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92" r:id="rId4"/>
    <p:sldMasterId id="2147483715" r:id="rId5"/>
  </p:sldMasterIdLst>
  <p:notesMasterIdLst>
    <p:notesMasterId r:id="rId24"/>
  </p:notesMasterIdLst>
  <p:sldIdLst>
    <p:sldId id="256" r:id="rId6"/>
    <p:sldId id="336" r:id="rId7"/>
    <p:sldId id="337" r:id="rId8"/>
    <p:sldId id="338" r:id="rId9"/>
    <p:sldId id="339" r:id="rId10"/>
    <p:sldId id="340" r:id="rId11"/>
    <p:sldId id="341" r:id="rId12"/>
    <p:sldId id="349" r:id="rId13"/>
    <p:sldId id="350" r:id="rId14"/>
    <p:sldId id="342" r:id="rId15"/>
    <p:sldId id="343" r:id="rId16"/>
    <p:sldId id="344" r:id="rId17"/>
    <p:sldId id="345" r:id="rId18"/>
    <p:sldId id="353" r:id="rId19"/>
    <p:sldId id="346" r:id="rId20"/>
    <p:sldId id="347" r:id="rId21"/>
    <p:sldId id="351" r:id="rId22"/>
    <p:sldId id="25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738C1F-6514-0E11-4893-5E7BCA25B9B3}" name="Alexandria N. Madden" initials="ANM" userId="S::Alexandria.Madden@inl.gov::e62e8a24-cdab-45bc-b4f0-4e83b0d78c5b" providerId="AD"/>
  <p188:author id="{CAEBC795-E9E4-66DC-DE58-A9B0AF3742B9}" name="Rebecca N. Ritter" initials="RNR" userId="S::Rebecca.Ritter@inl.gov::9c41a91b-d30d-4a1b-aa9f-bfdcc3e1d14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6509D"/>
    <a:srgbClr val="07519E"/>
    <a:srgbClr val="2DA9E1"/>
    <a:srgbClr val="1C3665"/>
    <a:srgbClr val="8EC4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61" autoAdjust="0"/>
    <p:restoredTop sz="87841" autoAdjust="0"/>
  </p:normalViewPr>
  <p:slideViewPr>
    <p:cSldViewPr snapToGrid="0" snapToObjects="1">
      <p:cViewPr varScale="1">
        <p:scale>
          <a:sx n="53" d="100"/>
          <a:sy n="53" d="100"/>
        </p:scale>
        <p:origin x="82" y="8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egang Ma" userId="9b505f84-d449-47d3-b349-a3b1c6830652" providerId="ADAL" clId="{A074C01A-B9AB-4407-9F36-79F4B5AA452F}"/>
    <pc:docChg chg="undo custSel addSld delSld modSld">
      <pc:chgData name="Zhegang Ma" userId="9b505f84-d449-47d3-b349-a3b1c6830652" providerId="ADAL" clId="{A074C01A-B9AB-4407-9F36-79F4B5AA452F}" dt="2026-07-18T20:58:25.036" v="793" actId="20577"/>
      <pc:docMkLst>
        <pc:docMk/>
      </pc:docMkLst>
      <pc:sldChg chg="modSp mod">
        <pc:chgData name="Zhegang Ma" userId="9b505f84-d449-47d3-b349-a3b1c6830652" providerId="ADAL" clId="{A074C01A-B9AB-4407-9F36-79F4B5AA452F}" dt="2026-07-18T20:48:39.196" v="438" actId="6549"/>
        <pc:sldMkLst>
          <pc:docMk/>
          <pc:sldMk cId="3136637034" sldId="336"/>
        </pc:sldMkLst>
        <pc:spChg chg="mod">
          <ac:chgData name="Zhegang Ma" userId="9b505f84-d449-47d3-b349-a3b1c6830652" providerId="ADAL" clId="{A074C01A-B9AB-4407-9F36-79F4B5AA452F}" dt="2026-07-18T20:48:39.196" v="438" actId="6549"/>
          <ac:spMkLst>
            <pc:docMk/>
            <pc:sldMk cId="3136637034" sldId="336"/>
            <ac:spMk id="3" creationId="{2416D61A-0E65-624F-89C6-4D156FFF7A9C}"/>
          </ac:spMkLst>
        </pc:spChg>
      </pc:sldChg>
      <pc:sldChg chg="modSp mod">
        <pc:chgData name="Zhegang Ma" userId="9b505f84-d449-47d3-b349-a3b1c6830652" providerId="ADAL" clId="{A074C01A-B9AB-4407-9F36-79F4B5AA452F}" dt="2026-07-18T20:20:28.848" v="148" actId="113"/>
        <pc:sldMkLst>
          <pc:docMk/>
          <pc:sldMk cId="446554954" sldId="340"/>
        </pc:sldMkLst>
        <pc:spChg chg="mod">
          <ac:chgData name="Zhegang Ma" userId="9b505f84-d449-47d3-b349-a3b1c6830652" providerId="ADAL" clId="{A074C01A-B9AB-4407-9F36-79F4B5AA452F}" dt="2026-07-18T20:20:28.848" v="148" actId="113"/>
          <ac:spMkLst>
            <pc:docMk/>
            <pc:sldMk cId="446554954" sldId="340"/>
            <ac:spMk id="3" creationId="{8BE269A6-3534-70F1-D503-0FAAEBB72682}"/>
          </ac:spMkLst>
        </pc:spChg>
      </pc:sldChg>
      <pc:sldChg chg="modSp mod">
        <pc:chgData name="Zhegang Ma" userId="9b505f84-d449-47d3-b349-a3b1c6830652" providerId="ADAL" clId="{A074C01A-B9AB-4407-9F36-79F4B5AA452F}" dt="2026-07-18T20:33:34.178" v="152" actId="6549"/>
        <pc:sldMkLst>
          <pc:docMk/>
          <pc:sldMk cId="841169685" sldId="341"/>
        </pc:sldMkLst>
        <pc:spChg chg="mod">
          <ac:chgData name="Zhegang Ma" userId="9b505f84-d449-47d3-b349-a3b1c6830652" providerId="ADAL" clId="{A074C01A-B9AB-4407-9F36-79F4B5AA452F}" dt="2026-07-18T20:33:34.178" v="152" actId="6549"/>
          <ac:spMkLst>
            <pc:docMk/>
            <pc:sldMk cId="841169685" sldId="341"/>
            <ac:spMk id="3" creationId="{ACCA996B-FDE7-C8B4-35A5-F4F6918B337C}"/>
          </ac:spMkLst>
        </pc:spChg>
      </pc:sldChg>
      <pc:sldChg chg="modSp mod">
        <pc:chgData name="Zhegang Ma" userId="9b505f84-d449-47d3-b349-a3b1c6830652" providerId="ADAL" clId="{A074C01A-B9AB-4407-9F36-79F4B5AA452F}" dt="2026-07-18T20:41:34.729" v="317" actId="20577"/>
        <pc:sldMkLst>
          <pc:docMk/>
          <pc:sldMk cId="815844164" sldId="342"/>
        </pc:sldMkLst>
        <pc:spChg chg="mod">
          <ac:chgData name="Zhegang Ma" userId="9b505f84-d449-47d3-b349-a3b1c6830652" providerId="ADAL" clId="{A074C01A-B9AB-4407-9F36-79F4B5AA452F}" dt="2026-07-18T20:41:34.729" v="317" actId="20577"/>
          <ac:spMkLst>
            <pc:docMk/>
            <pc:sldMk cId="815844164" sldId="342"/>
            <ac:spMk id="3" creationId="{39951CDC-D2FB-CFD7-CCC0-EEAC8B164864}"/>
          </ac:spMkLst>
        </pc:spChg>
      </pc:sldChg>
      <pc:sldChg chg="modSp mod">
        <pc:chgData name="Zhegang Ma" userId="9b505f84-d449-47d3-b349-a3b1c6830652" providerId="ADAL" clId="{A074C01A-B9AB-4407-9F36-79F4B5AA452F}" dt="2026-07-18T20:42:56.755" v="322"/>
        <pc:sldMkLst>
          <pc:docMk/>
          <pc:sldMk cId="3507574648" sldId="343"/>
        </pc:sldMkLst>
        <pc:spChg chg="mod">
          <ac:chgData name="Zhegang Ma" userId="9b505f84-d449-47d3-b349-a3b1c6830652" providerId="ADAL" clId="{A074C01A-B9AB-4407-9F36-79F4B5AA452F}" dt="2026-07-18T20:42:56.755" v="322"/>
          <ac:spMkLst>
            <pc:docMk/>
            <pc:sldMk cId="3507574648" sldId="343"/>
            <ac:spMk id="3" creationId="{35202999-F97A-8A14-BB73-3593C59D0C60}"/>
          </ac:spMkLst>
        </pc:spChg>
      </pc:sldChg>
      <pc:sldChg chg="addSp delSp modSp mod">
        <pc:chgData name="Zhegang Ma" userId="9b505f84-d449-47d3-b349-a3b1c6830652" providerId="ADAL" clId="{A074C01A-B9AB-4407-9F36-79F4B5AA452F}" dt="2026-07-18T20:13:44.768" v="32" actId="20577"/>
        <pc:sldMkLst>
          <pc:docMk/>
          <pc:sldMk cId="375786837" sldId="345"/>
        </pc:sldMkLst>
        <pc:spChg chg="mod">
          <ac:chgData name="Zhegang Ma" userId="9b505f84-d449-47d3-b349-a3b1c6830652" providerId="ADAL" clId="{A074C01A-B9AB-4407-9F36-79F4B5AA452F}" dt="2026-07-18T20:13:44.768" v="32" actId="20577"/>
          <ac:spMkLst>
            <pc:docMk/>
            <pc:sldMk cId="375786837" sldId="345"/>
            <ac:spMk id="2" creationId="{3F964F64-FC06-B7D7-E015-CAC655233A20}"/>
          </ac:spMkLst>
        </pc:spChg>
        <pc:spChg chg="del">
          <ac:chgData name="Zhegang Ma" userId="9b505f84-d449-47d3-b349-a3b1c6830652" providerId="ADAL" clId="{A074C01A-B9AB-4407-9F36-79F4B5AA452F}" dt="2026-07-18T20:10:40.892" v="1" actId="478"/>
          <ac:spMkLst>
            <pc:docMk/>
            <pc:sldMk cId="375786837" sldId="345"/>
            <ac:spMk id="3" creationId="{E69718AB-644B-227A-E485-F1CE85B96440}"/>
          </ac:spMkLst>
        </pc:spChg>
        <pc:spChg chg="add del mod">
          <ac:chgData name="Zhegang Ma" userId="9b505f84-d449-47d3-b349-a3b1c6830652" providerId="ADAL" clId="{A074C01A-B9AB-4407-9F36-79F4B5AA452F}" dt="2026-07-18T20:10:47.028" v="2" actId="478"/>
          <ac:spMkLst>
            <pc:docMk/>
            <pc:sldMk cId="375786837" sldId="345"/>
            <ac:spMk id="6" creationId="{4304A91D-59C4-2CA4-FC6D-1C615347833D}"/>
          </ac:spMkLst>
        </pc:spChg>
        <pc:graphicFrameChg chg="add mod modGraphic">
          <ac:chgData name="Zhegang Ma" userId="9b505f84-d449-47d3-b349-a3b1c6830652" providerId="ADAL" clId="{A074C01A-B9AB-4407-9F36-79F4B5AA452F}" dt="2026-07-18T20:13:06.549" v="16" actId="20577"/>
          <ac:graphicFrameMkLst>
            <pc:docMk/>
            <pc:sldMk cId="375786837" sldId="345"/>
            <ac:graphicFrameMk id="7" creationId="{E6DB5BE0-509F-CB2D-4237-28DAF2AA7503}"/>
          </ac:graphicFrameMkLst>
        </pc:graphicFrameChg>
      </pc:sldChg>
      <pc:sldChg chg="modSp del mod">
        <pc:chgData name="Zhegang Ma" userId="9b505f84-d449-47d3-b349-a3b1c6830652" providerId="ADAL" clId="{A074C01A-B9AB-4407-9F36-79F4B5AA452F}" dt="2026-07-18T20:41:59.786" v="319" actId="2696"/>
        <pc:sldMkLst>
          <pc:docMk/>
          <pc:sldMk cId="2460045894" sldId="348"/>
        </pc:sldMkLst>
        <pc:spChg chg="mod">
          <ac:chgData name="Zhegang Ma" userId="9b505f84-d449-47d3-b349-a3b1c6830652" providerId="ADAL" clId="{A074C01A-B9AB-4407-9F36-79F4B5AA452F}" dt="2026-07-18T20:41:54.579" v="318" actId="6549"/>
          <ac:spMkLst>
            <pc:docMk/>
            <pc:sldMk cId="2460045894" sldId="348"/>
            <ac:spMk id="3" creationId="{7727758C-F18D-CCB4-E178-C23A05D553BB}"/>
          </ac:spMkLst>
        </pc:spChg>
      </pc:sldChg>
      <pc:sldChg chg="modSp mod">
        <pc:chgData name="Zhegang Ma" userId="9b505f84-d449-47d3-b349-a3b1c6830652" providerId="ADAL" clId="{A074C01A-B9AB-4407-9F36-79F4B5AA452F}" dt="2026-07-18T20:39:47.520" v="174" actId="6549"/>
        <pc:sldMkLst>
          <pc:docMk/>
          <pc:sldMk cId="391954921" sldId="349"/>
        </pc:sldMkLst>
        <pc:spChg chg="mod">
          <ac:chgData name="Zhegang Ma" userId="9b505f84-d449-47d3-b349-a3b1c6830652" providerId="ADAL" clId="{A074C01A-B9AB-4407-9F36-79F4B5AA452F}" dt="2026-07-18T20:39:47.520" v="174" actId="6549"/>
          <ac:spMkLst>
            <pc:docMk/>
            <pc:sldMk cId="391954921" sldId="349"/>
            <ac:spMk id="3" creationId="{194F9B1B-AF33-0CE5-6382-5F3C61591424}"/>
          </ac:spMkLst>
        </pc:spChg>
      </pc:sldChg>
      <pc:sldChg chg="modSp del mod">
        <pc:chgData name="Zhegang Ma" userId="9b505f84-d449-47d3-b349-a3b1c6830652" providerId="ADAL" clId="{A074C01A-B9AB-4407-9F36-79F4B5AA452F}" dt="2026-07-18T20:43:32.221" v="323" actId="2696"/>
        <pc:sldMkLst>
          <pc:docMk/>
          <pc:sldMk cId="161252584" sldId="352"/>
        </pc:sldMkLst>
        <pc:spChg chg="mod">
          <ac:chgData name="Zhegang Ma" userId="9b505f84-d449-47d3-b349-a3b1c6830652" providerId="ADAL" clId="{A074C01A-B9AB-4407-9F36-79F4B5AA452F}" dt="2026-07-18T20:42:52.768" v="320" actId="21"/>
          <ac:spMkLst>
            <pc:docMk/>
            <pc:sldMk cId="161252584" sldId="352"/>
            <ac:spMk id="3" creationId="{D943DAEC-1E8D-DF2E-8932-2948539D725A}"/>
          </ac:spMkLst>
        </pc:spChg>
      </pc:sldChg>
      <pc:sldChg chg="modSp add mod modNotesTx">
        <pc:chgData name="Zhegang Ma" userId="9b505f84-d449-47d3-b349-a3b1c6830652" providerId="ADAL" clId="{A074C01A-B9AB-4407-9F36-79F4B5AA452F}" dt="2026-07-18T20:58:25.036" v="793" actId="20577"/>
        <pc:sldMkLst>
          <pc:docMk/>
          <pc:sldMk cId="109424927" sldId="353"/>
        </pc:sldMkLst>
        <pc:spChg chg="mod">
          <ac:chgData name="Zhegang Ma" userId="9b505f84-d449-47d3-b349-a3b1c6830652" providerId="ADAL" clId="{A074C01A-B9AB-4407-9F36-79F4B5AA452F}" dt="2026-07-18T20:54:16.996" v="768" actId="21"/>
          <ac:spMkLst>
            <pc:docMk/>
            <pc:sldMk cId="109424927" sldId="353"/>
            <ac:spMk id="3" creationId="{5DC4A8ED-0276-5848-4703-90E10070F67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380639-7B97-4618-85B4-3272D42F8482}"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77751C55-E098-41F0-88D1-3D7CEB7B52BF}">
      <dgm:prSet phldrT="[Text]" phldr="0"/>
      <dgm:spPr/>
      <dgm:t>
        <a:bodyPr/>
        <a:lstStyle/>
        <a:p>
          <a:r>
            <a:rPr lang="en-US" dirty="0"/>
            <a:t>LWR</a:t>
          </a:r>
        </a:p>
      </dgm:t>
    </dgm:pt>
    <dgm:pt modelId="{1AF54A69-A2E6-48DE-90B9-F5398F101E61}" type="parTrans" cxnId="{A0895AE8-9D17-487A-B6BE-F22789AE77AC}">
      <dgm:prSet/>
      <dgm:spPr/>
      <dgm:t>
        <a:bodyPr/>
        <a:lstStyle/>
        <a:p>
          <a:endParaRPr lang="en-US"/>
        </a:p>
      </dgm:t>
    </dgm:pt>
    <dgm:pt modelId="{4273432E-1D34-445F-A63C-36E79FBC4B91}" type="sibTrans" cxnId="{A0895AE8-9D17-487A-B6BE-F22789AE77AC}">
      <dgm:prSet/>
      <dgm:spPr/>
      <dgm:t>
        <a:bodyPr/>
        <a:lstStyle/>
        <a:p>
          <a:endParaRPr lang="en-US"/>
        </a:p>
      </dgm:t>
    </dgm:pt>
    <dgm:pt modelId="{1D31A82C-71D9-4141-B5DD-3F9C8DE5AD74}">
      <dgm:prSet phldrT="[Text]"/>
      <dgm:spPr/>
      <dgm:t>
        <a:bodyPr/>
        <a:lstStyle/>
        <a:p>
          <a:pPr algn="l"/>
          <a:r>
            <a:rPr lang="en-US" b="1" dirty="0"/>
            <a:t>Surry Power Station</a:t>
          </a:r>
        </a:p>
      </dgm:t>
    </dgm:pt>
    <dgm:pt modelId="{1C84C14E-4E6C-4CA3-AB51-D9EDEF5140C7}" type="parTrans" cxnId="{1FF8BC23-DD41-4AAF-ABA4-79C91E20B392}">
      <dgm:prSet/>
      <dgm:spPr/>
      <dgm:t>
        <a:bodyPr/>
        <a:lstStyle/>
        <a:p>
          <a:endParaRPr lang="en-US"/>
        </a:p>
      </dgm:t>
    </dgm:pt>
    <dgm:pt modelId="{EC21D53E-AD70-4BAB-BB8D-1409E11A366B}" type="sibTrans" cxnId="{1FF8BC23-DD41-4AAF-ABA4-79C91E20B392}">
      <dgm:prSet/>
      <dgm:spPr/>
      <dgm:t>
        <a:bodyPr/>
        <a:lstStyle/>
        <a:p>
          <a:endParaRPr lang="en-US"/>
        </a:p>
      </dgm:t>
    </dgm:pt>
    <dgm:pt modelId="{FB8B079D-FD22-4574-B547-BFA3E9E27EBE}">
      <dgm:prSet phldrT="[Text]" phldr="0"/>
      <dgm:spPr>
        <a:solidFill>
          <a:schemeClr val="accent2"/>
        </a:solidFill>
      </dgm:spPr>
      <dgm:t>
        <a:bodyPr/>
        <a:lstStyle/>
        <a:p>
          <a:r>
            <a:rPr lang="en-US" dirty="0"/>
            <a:t>AR</a:t>
          </a:r>
        </a:p>
      </dgm:t>
    </dgm:pt>
    <dgm:pt modelId="{2D7CE09B-D13E-4552-A128-DE00B2DD6600}" type="parTrans" cxnId="{94161D84-03F5-448F-955B-070EB3620E88}">
      <dgm:prSet/>
      <dgm:spPr/>
      <dgm:t>
        <a:bodyPr/>
        <a:lstStyle/>
        <a:p>
          <a:endParaRPr lang="en-US"/>
        </a:p>
      </dgm:t>
    </dgm:pt>
    <dgm:pt modelId="{93E210F4-F68B-4419-B73F-01D53B5B59E6}" type="sibTrans" cxnId="{94161D84-03F5-448F-955B-070EB3620E88}">
      <dgm:prSet/>
      <dgm:spPr/>
      <dgm:t>
        <a:bodyPr/>
        <a:lstStyle/>
        <a:p>
          <a:endParaRPr lang="en-US"/>
        </a:p>
      </dgm:t>
    </dgm:pt>
    <dgm:pt modelId="{763C8E3E-7932-47C3-9C38-D1E920E0327D}">
      <dgm:prSet phldrT="[Text]"/>
      <dgm:spPr>
        <a:ln>
          <a:solidFill>
            <a:schemeClr val="accent2"/>
          </a:solidFill>
        </a:ln>
      </dgm:spPr>
      <dgm:t>
        <a:bodyPr/>
        <a:lstStyle/>
        <a:p>
          <a:pPr algn="l"/>
          <a:r>
            <a:rPr lang="en-US" b="1" dirty="0" err="1"/>
            <a:t>NuScale</a:t>
          </a:r>
          <a:r>
            <a:rPr lang="en-US" b="1" dirty="0"/>
            <a:t> Small Modular Reactors (SMR)</a:t>
          </a:r>
        </a:p>
      </dgm:t>
    </dgm:pt>
    <dgm:pt modelId="{7702DE1C-0C4A-44DA-89D8-2B3460C94415}" type="parTrans" cxnId="{7C1F89B3-F296-49CA-A261-0528BDA9F478}">
      <dgm:prSet/>
      <dgm:spPr/>
      <dgm:t>
        <a:bodyPr/>
        <a:lstStyle/>
        <a:p>
          <a:endParaRPr lang="en-US"/>
        </a:p>
      </dgm:t>
    </dgm:pt>
    <dgm:pt modelId="{422D69B7-E149-44F9-B9EA-97D808D1F68B}" type="sibTrans" cxnId="{7C1F89B3-F296-49CA-A261-0528BDA9F478}">
      <dgm:prSet/>
      <dgm:spPr/>
      <dgm:t>
        <a:bodyPr/>
        <a:lstStyle/>
        <a:p>
          <a:endParaRPr lang="en-US"/>
        </a:p>
      </dgm:t>
    </dgm:pt>
    <dgm:pt modelId="{2C662F95-712F-4E2C-8168-3F147981A9A3}">
      <dgm:prSet phldrT="[Text]"/>
      <dgm:spPr/>
      <dgm:t>
        <a:bodyPr/>
        <a:lstStyle/>
        <a:p>
          <a:pPr algn="l"/>
          <a:r>
            <a:rPr lang="en-US" b="1" dirty="0"/>
            <a:t>Sequoyah Nuclear Plant</a:t>
          </a:r>
        </a:p>
      </dgm:t>
    </dgm:pt>
    <dgm:pt modelId="{544E0C0B-CEAE-4E02-9D1A-B84F63CA3B3D}" type="parTrans" cxnId="{014DBCA2-0B7B-4304-8E45-82A946CF1940}">
      <dgm:prSet/>
      <dgm:spPr/>
      <dgm:t>
        <a:bodyPr/>
        <a:lstStyle/>
        <a:p>
          <a:endParaRPr lang="en-US"/>
        </a:p>
      </dgm:t>
    </dgm:pt>
    <dgm:pt modelId="{7D6B8A77-4E5D-4A4A-B2B2-F13306EC7A3A}" type="sibTrans" cxnId="{014DBCA2-0B7B-4304-8E45-82A946CF1940}">
      <dgm:prSet/>
      <dgm:spPr/>
      <dgm:t>
        <a:bodyPr/>
        <a:lstStyle/>
        <a:p>
          <a:endParaRPr lang="en-US"/>
        </a:p>
      </dgm:t>
    </dgm:pt>
    <dgm:pt modelId="{E2C4B827-5A24-431D-859D-BA7887AF0836}">
      <dgm:prSet phldrT="[Text]"/>
      <dgm:spPr/>
      <dgm:t>
        <a:bodyPr/>
        <a:lstStyle/>
        <a:p>
          <a:pPr algn="l"/>
          <a:r>
            <a:rPr lang="en-US" b="1" dirty="0"/>
            <a:t>Advanced Power Reactor 1400 (APR1400)</a:t>
          </a:r>
        </a:p>
      </dgm:t>
    </dgm:pt>
    <dgm:pt modelId="{9D66FD82-3D9D-4579-ADE9-33F82EE23532}" type="parTrans" cxnId="{DF710B39-7384-47DD-9AC3-366FA66AD4C1}">
      <dgm:prSet/>
      <dgm:spPr/>
      <dgm:t>
        <a:bodyPr/>
        <a:lstStyle/>
        <a:p>
          <a:endParaRPr lang="en-US"/>
        </a:p>
      </dgm:t>
    </dgm:pt>
    <dgm:pt modelId="{4878B0BA-F58E-4A8E-9CCF-26D48C2ED9BA}" type="sibTrans" cxnId="{DF710B39-7384-47DD-9AC3-366FA66AD4C1}">
      <dgm:prSet/>
      <dgm:spPr/>
      <dgm:t>
        <a:bodyPr/>
        <a:lstStyle/>
        <a:p>
          <a:endParaRPr lang="en-US"/>
        </a:p>
      </dgm:t>
    </dgm:pt>
    <dgm:pt modelId="{F19FFC94-04D5-4273-8958-EA88B7114297}">
      <dgm:prSet phldrT="[Text]"/>
      <dgm:spPr/>
      <dgm:t>
        <a:bodyPr/>
        <a:lstStyle/>
        <a:p>
          <a:pPr algn="l"/>
          <a:r>
            <a:rPr lang="en-US" b="1" dirty="0"/>
            <a:t>Peach Bottom Atomic Power Station</a:t>
          </a:r>
        </a:p>
      </dgm:t>
    </dgm:pt>
    <dgm:pt modelId="{872E92CB-7C97-4AD3-BE7E-12900E4B99DB}" type="parTrans" cxnId="{9CC74283-9F03-4AB9-9129-6E5836DC8DEF}">
      <dgm:prSet/>
      <dgm:spPr/>
      <dgm:t>
        <a:bodyPr/>
        <a:lstStyle/>
        <a:p>
          <a:endParaRPr lang="en-US"/>
        </a:p>
      </dgm:t>
    </dgm:pt>
    <dgm:pt modelId="{EE8C2354-918E-473C-9EE8-4040F2CAEEB0}" type="sibTrans" cxnId="{9CC74283-9F03-4AB9-9129-6E5836DC8DEF}">
      <dgm:prSet/>
      <dgm:spPr/>
      <dgm:t>
        <a:bodyPr/>
        <a:lstStyle/>
        <a:p>
          <a:endParaRPr lang="en-US"/>
        </a:p>
      </dgm:t>
    </dgm:pt>
    <dgm:pt modelId="{55368D6D-9A0F-4E9A-97A2-3C9E3D7407FC}">
      <dgm:prSet phldrT="[Text]"/>
      <dgm:spPr/>
      <dgm:t>
        <a:bodyPr/>
        <a:lstStyle/>
        <a:p>
          <a:pPr algn="l"/>
          <a:r>
            <a:rPr lang="en-US" b="1" dirty="0"/>
            <a:t>Grand Gulf Nuclear Station</a:t>
          </a:r>
        </a:p>
      </dgm:t>
    </dgm:pt>
    <dgm:pt modelId="{C5B74C72-C638-47DB-A272-A29737784688}" type="parTrans" cxnId="{C821CB4B-43FD-4653-B5F8-B992CBF4AFC8}">
      <dgm:prSet/>
      <dgm:spPr/>
      <dgm:t>
        <a:bodyPr/>
        <a:lstStyle/>
        <a:p>
          <a:endParaRPr lang="en-US"/>
        </a:p>
      </dgm:t>
    </dgm:pt>
    <dgm:pt modelId="{47D5C183-9D5C-45F8-955F-5F62258066B5}" type="sibTrans" cxnId="{C821CB4B-43FD-4653-B5F8-B992CBF4AFC8}">
      <dgm:prSet/>
      <dgm:spPr/>
      <dgm:t>
        <a:bodyPr/>
        <a:lstStyle/>
        <a:p>
          <a:endParaRPr lang="en-US"/>
        </a:p>
      </dgm:t>
    </dgm:pt>
    <dgm:pt modelId="{4117FAF2-3078-4AE9-AF35-93A5BF7B8130}">
      <dgm:prSet phldrT="[Text]"/>
      <dgm:spPr>
        <a:ln>
          <a:solidFill>
            <a:schemeClr val="accent2"/>
          </a:solidFill>
        </a:ln>
      </dgm:spPr>
      <dgm:t>
        <a:bodyPr/>
        <a:lstStyle/>
        <a:p>
          <a:pPr algn="l"/>
          <a:r>
            <a:rPr lang="en-US" b="1" dirty="0"/>
            <a:t>Standard Modular High Temperature Gas-Cooled Reactor (MHTGR)</a:t>
          </a:r>
        </a:p>
      </dgm:t>
    </dgm:pt>
    <dgm:pt modelId="{82C610E7-434F-43F0-BCEA-C9D6CFFEC48B}" type="parTrans" cxnId="{992B9503-A565-4DC0-89BA-AF55A3759583}">
      <dgm:prSet/>
      <dgm:spPr/>
      <dgm:t>
        <a:bodyPr/>
        <a:lstStyle/>
        <a:p>
          <a:endParaRPr lang="en-US"/>
        </a:p>
      </dgm:t>
    </dgm:pt>
    <dgm:pt modelId="{1B61445C-78C6-4E58-8D1A-64A4FF82C2B1}" type="sibTrans" cxnId="{992B9503-A565-4DC0-89BA-AF55A3759583}">
      <dgm:prSet/>
      <dgm:spPr/>
      <dgm:t>
        <a:bodyPr/>
        <a:lstStyle/>
        <a:p>
          <a:endParaRPr lang="en-US"/>
        </a:p>
      </dgm:t>
    </dgm:pt>
    <dgm:pt modelId="{20014D41-1B49-4EEC-B25D-673E41063C10}">
      <dgm:prSet phldrT="[Text]"/>
      <dgm:spPr>
        <a:ln>
          <a:solidFill>
            <a:schemeClr val="accent2"/>
          </a:solidFill>
        </a:ln>
      </dgm:spPr>
      <dgm:t>
        <a:bodyPr/>
        <a:lstStyle/>
        <a:p>
          <a:pPr algn="l"/>
          <a:r>
            <a:rPr lang="en-US" b="1" dirty="0"/>
            <a:t>Kemmerer Power Station’s Natrium reactor</a:t>
          </a:r>
        </a:p>
      </dgm:t>
    </dgm:pt>
    <dgm:pt modelId="{65F23AAC-2B68-475C-AE42-0D9EE3A334BA}" type="parTrans" cxnId="{30B107DC-262A-4FCE-97CA-3B2BBD72E221}">
      <dgm:prSet/>
      <dgm:spPr/>
      <dgm:t>
        <a:bodyPr/>
        <a:lstStyle/>
        <a:p>
          <a:endParaRPr lang="en-US"/>
        </a:p>
      </dgm:t>
    </dgm:pt>
    <dgm:pt modelId="{DC0607F8-3686-4342-A1F0-5F6C73409582}" type="sibTrans" cxnId="{30B107DC-262A-4FCE-97CA-3B2BBD72E221}">
      <dgm:prSet/>
      <dgm:spPr/>
      <dgm:t>
        <a:bodyPr/>
        <a:lstStyle/>
        <a:p>
          <a:endParaRPr lang="en-US"/>
        </a:p>
      </dgm:t>
    </dgm:pt>
    <dgm:pt modelId="{55AF83AE-4756-4039-B183-BD0921DFD7AC}">
      <dgm:prSet phldrT="[Text]"/>
      <dgm:spPr>
        <a:ln>
          <a:solidFill>
            <a:schemeClr val="accent2"/>
          </a:solidFill>
        </a:ln>
      </dgm:spPr>
      <dgm:t>
        <a:bodyPr/>
        <a:lstStyle/>
        <a:p>
          <a:pPr algn="l"/>
          <a:r>
            <a:rPr lang="en-US" b="1" dirty="0"/>
            <a:t>Hermes</a:t>
          </a:r>
        </a:p>
      </dgm:t>
    </dgm:pt>
    <dgm:pt modelId="{770F3BC0-C1C1-44C4-B414-A03B056543E9}" type="parTrans" cxnId="{046367CD-358A-4BDB-B092-660958BE7862}">
      <dgm:prSet/>
      <dgm:spPr/>
      <dgm:t>
        <a:bodyPr/>
        <a:lstStyle/>
        <a:p>
          <a:endParaRPr lang="en-US"/>
        </a:p>
      </dgm:t>
    </dgm:pt>
    <dgm:pt modelId="{9EB5A26B-B745-4608-9A96-80045BC6EAC7}" type="sibTrans" cxnId="{046367CD-358A-4BDB-B092-660958BE7862}">
      <dgm:prSet/>
      <dgm:spPr/>
      <dgm:t>
        <a:bodyPr/>
        <a:lstStyle/>
        <a:p>
          <a:endParaRPr lang="en-US"/>
        </a:p>
      </dgm:t>
    </dgm:pt>
    <dgm:pt modelId="{6F442B8C-C78F-4DEF-B140-6129BB4BF853}">
      <dgm:prSet phldrT="[Text]"/>
      <dgm:spPr>
        <a:ln>
          <a:solidFill>
            <a:schemeClr val="accent2"/>
          </a:solidFill>
        </a:ln>
      </dgm:spPr>
      <dgm:t>
        <a:bodyPr/>
        <a:lstStyle/>
        <a:p>
          <a:pPr algn="l"/>
          <a:r>
            <a:rPr lang="en-US" b="1" dirty="0"/>
            <a:t>Xe-100</a:t>
          </a:r>
        </a:p>
      </dgm:t>
    </dgm:pt>
    <dgm:pt modelId="{2E3FADF1-3AE4-417C-BB81-DD6B63AD52FE}" type="parTrans" cxnId="{3E34DCA3-6055-47B5-B667-0BFE56E67DAD}">
      <dgm:prSet/>
      <dgm:spPr/>
      <dgm:t>
        <a:bodyPr/>
        <a:lstStyle/>
        <a:p>
          <a:endParaRPr lang="en-US"/>
        </a:p>
      </dgm:t>
    </dgm:pt>
    <dgm:pt modelId="{E7B422D4-6659-4D0D-841F-6CEA46E59D34}" type="sibTrans" cxnId="{3E34DCA3-6055-47B5-B667-0BFE56E67DAD}">
      <dgm:prSet/>
      <dgm:spPr/>
      <dgm:t>
        <a:bodyPr/>
        <a:lstStyle/>
        <a:p>
          <a:endParaRPr lang="en-US"/>
        </a:p>
      </dgm:t>
    </dgm:pt>
    <dgm:pt modelId="{2EF950C0-0D78-4048-A21E-5CEF5DEC9AC5}">
      <dgm:prSet phldrT="[Text]"/>
      <dgm:spPr>
        <a:ln>
          <a:solidFill>
            <a:schemeClr val="accent2"/>
          </a:solidFill>
        </a:ln>
      </dgm:spPr>
      <dgm:t>
        <a:bodyPr/>
        <a:lstStyle/>
        <a:p>
          <a:pPr algn="l"/>
          <a:r>
            <a:rPr lang="en-US" b="1" dirty="0"/>
            <a:t>Oklo Aurora Powerhouse</a:t>
          </a:r>
        </a:p>
      </dgm:t>
    </dgm:pt>
    <dgm:pt modelId="{1D645065-C6A3-48D5-BC0D-BD1DD3367EC0}" type="parTrans" cxnId="{8F39CA80-6805-4115-A0A2-3902490655A3}">
      <dgm:prSet/>
      <dgm:spPr/>
      <dgm:t>
        <a:bodyPr/>
        <a:lstStyle/>
        <a:p>
          <a:endParaRPr lang="en-US"/>
        </a:p>
      </dgm:t>
    </dgm:pt>
    <dgm:pt modelId="{BF6399F0-CE2C-437F-B1F7-2D5B0E1B81A6}" type="sibTrans" cxnId="{8F39CA80-6805-4115-A0A2-3902490655A3}">
      <dgm:prSet/>
      <dgm:spPr/>
      <dgm:t>
        <a:bodyPr/>
        <a:lstStyle/>
        <a:p>
          <a:endParaRPr lang="en-US"/>
        </a:p>
      </dgm:t>
    </dgm:pt>
    <dgm:pt modelId="{922E2192-4A53-4BDB-9125-6BEF6DA12841}">
      <dgm:prSet phldrT="[Text]"/>
      <dgm:spPr>
        <a:ln>
          <a:solidFill>
            <a:schemeClr val="accent2"/>
          </a:solidFill>
        </a:ln>
      </dgm:spPr>
      <dgm:t>
        <a:bodyPr/>
        <a:lstStyle/>
        <a:p>
          <a:pPr algn="l"/>
          <a:r>
            <a:rPr lang="en-US" b="1" dirty="0" err="1"/>
            <a:t>Kaleidos</a:t>
          </a:r>
          <a:endParaRPr lang="en-US" b="1" dirty="0"/>
        </a:p>
      </dgm:t>
    </dgm:pt>
    <dgm:pt modelId="{287CE2D3-7869-41D8-A12A-58C061694100}" type="parTrans" cxnId="{D4903358-A7FD-4166-B455-22125EBD6B34}">
      <dgm:prSet/>
      <dgm:spPr/>
      <dgm:t>
        <a:bodyPr/>
        <a:lstStyle/>
        <a:p>
          <a:endParaRPr lang="en-US"/>
        </a:p>
      </dgm:t>
    </dgm:pt>
    <dgm:pt modelId="{A46DD471-C784-4D29-BD30-02F4E824A037}" type="sibTrans" cxnId="{D4903358-A7FD-4166-B455-22125EBD6B34}">
      <dgm:prSet/>
      <dgm:spPr/>
      <dgm:t>
        <a:bodyPr/>
        <a:lstStyle/>
        <a:p>
          <a:endParaRPr lang="en-US"/>
        </a:p>
      </dgm:t>
    </dgm:pt>
    <dgm:pt modelId="{0CC125ED-CCBC-4AAE-BABB-81492E181D66}">
      <dgm:prSet phldrT="[Text]"/>
      <dgm:spPr>
        <a:ln>
          <a:solidFill>
            <a:schemeClr val="accent2"/>
          </a:solidFill>
        </a:ln>
      </dgm:spPr>
      <dgm:t>
        <a:bodyPr/>
        <a:lstStyle/>
        <a:p>
          <a:pPr algn="l"/>
          <a:r>
            <a:rPr lang="en-US" b="1" dirty="0"/>
            <a:t>Integral Molten Salt Reactor (IMSR)</a:t>
          </a:r>
        </a:p>
      </dgm:t>
    </dgm:pt>
    <dgm:pt modelId="{D596A371-BBA7-4FCD-A073-E4D14CD3074A}" type="parTrans" cxnId="{9997D12D-689D-4820-B6C6-2DCCF31CF863}">
      <dgm:prSet/>
      <dgm:spPr>
        <a:ln>
          <a:solidFill>
            <a:schemeClr val="accent2"/>
          </a:solidFill>
        </a:ln>
      </dgm:spPr>
      <dgm:t>
        <a:bodyPr/>
        <a:lstStyle/>
        <a:p>
          <a:endParaRPr lang="en-US"/>
        </a:p>
      </dgm:t>
    </dgm:pt>
    <dgm:pt modelId="{A7840924-6133-4EE3-8D67-C1C2FEACD72B}" type="sibTrans" cxnId="{9997D12D-689D-4820-B6C6-2DCCF31CF863}">
      <dgm:prSet/>
      <dgm:spPr/>
      <dgm:t>
        <a:bodyPr/>
        <a:lstStyle/>
        <a:p>
          <a:endParaRPr lang="en-US"/>
        </a:p>
      </dgm:t>
    </dgm:pt>
    <dgm:pt modelId="{D60EA966-F131-42C0-B318-8E187203F658}" type="pres">
      <dgm:prSet presAssocID="{A6380639-7B97-4618-85B4-3272D42F8482}" presName="diagram" presStyleCnt="0">
        <dgm:presLayoutVars>
          <dgm:chPref val="1"/>
          <dgm:dir/>
          <dgm:animOne val="branch"/>
          <dgm:animLvl val="lvl"/>
          <dgm:resizeHandles/>
        </dgm:presLayoutVars>
      </dgm:prSet>
      <dgm:spPr/>
    </dgm:pt>
    <dgm:pt modelId="{E6F929C6-D686-4B67-9062-1BBE88AFAFC1}" type="pres">
      <dgm:prSet presAssocID="{77751C55-E098-41F0-88D1-3D7CEB7B52BF}" presName="root" presStyleCnt="0"/>
      <dgm:spPr/>
    </dgm:pt>
    <dgm:pt modelId="{D852C4E4-DBDA-4722-9C1D-E6FEE1ADF8E3}" type="pres">
      <dgm:prSet presAssocID="{77751C55-E098-41F0-88D1-3D7CEB7B52BF}" presName="rootComposite" presStyleCnt="0"/>
      <dgm:spPr/>
    </dgm:pt>
    <dgm:pt modelId="{DB0EE79F-F9C8-4E81-A07E-DCC839797970}" type="pres">
      <dgm:prSet presAssocID="{77751C55-E098-41F0-88D1-3D7CEB7B52BF}" presName="rootText" presStyleLbl="node1" presStyleIdx="0" presStyleCnt="2" custLinFactNeighborX="-59965" custLinFactNeighborY="-140"/>
      <dgm:spPr/>
    </dgm:pt>
    <dgm:pt modelId="{F18599F9-FF6B-453D-B941-0A62F4D51BE8}" type="pres">
      <dgm:prSet presAssocID="{77751C55-E098-41F0-88D1-3D7CEB7B52BF}" presName="rootConnector" presStyleLbl="node1" presStyleIdx="0" presStyleCnt="2"/>
      <dgm:spPr/>
    </dgm:pt>
    <dgm:pt modelId="{DA346D77-E63C-4CAD-99B9-B20D98B26A62}" type="pres">
      <dgm:prSet presAssocID="{77751C55-E098-41F0-88D1-3D7CEB7B52BF}" presName="childShape" presStyleCnt="0"/>
      <dgm:spPr/>
    </dgm:pt>
    <dgm:pt modelId="{43574151-647A-47EF-A6F8-E25E9E4E7711}" type="pres">
      <dgm:prSet presAssocID="{1C84C14E-4E6C-4CA3-AB51-D9EDEF5140C7}" presName="Name13" presStyleLbl="parChTrans1D2" presStyleIdx="0" presStyleCnt="13"/>
      <dgm:spPr/>
    </dgm:pt>
    <dgm:pt modelId="{D130B736-A6C2-4AB7-BF3C-C4F84EB68220}" type="pres">
      <dgm:prSet presAssocID="{1D31A82C-71D9-4141-B5DD-3F9C8DE5AD74}" presName="childText" presStyleLbl="bgAcc1" presStyleIdx="0" presStyleCnt="13" custScaleX="339794" custLinFactNeighborX="-74956" custLinFactNeighborY="-140">
        <dgm:presLayoutVars>
          <dgm:bulletEnabled val="1"/>
        </dgm:presLayoutVars>
      </dgm:prSet>
      <dgm:spPr/>
    </dgm:pt>
    <dgm:pt modelId="{C6C2A0B1-9D0D-498D-BD11-D9F09531AA17}" type="pres">
      <dgm:prSet presAssocID="{544E0C0B-CEAE-4E02-9D1A-B84F63CA3B3D}" presName="Name13" presStyleLbl="parChTrans1D2" presStyleIdx="1" presStyleCnt="13"/>
      <dgm:spPr/>
    </dgm:pt>
    <dgm:pt modelId="{BEA7AA99-073C-4AC9-9711-99405BCB5C3F}" type="pres">
      <dgm:prSet presAssocID="{2C662F95-712F-4E2C-8168-3F147981A9A3}" presName="childText" presStyleLbl="bgAcc1" presStyleIdx="1" presStyleCnt="13" custScaleX="348234" custLinFactNeighborX="-74956" custLinFactNeighborY="-140">
        <dgm:presLayoutVars>
          <dgm:bulletEnabled val="1"/>
        </dgm:presLayoutVars>
      </dgm:prSet>
      <dgm:spPr/>
    </dgm:pt>
    <dgm:pt modelId="{935799BE-C750-4A8A-98EF-F1D41021716A}" type="pres">
      <dgm:prSet presAssocID="{9D66FD82-3D9D-4579-ADE9-33F82EE23532}" presName="Name13" presStyleLbl="parChTrans1D2" presStyleIdx="2" presStyleCnt="13"/>
      <dgm:spPr/>
    </dgm:pt>
    <dgm:pt modelId="{63D4B7DA-9CB3-42B7-B475-EDF1880D26FD}" type="pres">
      <dgm:prSet presAssocID="{E2C4B827-5A24-431D-859D-BA7887AF0836}" presName="childText" presStyleLbl="bgAcc1" presStyleIdx="2" presStyleCnt="13" custScaleX="514943" custLinFactNeighborX="-74956" custLinFactNeighborY="-140">
        <dgm:presLayoutVars>
          <dgm:bulletEnabled val="1"/>
        </dgm:presLayoutVars>
      </dgm:prSet>
      <dgm:spPr/>
    </dgm:pt>
    <dgm:pt modelId="{498B50AF-E841-4B7C-9D26-7DB71D388860}" type="pres">
      <dgm:prSet presAssocID="{872E92CB-7C97-4AD3-BE7E-12900E4B99DB}" presName="Name13" presStyleLbl="parChTrans1D2" presStyleIdx="3" presStyleCnt="13"/>
      <dgm:spPr/>
    </dgm:pt>
    <dgm:pt modelId="{3010811C-BE05-4D2F-A7D8-22BEA51F03DA}" type="pres">
      <dgm:prSet presAssocID="{F19FFC94-04D5-4273-8958-EA88B7114297}" presName="childText" presStyleLbl="bgAcc1" presStyleIdx="3" presStyleCnt="13" custScaleX="518832" custLinFactNeighborX="-74956" custLinFactNeighborY="-140">
        <dgm:presLayoutVars>
          <dgm:bulletEnabled val="1"/>
        </dgm:presLayoutVars>
      </dgm:prSet>
      <dgm:spPr/>
    </dgm:pt>
    <dgm:pt modelId="{4DEE8C45-5E87-4C2F-A51D-39768F021E3A}" type="pres">
      <dgm:prSet presAssocID="{C5B74C72-C638-47DB-A272-A29737784688}" presName="Name13" presStyleLbl="parChTrans1D2" presStyleIdx="4" presStyleCnt="13"/>
      <dgm:spPr/>
    </dgm:pt>
    <dgm:pt modelId="{EB4E2A22-2A97-4A8B-9570-B790C55AFD29}" type="pres">
      <dgm:prSet presAssocID="{55368D6D-9A0F-4E9A-97A2-3C9E3D7407FC}" presName="childText" presStyleLbl="bgAcc1" presStyleIdx="4" presStyleCnt="13" custScaleX="341142" custLinFactNeighborX="-74956" custLinFactNeighborY="-140">
        <dgm:presLayoutVars>
          <dgm:bulletEnabled val="1"/>
        </dgm:presLayoutVars>
      </dgm:prSet>
      <dgm:spPr/>
    </dgm:pt>
    <dgm:pt modelId="{07976C18-822A-4FAA-8D02-54F8BEA59C48}" type="pres">
      <dgm:prSet presAssocID="{FB8B079D-FD22-4574-B547-BFA3E9E27EBE}" presName="root" presStyleCnt="0"/>
      <dgm:spPr/>
    </dgm:pt>
    <dgm:pt modelId="{27C829C7-FC7A-49D1-8664-1D041E0CF0F2}" type="pres">
      <dgm:prSet presAssocID="{FB8B079D-FD22-4574-B547-BFA3E9E27EBE}" presName="rootComposite" presStyleCnt="0"/>
      <dgm:spPr/>
    </dgm:pt>
    <dgm:pt modelId="{68920DB7-7788-4E03-9856-1C4361C6DE11}" type="pres">
      <dgm:prSet presAssocID="{FB8B079D-FD22-4574-B547-BFA3E9E27EBE}" presName="rootText" presStyleLbl="node1" presStyleIdx="1" presStyleCnt="2" custLinFactNeighborX="-41287" custLinFactNeighborY="-140"/>
      <dgm:spPr/>
    </dgm:pt>
    <dgm:pt modelId="{95C30349-FAB7-4879-B352-3C3F35913C3B}" type="pres">
      <dgm:prSet presAssocID="{FB8B079D-FD22-4574-B547-BFA3E9E27EBE}" presName="rootConnector" presStyleLbl="node1" presStyleIdx="1" presStyleCnt="2"/>
      <dgm:spPr/>
    </dgm:pt>
    <dgm:pt modelId="{297179E6-49D7-4775-BBFF-F5F96633402E}" type="pres">
      <dgm:prSet presAssocID="{FB8B079D-FD22-4574-B547-BFA3E9E27EBE}" presName="childShape" presStyleCnt="0"/>
      <dgm:spPr/>
    </dgm:pt>
    <dgm:pt modelId="{2CFBC481-47A8-4C16-A12D-E9AB5B01F55B}" type="pres">
      <dgm:prSet presAssocID="{7702DE1C-0C4A-44DA-89D8-2B3460C94415}" presName="Name13" presStyleLbl="parChTrans1D2" presStyleIdx="5" presStyleCnt="13"/>
      <dgm:spPr/>
    </dgm:pt>
    <dgm:pt modelId="{E20B44F1-6BB9-4877-A864-0F012F327B69}" type="pres">
      <dgm:prSet presAssocID="{763C8E3E-7932-47C3-9C38-D1E920E0327D}" presName="childText" presStyleLbl="bgAcc1" presStyleIdx="5" presStyleCnt="13" custScaleX="519863" custLinFactNeighborX="-49874" custLinFactNeighborY="-118">
        <dgm:presLayoutVars>
          <dgm:bulletEnabled val="1"/>
        </dgm:presLayoutVars>
      </dgm:prSet>
      <dgm:spPr/>
    </dgm:pt>
    <dgm:pt modelId="{D2FF4ACD-E452-4A7F-B306-B70FBA4EA231}" type="pres">
      <dgm:prSet presAssocID="{82C610E7-434F-43F0-BCEA-C9D6CFFEC48B}" presName="Name13" presStyleLbl="parChTrans1D2" presStyleIdx="6" presStyleCnt="13"/>
      <dgm:spPr/>
    </dgm:pt>
    <dgm:pt modelId="{EDC6995F-CB00-4576-9C11-CA55CBFB1BC4}" type="pres">
      <dgm:prSet presAssocID="{4117FAF2-3078-4AE9-AF35-93A5BF7B8130}" presName="childText" presStyleLbl="bgAcc1" presStyleIdx="6" presStyleCnt="13" custScaleX="793638" custLinFactNeighborX="-49874" custLinFactNeighborY="-118">
        <dgm:presLayoutVars>
          <dgm:bulletEnabled val="1"/>
        </dgm:presLayoutVars>
      </dgm:prSet>
      <dgm:spPr/>
    </dgm:pt>
    <dgm:pt modelId="{0ACAB7D3-C074-4F66-8A77-CD46CEAD0903}" type="pres">
      <dgm:prSet presAssocID="{65F23AAC-2B68-475C-AE42-0D9EE3A334BA}" presName="Name13" presStyleLbl="parChTrans1D2" presStyleIdx="7" presStyleCnt="13"/>
      <dgm:spPr/>
    </dgm:pt>
    <dgm:pt modelId="{6341307B-5E23-454D-9D03-7C5E857588EA}" type="pres">
      <dgm:prSet presAssocID="{20014D41-1B49-4EEC-B25D-673E41063C10}" presName="childText" presStyleLbl="bgAcc1" presStyleIdx="7" presStyleCnt="13" custScaleX="713136" custLinFactNeighborX="-49874" custLinFactNeighborY="-118">
        <dgm:presLayoutVars>
          <dgm:bulletEnabled val="1"/>
        </dgm:presLayoutVars>
      </dgm:prSet>
      <dgm:spPr/>
    </dgm:pt>
    <dgm:pt modelId="{E1849E9A-0608-447A-AD19-64B92FABA81F}" type="pres">
      <dgm:prSet presAssocID="{770F3BC0-C1C1-44C4-B414-A03B056543E9}" presName="Name13" presStyleLbl="parChTrans1D2" presStyleIdx="8" presStyleCnt="13"/>
      <dgm:spPr/>
    </dgm:pt>
    <dgm:pt modelId="{FD300E8A-3ED2-4145-869E-0D595C456510}" type="pres">
      <dgm:prSet presAssocID="{55AF83AE-4756-4039-B183-BD0921DFD7AC}" presName="childText" presStyleLbl="bgAcc1" presStyleIdx="8" presStyleCnt="13" custScaleX="334143" custLinFactNeighborX="-49874" custLinFactNeighborY="-118">
        <dgm:presLayoutVars>
          <dgm:bulletEnabled val="1"/>
        </dgm:presLayoutVars>
      </dgm:prSet>
      <dgm:spPr/>
    </dgm:pt>
    <dgm:pt modelId="{D74ED653-A5B4-43E9-9E6A-0C30852FBE53}" type="pres">
      <dgm:prSet presAssocID="{2E3FADF1-3AE4-417C-BB81-DD6B63AD52FE}" presName="Name13" presStyleLbl="parChTrans1D2" presStyleIdx="9" presStyleCnt="13"/>
      <dgm:spPr/>
    </dgm:pt>
    <dgm:pt modelId="{0B44285C-D78A-4B56-AFF9-E7E4E40914C2}" type="pres">
      <dgm:prSet presAssocID="{6F442B8C-C78F-4DEF-B140-6129BB4BF853}" presName="childText" presStyleLbl="bgAcc1" presStyleIdx="9" presStyleCnt="13" custScaleX="332405" custLinFactNeighborX="-49874" custLinFactNeighborY="-118">
        <dgm:presLayoutVars>
          <dgm:bulletEnabled val="1"/>
        </dgm:presLayoutVars>
      </dgm:prSet>
      <dgm:spPr/>
    </dgm:pt>
    <dgm:pt modelId="{89CD83F9-7AF4-4414-AAB1-F11E8D4021EB}" type="pres">
      <dgm:prSet presAssocID="{1D645065-C6A3-48D5-BC0D-BD1DD3367EC0}" presName="Name13" presStyleLbl="parChTrans1D2" presStyleIdx="10" presStyleCnt="13"/>
      <dgm:spPr/>
    </dgm:pt>
    <dgm:pt modelId="{1F2AF492-88D8-4609-8203-38A808E3BDB2}" type="pres">
      <dgm:prSet presAssocID="{2EF950C0-0D78-4048-A21E-5CEF5DEC9AC5}" presName="childText" presStyleLbl="bgAcc1" presStyleIdx="10" presStyleCnt="13" custScaleX="342242" custLinFactNeighborX="-49874" custLinFactNeighborY="-118">
        <dgm:presLayoutVars>
          <dgm:bulletEnabled val="1"/>
        </dgm:presLayoutVars>
      </dgm:prSet>
      <dgm:spPr/>
    </dgm:pt>
    <dgm:pt modelId="{FB943547-A652-4B48-9ADB-725112227985}" type="pres">
      <dgm:prSet presAssocID="{287CE2D3-7869-41D8-A12A-58C061694100}" presName="Name13" presStyleLbl="parChTrans1D2" presStyleIdx="11" presStyleCnt="13"/>
      <dgm:spPr/>
    </dgm:pt>
    <dgm:pt modelId="{99C9357C-B295-41B5-9F24-0B870767788B}" type="pres">
      <dgm:prSet presAssocID="{922E2192-4A53-4BDB-9125-6BEF6DA12841}" presName="childText" presStyleLbl="bgAcc1" presStyleIdx="11" presStyleCnt="13" custScaleX="341482" custLinFactNeighborX="-49874" custLinFactNeighborY="-118">
        <dgm:presLayoutVars>
          <dgm:bulletEnabled val="1"/>
        </dgm:presLayoutVars>
      </dgm:prSet>
      <dgm:spPr/>
    </dgm:pt>
    <dgm:pt modelId="{EF3E7AFC-86E5-43B0-803D-90CFB6A80BAC}" type="pres">
      <dgm:prSet presAssocID="{D596A371-BBA7-4FCD-A073-E4D14CD3074A}" presName="Name13" presStyleLbl="parChTrans1D2" presStyleIdx="12" presStyleCnt="13"/>
      <dgm:spPr/>
    </dgm:pt>
    <dgm:pt modelId="{7DB3B3FF-21F7-4045-8390-34594C71D9AF}" type="pres">
      <dgm:prSet presAssocID="{0CC125ED-CCBC-4AAE-BABB-81492E181D66}" presName="childText" presStyleLbl="bgAcc1" presStyleIdx="12" presStyleCnt="13" custScaleX="522311" custLinFactNeighborX="-49874" custLinFactNeighborY="-118">
        <dgm:presLayoutVars>
          <dgm:bulletEnabled val="1"/>
        </dgm:presLayoutVars>
      </dgm:prSet>
      <dgm:spPr/>
    </dgm:pt>
  </dgm:ptLst>
  <dgm:cxnLst>
    <dgm:cxn modelId="{992B9503-A565-4DC0-89BA-AF55A3759583}" srcId="{FB8B079D-FD22-4574-B547-BFA3E9E27EBE}" destId="{4117FAF2-3078-4AE9-AF35-93A5BF7B8130}" srcOrd="1" destOrd="0" parTransId="{82C610E7-434F-43F0-BCEA-C9D6CFFEC48B}" sibTransId="{1B61445C-78C6-4E58-8D1A-64A4FF82C2B1}"/>
    <dgm:cxn modelId="{586B1C1D-5516-4B16-A3E8-BA8B4A7A9813}" type="presOf" srcId="{A6380639-7B97-4618-85B4-3272D42F8482}" destId="{D60EA966-F131-42C0-B318-8E187203F658}" srcOrd="0" destOrd="0" presId="urn:microsoft.com/office/officeart/2005/8/layout/hierarchy3"/>
    <dgm:cxn modelId="{6AFB7A23-8587-4E55-BCBA-223A34C5910B}" type="presOf" srcId="{65F23AAC-2B68-475C-AE42-0D9EE3A334BA}" destId="{0ACAB7D3-C074-4F66-8A77-CD46CEAD0903}" srcOrd="0" destOrd="0" presId="urn:microsoft.com/office/officeart/2005/8/layout/hierarchy3"/>
    <dgm:cxn modelId="{1FF8BC23-DD41-4AAF-ABA4-79C91E20B392}" srcId="{77751C55-E098-41F0-88D1-3D7CEB7B52BF}" destId="{1D31A82C-71D9-4141-B5DD-3F9C8DE5AD74}" srcOrd="0" destOrd="0" parTransId="{1C84C14E-4E6C-4CA3-AB51-D9EDEF5140C7}" sibTransId="{EC21D53E-AD70-4BAB-BB8D-1409E11A366B}"/>
    <dgm:cxn modelId="{4F43F224-8D48-4CA5-9BB4-293FB983EDC2}" type="presOf" srcId="{0CC125ED-CCBC-4AAE-BABB-81492E181D66}" destId="{7DB3B3FF-21F7-4045-8390-34594C71D9AF}" srcOrd="0" destOrd="0" presId="urn:microsoft.com/office/officeart/2005/8/layout/hierarchy3"/>
    <dgm:cxn modelId="{9350D825-7819-429A-8708-343F818B9D05}" type="presOf" srcId="{763C8E3E-7932-47C3-9C38-D1E920E0327D}" destId="{E20B44F1-6BB9-4877-A864-0F012F327B69}" srcOrd="0" destOrd="0" presId="urn:microsoft.com/office/officeart/2005/8/layout/hierarchy3"/>
    <dgm:cxn modelId="{27A05E26-5B86-4F19-AE7A-ED255BDA801B}" type="presOf" srcId="{922E2192-4A53-4BDB-9125-6BEF6DA12841}" destId="{99C9357C-B295-41B5-9F24-0B870767788B}" srcOrd="0" destOrd="0" presId="urn:microsoft.com/office/officeart/2005/8/layout/hierarchy3"/>
    <dgm:cxn modelId="{A565382A-6DA7-45B8-A725-FE55D09225AD}" type="presOf" srcId="{1D645065-C6A3-48D5-BC0D-BD1DD3367EC0}" destId="{89CD83F9-7AF4-4414-AAB1-F11E8D4021EB}" srcOrd="0" destOrd="0" presId="urn:microsoft.com/office/officeart/2005/8/layout/hierarchy3"/>
    <dgm:cxn modelId="{9997D12D-689D-4820-B6C6-2DCCF31CF863}" srcId="{FB8B079D-FD22-4574-B547-BFA3E9E27EBE}" destId="{0CC125ED-CCBC-4AAE-BABB-81492E181D66}" srcOrd="7" destOrd="0" parTransId="{D596A371-BBA7-4FCD-A073-E4D14CD3074A}" sibTransId="{A7840924-6133-4EE3-8D67-C1C2FEACD72B}"/>
    <dgm:cxn modelId="{DF710B39-7384-47DD-9AC3-366FA66AD4C1}" srcId="{77751C55-E098-41F0-88D1-3D7CEB7B52BF}" destId="{E2C4B827-5A24-431D-859D-BA7887AF0836}" srcOrd="2" destOrd="0" parTransId="{9D66FD82-3D9D-4579-ADE9-33F82EE23532}" sibTransId="{4878B0BA-F58E-4A8E-9CCF-26D48C2ED9BA}"/>
    <dgm:cxn modelId="{56C8DE5D-B1EA-4E7D-A76D-B33041321732}" type="presOf" srcId="{C5B74C72-C638-47DB-A272-A29737784688}" destId="{4DEE8C45-5E87-4C2F-A51D-39768F021E3A}" srcOrd="0" destOrd="0" presId="urn:microsoft.com/office/officeart/2005/8/layout/hierarchy3"/>
    <dgm:cxn modelId="{9099B264-37D5-49D5-A196-A262252BEEDE}" type="presOf" srcId="{FB8B079D-FD22-4574-B547-BFA3E9E27EBE}" destId="{68920DB7-7788-4E03-9856-1C4361C6DE11}" srcOrd="0" destOrd="0" presId="urn:microsoft.com/office/officeart/2005/8/layout/hierarchy3"/>
    <dgm:cxn modelId="{9DCABF45-9010-4DD1-9E5B-D03B678EDA76}" type="presOf" srcId="{287CE2D3-7869-41D8-A12A-58C061694100}" destId="{FB943547-A652-4B48-9ADB-725112227985}" srcOrd="0" destOrd="0" presId="urn:microsoft.com/office/officeart/2005/8/layout/hierarchy3"/>
    <dgm:cxn modelId="{C821CB4B-43FD-4653-B5F8-B992CBF4AFC8}" srcId="{77751C55-E098-41F0-88D1-3D7CEB7B52BF}" destId="{55368D6D-9A0F-4E9A-97A2-3C9E3D7407FC}" srcOrd="4" destOrd="0" parTransId="{C5B74C72-C638-47DB-A272-A29737784688}" sibTransId="{47D5C183-9D5C-45F8-955F-5F62258066B5}"/>
    <dgm:cxn modelId="{8F47B44D-77FE-4712-94EB-6A13AD7AEBAF}" type="presOf" srcId="{7702DE1C-0C4A-44DA-89D8-2B3460C94415}" destId="{2CFBC481-47A8-4C16-A12D-E9AB5B01F55B}" srcOrd="0" destOrd="0" presId="urn:microsoft.com/office/officeart/2005/8/layout/hierarchy3"/>
    <dgm:cxn modelId="{6F79464F-A7C1-44DF-B5E9-F80ABBF2B74A}" type="presOf" srcId="{770F3BC0-C1C1-44C4-B414-A03B056543E9}" destId="{E1849E9A-0608-447A-AD19-64B92FABA81F}" srcOrd="0" destOrd="0" presId="urn:microsoft.com/office/officeart/2005/8/layout/hierarchy3"/>
    <dgm:cxn modelId="{6DC3B152-E2CB-496D-A816-F92E9C6EDA32}" type="presOf" srcId="{20014D41-1B49-4EEC-B25D-673E41063C10}" destId="{6341307B-5E23-454D-9D03-7C5E857588EA}" srcOrd="0" destOrd="0" presId="urn:microsoft.com/office/officeart/2005/8/layout/hierarchy3"/>
    <dgm:cxn modelId="{24C80A55-222A-4C37-8A2C-AED588C267D2}" type="presOf" srcId="{2EF950C0-0D78-4048-A21E-5CEF5DEC9AC5}" destId="{1F2AF492-88D8-4609-8203-38A808E3BDB2}" srcOrd="0" destOrd="0" presId="urn:microsoft.com/office/officeart/2005/8/layout/hierarchy3"/>
    <dgm:cxn modelId="{15DA1255-0ABF-49F6-B421-767B4A0AF941}" type="presOf" srcId="{F19FFC94-04D5-4273-8958-EA88B7114297}" destId="{3010811C-BE05-4D2F-A7D8-22BEA51F03DA}" srcOrd="0" destOrd="0" presId="urn:microsoft.com/office/officeart/2005/8/layout/hierarchy3"/>
    <dgm:cxn modelId="{D4903358-A7FD-4166-B455-22125EBD6B34}" srcId="{FB8B079D-FD22-4574-B547-BFA3E9E27EBE}" destId="{922E2192-4A53-4BDB-9125-6BEF6DA12841}" srcOrd="6" destOrd="0" parTransId="{287CE2D3-7869-41D8-A12A-58C061694100}" sibTransId="{A46DD471-C784-4D29-BD30-02F4E824A037}"/>
    <dgm:cxn modelId="{8F39CA80-6805-4115-A0A2-3902490655A3}" srcId="{FB8B079D-FD22-4574-B547-BFA3E9E27EBE}" destId="{2EF950C0-0D78-4048-A21E-5CEF5DEC9AC5}" srcOrd="5" destOrd="0" parTransId="{1D645065-C6A3-48D5-BC0D-BD1DD3367EC0}" sibTransId="{BF6399F0-CE2C-437F-B1F7-2D5B0E1B81A6}"/>
    <dgm:cxn modelId="{9CC74283-9F03-4AB9-9129-6E5836DC8DEF}" srcId="{77751C55-E098-41F0-88D1-3D7CEB7B52BF}" destId="{F19FFC94-04D5-4273-8958-EA88B7114297}" srcOrd="3" destOrd="0" parTransId="{872E92CB-7C97-4AD3-BE7E-12900E4B99DB}" sibTransId="{EE8C2354-918E-473C-9EE8-4040F2CAEEB0}"/>
    <dgm:cxn modelId="{94161D84-03F5-448F-955B-070EB3620E88}" srcId="{A6380639-7B97-4618-85B4-3272D42F8482}" destId="{FB8B079D-FD22-4574-B547-BFA3E9E27EBE}" srcOrd="1" destOrd="0" parTransId="{2D7CE09B-D13E-4552-A128-DE00B2DD6600}" sibTransId="{93E210F4-F68B-4419-B73F-01D53B5B59E6}"/>
    <dgm:cxn modelId="{16F59286-A646-4EA1-9102-A8C9D25FD66F}" type="presOf" srcId="{77751C55-E098-41F0-88D1-3D7CEB7B52BF}" destId="{F18599F9-FF6B-453D-B941-0A62F4D51BE8}" srcOrd="1" destOrd="0" presId="urn:microsoft.com/office/officeart/2005/8/layout/hierarchy3"/>
    <dgm:cxn modelId="{95DBEB88-6CB9-4CE2-ADF0-0240ECCFD0B1}" type="presOf" srcId="{1D31A82C-71D9-4141-B5DD-3F9C8DE5AD74}" destId="{D130B736-A6C2-4AB7-BF3C-C4F84EB68220}" srcOrd="0" destOrd="0" presId="urn:microsoft.com/office/officeart/2005/8/layout/hierarchy3"/>
    <dgm:cxn modelId="{AE66AEA2-1891-4A21-8633-DF55DB919DA9}" type="presOf" srcId="{1C84C14E-4E6C-4CA3-AB51-D9EDEF5140C7}" destId="{43574151-647A-47EF-A6F8-E25E9E4E7711}" srcOrd="0" destOrd="0" presId="urn:microsoft.com/office/officeart/2005/8/layout/hierarchy3"/>
    <dgm:cxn modelId="{014DBCA2-0B7B-4304-8E45-82A946CF1940}" srcId="{77751C55-E098-41F0-88D1-3D7CEB7B52BF}" destId="{2C662F95-712F-4E2C-8168-3F147981A9A3}" srcOrd="1" destOrd="0" parTransId="{544E0C0B-CEAE-4E02-9D1A-B84F63CA3B3D}" sibTransId="{7D6B8A77-4E5D-4A4A-B2B2-F13306EC7A3A}"/>
    <dgm:cxn modelId="{3E34DCA3-6055-47B5-B667-0BFE56E67DAD}" srcId="{FB8B079D-FD22-4574-B547-BFA3E9E27EBE}" destId="{6F442B8C-C78F-4DEF-B140-6129BB4BF853}" srcOrd="4" destOrd="0" parTransId="{2E3FADF1-3AE4-417C-BB81-DD6B63AD52FE}" sibTransId="{E7B422D4-6659-4D0D-841F-6CEA46E59D34}"/>
    <dgm:cxn modelId="{85A41AA6-DA7C-4495-9D09-F4AFC9BAD560}" type="presOf" srcId="{55368D6D-9A0F-4E9A-97A2-3C9E3D7407FC}" destId="{EB4E2A22-2A97-4A8B-9570-B790C55AFD29}" srcOrd="0" destOrd="0" presId="urn:microsoft.com/office/officeart/2005/8/layout/hierarchy3"/>
    <dgm:cxn modelId="{CEC69DAD-96FE-4909-85F0-6BE831A8314C}" type="presOf" srcId="{6F442B8C-C78F-4DEF-B140-6129BB4BF853}" destId="{0B44285C-D78A-4B56-AFF9-E7E4E40914C2}" srcOrd="0" destOrd="0" presId="urn:microsoft.com/office/officeart/2005/8/layout/hierarchy3"/>
    <dgm:cxn modelId="{B92DF5AE-6F0C-436F-BFEC-CAD163AC9774}" type="presOf" srcId="{9D66FD82-3D9D-4579-ADE9-33F82EE23532}" destId="{935799BE-C750-4A8A-98EF-F1D41021716A}" srcOrd="0" destOrd="0" presId="urn:microsoft.com/office/officeart/2005/8/layout/hierarchy3"/>
    <dgm:cxn modelId="{9C86B0B2-DE9B-49AC-BFF5-4C169A0C0EFE}" type="presOf" srcId="{4117FAF2-3078-4AE9-AF35-93A5BF7B8130}" destId="{EDC6995F-CB00-4576-9C11-CA55CBFB1BC4}" srcOrd="0" destOrd="0" presId="urn:microsoft.com/office/officeart/2005/8/layout/hierarchy3"/>
    <dgm:cxn modelId="{7C1F89B3-F296-49CA-A261-0528BDA9F478}" srcId="{FB8B079D-FD22-4574-B547-BFA3E9E27EBE}" destId="{763C8E3E-7932-47C3-9C38-D1E920E0327D}" srcOrd="0" destOrd="0" parTransId="{7702DE1C-0C4A-44DA-89D8-2B3460C94415}" sibTransId="{422D69B7-E149-44F9-B9EA-97D808D1F68B}"/>
    <dgm:cxn modelId="{08BCD0B7-FCBC-4BFD-A16C-79181E36A861}" type="presOf" srcId="{77751C55-E098-41F0-88D1-3D7CEB7B52BF}" destId="{DB0EE79F-F9C8-4E81-A07E-DCC839797970}" srcOrd="0" destOrd="0" presId="urn:microsoft.com/office/officeart/2005/8/layout/hierarchy3"/>
    <dgm:cxn modelId="{F50A64C2-437F-48C8-9F87-114752F5612E}" type="presOf" srcId="{872E92CB-7C97-4AD3-BE7E-12900E4B99DB}" destId="{498B50AF-E841-4B7C-9D26-7DB71D388860}" srcOrd="0" destOrd="0" presId="urn:microsoft.com/office/officeart/2005/8/layout/hierarchy3"/>
    <dgm:cxn modelId="{0C98CDC4-42CC-41EE-8ACF-3FCD5D55E4AF}" type="presOf" srcId="{55AF83AE-4756-4039-B183-BD0921DFD7AC}" destId="{FD300E8A-3ED2-4145-869E-0D595C456510}" srcOrd="0" destOrd="0" presId="urn:microsoft.com/office/officeart/2005/8/layout/hierarchy3"/>
    <dgm:cxn modelId="{046367CD-358A-4BDB-B092-660958BE7862}" srcId="{FB8B079D-FD22-4574-B547-BFA3E9E27EBE}" destId="{55AF83AE-4756-4039-B183-BD0921DFD7AC}" srcOrd="3" destOrd="0" parTransId="{770F3BC0-C1C1-44C4-B414-A03B056543E9}" sibTransId="{9EB5A26B-B745-4608-9A96-80045BC6EAC7}"/>
    <dgm:cxn modelId="{30B107DC-262A-4FCE-97CA-3B2BBD72E221}" srcId="{FB8B079D-FD22-4574-B547-BFA3E9E27EBE}" destId="{20014D41-1B49-4EEC-B25D-673E41063C10}" srcOrd="2" destOrd="0" parTransId="{65F23AAC-2B68-475C-AE42-0D9EE3A334BA}" sibTransId="{DC0607F8-3686-4342-A1F0-5F6C73409582}"/>
    <dgm:cxn modelId="{A0895AE8-9D17-487A-B6BE-F22789AE77AC}" srcId="{A6380639-7B97-4618-85B4-3272D42F8482}" destId="{77751C55-E098-41F0-88D1-3D7CEB7B52BF}" srcOrd="0" destOrd="0" parTransId="{1AF54A69-A2E6-48DE-90B9-F5398F101E61}" sibTransId="{4273432E-1D34-445F-A63C-36E79FBC4B91}"/>
    <dgm:cxn modelId="{8447ADE8-0991-432E-9D5C-A2AAEDCBDCBF}" type="presOf" srcId="{D596A371-BBA7-4FCD-A073-E4D14CD3074A}" destId="{EF3E7AFC-86E5-43B0-803D-90CFB6A80BAC}" srcOrd="0" destOrd="0" presId="urn:microsoft.com/office/officeart/2005/8/layout/hierarchy3"/>
    <dgm:cxn modelId="{B95C63EB-A816-476C-A808-862457D6F802}" type="presOf" srcId="{2E3FADF1-3AE4-417C-BB81-DD6B63AD52FE}" destId="{D74ED653-A5B4-43E9-9E6A-0C30852FBE53}" srcOrd="0" destOrd="0" presId="urn:microsoft.com/office/officeart/2005/8/layout/hierarchy3"/>
    <dgm:cxn modelId="{FDD968EC-B893-4F3C-8CBB-CDFA4FCB6C86}" type="presOf" srcId="{FB8B079D-FD22-4574-B547-BFA3E9E27EBE}" destId="{95C30349-FAB7-4879-B352-3C3F35913C3B}" srcOrd="1" destOrd="0" presId="urn:microsoft.com/office/officeart/2005/8/layout/hierarchy3"/>
    <dgm:cxn modelId="{28E6F1EF-304F-40A5-8DFC-FE6BC29C2146}" type="presOf" srcId="{82C610E7-434F-43F0-BCEA-C9D6CFFEC48B}" destId="{D2FF4ACD-E452-4A7F-B306-B70FBA4EA231}" srcOrd="0" destOrd="0" presId="urn:microsoft.com/office/officeart/2005/8/layout/hierarchy3"/>
    <dgm:cxn modelId="{75B51DF0-144B-4DAC-AB29-BAC07677A7DF}" type="presOf" srcId="{E2C4B827-5A24-431D-859D-BA7887AF0836}" destId="{63D4B7DA-9CB3-42B7-B475-EDF1880D26FD}" srcOrd="0" destOrd="0" presId="urn:microsoft.com/office/officeart/2005/8/layout/hierarchy3"/>
    <dgm:cxn modelId="{7DB60DF6-A38E-43EC-A21A-035D6F5FFA76}" type="presOf" srcId="{2C662F95-712F-4E2C-8168-3F147981A9A3}" destId="{BEA7AA99-073C-4AC9-9711-99405BCB5C3F}" srcOrd="0" destOrd="0" presId="urn:microsoft.com/office/officeart/2005/8/layout/hierarchy3"/>
    <dgm:cxn modelId="{58E755FF-B874-4830-ACAC-8133F0028717}" type="presOf" srcId="{544E0C0B-CEAE-4E02-9D1A-B84F63CA3B3D}" destId="{C6C2A0B1-9D0D-498D-BD11-D9F09531AA17}" srcOrd="0" destOrd="0" presId="urn:microsoft.com/office/officeart/2005/8/layout/hierarchy3"/>
    <dgm:cxn modelId="{B708BE34-2C56-4DCA-952D-1856971642CC}" type="presParOf" srcId="{D60EA966-F131-42C0-B318-8E187203F658}" destId="{E6F929C6-D686-4B67-9062-1BBE88AFAFC1}" srcOrd="0" destOrd="0" presId="urn:microsoft.com/office/officeart/2005/8/layout/hierarchy3"/>
    <dgm:cxn modelId="{65E5E5F4-4477-4DB6-A07F-2F522D6EE10D}" type="presParOf" srcId="{E6F929C6-D686-4B67-9062-1BBE88AFAFC1}" destId="{D852C4E4-DBDA-4722-9C1D-E6FEE1ADF8E3}" srcOrd="0" destOrd="0" presId="urn:microsoft.com/office/officeart/2005/8/layout/hierarchy3"/>
    <dgm:cxn modelId="{7AF3F9CD-B488-4E60-9278-FA1522156ACC}" type="presParOf" srcId="{D852C4E4-DBDA-4722-9C1D-E6FEE1ADF8E3}" destId="{DB0EE79F-F9C8-4E81-A07E-DCC839797970}" srcOrd="0" destOrd="0" presId="urn:microsoft.com/office/officeart/2005/8/layout/hierarchy3"/>
    <dgm:cxn modelId="{756C70EC-60BF-4764-B516-68B6016BCCEF}" type="presParOf" srcId="{D852C4E4-DBDA-4722-9C1D-E6FEE1ADF8E3}" destId="{F18599F9-FF6B-453D-B941-0A62F4D51BE8}" srcOrd="1" destOrd="0" presId="urn:microsoft.com/office/officeart/2005/8/layout/hierarchy3"/>
    <dgm:cxn modelId="{05FA265E-DC69-4DFE-890B-ADA2C47078FB}" type="presParOf" srcId="{E6F929C6-D686-4B67-9062-1BBE88AFAFC1}" destId="{DA346D77-E63C-4CAD-99B9-B20D98B26A62}" srcOrd="1" destOrd="0" presId="urn:microsoft.com/office/officeart/2005/8/layout/hierarchy3"/>
    <dgm:cxn modelId="{00F05FE4-E5F0-4503-85CB-99840D33FD9C}" type="presParOf" srcId="{DA346D77-E63C-4CAD-99B9-B20D98B26A62}" destId="{43574151-647A-47EF-A6F8-E25E9E4E7711}" srcOrd="0" destOrd="0" presId="urn:microsoft.com/office/officeart/2005/8/layout/hierarchy3"/>
    <dgm:cxn modelId="{E8BD2990-FD92-4223-A5BD-E02DE2B8DE1A}" type="presParOf" srcId="{DA346D77-E63C-4CAD-99B9-B20D98B26A62}" destId="{D130B736-A6C2-4AB7-BF3C-C4F84EB68220}" srcOrd="1" destOrd="0" presId="urn:microsoft.com/office/officeart/2005/8/layout/hierarchy3"/>
    <dgm:cxn modelId="{C29218AD-35E0-43A6-9FC6-2AB8B767EAFE}" type="presParOf" srcId="{DA346D77-E63C-4CAD-99B9-B20D98B26A62}" destId="{C6C2A0B1-9D0D-498D-BD11-D9F09531AA17}" srcOrd="2" destOrd="0" presId="urn:microsoft.com/office/officeart/2005/8/layout/hierarchy3"/>
    <dgm:cxn modelId="{C1EAEBB7-C908-47CF-91BC-9B84A8D64445}" type="presParOf" srcId="{DA346D77-E63C-4CAD-99B9-B20D98B26A62}" destId="{BEA7AA99-073C-4AC9-9711-99405BCB5C3F}" srcOrd="3" destOrd="0" presId="urn:microsoft.com/office/officeart/2005/8/layout/hierarchy3"/>
    <dgm:cxn modelId="{A17146FE-C832-41A2-AC0D-2427913AB7D7}" type="presParOf" srcId="{DA346D77-E63C-4CAD-99B9-B20D98B26A62}" destId="{935799BE-C750-4A8A-98EF-F1D41021716A}" srcOrd="4" destOrd="0" presId="urn:microsoft.com/office/officeart/2005/8/layout/hierarchy3"/>
    <dgm:cxn modelId="{10704DF3-A160-4794-8093-C5ED066F7E3C}" type="presParOf" srcId="{DA346D77-E63C-4CAD-99B9-B20D98B26A62}" destId="{63D4B7DA-9CB3-42B7-B475-EDF1880D26FD}" srcOrd="5" destOrd="0" presId="urn:microsoft.com/office/officeart/2005/8/layout/hierarchy3"/>
    <dgm:cxn modelId="{0D971158-1C56-4115-B8B8-EFE357FD6FF0}" type="presParOf" srcId="{DA346D77-E63C-4CAD-99B9-B20D98B26A62}" destId="{498B50AF-E841-4B7C-9D26-7DB71D388860}" srcOrd="6" destOrd="0" presId="urn:microsoft.com/office/officeart/2005/8/layout/hierarchy3"/>
    <dgm:cxn modelId="{EBDF9C37-4102-4A33-ABBF-92BC1581C946}" type="presParOf" srcId="{DA346D77-E63C-4CAD-99B9-B20D98B26A62}" destId="{3010811C-BE05-4D2F-A7D8-22BEA51F03DA}" srcOrd="7" destOrd="0" presId="urn:microsoft.com/office/officeart/2005/8/layout/hierarchy3"/>
    <dgm:cxn modelId="{0B478456-FEB1-405F-8E69-A93484F2E02E}" type="presParOf" srcId="{DA346D77-E63C-4CAD-99B9-B20D98B26A62}" destId="{4DEE8C45-5E87-4C2F-A51D-39768F021E3A}" srcOrd="8" destOrd="0" presId="urn:microsoft.com/office/officeart/2005/8/layout/hierarchy3"/>
    <dgm:cxn modelId="{F3D98284-5011-4F62-AE8B-67B3AE36B279}" type="presParOf" srcId="{DA346D77-E63C-4CAD-99B9-B20D98B26A62}" destId="{EB4E2A22-2A97-4A8B-9570-B790C55AFD29}" srcOrd="9" destOrd="0" presId="urn:microsoft.com/office/officeart/2005/8/layout/hierarchy3"/>
    <dgm:cxn modelId="{1F783030-C74C-4E60-8F84-1BB714E2FF2C}" type="presParOf" srcId="{D60EA966-F131-42C0-B318-8E187203F658}" destId="{07976C18-822A-4FAA-8D02-54F8BEA59C48}" srcOrd="1" destOrd="0" presId="urn:microsoft.com/office/officeart/2005/8/layout/hierarchy3"/>
    <dgm:cxn modelId="{C48AE2C8-5952-4AF4-9E75-381375DC6E52}" type="presParOf" srcId="{07976C18-822A-4FAA-8D02-54F8BEA59C48}" destId="{27C829C7-FC7A-49D1-8664-1D041E0CF0F2}" srcOrd="0" destOrd="0" presId="urn:microsoft.com/office/officeart/2005/8/layout/hierarchy3"/>
    <dgm:cxn modelId="{60F247CF-27E4-4ECA-9209-CB72EF2B8135}" type="presParOf" srcId="{27C829C7-FC7A-49D1-8664-1D041E0CF0F2}" destId="{68920DB7-7788-4E03-9856-1C4361C6DE11}" srcOrd="0" destOrd="0" presId="urn:microsoft.com/office/officeart/2005/8/layout/hierarchy3"/>
    <dgm:cxn modelId="{99B64338-AD6D-4918-913B-89A0923DBA9C}" type="presParOf" srcId="{27C829C7-FC7A-49D1-8664-1D041E0CF0F2}" destId="{95C30349-FAB7-4879-B352-3C3F35913C3B}" srcOrd="1" destOrd="0" presId="urn:microsoft.com/office/officeart/2005/8/layout/hierarchy3"/>
    <dgm:cxn modelId="{2C54FC0D-768D-4025-AFA9-1CB8E4547F4C}" type="presParOf" srcId="{07976C18-822A-4FAA-8D02-54F8BEA59C48}" destId="{297179E6-49D7-4775-BBFF-F5F96633402E}" srcOrd="1" destOrd="0" presId="urn:microsoft.com/office/officeart/2005/8/layout/hierarchy3"/>
    <dgm:cxn modelId="{71762A31-BD99-4D0C-B0C7-B04F94300785}" type="presParOf" srcId="{297179E6-49D7-4775-BBFF-F5F96633402E}" destId="{2CFBC481-47A8-4C16-A12D-E9AB5B01F55B}" srcOrd="0" destOrd="0" presId="urn:microsoft.com/office/officeart/2005/8/layout/hierarchy3"/>
    <dgm:cxn modelId="{59EF11B9-E8D2-4EBC-81C2-24E62C63B246}" type="presParOf" srcId="{297179E6-49D7-4775-BBFF-F5F96633402E}" destId="{E20B44F1-6BB9-4877-A864-0F012F327B69}" srcOrd="1" destOrd="0" presId="urn:microsoft.com/office/officeart/2005/8/layout/hierarchy3"/>
    <dgm:cxn modelId="{3B0B0D50-FB84-4267-86DC-713847A6F4CC}" type="presParOf" srcId="{297179E6-49D7-4775-BBFF-F5F96633402E}" destId="{D2FF4ACD-E452-4A7F-B306-B70FBA4EA231}" srcOrd="2" destOrd="0" presId="urn:microsoft.com/office/officeart/2005/8/layout/hierarchy3"/>
    <dgm:cxn modelId="{C00F4DDE-BB0E-42BF-8CB1-E158C661AFEF}" type="presParOf" srcId="{297179E6-49D7-4775-BBFF-F5F96633402E}" destId="{EDC6995F-CB00-4576-9C11-CA55CBFB1BC4}" srcOrd="3" destOrd="0" presId="urn:microsoft.com/office/officeart/2005/8/layout/hierarchy3"/>
    <dgm:cxn modelId="{C340B858-78AD-40D2-B3F0-52CBA850679F}" type="presParOf" srcId="{297179E6-49D7-4775-BBFF-F5F96633402E}" destId="{0ACAB7D3-C074-4F66-8A77-CD46CEAD0903}" srcOrd="4" destOrd="0" presId="urn:microsoft.com/office/officeart/2005/8/layout/hierarchy3"/>
    <dgm:cxn modelId="{B0B822E7-BE0C-4402-9746-AA4C5D860561}" type="presParOf" srcId="{297179E6-49D7-4775-BBFF-F5F96633402E}" destId="{6341307B-5E23-454D-9D03-7C5E857588EA}" srcOrd="5" destOrd="0" presId="urn:microsoft.com/office/officeart/2005/8/layout/hierarchy3"/>
    <dgm:cxn modelId="{D42A722B-694A-4D1D-9444-66CADB57711F}" type="presParOf" srcId="{297179E6-49D7-4775-BBFF-F5F96633402E}" destId="{E1849E9A-0608-447A-AD19-64B92FABA81F}" srcOrd="6" destOrd="0" presId="urn:microsoft.com/office/officeart/2005/8/layout/hierarchy3"/>
    <dgm:cxn modelId="{4C6AD5CF-AD0E-441E-8E1F-DD66D8C11344}" type="presParOf" srcId="{297179E6-49D7-4775-BBFF-F5F96633402E}" destId="{FD300E8A-3ED2-4145-869E-0D595C456510}" srcOrd="7" destOrd="0" presId="urn:microsoft.com/office/officeart/2005/8/layout/hierarchy3"/>
    <dgm:cxn modelId="{9BB3FBB0-4DA8-4E06-9EE8-78A89E14B664}" type="presParOf" srcId="{297179E6-49D7-4775-BBFF-F5F96633402E}" destId="{D74ED653-A5B4-43E9-9E6A-0C30852FBE53}" srcOrd="8" destOrd="0" presId="urn:microsoft.com/office/officeart/2005/8/layout/hierarchy3"/>
    <dgm:cxn modelId="{63763900-DACC-48EC-932D-08873DF6F1F4}" type="presParOf" srcId="{297179E6-49D7-4775-BBFF-F5F96633402E}" destId="{0B44285C-D78A-4B56-AFF9-E7E4E40914C2}" srcOrd="9" destOrd="0" presId="urn:microsoft.com/office/officeart/2005/8/layout/hierarchy3"/>
    <dgm:cxn modelId="{0C35855D-F647-492A-8983-A244DFF056AE}" type="presParOf" srcId="{297179E6-49D7-4775-BBFF-F5F96633402E}" destId="{89CD83F9-7AF4-4414-AAB1-F11E8D4021EB}" srcOrd="10" destOrd="0" presId="urn:microsoft.com/office/officeart/2005/8/layout/hierarchy3"/>
    <dgm:cxn modelId="{808244EA-D2F3-4428-85FD-A6E7C1188073}" type="presParOf" srcId="{297179E6-49D7-4775-BBFF-F5F96633402E}" destId="{1F2AF492-88D8-4609-8203-38A808E3BDB2}" srcOrd="11" destOrd="0" presId="urn:microsoft.com/office/officeart/2005/8/layout/hierarchy3"/>
    <dgm:cxn modelId="{7E467C5A-A09C-4210-9113-A44A15EE76A7}" type="presParOf" srcId="{297179E6-49D7-4775-BBFF-F5F96633402E}" destId="{FB943547-A652-4B48-9ADB-725112227985}" srcOrd="12" destOrd="0" presId="urn:microsoft.com/office/officeart/2005/8/layout/hierarchy3"/>
    <dgm:cxn modelId="{26423104-2C66-45DA-9874-936CBB897FAC}" type="presParOf" srcId="{297179E6-49D7-4775-BBFF-F5F96633402E}" destId="{99C9357C-B295-41B5-9F24-0B870767788B}" srcOrd="13" destOrd="0" presId="urn:microsoft.com/office/officeart/2005/8/layout/hierarchy3"/>
    <dgm:cxn modelId="{401407DD-78D4-4099-8B2A-088B49A6D3E1}" type="presParOf" srcId="{297179E6-49D7-4775-BBFF-F5F96633402E}" destId="{EF3E7AFC-86E5-43B0-803D-90CFB6A80BAC}" srcOrd="14" destOrd="0" presId="urn:microsoft.com/office/officeart/2005/8/layout/hierarchy3"/>
    <dgm:cxn modelId="{63A34271-12D0-4551-A7EA-BE6CB2EC5C73}" type="presParOf" srcId="{297179E6-49D7-4775-BBFF-F5F96633402E}" destId="{7DB3B3FF-21F7-4045-8390-34594C71D9AF}" srcOrd="1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EE79F-F9C8-4E81-A07E-DCC839797970}">
      <dsp:nvSpPr>
        <dsp:cNvPr id="0" name=""/>
        <dsp:cNvSpPr/>
      </dsp:nvSpPr>
      <dsp:spPr>
        <a:xfrm>
          <a:off x="94281" y="658"/>
          <a:ext cx="911385" cy="4556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dirty="0"/>
            <a:t>LWR</a:t>
          </a:r>
        </a:p>
      </dsp:txBody>
      <dsp:txXfrm>
        <a:off x="107628" y="14005"/>
        <a:ext cx="884691" cy="428998"/>
      </dsp:txXfrm>
    </dsp:sp>
    <dsp:sp modelId="{43574151-647A-47EF-A6F8-E25E9E4E7711}">
      <dsp:nvSpPr>
        <dsp:cNvPr id="0" name=""/>
        <dsp:cNvSpPr/>
      </dsp:nvSpPr>
      <dsp:spPr>
        <a:xfrm>
          <a:off x="139700" y="456351"/>
          <a:ext cx="91440" cy="341769"/>
        </a:xfrm>
        <a:custGeom>
          <a:avLst/>
          <a:gdLst/>
          <a:ahLst/>
          <a:cxnLst/>
          <a:rect l="0" t="0" r="0" b="0"/>
          <a:pathLst>
            <a:path>
              <a:moveTo>
                <a:pt x="45720" y="0"/>
              </a:moveTo>
              <a:lnTo>
                <a:pt x="45720" y="341769"/>
              </a:lnTo>
              <a:lnTo>
                <a:pt x="136860" y="3417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30B736-A6C2-4AB7-BF3C-C4F84EB68220}">
      <dsp:nvSpPr>
        <dsp:cNvPr id="0" name=""/>
        <dsp:cNvSpPr/>
      </dsp:nvSpPr>
      <dsp:spPr>
        <a:xfrm>
          <a:off x="276560" y="570274"/>
          <a:ext cx="2477465" cy="4556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US" sz="1400" b="1" kern="1200" dirty="0"/>
            <a:t>Surry Power Station</a:t>
          </a:r>
        </a:p>
      </dsp:txBody>
      <dsp:txXfrm>
        <a:off x="289907" y="583621"/>
        <a:ext cx="2450771" cy="428998"/>
      </dsp:txXfrm>
    </dsp:sp>
    <dsp:sp modelId="{C6C2A0B1-9D0D-498D-BD11-D9F09531AA17}">
      <dsp:nvSpPr>
        <dsp:cNvPr id="0" name=""/>
        <dsp:cNvSpPr/>
      </dsp:nvSpPr>
      <dsp:spPr>
        <a:xfrm>
          <a:off x="139700" y="456351"/>
          <a:ext cx="91440" cy="911385"/>
        </a:xfrm>
        <a:custGeom>
          <a:avLst/>
          <a:gdLst/>
          <a:ahLst/>
          <a:cxnLst/>
          <a:rect l="0" t="0" r="0" b="0"/>
          <a:pathLst>
            <a:path>
              <a:moveTo>
                <a:pt x="45720" y="0"/>
              </a:moveTo>
              <a:lnTo>
                <a:pt x="45720" y="911385"/>
              </a:lnTo>
              <a:lnTo>
                <a:pt x="136860" y="9113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A7AA99-073C-4AC9-9711-99405BCB5C3F}">
      <dsp:nvSpPr>
        <dsp:cNvPr id="0" name=""/>
        <dsp:cNvSpPr/>
      </dsp:nvSpPr>
      <dsp:spPr>
        <a:xfrm>
          <a:off x="276560" y="1139889"/>
          <a:ext cx="2539002" cy="4556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US" sz="1400" b="1" kern="1200" dirty="0"/>
            <a:t>Sequoyah Nuclear Plant</a:t>
          </a:r>
        </a:p>
      </dsp:txBody>
      <dsp:txXfrm>
        <a:off x="289907" y="1153236"/>
        <a:ext cx="2512308" cy="428998"/>
      </dsp:txXfrm>
    </dsp:sp>
    <dsp:sp modelId="{935799BE-C750-4A8A-98EF-F1D41021716A}">
      <dsp:nvSpPr>
        <dsp:cNvPr id="0" name=""/>
        <dsp:cNvSpPr/>
      </dsp:nvSpPr>
      <dsp:spPr>
        <a:xfrm>
          <a:off x="139700" y="456351"/>
          <a:ext cx="91440" cy="1481000"/>
        </a:xfrm>
        <a:custGeom>
          <a:avLst/>
          <a:gdLst/>
          <a:ahLst/>
          <a:cxnLst/>
          <a:rect l="0" t="0" r="0" b="0"/>
          <a:pathLst>
            <a:path>
              <a:moveTo>
                <a:pt x="45720" y="0"/>
              </a:moveTo>
              <a:lnTo>
                <a:pt x="45720" y="1481000"/>
              </a:lnTo>
              <a:lnTo>
                <a:pt x="136860" y="14810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D4B7DA-9CB3-42B7-B475-EDF1880D26FD}">
      <dsp:nvSpPr>
        <dsp:cNvPr id="0" name=""/>
        <dsp:cNvSpPr/>
      </dsp:nvSpPr>
      <dsp:spPr>
        <a:xfrm>
          <a:off x="276560" y="1709505"/>
          <a:ext cx="3754490" cy="4556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US" sz="1400" b="1" kern="1200" dirty="0"/>
            <a:t>Advanced Power Reactor 1400 (APR1400)</a:t>
          </a:r>
        </a:p>
      </dsp:txBody>
      <dsp:txXfrm>
        <a:off x="289907" y="1722852"/>
        <a:ext cx="3727796" cy="428998"/>
      </dsp:txXfrm>
    </dsp:sp>
    <dsp:sp modelId="{498B50AF-E841-4B7C-9D26-7DB71D388860}">
      <dsp:nvSpPr>
        <dsp:cNvPr id="0" name=""/>
        <dsp:cNvSpPr/>
      </dsp:nvSpPr>
      <dsp:spPr>
        <a:xfrm>
          <a:off x="139700" y="456351"/>
          <a:ext cx="91440" cy="2050616"/>
        </a:xfrm>
        <a:custGeom>
          <a:avLst/>
          <a:gdLst/>
          <a:ahLst/>
          <a:cxnLst/>
          <a:rect l="0" t="0" r="0" b="0"/>
          <a:pathLst>
            <a:path>
              <a:moveTo>
                <a:pt x="45720" y="0"/>
              </a:moveTo>
              <a:lnTo>
                <a:pt x="45720" y="2050616"/>
              </a:lnTo>
              <a:lnTo>
                <a:pt x="136860" y="20506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10811C-BE05-4D2F-A7D8-22BEA51F03DA}">
      <dsp:nvSpPr>
        <dsp:cNvPr id="0" name=""/>
        <dsp:cNvSpPr/>
      </dsp:nvSpPr>
      <dsp:spPr>
        <a:xfrm>
          <a:off x="276560" y="2279121"/>
          <a:ext cx="3782845" cy="4556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US" sz="1400" b="1" kern="1200" dirty="0"/>
            <a:t>Peach Bottom Atomic Power Station</a:t>
          </a:r>
        </a:p>
      </dsp:txBody>
      <dsp:txXfrm>
        <a:off x="289907" y="2292468"/>
        <a:ext cx="3756151" cy="428998"/>
      </dsp:txXfrm>
    </dsp:sp>
    <dsp:sp modelId="{4DEE8C45-5E87-4C2F-A51D-39768F021E3A}">
      <dsp:nvSpPr>
        <dsp:cNvPr id="0" name=""/>
        <dsp:cNvSpPr/>
      </dsp:nvSpPr>
      <dsp:spPr>
        <a:xfrm>
          <a:off x="139700" y="456351"/>
          <a:ext cx="91440" cy="2620231"/>
        </a:xfrm>
        <a:custGeom>
          <a:avLst/>
          <a:gdLst/>
          <a:ahLst/>
          <a:cxnLst/>
          <a:rect l="0" t="0" r="0" b="0"/>
          <a:pathLst>
            <a:path>
              <a:moveTo>
                <a:pt x="45720" y="0"/>
              </a:moveTo>
              <a:lnTo>
                <a:pt x="45720" y="2620231"/>
              </a:lnTo>
              <a:lnTo>
                <a:pt x="136860" y="26202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4E2A22-2A97-4A8B-9570-B790C55AFD29}">
      <dsp:nvSpPr>
        <dsp:cNvPr id="0" name=""/>
        <dsp:cNvSpPr/>
      </dsp:nvSpPr>
      <dsp:spPr>
        <a:xfrm>
          <a:off x="276560" y="2848736"/>
          <a:ext cx="2487293" cy="4556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US" sz="1400" b="1" kern="1200" dirty="0"/>
            <a:t>Grand Gulf Nuclear Station</a:t>
          </a:r>
        </a:p>
      </dsp:txBody>
      <dsp:txXfrm>
        <a:off x="289907" y="2862083"/>
        <a:ext cx="2460599" cy="428998"/>
      </dsp:txXfrm>
    </dsp:sp>
    <dsp:sp modelId="{68920DB7-7788-4E03-9856-1C4361C6DE11}">
      <dsp:nvSpPr>
        <dsp:cNvPr id="0" name=""/>
        <dsp:cNvSpPr/>
      </dsp:nvSpPr>
      <dsp:spPr>
        <a:xfrm>
          <a:off x="4275202" y="658"/>
          <a:ext cx="911385" cy="455692"/>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dirty="0"/>
            <a:t>AR</a:t>
          </a:r>
        </a:p>
      </dsp:txBody>
      <dsp:txXfrm>
        <a:off x="4288549" y="14005"/>
        <a:ext cx="884691" cy="428998"/>
      </dsp:txXfrm>
    </dsp:sp>
    <dsp:sp modelId="{2CFBC481-47A8-4C16-A12D-E9AB5B01F55B}">
      <dsp:nvSpPr>
        <dsp:cNvPr id="0" name=""/>
        <dsp:cNvSpPr/>
      </dsp:nvSpPr>
      <dsp:spPr>
        <a:xfrm>
          <a:off x="4366340" y="456351"/>
          <a:ext cx="103786" cy="341869"/>
        </a:xfrm>
        <a:custGeom>
          <a:avLst/>
          <a:gdLst/>
          <a:ahLst/>
          <a:cxnLst/>
          <a:rect l="0" t="0" r="0" b="0"/>
          <a:pathLst>
            <a:path>
              <a:moveTo>
                <a:pt x="0" y="0"/>
              </a:moveTo>
              <a:lnTo>
                <a:pt x="0" y="341869"/>
              </a:lnTo>
              <a:lnTo>
                <a:pt x="103786" y="3418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0B44F1-6BB9-4877-A864-0F012F327B69}">
      <dsp:nvSpPr>
        <dsp:cNvPr id="0" name=""/>
        <dsp:cNvSpPr/>
      </dsp:nvSpPr>
      <dsp:spPr>
        <a:xfrm>
          <a:off x="4470127" y="570374"/>
          <a:ext cx="3790362" cy="455692"/>
        </a:xfrm>
        <a:prstGeom prst="roundRect">
          <a:avLst>
            <a:gd name="adj" fmla="val 10000"/>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US" sz="1400" b="1" kern="1200" dirty="0" err="1"/>
            <a:t>NuScale</a:t>
          </a:r>
          <a:r>
            <a:rPr lang="en-US" sz="1400" b="1" kern="1200" dirty="0"/>
            <a:t> Small Modular Reactors (SMR)</a:t>
          </a:r>
        </a:p>
      </dsp:txBody>
      <dsp:txXfrm>
        <a:off x="4483474" y="583721"/>
        <a:ext cx="3763668" cy="428998"/>
      </dsp:txXfrm>
    </dsp:sp>
    <dsp:sp modelId="{D2FF4ACD-E452-4A7F-B306-B70FBA4EA231}">
      <dsp:nvSpPr>
        <dsp:cNvPr id="0" name=""/>
        <dsp:cNvSpPr/>
      </dsp:nvSpPr>
      <dsp:spPr>
        <a:xfrm>
          <a:off x="4366340" y="456351"/>
          <a:ext cx="103786" cy="911485"/>
        </a:xfrm>
        <a:custGeom>
          <a:avLst/>
          <a:gdLst/>
          <a:ahLst/>
          <a:cxnLst/>
          <a:rect l="0" t="0" r="0" b="0"/>
          <a:pathLst>
            <a:path>
              <a:moveTo>
                <a:pt x="0" y="0"/>
              </a:moveTo>
              <a:lnTo>
                <a:pt x="0" y="911485"/>
              </a:lnTo>
              <a:lnTo>
                <a:pt x="103786" y="9114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C6995F-CB00-4576-9C11-CA55CBFB1BC4}">
      <dsp:nvSpPr>
        <dsp:cNvPr id="0" name=""/>
        <dsp:cNvSpPr/>
      </dsp:nvSpPr>
      <dsp:spPr>
        <a:xfrm>
          <a:off x="4470127" y="1139990"/>
          <a:ext cx="5786478" cy="455692"/>
        </a:xfrm>
        <a:prstGeom prst="roundRect">
          <a:avLst>
            <a:gd name="adj" fmla="val 10000"/>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US" sz="1400" b="1" kern="1200" dirty="0"/>
            <a:t>Standard Modular High Temperature Gas-Cooled Reactor (MHTGR)</a:t>
          </a:r>
        </a:p>
      </dsp:txBody>
      <dsp:txXfrm>
        <a:off x="4483474" y="1153337"/>
        <a:ext cx="5759784" cy="428998"/>
      </dsp:txXfrm>
    </dsp:sp>
    <dsp:sp modelId="{0ACAB7D3-C074-4F66-8A77-CD46CEAD0903}">
      <dsp:nvSpPr>
        <dsp:cNvPr id="0" name=""/>
        <dsp:cNvSpPr/>
      </dsp:nvSpPr>
      <dsp:spPr>
        <a:xfrm>
          <a:off x="4366340" y="456351"/>
          <a:ext cx="103786" cy="1481100"/>
        </a:xfrm>
        <a:custGeom>
          <a:avLst/>
          <a:gdLst/>
          <a:ahLst/>
          <a:cxnLst/>
          <a:rect l="0" t="0" r="0" b="0"/>
          <a:pathLst>
            <a:path>
              <a:moveTo>
                <a:pt x="0" y="0"/>
              </a:moveTo>
              <a:lnTo>
                <a:pt x="0" y="1481100"/>
              </a:lnTo>
              <a:lnTo>
                <a:pt x="103786" y="14811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41307B-5E23-454D-9D03-7C5E857588EA}">
      <dsp:nvSpPr>
        <dsp:cNvPr id="0" name=""/>
        <dsp:cNvSpPr/>
      </dsp:nvSpPr>
      <dsp:spPr>
        <a:xfrm>
          <a:off x="4470127" y="1709605"/>
          <a:ext cx="5199531" cy="455692"/>
        </a:xfrm>
        <a:prstGeom prst="roundRect">
          <a:avLst>
            <a:gd name="adj" fmla="val 10000"/>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US" sz="1400" b="1" kern="1200" dirty="0"/>
            <a:t>Kemmerer Power Station’s Natrium reactor</a:t>
          </a:r>
        </a:p>
      </dsp:txBody>
      <dsp:txXfrm>
        <a:off x="4483474" y="1722952"/>
        <a:ext cx="5172837" cy="428998"/>
      </dsp:txXfrm>
    </dsp:sp>
    <dsp:sp modelId="{E1849E9A-0608-447A-AD19-64B92FABA81F}">
      <dsp:nvSpPr>
        <dsp:cNvPr id="0" name=""/>
        <dsp:cNvSpPr/>
      </dsp:nvSpPr>
      <dsp:spPr>
        <a:xfrm>
          <a:off x="4366340" y="456351"/>
          <a:ext cx="103786" cy="2050716"/>
        </a:xfrm>
        <a:custGeom>
          <a:avLst/>
          <a:gdLst/>
          <a:ahLst/>
          <a:cxnLst/>
          <a:rect l="0" t="0" r="0" b="0"/>
          <a:pathLst>
            <a:path>
              <a:moveTo>
                <a:pt x="0" y="0"/>
              </a:moveTo>
              <a:lnTo>
                <a:pt x="0" y="2050716"/>
              </a:lnTo>
              <a:lnTo>
                <a:pt x="103786" y="20507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300E8A-3ED2-4145-869E-0D595C456510}">
      <dsp:nvSpPr>
        <dsp:cNvPr id="0" name=""/>
        <dsp:cNvSpPr/>
      </dsp:nvSpPr>
      <dsp:spPr>
        <a:xfrm>
          <a:off x="4470127" y="2279221"/>
          <a:ext cx="2436263" cy="455692"/>
        </a:xfrm>
        <a:prstGeom prst="roundRect">
          <a:avLst>
            <a:gd name="adj" fmla="val 10000"/>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US" sz="1400" b="1" kern="1200" dirty="0"/>
            <a:t>Hermes</a:t>
          </a:r>
        </a:p>
      </dsp:txBody>
      <dsp:txXfrm>
        <a:off x="4483474" y="2292568"/>
        <a:ext cx="2409569" cy="428998"/>
      </dsp:txXfrm>
    </dsp:sp>
    <dsp:sp modelId="{D74ED653-A5B4-43E9-9E6A-0C30852FBE53}">
      <dsp:nvSpPr>
        <dsp:cNvPr id="0" name=""/>
        <dsp:cNvSpPr/>
      </dsp:nvSpPr>
      <dsp:spPr>
        <a:xfrm>
          <a:off x="4366340" y="456351"/>
          <a:ext cx="103786" cy="2620332"/>
        </a:xfrm>
        <a:custGeom>
          <a:avLst/>
          <a:gdLst/>
          <a:ahLst/>
          <a:cxnLst/>
          <a:rect l="0" t="0" r="0" b="0"/>
          <a:pathLst>
            <a:path>
              <a:moveTo>
                <a:pt x="0" y="0"/>
              </a:moveTo>
              <a:lnTo>
                <a:pt x="0" y="2620332"/>
              </a:lnTo>
              <a:lnTo>
                <a:pt x="103786" y="26203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44285C-D78A-4B56-AFF9-E7E4E40914C2}">
      <dsp:nvSpPr>
        <dsp:cNvPr id="0" name=""/>
        <dsp:cNvSpPr/>
      </dsp:nvSpPr>
      <dsp:spPr>
        <a:xfrm>
          <a:off x="4470127" y="2848837"/>
          <a:ext cx="2423591" cy="455692"/>
        </a:xfrm>
        <a:prstGeom prst="roundRect">
          <a:avLst>
            <a:gd name="adj" fmla="val 10000"/>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US" sz="1400" b="1" kern="1200" dirty="0"/>
            <a:t>Xe-100</a:t>
          </a:r>
        </a:p>
      </dsp:txBody>
      <dsp:txXfrm>
        <a:off x="4483474" y="2862184"/>
        <a:ext cx="2396897" cy="428998"/>
      </dsp:txXfrm>
    </dsp:sp>
    <dsp:sp modelId="{89CD83F9-7AF4-4414-AAB1-F11E8D4021EB}">
      <dsp:nvSpPr>
        <dsp:cNvPr id="0" name=""/>
        <dsp:cNvSpPr/>
      </dsp:nvSpPr>
      <dsp:spPr>
        <a:xfrm>
          <a:off x="4366340" y="456351"/>
          <a:ext cx="103786" cy="3189947"/>
        </a:xfrm>
        <a:custGeom>
          <a:avLst/>
          <a:gdLst/>
          <a:ahLst/>
          <a:cxnLst/>
          <a:rect l="0" t="0" r="0" b="0"/>
          <a:pathLst>
            <a:path>
              <a:moveTo>
                <a:pt x="0" y="0"/>
              </a:moveTo>
              <a:lnTo>
                <a:pt x="0" y="3189947"/>
              </a:lnTo>
              <a:lnTo>
                <a:pt x="103786" y="31899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2AF492-88D8-4609-8203-38A808E3BDB2}">
      <dsp:nvSpPr>
        <dsp:cNvPr id="0" name=""/>
        <dsp:cNvSpPr/>
      </dsp:nvSpPr>
      <dsp:spPr>
        <a:xfrm>
          <a:off x="4470127" y="3418452"/>
          <a:ext cx="2495313" cy="455692"/>
        </a:xfrm>
        <a:prstGeom prst="roundRect">
          <a:avLst>
            <a:gd name="adj" fmla="val 10000"/>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US" sz="1400" b="1" kern="1200" dirty="0"/>
            <a:t>Oklo Aurora Powerhouse</a:t>
          </a:r>
        </a:p>
      </dsp:txBody>
      <dsp:txXfrm>
        <a:off x="4483474" y="3431799"/>
        <a:ext cx="2468619" cy="428998"/>
      </dsp:txXfrm>
    </dsp:sp>
    <dsp:sp modelId="{FB943547-A652-4B48-9ADB-725112227985}">
      <dsp:nvSpPr>
        <dsp:cNvPr id="0" name=""/>
        <dsp:cNvSpPr/>
      </dsp:nvSpPr>
      <dsp:spPr>
        <a:xfrm>
          <a:off x="4366340" y="456351"/>
          <a:ext cx="103786" cy="3759563"/>
        </a:xfrm>
        <a:custGeom>
          <a:avLst/>
          <a:gdLst/>
          <a:ahLst/>
          <a:cxnLst/>
          <a:rect l="0" t="0" r="0" b="0"/>
          <a:pathLst>
            <a:path>
              <a:moveTo>
                <a:pt x="0" y="0"/>
              </a:moveTo>
              <a:lnTo>
                <a:pt x="0" y="3759563"/>
              </a:lnTo>
              <a:lnTo>
                <a:pt x="103786" y="37595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C9357C-B295-41B5-9F24-0B870767788B}">
      <dsp:nvSpPr>
        <dsp:cNvPr id="0" name=""/>
        <dsp:cNvSpPr/>
      </dsp:nvSpPr>
      <dsp:spPr>
        <a:xfrm>
          <a:off x="4470127" y="3988068"/>
          <a:ext cx="2489772" cy="455692"/>
        </a:xfrm>
        <a:prstGeom prst="roundRect">
          <a:avLst>
            <a:gd name="adj" fmla="val 10000"/>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US" sz="1400" b="1" kern="1200" dirty="0" err="1"/>
            <a:t>Kaleidos</a:t>
          </a:r>
          <a:endParaRPr lang="en-US" sz="1400" b="1" kern="1200" dirty="0"/>
        </a:p>
      </dsp:txBody>
      <dsp:txXfrm>
        <a:off x="4483474" y="4001415"/>
        <a:ext cx="2463078" cy="428998"/>
      </dsp:txXfrm>
    </dsp:sp>
    <dsp:sp modelId="{EF3E7AFC-86E5-43B0-803D-90CFB6A80BAC}">
      <dsp:nvSpPr>
        <dsp:cNvPr id="0" name=""/>
        <dsp:cNvSpPr/>
      </dsp:nvSpPr>
      <dsp:spPr>
        <a:xfrm>
          <a:off x="4366340" y="456351"/>
          <a:ext cx="103786" cy="4329179"/>
        </a:xfrm>
        <a:custGeom>
          <a:avLst/>
          <a:gdLst/>
          <a:ahLst/>
          <a:cxnLst/>
          <a:rect l="0" t="0" r="0" b="0"/>
          <a:pathLst>
            <a:path>
              <a:moveTo>
                <a:pt x="0" y="0"/>
              </a:moveTo>
              <a:lnTo>
                <a:pt x="0" y="4329179"/>
              </a:lnTo>
              <a:lnTo>
                <a:pt x="103786" y="4329179"/>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7DB3B3FF-21F7-4045-8390-34594C71D9AF}">
      <dsp:nvSpPr>
        <dsp:cNvPr id="0" name=""/>
        <dsp:cNvSpPr/>
      </dsp:nvSpPr>
      <dsp:spPr>
        <a:xfrm>
          <a:off x="4470127" y="4557684"/>
          <a:ext cx="3808211" cy="455692"/>
        </a:xfrm>
        <a:prstGeom prst="roundRect">
          <a:avLst>
            <a:gd name="adj" fmla="val 10000"/>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US" sz="1400" b="1" kern="1200" dirty="0"/>
            <a:t>Integral Molten Salt Reactor (IMSR)</a:t>
          </a:r>
        </a:p>
      </dsp:txBody>
      <dsp:txXfrm>
        <a:off x="4483474" y="4571031"/>
        <a:ext cx="3781517" cy="42899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09992B-A26C-6A4B-AC27-2602734F2866}" type="datetimeFigureOut">
              <a:rPr lang="en-US" smtClean="0"/>
              <a:t>7/18/2026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0CCFD4-A7F8-054B-8822-BC244B953582}" type="slidenum">
              <a:rPr lang="en-US" smtClean="0"/>
              <a:t>‹#›</a:t>
            </a:fld>
            <a:endParaRPr lang="en-US" dirty="0"/>
          </a:p>
        </p:txBody>
      </p:sp>
    </p:spTree>
    <p:extLst>
      <p:ext uri="{BB962C8B-B14F-4D97-AF65-F5344CB8AC3E}">
        <p14:creationId xmlns:p14="http://schemas.microsoft.com/office/powerpoint/2010/main" val="2437012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CCFD4-A7F8-054B-8822-BC244B953582}" type="slidenum">
              <a:rPr lang="en-US" smtClean="0"/>
              <a:t>1</a:t>
            </a:fld>
            <a:endParaRPr lang="en-US" dirty="0"/>
          </a:p>
        </p:txBody>
      </p:sp>
    </p:spTree>
    <p:extLst>
      <p:ext uri="{BB962C8B-B14F-4D97-AF65-F5344CB8AC3E}">
        <p14:creationId xmlns:p14="http://schemas.microsoft.com/office/powerpoint/2010/main" val="4117411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8204D-62EA-4FAA-3A21-54E447999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62F9C7-9728-6FE4-7B2C-23F7F18DBD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276A3F-2B6F-7A68-E3E7-7BCB2565CB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931ED8-CAAA-93E5-246A-06E8DA732581}"/>
              </a:ext>
            </a:extLst>
          </p:cNvPr>
          <p:cNvSpPr>
            <a:spLocks noGrp="1"/>
          </p:cNvSpPr>
          <p:nvPr>
            <p:ph type="sldNum" sz="quarter" idx="5"/>
          </p:nvPr>
        </p:nvSpPr>
        <p:spPr/>
        <p:txBody>
          <a:bodyPr/>
          <a:lstStyle/>
          <a:p>
            <a:fld id="{9A0CCFD4-A7F8-054B-8822-BC244B953582}" type="slidenum">
              <a:rPr lang="en-US" smtClean="0"/>
              <a:t>10</a:t>
            </a:fld>
            <a:endParaRPr lang="en-US" dirty="0"/>
          </a:p>
        </p:txBody>
      </p:sp>
    </p:spTree>
    <p:extLst>
      <p:ext uri="{BB962C8B-B14F-4D97-AF65-F5344CB8AC3E}">
        <p14:creationId xmlns:p14="http://schemas.microsoft.com/office/powerpoint/2010/main" val="3977217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FD02B-2EEF-B8FF-12CA-6DCCAA8EFC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ADF866-97AA-3231-491D-9F1DBCA558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46B139-C17A-FADF-C5DC-24E4B63711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2CA352-40FF-9DEC-B865-747BCE779934}"/>
              </a:ext>
            </a:extLst>
          </p:cNvPr>
          <p:cNvSpPr>
            <a:spLocks noGrp="1"/>
          </p:cNvSpPr>
          <p:nvPr>
            <p:ph type="sldNum" sz="quarter" idx="5"/>
          </p:nvPr>
        </p:nvSpPr>
        <p:spPr/>
        <p:txBody>
          <a:bodyPr/>
          <a:lstStyle/>
          <a:p>
            <a:fld id="{9A0CCFD4-A7F8-054B-8822-BC244B953582}" type="slidenum">
              <a:rPr lang="en-US" smtClean="0"/>
              <a:t>11</a:t>
            </a:fld>
            <a:endParaRPr lang="en-US" dirty="0"/>
          </a:p>
        </p:txBody>
      </p:sp>
    </p:spTree>
    <p:extLst>
      <p:ext uri="{BB962C8B-B14F-4D97-AF65-F5344CB8AC3E}">
        <p14:creationId xmlns:p14="http://schemas.microsoft.com/office/powerpoint/2010/main" val="2188721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DFE97-7225-53E0-21FD-1E6707933A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A5AAF7-AE7F-3C09-D692-3B75F373E2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370955-9D46-BFEF-E814-9338CB611C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5138FF-E918-16A6-26C8-B21BD2F456F0}"/>
              </a:ext>
            </a:extLst>
          </p:cNvPr>
          <p:cNvSpPr>
            <a:spLocks noGrp="1"/>
          </p:cNvSpPr>
          <p:nvPr>
            <p:ph type="sldNum" sz="quarter" idx="5"/>
          </p:nvPr>
        </p:nvSpPr>
        <p:spPr/>
        <p:txBody>
          <a:bodyPr/>
          <a:lstStyle/>
          <a:p>
            <a:fld id="{9A0CCFD4-A7F8-054B-8822-BC244B953582}" type="slidenum">
              <a:rPr lang="en-US" smtClean="0"/>
              <a:t>12</a:t>
            </a:fld>
            <a:endParaRPr lang="en-US" dirty="0"/>
          </a:p>
        </p:txBody>
      </p:sp>
    </p:spTree>
    <p:extLst>
      <p:ext uri="{BB962C8B-B14F-4D97-AF65-F5344CB8AC3E}">
        <p14:creationId xmlns:p14="http://schemas.microsoft.com/office/powerpoint/2010/main" val="2626037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A3CCB-B7B7-2435-53CA-112FAE45B5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4652DD-3A8D-9276-BAC8-3D7DAD5DA6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66CCAE-22A0-458C-1A4C-F01F8BEBEC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A28772-6E7B-8D27-204E-02442A65F069}"/>
              </a:ext>
            </a:extLst>
          </p:cNvPr>
          <p:cNvSpPr>
            <a:spLocks noGrp="1"/>
          </p:cNvSpPr>
          <p:nvPr>
            <p:ph type="sldNum" sz="quarter" idx="5"/>
          </p:nvPr>
        </p:nvSpPr>
        <p:spPr/>
        <p:txBody>
          <a:bodyPr/>
          <a:lstStyle/>
          <a:p>
            <a:fld id="{9A0CCFD4-A7F8-054B-8822-BC244B953582}" type="slidenum">
              <a:rPr lang="en-US" smtClean="0"/>
              <a:t>13</a:t>
            </a:fld>
            <a:endParaRPr lang="en-US" dirty="0"/>
          </a:p>
        </p:txBody>
      </p:sp>
    </p:spTree>
    <p:extLst>
      <p:ext uri="{BB962C8B-B14F-4D97-AF65-F5344CB8AC3E}">
        <p14:creationId xmlns:p14="http://schemas.microsoft.com/office/powerpoint/2010/main" val="2051478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9FFFC-E1A5-3AB2-4667-CEE17EDBCB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5873E0-D3E8-0B23-80B4-D2E029CCAF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55AE54-8BE2-6679-64E1-2A09A1C7527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Only two of the selected ARs have publicly available PRAs (</a:t>
            </a:r>
            <a:r>
              <a:rPr lang="en-US" dirty="0" err="1"/>
              <a:t>NuScale</a:t>
            </a:r>
            <a:r>
              <a:rPr lang="en-US" dirty="0"/>
              <a:t> SMR and MHTGR), and </a:t>
            </a:r>
            <a:r>
              <a:rPr lang="en-US"/>
              <a:t>two others (Natrium and Xe-100) have Preliminary Safety Analysis Reports</a:t>
            </a:r>
          </a:p>
          <a:p>
            <a:endParaRPr lang="en-US" dirty="0"/>
          </a:p>
        </p:txBody>
      </p:sp>
      <p:sp>
        <p:nvSpPr>
          <p:cNvPr id="4" name="Slide Number Placeholder 3">
            <a:extLst>
              <a:ext uri="{FF2B5EF4-FFF2-40B4-BE49-F238E27FC236}">
                <a16:creationId xmlns:a16="http://schemas.microsoft.com/office/drawing/2014/main" id="{109E47B2-0783-BC0B-0A93-C409AEEC7E53}"/>
              </a:ext>
            </a:extLst>
          </p:cNvPr>
          <p:cNvSpPr>
            <a:spLocks noGrp="1"/>
          </p:cNvSpPr>
          <p:nvPr>
            <p:ph type="sldNum" sz="quarter" idx="5"/>
          </p:nvPr>
        </p:nvSpPr>
        <p:spPr/>
        <p:txBody>
          <a:bodyPr/>
          <a:lstStyle/>
          <a:p>
            <a:fld id="{9A0CCFD4-A7F8-054B-8822-BC244B953582}" type="slidenum">
              <a:rPr lang="en-US" smtClean="0"/>
              <a:t>14</a:t>
            </a:fld>
            <a:endParaRPr lang="en-US" dirty="0"/>
          </a:p>
        </p:txBody>
      </p:sp>
    </p:spTree>
    <p:extLst>
      <p:ext uri="{BB962C8B-B14F-4D97-AF65-F5344CB8AC3E}">
        <p14:creationId xmlns:p14="http://schemas.microsoft.com/office/powerpoint/2010/main" val="2236983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64732-E669-B49C-AE03-16CCE0CD13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1F15EC-828C-3111-C6DE-2A853ABF40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9B4CF5-35CE-5D22-B054-FDDFEDF03C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99B712-87A5-AFA0-9F23-901A591285D1}"/>
              </a:ext>
            </a:extLst>
          </p:cNvPr>
          <p:cNvSpPr>
            <a:spLocks noGrp="1"/>
          </p:cNvSpPr>
          <p:nvPr>
            <p:ph type="sldNum" sz="quarter" idx="5"/>
          </p:nvPr>
        </p:nvSpPr>
        <p:spPr/>
        <p:txBody>
          <a:bodyPr/>
          <a:lstStyle/>
          <a:p>
            <a:fld id="{9A0CCFD4-A7F8-054B-8822-BC244B953582}" type="slidenum">
              <a:rPr lang="en-US" smtClean="0"/>
              <a:t>15</a:t>
            </a:fld>
            <a:endParaRPr lang="en-US" dirty="0"/>
          </a:p>
        </p:txBody>
      </p:sp>
    </p:spTree>
    <p:extLst>
      <p:ext uri="{BB962C8B-B14F-4D97-AF65-F5344CB8AC3E}">
        <p14:creationId xmlns:p14="http://schemas.microsoft.com/office/powerpoint/2010/main" val="876214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0F225-45CE-8104-C283-79222B4A8A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0868E-CEF0-5905-39A4-8A0E60CF1A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54A05D-C8C7-566C-B2F9-90BBA6BB5D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F29EC1-9F8E-E5E5-F825-22BA915BA25B}"/>
              </a:ext>
            </a:extLst>
          </p:cNvPr>
          <p:cNvSpPr>
            <a:spLocks noGrp="1"/>
          </p:cNvSpPr>
          <p:nvPr>
            <p:ph type="sldNum" sz="quarter" idx="5"/>
          </p:nvPr>
        </p:nvSpPr>
        <p:spPr/>
        <p:txBody>
          <a:bodyPr/>
          <a:lstStyle/>
          <a:p>
            <a:fld id="{9A0CCFD4-A7F8-054B-8822-BC244B953582}" type="slidenum">
              <a:rPr lang="en-US" smtClean="0"/>
              <a:t>16</a:t>
            </a:fld>
            <a:endParaRPr lang="en-US" dirty="0"/>
          </a:p>
        </p:txBody>
      </p:sp>
    </p:spTree>
    <p:extLst>
      <p:ext uri="{BB962C8B-B14F-4D97-AF65-F5344CB8AC3E}">
        <p14:creationId xmlns:p14="http://schemas.microsoft.com/office/powerpoint/2010/main" val="1186620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D8FB7-29B8-3C87-28A5-D59BF06DAB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AFC873-5AC8-B3C9-5ECD-76DCA0E9F9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2E5848-BDB5-A9B0-044D-C86746170C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362B45-D61B-EF9B-1FCD-3F0015A90855}"/>
              </a:ext>
            </a:extLst>
          </p:cNvPr>
          <p:cNvSpPr>
            <a:spLocks noGrp="1"/>
          </p:cNvSpPr>
          <p:nvPr>
            <p:ph type="sldNum" sz="quarter" idx="5"/>
          </p:nvPr>
        </p:nvSpPr>
        <p:spPr/>
        <p:txBody>
          <a:bodyPr/>
          <a:lstStyle/>
          <a:p>
            <a:fld id="{9A0CCFD4-A7F8-054B-8822-BC244B953582}" type="slidenum">
              <a:rPr lang="en-US" smtClean="0"/>
              <a:t>17</a:t>
            </a:fld>
            <a:endParaRPr lang="en-US" dirty="0"/>
          </a:p>
        </p:txBody>
      </p:sp>
    </p:spTree>
    <p:extLst>
      <p:ext uri="{BB962C8B-B14F-4D97-AF65-F5344CB8AC3E}">
        <p14:creationId xmlns:p14="http://schemas.microsoft.com/office/powerpoint/2010/main" val="3805458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CCFD4-A7F8-054B-8822-BC244B953582}" type="slidenum">
              <a:rPr lang="en-US" smtClean="0"/>
              <a:t>2</a:t>
            </a:fld>
            <a:endParaRPr lang="en-US" dirty="0"/>
          </a:p>
        </p:txBody>
      </p:sp>
    </p:spTree>
    <p:extLst>
      <p:ext uri="{BB962C8B-B14F-4D97-AF65-F5344CB8AC3E}">
        <p14:creationId xmlns:p14="http://schemas.microsoft.com/office/powerpoint/2010/main" val="840690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58485-159B-315D-F6C2-7FC666F8D1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8C0A87-7B62-CD06-63C6-820E189865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0C480A-AEB6-C12E-EC63-71360FA66A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891F29-829A-2415-D4A0-04E6507C2398}"/>
              </a:ext>
            </a:extLst>
          </p:cNvPr>
          <p:cNvSpPr>
            <a:spLocks noGrp="1"/>
          </p:cNvSpPr>
          <p:nvPr>
            <p:ph type="sldNum" sz="quarter" idx="5"/>
          </p:nvPr>
        </p:nvSpPr>
        <p:spPr/>
        <p:txBody>
          <a:bodyPr/>
          <a:lstStyle/>
          <a:p>
            <a:fld id="{9A0CCFD4-A7F8-054B-8822-BC244B953582}" type="slidenum">
              <a:rPr lang="en-US" smtClean="0"/>
              <a:t>3</a:t>
            </a:fld>
            <a:endParaRPr lang="en-US" dirty="0"/>
          </a:p>
        </p:txBody>
      </p:sp>
    </p:spTree>
    <p:extLst>
      <p:ext uri="{BB962C8B-B14F-4D97-AF65-F5344CB8AC3E}">
        <p14:creationId xmlns:p14="http://schemas.microsoft.com/office/powerpoint/2010/main" val="1988859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F3F9B-1A9E-C0CE-5A05-3F7672478D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471346-E99A-79CC-1167-96DB60BBCA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7133CA-9A71-1DB8-B481-DF9A1E1F29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27C713-5689-40AE-70E6-765C11CEEEA1}"/>
              </a:ext>
            </a:extLst>
          </p:cNvPr>
          <p:cNvSpPr>
            <a:spLocks noGrp="1"/>
          </p:cNvSpPr>
          <p:nvPr>
            <p:ph type="sldNum" sz="quarter" idx="5"/>
          </p:nvPr>
        </p:nvSpPr>
        <p:spPr/>
        <p:txBody>
          <a:bodyPr/>
          <a:lstStyle/>
          <a:p>
            <a:fld id="{9A0CCFD4-A7F8-054B-8822-BC244B953582}" type="slidenum">
              <a:rPr lang="en-US" smtClean="0"/>
              <a:t>4</a:t>
            </a:fld>
            <a:endParaRPr lang="en-US" dirty="0"/>
          </a:p>
        </p:txBody>
      </p:sp>
    </p:spTree>
    <p:extLst>
      <p:ext uri="{BB962C8B-B14F-4D97-AF65-F5344CB8AC3E}">
        <p14:creationId xmlns:p14="http://schemas.microsoft.com/office/powerpoint/2010/main" val="2968988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F7ECF-06B6-9CC2-1F77-D872795711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CD0CD-9F43-50B0-E765-D430197F50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4FD0E1-71A5-8A54-2970-5561A3534E99}"/>
              </a:ext>
            </a:extLst>
          </p:cNvPr>
          <p:cNvSpPr>
            <a:spLocks noGrp="1"/>
          </p:cNvSpPr>
          <p:nvPr>
            <p:ph type="body" idx="1"/>
          </p:nvPr>
        </p:nvSpPr>
        <p:spPr/>
        <p:txBody>
          <a:bodyPr/>
          <a:lstStyle/>
          <a:p>
            <a:r>
              <a:rPr lang="en-US" b="1" dirty="0" err="1"/>
              <a:t>NuScale</a:t>
            </a:r>
            <a:r>
              <a:rPr lang="en-US" b="1" dirty="0"/>
              <a:t> US600 SMR</a:t>
            </a:r>
            <a:r>
              <a:rPr lang="en-US" dirty="0"/>
              <a:t>: small modular PWR with up to 12 modules. Each module can provide 160 </a:t>
            </a:r>
            <a:r>
              <a:rPr lang="en-US" dirty="0" err="1"/>
              <a:t>MWth</a:t>
            </a:r>
            <a:r>
              <a:rPr lang="en-US" dirty="0"/>
              <a:t> (50MWe). It has </a:t>
            </a:r>
            <a:r>
              <a:rPr lang="en-US" b="1" dirty="0">
                <a:solidFill>
                  <a:srgbClr val="FF0000"/>
                </a:solidFill>
              </a:rPr>
              <a:t>natural circulation </a:t>
            </a:r>
            <a:r>
              <a:rPr lang="en-US" dirty="0"/>
              <a:t>for the reactor coolant system (RCS), so it does not need coolant pumps. It uses UO2 with less than 4.95% enrichment and is </a:t>
            </a:r>
            <a:r>
              <a:rPr lang="en-US" b="1" dirty="0"/>
              <a:t>refueled every 24 months</a:t>
            </a:r>
            <a:r>
              <a:rPr lang="en-US" dirty="0"/>
              <a:t>.</a:t>
            </a:r>
          </a:p>
          <a:p>
            <a:r>
              <a:rPr lang="en-US" b="1" dirty="0"/>
              <a:t>Standard Modular HTGR</a:t>
            </a:r>
            <a:r>
              <a:rPr lang="en-US" dirty="0"/>
              <a:t>: The MHTGR is cooled by </a:t>
            </a:r>
            <a:r>
              <a:rPr lang="en-US" b="1" dirty="0">
                <a:solidFill>
                  <a:srgbClr val="FF0000"/>
                </a:solidFill>
              </a:rPr>
              <a:t>helium as its primary and secondary coolant  </a:t>
            </a:r>
            <a:r>
              <a:rPr lang="en-US" dirty="0"/>
              <a:t>with circulators.  It uses uranium </a:t>
            </a:r>
            <a:r>
              <a:rPr lang="en-US" dirty="0" err="1"/>
              <a:t>oxycarbide</a:t>
            </a:r>
            <a:r>
              <a:rPr lang="en-US" dirty="0"/>
              <a:t> (UCO) as fissile material and THO2 as fertile material with an average U-235 enrichment of 19.9%. The fuel is coated with </a:t>
            </a:r>
            <a:r>
              <a:rPr lang="en-US" b="1" dirty="0"/>
              <a:t>a  </a:t>
            </a:r>
            <a:r>
              <a:rPr lang="en-US" b="1" dirty="0">
                <a:solidFill>
                  <a:srgbClr val="FF0000"/>
                </a:solidFill>
              </a:rPr>
              <a:t>tri structural isotropic (TRISO) coating</a:t>
            </a:r>
            <a:r>
              <a:rPr lang="en-US" dirty="0"/>
              <a:t>.</a:t>
            </a:r>
          </a:p>
          <a:p>
            <a:r>
              <a:rPr lang="en-US" b="1" dirty="0">
                <a:solidFill>
                  <a:srgbClr val="FF0000"/>
                </a:solidFill>
              </a:rPr>
              <a:t>The Natrium</a:t>
            </a:r>
            <a:r>
              <a:rPr lang="en-US" dirty="0"/>
              <a:t>: The Natrium is a </a:t>
            </a:r>
            <a:r>
              <a:rPr lang="en-US" b="1" dirty="0"/>
              <a:t>pool-type sodium fast reactor </a:t>
            </a:r>
            <a:r>
              <a:rPr lang="en-US" dirty="0"/>
              <a:t>with </a:t>
            </a:r>
            <a:r>
              <a:rPr lang="en-US" b="1" dirty="0"/>
              <a:t>metallic uranium-zirconium high-assay low-enriched uranium fuel (HALEU). </a:t>
            </a:r>
            <a:r>
              <a:rPr lang="en-US" dirty="0"/>
              <a:t>Sodium is in both the primary and intermediate heat transport systems supplied by sodium pumps.</a:t>
            </a:r>
          </a:p>
          <a:p>
            <a:r>
              <a:rPr lang="en-US" b="1" dirty="0"/>
              <a:t>Hermes</a:t>
            </a:r>
            <a:r>
              <a:rPr lang="en-US" dirty="0"/>
              <a:t>: The Hermes reactor will be a </a:t>
            </a:r>
            <a:r>
              <a:rPr lang="en-US" b="1" dirty="0"/>
              <a:t>fluoride salt cooled high temperature reactor</a:t>
            </a:r>
            <a:r>
              <a:rPr lang="en-US" dirty="0"/>
              <a:t>. It will be fueled by </a:t>
            </a:r>
            <a:r>
              <a:rPr lang="en-US" b="1" dirty="0"/>
              <a:t>TRISO fuel particles and HALEU</a:t>
            </a:r>
            <a:r>
              <a:rPr lang="en-US" dirty="0"/>
              <a:t>. There is </a:t>
            </a:r>
            <a:r>
              <a:rPr lang="en-US" b="1" dirty="0"/>
              <a:t>no secondary coolant </a:t>
            </a:r>
            <a:r>
              <a:rPr lang="en-US" dirty="0"/>
              <a:t>in the Hermes reactor. Hermes is a </a:t>
            </a:r>
            <a:r>
              <a:rPr lang="en-US" b="1" dirty="0"/>
              <a:t>test reactor </a:t>
            </a:r>
            <a:r>
              <a:rPr lang="en-US" dirty="0"/>
              <a:t>which will not produce electricity.</a:t>
            </a:r>
          </a:p>
          <a:p>
            <a:r>
              <a:rPr lang="en-US" b="1" dirty="0"/>
              <a:t>Xe-100</a:t>
            </a:r>
            <a:r>
              <a:rPr lang="en-US" dirty="0"/>
              <a:t>: a </a:t>
            </a:r>
            <a:r>
              <a:rPr lang="en-US" b="1" dirty="0"/>
              <a:t>pebble bed HTGR</a:t>
            </a:r>
            <a:r>
              <a:rPr lang="en-US" dirty="0"/>
              <a:t>. It can be up to four reactors together for about 320MWe generated. It is fueled by </a:t>
            </a:r>
            <a:r>
              <a:rPr lang="en-US" b="1" dirty="0"/>
              <a:t>TRISO coated  UCO</a:t>
            </a:r>
            <a:r>
              <a:rPr lang="en-US" dirty="0"/>
              <a:t>, the U-25 enrichment is 15.5%. The primary coolant is helium.</a:t>
            </a:r>
          </a:p>
          <a:p>
            <a:r>
              <a:rPr lang="en-US" b="1" dirty="0"/>
              <a:t>Aurora</a:t>
            </a:r>
            <a:r>
              <a:rPr lang="en-US" dirty="0"/>
              <a:t>: a </a:t>
            </a:r>
            <a:r>
              <a:rPr lang="en-US" b="1" dirty="0"/>
              <a:t>liquid metal cooled reactor</a:t>
            </a:r>
            <a:r>
              <a:rPr lang="en-US" dirty="0"/>
              <a:t>. It is a </a:t>
            </a:r>
            <a:r>
              <a:rPr lang="en-US" b="1" dirty="0"/>
              <a:t>metal- fueled fast reactor</a:t>
            </a:r>
            <a:r>
              <a:rPr lang="en-US" dirty="0"/>
              <a:t>.</a:t>
            </a:r>
          </a:p>
          <a:p>
            <a:r>
              <a:rPr lang="en-US" b="1" dirty="0" err="1"/>
              <a:t>Kaleidos</a:t>
            </a:r>
            <a:r>
              <a:rPr lang="en-US" dirty="0"/>
              <a:t>: </a:t>
            </a:r>
            <a:r>
              <a:rPr lang="en-US" b="1" dirty="0"/>
              <a:t>a HTGR microreactor </a:t>
            </a:r>
            <a:r>
              <a:rPr lang="en-US" dirty="0"/>
              <a:t>that can have modules combined for any output of energy. The </a:t>
            </a:r>
            <a:r>
              <a:rPr lang="en-US" b="1" dirty="0"/>
              <a:t>primary coolant is helium</a:t>
            </a:r>
            <a:r>
              <a:rPr lang="en-US" dirty="0"/>
              <a:t>, and it uses </a:t>
            </a:r>
            <a:r>
              <a:rPr lang="en-US" b="1" dirty="0"/>
              <a:t>circulators to circulate the helium</a:t>
            </a:r>
            <a:r>
              <a:rPr lang="en-US" dirty="0"/>
              <a:t>. It uses </a:t>
            </a:r>
            <a:r>
              <a:rPr lang="en-US" b="1" dirty="0"/>
              <a:t>TRISO </a:t>
            </a:r>
            <a:r>
              <a:rPr lang="en-US" dirty="0"/>
              <a:t>fuel which needs to be refueled every 5 years</a:t>
            </a:r>
          </a:p>
          <a:p>
            <a:r>
              <a:rPr lang="en-US" b="1" dirty="0">
                <a:solidFill>
                  <a:srgbClr val="FF0000"/>
                </a:solidFill>
              </a:rPr>
              <a:t>Integral Molten Salt Reactor</a:t>
            </a:r>
            <a:r>
              <a:rPr lang="en-US" dirty="0"/>
              <a:t>: The IMSR uses low enriched </a:t>
            </a:r>
            <a:r>
              <a:rPr lang="en-US" b="1" dirty="0"/>
              <a:t>uranium (less than 5%) in a liquid form in uranium tetrafluoride and dissolved in a mixture of salt</a:t>
            </a:r>
            <a:r>
              <a:rPr lang="en-US" dirty="0"/>
              <a:t>. This mixture is a nuclear fuel, coolant and a heat transfer medium. In the secondary coolant there is a </a:t>
            </a:r>
            <a:r>
              <a:rPr lang="en-US" b="1" dirty="0"/>
              <a:t>non-radioactive salt  </a:t>
            </a:r>
            <a:r>
              <a:rPr lang="en-US" dirty="0"/>
              <a:t>that can remove the heat from the fuel salt</a:t>
            </a:r>
          </a:p>
          <a:p>
            <a:endParaRPr lang="en-US" dirty="0"/>
          </a:p>
        </p:txBody>
      </p:sp>
      <p:sp>
        <p:nvSpPr>
          <p:cNvPr id="4" name="Slide Number Placeholder 3">
            <a:extLst>
              <a:ext uri="{FF2B5EF4-FFF2-40B4-BE49-F238E27FC236}">
                <a16:creationId xmlns:a16="http://schemas.microsoft.com/office/drawing/2014/main" id="{3E23ABC7-6B4C-3C9D-6AAD-CD38A6B1155A}"/>
              </a:ext>
            </a:extLst>
          </p:cNvPr>
          <p:cNvSpPr>
            <a:spLocks noGrp="1"/>
          </p:cNvSpPr>
          <p:nvPr>
            <p:ph type="sldNum" sz="quarter" idx="5"/>
          </p:nvPr>
        </p:nvSpPr>
        <p:spPr/>
        <p:txBody>
          <a:bodyPr/>
          <a:lstStyle/>
          <a:p>
            <a:fld id="{9A0CCFD4-A7F8-054B-8822-BC244B953582}" type="slidenum">
              <a:rPr lang="en-US" smtClean="0"/>
              <a:t>5</a:t>
            </a:fld>
            <a:endParaRPr lang="en-US" dirty="0"/>
          </a:p>
        </p:txBody>
      </p:sp>
    </p:spTree>
    <p:extLst>
      <p:ext uri="{BB962C8B-B14F-4D97-AF65-F5344CB8AC3E}">
        <p14:creationId xmlns:p14="http://schemas.microsoft.com/office/powerpoint/2010/main" val="2028496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DB564-8701-DCE0-7225-B984D7159E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F3FAD3-138A-1254-DE59-45E59EC00D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E698CD-0CF6-4591-7371-D359F49C3D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C8F1AB-82BD-A72D-9DAD-5BA7C08B3130}"/>
              </a:ext>
            </a:extLst>
          </p:cNvPr>
          <p:cNvSpPr>
            <a:spLocks noGrp="1"/>
          </p:cNvSpPr>
          <p:nvPr>
            <p:ph type="sldNum" sz="quarter" idx="5"/>
          </p:nvPr>
        </p:nvSpPr>
        <p:spPr/>
        <p:txBody>
          <a:bodyPr/>
          <a:lstStyle/>
          <a:p>
            <a:fld id="{9A0CCFD4-A7F8-054B-8822-BC244B953582}" type="slidenum">
              <a:rPr lang="en-US" smtClean="0"/>
              <a:t>6</a:t>
            </a:fld>
            <a:endParaRPr lang="en-US" dirty="0"/>
          </a:p>
        </p:txBody>
      </p:sp>
    </p:spTree>
    <p:extLst>
      <p:ext uri="{BB962C8B-B14F-4D97-AF65-F5344CB8AC3E}">
        <p14:creationId xmlns:p14="http://schemas.microsoft.com/office/powerpoint/2010/main" val="3810573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8C0E3-C1DE-0610-FAA4-D332E828F9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149FF7-C1F9-A801-900A-0D4A7B82AD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43123D-3091-3986-B834-E45F92D8EB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0F7333-5997-292B-F0FE-95A11315DA47}"/>
              </a:ext>
            </a:extLst>
          </p:cNvPr>
          <p:cNvSpPr>
            <a:spLocks noGrp="1"/>
          </p:cNvSpPr>
          <p:nvPr>
            <p:ph type="sldNum" sz="quarter" idx="5"/>
          </p:nvPr>
        </p:nvSpPr>
        <p:spPr/>
        <p:txBody>
          <a:bodyPr/>
          <a:lstStyle/>
          <a:p>
            <a:fld id="{9A0CCFD4-A7F8-054B-8822-BC244B953582}" type="slidenum">
              <a:rPr lang="en-US" smtClean="0"/>
              <a:t>7</a:t>
            </a:fld>
            <a:endParaRPr lang="en-US" dirty="0"/>
          </a:p>
        </p:txBody>
      </p:sp>
    </p:spTree>
    <p:extLst>
      <p:ext uri="{BB962C8B-B14F-4D97-AF65-F5344CB8AC3E}">
        <p14:creationId xmlns:p14="http://schemas.microsoft.com/office/powerpoint/2010/main" val="454681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504FD-CFF7-AEA7-4D63-C686CCB8C0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75732C-89CC-D9EB-95CA-DC267A5FEB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EF9B1A-9386-8088-2183-7821B9D289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B31810-A470-51BC-74F7-1CFE0BA09FFD}"/>
              </a:ext>
            </a:extLst>
          </p:cNvPr>
          <p:cNvSpPr>
            <a:spLocks noGrp="1"/>
          </p:cNvSpPr>
          <p:nvPr>
            <p:ph type="sldNum" sz="quarter" idx="5"/>
          </p:nvPr>
        </p:nvSpPr>
        <p:spPr/>
        <p:txBody>
          <a:bodyPr/>
          <a:lstStyle/>
          <a:p>
            <a:fld id="{9A0CCFD4-A7F8-054B-8822-BC244B953582}" type="slidenum">
              <a:rPr lang="en-US" smtClean="0"/>
              <a:t>8</a:t>
            </a:fld>
            <a:endParaRPr lang="en-US" dirty="0"/>
          </a:p>
        </p:txBody>
      </p:sp>
    </p:spTree>
    <p:extLst>
      <p:ext uri="{BB962C8B-B14F-4D97-AF65-F5344CB8AC3E}">
        <p14:creationId xmlns:p14="http://schemas.microsoft.com/office/powerpoint/2010/main" val="639550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C1FCD-A23D-9110-65D0-16FAAC267B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459B7B-8ACA-475A-A056-572077D681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4F665E-A394-66D1-F3F0-F3EAAB885A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0CA610-D8C0-C9C5-81FA-0D486EAE2002}"/>
              </a:ext>
            </a:extLst>
          </p:cNvPr>
          <p:cNvSpPr>
            <a:spLocks noGrp="1"/>
          </p:cNvSpPr>
          <p:nvPr>
            <p:ph type="sldNum" sz="quarter" idx="5"/>
          </p:nvPr>
        </p:nvSpPr>
        <p:spPr/>
        <p:txBody>
          <a:bodyPr/>
          <a:lstStyle/>
          <a:p>
            <a:fld id="{9A0CCFD4-A7F8-054B-8822-BC244B953582}" type="slidenum">
              <a:rPr lang="en-US" smtClean="0"/>
              <a:t>9</a:t>
            </a:fld>
            <a:endParaRPr lang="en-US" dirty="0"/>
          </a:p>
        </p:txBody>
      </p:sp>
    </p:spTree>
    <p:extLst>
      <p:ext uri="{BB962C8B-B14F-4D97-AF65-F5344CB8AC3E}">
        <p14:creationId xmlns:p14="http://schemas.microsoft.com/office/powerpoint/2010/main" val="16757957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Hex Whit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7A4BE5-FE46-EA43-B6B0-450DE02CC372}"/>
              </a:ext>
            </a:extLst>
          </p:cNvPr>
          <p:cNvPicPr>
            <a:picLocks noChangeAspect="1"/>
          </p:cNvPicPr>
          <p:nvPr userDrawn="1"/>
        </p:nvPicPr>
        <p:blipFill rotWithShape="1">
          <a:blip r:embed="rId2"/>
          <a:srcRect t="1639" b="1"/>
          <a:stretch/>
        </p:blipFill>
        <p:spPr>
          <a:xfrm>
            <a:off x="1" y="-4764"/>
            <a:ext cx="10174777" cy="5379290"/>
          </a:xfrm>
          <a:prstGeom prst="rect">
            <a:avLst/>
          </a:prstGeom>
        </p:spPr>
      </p:pic>
      <p:sp>
        <p:nvSpPr>
          <p:cNvPr id="5" name="Rectangle 4">
            <a:extLst>
              <a:ext uri="{FF2B5EF4-FFF2-40B4-BE49-F238E27FC236}">
                <a16:creationId xmlns:a16="http://schemas.microsoft.com/office/drawing/2014/main" id="{3566EC07-D962-6647-8E4E-0283A02CE19B}"/>
              </a:ext>
            </a:extLst>
          </p:cNvPr>
          <p:cNvSpPr/>
          <p:nvPr userDrawn="1"/>
        </p:nvSpPr>
        <p:spPr>
          <a:xfrm>
            <a:off x="0" y="0"/>
            <a:ext cx="12192000" cy="5479712"/>
          </a:xfrm>
          <a:prstGeom prst="rect">
            <a:avLst/>
          </a:prstGeom>
          <a:gradFill>
            <a:gsLst>
              <a:gs pos="0">
                <a:schemeClr val="bg1">
                  <a:alpha val="0"/>
                </a:schemeClr>
              </a:gs>
              <a:gs pos="76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blue/green box bottom">
            <a:extLst>
              <a:ext uri="{FF2B5EF4-FFF2-40B4-BE49-F238E27FC236}">
                <a16:creationId xmlns:a16="http://schemas.microsoft.com/office/drawing/2014/main" id="{01F9400E-D49A-AA40-B4BD-53F03EC31D76}"/>
              </a:ext>
            </a:extLst>
          </p:cNvPr>
          <p:cNvGrpSpPr/>
          <p:nvPr userDrawn="1"/>
        </p:nvGrpSpPr>
        <p:grpSpPr>
          <a:xfrm>
            <a:off x="0" y="5340350"/>
            <a:ext cx="12192000" cy="1517650"/>
            <a:chOff x="0" y="5340350"/>
            <a:chExt cx="12192000" cy="1517650"/>
          </a:xfrm>
        </p:grpSpPr>
        <p:sp>
          <p:nvSpPr>
            <p:cNvPr id="11" name="Rectangle 10">
              <a:extLst>
                <a:ext uri="{FF2B5EF4-FFF2-40B4-BE49-F238E27FC236}">
                  <a16:creationId xmlns:a16="http://schemas.microsoft.com/office/drawing/2014/main" id="{7C04B8F3-C379-C04D-8634-1CDEC81586E2}"/>
                </a:ext>
              </a:extLst>
            </p:cNvPr>
            <p:cNvSpPr/>
            <p:nvPr userDrawn="1"/>
          </p:nvSpPr>
          <p:spPr bwMode="auto">
            <a:xfrm>
              <a:off x="0" y="5444519"/>
              <a:ext cx="12192000" cy="1413481"/>
            </a:xfrm>
            <a:prstGeom prst="rect">
              <a:avLst/>
            </a:prstGeom>
            <a:solidFill>
              <a:srgbClr val="07519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2" name="Rectangle 11">
              <a:extLst>
                <a:ext uri="{FF2B5EF4-FFF2-40B4-BE49-F238E27FC236}">
                  <a16:creationId xmlns:a16="http://schemas.microsoft.com/office/drawing/2014/main" id="{003207E4-91BC-AB48-939F-AAC2AA29BF23}"/>
                </a:ext>
              </a:extLst>
            </p:cNvPr>
            <p:cNvSpPr/>
            <p:nvPr userDrawn="1"/>
          </p:nvSpPr>
          <p:spPr bwMode="auto">
            <a:xfrm>
              <a:off x="0" y="5340350"/>
              <a:ext cx="12192000" cy="104169"/>
            </a:xfrm>
            <a:prstGeom prst="rect">
              <a:avLst/>
            </a:prstGeom>
            <a:solidFill>
              <a:srgbClr val="8EC42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grpSp>
      <p:pic>
        <p:nvPicPr>
          <p:cNvPr id="15" name="INL Logo">
            <a:extLst>
              <a:ext uri="{FF2B5EF4-FFF2-40B4-BE49-F238E27FC236}">
                <a16:creationId xmlns:a16="http://schemas.microsoft.com/office/drawing/2014/main" id="{21EEECFB-01DD-5F4A-AC25-029E8729B2BC}"/>
              </a:ext>
            </a:extLst>
          </p:cNvPr>
          <p:cNvPicPr>
            <a:picLocks noChangeAspect="1"/>
          </p:cNvPicPr>
          <p:nvPr userDrawn="1"/>
        </p:nvPicPr>
        <p:blipFill>
          <a:blip r:embed="rId3"/>
          <a:srcRect/>
          <a:stretch/>
        </p:blipFill>
        <p:spPr>
          <a:xfrm>
            <a:off x="8455025" y="5904670"/>
            <a:ext cx="3189597" cy="473455"/>
          </a:xfrm>
          <a:prstGeom prst="rect">
            <a:avLst/>
          </a:prstGeom>
        </p:spPr>
      </p:pic>
      <p:sp>
        <p:nvSpPr>
          <p:cNvPr id="21" name="Text Placeholder 20">
            <a:extLst>
              <a:ext uri="{FF2B5EF4-FFF2-40B4-BE49-F238E27FC236}">
                <a16:creationId xmlns:a16="http://schemas.microsoft.com/office/drawing/2014/main" id="{E1DFF24A-6025-2847-8C93-29954BFB7B89}"/>
              </a:ext>
            </a:extLst>
          </p:cNvPr>
          <p:cNvSpPr>
            <a:spLocks noGrp="1"/>
          </p:cNvSpPr>
          <p:nvPr>
            <p:ph type="body" sz="quarter" idx="13" hasCustomPrompt="1"/>
          </p:nvPr>
        </p:nvSpPr>
        <p:spPr>
          <a:xfrm>
            <a:off x="2837144" y="2217074"/>
            <a:ext cx="9354855" cy="2292350"/>
          </a:xfrm>
          <a:noFill/>
        </p:spPr>
        <p:txBody>
          <a:bodyPr wrap="square" lIns="365760" tIns="822960" rIns="1097280" bIns="822960" anchor="ctr" anchorCtr="0">
            <a:noAutofit/>
          </a:bodyPr>
          <a:lstStyle>
            <a:lvl1pPr marL="0" indent="0">
              <a:buFont typeface="Arial" panose="020B0604020202020204" pitchFamily="34" charset="0"/>
              <a:buNone/>
              <a:tabLst/>
              <a:defRPr sz="3600" b="1" i="0">
                <a:solidFill>
                  <a:schemeClr val="tx2"/>
                </a:solidFill>
                <a:latin typeface="Arial" panose="020B0604020202020204" pitchFamily="34" charset="0"/>
                <a:cs typeface="Arial" panose="020B0604020202020204" pitchFamily="34" charset="0"/>
              </a:defRPr>
            </a:lvl1pPr>
            <a:lvl2pPr marL="9525" indent="0">
              <a:buFontTx/>
              <a:buNone/>
              <a:tabLst/>
              <a:defRPr sz="2400">
                <a:solidFill>
                  <a:schemeClr val="tx2"/>
                </a:solidFill>
                <a:latin typeface="Arial" panose="020B0604020202020204" pitchFamily="34" charset="0"/>
                <a:cs typeface="Arial" panose="020B0604020202020204" pitchFamily="34" charset="0"/>
              </a:defRPr>
            </a:lvl2pPr>
            <a:lvl3pPr marL="914400" indent="0">
              <a:buFontTx/>
              <a:buNone/>
              <a:defRPr/>
            </a:lvl3pPr>
            <a:lvl4pPr marL="1371600" indent="0">
              <a:buFontTx/>
              <a:buNone/>
              <a:defRPr/>
            </a:lvl4pPr>
            <a:lvl5pPr marL="1828800" indent="0">
              <a:buFontTx/>
              <a:buNone/>
              <a:defRPr/>
            </a:lvl5pPr>
          </a:lstStyle>
          <a:p>
            <a:pPr lvl="0"/>
            <a:r>
              <a:rPr lang="en-US" dirty="0"/>
              <a:t>Click to edit title</a:t>
            </a:r>
          </a:p>
          <a:p>
            <a:pPr lvl="1"/>
            <a:r>
              <a:rPr lang="en-US" dirty="0"/>
              <a:t>Click to edit subtitle</a:t>
            </a:r>
          </a:p>
        </p:txBody>
      </p:sp>
      <p:sp>
        <p:nvSpPr>
          <p:cNvPr id="16" name="Text Placeholder 46">
            <a:extLst>
              <a:ext uri="{FF2B5EF4-FFF2-40B4-BE49-F238E27FC236}">
                <a16:creationId xmlns:a16="http://schemas.microsoft.com/office/drawing/2014/main" id="{F11E7C5D-AAED-604F-85A8-6DB539F1F601}"/>
              </a:ext>
            </a:extLst>
          </p:cNvPr>
          <p:cNvSpPr>
            <a:spLocks noGrp="1"/>
          </p:cNvSpPr>
          <p:nvPr>
            <p:ph type="body" sz="quarter" idx="16"/>
          </p:nvPr>
        </p:nvSpPr>
        <p:spPr>
          <a:xfrm>
            <a:off x="670142" y="273297"/>
            <a:ext cx="2541981" cy="1392237"/>
          </a:xfrm>
          <a:effectLst/>
        </p:spPr>
        <p:txBody>
          <a:bodyPr lIns="0" rIns="0" bIns="0" anchor="b" anchorCtr="0">
            <a:noAutofit/>
          </a:bodyPr>
          <a:lstStyle>
            <a:lvl1pPr marL="7938" indent="0">
              <a:buFontTx/>
              <a:buNone/>
              <a:tabLst/>
              <a:defRPr sz="1600" b="1" i="0">
                <a:solidFill>
                  <a:schemeClr val="bg1"/>
                </a:solidFill>
                <a:latin typeface="Arial" panose="020B0604020202020204" pitchFamily="34" charset="0"/>
                <a:cs typeface="Arial" panose="020B0604020202020204" pitchFamily="34" charset="0"/>
              </a:defRPr>
            </a:lvl1pPr>
            <a:lvl2pPr marL="457200" indent="0">
              <a:buFontTx/>
              <a:buNone/>
              <a:defRPr b="0" i="0">
                <a:solidFill>
                  <a:schemeClr val="bg1"/>
                </a:solidFill>
                <a:latin typeface="Myriad Pro Condensed" panose="020B0506030403020204" pitchFamily="34" charset="0"/>
              </a:defRPr>
            </a:lvl2pPr>
            <a:lvl3pPr marL="7938" indent="0">
              <a:buFontTx/>
              <a:buNone/>
              <a:tabLst/>
              <a:defRPr sz="1600" b="0" i="0">
                <a:solidFill>
                  <a:schemeClr val="bg1"/>
                </a:solidFill>
                <a:latin typeface="Arial" panose="020B0604020202020204" pitchFamily="34" charset="0"/>
                <a:cs typeface="Arial" panose="020B0604020202020204" pitchFamily="34" charset="0"/>
              </a:defRPr>
            </a:lvl3pPr>
            <a:lvl4pPr marL="1371600" indent="0">
              <a:buFontTx/>
              <a:buNone/>
              <a:defRPr b="0" i="0">
                <a:solidFill>
                  <a:schemeClr val="bg1"/>
                </a:solidFill>
                <a:latin typeface="Myriad Pro Condensed" panose="020B0506030403020204" pitchFamily="34" charset="0"/>
              </a:defRPr>
            </a:lvl4pPr>
            <a:lvl5pPr marL="1828800" indent="0">
              <a:buFontTx/>
              <a:buNone/>
              <a:defRPr b="0" i="0">
                <a:solidFill>
                  <a:schemeClr val="bg1"/>
                </a:solidFill>
                <a:latin typeface="Myriad Pro Condensed" panose="020B0506030403020204" pitchFamily="34" charset="0"/>
              </a:defRPr>
            </a:lvl5pPr>
          </a:lstStyle>
          <a:p>
            <a:pPr lvl="0"/>
            <a:endParaRPr lang="en-US" dirty="0"/>
          </a:p>
          <a:p>
            <a:pPr lvl="2"/>
            <a:r>
              <a:rPr lang="en-US" dirty="0"/>
              <a:t>Date</a:t>
            </a:r>
          </a:p>
          <a:p>
            <a:pPr lvl="2"/>
            <a:endParaRPr lang="en-US" dirty="0"/>
          </a:p>
          <a:p>
            <a:pPr lvl="0"/>
            <a:r>
              <a:rPr lang="en-US" dirty="0"/>
              <a:t>Presenter name</a:t>
            </a:r>
          </a:p>
          <a:p>
            <a:pPr lvl="2"/>
            <a:r>
              <a:rPr lang="en-US" dirty="0"/>
              <a:t>Title</a:t>
            </a:r>
          </a:p>
        </p:txBody>
      </p:sp>
    </p:spTree>
    <p:extLst>
      <p:ext uri="{BB962C8B-B14F-4D97-AF65-F5344CB8AC3E}">
        <p14:creationId xmlns:p14="http://schemas.microsoft.com/office/powerpoint/2010/main" val="26474190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3840">
          <p15:clr>
            <a:srgbClr val="FBAE40"/>
          </p15:clr>
        </p15:guide>
        <p15:guide id="3" orient="horz" pos="1920">
          <p15:clr>
            <a:srgbClr val="FBAE40"/>
          </p15:clr>
        </p15:guide>
        <p15:guide id="4" pos="53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ght Blue Box Photo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938149" y="1739901"/>
            <a:ext cx="6704153" cy="420704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420EC343-9CA9-412C-8E9B-FB4CE1ED82E7}" type="datetime1">
              <a:rPr lang="en-US" smtClean="0"/>
              <a:t>7/18/2026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
        <p:nvSpPr>
          <p:cNvPr id="8" name="Rectangle 7">
            <a:extLst>
              <a:ext uri="{FF2B5EF4-FFF2-40B4-BE49-F238E27FC236}">
                <a16:creationId xmlns:a16="http://schemas.microsoft.com/office/drawing/2014/main" id="{9B2EB56D-A175-2340-8316-CB2D73FC70C2}"/>
              </a:ext>
            </a:extLst>
          </p:cNvPr>
          <p:cNvSpPr/>
          <p:nvPr userDrawn="1"/>
        </p:nvSpPr>
        <p:spPr>
          <a:xfrm>
            <a:off x="8465770" y="-1"/>
            <a:ext cx="3726230" cy="62377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5">
            <a:extLst>
              <a:ext uri="{FF2B5EF4-FFF2-40B4-BE49-F238E27FC236}">
                <a16:creationId xmlns:a16="http://schemas.microsoft.com/office/drawing/2014/main" id="{AEB60818-A426-D644-9EEA-D2FB1CBDFB58}"/>
              </a:ext>
            </a:extLst>
          </p:cNvPr>
          <p:cNvSpPr>
            <a:spLocks noGrp="1"/>
          </p:cNvSpPr>
          <p:nvPr>
            <p:ph type="pic" sz="quarter" idx="13" hasCustomPrompt="1"/>
          </p:nvPr>
        </p:nvSpPr>
        <p:spPr>
          <a:xfrm>
            <a:off x="8871283" y="522288"/>
            <a:ext cx="2919664" cy="4351338"/>
          </a:xfrm>
          <a:prstGeom prst="rect">
            <a:avLst/>
          </a:prstGeom>
        </p:spPr>
        <p:txBody>
          <a:bodyPr>
            <a:normAutofit/>
          </a:bodyPr>
          <a:lstStyle>
            <a:lvl1pPr marL="0" indent="0">
              <a:buFontTx/>
              <a:buNone/>
              <a:defRPr sz="2000">
                <a:solidFill>
                  <a:schemeClr val="tx1">
                    <a:lumMod val="65000"/>
                    <a:lumOff val="35000"/>
                  </a:schemeClr>
                </a:solidFill>
              </a:defRPr>
            </a:lvl1pPr>
          </a:lstStyle>
          <a:p>
            <a:r>
              <a:rPr lang="en-US" dirty="0"/>
              <a:t>Click photo icon below to insert picture</a:t>
            </a:r>
            <a:br>
              <a:rPr lang="en-US" dirty="0"/>
            </a:br>
            <a:r>
              <a:rPr lang="en-US" dirty="0"/>
              <a:t>(if replacing picture, you will have to reset your crop area)</a:t>
            </a:r>
          </a:p>
        </p:txBody>
      </p:sp>
      <p:sp>
        <p:nvSpPr>
          <p:cNvPr id="10" name="Title 1">
            <a:extLst>
              <a:ext uri="{FF2B5EF4-FFF2-40B4-BE49-F238E27FC236}">
                <a16:creationId xmlns:a16="http://schemas.microsoft.com/office/drawing/2014/main" id="{080018A3-14FE-A04B-A3B4-D9AA55483B48}"/>
              </a:ext>
            </a:extLst>
          </p:cNvPr>
          <p:cNvSpPr>
            <a:spLocks noGrp="1"/>
          </p:cNvSpPr>
          <p:nvPr>
            <p:ph type="title" hasCustomPrompt="1"/>
          </p:nvPr>
        </p:nvSpPr>
        <p:spPr>
          <a:xfrm>
            <a:off x="938151" y="558602"/>
            <a:ext cx="6704151" cy="1005229"/>
          </a:xfrm>
        </p:spPr>
        <p:txBody>
          <a:bodyPr/>
          <a:lstStyle/>
          <a:p>
            <a:r>
              <a:rPr lang="en-US" dirty="0"/>
              <a:t>Click to edit title</a:t>
            </a:r>
            <a:br>
              <a:rPr lang="en-US" dirty="0"/>
            </a:br>
            <a:r>
              <a:rPr lang="en-US" dirty="0"/>
              <a:t>(2 lines max)</a:t>
            </a:r>
          </a:p>
        </p:txBody>
      </p:sp>
    </p:spTree>
    <p:extLst>
      <p:ext uri="{BB962C8B-B14F-4D97-AF65-F5344CB8AC3E}">
        <p14:creationId xmlns:p14="http://schemas.microsoft.com/office/powerpoint/2010/main" val="5465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g Blue Box Bullets Righ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CB96BB-242F-BC47-80BF-E45DB97245BA}"/>
              </a:ext>
            </a:extLst>
          </p:cNvPr>
          <p:cNvSpPr/>
          <p:nvPr userDrawn="1"/>
        </p:nvSpPr>
        <p:spPr>
          <a:xfrm>
            <a:off x="6843714" y="0"/>
            <a:ext cx="5346699" cy="62377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72FA9CB-507A-AA48-963A-8D5E37B7CF5B}"/>
              </a:ext>
            </a:extLst>
          </p:cNvPr>
          <p:cNvSpPr/>
          <p:nvPr userDrawn="1"/>
        </p:nvSpPr>
        <p:spPr>
          <a:xfrm>
            <a:off x="0" y="6335712"/>
            <a:ext cx="12192000" cy="522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E79016F-99B0-6B40-B3F7-87F0068FC0E5}"/>
              </a:ext>
            </a:extLst>
          </p:cNvPr>
          <p:cNvSpPr/>
          <p:nvPr userDrawn="1"/>
        </p:nvSpPr>
        <p:spPr>
          <a:xfrm>
            <a:off x="0" y="6237795"/>
            <a:ext cx="12192000" cy="97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IDAHO NATIONAL LABORATORY">
            <a:extLst>
              <a:ext uri="{FF2B5EF4-FFF2-40B4-BE49-F238E27FC236}">
                <a16:creationId xmlns:a16="http://schemas.microsoft.com/office/drawing/2014/main" id="{BD942965-6C07-5D4A-809D-5FC754D5902D}"/>
              </a:ext>
            </a:extLst>
          </p:cNvPr>
          <p:cNvPicPr>
            <a:picLocks noChangeAspect="1"/>
          </p:cNvPicPr>
          <p:nvPr userDrawn="1"/>
        </p:nvPicPr>
        <p:blipFill>
          <a:blip r:embed="rId2"/>
          <a:stretch>
            <a:fillRect/>
          </a:stretch>
        </p:blipFill>
        <p:spPr>
          <a:xfrm>
            <a:off x="8944584" y="6543675"/>
            <a:ext cx="2768600" cy="127000"/>
          </a:xfrm>
          <a:prstGeom prst="rect">
            <a:avLst/>
          </a:prstGeom>
        </p:spPr>
      </p:pic>
      <p:sp>
        <p:nvSpPr>
          <p:cNvPr id="14" name="Title Placeholder BIG box blue right">
            <a:extLst>
              <a:ext uri="{FF2B5EF4-FFF2-40B4-BE49-F238E27FC236}">
                <a16:creationId xmlns:a16="http://schemas.microsoft.com/office/drawing/2014/main" id="{AB7EA1D9-8A57-3143-9688-4BB8599F986F}"/>
              </a:ext>
            </a:extLst>
          </p:cNvPr>
          <p:cNvSpPr>
            <a:spLocks noGrp="1"/>
          </p:cNvSpPr>
          <p:nvPr>
            <p:ph type="body" sz="quarter" idx="14" hasCustomPrompt="1"/>
          </p:nvPr>
        </p:nvSpPr>
        <p:spPr>
          <a:xfrm>
            <a:off x="6850063" y="0"/>
            <a:ext cx="5340350" cy="907549"/>
          </a:xfrm>
          <a:prstGeom prst="rect">
            <a:avLst/>
          </a:prstGeom>
          <a:noFill/>
        </p:spPr>
        <p:txBody>
          <a:bodyPr lIns="274320" tIns="365760" rIns="274320">
            <a:normAutofit/>
          </a:bodyPr>
          <a:lstStyle>
            <a:lvl1pPr marL="0" indent="0">
              <a:buFontTx/>
              <a:buNone/>
              <a:defRPr sz="3200" b="1" i="0">
                <a:solidFill>
                  <a:schemeClr val="bg1"/>
                </a:solidFill>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Click to edit box title</a:t>
            </a:r>
          </a:p>
        </p:txBody>
      </p:sp>
      <p:sp>
        <p:nvSpPr>
          <p:cNvPr id="15" name="Text Placeholder 2">
            <a:extLst>
              <a:ext uri="{FF2B5EF4-FFF2-40B4-BE49-F238E27FC236}">
                <a16:creationId xmlns:a16="http://schemas.microsoft.com/office/drawing/2014/main" id="{538B584E-1ECA-5646-9DA7-61B8110256F2}"/>
              </a:ext>
            </a:extLst>
          </p:cNvPr>
          <p:cNvSpPr>
            <a:spLocks noGrp="1"/>
          </p:cNvSpPr>
          <p:nvPr>
            <p:ph type="body" sz="quarter" idx="15" hasCustomPrompt="1"/>
          </p:nvPr>
        </p:nvSpPr>
        <p:spPr>
          <a:xfrm>
            <a:off x="7116947" y="1064712"/>
            <a:ext cx="4598987" cy="4515349"/>
          </a:xfrm>
          <a:prstGeom prst="rect">
            <a:avLst/>
          </a:prstGeom>
        </p:spPr>
        <p:txBody>
          <a:bodyPr lIns="0">
            <a:normAutofit/>
          </a:bodyPr>
          <a:lstStyle>
            <a:lvl1pPr marL="347663" indent="-342900">
              <a:buClr>
                <a:schemeClr val="bg1"/>
              </a:buClr>
              <a:tabLst/>
              <a:defRPr sz="2400">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bullet list</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E468DF8F-992C-4270-A03D-BA03DE8F2CDD}" type="datetime1">
              <a:rPr lang="en-US" smtClean="0"/>
              <a:t>7/18/2026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
        <p:nvSpPr>
          <p:cNvPr id="16" name="Picture Placeholder">
            <a:extLst>
              <a:ext uri="{FF2B5EF4-FFF2-40B4-BE49-F238E27FC236}">
                <a16:creationId xmlns:a16="http://schemas.microsoft.com/office/drawing/2014/main" id="{6EF42CC7-103E-EA4C-89A2-543032DA331C}"/>
              </a:ext>
            </a:extLst>
          </p:cNvPr>
          <p:cNvSpPr>
            <a:spLocks noGrp="1"/>
          </p:cNvSpPr>
          <p:nvPr>
            <p:ph type="pic" sz="quarter" idx="13" hasCustomPrompt="1"/>
          </p:nvPr>
        </p:nvSpPr>
        <p:spPr>
          <a:xfrm>
            <a:off x="0" y="0"/>
            <a:ext cx="6843714" cy="6228267"/>
          </a:xfrm>
          <a:prstGeom prst="rect">
            <a:avLst/>
          </a:prstGeom>
        </p:spPr>
        <p:txBody>
          <a:bodyPr>
            <a:normAutofit/>
          </a:bodyPr>
          <a:lstStyle>
            <a:lvl1pPr marL="0" indent="0">
              <a:buFontTx/>
              <a:buNone/>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p:txBody>
      </p:sp>
    </p:spTree>
    <p:extLst>
      <p:ext uri="{BB962C8B-B14F-4D97-AF65-F5344CB8AC3E}">
        <p14:creationId xmlns:p14="http://schemas.microsoft.com/office/powerpoint/2010/main" val="3890074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25992-890C-EC4B-B676-6CCEF133B8F2}"/>
              </a:ext>
            </a:extLst>
          </p:cNvPr>
          <p:cNvSpPr>
            <a:spLocks noGrp="1"/>
          </p:cNvSpPr>
          <p:nvPr>
            <p:ph type="title" hasCustomPrompt="1"/>
          </p:nvPr>
        </p:nvSpPr>
        <p:spPr>
          <a:xfrm>
            <a:off x="938150" y="1709738"/>
            <a:ext cx="10409299" cy="2852737"/>
          </a:xfrm>
        </p:spPr>
        <p:txBody>
          <a:bodyPr anchor="ctr" anchorCtr="0"/>
          <a:lstStyle>
            <a:lvl1pPr>
              <a:defRPr sz="4800"/>
            </a:lvl1pPr>
          </a:lstStyle>
          <a:p>
            <a:r>
              <a:rPr lang="en-US" dirty="0"/>
              <a:t>Click to edit title</a:t>
            </a:r>
          </a:p>
        </p:txBody>
      </p:sp>
      <p:sp>
        <p:nvSpPr>
          <p:cNvPr id="3" name="Text Placeholder 2">
            <a:extLst>
              <a:ext uri="{FF2B5EF4-FFF2-40B4-BE49-F238E27FC236}">
                <a16:creationId xmlns:a16="http://schemas.microsoft.com/office/drawing/2014/main" id="{E55303FD-B916-FD4E-85C2-3EBF655BC1FB}"/>
              </a:ext>
            </a:extLst>
          </p:cNvPr>
          <p:cNvSpPr>
            <a:spLocks noGrp="1"/>
          </p:cNvSpPr>
          <p:nvPr>
            <p:ph type="body" idx="1" hasCustomPrompt="1"/>
          </p:nvPr>
        </p:nvSpPr>
        <p:spPr>
          <a:xfrm>
            <a:off x="938150" y="4589463"/>
            <a:ext cx="104093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subhead</a:t>
            </a:r>
          </a:p>
        </p:txBody>
      </p:sp>
      <p:sp>
        <p:nvSpPr>
          <p:cNvPr id="4" name="Date Placeholder 3">
            <a:extLst>
              <a:ext uri="{FF2B5EF4-FFF2-40B4-BE49-F238E27FC236}">
                <a16:creationId xmlns:a16="http://schemas.microsoft.com/office/drawing/2014/main" id="{2C8FDE18-9616-B043-9C71-522DAD29B023}"/>
              </a:ext>
            </a:extLst>
          </p:cNvPr>
          <p:cNvSpPr>
            <a:spLocks noGrp="1"/>
          </p:cNvSpPr>
          <p:nvPr>
            <p:ph type="dt" sz="half" idx="10"/>
          </p:nvPr>
        </p:nvSpPr>
        <p:spPr/>
        <p:txBody>
          <a:bodyPr/>
          <a:lstStyle/>
          <a:p>
            <a:fld id="{AC801F47-C677-412A-B1B3-D195A976BBE4}" type="datetime1">
              <a:rPr lang="en-US" smtClean="0"/>
              <a:t>7/18/2026</a:t>
            </a:fld>
            <a:endParaRPr lang="en-US" dirty="0"/>
          </a:p>
        </p:txBody>
      </p:sp>
      <p:sp>
        <p:nvSpPr>
          <p:cNvPr id="5" name="Footer Placeholder 4">
            <a:extLst>
              <a:ext uri="{FF2B5EF4-FFF2-40B4-BE49-F238E27FC236}">
                <a16:creationId xmlns:a16="http://schemas.microsoft.com/office/drawing/2014/main" id="{D832FF7A-5905-EB40-919B-9225D0871D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C7509E-6005-DB4B-9578-84532E5F8BFF}"/>
              </a:ext>
            </a:extLst>
          </p:cNvPr>
          <p:cNvSpPr>
            <a:spLocks noGrp="1"/>
          </p:cNvSpPr>
          <p:nvPr>
            <p:ph type="sldNum" sz="quarter" idx="12"/>
          </p:nvPr>
        </p:nvSpPr>
        <p:spPr/>
        <p:txBody>
          <a:bodyPr/>
          <a:lstStyle/>
          <a:p>
            <a:fld id="{82B577FA-F7D9-2C48-919F-F962E3BF952F}" type="slidenum">
              <a:rPr lang="en-US" smtClean="0"/>
              <a:t>‹#›</a:t>
            </a:fld>
            <a:endParaRPr lang="en-US" dirty="0"/>
          </a:p>
        </p:txBody>
      </p:sp>
    </p:spTree>
    <p:extLst>
      <p:ext uri="{BB962C8B-B14F-4D97-AF65-F5344CB8AC3E}">
        <p14:creationId xmlns:p14="http://schemas.microsoft.com/office/powerpoint/2010/main" val="1374382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0D34-E50C-7946-9657-29EA34F401D8}"/>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3" name="Content Placeholder 2">
            <a:extLst>
              <a:ext uri="{FF2B5EF4-FFF2-40B4-BE49-F238E27FC236}">
                <a16:creationId xmlns:a16="http://schemas.microsoft.com/office/drawing/2014/main" id="{3FBFFB48-1F38-8C46-B4B3-0871CA9880E3}"/>
              </a:ext>
            </a:extLst>
          </p:cNvPr>
          <p:cNvSpPr>
            <a:spLocks noGrp="1"/>
          </p:cNvSpPr>
          <p:nvPr>
            <p:ph sz="half" idx="1" hasCustomPrompt="1"/>
          </p:nvPr>
        </p:nvSpPr>
        <p:spPr>
          <a:xfrm>
            <a:off x="938150" y="1739901"/>
            <a:ext cx="5081650" cy="435133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C7F5AB-BF51-4044-8164-B8ADFB34B0A6}"/>
              </a:ext>
            </a:extLst>
          </p:cNvPr>
          <p:cNvSpPr>
            <a:spLocks noGrp="1"/>
          </p:cNvSpPr>
          <p:nvPr>
            <p:ph sz="half" idx="2" hasCustomPrompt="1"/>
          </p:nvPr>
        </p:nvSpPr>
        <p:spPr>
          <a:xfrm>
            <a:off x="6272148" y="1739901"/>
            <a:ext cx="5081651" cy="435133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973E568-D8E9-CE46-B564-4CAF0B6E4511}"/>
              </a:ext>
            </a:extLst>
          </p:cNvPr>
          <p:cNvSpPr>
            <a:spLocks noGrp="1"/>
          </p:cNvSpPr>
          <p:nvPr>
            <p:ph type="dt" sz="half" idx="10"/>
          </p:nvPr>
        </p:nvSpPr>
        <p:spPr/>
        <p:txBody>
          <a:bodyPr/>
          <a:lstStyle/>
          <a:p>
            <a:fld id="{02E7EABF-47C4-4C4B-9855-E82CC6853046}" type="datetime1">
              <a:rPr lang="en-US" smtClean="0"/>
              <a:t>7/18/2026</a:t>
            </a:fld>
            <a:endParaRPr lang="en-US" dirty="0"/>
          </a:p>
        </p:txBody>
      </p:sp>
      <p:sp>
        <p:nvSpPr>
          <p:cNvPr id="6" name="Footer Placeholder 5">
            <a:extLst>
              <a:ext uri="{FF2B5EF4-FFF2-40B4-BE49-F238E27FC236}">
                <a16:creationId xmlns:a16="http://schemas.microsoft.com/office/drawing/2014/main" id="{7C3C80FD-FB7C-F246-A242-07AFCB295C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FBDEBE-950D-C343-A00C-8D9FA1E33CE7}"/>
              </a:ext>
            </a:extLst>
          </p:cNvPr>
          <p:cNvSpPr>
            <a:spLocks noGrp="1"/>
          </p:cNvSpPr>
          <p:nvPr>
            <p:ph type="sldNum" sz="quarter" idx="12"/>
          </p:nvPr>
        </p:nvSpPr>
        <p:spPr/>
        <p:txBody>
          <a:bodyPr/>
          <a:lstStyle/>
          <a:p>
            <a:fld id="{82B577FA-F7D9-2C48-919F-F962E3BF952F}" type="slidenum">
              <a:rPr lang="en-US" smtClean="0"/>
              <a:t>‹#›</a:t>
            </a:fld>
            <a:endParaRPr lang="en-US" dirty="0"/>
          </a:p>
        </p:txBody>
      </p:sp>
    </p:spTree>
    <p:extLst>
      <p:ext uri="{BB962C8B-B14F-4D97-AF65-F5344CB8AC3E}">
        <p14:creationId xmlns:p14="http://schemas.microsoft.com/office/powerpoint/2010/main" val="3625320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0D34-E50C-7946-9657-29EA34F401D8}"/>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3" name="Content Placeholder 2">
            <a:extLst>
              <a:ext uri="{FF2B5EF4-FFF2-40B4-BE49-F238E27FC236}">
                <a16:creationId xmlns:a16="http://schemas.microsoft.com/office/drawing/2014/main" id="{3FBFFB48-1F38-8C46-B4B3-0871CA9880E3}"/>
              </a:ext>
            </a:extLst>
          </p:cNvPr>
          <p:cNvSpPr>
            <a:spLocks noGrp="1"/>
          </p:cNvSpPr>
          <p:nvPr>
            <p:ph sz="half" idx="1" hasCustomPrompt="1"/>
          </p:nvPr>
        </p:nvSpPr>
        <p:spPr>
          <a:xfrm>
            <a:off x="938150" y="2412999"/>
            <a:ext cx="5081650" cy="3763963"/>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C7F5AB-BF51-4044-8164-B8ADFB34B0A6}"/>
              </a:ext>
            </a:extLst>
          </p:cNvPr>
          <p:cNvSpPr>
            <a:spLocks noGrp="1"/>
          </p:cNvSpPr>
          <p:nvPr>
            <p:ph sz="half" idx="2" hasCustomPrompt="1"/>
          </p:nvPr>
        </p:nvSpPr>
        <p:spPr>
          <a:xfrm>
            <a:off x="6272148" y="2412999"/>
            <a:ext cx="5081651" cy="3763963"/>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973E568-D8E9-CE46-B564-4CAF0B6E4511}"/>
              </a:ext>
            </a:extLst>
          </p:cNvPr>
          <p:cNvSpPr>
            <a:spLocks noGrp="1"/>
          </p:cNvSpPr>
          <p:nvPr>
            <p:ph type="dt" sz="half" idx="10"/>
          </p:nvPr>
        </p:nvSpPr>
        <p:spPr/>
        <p:txBody>
          <a:bodyPr/>
          <a:lstStyle/>
          <a:p>
            <a:fld id="{A94058BA-7270-4C40-9323-C6678E3D2CA2}" type="datetime1">
              <a:rPr lang="en-US" smtClean="0"/>
              <a:t>7/18/2026</a:t>
            </a:fld>
            <a:endParaRPr lang="en-US" dirty="0"/>
          </a:p>
        </p:txBody>
      </p:sp>
      <p:sp>
        <p:nvSpPr>
          <p:cNvPr id="6" name="Footer Placeholder 5">
            <a:extLst>
              <a:ext uri="{FF2B5EF4-FFF2-40B4-BE49-F238E27FC236}">
                <a16:creationId xmlns:a16="http://schemas.microsoft.com/office/drawing/2014/main" id="{7C3C80FD-FB7C-F246-A242-07AFCB295C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FBDEBE-950D-C343-A00C-8D9FA1E33CE7}"/>
              </a:ext>
            </a:extLst>
          </p:cNvPr>
          <p:cNvSpPr>
            <a:spLocks noGrp="1"/>
          </p:cNvSpPr>
          <p:nvPr>
            <p:ph type="sldNum" sz="quarter" idx="12"/>
          </p:nvPr>
        </p:nvSpPr>
        <p:spPr/>
        <p:txBody>
          <a:bodyPr/>
          <a:lstStyle/>
          <a:p>
            <a:fld id="{82B577FA-F7D9-2C48-919F-F962E3BF952F}" type="slidenum">
              <a:rPr lang="en-US" smtClean="0"/>
              <a:t>‹#›</a:t>
            </a:fld>
            <a:endParaRPr lang="en-US" dirty="0"/>
          </a:p>
        </p:txBody>
      </p:sp>
      <p:sp>
        <p:nvSpPr>
          <p:cNvPr id="9" name="Text Placeholder 2">
            <a:extLst>
              <a:ext uri="{FF2B5EF4-FFF2-40B4-BE49-F238E27FC236}">
                <a16:creationId xmlns:a16="http://schemas.microsoft.com/office/drawing/2014/main" id="{172D795B-85F6-1F49-922A-F41317873070}"/>
              </a:ext>
            </a:extLst>
          </p:cNvPr>
          <p:cNvSpPr>
            <a:spLocks noGrp="1"/>
          </p:cNvSpPr>
          <p:nvPr>
            <p:ph type="body" idx="13" hasCustomPrompt="1"/>
          </p:nvPr>
        </p:nvSpPr>
        <p:spPr>
          <a:xfrm>
            <a:off x="938213" y="1589087"/>
            <a:ext cx="5081587" cy="766763"/>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subhead 1</a:t>
            </a:r>
          </a:p>
        </p:txBody>
      </p:sp>
      <p:sp>
        <p:nvSpPr>
          <p:cNvPr id="10" name="Text Placeholder 4">
            <a:extLst>
              <a:ext uri="{FF2B5EF4-FFF2-40B4-BE49-F238E27FC236}">
                <a16:creationId xmlns:a16="http://schemas.microsoft.com/office/drawing/2014/main" id="{B4E34B4F-F908-104C-90F3-5135E2E8C74D}"/>
              </a:ext>
            </a:extLst>
          </p:cNvPr>
          <p:cNvSpPr>
            <a:spLocks noGrp="1"/>
          </p:cNvSpPr>
          <p:nvPr>
            <p:ph type="body" sz="quarter" idx="3" hasCustomPrompt="1"/>
          </p:nvPr>
        </p:nvSpPr>
        <p:spPr>
          <a:xfrm>
            <a:off x="6270625" y="1589087"/>
            <a:ext cx="5081587" cy="766763"/>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subhead 2 </a:t>
            </a:r>
          </a:p>
        </p:txBody>
      </p:sp>
    </p:spTree>
    <p:extLst>
      <p:ext uri="{BB962C8B-B14F-4D97-AF65-F5344CB8AC3E}">
        <p14:creationId xmlns:p14="http://schemas.microsoft.com/office/powerpoint/2010/main" val="1790085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Hex Whit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7A4BE5-FE46-EA43-B6B0-450DE02CC372}"/>
              </a:ext>
            </a:extLst>
          </p:cNvPr>
          <p:cNvPicPr>
            <a:picLocks noChangeAspect="1"/>
          </p:cNvPicPr>
          <p:nvPr userDrawn="1"/>
        </p:nvPicPr>
        <p:blipFill rotWithShape="1">
          <a:blip r:embed="rId2"/>
          <a:srcRect t="1639" b="1"/>
          <a:stretch/>
        </p:blipFill>
        <p:spPr>
          <a:xfrm>
            <a:off x="1" y="-4764"/>
            <a:ext cx="10174777" cy="5379290"/>
          </a:xfrm>
          <a:prstGeom prst="rect">
            <a:avLst/>
          </a:prstGeom>
        </p:spPr>
      </p:pic>
      <p:sp>
        <p:nvSpPr>
          <p:cNvPr id="5" name="Rectangle 4">
            <a:extLst>
              <a:ext uri="{FF2B5EF4-FFF2-40B4-BE49-F238E27FC236}">
                <a16:creationId xmlns:a16="http://schemas.microsoft.com/office/drawing/2014/main" id="{3566EC07-D962-6647-8E4E-0283A02CE19B}"/>
              </a:ext>
            </a:extLst>
          </p:cNvPr>
          <p:cNvSpPr/>
          <p:nvPr userDrawn="1"/>
        </p:nvSpPr>
        <p:spPr>
          <a:xfrm>
            <a:off x="0" y="0"/>
            <a:ext cx="12192000" cy="5479712"/>
          </a:xfrm>
          <a:prstGeom prst="rect">
            <a:avLst/>
          </a:prstGeom>
          <a:gradFill>
            <a:gsLst>
              <a:gs pos="0">
                <a:schemeClr val="bg1">
                  <a:alpha val="0"/>
                </a:schemeClr>
              </a:gs>
              <a:gs pos="76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blue/green box bottom">
            <a:extLst>
              <a:ext uri="{FF2B5EF4-FFF2-40B4-BE49-F238E27FC236}">
                <a16:creationId xmlns:a16="http://schemas.microsoft.com/office/drawing/2014/main" id="{01F9400E-D49A-AA40-B4BD-53F03EC31D76}"/>
              </a:ext>
            </a:extLst>
          </p:cNvPr>
          <p:cNvGrpSpPr/>
          <p:nvPr userDrawn="1"/>
        </p:nvGrpSpPr>
        <p:grpSpPr>
          <a:xfrm>
            <a:off x="0" y="5340350"/>
            <a:ext cx="12192000" cy="1517650"/>
            <a:chOff x="0" y="5340350"/>
            <a:chExt cx="12192000" cy="1517650"/>
          </a:xfrm>
        </p:grpSpPr>
        <p:sp>
          <p:nvSpPr>
            <p:cNvPr id="11" name="Rectangle 10">
              <a:extLst>
                <a:ext uri="{FF2B5EF4-FFF2-40B4-BE49-F238E27FC236}">
                  <a16:creationId xmlns:a16="http://schemas.microsoft.com/office/drawing/2014/main" id="{7C04B8F3-C379-C04D-8634-1CDEC81586E2}"/>
                </a:ext>
              </a:extLst>
            </p:cNvPr>
            <p:cNvSpPr/>
            <p:nvPr userDrawn="1"/>
          </p:nvSpPr>
          <p:spPr bwMode="auto">
            <a:xfrm>
              <a:off x="0" y="5444519"/>
              <a:ext cx="12192000" cy="1413481"/>
            </a:xfrm>
            <a:prstGeom prst="rect">
              <a:avLst/>
            </a:prstGeom>
            <a:solidFill>
              <a:srgbClr val="07519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2" name="Rectangle 11">
              <a:extLst>
                <a:ext uri="{FF2B5EF4-FFF2-40B4-BE49-F238E27FC236}">
                  <a16:creationId xmlns:a16="http://schemas.microsoft.com/office/drawing/2014/main" id="{003207E4-91BC-AB48-939F-AAC2AA29BF23}"/>
                </a:ext>
              </a:extLst>
            </p:cNvPr>
            <p:cNvSpPr/>
            <p:nvPr userDrawn="1"/>
          </p:nvSpPr>
          <p:spPr bwMode="auto">
            <a:xfrm>
              <a:off x="0" y="5340350"/>
              <a:ext cx="12192000" cy="104169"/>
            </a:xfrm>
            <a:prstGeom prst="rect">
              <a:avLst/>
            </a:prstGeom>
            <a:solidFill>
              <a:srgbClr val="8EC42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grpSp>
      <p:pic>
        <p:nvPicPr>
          <p:cNvPr id="15" name="INL Logo">
            <a:extLst>
              <a:ext uri="{FF2B5EF4-FFF2-40B4-BE49-F238E27FC236}">
                <a16:creationId xmlns:a16="http://schemas.microsoft.com/office/drawing/2014/main" id="{21EEECFB-01DD-5F4A-AC25-029E8729B2BC}"/>
              </a:ext>
            </a:extLst>
          </p:cNvPr>
          <p:cNvPicPr>
            <a:picLocks noChangeAspect="1"/>
          </p:cNvPicPr>
          <p:nvPr userDrawn="1"/>
        </p:nvPicPr>
        <p:blipFill>
          <a:blip r:embed="rId3"/>
          <a:srcRect/>
          <a:stretch/>
        </p:blipFill>
        <p:spPr>
          <a:xfrm>
            <a:off x="8455025" y="5904670"/>
            <a:ext cx="3189597" cy="473455"/>
          </a:xfrm>
          <a:prstGeom prst="rect">
            <a:avLst/>
          </a:prstGeom>
        </p:spPr>
      </p:pic>
      <p:sp>
        <p:nvSpPr>
          <p:cNvPr id="21" name="Text Placeholder 20">
            <a:extLst>
              <a:ext uri="{FF2B5EF4-FFF2-40B4-BE49-F238E27FC236}">
                <a16:creationId xmlns:a16="http://schemas.microsoft.com/office/drawing/2014/main" id="{E1DFF24A-6025-2847-8C93-29954BFB7B89}"/>
              </a:ext>
            </a:extLst>
          </p:cNvPr>
          <p:cNvSpPr>
            <a:spLocks noGrp="1"/>
          </p:cNvSpPr>
          <p:nvPr>
            <p:ph type="body" sz="quarter" idx="13" hasCustomPrompt="1"/>
          </p:nvPr>
        </p:nvSpPr>
        <p:spPr>
          <a:xfrm>
            <a:off x="2837144" y="2217074"/>
            <a:ext cx="9354855" cy="2292350"/>
          </a:xfrm>
          <a:noFill/>
        </p:spPr>
        <p:txBody>
          <a:bodyPr wrap="square" lIns="365760" tIns="822960" rIns="1097280" bIns="822960" anchor="ctr" anchorCtr="0">
            <a:noAutofit/>
          </a:bodyPr>
          <a:lstStyle>
            <a:lvl1pPr marL="0" indent="0">
              <a:buFont typeface="Arial" panose="020B0604020202020204" pitchFamily="34" charset="0"/>
              <a:buNone/>
              <a:tabLst/>
              <a:defRPr sz="3600" b="1" i="0">
                <a:solidFill>
                  <a:schemeClr val="tx2"/>
                </a:solidFill>
                <a:latin typeface="Arial" panose="020B0604020202020204" pitchFamily="34" charset="0"/>
                <a:cs typeface="Arial" panose="020B0604020202020204" pitchFamily="34" charset="0"/>
              </a:defRPr>
            </a:lvl1pPr>
            <a:lvl2pPr marL="9525" indent="0">
              <a:buFontTx/>
              <a:buNone/>
              <a:tabLst/>
              <a:defRPr sz="2400">
                <a:solidFill>
                  <a:schemeClr val="tx2"/>
                </a:solidFill>
                <a:latin typeface="Arial" panose="020B0604020202020204" pitchFamily="34" charset="0"/>
                <a:cs typeface="Arial" panose="020B0604020202020204" pitchFamily="34" charset="0"/>
              </a:defRPr>
            </a:lvl2pPr>
            <a:lvl3pPr marL="914400" indent="0">
              <a:buFontTx/>
              <a:buNone/>
              <a:defRPr/>
            </a:lvl3pPr>
            <a:lvl4pPr marL="1371600" indent="0">
              <a:buFontTx/>
              <a:buNone/>
              <a:defRPr/>
            </a:lvl4pPr>
            <a:lvl5pPr marL="1828800" indent="0">
              <a:buFontTx/>
              <a:buNone/>
              <a:defRPr/>
            </a:lvl5pPr>
          </a:lstStyle>
          <a:p>
            <a:pPr lvl="0"/>
            <a:r>
              <a:rPr lang="en-US" dirty="0"/>
              <a:t>Click to edit title</a:t>
            </a:r>
          </a:p>
          <a:p>
            <a:pPr lvl="1"/>
            <a:r>
              <a:rPr lang="en-US" dirty="0"/>
              <a:t>Click to edit subtitle</a:t>
            </a:r>
          </a:p>
        </p:txBody>
      </p:sp>
      <p:sp>
        <p:nvSpPr>
          <p:cNvPr id="16" name="Text Placeholder 46">
            <a:extLst>
              <a:ext uri="{FF2B5EF4-FFF2-40B4-BE49-F238E27FC236}">
                <a16:creationId xmlns:a16="http://schemas.microsoft.com/office/drawing/2014/main" id="{F11E7C5D-AAED-604F-85A8-6DB539F1F601}"/>
              </a:ext>
            </a:extLst>
          </p:cNvPr>
          <p:cNvSpPr>
            <a:spLocks noGrp="1"/>
          </p:cNvSpPr>
          <p:nvPr>
            <p:ph type="body" sz="quarter" idx="16"/>
          </p:nvPr>
        </p:nvSpPr>
        <p:spPr>
          <a:xfrm>
            <a:off x="670142" y="273297"/>
            <a:ext cx="2541981" cy="1392237"/>
          </a:xfrm>
          <a:effectLst/>
        </p:spPr>
        <p:txBody>
          <a:bodyPr lIns="0" rIns="0" bIns="0" anchor="b" anchorCtr="0">
            <a:noAutofit/>
          </a:bodyPr>
          <a:lstStyle>
            <a:lvl1pPr marL="7938" indent="0">
              <a:buFontTx/>
              <a:buNone/>
              <a:tabLst/>
              <a:defRPr sz="1600" b="1" i="0">
                <a:solidFill>
                  <a:schemeClr val="bg1"/>
                </a:solidFill>
                <a:latin typeface="Arial" panose="020B0604020202020204" pitchFamily="34" charset="0"/>
                <a:cs typeface="Arial" panose="020B0604020202020204" pitchFamily="34" charset="0"/>
              </a:defRPr>
            </a:lvl1pPr>
            <a:lvl2pPr marL="457200" indent="0">
              <a:buFontTx/>
              <a:buNone/>
              <a:defRPr b="0" i="0">
                <a:solidFill>
                  <a:schemeClr val="bg1"/>
                </a:solidFill>
                <a:latin typeface="Myriad Pro Condensed" panose="020B0506030403020204" pitchFamily="34" charset="0"/>
              </a:defRPr>
            </a:lvl2pPr>
            <a:lvl3pPr marL="7938" indent="0">
              <a:buFontTx/>
              <a:buNone/>
              <a:tabLst/>
              <a:defRPr sz="1600" b="0" i="0">
                <a:solidFill>
                  <a:schemeClr val="bg1"/>
                </a:solidFill>
                <a:latin typeface="Arial" panose="020B0604020202020204" pitchFamily="34" charset="0"/>
                <a:cs typeface="Arial" panose="020B0604020202020204" pitchFamily="34" charset="0"/>
              </a:defRPr>
            </a:lvl3pPr>
            <a:lvl4pPr marL="1371600" indent="0">
              <a:buFontTx/>
              <a:buNone/>
              <a:defRPr b="0" i="0">
                <a:solidFill>
                  <a:schemeClr val="bg1"/>
                </a:solidFill>
                <a:latin typeface="Myriad Pro Condensed" panose="020B0506030403020204" pitchFamily="34" charset="0"/>
              </a:defRPr>
            </a:lvl4pPr>
            <a:lvl5pPr marL="1828800" indent="0">
              <a:buFontTx/>
              <a:buNone/>
              <a:defRPr b="0" i="0">
                <a:solidFill>
                  <a:schemeClr val="bg1"/>
                </a:solidFill>
                <a:latin typeface="Myriad Pro Condensed" panose="020B0506030403020204" pitchFamily="34" charset="0"/>
              </a:defRPr>
            </a:lvl5pPr>
          </a:lstStyle>
          <a:p>
            <a:pPr lvl="0"/>
            <a:endParaRPr lang="en-US" dirty="0"/>
          </a:p>
          <a:p>
            <a:pPr lvl="2"/>
            <a:r>
              <a:rPr lang="en-US" dirty="0"/>
              <a:t>Date</a:t>
            </a:r>
          </a:p>
          <a:p>
            <a:pPr lvl="2"/>
            <a:endParaRPr lang="en-US" dirty="0"/>
          </a:p>
          <a:p>
            <a:pPr lvl="0"/>
            <a:r>
              <a:rPr lang="en-US" dirty="0"/>
              <a:t>Presenter name</a:t>
            </a:r>
          </a:p>
          <a:p>
            <a:pPr lvl="2"/>
            <a:r>
              <a:rPr lang="en-US" dirty="0"/>
              <a:t>Title</a:t>
            </a:r>
          </a:p>
        </p:txBody>
      </p:sp>
    </p:spTree>
    <p:extLst>
      <p:ext uri="{BB962C8B-B14F-4D97-AF65-F5344CB8AC3E}">
        <p14:creationId xmlns:p14="http://schemas.microsoft.com/office/powerpoint/2010/main" val="32033457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3840">
          <p15:clr>
            <a:srgbClr val="FBAE40"/>
          </p15:clr>
        </p15:guide>
        <p15:guide id="3" orient="horz" pos="1920">
          <p15:clr>
            <a:srgbClr val="FBAE40"/>
          </p15:clr>
        </p15:guide>
        <p15:guide id="4" pos="532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1FFDCDF3-9D21-470B-A911-973362786FF5}" type="datetime1">
              <a:rPr lang="en-US" smtClean="0"/>
              <a:t>7/18/2026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Tree>
    <p:extLst>
      <p:ext uri="{BB962C8B-B14F-4D97-AF65-F5344CB8AC3E}">
        <p14:creationId xmlns:p14="http://schemas.microsoft.com/office/powerpoint/2010/main" val="2666461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Full Foot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365512-1A58-B241-838D-EFAB0E25F8AF}"/>
              </a:ext>
            </a:extLst>
          </p:cNvPr>
          <p:cNvSpPr/>
          <p:nvPr userDrawn="1"/>
        </p:nvSpPr>
        <p:spPr>
          <a:xfrm>
            <a:off x="0" y="6335712"/>
            <a:ext cx="12192000" cy="522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EE89965-9C98-C446-B0C8-8151A52702B5}"/>
              </a:ext>
            </a:extLst>
          </p:cNvPr>
          <p:cNvSpPr/>
          <p:nvPr userDrawn="1"/>
        </p:nvSpPr>
        <p:spPr>
          <a:xfrm>
            <a:off x="0" y="6237795"/>
            <a:ext cx="12192000" cy="97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IDAHO NATIONAL LABORATORY">
            <a:extLst>
              <a:ext uri="{FF2B5EF4-FFF2-40B4-BE49-F238E27FC236}">
                <a16:creationId xmlns:a16="http://schemas.microsoft.com/office/drawing/2014/main" id="{C9B294FD-1F7F-4240-B2BD-1DD570DF2ECD}"/>
              </a:ext>
            </a:extLst>
          </p:cNvPr>
          <p:cNvPicPr>
            <a:picLocks noChangeAspect="1"/>
          </p:cNvPicPr>
          <p:nvPr userDrawn="1"/>
        </p:nvPicPr>
        <p:blipFill>
          <a:blip r:embed="rId2"/>
          <a:stretch>
            <a:fillRect/>
          </a:stretch>
        </p:blipFill>
        <p:spPr>
          <a:xfrm>
            <a:off x="8944584" y="6543675"/>
            <a:ext cx="2768600" cy="127000"/>
          </a:xfrm>
          <a:prstGeom prst="rect">
            <a:avLst/>
          </a:prstGeom>
        </p:spPr>
      </p:pic>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65E35E90-86AC-4098-8AD3-ACFAB990864A}" type="datetime1">
              <a:rPr lang="en-US" smtClean="0"/>
              <a:t>7/18/2026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Tree>
    <p:extLst>
      <p:ext uri="{BB962C8B-B14F-4D97-AF65-F5344CB8AC3E}">
        <p14:creationId xmlns:p14="http://schemas.microsoft.com/office/powerpoint/2010/main" val="3785457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5B40F311-A4D9-46ED-B67F-F34E9EE21E89}" type="datetime1">
              <a:rPr lang="en-US" smtClean="0"/>
              <a:t>7/18/2026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
        <p:nvSpPr>
          <p:cNvPr id="7" name="Picture Placeholder 6">
            <a:extLst>
              <a:ext uri="{FF2B5EF4-FFF2-40B4-BE49-F238E27FC236}">
                <a16:creationId xmlns:a16="http://schemas.microsoft.com/office/drawing/2014/main" id="{EE6D6083-77A6-334A-8C7F-A5F18D4F5F87}"/>
              </a:ext>
            </a:extLst>
          </p:cNvPr>
          <p:cNvSpPr>
            <a:spLocks noGrp="1"/>
          </p:cNvSpPr>
          <p:nvPr>
            <p:ph type="pic" sz="quarter" idx="13" hasCustomPrompt="1"/>
          </p:nvPr>
        </p:nvSpPr>
        <p:spPr>
          <a:xfrm>
            <a:off x="938213" y="1739901"/>
            <a:ext cx="10415587" cy="4327523"/>
          </a:xfrm>
          <a:prstGeom prst="rect">
            <a:avLst/>
          </a:prstGeom>
        </p:spPr>
        <p:txBody>
          <a:bodyPr/>
          <a:lstStyle>
            <a:lvl1pPr marL="0" marR="0" indent="0" algn="l" defTabSz="914400" rtl="0" eaLnBrk="1" fontAlgn="auto" latinLnBrk="0" hangingPunct="1">
              <a:lnSpc>
                <a:spcPct val="90000"/>
              </a:lnSpc>
              <a:spcBef>
                <a:spcPts val="1000"/>
              </a:spcBef>
              <a:spcAft>
                <a:spcPts val="0"/>
              </a:spcAft>
              <a:buClr>
                <a:schemeClr val="bg2"/>
              </a:buClr>
              <a:buSzTx/>
              <a:buFontTx/>
              <a:buNone/>
              <a:tabLst/>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a:p>
            <a:endParaRPr lang="en-US" dirty="0"/>
          </a:p>
        </p:txBody>
      </p:sp>
    </p:spTree>
    <p:extLst>
      <p:ext uri="{BB962C8B-B14F-4D97-AF65-F5344CB8AC3E}">
        <p14:creationId xmlns:p14="http://schemas.microsoft.com/office/powerpoint/2010/main" val="3504947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Full Foot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365512-1A58-B241-838D-EFAB0E25F8AF}"/>
              </a:ext>
            </a:extLst>
          </p:cNvPr>
          <p:cNvSpPr/>
          <p:nvPr userDrawn="1"/>
        </p:nvSpPr>
        <p:spPr>
          <a:xfrm>
            <a:off x="0" y="6335712"/>
            <a:ext cx="12192000" cy="522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EE89965-9C98-C446-B0C8-8151A52702B5}"/>
              </a:ext>
            </a:extLst>
          </p:cNvPr>
          <p:cNvSpPr/>
          <p:nvPr userDrawn="1"/>
        </p:nvSpPr>
        <p:spPr>
          <a:xfrm>
            <a:off x="0" y="6237795"/>
            <a:ext cx="12192000" cy="97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IDAHO NATIONAL LABORATORY">
            <a:extLst>
              <a:ext uri="{FF2B5EF4-FFF2-40B4-BE49-F238E27FC236}">
                <a16:creationId xmlns:a16="http://schemas.microsoft.com/office/drawing/2014/main" id="{C9B294FD-1F7F-4240-B2BD-1DD570DF2ECD}"/>
              </a:ext>
            </a:extLst>
          </p:cNvPr>
          <p:cNvPicPr>
            <a:picLocks noChangeAspect="1"/>
          </p:cNvPicPr>
          <p:nvPr userDrawn="1"/>
        </p:nvPicPr>
        <p:blipFill>
          <a:blip r:embed="rId2"/>
          <a:stretch>
            <a:fillRect/>
          </a:stretch>
        </p:blipFill>
        <p:spPr>
          <a:xfrm>
            <a:off x="8944584" y="6543675"/>
            <a:ext cx="2768600" cy="127000"/>
          </a:xfrm>
          <a:prstGeom prst="rect">
            <a:avLst/>
          </a:prstGeom>
        </p:spPr>
      </p:pic>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CFF5039F-DE50-400F-8D3B-CCAFAF97B362}" type="datetime1">
              <a:rPr lang="en-US" smtClean="0"/>
              <a:t>7/18/2026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Tree>
    <p:extLst>
      <p:ext uri="{BB962C8B-B14F-4D97-AF65-F5344CB8AC3E}">
        <p14:creationId xmlns:p14="http://schemas.microsoft.com/office/powerpoint/2010/main" val="3930275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1FFDCDF3-9D21-470B-A911-973362786FF5}" type="datetime1">
              <a:rPr lang="en-US" smtClean="0"/>
              <a:t>7/18/2026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Tree>
    <p:extLst>
      <p:ext uri="{BB962C8B-B14F-4D97-AF65-F5344CB8AC3E}">
        <p14:creationId xmlns:p14="http://schemas.microsoft.com/office/powerpoint/2010/main" val="2061193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6340345" y="1739901"/>
            <a:ext cx="5013454" cy="420704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7F07E377-F3B5-40E2-8DA7-C70123248D1B}" type="datetime1">
              <a:rPr lang="en-US" smtClean="0"/>
              <a:t>7/18/2026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
        <p:nvSpPr>
          <p:cNvPr id="7" name="Picture Placeholder 5">
            <a:extLst>
              <a:ext uri="{FF2B5EF4-FFF2-40B4-BE49-F238E27FC236}">
                <a16:creationId xmlns:a16="http://schemas.microsoft.com/office/drawing/2014/main" id="{705329EE-4FB4-5A4D-AB92-8FB39F637855}"/>
              </a:ext>
            </a:extLst>
          </p:cNvPr>
          <p:cNvSpPr>
            <a:spLocks noGrp="1"/>
          </p:cNvSpPr>
          <p:nvPr>
            <p:ph type="pic" sz="quarter" idx="13" hasCustomPrompt="1"/>
          </p:nvPr>
        </p:nvSpPr>
        <p:spPr>
          <a:xfrm>
            <a:off x="938150" y="1739901"/>
            <a:ext cx="5081650" cy="4207040"/>
          </a:xfrm>
          <a:prstGeom prst="rect">
            <a:avLst/>
          </a:prstGeom>
        </p:spPr>
        <p:txBody>
          <a:bodyPr>
            <a:normAutofit/>
          </a:bodyPr>
          <a:lstStyle>
            <a:lvl1pPr marL="0" indent="0">
              <a:buFontTx/>
              <a:buNone/>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p:txBody>
      </p:sp>
    </p:spTree>
    <p:extLst>
      <p:ext uri="{BB962C8B-B14F-4D97-AF65-F5344CB8AC3E}">
        <p14:creationId xmlns:p14="http://schemas.microsoft.com/office/powerpoint/2010/main" val="3275763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938150" y="1739901"/>
            <a:ext cx="5013454" cy="420704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8525918F-6A8C-4D02-B3FA-5EFBD5883854}" type="datetime1">
              <a:rPr lang="en-US" smtClean="0"/>
              <a:t>7/18/2026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
        <p:nvSpPr>
          <p:cNvPr id="7" name="Picture Placeholder 5">
            <a:extLst>
              <a:ext uri="{FF2B5EF4-FFF2-40B4-BE49-F238E27FC236}">
                <a16:creationId xmlns:a16="http://schemas.microsoft.com/office/drawing/2014/main" id="{705329EE-4FB4-5A4D-AB92-8FB39F637855}"/>
              </a:ext>
            </a:extLst>
          </p:cNvPr>
          <p:cNvSpPr>
            <a:spLocks noGrp="1"/>
          </p:cNvSpPr>
          <p:nvPr>
            <p:ph type="pic" sz="quarter" idx="13" hasCustomPrompt="1"/>
          </p:nvPr>
        </p:nvSpPr>
        <p:spPr>
          <a:xfrm>
            <a:off x="6272149" y="1739901"/>
            <a:ext cx="5081650" cy="4207040"/>
          </a:xfrm>
          <a:prstGeom prst="rect">
            <a:avLst/>
          </a:prstGeom>
        </p:spPr>
        <p:txBody>
          <a:bodyPr>
            <a:normAutofit/>
          </a:bodyPr>
          <a:lstStyle>
            <a:lvl1pPr marL="0" indent="0">
              <a:buFontTx/>
              <a:buNone/>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p:txBody>
      </p:sp>
    </p:spTree>
    <p:extLst>
      <p:ext uri="{BB962C8B-B14F-4D97-AF65-F5344CB8AC3E}">
        <p14:creationId xmlns:p14="http://schemas.microsoft.com/office/powerpoint/2010/main" val="23680865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ey Box 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a:xfrm>
            <a:off x="938151" y="558602"/>
            <a:ext cx="6704151" cy="1005229"/>
          </a:xfrm>
        </p:spPr>
        <p:txBody>
          <a:bodyPr/>
          <a:lstStyle/>
          <a:p>
            <a:r>
              <a:rPr lang="en-US" dirty="0"/>
              <a:t>Click to edit title</a:t>
            </a:r>
            <a:br>
              <a:rPr lang="en-US" dirty="0"/>
            </a:br>
            <a:r>
              <a:rPr lang="en-US" dirty="0"/>
              <a:t>(2 lines max)</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938149" y="1739901"/>
            <a:ext cx="6704153" cy="420704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AC481B10-2003-4BF7-BA49-9690CFF5BBA4}" type="datetime1">
              <a:rPr lang="en-US" smtClean="0"/>
              <a:t>7/18/2026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
        <p:nvSpPr>
          <p:cNvPr id="8" name="Rectangle 7">
            <a:extLst>
              <a:ext uri="{FF2B5EF4-FFF2-40B4-BE49-F238E27FC236}">
                <a16:creationId xmlns:a16="http://schemas.microsoft.com/office/drawing/2014/main" id="{9B2EB56D-A175-2340-8316-CB2D73FC70C2}"/>
              </a:ext>
            </a:extLst>
          </p:cNvPr>
          <p:cNvSpPr/>
          <p:nvPr userDrawn="1"/>
        </p:nvSpPr>
        <p:spPr>
          <a:xfrm>
            <a:off x="8465770" y="-1"/>
            <a:ext cx="3726230" cy="623779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5">
            <a:extLst>
              <a:ext uri="{FF2B5EF4-FFF2-40B4-BE49-F238E27FC236}">
                <a16:creationId xmlns:a16="http://schemas.microsoft.com/office/drawing/2014/main" id="{AEB60818-A426-D644-9EEA-D2FB1CBDFB58}"/>
              </a:ext>
            </a:extLst>
          </p:cNvPr>
          <p:cNvSpPr>
            <a:spLocks noGrp="1"/>
          </p:cNvSpPr>
          <p:nvPr>
            <p:ph type="pic" sz="quarter" idx="13" hasCustomPrompt="1"/>
          </p:nvPr>
        </p:nvSpPr>
        <p:spPr>
          <a:xfrm>
            <a:off x="8871283" y="522288"/>
            <a:ext cx="2919664" cy="4351338"/>
          </a:xfrm>
          <a:prstGeom prst="rect">
            <a:avLst/>
          </a:prstGeom>
        </p:spPr>
        <p:txBody>
          <a:bodyPr>
            <a:normAutofit/>
          </a:bodyPr>
          <a:lstStyle>
            <a:lvl1pPr marL="0" indent="0">
              <a:buFontTx/>
              <a:buNone/>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p:txBody>
      </p:sp>
    </p:spTree>
    <p:extLst>
      <p:ext uri="{BB962C8B-B14F-4D97-AF65-F5344CB8AC3E}">
        <p14:creationId xmlns:p14="http://schemas.microsoft.com/office/powerpoint/2010/main" val="1624512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 Box Photo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938149" y="1739901"/>
            <a:ext cx="6704153" cy="420704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B81FEAD5-52AF-4102-BD20-6BA8DFEE4D02}" type="datetime1">
              <a:rPr lang="en-US" smtClean="0"/>
              <a:t>7/18/2026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
        <p:nvSpPr>
          <p:cNvPr id="8" name="Rectangle 7">
            <a:extLst>
              <a:ext uri="{FF2B5EF4-FFF2-40B4-BE49-F238E27FC236}">
                <a16:creationId xmlns:a16="http://schemas.microsoft.com/office/drawing/2014/main" id="{9B2EB56D-A175-2340-8316-CB2D73FC70C2}"/>
              </a:ext>
            </a:extLst>
          </p:cNvPr>
          <p:cNvSpPr/>
          <p:nvPr userDrawn="1"/>
        </p:nvSpPr>
        <p:spPr>
          <a:xfrm>
            <a:off x="8465770" y="-1"/>
            <a:ext cx="3726230" cy="62377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5">
            <a:extLst>
              <a:ext uri="{FF2B5EF4-FFF2-40B4-BE49-F238E27FC236}">
                <a16:creationId xmlns:a16="http://schemas.microsoft.com/office/drawing/2014/main" id="{AEB60818-A426-D644-9EEA-D2FB1CBDFB58}"/>
              </a:ext>
            </a:extLst>
          </p:cNvPr>
          <p:cNvSpPr>
            <a:spLocks noGrp="1"/>
          </p:cNvSpPr>
          <p:nvPr>
            <p:ph type="pic" sz="quarter" idx="13" hasCustomPrompt="1"/>
          </p:nvPr>
        </p:nvSpPr>
        <p:spPr>
          <a:xfrm>
            <a:off x="8871283" y="522288"/>
            <a:ext cx="2919664" cy="4351338"/>
          </a:xfrm>
          <a:prstGeom prst="rect">
            <a:avLst/>
          </a:prstGeom>
        </p:spPr>
        <p:txBody>
          <a:bodyPr>
            <a:normAutofit/>
          </a:bodyPr>
          <a:lstStyle>
            <a:lvl1pPr marL="0" indent="0">
              <a:buFontTx/>
              <a:buNone/>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p:txBody>
      </p:sp>
      <p:sp>
        <p:nvSpPr>
          <p:cNvPr id="10" name="Title 1">
            <a:extLst>
              <a:ext uri="{FF2B5EF4-FFF2-40B4-BE49-F238E27FC236}">
                <a16:creationId xmlns:a16="http://schemas.microsoft.com/office/drawing/2014/main" id="{2EFBD4CC-FEFF-654C-B1A3-229DA69D10FE}"/>
              </a:ext>
            </a:extLst>
          </p:cNvPr>
          <p:cNvSpPr>
            <a:spLocks noGrp="1"/>
          </p:cNvSpPr>
          <p:nvPr>
            <p:ph type="title" hasCustomPrompt="1"/>
          </p:nvPr>
        </p:nvSpPr>
        <p:spPr>
          <a:xfrm>
            <a:off x="938151" y="558602"/>
            <a:ext cx="6704151" cy="1005229"/>
          </a:xfrm>
        </p:spPr>
        <p:txBody>
          <a:bodyPr/>
          <a:lstStyle/>
          <a:p>
            <a:r>
              <a:rPr lang="en-US" dirty="0"/>
              <a:t>Click to edit title</a:t>
            </a:r>
            <a:br>
              <a:rPr lang="en-US" dirty="0"/>
            </a:br>
            <a:r>
              <a:rPr lang="en-US" dirty="0"/>
              <a:t>(2 lines max)</a:t>
            </a:r>
          </a:p>
        </p:txBody>
      </p:sp>
    </p:spTree>
    <p:extLst>
      <p:ext uri="{BB962C8B-B14F-4D97-AF65-F5344CB8AC3E}">
        <p14:creationId xmlns:p14="http://schemas.microsoft.com/office/powerpoint/2010/main" val="26447786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ht Blue Box Photo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938149" y="1739901"/>
            <a:ext cx="6704153" cy="420704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420EC343-9CA9-412C-8E9B-FB4CE1ED82E7}" type="datetime1">
              <a:rPr lang="en-US" smtClean="0"/>
              <a:t>7/18/2026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
        <p:nvSpPr>
          <p:cNvPr id="8" name="Rectangle 7">
            <a:extLst>
              <a:ext uri="{FF2B5EF4-FFF2-40B4-BE49-F238E27FC236}">
                <a16:creationId xmlns:a16="http://schemas.microsoft.com/office/drawing/2014/main" id="{9B2EB56D-A175-2340-8316-CB2D73FC70C2}"/>
              </a:ext>
            </a:extLst>
          </p:cNvPr>
          <p:cNvSpPr/>
          <p:nvPr userDrawn="1"/>
        </p:nvSpPr>
        <p:spPr>
          <a:xfrm>
            <a:off x="8465770" y="-1"/>
            <a:ext cx="3726230" cy="62377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5">
            <a:extLst>
              <a:ext uri="{FF2B5EF4-FFF2-40B4-BE49-F238E27FC236}">
                <a16:creationId xmlns:a16="http://schemas.microsoft.com/office/drawing/2014/main" id="{AEB60818-A426-D644-9EEA-D2FB1CBDFB58}"/>
              </a:ext>
            </a:extLst>
          </p:cNvPr>
          <p:cNvSpPr>
            <a:spLocks noGrp="1"/>
          </p:cNvSpPr>
          <p:nvPr>
            <p:ph type="pic" sz="quarter" idx="13" hasCustomPrompt="1"/>
          </p:nvPr>
        </p:nvSpPr>
        <p:spPr>
          <a:xfrm>
            <a:off x="8871283" y="522288"/>
            <a:ext cx="2919664" cy="4351338"/>
          </a:xfrm>
          <a:prstGeom prst="rect">
            <a:avLst/>
          </a:prstGeom>
        </p:spPr>
        <p:txBody>
          <a:bodyPr>
            <a:normAutofit/>
          </a:bodyPr>
          <a:lstStyle>
            <a:lvl1pPr marL="0" indent="0">
              <a:buFontTx/>
              <a:buNone/>
              <a:defRPr sz="2000">
                <a:solidFill>
                  <a:schemeClr val="tx1">
                    <a:lumMod val="65000"/>
                    <a:lumOff val="35000"/>
                  </a:schemeClr>
                </a:solidFill>
              </a:defRPr>
            </a:lvl1pPr>
          </a:lstStyle>
          <a:p>
            <a:r>
              <a:rPr lang="en-US" dirty="0"/>
              <a:t>Click photo icon below to insert picture</a:t>
            </a:r>
            <a:br>
              <a:rPr lang="en-US" dirty="0"/>
            </a:br>
            <a:r>
              <a:rPr lang="en-US" dirty="0"/>
              <a:t>(if replacing picture, you will have to reset your crop area)</a:t>
            </a:r>
          </a:p>
        </p:txBody>
      </p:sp>
      <p:sp>
        <p:nvSpPr>
          <p:cNvPr id="10" name="Title 1">
            <a:extLst>
              <a:ext uri="{FF2B5EF4-FFF2-40B4-BE49-F238E27FC236}">
                <a16:creationId xmlns:a16="http://schemas.microsoft.com/office/drawing/2014/main" id="{080018A3-14FE-A04B-A3B4-D9AA55483B48}"/>
              </a:ext>
            </a:extLst>
          </p:cNvPr>
          <p:cNvSpPr>
            <a:spLocks noGrp="1"/>
          </p:cNvSpPr>
          <p:nvPr>
            <p:ph type="title" hasCustomPrompt="1"/>
          </p:nvPr>
        </p:nvSpPr>
        <p:spPr>
          <a:xfrm>
            <a:off x="938151" y="558602"/>
            <a:ext cx="6704151" cy="1005229"/>
          </a:xfrm>
        </p:spPr>
        <p:txBody>
          <a:bodyPr/>
          <a:lstStyle/>
          <a:p>
            <a:r>
              <a:rPr lang="en-US" dirty="0"/>
              <a:t>Click to edit title</a:t>
            </a:r>
            <a:br>
              <a:rPr lang="en-US" dirty="0"/>
            </a:br>
            <a:r>
              <a:rPr lang="en-US" dirty="0"/>
              <a:t>(2 lines max)</a:t>
            </a:r>
          </a:p>
        </p:txBody>
      </p:sp>
    </p:spTree>
    <p:extLst>
      <p:ext uri="{BB962C8B-B14F-4D97-AF65-F5344CB8AC3E}">
        <p14:creationId xmlns:p14="http://schemas.microsoft.com/office/powerpoint/2010/main" val="15035353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g Blue Box Bullets Righ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CB96BB-242F-BC47-80BF-E45DB97245BA}"/>
              </a:ext>
            </a:extLst>
          </p:cNvPr>
          <p:cNvSpPr/>
          <p:nvPr userDrawn="1"/>
        </p:nvSpPr>
        <p:spPr>
          <a:xfrm>
            <a:off x="6843714" y="0"/>
            <a:ext cx="5346699" cy="62377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72FA9CB-507A-AA48-963A-8D5E37B7CF5B}"/>
              </a:ext>
            </a:extLst>
          </p:cNvPr>
          <p:cNvSpPr/>
          <p:nvPr userDrawn="1"/>
        </p:nvSpPr>
        <p:spPr>
          <a:xfrm>
            <a:off x="0" y="6335712"/>
            <a:ext cx="12192000" cy="522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E79016F-99B0-6B40-B3F7-87F0068FC0E5}"/>
              </a:ext>
            </a:extLst>
          </p:cNvPr>
          <p:cNvSpPr/>
          <p:nvPr userDrawn="1"/>
        </p:nvSpPr>
        <p:spPr>
          <a:xfrm>
            <a:off x="0" y="6237795"/>
            <a:ext cx="12192000" cy="97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IDAHO NATIONAL LABORATORY">
            <a:extLst>
              <a:ext uri="{FF2B5EF4-FFF2-40B4-BE49-F238E27FC236}">
                <a16:creationId xmlns:a16="http://schemas.microsoft.com/office/drawing/2014/main" id="{BD942965-6C07-5D4A-809D-5FC754D5902D}"/>
              </a:ext>
            </a:extLst>
          </p:cNvPr>
          <p:cNvPicPr>
            <a:picLocks noChangeAspect="1"/>
          </p:cNvPicPr>
          <p:nvPr userDrawn="1"/>
        </p:nvPicPr>
        <p:blipFill>
          <a:blip r:embed="rId2"/>
          <a:stretch>
            <a:fillRect/>
          </a:stretch>
        </p:blipFill>
        <p:spPr>
          <a:xfrm>
            <a:off x="8944584" y="6543675"/>
            <a:ext cx="2768600" cy="127000"/>
          </a:xfrm>
          <a:prstGeom prst="rect">
            <a:avLst/>
          </a:prstGeom>
        </p:spPr>
      </p:pic>
      <p:sp>
        <p:nvSpPr>
          <p:cNvPr id="14" name="Title Placeholder BIG box blue right">
            <a:extLst>
              <a:ext uri="{FF2B5EF4-FFF2-40B4-BE49-F238E27FC236}">
                <a16:creationId xmlns:a16="http://schemas.microsoft.com/office/drawing/2014/main" id="{AB7EA1D9-8A57-3143-9688-4BB8599F986F}"/>
              </a:ext>
            </a:extLst>
          </p:cNvPr>
          <p:cNvSpPr>
            <a:spLocks noGrp="1"/>
          </p:cNvSpPr>
          <p:nvPr>
            <p:ph type="body" sz="quarter" idx="14" hasCustomPrompt="1"/>
          </p:nvPr>
        </p:nvSpPr>
        <p:spPr>
          <a:xfrm>
            <a:off x="6850063" y="0"/>
            <a:ext cx="5340350" cy="907549"/>
          </a:xfrm>
          <a:prstGeom prst="rect">
            <a:avLst/>
          </a:prstGeom>
          <a:noFill/>
        </p:spPr>
        <p:txBody>
          <a:bodyPr lIns="274320" tIns="365760" rIns="274320">
            <a:normAutofit/>
          </a:bodyPr>
          <a:lstStyle>
            <a:lvl1pPr marL="0" indent="0">
              <a:buFontTx/>
              <a:buNone/>
              <a:defRPr sz="3200" b="1" i="0">
                <a:solidFill>
                  <a:schemeClr val="bg1"/>
                </a:solidFill>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Click to edit box title</a:t>
            </a:r>
          </a:p>
        </p:txBody>
      </p:sp>
      <p:sp>
        <p:nvSpPr>
          <p:cNvPr id="15" name="Text Placeholder 2">
            <a:extLst>
              <a:ext uri="{FF2B5EF4-FFF2-40B4-BE49-F238E27FC236}">
                <a16:creationId xmlns:a16="http://schemas.microsoft.com/office/drawing/2014/main" id="{538B584E-1ECA-5646-9DA7-61B8110256F2}"/>
              </a:ext>
            </a:extLst>
          </p:cNvPr>
          <p:cNvSpPr>
            <a:spLocks noGrp="1"/>
          </p:cNvSpPr>
          <p:nvPr>
            <p:ph type="body" sz="quarter" idx="15" hasCustomPrompt="1"/>
          </p:nvPr>
        </p:nvSpPr>
        <p:spPr>
          <a:xfrm>
            <a:off x="7116947" y="1064712"/>
            <a:ext cx="4598987" cy="4515349"/>
          </a:xfrm>
          <a:prstGeom prst="rect">
            <a:avLst/>
          </a:prstGeom>
        </p:spPr>
        <p:txBody>
          <a:bodyPr lIns="0">
            <a:normAutofit/>
          </a:bodyPr>
          <a:lstStyle>
            <a:lvl1pPr marL="347663" indent="-342900">
              <a:buClr>
                <a:schemeClr val="bg1"/>
              </a:buClr>
              <a:tabLst/>
              <a:defRPr sz="2400">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bullet list</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E468DF8F-992C-4270-A03D-BA03DE8F2CDD}" type="datetime1">
              <a:rPr lang="en-US" smtClean="0"/>
              <a:t>7/18/2026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
        <p:nvSpPr>
          <p:cNvPr id="16" name="Picture Placeholder">
            <a:extLst>
              <a:ext uri="{FF2B5EF4-FFF2-40B4-BE49-F238E27FC236}">
                <a16:creationId xmlns:a16="http://schemas.microsoft.com/office/drawing/2014/main" id="{6EF42CC7-103E-EA4C-89A2-543032DA331C}"/>
              </a:ext>
            </a:extLst>
          </p:cNvPr>
          <p:cNvSpPr>
            <a:spLocks noGrp="1"/>
          </p:cNvSpPr>
          <p:nvPr>
            <p:ph type="pic" sz="quarter" idx="13" hasCustomPrompt="1"/>
          </p:nvPr>
        </p:nvSpPr>
        <p:spPr>
          <a:xfrm>
            <a:off x="0" y="0"/>
            <a:ext cx="6843714" cy="6228267"/>
          </a:xfrm>
          <a:prstGeom prst="rect">
            <a:avLst/>
          </a:prstGeom>
        </p:spPr>
        <p:txBody>
          <a:bodyPr>
            <a:normAutofit/>
          </a:bodyPr>
          <a:lstStyle>
            <a:lvl1pPr marL="0" indent="0">
              <a:buFontTx/>
              <a:buNone/>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p:txBody>
      </p:sp>
    </p:spTree>
    <p:extLst>
      <p:ext uri="{BB962C8B-B14F-4D97-AF65-F5344CB8AC3E}">
        <p14:creationId xmlns:p14="http://schemas.microsoft.com/office/powerpoint/2010/main" val="512205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25992-890C-EC4B-B676-6CCEF133B8F2}"/>
              </a:ext>
            </a:extLst>
          </p:cNvPr>
          <p:cNvSpPr>
            <a:spLocks noGrp="1"/>
          </p:cNvSpPr>
          <p:nvPr>
            <p:ph type="title" hasCustomPrompt="1"/>
          </p:nvPr>
        </p:nvSpPr>
        <p:spPr>
          <a:xfrm>
            <a:off x="938150" y="1709738"/>
            <a:ext cx="10409299" cy="2852737"/>
          </a:xfrm>
        </p:spPr>
        <p:txBody>
          <a:bodyPr anchor="ctr" anchorCtr="0"/>
          <a:lstStyle>
            <a:lvl1pPr>
              <a:defRPr sz="4800"/>
            </a:lvl1pPr>
          </a:lstStyle>
          <a:p>
            <a:r>
              <a:rPr lang="en-US" dirty="0"/>
              <a:t>Click to edit title</a:t>
            </a:r>
          </a:p>
        </p:txBody>
      </p:sp>
      <p:sp>
        <p:nvSpPr>
          <p:cNvPr id="3" name="Text Placeholder 2">
            <a:extLst>
              <a:ext uri="{FF2B5EF4-FFF2-40B4-BE49-F238E27FC236}">
                <a16:creationId xmlns:a16="http://schemas.microsoft.com/office/drawing/2014/main" id="{E55303FD-B916-FD4E-85C2-3EBF655BC1FB}"/>
              </a:ext>
            </a:extLst>
          </p:cNvPr>
          <p:cNvSpPr>
            <a:spLocks noGrp="1"/>
          </p:cNvSpPr>
          <p:nvPr>
            <p:ph type="body" idx="1" hasCustomPrompt="1"/>
          </p:nvPr>
        </p:nvSpPr>
        <p:spPr>
          <a:xfrm>
            <a:off x="938150" y="4589463"/>
            <a:ext cx="104093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subhead</a:t>
            </a:r>
          </a:p>
        </p:txBody>
      </p:sp>
      <p:sp>
        <p:nvSpPr>
          <p:cNvPr id="4" name="Date Placeholder 3">
            <a:extLst>
              <a:ext uri="{FF2B5EF4-FFF2-40B4-BE49-F238E27FC236}">
                <a16:creationId xmlns:a16="http://schemas.microsoft.com/office/drawing/2014/main" id="{2C8FDE18-9616-B043-9C71-522DAD29B023}"/>
              </a:ext>
            </a:extLst>
          </p:cNvPr>
          <p:cNvSpPr>
            <a:spLocks noGrp="1"/>
          </p:cNvSpPr>
          <p:nvPr>
            <p:ph type="dt" sz="half" idx="10"/>
          </p:nvPr>
        </p:nvSpPr>
        <p:spPr/>
        <p:txBody>
          <a:bodyPr/>
          <a:lstStyle/>
          <a:p>
            <a:fld id="{AC801F47-C677-412A-B1B3-D195A976BBE4}" type="datetime1">
              <a:rPr lang="en-US" smtClean="0"/>
              <a:t>7/18/2026</a:t>
            </a:fld>
            <a:endParaRPr lang="en-US" dirty="0"/>
          </a:p>
        </p:txBody>
      </p:sp>
      <p:sp>
        <p:nvSpPr>
          <p:cNvPr id="5" name="Footer Placeholder 4">
            <a:extLst>
              <a:ext uri="{FF2B5EF4-FFF2-40B4-BE49-F238E27FC236}">
                <a16:creationId xmlns:a16="http://schemas.microsoft.com/office/drawing/2014/main" id="{D832FF7A-5905-EB40-919B-9225D0871D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C7509E-6005-DB4B-9578-84532E5F8BFF}"/>
              </a:ext>
            </a:extLst>
          </p:cNvPr>
          <p:cNvSpPr>
            <a:spLocks noGrp="1"/>
          </p:cNvSpPr>
          <p:nvPr>
            <p:ph type="sldNum" sz="quarter" idx="12"/>
          </p:nvPr>
        </p:nvSpPr>
        <p:spPr/>
        <p:txBody>
          <a:bodyPr/>
          <a:lstStyle/>
          <a:p>
            <a:fld id="{82B577FA-F7D9-2C48-919F-F962E3BF952F}" type="slidenum">
              <a:rPr lang="en-US" smtClean="0"/>
              <a:t>‹#›</a:t>
            </a:fld>
            <a:endParaRPr lang="en-US" dirty="0"/>
          </a:p>
        </p:txBody>
      </p:sp>
    </p:spTree>
    <p:extLst>
      <p:ext uri="{BB962C8B-B14F-4D97-AF65-F5344CB8AC3E}">
        <p14:creationId xmlns:p14="http://schemas.microsoft.com/office/powerpoint/2010/main" val="28192824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0D34-E50C-7946-9657-29EA34F401D8}"/>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3" name="Content Placeholder 2">
            <a:extLst>
              <a:ext uri="{FF2B5EF4-FFF2-40B4-BE49-F238E27FC236}">
                <a16:creationId xmlns:a16="http://schemas.microsoft.com/office/drawing/2014/main" id="{3FBFFB48-1F38-8C46-B4B3-0871CA9880E3}"/>
              </a:ext>
            </a:extLst>
          </p:cNvPr>
          <p:cNvSpPr>
            <a:spLocks noGrp="1"/>
          </p:cNvSpPr>
          <p:nvPr>
            <p:ph sz="half" idx="1" hasCustomPrompt="1"/>
          </p:nvPr>
        </p:nvSpPr>
        <p:spPr>
          <a:xfrm>
            <a:off x="938150" y="1739901"/>
            <a:ext cx="5081650" cy="435133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C7F5AB-BF51-4044-8164-B8ADFB34B0A6}"/>
              </a:ext>
            </a:extLst>
          </p:cNvPr>
          <p:cNvSpPr>
            <a:spLocks noGrp="1"/>
          </p:cNvSpPr>
          <p:nvPr>
            <p:ph sz="half" idx="2" hasCustomPrompt="1"/>
          </p:nvPr>
        </p:nvSpPr>
        <p:spPr>
          <a:xfrm>
            <a:off x="6272148" y="1739901"/>
            <a:ext cx="5081651" cy="435133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973E568-D8E9-CE46-B564-4CAF0B6E4511}"/>
              </a:ext>
            </a:extLst>
          </p:cNvPr>
          <p:cNvSpPr>
            <a:spLocks noGrp="1"/>
          </p:cNvSpPr>
          <p:nvPr>
            <p:ph type="dt" sz="half" idx="10"/>
          </p:nvPr>
        </p:nvSpPr>
        <p:spPr/>
        <p:txBody>
          <a:bodyPr/>
          <a:lstStyle/>
          <a:p>
            <a:fld id="{02E7EABF-47C4-4C4B-9855-E82CC6853046}" type="datetime1">
              <a:rPr lang="en-US" smtClean="0"/>
              <a:t>7/18/2026</a:t>
            </a:fld>
            <a:endParaRPr lang="en-US" dirty="0"/>
          </a:p>
        </p:txBody>
      </p:sp>
      <p:sp>
        <p:nvSpPr>
          <p:cNvPr id="6" name="Footer Placeholder 5">
            <a:extLst>
              <a:ext uri="{FF2B5EF4-FFF2-40B4-BE49-F238E27FC236}">
                <a16:creationId xmlns:a16="http://schemas.microsoft.com/office/drawing/2014/main" id="{7C3C80FD-FB7C-F246-A242-07AFCB295C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FBDEBE-950D-C343-A00C-8D9FA1E33CE7}"/>
              </a:ext>
            </a:extLst>
          </p:cNvPr>
          <p:cNvSpPr>
            <a:spLocks noGrp="1"/>
          </p:cNvSpPr>
          <p:nvPr>
            <p:ph type="sldNum" sz="quarter" idx="12"/>
          </p:nvPr>
        </p:nvSpPr>
        <p:spPr/>
        <p:txBody>
          <a:bodyPr/>
          <a:lstStyle/>
          <a:p>
            <a:fld id="{82B577FA-F7D9-2C48-919F-F962E3BF952F}" type="slidenum">
              <a:rPr lang="en-US" smtClean="0"/>
              <a:t>‹#›</a:t>
            </a:fld>
            <a:endParaRPr lang="en-US" dirty="0"/>
          </a:p>
        </p:txBody>
      </p:sp>
    </p:spTree>
    <p:extLst>
      <p:ext uri="{BB962C8B-B14F-4D97-AF65-F5344CB8AC3E}">
        <p14:creationId xmlns:p14="http://schemas.microsoft.com/office/powerpoint/2010/main" val="6210246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0D34-E50C-7946-9657-29EA34F401D8}"/>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3" name="Content Placeholder 2">
            <a:extLst>
              <a:ext uri="{FF2B5EF4-FFF2-40B4-BE49-F238E27FC236}">
                <a16:creationId xmlns:a16="http://schemas.microsoft.com/office/drawing/2014/main" id="{3FBFFB48-1F38-8C46-B4B3-0871CA9880E3}"/>
              </a:ext>
            </a:extLst>
          </p:cNvPr>
          <p:cNvSpPr>
            <a:spLocks noGrp="1"/>
          </p:cNvSpPr>
          <p:nvPr>
            <p:ph sz="half" idx="1" hasCustomPrompt="1"/>
          </p:nvPr>
        </p:nvSpPr>
        <p:spPr>
          <a:xfrm>
            <a:off x="938150" y="2412999"/>
            <a:ext cx="5081650" cy="3763963"/>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C7F5AB-BF51-4044-8164-B8ADFB34B0A6}"/>
              </a:ext>
            </a:extLst>
          </p:cNvPr>
          <p:cNvSpPr>
            <a:spLocks noGrp="1"/>
          </p:cNvSpPr>
          <p:nvPr>
            <p:ph sz="half" idx="2" hasCustomPrompt="1"/>
          </p:nvPr>
        </p:nvSpPr>
        <p:spPr>
          <a:xfrm>
            <a:off x="6272148" y="2412999"/>
            <a:ext cx="5081651" cy="3763963"/>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973E568-D8E9-CE46-B564-4CAF0B6E4511}"/>
              </a:ext>
            </a:extLst>
          </p:cNvPr>
          <p:cNvSpPr>
            <a:spLocks noGrp="1"/>
          </p:cNvSpPr>
          <p:nvPr>
            <p:ph type="dt" sz="half" idx="10"/>
          </p:nvPr>
        </p:nvSpPr>
        <p:spPr/>
        <p:txBody>
          <a:bodyPr/>
          <a:lstStyle/>
          <a:p>
            <a:fld id="{A94058BA-7270-4C40-9323-C6678E3D2CA2}" type="datetime1">
              <a:rPr lang="en-US" smtClean="0"/>
              <a:t>7/18/2026</a:t>
            </a:fld>
            <a:endParaRPr lang="en-US" dirty="0"/>
          </a:p>
        </p:txBody>
      </p:sp>
      <p:sp>
        <p:nvSpPr>
          <p:cNvPr id="6" name="Footer Placeholder 5">
            <a:extLst>
              <a:ext uri="{FF2B5EF4-FFF2-40B4-BE49-F238E27FC236}">
                <a16:creationId xmlns:a16="http://schemas.microsoft.com/office/drawing/2014/main" id="{7C3C80FD-FB7C-F246-A242-07AFCB295C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FBDEBE-950D-C343-A00C-8D9FA1E33CE7}"/>
              </a:ext>
            </a:extLst>
          </p:cNvPr>
          <p:cNvSpPr>
            <a:spLocks noGrp="1"/>
          </p:cNvSpPr>
          <p:nvPr>
            <p:ph type="sldNum" sz="quarter" idx="12"/>
          </p:nvPr>
        </p:nvSpPr>
        <p:spPr/>
        <p:txBody>
          <a:bodyPr/>
          <a:lstStyle/>
          <a:p>
            <a:fld id="{82B577FA-F7D9-2C48-919F-F962E3BF952F}" type="slidenum">
              <a:rPr lang="en-US" smtClean="0"/>
              <a:t>‹#›</a:t>
            </a:fld>
            <a:endParaRPr lang="en-US" dirty="0"/>
          </a:p>
        </p:txBody>
      </p:sp>
      <p:sp>
        <p:nvSpPr>
          <p:cNvPr id="9" name="Text Placeholder 2">
            <a:extLst>
              <a:ext uri="{FF2B5EF4-FFF2-40B4-BE49-F238E27FC236}">
                <a16:creationId xmlns:a16="http://schemas.microsoft.com/office/drawing/2014/main" id="{172D795B-85F6-1F49-922A-F41317873070}"/>
              </a:ext>
            </a:extLst>
          </p:cNvPr>
          <p:cNvSpPr>
            <a:spLocks noGrp="1"/>
          </p:cNvSpPr>
          <p:nvPr>
            <p:ph type="body" idx="13" hasCustomPrompt="1"/>
          </p:nvPr>
        </p:nvSpPr>
        <p:spPr>
          <a:xfrm>
            <a:off x="938213" y="1589087"/>
            <a:ext cx="5081587" cy="766763"/>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subhead 1</a:t>
            </a:r>
          </a:p>
        </p:txBody>
      </p:sp>
      <p:sp>
        <p:nvSpPr>
          <p:cNvPr id="10" name="Text Placeholder 4">
            <a:extLst>
              <a:ext uri="{FF2B5EF4-FFF2-40B4-BE49-F238E27FC236}">
                <a16:creationId xmlns:a16="http://schemas.microsoft.com/office/drawing/2014/main" id="{B4E34B4F-F908-104C-90F3-5135E2E8C74D}"/>
              </a:ext>
            </a:extLst>
          </p:cNvPr>
          <p:cNvSpPr>
            <a:spLocks noGrp="1"/>
          </p:cNvSpPr>
          <p:nvPr>
            <p:ph type="body" sz="quarter" idx="3" hasCustomPrompt="1"/>
          </p:nvPr>
        </p:nvSpPr>
        <p:spPr>
          <a:xfrm>
            <a:off x="6270625" y="1589087"/>
            <a:ext cx="5081587" cy="766763"/>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subhead 2 </a:t>
            </a:r>
          </a:p>
        </p:txBody>
      </p:sp>
    </p:spTree>
    <p:extLst>
      <p:ext uri="{BB962C8B-B14F-4D97-AF65-F5344CB8AC3E}">
        <p14:creationId xmlns:p14="http://schemas.microsoft.com/office/powerpoint/2010/main" val="5964683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Closing Slide Static">
    <p:spTree>
      <p:nvGrpSpPr>
        <p:cNvPr id="1" name=""/>
        <p:cNvGrpSpPr/>
        <p:nvPr/>
      </p:nvGrpSpPr>
      <p:grpSpPr>
        <a:xfrm>
          <a:off x="0" y="0"/>
          <a:ext cx="0" cy="0"/>
          <a:chOff x="0" y="0"/>
          <a:chExt cx="0" cy="0"/>
        </a:xfrm>
      </p:grpSpPr>
      <p:pic>
        <p:nvPicPr>
          <p:cNvPr id="10" name="07">
            <a:extLst>
              <a:ext uri="{FF2B5EF4-FFF2-40B4-BE49-F238E27FC236}">
                <a16:creationId xmlns:a16="http://schemas.microsoft.com/office/drawing/2014/main" id="{4647A912-5093-6043-8161-0D98167F242E}"/>
              </a:ext>
            </a:extLst>
          </p:cNvPr>
          <p:cNvPicPr>
            <a:picLocks noChangeAspect="1"/>
          </p:cNvPicPr>
          <p:nvPr userDrawn="1"/>
        </p:nvPicPr>
        <p:blipFill>
          <a:blip r:embed="rId2"/>
          <a:stretch>
            <a:fillRect/>
          </a:stretch>
        </p:blipFill>
        <p:spPr>
          <a:xfrm>
            <a:off x="-1" y="-336550"/>
            <a:ext cx="12192000" cy="6858000"/>
          </a:xfrm>
          <a:prstGeom prst="rect">
            <a:avLst/>
          </a:prstGeom>
        </p:spPr>
      </p:pic>
      <p:grpSp>
        <p:nvGrpSpPr>
          <p:cNvPr id="11" name="Bottom Bar">
            <a:extLst>
              <a:ext uri="{FF2B5EF4-FFF2-40B4-BE49-F238E27FC236}">
                <a16:creationId xmlns:a16="http://schemas.microsoft.com/office/drawing/2014/main" id="{DC935C4B-E372-E04B-8493-E90A79CBC7F4}"/>
              </a:ext>
            </a:extLst>
          </p:cNvPr>
          <p:cNvGrpSpPr/>
          <p:nvPr userDrawn="1"/>
        </p:nvGrpSpPr>
        <p:grpSpPr>
          <a:xfrm>
            <a:off x="0" y="6247747"/>
            <a:ext cx="12192000" cy="610252"/>
            <a:chOff x="0" y="6247747"/>
            <a:chExt cx="12192000" cy="610252"/>
          </a:xfrm>
        </p:grpSpPr>
        <p:sp>
          <p:nvSpPr>
            <p:cNvPr id="12" name="Rectangle 11">
              <a:extLst>
                <a:ext uri="{FF2B5EF4-FFF2-40B4-BE49-F238E27FC236}">
                  <a16:creationId xmlns:a16="http://schemas.microsoft.com/office/drawing/2014/main" id="{9A574F32-F3B5-224E-B6D3-DC767B30A5BE}"/>
                </a:ext>
              </a:extLst>
            </p:cNvPr>
            <p:cNvSpPr/>
            <p:nvPr/>
          </p:nvSpPr>
          <p:spPr>
            <a:xfrm>
              <a:off x="0" y="6334125"/>
              <a:ext cx="12192000" cy="5238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8EE050A-3114-2641-96C8-48D281A062A0}"/>
                </a:ext>
              </a:extLst>
            </p:cNvPr>
            <p:cNvSpPr/>
            <p:nvPr/>
          </p:nvSpPr>
          <p:spPr>
            <a:xfrm>
              <a:off x="0" y="6247747"/>
              <a:ext cx="12192000" cy="86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a:extLst>
              <a:ext uri="{FF2B5EF4-FFF2-40B4-BE49-F238E27FC236}">
                <a16:creationId xmlns:a16="http://schemas.microsoft.com/office/drawing/2014/main" id="{7F59F24B-A93D-B046-B78A-2C31137D1AC5}"/>
              </a:ext>
            </a:extLst>
          </p:cNvPr>
          <p:cNvSpPr txBox="1"/>
          <p:nvPr userDrawn="1"/>
        </p:nvSpPr>
        <p:spPr>
          <a:xfrm>
            <a:off x="2872408" y="5178483"/>
            <a:ext cx="6447184" cy="577081"/>
          </a:xfrm>
          <a:prstGeom prst="rect">
            <a:avLst/>
          </a:prstGeom>
          <a:noFill/>
        </p:spPr>
        <p:txBody>
          <a:bodyPr wrap="square" rtlCol="0">
            <a:spAutoFit/>
          </a:bodyPr>
          <a:lstStyle/>
          <a:p>
            <a:pPr algn="ctr"/>
            <a:r>
              <a:rPr lang="en-US" sz="1050" i="1" dirty="0">
                <a:solidFill>
                  <a:schemeClr val="bg1">
                    <a:lumMod val="65000"/>
                  </a:schemeClr>
                </a:solidFill>
              </a:rPr>
              <a:t>Battelle Energy Alliance manages INL for the U.S. Department of Energy’s Office of Nuclear Energy. </a:t>
            </a:r>
            <a:br>
              <a:rPr lang="en-US" sz="1050" i="1" dirty="0">
                <a:solidFill>
                  <a:schemeClr val="bg1">
                    <a:lumMod val="65000"/>
                  </a:schemeClr>
                </a:solidFill>
              </a:rPr>
            </a:br>
            <a:r>
              <a:rPr lang="en-US" sz="1050" i="1" dirty="0">
                <a:solidFill>
                  <a:schemeClr val="bg1">
                    <a:lumMod val="65000"/>
                  </a:schemeClr>
                </a:solidFill>
              </a:rPr>
              <a:t>INL is the nation’s center for nuclear energy research and development, and also performs research </a:t>
            </a:r>
            <a:br>
              <a:rPr lang="en-US" sz="1050" i="1" dirty="0">
                <a:solidFill>
                  <a:schemeClr val="bg1">
                    <a:lumMod val="65000"/>
                  </a:schemeClr>
                </a:solidFill>
              </a:rPr>
            </a:br>
            <a:r>
              <a:rPr lang="en-US" sz="1050" i="1" dirty="0">
                <a:solidFill>
                  <a:schemeClr val="bg1">
                    <a:lumMod val="65000"/>
                  </a:schemeClr>
                </a:solidFill>
              </a:rPr>
              <a:t>in each of DOE’s strategic goal areas: energy, national security, science and the environment.</a:t>
            </a:r>
            <a:endParaRPr lang="en-US" sz="1050" dirty="0">
              <a:solidFill>
                <a:schemeClr val="bg1">
                  <a:lumMod val="65000"/>
                </a:schemeClr>
              </a:solidFill>
            </a:endParaRPr>
          </a:p>
        </p:txBody>
      </p:sp>
      <p:sp>
        <p:nvSpPr>
          <p:cNvPr id="15" name="Web Address">
            <a:extLst>
              <a:ext uri="{FF2B5EF4-FFF2-40B4-BE49-F238E27FC236}">
                <a16:creationId xmlns:a16="http://schemas.microsoft.com/office/drawing/2014/main" id="{53FCC0DF-9440-B040-A076-DF507B404D83}"/>
              </a:ext>
            </a:extLst>
          </p:cNvPr>
          <p:cNvSpPr txBox="1"/>
          <p:nvPr userDrawn="1"/>
        </p:nvSpPr>
        <p:spPr>
          <a:xfrm>
            <a:off x="4100945" y="6417425"/>
            <a:ext cx="3990109" cy="369332"/>
          </a:xfrm>
          <a:prstGeom prst="rect">
            <a:avLst/>
          </a:prstGeom>
          <a:noFill/>
        </p:spPr>
        <p:txBody>
          <a:bodyPr wrap="square" rtlCol="0">
            <a:spAutoFit/>
          </a:bodyPr>
          <a:lstStyle/>
          <a:p>
            <a:pPr algn="ctr"/>
            <a:r>
              <a:rPr lang="en-US" spc="600" dirty="0">
                <a:solidFill>
                  <a:schemeClr val="bg1">
                    <a:alpha val="50000"/>
                  </a:schemeClr>
                </a:solidFill>
                <a:latin typeface="Arial Narrow" panose="020B0604020202020204" pitchFamily="34" charset="0"/>
                <a:cs typeface="Arial Narrow" panose="020B0604020202020204" pitchFamily="34" charset="0"/>
              </a:rPr>
              <a:t>WWW.INL.GOV</a:t>
            </a:r>
          </a:p>
        </p:txBody>
      </p:sp>
    </p:spTree>
    <p:extLst>
      <p:ext uri="{BB962C8B-B14F-4D97-AF65-F5344CB8AC3E}">
        <p14:creationId xmlns:p14="http://schemas.microsoft.com/office/powerpoint/2010/main" val="1457625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Full Foot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365512-1A58-B241-838D-EFAB0E25F8AF}"/>
              </a:ext>
            </a:extLst>
          </p:cNvPr>
          <p:cNvSpPr/>
          <p:nvPr userDrawn="1"/>
        </p:nvSpPr>
        <p:spPr>
          <a:xfrm>
            <a:off x="0" y="6335712"/>
            <a:ext cx="12192000" cy="522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EE89965-9C98-C446-B0C8-8151A52702B5}"/>
              </a:ext>
            </a:extLst>
          </p:cNvPr>
          <p:cNvSpPr/>
          <p:nvPr userDrawn="1"/>
        </p:nvSpPr>
        <p:spPr>
          <a:xfrm>
            <a:off x="0" y="6237795"/>
            <a:ext cx="12192000" cy="97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IDAHO NATIONAL LABORATORY">
            <a:extLst>
              <a:ext uri="{FF2B5EF4-FFF2-40B4-BE49-F238E27FC236}">
                <a16:creationId xmlns:a16="http://schemas.microsoft.com/office/drawing/2014/main" id="{C9B294FD-1F7F-4240-B2BD-1DD570DF2ECD}"/>
              </a:ext>
            </a:extLst>
          </p:cNvPr>
          <p:cNvPicPr>
            <a:picLocks noChangeAspect="1"/>
          </p:cNvPicPr>
          <p:nvPr userDrawn="1"/>
        </p:nvPicPr>
        <p:blipFill>
          <a:blip r:embed="rId2"/>
          <a:stretch>
            <a:fillRect/>
          </a:stretch>
        </p:blipFill>
        <p:spPr>
          <a:xfrm>
            <a:off x="8944584" y="6543675"/>
            <a:ext cx="2768600" cy="127000"/>
          </a:xfrm>
          <a:prstGeom prst="rect">
            <a:avLst/>
          </a:prstGeom>
        </p:spPr>
      </p:pic>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65E35E90-86AC-4098-8AD3-ACFAB990864A}" type="datetime1">
              <a:rPr lang="en-US" smtClean="0"/>
              <a:t>7/18/2026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Tree>
    <p:extLst>
      <p:ext uri="{BB962C8B-B14F-4D97-AF65-F5344CB8AC3E}">
        <p14:creationId xmlns:p14="http://schemas.microsoft.com/office/powerpoint/2010/main" val="3931340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5B40F311-A4D9-46ED-B67F-F34E9EE21E89}" type="datetime1">
              <a:rPr lang="en-US" smtClean="0"/>
              <a:t>7/18/2026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
        <p:nvSpPr>
          <p:cNvPr id="7" name="Picture Placeholder 6">
            <a:extLst>
              <a:ext uri="{FF2B5EF4-FFF2-40B4-BE49-F238E27FC236}">
                <a16:creationId xmlns:a16="http://schemas.microsoft.com/office/drawing/2014/main" id="{EE6D6083-77A6-334A-8C7F-A5F18D4F5F87}"/>
              </a:ext>
            </a:extLst>
          </p:cNvPr>
          <p:cNvSpPr>
            <a:spLocks noGrp="1"/>
          </p:cNvSpPr>
          <p:nvPr>
            <p:ph type="pic" sz="quarter" idx="13" hasCustomPrompt="1"/>
          </p:nvPr>
        </p:nvSpPr>
        <p:spPr>
          <a:xfrm>
            <a:off x="938213" y="1739901"/>
            <a:ext cx="10415587" cy="4327523"/>
          </a:xfrm>
          <a:prstGeom prst="rect">
            <a:avLst/>
          </a:prstGeom>
        </p:spPr>
        <p:txBody>
          <a:bodyPr/>
          <a:lstStyle>
            <a:lvl1pPr marL="0" marR="0" indent="0" algn="l" defTabSz="914400" rtl="0" eaLnBrk="1" fontAlgn="auto" latinLnBrk="0" hangingPunct="1">
              <a:lnSpc>
                <a:spcPct val="90000"/>
              </a:lnSpc>
              <a:spcBef>
                <a:spcPts val="1000"/>
              </a:spcBef>
              <a:spcAft>
                <a:spcPts val="0"/>
              </a:spcAft>
              <a:buClr>
                <a:schemeClr val="bg2"/>
              </a:buClr>
              <a:buSzTx/>
              <a:buFontTx/>
              <a:buNone/>
              <a:tabLst/>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a:p>
            <a:endParaRPr lang="en-US" dirty="0"/>
          </a:p>
        </p:txBody>
      </p:sp>
    </p:spTree>
    <p:extLst>
      <p:ext uri="{BB962C8B-B14F-4D97-AF65-F5344CB8AC3E}">
        <p14:creationId xmlns:p14="http://schemas.microsoft.com/office/powerpoint/2010/main" val="2254134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Full Foot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365512-1A58-B241-838D-EFAB0E25F8AF}"/>
              </a:ext>
            </a:extLst>
          </p:cNvPr>
          <p:cNvSpPr/>
          <p:nvPr userDrawn="1"/>
        </p:nvSpPr>
        <p:spPr>
          <a:xfrm>
            <a:off x="0" y="6335712"/>
            <a:ext cx="12192000" cy="522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EE89965-9C98-C446-B0C8-8151A52702B5}"/>
              </a:ext>
            </a:extLst>
          </p:cNvPr>
          <p:cNvSpPr/>
          <p:nvPr userDrawn="1"/>
        </p:nvSpPr>
        <p:spPr>
          <a:xfrm>
            <a:off x="0" y="6237795"/>
            <a:ext cx="12192000" cy="97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IDAHO NATIONAL LABORATORY">
            <a:extLst>
              <a:ext uri="{FF2B5EF4-FFF2-40B4-BE49-F238E27FC236}">
                <a16:creationId xmlns:a16="http://schemas.microsoft.com/office/drawing/2014/main" id="{C9B294FD-1F7F-4240-B2BD-1DD570DF2ECD}"/>
              </a:ext>
            </a:extLst>
          </p:cNvPr>
          <p:cNvPicPr>
            <a:picLocks noChangeAspect="1"/>
          </p:cNvPicPr>
          <p:nvPr userDrawn="1"/>
        </p:nvPicPr>
        <p:blipFill>
          <a:blip r:embed="rId2"/>
          <a:stretch>
            <a:fillRect/>
          </a:stretch>
        </p:blipFill>
        <p:spPr>
          <a:xfrm>
            <a:off x="8944584" y="6543675"/>
            <a:ext cx="2768600" cy="127000"/>
          </a:xfrm>
          <a:prstGeom prst="rect">
            <a:avLst/>
          </a:prstGeom>
        </p:spPr>
      </p:pic>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CFF5039F-DE50-400F-8D3B-CCAFAF97B362}" type="datetime1">
              <a:rPr lang="en-US" smtClean="0"/>
              <a:t>7/18/2026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Tree>
    <p:extLst>
      <p:ext uri="{BB962C8B-B14F-4D97-AF65-F5344CB8AC3E}">
        <p14:creationId xmlns:p14="http://schemas.microsoft.com/office/powerpoint/2010/main" val="3978659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6340345" y="1739901"/>
            <a:ext cx="5013454" cy="420704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7F07E377-F3B5-40E2-8DA7-C70123248D1B}" type="datetime1">
              <a:rPr lang="en-US" smtClean="0"/>
              <a:t>7/18/2026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
        <p:nvSpPr>
          <p:cNvPr id="7" name="Picture Placeholder 5">
            <a:extLst>
              <a:ext uri="{FF2B5EF4-FFF2-40B4-BE49-F238E27FC236}">
                <a16:creationId xmlns:a16="http://schemas.microsoft.com/office/drawing/2014/main" id="{705329EE-4FB4-5A4D-AB92-8FB39F637855}"/>
              </a:ext>
            </a:extLst>
          </p:cNvPr>
          <p:cNvSpPr>
            <a:spLocks noGrp="1"/>
          </p:cNvSpPr>
          <p:nvPr>
            <p:ph type="pic" sz="quarter" idx="13" hasCustomPrompt="1"/>
          </p:nvPr>
        </p:nvSpPr>
        <p:spPr>
          <a:xfrm>
            <a:off x="938150" y="1739901"/>
            <a:ext cx="5081650" cy="4207040"/>
          </a:xfrm>
          <a:prstGeom prst="rect">
            <a:avLst/>
          </a:prstGeom>
        </p:spPr>
        <p:txBody>
          <a:bodyPr>
            <a:normAutofit/>
          </a:bodyPr>
          <a:lstStyle>
            <a:lvl1pPr marL="0" indent="0">
              <a:buFontTx/>
              <a:buNone/>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p:txBody>
      </p:sp>
    </p:spTree>
    <p:extLst>
      <p:ext uri="{BB962C8B-B14F-4D97-AF65-F5344CB8AC3E}">
        <p14:creationId xmlns:p14="http://schemas.microsoft.com/office/powerpoint/2010/main" val="1810270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938150" y="1739901"/>
            <a:ext cx="5013454" cy="420704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8525918F-6A8C-4D02-B3FA-5EFBD5883854}" type="datetime1">
              <a:rPr lang="en-US" smtClean="0"/>
              <a:t>7/18/2026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
        <p:nvSpPr>
          <p:cNvPr id="7" name="Picture Placeholder 5">
            <a:extLst>
              <a:ext uri="{FF2B5EF4-FFF2-40B4-BE49-F238E27FC236}">
                <a16:creationId xmlns:a16="http://schemas.microsoft.com/office/drawing/2014/main" id="{705329EE-4FB4-5A4D-AB92-8FB39F637855}"/>
              </a:ext>
            </a:extLst>
          </p:cNvPr>
          <p:cNvSpPr>
            <a:spLocks noGrp="1"/>
          </p:cNvSpPr>
          <p:nvPr>
            <p:ph type="pic" sz="quarter" idx="13" hasCustomPrompt="1"/>
          </p:nvPr>
        </p:nvSpPr>
        <p:spPr>
          <a:xfrm>
            <a:off x="6272149" y="1739901"/>
            <a:ext cx="5081650" cy="4207040"/>
          </a:xfrm>
          <a:prstGeom prst="rect">
            <a:avLst/>
          </a:prstGeom>
        </p:spPr>
        <p:txBody>
          <a:bodyPr>
            <a:normAutofit/>
          </a:bodyPr>
          <a:lstStyle>
            <a:lvl1pPr marL="0" indent="0">
              <a:buFontTx/>
              <a:buNone/>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p:txBody>
      </p:sp>
    </p:spTree>
    <p:extLst>
      <p:ext uri="{BB962C8B-B14F-4D97-AF65-F5344CB8AC3E}">
        <p14:creationId xmlns:p14="http://schemas.microsoft.com/office/powerpoint/2010/main" val="3923201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y Box 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a:xfrm>
            <a:off x="938151" y="558602"/>
            <a:ext cx="6704151" cy="1005229"/>
          </a:xfrm>
        </p:spPr>
        <p:txBody>
          <a:bodyPr/>
          <a:lstStyle/>
          <a:p>
            <a:r>
              <a:rPr lang="en-US" dirty="0"/>
              <a:t>Click to edit title</a:t>
            </a:r>
            <a:br>
              <a:rPr lang="en-US" dirty="0"/>
            </a:br>
            <a:r>
              <a:rPr lang="en-US" dirty="0"/>
              <a:t>(2 lines max)</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938149" y="1739901"/>
            <a:ext cx="6704153" cy="420704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AC481B10-2003-4BF7-BA49-9690CFF5BBA4}" type="datetime1">
              <a:rPr lang="en-US" smtClean="0"/>
              <a:t>7/18/2026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
        <p:nvSpPr>
          <p:cNvPr id="8" name="Rectangle 7">
            <a:extLst>
              <a:ext uri="{FF2B5EF4-FFF2-40B4-BE49-F238E27FC236}">
                <a16:creationId xmlns:a16="http://schemas.microsoft.com/office/drawing/2014/main" id="{9B2EB56D-A175-2340-8316-CB2D73FC70C2}"/>
              </a:ext>
            </a:extLst>
          </p:cNvPr>
          <p:cNvSpPr/>
          <p:nvPr userDrawn="1"/>
        </p:nvSpPr>
        <p:spPr>
          <a:xfrm>
            <a:off x="8465770" y="-1"/>
            <a:ext cx="3726230" cy="623779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5">
            <a:extLst>
              <a:ext uri="{FF2B5EF4-FFF2-40B4-BE49-F238E27FC236}">
                <a16:creationId xmlns:a16="http://schemas.microsoft.com/office/drawing/2014/main" id="{AEB60818-A426-D644-9EEA-D2FB1CBDFB58}"/>
              </a:ext>
            </a:extLst>
          </p:cNvPr>
          <p:cNvSpPr>
            <a:spLocks noGrp="1"/>
          </p:cNvSpPr>
          <p:nvPr>
            <p:ph type="pic" sz="quarter" idx="13" hasCustomPrompt="1"/>
          </p:nvPr>
        </p:nvSpPr>
        <p:spPr>
          <a:xfrm>
            <a:off x="8871283" y="522288"/>
            <a:ext cx="2919664" cy="4351338"/>
          </a:xfrm>
          <a:prstGeom prst="rect">
            <a:avLst/>
          </a:prstGeom>
        </p:spPr>
        <p:txBody>
          <a:bodyPr>
            <a:normAutofit/>
          </a:bodyPr>
          <a:lstStyle>
            <a:lvl1pPr marL="0" indent="0">
              <a:buFontTx/>
              <a:buNone/>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p:txBody>
      </p:sp>
    </p:spTree>
    <p:extLst>
      <p:ext uri="{BB962C8B-B14F-4D97-AF65-F5344CB8AC3E}">
        <p14:creationId xmlns:p14="http://schemas.microsoft.com/office/powerpoint/2010/main" val="1991234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ue Box Photo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938149" y="1739901"/>
            <a:ext cx="6704153" cy="420704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B81FEAD5-52AF-4102-BD20-6BA8DFEE4D02}" type="datetime1">
              <a:rPr lang="en-US" smtClean="0"/>
              <a:t>7/18/2026</a:t>
            </a:fld>
            <a:endParaRPr lang="en-US" dirty="0"/>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dirty="0"/>
          </a:p>
        </p:txBody>
      </p:sp>
      <p:sp>
        <p:nvSpPr>
          <p:cNvPr id="8" name="Rectangle 7">
            <a:extLst>
              <a:ext uri="{FF2B5EF4-FFF2-40B4-BE49-F238E27FC236}">
                <a16:creationId xmlns:a16="http://schemas.microsoft.com/office/drawing/2014/main" id="{9B2EB56D-A175-2340-8316-CB2D73FC70C2}"/>
              </a:ext>
            </a:extLst>
          </p:cNvPr>
          <p:cNvSpPr/>
          <p:nvPr userDrawn="1"/>
        </p:nvSpPr>
        <p:spPr>
          <a:xfrm>
            <a:off x="8465770" y="-1"/>
            <a:ext cx="3726230" cy="62377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5">
            <a:extLst>
              <a:ext uri="{FF2B5EF4-FFF2-40B4-BE49-F238E27FC236}">
                <a16:creationId xmlns:a16="http://schemas.microsoft.com/office/drawing/2014/main" id="{AEB60818-A426-D644-9EEA-D2FB1CBDFB58}"/>
              </a:ext>
            </a:extLst>
          </p:cNvPr>
          <p:cNvSpPr>
            <a:spLocks noGrp="1"/>
          </p:cNvSpPr>
          <p:nvPr>
            <p:ph type="pic" sz="quarter" idx="13" hasCustomPrompt="1"/>
          </p:nvPr>
        </p:nvSpPr>
        <p:spPr>
          <a:xfrm>
            <a:off x="8871283" y="522288"/>
            <a:ext cx="2919664" cy="4351338"/>
          </a:xfrm>
          <a:prstGeom prst="rect">
            <a:avLst/>
          </a:prstGeom>
        </p:spPr>
        <p:txBody>
          <a:bodyPr>
            <a:normAutofit/>
          </a:bodyPr>
          <a:lstStyle>
            <a:lvl1pPr marL="0" indent="0">
              <a:buFontTx/>
              <a:buNone/>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p:txBody>
      </p:sp>
      <p:sp>
        <p:nvSpPr>
          <p:cNvPr id="10" name="Title 1">
            <a:extLst>
              <a:ext uri="{FF2B5EF4-FFF2-40B4-BE49-F238E27FC236}">
                <a16:creationId xmlns:a16="http://schemas.microsoft.com/office/drawing/2014/main" id="{2EFBD4CC-FEFF-654C-B1A3-229DA69D10FE}"/>
              </a:ext>
            </a:extLst>
          </p:cNvPr>
          <p:cNvSpPr>
            <a:spLocks noGrp="1"/>
          </p:cNvSpPr>
          <p:nvPr>
            <p:ph type="title" hasCustomPrompt="1"/>
          </p:nvPr>
        </p:nvSpPr>
        <p:spPr>
          <a:xfrm>
            <a:off x="938151" y="558602"/>
            <a:ext cx="6704151" cy="1005229"/>
          </a:xfrm>
        </p:spPr>
        <p:txBody>
          <a:bodyPr/>
          <a:lstStyle/>
          <a:p>
            <a:r>
              <a:rPr lang="en-US" dirty="0"/>
              <a:t>Click to edit title</a:t>
            </a:r>
            <a:br>
              <a:rPr lang="en-US" dirty="0"/>
            </a:br>
            <a:r>
              <a:rPr lang="en-US" dirty="0"/>
              <a:t>(2 lines max)</a:t>
            </a:r>
          </a:p>
        </p:txBody>
      </p:sp>
    </p:spTree>
    <p:extLst>
      <p:ext uri="{BB962C8B-B14F-4D97-AF65-F5344CB8AC3E}">
        <p14:creationId xmlns:p14="http://schemas.microsoft.com/office/powerpoint/2010/main" val="3924736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emf"/><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B3FEC5-4760-DC48-B91E-CFC0C33F63A9}"/>
              </a:ext>
            </a:extLst>
          </p:cNvPr>
          <p:cNvSpPr/>
          <p:nvPr userDrawn="1"/>
        </p:nvSpPr>
        <p:spPr>
          <a:xfrm>
            <a:off x="8465769" y="6335712"/>
            <a:ext cx="3726231" cy="522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AEAE68D-24FC-6749-A309-042231DB68DA}"/>
              </a:ext>
            </a:extLst>
          </p:cNvPr>
          <p:cNvSpPr/>
          <p:nvPr userDrawn="1"/>
        </p:nvSpPr>
        <p:spPr>
          <a:xfrm>
            <a:off x="8465769" y="6237795"/>
            <a:ext cx="3726231" cy="97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IDAHO NATIONAL LABORATORY">
            <a:extLst>
              <a:ext uri="{FF2B5EF4-FFF2-40B4-BE49-F238E27FC236}">
                <a16:creationId xmlns:a16="http://schemas.microsoft.com/office/drawing/2014/main" id="{C491F914-E346-2146-A51D-D37D67DBC113}"/>
              </a:ext>
            </a:extLst>
          </p:cNvPr>
          <p:cNvPicPr>
            <a:picLocks noChangeAspect="1"/>
          </p:cNvPicPr>
          <p:nvPr userDrawn="1"/>
        </p:nvPicPr>
        <p:blipFill>
          <a:blip r:embed="rId16"/>
          <a:stretch>
            <a:fillRect/>
          </a:stretch>
        </p:blipFill>
        <p:spPr>
          <a:xfrm>
            <a:off x="8944584" y="6543675"/>
            <a:ext cx="2768600" cy="127000"/>
          </a:xfrm>
          <a:prstGeom prst="rect">
            <a:avLst/>
          </a:prstGeom>
        </p:spPr>
      </p:pic>
      <p:sp>
        <p:nvSpPr>
          <p:cNvPr id="2" name="Title Placeholder 1">
            <a:extLst>
              <a:ext uri="{FF2B5EF4-FFF2-40B4-BE49-F238E27FC236}">
                <a16:creationId xmlns:a16="http://schemas.microsoft.com/office/drawing/2014/main" id="{D682502A-5BF2-8845-923F-AAF24377FEFD}"/>
              </a:ext>
            </a:extLst>
          </p:cNvPr>
          <p:cNvSpPr>
            <a:spLocks noGrp="1"/>
          </p:cNvSpPr>
          <p:nvPr>
            <p:ph type="title"/>
          </p:nvPr>
        </p:nvSpPr>
        <p:spPr>
          <a:xfrm>
            <a:off x="938151" y="558602"/>
            <a:ext cx="10415648" cy="1008797"/>
          </a:xfrm>
          <a:prstGeom prst="rect">
            <a:avLst/>
          </a:prstGeom>
        </p:spPr>
        <p:txBody>
          <a:bodyPr vert="horz" lIns="0" tIns="0" rIns="91440" bIns="45720" rtlCol="0" anchor="t" anchorCtr="0">
            <a:noAutofit/>
          </a:bodyPr>
          <a:lstStyle/>
          <a:p>
            <a:r>
              <a:rPr lang="en-US" dirty="0"/>
              <a:t>Click to edit Master title</a:t>
            </a:r>
          </a:p>
        </p:txBody>
      </p:sp>
      <p:sp>
        <p:nvSpPr>
          <p:cNvPr id="3" name="Text Placeholder 2">
            <a:extLst>
              <a:ext uri="{FF2B5EF4-FFF2-40B4-BE49-F238E27FC236}">
                <a16:creationId xmlns:a16="http://schemas.microsoft.com/office/drawing/2014/main" id="{3C7B4A4D-34FE-994A-AFE8-DCF682312F44}"/>
              </a:ext>
            </a:extLst>
          </p:cNvPr>
          <p:cNvSpPr>
            <a:spLocks noGrp="1"/>
          </p:cNvSpPr>
          <p:nvPr>
            <p:ph type="body" idx="1"/>
          </p:nvPr>
        </p:nvSpPr>
        <p:spPr>
          <a:xfrm>
            <a:off x="938150" y="1739901"/>
            <a:ext cx="10415649" cy="4351338"/>
          </a:xfrm>
          <a:prstGeom prst="rect">
            <a:avLst/>
          </a:prstGeom>
        </p:spPr>
        <p:txBody>
          <a:bodyPr vert="horz" lIns="0" tIns="0" rIns="91440" bIns="4572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600CF24-C629-E54C-BA9B-20518F01F087}"/>
              </a:ext>
            </a:extLst>
          </p:cNvPr>
          <p:cNvSpPr>
            <a:spLocks noGrp="1"/>
          </p:cNvSpPr>
          <p:nvPr>
            <p:ph type="dt" sz="half" idx="2"/>
          </p:nvPr>
        </p:nvSpPr>
        <p:spPr>
          <a:xfrm>
            <a:off x="6096001" y="6492875"/>
            <a:ext cx="1546302" cy="365125"/>
          </a:xfrm>
          <a:prstGeom prst="rect">
            <a:avLst/>
          </a:prstGeom>
        </p:spPr>
        <p:txBody>
          <a:bodyPr vert="horz" lIns="91440" tIns="45720" rIns="91440" bIns="155448" rtlCol="0" anchor="ctr"/>
          <a:lstStyle>
            <a:lvl1pPr algn="l">
              <a:defRPr sz="1000">
                <a:solidFill>
                  <a:schemeClr val="accent6">
                    <a:lumMod val="40000"/>
                    <a:lumOff val="60000"/>
                  </a:schemeClr>
                </a:solidFill>
                <a:latin typeface="Arial" panose="020B0604020202020204" pitchFamily="34" charset="0"/>
                <a:cs typeface="Arial" panose="020B0604020202020204" pitchFamily="34" charset="0"/>
              </a:defRPr>
            </a:lvl1pPr>
          </a:lstStyle>
          <a:p>
            <a:fld id="{E72F627D-69CD-4A65-977F-709A792E11B2}" type="datetime1">
              <a:rPr lang="en-US" smtClean="0"/>
              <a:t>7/18/2026</a:t>
            </a:fld>
            <a:endParaRPr lang="en-US" dirty="0"/>
          </a:p>
        </p:txBody>
      </p:sp>
      <p:sp>
        <p:nvSpPr>
          <p:cNvPr id="5" name="Footer Placeholder 4">
            <a:extLst>
              <a:ext uri="{FF2B5EF4-FFF2-40B4-BE49-F238E27FC236}">
                <a16:creationId xmlns:a16="http://schemas.microsoft.com/office/drawing/2014/main" id="{73334D85-E219-4F49-88C8-4DC17F06DE96}"/>
              </a:ext>
            </a:extLst>
          </p:cNvPr>
          <p:cNvSpPr>
            <a:spLocks noGrp="1"/>
          </p:cNvSpPr>
          <p:nvPr>
            <p:ph type="ftr" sz="quarter" idx="3"/>
          </p:nvPr>
        </p:nvSpPr>
        <p:spPr>
          <a:xfrm>
            <a:off x="938150" y="6492875"/>
            <a:ext cx="5060066" cy="365125"/>
          </a:xfrm>
          <a:prstGeom prst="rect">
            <a:avLst/>
          </a:prstGeom>
        </p:spPr>
        <p:txBody>
          <a:bodyPr vert="horz" lIns="91440" tIns="45720" rIns="91440" bIns="155448" rtlCol="0" anchor="ctr"/>
          <a:lstStyle>
            <a:lvl1pPr algn="ctr">
              <a:defRPr sz="1000">
                <a:solidFill>
                  <a:schemeClr val="accent6">
                    <a:lumMod val="40000"/>
                    <a:lumOff val="60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FE57F2A8-2F01-4745-8AFB-4EEC8D271DA8}"/>
              </a:ext>
            </a:extLst>
          </p:cNvPr>
          <p:cNvSpPr>
            <a:spLocks noGrp="1"/>
          </p:cNvSpPr>
          <p:nvPr>
            <p:ph type="sldNum" sz="quarter" idx="4"/>
          </p:nvPr>
        </p:nvSpPr>
        <p:spPr>
          <a:xfrm>
            <a:off x="155020" y="6492875"/>
            <a:ext cx="434428" cy="365125"/>
          </a:xfrm>
          <a:prstGeom prst="rect">
            <a:avLst/>
          </a:prstGeom>
        </p:spPr>
        <p:txBody>
          <a:bodyPr vert="horz" lIns="91440" tIns="45720" rIns="91440" bIns="155448" rtlCol="0" anchor="ctr"/>
          <a:lstStyle>
            <a:lvl1pPr algn="ctr">
              <a:defRPr sz="1000" b="1">
                <a:solidFill>
                  <a:schemeClr val="accent6">
                    <a:lumMod val="40000"/>
                    <a:lumOff val="60000"/>
                  </a:schemeClr>
                </a:solidFill>
                <a:latin typeface="Arial" panose="020B0604020202020204" pitchFamily="34" charset="0"/>
                <a:cs typeface="Arial" panose="020B0604020202020204" pitchFamily="34" charset="0"/>
              </a:defRPr>
            </a:lvl1pPr>
          </a:lstStyle>
          <a:p>
            <a:fld id="{82B577FA-F7D9-2C48-919F-F962E3BF952F}" type="slidenum">
              <a:rPr lang="en-US" smtClean="0"/>
              <a:pPr/>
              <a:t>‹#›</a:t>
            </a:fld>
            <a:endParaRPr lang="en-US" dirty="0"/>
          </a:p>
        </p:txBody>
      </p:sp>
      <p:grpSp>
        <p:nvGrpSpPr>
          <p:cNvPr id="15" name="blue/green box top">
            <a:extLst>
              <a:ext uri="{FF2B5EF4-FFF2-40B4-BE49-F238E27FC236}">
                <a16:creationId xmlns:a16="http://schemas.microsoft.com/office/drawing/2014/main" id="{2FE8E780-1DE8-B245-8215-3ECC2513C073}"/>
              </a:ext>
            </a:extLst>
          </p:cNvPr>
          <p:cNvGrpSpPr/>
          <p:nvPr userDrawn="1"/>
        </p:nvGrpSpPr>
        <p:grpSpPr>
          <a:xfrm>
            <a:off x="0" y="522288"/>
            <a:ext cx="744467" cy="547190"/>
            <a:chOff x="0" y="711956"/>
            <a:chExt cx="3721100" cy="620205"/>
          </a:xfrm>
        </p:grpSpPr>
        <p:sp>
          <p:nvSpPr>
            <p:cNvPr id="16" name="Rectangle 15">
              <a:extLst>
                <a:ext uri="{FF2B5EF4-FFF2-40B4-BE49-F238E27FC236}">
                  <a16:creationId xmlns:a16="http://schemas.microsoft.com/office/drawing/2014/main" id="{20A2A1D5-CB4B-1A40-8711-4F412AA9927B}"/>
                </a:ext>
              </a:extLst>
            </p:cNvPr>
            <p:cNvSpPr/>
            <p:nvPr userDrawn="1"/>
          </p:nvSpPr>
          <p:spPr>
            <a:xfrm rot="10800000">
              <a:off x="0" y="711956"/>
              <a:ext cx="3721100" cy="522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2B5F476-DD08-5B45-A331-21193BD3472A}"/>
                </a:ext>
              </a:extLst>
            </p:cNvPr>
            <p:cNvSpPr/>
            <p:nvPr userDrawn="1"/>
          </p:nvSpPr>
          <p:spPr>
            <a:xfrm rot="10800000">
              <a:off x="0" y="1234244"/>
              <a:ext cx="3721100" cy="97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35166460"/>
      </p:ext>
    </p:extLst>
  </p:cSld>
  <p:clrMap bg1="lt1" tx1="dk1" bg2="lt2" tx2="dk2" accent1="accent1" accent2="accent2" accent3="accent3" accent4="accent4" accent5="accent5" accent6="accent6" hlink="hlink" folHlink="folHlink"/>
  <p:sldLayoutIdLst>
    <p:sldLayoutId id="2147483714" r:id="rId1"/>
    <p:sldLayoutId id="2147483694" r:id="rId2"/>
    <p:sldLayoutId id="2147483704" r:id="rId3"/>
    <p:sldLayoutId id="2147483705" r:id="rId4"/>
    <p:sldLayoutId id="2147483706" r:id="rId5"/>
    <p:sldLayoutId id="2147483707" r:id="rId6"/>
    <p:sldLayoutId id="2147483708" r:id="rId7"/>
    <p:sldLayoutId id="2147483710" r:id="rId8"/>
    <p:sldLayoutId id="2147483711" r:id="rId9"/>
    <p:sldLayoutId id="2147483712" r:id="rId10"/>
    <p:sldLayoutId id="2147483713" r:id="rId11"/>
    <p:sldLayoutId id="2147483695" r:id="rId12"/>
    <p:sldLayoutId id="2147483696" r:id="rId13"/>
    <p:sldLayoutId id="2147483709" r:id="rId14"/>
  </p:sldLayoutIdLst>
  <p:hf hdr="0" ftr="0" dt="0"/>
  <p:txStyles>
    <p:titleStyle>
      <a:lvl1pPr algn="l" defTabSz="914400" rtl="0" eaLnBrk="1" latinLnBrk="0" hangingPunct="1">
        <a:lnSpc>
          <a:spcPct val="90000"/>
        </a:lnSpc>
        <a:spcBef>
          <a:spcPct val="0"/>
        </a:spcBef>
        <a:buNone/>
        <a:defRPr sz="3200" b="1" i="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2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B3FEC5-4760-DC48-B91E-CFC0C33F63A9}"/>
              </a:ext>
            </a:extLst>
          </p:cNvPr>
          <p:cNvSpPr/>
          <p:nvPr userDrawn="1"/>
        </p:nvSpPr>
        <p:spPr>
          <a:xfrm>
            <a:off x="8465769" y="6335712"/>
            <a:ext cx="3726231" cy="522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AEAE68D-24FC-6749-A309-042231DB68DA}"/>
              </a:ext>
            </a:extLst>
          </p:cNvPr>
          <p:cNvSpPr/>
          <p:nvPr userDrawn="1"/>
        </p:nvSpPr>
        <p:spPr>
          <a:xfrm>
            <a:off x="8465769" y="6237795"/>
            <a:ext cx="3726231" cy="97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IDAHO NATIONAL LABORATORY">
            <a:extLst>
              <a:ext uri="{FF2B5EF4-FFF2-40B4-BE49-F238E27FC236}">
                <a16:creationId xmlns:a16="http://schemas.microsoft.com/office/drawing/2014/main" id="{C491F914-E346-2146-A51D-D37D67DBC113}"/>
              </a:ext>
            </a:extLst>
          </p:cNvPr>
          <p:cNvPicPr>
            <a:picLocks noChangeAspect="1"/>
          </p:cNvPicPr>
          <p:nvPr userDrawn="1"/>
        </p:nvPicPr>
        <p:blipFill>
          <a:blip r:embed="rId17"/>
          <a:stretch>
            <a:fillRect/>
          </a:stretch>
        </p:blipFill>
        <p:spPr>
          <a:xfrm>
            <a:off x="8944584" y="6543675"/>
            <a:ext cx="2768600" cy="127000"/>
          </a:xfrm>
          <a:prstGeom prst="rect">
            <a:avLst/>
          </a:prstGeom>
        </p:spPr>
      </p:pic>
      <p:sp>
        <p:nvSpPr>
          <p:cNvPr id="2" name="Title Placeholder 1">
            <a:extLst>
              <a:ext uri="{FF2B5EF4-FFF2-40B4-BE49-F238E27FC236}">
                <a16:creationId xmlns:a16="http://schemas.microsoft.com/office/drawing/2014/main" id="{D682502A-5BF2-8845-923F-AAF24377FEFD}"/>
              </a:ext>
            </a:extLst>
          </p:cNvPr>
          <p:cNvSpPr>
            <a:spLocks noGrp="1"/>
          </p:cNvSpPr>
          <p:nvPr>
            <p:ph type="title"/>
          </p:nvPr>
        </p:nvSpPr>
        <p:spPr>
          <a:xfrm>
            <a:off x="938151" y="558602"/>
            <a:ext cx="10415648" cy="1008797"/>
          </a:xfrm>
          <a:prstGeom prst="rect">
            <a:avLst/>
          </a:prstGeom>
        </p:spPr>
        <p:txBody>
          <a:bodyPr vert="horz" lIns="0" tIns="0" rIns="91440" bIns="45720" rtlCol="0" anchor="t" anchorCtr="0">
            <a:noAutofit/>
          </a:bodyPr>
          <a:lstStyle/>
          <a:p>
            <a:r>
              <a:rPr lang="en-US" dirty="0"/>
              <a:t>Click to edit Master title</a:t>
            </a:r>
          </a:p>
        </p:txBody>
      </p:sp>
      <p:sp>
        <p:nvSpPr>
          <p:cNvPr id="3" name="Text Placeholder 2">
            <a:extLst>
              <a:ext uri="{FF2B5EF4-FFF2-40B4-BE49-F238E27FC236}">
                <a16:creationId xmlns:a16="http://schemas.microsoft.com/office/drawing/2014/main" id="{3C7B4A4D-34FE-994A-AFE8-DCF682312F44}"/>
              </a:ext>
            </a:extLst>
          </p:cNvPr>
          <p:cNvSpPr>
            <a:spLocks noGrp="1"/>
          </p:cNvSpPr>
          <p:nvPr>
            <p:ph type="body" idx="1"/>
          </p:nvPr>
        </p:nvSpPr>
        <p:spPr>
          <a:xfrm>
            <a:off x="938150" y="1739901"/>
            <a:ext cx="10415649" cy="4351338"/>
          </a:xfrm>
          <a:prstGeom prst="rect">
            <a:avLst/>
          </a:prstGeom>
        </p:spPr>
        <p:txBody>
          <a:bodyPr vert="horz" lIns="0" tIns="0" rIns="91440" bIns="4572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600CF24-C629-E54C-BA9B-20518F01F087}"/>
              </a:ext>
            </a:extLst>
          </p:cNvPr>
          <p:cNvSpPr>
            <a:spLocks noGrp="1"/>
          </p:cNvSpPr>
          <p:nvPr>
            <p:ph type="dt" sz="half" idx="2"/>
          </p:nvPr>
        </p:nvSpPr>
        <p:spPr>
          <a:xfrm>
            <a:off x="6096001" y="6492875"/>
            <a:ext cx="1546302" cy="365125"/>
          </a:xfrm>
          <a:prstGeom prst="rect">
            <a:avLst/>
          </a:prstGeom>
        </p:spPr>
        <p:txBody>
          <a:bodyPr vert="horz" lIns="91440" tIns="45720" rIns="91440" bIns="155448" rtlCol="0" anchor="ctr"/>
          <a:lstStyle>
            <a:lvl1pPr algn="l">
              <a:defRPr sz="1000">
                <a:solidFill>
                  <a:schemeClr val="accent6">
                    <a:lumMod val="40000"/>
                    <a:lumOff val="60000"/>
                  </a:schemeClr>
                </a:solidFill>
                <a:latin typeface="Arial" panose="020B0604020202020204" pitchFamily="34" charset="0"/>
                <a:cs typeface="Arial" panose="020B0604020202020204" pitchFamily="34" charset="0"/>
              </a:defRPr>
            </a:lvl1pPr>
          </a:lstStyle>
          <a:p>
            <a:fld id="{E72F627D-69CD-4A65-977F-709A792E11B2}" type="datetime1">
              <a:rPr lang="en-US" smtClean="0"/>
              <a:t>7/18/2026</a:t>
            </a:fld>
            <a:endParaRPr lang="en-US" dirty="0"/>
          </a:p>
        </p:txBody>
      </p:sp>
      <p:sp>
        <p:nvSpPr>
          <p:cNvPr id="5" name="Footer Placeholder 4">
            <a:extLst>
              <a:ext uri="{FF2B5EF4-FFF2-40B4-BE49-F238E27FC236}">
                <a16:creationId xmlns:a16="http://schemas.microsoft.com/office/drawing/2014/main" id="{73334D85-E219-4F49-88C8-4DC17F06DE96}"/>
              </a:ext>
            </a:extLst>
          </p:cNvPr>
          <p:cNvSpPr>
            <a:spLocks noGrp="1"/>
          </p:cNvSpPr>
          <p:nvPr>
            <p:ph type="ftr" sz="quarter" idx="3"/>
          </p:nvPr>
        </p:nvSpPr>
        <p:spPr>
          <a:xfrm>
            <a:off x="938150" y="6492875"/>
            <a:ext cx="5060066" cy="365125"/>
          </a:xfrm>
          <a:prstGeom prst="rect">
            <a:avLst/>
          </a:prstGeom>
        </p:spPr>
        <p:txBody>
          <a:bodyPr vert="horz" lIns="91440" tIns="45720" rIns="91440" bIns="155448" rtlCol="0" anchor="ctr"/>
          <a:lstStyle>
            <a:lvl1pPr algn="ctr">
              <a:defRPr sz="1000">
                <a:solidFill>
                  <a:schemeClr val="accent6">
                    <a:lumMod val="40000"/>
                    <a:lumOff val="60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FE57F2A8-2F01-4745-8AFB-4EEC8D271DA8}"/>
              </a:ext>
            </a:extLst>
          </p:cNvPr>
          <p:cNvSpPr>
            <a:spLocks noGrp="1"/>
          </p:cNvSpPr>
          <p:nvPr>
            <p:ph type="sldNum" sz="quarter" idx="4"/>
          </p:nvPr>
        </p:nvSpPr>
        <p:spPr>
          <a:xfrm>
            <a:off x="155020" y="6492875"/>
            <a:ext cx="434428" cy="365125"/>
          </a:xfrm>
          <a:prstGeom prst="rect">
            <a:avLst/>
          </a:prstGeom>
        </p:spPr>
        <p:txBody>
          <a:bodyPr vert="horz" lIns="91440" tIns="45720" rIns="91440" bIns="155448" rtlCol="0" anchor="ctr"/>
          <a:lstStyle>
            <a:lvl1pPr algn="ctr">
              <a:defRPr sz="1000" b="1">
                <a:solidFill>
                  <a:schemeClr val="accent6">
                    <a:lumMod val="40000"/>
                    <a:lumOff val="60000"/>
                  </a:schemeClr>
                </a:solidFill>
                <a:latin typeface="Arial" panose="020B0604020202020204" pitchFamily="34" charset="0"/>
                <a:cs typeface="Arial" panose="020B0604020202020204" pitchFamily="34" charset="0"/>
              </a:defRPr>
            </a:lvl1pPr>
          </a:lstStyle>
          <a:p>
            <a:fld id="{82B577FA-F7D9-2C48-919F-F962E3BF952F}" type="slidenum">
              <a:rPr lang="en-US" smtClean="0"/>
              <a:pPr/>
              <a:t>‹#›</a:t>
            </a:fld>
            <a:endParaRPr lang="en-US" dirty="0"/>
          </a:p>
        </p:txBody>
      </p:sp>
      <p:grpSp>
        <p:nvGrpSpPr>
          <p:cNvPr id="15" name="blue/green box top">
            <a:extLst>
              <a:ext uri="{FF2B5EF4-FFF2-40B4-BE49-F238E27FC236}">
                <a16:creationId xmlns:a16="http://schemas.microsoft.com/office/drawing/2014/main" id="{2FE8E780-1DE8-B245-8215-3ECC2513C073}"/>
              </a:ext>
            </a:extLst>
          </p:cNvPr>
          <p:cNvGrpSpPr/>
          <p:nvPr userDrawn="1"/>
        </p:nvGrpSpPr>
        <p:grpSpPr>
          <a:xfrm>
            <a:off x="0" y="522288"/>
            <a:ext cx="744467" cy="547190"/>
            <a:chOff x="0" y="711956"/>
            <a:chExt cx="3721100" cy="620205"/>
          </a:xfrm>
        </p:grpSpPr>
        <p:sp>
          <p:nvSpPr>
            <p:cNvPr id="16" name="Rectangle 15">
              <a:extLst>
                <a:ext uri="{FF2B5EF4-FFF2-40B4-BE49-F238E27FC236}">
                  <a16:creationId xmlns:a16="http://schemas.microsoft.com/office/drawing/2014/main" id="{20A2A1D5-CB4B-1A40-8711-4F412AA9927B}"/>
                </a:ext>
              </a:extLst>
            </p:cNvPr>
            <p:cNvSpPr/>
            <p:nvPr userDrawn="1"/>
          </p:nvSpPr>
          <p:spPr>
            <a:xfrm rot="10800000">
              <a:off x="0" y="711956"/>
              <a:ext cx="3721100" cy="522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2B5F476-DD08-5B45-A331-21193BD3472A}"/>
                </a:ext>
              </a:extLst>
            </p:cNvPr>
            <p:cNvSpPr/>
            <p:nvPr userDrawn="1"/>
          </p:nvSpPr>
          <p:spPr>
            <a:xfrm rot="10800000">
              <a:off x="0" y="1234244"/>
              <a:ext cx="3721100" cy="97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5913308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Lst>
  <p:hf hdr="0" ftr="0" dt="0"/>
  <p:txStyles>
    <p:titleStyle>
      <a:lvl1pPr algn="l" defTabSz="914400" rtl="0" eaLnBrk="1" latinLnBrk="0" hangingPunct="1">
        <a:lnSpc>
          <a:spcPct val="90000"/>
        </a:lnSpc>
        <a:spcBef>
          <a:spcPct val="0"/>
        </a:spcBef>
        <a:buNone/>
        <a:defRPr sz="3200" b="1" i="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20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B3176E-FAD1-2B4C-96D5-F706C44483D8}"/>
              </a:ext>
            </a:extLst>
          </p:cNvPr>
          <p:cNvSpPr>
            <a:spLocks noGrp="1"/>
          </p:cNvSpPr>
          <p:nvPr>
            <p:ph type="body" sz="quarter" idx="13"/>
          </p:nvPr>
        </p:nvSpPr>
        <p:spPr/>
        <p:txBody>
          <a:bodyPr/>
          <a:lstStyle/>
          <a:p>
            <a:r>
              <a:rPr lang="en-US" i="1" dirty="0"/>
              <a:t>A Comparative Study of PRA Methodologies for Light-Water and Advanced Reactors</a:t>
            </a:r>
            <a:endParaRPr lang="it-IT" sz="2400" b="0" dirty="0"/>
          </a:p>
        </p:txBody>
      </p:sp>
      <p:sp>
        <p:nvSpPr>
          <p:cNvPr id="3" name="Text Placeholder 2">
            <a:extLst>
              <a:ext uri="{FF2B5EF4-FFF2-40B4-BE49-F238E27FC236}">
                <a16:creationId xmlns:a16="http://schemas.microsoft.com/office/drawing/2014/main" id="{DC656D43-7FAB-834B-AA9F-965D52A8E525}"/>
              </a:ext>
            </a:extLst>
          </p:cNvPr>
          <p:cNvSpPr>
            <a:spLocks noGrp="1"/>
          </p:cNvSpPr>
          <p:nvPr>
            <p:ph type="body" sz="quarter" idx="16"/>
          </p:nvPr>
        </p:nvSpPr>
        <p:spPr>
          <a:xfrm>
            <a:off x="670142" y="611780"/>
            <a:ext cx="2864366" cy="676964"/>
          </a:xfrm>
        </p:spPr>
        <p:txBody>
          <a:bodyPr/>
          <a:lstStyle/>
          <a:p>
            <a:pPr>
              <a:spcBef>
                <a:spcPts val="2000"/>
              </a:spcBef>
            </a:pPr>
            <a:r>
              <a:rPr lang="it-IT" sz="1400" b="0" dirty="0"/>
              <a:t>July 19 – July 24, 2026</a:t>
            </a:r>
          </a:p>
          <a:p>
            <a:pPr>
              <a:spcBef>
                <a:spcPts val="2000"/>
              </a:spcBef>
            </a:pPr>
            <a:r>
              <a:rPr lang="it-IT" dirty="0"/>
              <a:t>Zhegang Ma, Ph.D., P.E.</a:t>
            </a:r>
          </a:p>
          <a:p>
            <a:pPr>
              <a:spcBef>
                <a:spcPts val="600"/>
              </a:spcBef>
            </a:pPr>
            <a:r>
              <a:rPr lang="it-IT" b="0" dirty="0"/>
              <a:t>Zhegang.Ma@inl.gov</a:t>
            </a:r>
          </a:p>
        </p:txBody>
      </p:sp>
      <p:sp>
        <p:nvSpPr>
          <p:cNvPr id="4" name="Rectangle 3">
            <a:extLst>
              <a:ext uri="{FF2B5EF4-FFF2-40B4-BE49-F238E27FC236}">
                <a16:creationId xmlns:a16="http://schemas.microsoft.com/office/drawing/2014/main" id="{24309FE9-97DF-53FC-BB11-E0B43EB82481}"/>
              </a:ext>
            </a:extLst>
          </p:cNvPr>
          <p:cNvSpPr/>
          <p:nvPr/>
        </p:nvSpPr>
        <p:spPr>
          <a:xfrm>
            <a:off x="163286" y="5979368"/>
            <a:ext cx="6630804"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7519E"/>
              </a:highlight>
            </a:endParaRPr>
          </a:p>
        </p:txBody>
      </p:sp>
      <p:sp>
        <p:nvSpPr>
          <p:cNvPr id="5" name="Text Placeholder 31">
            <a:extLst>
              <a:ext uri="{FF2B5EF4-FFF2-40B4-BE49-F238E27FC236}">
                <a16:creationId xmlns:a16="http://schemas.microsoft.com/office/drawing/2014/main" id="{8DBDB004-EB56-9640-1F23-7C5360239F84}"/>
              </a:ext>
            </a:extLst>
          </p:cNvPr>
          <p:cNvSpPr txBox="1">
            <a:spLocks/>
          </p:cNvSpPr>
          <p:nvPr/>
        </p:nvSpPr>
        <p:spPr>
          <a:xfrm>
            <a:off x="9507794" y="543997"/>
            <a:ext cx="2014064" cy="406265"/>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INL/CON-26-93952</a:t>
            </a:r>
          </a:p>
        </p:txBody>
      </p:sp>
      <p:pic>
        <p:nvPicPr>
          <p:cNvPr id="6" name="Picture 5" descr="PSAM 18 Conference Main Page">
            <a:extLst>
              <a:ext uri="{FF2B5EF4-FFF2-40B4-BE49-F238E27FC236}">
                <a16:creationId xmlns:a16="http://schemas.microsoft.com/office/drawing/2014/main" id="{F24211E8-6D02-330F-60F7-BD05F062F5B0}"/>
              </a:ext>
            </a:extLst>
          </p:cNvPr>
          <p:cNvPicPr>
            <a:picLocks noChangeAspect="1"/>
          </p:cNvPicPr>
          <p:nvPr/>
        </p:nvPicPr>
        <p:blipFill>
          <a:blip r:embed="rId3"/>
          <a:stretch>
            <a:fillRect/>
          </a:stretch>
        </p:blipFill>
        <p:spPr>
          <a:xfrm>
            <a:off x="1" y="5583341"/>
            <a:ext cx="5138530" cy="1173054"/>
          </a:xfrm>
          <a:prstGeom prst="rect">
            <a:avLst/>
          </a:prstGeom>
        </p:spPr>
      </p:pic>
      <p:sp>
        <p:nvSpPr>
          <p:cNvPr id="8" name="TextBox 7">
            <a:extLst>
              <a:ext uri="{FF2B5EF4-FFF2-40B4-BE49-F238E27FC236}">
                <a16:creationId xmlns:a16="http://schemas.microsoft.com/office/drawing/2014/main" id="{805FC5DA-C9A3-84C8-64E0-525BC5B4F6BE}"/>
              </a:ext>
            </a:extLst>
          </p:cNvPr>
          <p:cNvSpPr txBox="1"/>
          <p:nvPr/>
        </p:nvSpPr>
        <p:spPr>
          <a:xfrm>
            <a:off x="3085621" y="4230384"/>
            <a:ext cx="8235047" cy="954107"/>
          </a:xfrm>
          <a:prstGeom prst="rect">
            <a:avLst/>
          </a:prstGeom>
          <a:noFill/>
        </p:spPr>
        <p:txBody>
          <a:bodyPr wrap="square">
            <a:spAutoFit/>
          </a:bodyPr>
          <a:lstStyle/>
          <a:p>
            <a:r>
              <a:rPr lang="en-US" sz="2000" b="1" dirty="0">
                <a:solidFill>
                  <a:schemeClr val="tx2">
                    <a:lumMod val="60000"/>
                    <a:lumOff val="40000"/>
                  </a:schemeClr>
                </a:solidFill>
                <a:effectLst/>
                <a:ea typeface="PMingLiU" panose="02020500000000000000" pitchFamily="18" charset="-120"/>
              </a:rPr>
              <a:t>Hayden </a:t>
            </a:r>
            <a:r>
              <a:rPr lang="en-US" sz="2000" b="1" dirty="0" err="1">
                <a:solidFill>
                  <a:schemeClr val="tx2">
                    <a:lumMod val="60000"/>
                    <a:lumOff val="40000"/>
                  </a:schemeClr>
                </a:solidFill>
                <a:effectLst/>
                <a:ea typeface="PMingLiU" panose="02020500000000000000" pitchFamily="18" charset="-120"/>
              </a:rPr>
              <a:t>Spencer</a:t>
            </a:r>
            <a:r>
              <a:rPr lang="en-US" sz="2000" b="1" baseline="30000" dirty="0" err="1">
                <a:solidFill>
                  <a:schemeClr val="tx2">
                    <a:lumMod val="60000"/>
                    <a:lumOff val="40000"/>
                  </a:schemeClr>
                </a:solidFill>
                <a:ea typeface="PMingLiU" panose="02020500000000000000" pitchFamily="18" charset="-120"/>
              </a:rPr>
              <a:t>a</a:t>
            </a:r>
            <a:r>
              <a:rPr lang="en-US" sz="2000" b="1" dirty="0">
                <a:solidFill>
                  <a:schemeClr val="tx2">
                    <a:lumMod val="60000"/>
                    <a:lumOff val="40000"/>
                  </a:schemeClr>
                </a:solidFill>
                <a:effectLst/>
                <a:ea typeface="PMingLiU" panose="02020500000000000000" pitchFamily="18" charset="-120"/>
              </a:rPr>
              <a:t>, </a:t>
            </a:r>
            <a:r>
              <a:rPr lang="en-US" sz="2000" b="1" dirty="0">
                <a:solidFill>
                  <a:schemeClr val="tx2">
                    <a:lumMod val="60000"/>
                    <a:lumOff val="40000"/>
                  </a:schemeClr>
                </a:solidFill>
                <a:ea typeface="PMingLiU" panose="02020500000000000000" pitchFamily="18" charset="-120"/>
              </a:rPr>
              <a:t>Jisuk Kim</a:t>
            </a:r>
            <a:r>
              <a:rPr lang="en-US" sz="2000" b="1" baseline="30000" dirty="0">
                <a:solidFill>
                  <a:schemeClr val="tx2">
                    <a:lumMod val="60000"/>
                    <a:lumOff val="40000"/>
                  </a:schemeClr>
                </a:solidFill>
                <a:ea typeface="PMingLiU" panose="02020500000000000000" pitchFamily="18" charset="-120"/>
              </a:rPr>
              <a:t>b</a:t>
            </a:r>
            <a:r>
              <a:rPr lang="en-US" sz="2000" b="1" dirty="0">
                <a:solidFill>
                  <a:schemeClr val="tx2">
                    <a:lumMod val="60000"/>
                    <a:lumOff val="40000"/>
                  </a:schemeClr>
                </a:solidFill>
                <a:ea typeface="PMingLiU" panose="02020500000000000000" pitchFamily="18" charset="-120"/>
              </a:rPr>
              <a:t>, Zhegang Ma</a:t>
            </a:r>
            <a:r>
              <a:rPr lang="en-US" sz="2000" b="1" baseline="30000" dirty="0">
                <a:solidFill>
                  <a:schemeClr val="tx2">
                    <a:lumMod val="60000"/>
                    <a:lumOff val="40000"/>
                  </a:schemeClr>
                </a:solidFill>
                <a:ea typeface="PMingLiU" panose="02020500000000000000" pitchFamily="18" charset="-120"/>
              </a:rPr>
              <a:t>b</a:t>
            </a:r>
            <a:r>
              <a:rPr lang="en-US" sz="2000" b="1" dirty="0">
                <a:solidFill>
                  <a:schemeClr val="tx2">
                    <a:lumMod val="60000"/>
                    <a:lumOff val="40000"/>
                  </a:schemeClr>
                </a:solidFill>
                <a:ea typeface="PMingLiU" panose="02020500000000000000" pitchFamily="18" charset="-120"/>
              </a:rPr>
              <a:t>, </a:t>
            </a:r>
            <a:r>
              <a:rPr lang="en-US" sz="2000" b="1" dirty="0">
                <a:solidFill>
                  <a:schemeClr val="tx2">
                    <a:lumMod val="60000"/>
                    <a:lumOff val="40000"/>
                  </a:schemeClr>
                </a:solidFill>
                <a:effectLst/>
                <a:ea typeface="PMingLiU" panose="02020500000000000000" pitchFamily="18" charset="-120"/>
              </a:rPr>
              <a:t>and Vaibhav </a:t>
            </a:r>
            <a:r>
              <a:rPr lang="en-US" sz="2000" b="1" dirty="0" err="1">
                <a:solidFill>
                  <a:schemeClr val="tx2">
                    <a:lumMod val="60000"/>
                    <a:lumOff val="40000"/>
                  </a:schemeClr>
                </a:solidFill>
                <a:effectLst/>
                <a:ea typeface="PMingLiU" panose="02020500000000000000" pitchFamily="18" charset="-120"/>
              </a:rPr>
              <a:t>Yadav</a:t>
            </a:r>
            <a:r>
              <a:rPr lang="en-US" sz="2000" b="1" baseline="30000" dirty="0" err="1">
                <a:solidFill>
                  <a:schemeClr val="tx2">
                    <a:lumMod val="60000"/>
                    <a:lumOff val="40000"/>
                  </a:schemeClr>
                </a:solidFill>
                <a:ea typeface="PMingLiU" panose="02020500000000000000" pitchFamily="18" charset="-120"/>
              </a:rPr>
              <a:t>b</a:t>
            </a:r>
            <a:endParaRPr lang="en-US" sz="2000" b="1" dirty="0">
              <a:solidFill>
                <a:schemeClr val="tx2">
                  <a:lumMod val="60000"/>
                  <a:lumOff val="40000"/>
                </a:schemeClr>
              </a:solidFill>
              <a:effectLst/>
              <a:ea typeface="PMingLiU" panose="02020500000000000000" pitchFamily="18" charset="-120"/>
            </a:endParaRPr>
          </a:p>
          <a:p>
            <a:r>
              <a:rPr lang="en-US" baseline="30000" dirty="0">
                <a:solidFill>
                  <a:schemeClr val="tx2">
                    <a:lumMod val="60000"/>
                    <a:lumOff val="40000"/>
                  </a:schemeClr>
                </a:solidFill>
                <a:ea typeface="PMingLiU" panose="02020500000000000000" pitchFamily="18" charset="-120"/>
              </a:rPr>
              <a:t>a </a:t>
            </a:r>
            <a:r>
              <a:rPr lang="en-US" dirty="0">
                <a:solidFill>
                  <a:schemeClr val="tx2">
                    <a:lumMod val="60000"/>
                    <a:lumOff val="40000"/>
                  </a:schemeClr>
                </a:solidFill>
                <a:ea typeface="PMingLiU" panose="02020500000000000000" pitchFamily="18" charset="-120"/>
              </a:rPr>
              <a:t>Oregon State University, Corvallis, Oregon, USA</a:t>
            </a:r>
          </a:p>
          <a:p>
            <a:pPr marL="0" marR="0">
              <a:buNone/>
            </a:pPr>
            <a:r>
              <a:rPr lang="en-US" sz="1800" baseline="30000" dirty="0">
                <a:solidFill>
                  <a:schemeClr val="tx2">
                    <a:lumMod val="60000"/>
                    <a:lumOff val="40000"/>
                  </a:schemeClr>
                </a:solidFill>
                <a:effectLst/>
                <a:ea typeface="PMingLiU" panose="02020500000000000000" pitchFamily="18" charset="-120"/>
              </a:rPr>
              <a:t>b </a:t>
            </a:r>
            <a:r>
              <a:rPr lang="en-US" sz="1800" dirty="0">
                <a:solidFill>
                  <a:schemeClr val="tx2">
                    <a:lumMod val="60000"/>
                    <a:lumOff val="40000"/>
                  </a:schemeClr>
                </a:solidFill>
                <a:effectLst/>
                <a:ea typeface="PMingLiU" panose="02020500000000000000" pitchFamily="18" charset="-120"/>
              </a:rPr>
              <a:t>Idaho National Laboratory, Idaho Falls, Idaho, USA</a:t>
            </a:r>
          </a:p>
        </p:txBody>
      </p:sp>
    </p:spTree>
    <p:extLst>
      <p:ext uri="{BB962C8B-B14F-4D97-AF65-F5344CB8AC3E}">
        <p14:creationId xmlns:p14="http://schemas.microsoft.com/office/powerpoint/2010/main" val="4025150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9CA03-C682-C7B8-8773-5A26CA7144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49FBEA-1DE3-A43D-E534-B92F5C7B15E9}"/>
              </a:ext>
            </a:extLst>
          </p:cNvPr>
          <p:cNvSpPr>
            <a:spLocks noGrp="1"/>
          </p:cNvSpPr>
          <p:nvPr>
            <p:ph type="title"/>
          </p:nvPr>
        </p:nvSpPr>
        <p:spPr/>
        <p:txBody>
          <a:bodyPr/>
          <a:lstStyle/>
          <a:p>
            <a:r>
              <a:rPr lang="en-US" dirty="0"/>
              <a:t>Data Analysis</a:t>
            </a:r>
          </a:p>
        </p:txBody>
      </p:sp>
      <p:sp>
        <p:nvSpPr>
          <p:cNvPr id="3" name="Content Placeholder 2">
            <a:extLst>
              <a:ext uri="{FF2B5EF4-FFF2-40B4-BE49-F238E27FC236}">
                <a16:creationId xmlns:a16="http://schemas.microsoft.com/office/drawing/2014/main" id="{39951CDC-D2FB-CFD7-CCC0-EEAC8B164864}"/>
              </a:ext>
            </a:extLst>
          </p:cNvPr>
          <p:cNvSpPr>
            <a:spLocks noGrp="1"/>
          </p:cNvSpPr>
          <p:nvPr>
            <p:ph idx="1"/>
          </p:nvPr>
        </p:nvSpPr>
        <p:spPr/>
        <p:txBody>
          <a:bodyPr/>
          <a:lstStyle/>
          <a:p>
            <a:r>
              <a:rPr lang="en-US" dirty="0"/>
              <a:t>LWRs use generic industry data and plant-specific data for initiating event frequencies, component failure rates, and common cause failure probabilities in their PRA</a:t>
            </a:r>
          </a:p>
          <a:p>
            <a:r>
              <a:rPr lang="en-US" dirty="0"/>
              <a:t>ARs would similarly rely on generic data because plant-specific operating experience is limited</a:t>
            </a:r>
          </a:p>
          <a:p>
            <a:pPr lvl="1"/>
            <a:r>
              <a:rPr lang="en-US" dirty="0"/>
              <a:t>Adjustments to the generic data may be needed to better reflect the plant design characteristics</a:t>
            </a:r>
          </a:p>
          <a:p>
            <a:r>
              <a:rPr lang="en-US" dirty="0"/>
              <a:t>Some ARs are exploring simulation-based approaches to generate representative operational information</a:t>
            </a:r>
          </a:p>
          <a:p>
            <a:pPr lvl="1"/>
            <a:r>
              <a:rPr lang="en-US" dirty="0"/>
              <a:t>Xe-100 employs digital twin to produce simulated operating data</a:t>
            </a:r>
          </a:p>
          <a:p>
            <a:pPr lvl="1"/>
            <a:r>
              <a:rPr lang="en-US" dirty="0" err="1"/>
              <a:t>Kaleidos</a:t>
            </a:r>
            <a:r>
              <a:rPr lang="en-US" dirty="0"/>
              <a:t> developed a software platform, </a:t>
            </a:r>
            <a:r>
              <a:rPr lang="en-US" i="1" dirty="0" err="1"/>
              <a:t>SimEngine</a:t>
            </a:r>
            <a:r>
              <a:rPr lang="en-US" dirty="0"/>
              <a:t>, to build digital twins and model reactor performance under a variety of conditions</a:t>
            </a:r>
          </a:p>
        </p:txBody>
      </p:sp>
      <p:sp>
        <p:nvSpPr>
          <p:cNvPr id="4" name="Slide Number Placeholder 3">
            <a:extLst>
              <a:ext uri="{FF2B5EF4-FFF2-40B4-BE49-F238E27FC236}">
                <a16:creationId xmlns:a16="http://schemas.microsoft.com/office/drawing/2014/main" id="{4D2C4994-07C0-E48B-8612-BAAB00F96E96}"/>
              </a:ext>
            </a:extLst>
          </p:cNvPr>
          <p:cNvSpPr>
            <a:spLocks noGrp="1"/>
          </p:cNvSpPr>
          <p:nvPr>
            <p:ph type="sldNum" sz="quarter" idx="12"/>
          </p:nvPr>
        </p:nvSpPr>
        <p:spPr/>
        <p:txBody>
          <a:bodyPr/>
          <a:lstStyle/>
          <a:p>
            <a:fld id="{82B577FA-F7D9-2C48-919F-F962E3BF952F}" type="slidenum">
              <a:rPr lang="en-US" smtClean="0"/>
              <a:t>10</a:t>
            </a:fld>
            <a:endParaRPr lang="en-US" dirty="0"/>
          </a:p>
        </p:txBody>
      </p:sp>
    </p:spTree>
    <p:extLst>
      <p:ext uri="{BB962C8B-B14F-4D97-AF65-F5344CB8AC3E}">
        <p14:creationId xmlns:p14="http://schemas.microsoft.com/office/powerpoint/2010/main" val="815844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0F420-B225-761B-DB34-17A482B561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8F5F29-C1B5-6A71-20C0-465C2E38A6DE}"/>
              </a:ext>
            </a:extLst>
          </p:cNvPr>
          <p:cNvSpPr>
            <a:spLocks noGrp="1"/>
          </p:cNvSpPr>
          <p:nvPr>
            <p:ph type="title"/>
          </p:nvPr>
        </p:nvSpPr>
        <p:spPr/>
        <p:txBody>
          <a:bodyPr/>
          <a:lstStyle/>
          <a:p>
            <a:r>
              <a:rPr lang="en-US" dirty="0"/>
              <a:t>Human Reliability Analysis</a:t>
            </a:r>
          </a:p>
        </p:txBody>
      </p:sp>
      <p:sp>
        <p:nvSpPr>
          <p:cNvPr id="3" name="Content Placeholder 2">
            <a:extLst>
              <a:ext uri="{FF2B5EF4-FFF2-40B4-BE49-F238E27FC236}">
                <a16:creationId xmlns:a16="http://schemas.microsoft.com/office/drawing/2014/main" id="{35202999-F97A-8A14-BB73-3593C59D0C60}"/>
              </a:ext>
            </a:extLst>
          </p:cNvPr>
          <p:cNvSpPr>
            <a:spLocks noGrp="1"/>
          </p:cNvSpPr>
          <p:nvPr>
            <p:ph idx="1"/>
          </p:nvPr>
        </p:nvSpPr>
        <p:spPr/>
        <p:txBody>
          <a:bodyPr/>
          <a:lstStyle/>
          <a:p>
            <a:r>
              <a:rPr lang="en-US" dirty="0"/>
              <a:t>Both LWR and AR HRAs consider pre-accident and post-accident errors, using HRA methods such as accident sequence evaluation program (ASEP), Technique for Human Error Rate Prediction (THERP), and SPAR-H</a:t>
            </a:r>
          </a:p>
          <a:p>
            <a:r>
              <a:rPr lang="en-US" dirty="0"/>
              <a:t>ARs could rely on technology and passive designs to reduce or eliminate operator errors</a:t>
            </a:r>
          </a:p>
          <a:p>
            <a:r>
              <a:rPr lang="en-US" dirty="0"/>
              <a:t>MHTGR adopts a distinct approach, with an operator response model that emphasizes cognitive errors rather than procedural ones, reflecting its reliance on computer-controlled and passive safety system</a:t>
            </a:r>
          </a:p>
          <a:p>
            <a:r>
              <a:rPr lang="en-US" dirty="0"/>
              <a:t>No operator actions are required in Xe-100 to maintain fuel temperature within safe limits -&gt; the integrated modular automatic control (IMAC) system verifies operational parameters before allowing progression to subsequent steps</a:t>
            </a:r>
          </a:p>
        </p:txBody>
      </p:sp>
      <p:sp>
        <p:nvSpPr>
          <p:cNvPr id="4" name="Slide Number Placeholder 3">
            <a:extLst>
              <a:ext uri="{FF2B5EF4-FFF2-40B4-BE49-F238E27FC236}">
                <a16:creationId xmlns:a16="http://schemas.microsoft.com/office/drawing/2014/main" id="{E286FD7E-E350-CAEF-8820-AA5A73DA9C7F}"/>
              </a:ext>
            </a:extLst>
          </p:cNvPr>
          <p:cNvSpPr>
            <a:spLocks noGrp="1"/>
          </p:cNvSpPr>
          <p:nvPr>
            <p:ph type="sldNum" sz="quarter" idx="12"/>
          </p:nvPr>
        </p:nvSpPr>
        <p:spPr/>
        <p:txBody>
          <a:bodyPr/>
          <a:lstStyle/>
          <a:p>
            <a:fld id="{82B577FA-F7D9-2C48-919F-F962E3BF952F}" type="slidenum">
              <a:rPr lang="en-US" smtClean="0"/>
              <a:t>11</a:t>
            </a:fld>
            <a:endParaRPr lang="en-US" dirty="0"/>
          </a:p>
        </p:txBody>
      </p:sp>
    </p:spTree>
    <p:extLst>
      <p:ext uri="{BB962C8B-B14F-4D97-AF65-F5344CB8AC3E}">
        <p14:creationId xmlns:p14="http://schemas.microsoft.com/office/powerpoint/2010/main" val="3507574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A0CBB-DA3A-0E29-D7D9-8FB732F4B0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519ACD-0D15-2352-4191-E96F57487851}"/>
              </a:ext>
            </a:extLst>
          </p:cNvPr>
          <p:cNvSpPr>
            <a:spLocks noGrp="1"/>
          </p:cNvSpPr>
          <p:nvPr>
            <p:ph type="title"/>
          </p:nvPr>
        </p:nvSpPr>
        <p:spPr/>
        <p:txBody>
          <a:bodyPr/>
          <a:lstStyle/>
          <a:p>
            <a:r>
              <a:rPr lang="en-US" dirty="0"/>
              <a:t>Mission Time</a:t>
            </a:r>
          </a:p>
        </p:txBody>
      </p:sp>
      <p:sp>
        <p:nvSpPr>
          <p:cNvPr id="3" name="Content Placeholder 2">
            <a:extLst>
              <a:ext uri="{FF2B5EF4-FFF2-40B4-BE49-F238E27FC236}">
                <a16:creationId xmlns:a16="http://schemas.microsoft.com/office/drawing/2014/main" id="{5373398E-3556-0F8D-C049-E2720C402EA2}"/>
              </a:ext>
            </a:extLst>
          </p:cNvPr>
          <p:cNvSpPr>
            <a:spLocks noGrp="1"/>
          </p:cNvSpPr>
          <p:nvPr>
            <p:ph idx="1"/>
          </p:nvPr>
        </p:nvSpPr>
        <p:spPr/>
        <p:txBody>
          <a:bodyPr/>
          <a:lstStyle/>
          <a:p>
            <a:r>
              <a:rPr lang="en-US" dirty="0"/>
              <a:t>LWR PRAs generally assume a 24-hour mission time</a:t>
            </a:r>
          </a:p>
          <a:p>
            <a:r>
              <a:rPr lang="en-US" dirty="0"/>
              <a:t>Most ARs specify longer timeframes, e.g., </a:t>
            </a:r>
          </a:p>
          <a:p>
            <a:pPr lvl="1"/>
            <a:r>
              <a:rPr lang="en-US" dirty="0"/>
              <a:t>The Natrium reactor adopts a 72-hour mission time for the bottled air injection system</a:t>
            </a:r>
          </a:p>
          <a:p>
            <a:pPr lvl="1"/>
            <a:r>
              <a:rPr lang="en-US" dirty="0" err="1"/>
              <a:t>NuScale</a:t>
            </a:r>
            <a:r>
              <a:rPr lang="en-US" dirty="0"/>
              <a:t> SMR applies a 72 hours beginning at the onset of the initiating event, requiring systems and components to remain functional throughout this period</a:t>
            </a:r>
          </a:p>
        </p:txBody>
      </p:sp>
      <p:sp>
        <p:nvSpPr>
          <p:cNvPr id="4" name="Slide Number Placeholder 3">
            <a:extLst>
              <a:ext uri="{FF2B5EF4-FFF2-40B4-BE49-F238E27FC236}">
                <a16:creationId xmlns:a16="http://schemas.microsoft.com/office/drawing/2014/main" id="{FCD13FDD-FE15-6EDD-4B5F-B81346C796E5}"/>
              </a:ext>
            </a:extLst>
          </p:cNvPr>
          <p:cNvSpPr>
            <a:spLocks noGrp="1"/>
          </p:cNvSpPr>
          <p:nvPr>
            <p:ph type="sldNum" sz="quarter" idx="12"/>
          </p:nvPr>
        </p:nvSpPr>
        <p:spPr/>
        <p:txBody>
          <a:bodyPr/>
          <a:lstStyle/>
          <a:p>
            <a:fld id="{82B577FA-F7D9-2C48-919F-F962E3BF952F}" type="slidenum">
              <a:rPr lang="en-US" smtClean="0"/>
              <a:t>12</a:t>
            </a:fld>
            <a:endParaRPr lang="en-US" dirty="0"/>
          </a:p>
        </p:txBody>
      </p:sp>
    </p:spTree>
    <p:extLst>
      <p:ext uri="{BB962C8B-B14F-4D97-AF65-F5344CB8AC3E}">
        <p14:creationId xmlns:p14="http://schemas.microsoft.com/office/powerpoint/2010/main" val="1857204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E0FF3-CEE7-D4C9-E651-232F3379BE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964F64-FC06-B7D7-E015-CAC655233A20}"/>
              </a:ext>
            </a:extLst>
          </p:cNvPr>
          <p:cNvSpPr>
            <a:spLocks noGrp="1"/>
          </p:cNvSpPr>
          <p:nvPr>
            <p:ph type="title"/>
          </p:nvPr>
        </p:nvSpPr>
        <p:spPr/>
        <p:txBody>
          <a:bodyPr/>
          <a:lstStyle/>
          <a:p>
            <a:r>
              <a:rPr lang="en-US" dirty="0"/>
              <a:t>Comparison Table</a:t>
            </a:r>
          </a:p>
        </p:txBody>
      </p:sp>
      <p:sp>
        <p:nvSpPr>
          <p:cNvPr id="4" name="Slide Number Placeholder 3">
            <a:extLst>
              <a:ext uri="{FF2B5EF4-FFF2-40B4-BE49-F238E27FC236}">
                <a16:creationId xmlns:a16="http://schemas.microsoft.com/office/drawing/2014/main" id="{4E90FE96-491B-A198-5A22-A660F2B71908}"/>
              </a:ext>
            </a:extLst>
          </p:cNvPr>
          <p:cNvSpPr>
            <a:spLocks noGrp="1"/>
          </p:cNvSpPr>
          <p:nvPr>
            <p:ph type="sldNum" sz="quarter" idx="12"/>
          </p:nvPr>
        </p:nvSpPr>
        <p:spPr/>
        <p:txBody>
          <a:bodyPr/>
          <a:lstStyle/>
          <a:p>
            <a:fld id="{82B577FA-F7D9-2C48-919F-F962E3BF952F}" type="slidenum">
              <a:rPr lang="en-US" smtClean="0"/>
              <a:t>13</a:t>
            </a:fld>
            <a:endParaRPr lang="en-US" dirty="0"/>
          </a:p>
        </p:txBody>
      </p:sp>
      <p:graphicFrame>
        <p:nvGraphicFramePr>
          <p:cNvPr id="7" name="Table 6">
            <a:extLst>
              <a:ext uri="{FF2B5EF4-FFF2-40B4-BE49-F238E27FC236}">
                <a16:creationId xmlns:a16="http://schemas.microsoft.com/office/drawing/2014/main" id="{E6DB5BE0-509F-CB2D-4237-28DAF2AA7503}"/>
              </a:ext>
            </a:extLst>
          </p:cNvPr>
          <p:cNvGraphicFramePr>
            <a:graphicFrameLocks noGrp="1"/>
          </p:cNvGraphicFramePr>
          <p:nvPr>
            <p:extLst>
              <p:ext uri="{D42A27DB-BD31-4B8C-83A1-F6EECF244321}">
                <p14:modId xmlns:p14="http://schemas.microsoft.com/office/powerpoint/2010/main" val="986634862"/>
              </p:ext>
            </p:extLst>
          </p:nvPr>
        </p:nvGraphicFramePr>
        <p:xfrm>
          <a:off x="589448" y="1409076"/>
          <a:ext cx="11252783" cy="4596287"/>
        </p:xfrm>
        <a:graphic>
          <a:graphicData uri="http://schemas.openxmlformats.org/drawingml/2006/table">
            <a:tbl>
              <a:tblPr>
                <a:tableStyleId>{8A107856-5554-42FB-B03E-39F5DBC370BA}</a:tableStyleId>
              </a:tblPr>
              <a:tblGrid>
                <a:gridCol w="2085456">
                  <a:extLst>
                    <a:ext uri="{9D8B030D-6E8A-4147-A177-3AD203B41FA5}">
                      <a16:colId xmlns:a16="http://schemas.microsoft.com/office/drawing/2014/main" val="3848430444"/>
                    </a:ext>
                  </a:extLst>
                </a:gridCol>
                <a:gridCol w="3740886">
                  <a:extLst>
                    <a:ext uri="{9D8B030D-6E8A-4147-A177-3AD203B41FA5}">
                      <a16:colId xmlns:a16="http://schemas.microsoft.com/office/drawing/2014/main" val="3382638187"/>
                    </a:ext>
                  </a:extLst>
                </a:gridCol>
                <a:gridCol w="5426441">
                  <a:extLst>
                    <a:ext uri="{9D8B030D-6E8A-4147-A177-3AD203B41FA5}">
                      <a16:colId xmlns:a16="http://schemas.microsoft.com/office/drawing/2014/main" val="588495138"/>
                    </a:ext>
                  </a:extLst>
                </a:gridCol>
              </a:tblGrid>
              <a:tr h="565600">
                <a:tc>
                  <a:txBody>
                    <a:bodyPr/>
                    <a:lstStyle/>
                    <a:p>
                      <a:pPr algn="ctr" fontAlgn="ctr">
                        <a:buNone/>
                      </a:pPr>
                      <a:r>
                        <a:rPr lang="en-US" sz="2000" b="1" u="none" strike="noStrike" dirty="0">
                          <a:effectLst/>
                        </a:rPr>
                        <a:t>Topic</a:t>
                      </a:r>
                      <a:endParaRPr lang="en-US" sz="2000" b="1"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ctr">
                        <a:buNone/>
                      </a:pPr>
                      <a:r>
                        <a:rPr lang="en-US" sz="2000" b="1" u="none" strike="noStrike" dirty="0">
                          <a:effectLst/>
                        </a:rPr>
                        <a:t>LWR</a:t>
                      </a:r>
                      <a:endParaRPr lang="en-US" sz="2000" b="1"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ctr" fontAlgn="ctr">
                        <a:buNone/>
                      </a:pPr>
                      <a:r>
                        <a:rPr lang="en-US" sz="2000" b="1" u="none" strike="noStrike" dirty="0">
                          <a:effectLst/>
                        </a:rPr>
                        <a:t>Advanced Reactors</a:t>
                      </a:r>
                      <a:endParaRPr lang="en-US" sz="2000" b="1" i="0" u="none" strike="noStrike" dirty="0">
                        <a:solidFill>
                          <a:srgbClr val="000000"/>
                        </a:solidFill>
                        <a:effectLst/>
                        <a:latin typeface="Aptos Narrow" panose="020B0004020202020204" pitchFamily="34" charset="0"/>
                      </a:endParaRPr>
                    </a:p>
                  </a:txBody>
                  <a:tcPr marL="7620" marR="7620" marT="7620" marB="0" anchor="ctr"/>
                </a:tc>
                <a:extLst>
                  <a:ext uri="{0D108BD9-81ED-4DB2-BD59-A6C34878D82A}">
                    <a16:rowId xmlns:a16="http://schemas.microsoft.com/office/drawing/2014/main" val="2423140489"/>
                  </a:ext>
                </a:extLst>
              </a:tr>
              <a:tr h="565600">
                <a:tc>
                  <a:txBody>
                    <a:bodyPr/>
                    <a:lstStyle/>
                    <a:p>
                      <a:pPr algn="l" fontAlgn="ctr">
                        <a:buNone/>
                      </a:pPr>
                      <a:r>
                        <a:rPr lang="en-US" sz="2000" b="1" u="none" strike="noStrike" dirty="0">
                          <a:effectLst/>
                        </a:rPr>
                        <a:t>Initiating Events</a:t>
                      </a:r>
                      <a:endParaRPr lang="en-US" sz="2000" b="1"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l" fontAlgn="ctr">
                        <a:buNone/>
                      </a:pPr>
                      <a:r>
                        <a:rPr lang="en-US" sz="2000" u="none" strike="noStrike">
                          <a:effectLst/>
                        </a:rPr>
                        <a:t>Classic PRA initiating events</a:t>
                      </a:r>
                      <a:endParaRPr lang="en-US" sz="2000" b="0" i="0" u="none" strike="noStrike">
                        <a:solidFill>
                          <a:srgbClr val="000000"/>
                        </a:solidFill>
                        <a:effectLst/>
                        <a:latin typeface="Aptos Narrow" panose="020B0004020202020204" pitchFamily="34" charset="0"/>
                      </a:endParaRPr>
                    </a:p>
                  </a:txBody>
                  <a:tcPr marL="7620" marR="7620" marT="7620" marB="0" anchor="ctr"/>
                </a:tc>
                <a:tc>
                  <a:txBody>
                    <a:bodyPr/>
                    <a:lstStyle/>
                    <a:p>
                      <a:pPr algn="l" fontAlgn="ctr">
                        <a:buNone/>
                      </a:pPr>
                      <a:r>
                        <a:rPr lang="en-US" sz="2000" u="none" strike="noStrike">
                          <a:effectLst/>
                        </a:rPr>
                        <a:t>Design-specific events</a:t>
                      </a:r>
                      <a:endParaRPr lang="en-US" sz="2000" b="0" i="0" u="none" strike="noStrike">
                        <a:solidFill>
                          <a:srgbClr val="000000"/>
                        </a:solidFill>
                        <a:effectLst/>
                        <a:latin typeface="Aptos Narrow" panose="020B0004020202020204" pitchFamily="34" charset="0"/>
                      </a:endParaRPr>
                    </a:p>
                  </a:txBody>
                  <a:tcPr marL="7620" marR="7620" marT="7620" marB="0" anchor="ctr"/>
                </a:tc>
                <a:extLst>
                  <a:ext uri="{0D108BD9-81ED-4DB2-BD59-A6C34878D82A}">
                    <a16:rowId xmlns:a16="http://schemas.microsoft.com/office/drawing/2014/main" val="1126048775"/>
                  </a:ext>
                </a:extLst>
              </a:tr>
              <a:tr h="1131200">
                <a:tc>
                  <a:txBody>
                    <a:bodyPr/>
                    <a:lstStyle/>
                    <a:p>
                      <a:pPr algn="l" fontAlgn="ctr">
                        <a:buNone/>
                      </a:pPr>
                      <a:r>
                        <a:rPr lang="en-US" sz="2000" b="1" u="none" strike="noStrike" dirty="0">
                          <a:effectLst/>
                        </a:rPr>
                        <a:t>End State</a:t>
                      </a:r>
                      <a:endParaRPr lang="en-US" sz="2000" b="1"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l" fontAlgn="ctr">
                        <a:buNone/>
                      </a:pPr>
                      <a:r>
                        <a:rPr lang="en-US" sz="2000" u="none" strike="noStrike">
                          <a:effectLst/>
                        </a:rPr>
                        <a:t>Core damage, large release</a:t>
                      </a:r>
                      <a:endParaRPr lang="en-US" sz="2000" b="0" i="0" u="none" strike="noStrike">
                        <a:solidFill>
                          <a:srgbClr val="000000"/>
                        </a:solidFill>
                        <a:effectLst/>
                        <a:latin typeface="Aptos Narrow" panose="020B0004020202020204" pitchFamily="34" charset="0"/>
                      </a:endParaRPr>
                    </a:p>
                  </a:txBody>
                  <a:tcPr marL="7620" marR="7620" marT="7620" marB="0" anchor="ctr"/>
                </a:tc>
                <a:tc>
                  <a:txBody>
                    <a:bodyPr/>
                    <a:lstStyle/>
                    <a:p>
                      <a:pPr algn="l" fontAlgn="ctr">
                        <a:buNone/>
                      </a:pPr>
                      <a:r>
                        <a:rPr lang="en-US" sz="2000" u="none" strike="noStrike">
                          <a:effectLst/>
                        </a:rPr>
                        <a:t>Core damage, release category, dose consequence</a:t>
                      </a:r>
                      <a:endParaRPr lang="en-US" sz="2000" b="0" i="0" u="none" strike="noStrike">
                        <a:solidFill>
                          <a:srgbClr val="000000"/>
                        </a:solidFill>
                        <a:effectLst/>
                        <a:latin typeface="Aptos Narrow" panose="020B0004020202020204" pitchFamily="34" charset="0"/>
                      </a:endParaRPr>
                    </a:p>
                  </a:txBody>
                  <a:tcPr marL="7620" marR="7620" marT="7620" marB="0" anchor="ctr"/>
                </a:tc>
                <a:extLst>
                  <a:ext uri="{0D108BD9-81ED-4DB2-BD59-A6C34878D82A}">
                    <a16:rowId xmlns:a16="http://schemas.microsoft.com/office/drawing/2014/main" val="1478804057"/>
                  </a:ext>
                </a:extLst>
              </a:tr>
              <a:tr h="637087">
                <a:tc>
                  <a:txBody>
                    <a:bodyPr/>
                    <a:lstStyle/>
                    <a:p>
                      <a:pPr algn="l" fontAlgn="ctr">
                        <a:buNone/>
                      </a:pPr>
                      <a:r>
                        <a:rPr lang="en-US" sz="2000" b="1" u="none" strike="noStrike" dirty="0">
                          <a:effectLst/>
                        </a:rPr>
                        <a:t>Safety Systems</a:t>
                      </a:r>
                      <a:endParaRPr lang="en-US" sz="2000" b="1"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l" fontAlgn="ctr">
                        <a:buNone/>
                      </a:pPr>
                      <a:r>
                        <a:rPr lang="en-US" sz="2000" u="none" strike="noStrike" dirty="0">
                          <a:effectLst/>
                        </a:rPr>
                        <a:t>Mostly active mitigating systems</a:t>
                      </a:r>
                      <a:endParaRPr lang="en-US" sz="2000" b="0"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l" fontAlgn="ctr">
                        <a:buNone/>
                      </a:pPr>
                      <a:r>
                        <a:rPr lang="en-US" sz="2000" u="none" strike="noStrike" dirty="0">
                          <a:effectLst/>
                        </a:rPr>
                        <a:t>Increased passive systems</a:t>
                      </a:r>
                      <a:endParaRPr lang="en-US" sz="2000" b="0" i="0" u="none" strike="noStrike" dirty="0">
                        <a:solidFill>
                          <a:srgbClr val="000000"/>
                        </a:solidFill>
                        <a:effectLst/>
                        <a:latin typeface="Aptos Narrow" panose="020B0004020202020204" pitchFamily="34" charset="0"/>
                      </a:endParaRPr>
                    </a:p>
                  </a:txBody>
                  <a:tcPr marL="7620" marR="7620" marT="7620" marB="0" anchor="ctr"/>
                </a:tc>
                <a:extLst>
                  <a:ext uri="{0D108BD9-81ED-4DB2-BD59-A6C34878D82A}">
                    <a16:rowId xmlns:a16="http://schemas.microsoft.com/office/drawing/2014/main" val="4073599475"/>
                  </a:ext>
                </a:extLst>
              </a:tr>
              <a:tr h="565600">
                <a:tc>
                  <a:txBody>
                    <a:bodyPr/>
                    <a:lstStyle/>
                    <a:p>
                      <a:pPr algn="l" fontAlgn="ctr">
                        <a:buNone/>
                      </a:pPr>
                      <a:r>
                        <a:rPr lang="en-US" sz="2000" b="1" u="none" strike="noStrike" dirty="0">
                          <a:effectLst/>
                        </a:rPr>
                        <a:t>Data</a:t>
                      </a:r>
                      <a:endParaRPr lang="en-US" sz="2000" b="1"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l" fontAlgn="ctr">
                        <a:buNone/>
                      </a:pPr>
                      <a:r>
                        <a:rPr lang="en-US" sz="2000" u="none" strike="noStrike">
                          <a:effectLst/>
                        </a:rPr>
                        <a:t>Industry + plant</a:t>
                      </a:r>
                      <a:endParaRPr lang="en-US" sz="2000" b="0" i="0" u="none" strike="noStrike">
                        <a:solidFill>
                          <a:srgbClr val="000000"/>
                        </a:solidFill>
                        <a:effectLst/>
                        <a:latin typeface="Aptos Narrow" panose="020B0004020202020204" pitchFamily="34" charset="0"/>
                      </a:endParaRPr>
                    </a:p>
                  </a:txBody>
                  <a:tcPr marL="7620" marR="7620" marT="7620" marB="0" anchor="ctr"/>
                </a:tc>
                <a:tc>
                  <a:txBody>
                    <a:bodyPr/>
                    <a:lstStyle/>
                    <a:p>
                      <a:pPr algn="l" fontAlgn="ctr">
                        <a:buNone/>
                      </a:pPr>
                      <a:r>
                        <a:rPr lang="en-US" sz="2000" u="none" strike="noStrike">
                          <a:effectLst/>
                        </a:rPr>
                        <a:t>Generic + simulation</a:t>
                      </a:r>
                      <a:endParaRPr lang="en-US" sz="2000" b="0" i="0" u="none" strike="noStrike">
                        <a:solidFill>
                          <a:srgbClr val="000000"/>
                        </a:solidFill>
                        <a:effectLst/>
                        <a:latin typeface="Aptos Narrow" panose="020B0004020202020204" pitchFamily="34" charset="0"/>
                      </a:endParaRPr>
                    </a:p>
                  </a:txBody>
                  <a:tcPr marL="7620" marR="7620" marT="7620" marB="0" anchor="ctr"/>
                </a:tc>
                <a:extLst>
                  <a:ext uri="{0D108BD9-81ED-4DB2-BD59-A6C34878D82A}">
                    <a16:rowId xmlns:a16="http://schemas.microsoft.com/office/drawing/2014/main" val="3544782870"/>
                  </a:ext>
                </a:extLst>
              </a:tr>
              <a:tr h="565600">
                <a:tc>
                  <a:txBody>
                    <a:bodyPr/>
                    <a:lstStyle/>
                    <a:p>
                      <a:pPr algn="l" fontAlgn="ctr">
                        <a:buNone/>
                      </a:pPr>
                      <a:r>
                        <a:rPr lang="en-US" sz="2000" b="1" u="none" strike="noStrike" dirty="0">
                          <a:effectLst/>
                        </a:rPr>
                        <a:t>HRA</a:t>
                      </a:r>
                      <a:endParaRPr lang="en-US" sz="2000" b="1"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l" fontAlgn="ctr">
                        <a:buNone/>
                      </a:pPr>
                      <a:r>
                        <a:rPr lang="en-US" sz="2000" u="none" strike="noStrike">
                          <a:effectLst/>
                        </a:rPr>
                        <a:t>Existing methods</a:t>
                      </a:r>
                      <a:endParaRPr lang="en-US" sz="2000" b="0" i="0" u="none" strike="noStrike">
                        <a:solidFill>
                          <a:srgbClr val="000000"/>
                        </a:solidFill>
                        <a:effectLst/>
                        <a:latin typeface="Aptos Narrow" panose="020B0004020202020204" pitchFamily="34" charset="0"/>
                      </a:endParaRPr>
                    </a:p>
                  </a:txBody>
                  <a:tcPr marL="7620" marR="7620" marT="7620" marB="0" anchor="ctr"/>
                </a:tc>
                <a:tc>
                  <a:txBody>
                    <a:bodyPr/>
                    <a:lstStyle/>
                    <a:p>
                      <a:pPr algn="l" fontAlgn="ctr">
                        <a:buNone/>
                      </a:pPr>
                      <a:r>
                        <a:rPr lang="en-US" sz="2000" u="none" strike="noStrike">
                          <a:effectLst/>
                        </a:rPr>
                        <a:t>Automation reduces operator actions</a:t>
                      </a:r>
                      <a:endParaRPr lang="en-US" sz="2000" b="0" i="0" u="none" strike="noStrike">
                        <a:solidFill>
                          <a:srgbClr val="000000"/>
                        </a:solidFill>
                        <a:effectLst/>
                        <a:latin typeface="Aptos Narrow" panose="020B0004020202020204" pitchFamily="34" charset="0"/>
                      </a:endParaRPr>
                    </a:p>
                  </a:txBody>
                  <a:tcPr marL="7620" marR="7620" marT="7620" marB="0" anchor="ctr"/>
                </a:tc>
                <a:extLst>
                  <a:ext uri="{0D108BD9-81ED-4DB2-BD59-A6C34878D82A}">
                    <a16:rowId xmlns:a16="http://schemas.microsoft.com/office/drawing/2014/main" val="2729088676"/>
                  </a:ext>
                </a:extLst>
              </a:tr>
              <a:tr h="565600">
                <a:tc>
                  <a:txBody>
                    <a:bodyPr/>
                    <a:lstStyle/>
                    <a:p>
                      <a:pPr algn="l" fontAlgn="ctr">
                        <a:buNone/>
                      </a:pPr>
                      <a:r>
                        <a:rPr lang="en-US" sz="2000" b="1" u="none" strike="noStrike" dirty="0">
                          <a:effectLst/>
                        </a:rPr>
                        <a:t>Mission Time</a:t>
                      </a:r>
                      <a:endParaRPr lang="en-US" sz="2000" b="1" i="0" u="none" strike="noStrike" dirty="0">
                        <a:solidFill>
                          <a:srgbClr val="000000"/>
                        </a:solidFill>
                        <a:effectLst/>
                        <a:latin typeface="Aptos Narrow" panose="020B0004020202020204" pitchFamily="34" charset="0"/>
                      </a:endParaRPr>
                    </a:p>
                  </a:txBody>
                  <a:tcPr marL="7620" marR="7620" marT="7620" marB="0" anchor="ctr"/>
                </a:tc>
                <a:tc>
                  <a:txBody>
                    <a:bodyPr/>
                    <a:lstStyle/>
                    <a:p>
                      <a:pPr algn="l" fontAlgn="ctr">
                        <a:buNone/>
                      </a:pPr>
                      <a:r>
                        <a:rPr lang="en-US" sz="2000" u="none" strike="noStrike">
                          <a:effectLst/>
                        </a:rPr>
                        <a:t>24 h</a:t>
                      </a:r>
                      <a:endParaRPr lang="en-US" sz="2000" b="0" i="0" u="none" strike="noStrike">
                        <a:solidFill>
                          <a:srgbClr val="000000"/>
                        </a:solidFill>
                        <a:effectLst/>
                        <a:latin typeface="Aptos Narrow" panose="020B0004020202020204" pitchFamily="34" charset="0"/>
                      </a:endParaRPr>
                    </a:p>
                  </a:txBody>
                  <a:tcPr marL="7620" marR="7620" marT="7620" marB="0" anchor="ctr"/>
                </a:tc>
                <a:tc>
                  <a:txBody>
                    <a:bodyPr/>
                    <a:lstStyle/>
                    <a:p>
                      <a:pPr algn="l" fontAlgn="ctr">
                        <a:buNone/>
                      </a:pPr>
                      <a:r>
                        <a:rPr lang="en-US" sz="2000" u="none" strike="noStrike" dirty="0">
                          <a:effectLst/>
                        </a:rPr>
                        <a:t>Longer, such as 72 h</a:t>
                      </a:r>
                      <a:endParaRPr lang="en-US" sz="2000" b="0" i="0" u="none" strike="noStrike" dirty="0">
                        <a:solidFill>
                          <a:srgbClr val="000000"/>
                        </a:solidFill>
                        <a:effectLst/>
                        <a:latin typeface="Aptos Narrow" panose="020B0004020202020204" pitchFamily="34" charset="0"/>
                      </a:endParaRPr>
                    </a:p>
                  </a:txBody>
                  <a:tcPr marL="7620" marR="7620" marT="7620" marB="0" anchor="ctr"/>
                </a:tc>
                <a:extLst>
                  <a:ext uri="{0D108BD9-81ED-4DB2-BD59-A6C34878D82A}">
                    <a16:rowId xmlns:a16="http://schemas.microsoft.com/office/drawing/2014/main" val="897567975"/>
                  </a:ext>
                </a:extLst>
              </a:tr>
            </a:tbl>
          </a:graphicData>
        </a:graphic>
      </p:graphicFrame>
    </p:spTree>
    <p:extLst>
      <p:ext uri="{BB962C8B-B14F-4D97-AF65-F5344CB8AC3E}">
        <p14:creationId xmlns:p14="http://schemas.microsoft.com/office/powerpoint/2010/main" val="375786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EB9F4-E273-4628-3A21-AF66EF7730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F1BC29-D99C-4782-1C56-621D81A2F0E8}"/>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5DC4A8ED-0276-5848-4703-90E10070F676}"/>
              </a:ext>
            </a:extLst>
          </p:cNvPr>
          <p:cNvSpPr>
            <a:spLocks noGrp="1"/>
          </p:cNvSpPr>
          <p:nvPr>
            <p:ph idx="1"/>
          </p:nvPr>
        </p:nvSpPr>
        <p:spPr/>
        <p:txBody>
          <a:bodyPr/>
          <a:lstStyle/>
          <a:p>
            <a:r>
              <a:rPr lang="en-US" dirty="0"/>
              <a:t>This research reviews and compares PRA methodologies for LWRs and ARs</a:t>
            </a:r>
          </a:p>
          <a:p>
            <a:r>
              <a:rPr lang="en-US" dirty="0"/>
              <a:t>The overall PRA framework remains largely consistent between LWRs and ARs, while differences arise primarily from reactor technologies, safety philosophies, and licensing approaches</a:t>
            </a:r>
          </a:p>
          <a:p>
            <a:r>
              <a:rPr lang="en-US" dirty="0"/>
              <a:t>The greatest limitation of this study is the limited availability of publicly accessible information for many advanced reactor designs</a:t>
            </a:r>
          </a:p>
          <a:p>
            <a:r>
              <a:rPr lang="en-US" dirty="0"/>
              <a:t>This study should be updated as additional PRA and licensing information for advanced reactors becomes publicly available</a:t>
            </a:r>
          </a:p>
        </p:txBody>
      </p:sp>
      <p:sp>
        <p:nvSpPr>
          <p:cNvPr id="4" name="Slide Number Placeholder 3">
            <a:extLst>
              <a:ext uri="{FF2B5EF4-FFF2-40B4-BE49-F238E27FC236}">
                <a16:creationId xmlns:a16="http://schemas.microsoft.com/office/drawing/2014/main" id="{6EB698AE-8583-9E41-CB42-93F9F5827098}"/>
              </a:ext>
            </a:extLst>
          </p:cNvPr>
          <p:cNvSpPr>
            <a:spLocks noGrp="1"/>
          </p:cNvSpPr>
          <p:nvPr>
            <p:ph type="sldNum" sz="quarter" idx="12"/>
          </p:nvPr>
        </p:nvSpPr>
        <p:spPr/>
        <p:txBody>
          <a:bodyPr/>
          <a:lstStyle/>
          <a:p>
            <a:fld id="{82B577FA-F7D9-2C48-919F-F962E3BF952F}" type="slidenum">
              <a:rPr lang="en-US" smtClean="0"/>
              <a:t>14</a:t>
            </a:fld>
            <a:endParaRPr lang="en-US" dirty="0"/>
          </a:p>
        </p:txBody>
      </p:sp>
    </p:spTree>
    <p:extLst>
      <p:ext uri="{BB962C8B-B14F-4D97-AF65-F5344CB8AC3E}">
        <p14:creationId xmlns:p14="http://schemas.microsoft.com/office/powerpoint/2010/main" val="109424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B355B-8B9E-DF23-5636-89F156A8C3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337044-3B40-9CC2-E47B-3F2465BE5532}"/>
              </a:ext>
            </a:extLst>
          </p:cNvPr>
          <p:cNvSpPr>
            <a:spLocks noGrp="1"/>
          </p:cNvSpPr>
          <p:nvPr>
            <p:ph type="title"/>
          </p:nvPr>
        </p:nvSpPr>
        <p:spPr/>
        <p:txBody>
          <a:bodyPr/>
          <a:lstStyle/>
          <a:p>
            <a:r>
              <a:rPr lang="en-US" dirty="0"/>
              <a:t>Acknowledgement</a:t>
            </a:r>
          </a:p>
        </p:txBody>
      </p:sp>
      <p:sp>
        <p:nvSpPr>
          <p:cNvPr id="3" name="Content Placeholder 2">
            <a:extLst>
              <a:ext uri="{FF2B5EF4-FFF2-40B4-BE49-F238E27FC236}">
                <a16:creationId xmlns:a16="http://schemas.microsoft.com/office/drawing/2014/main" id="{ED34F08D-5756-37DB-53F0-820B694DBE34}"/>
              </a:ext>
            </a:extLst>
          </p:cNvPr>
          <p:cNvSpPr>
            <a:spLocks noGrp="1"/>
          </p:cNvSpPr>
          <p:nvPr>
            <p:ph idx="1"/>
          </p:nvPr>
        </p:nvSpPr>
        <p:spPr/>
        <p:txBody>
          <a:bodyPr/>
          <a:lstStyle/>
          <a:p>
            <a:r>
              <a:rPr lang="en-US" dirty="0"/>
              <a:t>This work of authorship was prepared as an account of work sponsored by Idaho National Laboratory (under Contract DE-AC07-05ID14517), an agency of the U.S. Government. Neither the U.S.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a:t>
            </a:r>
          </a:p>
          <a:p>
            <a:r>
              <a:rPr lang="en-US" dirty="0"/>
              <a:t>This work was supported in part by the U.S. Department of Energy, Office of Science, Office of Workforce Development for Teachers and Scientists (WDTS) under the Science Undergraduate Laboratory Internships Program (SULI).</a:t>
            </a:r>
          </a:p>
        </p:txBody>
      </p:sp>
      <p:sp>
        <p:nvSpPr>
          <p:cNvPr id="4" name="Slide Number Placeholder 3">
            <a:extLst>
              <a:ext uri="{FF2B5EF4-FFF2-40B4-BE49-F238E27FC236}">
                <a16:creationId xmlns:a16="http://schemas.microsoft.com/office/drawing/2014/main" id="{BD11EECA-BFBD-3384-CD42-268B2F22D32E}"/>
              </a:ext>
            </a:extLst>
          </p:cNvPr>
          <p:cNvSpPr>
            <a:spLocks noGrp="1"/>
          </p:cNvSpPr>
          <p:nvPr>
            <p:ph type="sldNum" sz="quarter" idx="12"/>
          </p:nvPr>
        </p:nvSpPr>
        <p:spPr/>
        <p:txBody>
          <a:bodyPr/>
          <a:lstStyle/>
          <a:p>
            <a:fld id="{82B577FA-F7D9-2C48-919F-F962E3BF952F}" type="slidenum">
              <a:rPr lang="en-US" smtClean="0"/>
              <a:t>15</a:t>
            </a:fld>
            <a:endParaRPr lang="en-US" dirty="0"/>
          </a:p>
        </p:txBody>
      </p:sp>
    </p:spTree>
    <p:extLst>
      <p:ext uri="{BB962C8B-B14F-4D97-AF65-F5344CB8AC3E}">
        <p14:creationId xmlns:p14="http://schemas.microsoft.com/office/powerpoint/2010/main" val="3973470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23A27-4276-C40D-2846-6B1CD5B019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81D4C8-54C0-D0F0-CE6E-544FE68EEFB6}"/>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3337AAC3-06F3-36E0-AEAB-6D09CF9B0E85}"/>
              </a:ext>
            </a:extLst>
          </p:cNvPr>
          <p:cNvSpPr>
            <a:spLocks noGrp="1"/>
          </p:cNvSpPr>
          <p:nvPr>
            <p:ph idx="1"/>
          </p:nvPr>
        </p:nvSpPr>
        <p:spPr>
          <a:xfrm>
            <a:off x="938150" y="1240403"/>
            <a:ext cx="10415649" cy="4850836"/>
          </a:xfrm>
        </p:spPr>
        <p:txBody>
          <a:bodyPr/>
          <a:lstStyle/>
          <a:p>
            <a:pPr marL="0" indent="0">
              <a:spcBef>
                <a:spcPts val="0"/>
              </a:spcBef>
              <a:buNone/>
            </a:pPr>
            <a:r>
              <a:rPr lang="en-US" sz="1200" dirty="0"/>
              <a:t>[1] U.S. Nuclear Regulatory Commission. (1990). Severe Accident Risks: An Assessment for Five U.S. Nuclear Power Plants — Final Summary Report (NUREG-1150, Volume 1): Part 1, Part 2, Part 3.</a:t>
            </a:r>
          </a:p>
          <a:p>
            <a:pPr marL="0" indent="0">
              <a:spcBef>
                <a:spcPts val="0"/>
              </a:spcBef>
              <a:buNone/>
            </a:pPr>
            <a:r>
              <a:rPr lang="en-US" sz="1200" dirty="0"/>
              <a:t>[2] Virginia Electric and Power Company. (2018). Surry Power Station Updated Final Safety Analysis Report. </a:t>
            </a:r>
          </a:p>
          <a:p>
            <a:pPr marL="0" indent="0">
              <a:spcBef>
                <a:spcPts val="0"/>
              </a:spcBef>
              <a:buNone/>
            </a:pPr>
            <a:r>
              <a:rPr lang="en-US" sz="1200" dirty="0"/>
              <a:t>[3] Tennessee Valley Authority. (2020). Sequoyah Nuclear Plant Updated Final Safety Analysis Report</a:t>
            </a:r>
          </a:p>
          <a:p>
            <a:pPr marL="0" indent="0">
              <a:spcBef>
                <a:spcPts val="0"/>
              </a:spcBef>
              <a:buNone/>
            </a:pPr>
            <a:r>
              <a:rPr lang="en-US" sz="1200" dirty="0"/>
              <a:t>[4] A. M. </a:t>
            </a:r>
            <a:r>
              <a:rPr lang="en-US" sz="1200" dirty="0" err="1"/>
              <a:t>Kolaczkowski</a:t>
            </a:r>
            <a:r>
              <a:rPr lang="en-US" sz="1200" dirty="0"/>
              <a:t>, W. R. Cramond, T. T. Sype, K. J. Maloney, T. A. Wheeler, S. L Daniel. (1989). Analysis of Core Damage Frequency: Peach Bottom, Unit 2 Internal Events. Sandia National Laboratories.</a:t>
            </a:r>
          </a:p>
          <a:p>
            <a:pPr marL="0" indent="0">
              <a:spcBef>
                <a:spcPts val="0"/>
              </a:spcBef>
              <a:buNone/>
            </a:pPr>
            <a:r>
              <a:rPr lang="en-US" sz="1200" dirty="0"/>
              <a:t>[5] M. T. Drouin, J. L. LaChance, B. J. Shapiro, S. Miller, T. A. Wheeler. (1989). Analysis of Core Damage Frequency: Grand Gulf, Unit 1, Internal Events. Sandia National Laboratories. </a:t>
            </a:r>
          </a:p>
          <a:p>
            <a:pPr marL="0" indent="0">
              <a:spcBef>
                <a:spcPts val="0"/>
              </a:spcBef>
              <a:buNone/>
            </a:pPr>
            <a:r>
              <a:rPr lang="en-US" sz="1200" dirty="0"/>
              <a:t>[6] Entergy Operations, Inc. (2016). Grand Gulf Nuclear Generating Station Updated Final Safety Analysis Report Chapter 15 Accident Analyses.</a:t>
            </a:r>
          </a:p>
          <a:p>
            <a:pPr marL="0" indent="0">
              <a:spcBef>
                <a:spcPts val="0"/>
              </a:spcBef>
              <a:buNone/>
            </a:pPr>
            <a:r>
              <a:rPr lang="en-US" sz="1200" dirty="0"/>
              <a:t>[7] Korea Electric Power Corporation, Korea Hydro &amp; Nuclear Power Co., LTD. (2018). APR1400 Design Control Document. </a:t>
            </a:r>
          </a:p>
          <a:p>
            <a:pPr marL="0" indent="0">
              <a:spcBef>
                <a:spcPts val="0"/>
              </a:spcBef>
              <a:buNone/>
            </a:pPr>
            <a:r>
              <a:rPr lang="en-US" sz="1200" dirty="0"/>
              <a:t>[8] </a:t>
            </a:r>
            <a:r>
              <a:rPr lang="en-US" sz="1200" dirty="0" err="1"/>
              <a:t>NuScale</a:t>
            </a:r>
            <a:r>
              <a:rPr lang="en-US" sz="1200" dirty="0"/>
              <a:t> Power, LLC. (2020). </a:t>
            </a:r>
            <a:r>
              <a:rPr lang="en-US" sz="1200" dirty="0" err="1"/>
              <a:t>NuScale</a:t>
            </a:r>
            <a:r>
              <a:rPr lang="en-US" sz="1200" dirty="0"/>
              <a:t> Standard Plant Design Certification Application, Chapter 19 Probabilistic Risk Assessment and Severe Accident Evaluation.</a:t>
            </a:r>
          </a:p>
          <a:p>
            <a:pPr marL="0" indent="0">
              <a:spcBef>
                <a:spcPts val="0"/>
              </a:spcBef>
              <a:buNone/>
            </a:pPr>
            <a:r>
              <a:rPr lang="en-US" sz="1200" dirty="0"/>
              <a:t>[9] X Energy, LLC. (2024). Xe-100 Licensing Topical Report Transient and Safety Analysis Methodology. </a:t>
            </a:r>
          </a:p>
          <a:p>
            <a:pPr marL="0" indent="0">
              <a:spcBef>
                <a:spcPts val="0"/>
              </a:spcBef>
              <a:buNone/>
            </a:pPr>
            <a:r>
              <a:rPr lang="en-US" sz="1200" dirty="0"/>
              <a:t>[10] D. Nigh. (2022). Xe-100 PRA Technical Adequacy Approach. X Energy LLC. U.S. Nuclear Regulatory Commission. </a:t>
            </a:r>
          </a:p>
          <a:p>
            <a:pPr marL="0" indent="0">
              <a:spcBef>
                <a:spcPts val="0"/>
              </a:spcBef>
              <a:buNone/>
            </a:pPr>
            <a:r>
              <a:rPr lang="en-US" sz="1200" dirty="0"/>
              <a:t>[11] E. J. Mulder. (2021). Overview of X-Energy’s 200 </a:t>
            </a:r>
            <a:r>
              <a:rPr lang="en-US" sz="1200" dirty="0" err="1"/>
              <a:t>MWth</a:t>
            </a:r>
            <a:r>
              <a:rPr lang="en-US" sz="1200" dirty="0"/>
              <a:t> Xe-100 Reactor. National Academy of Sciences. </a:t>
            </a:r>
          </a:p>
          <a:p>
            <a:pPr marL="0" indent="0">
              <a:spcBef>
                <a:spcPts val="0"/>
              </a:spcBef>
              <a:buNone/>
            </a:pPr>
            <a:r>
              <a:rPr lang="en-US" sz="1200" dirty="0"/>
              <a:t>[12] U.S Nuclear Regulatory Commission. (2025). Oklo Aurora Powerhouse. Oklo Aurora Powerhouse | NRC.gov</a:t>
            </a:r>
          </a:p>
          <a:p>
            <a:pPr marL="0" indent="0">
              <a:spcBef>
                <a:spcPts val="0"/>
              </a:spcBef>
              <a:buNone/>
            </a:pPr>
            <a:r>
              <a:rPr lang="en-US" sz="1200" dirty="0"/>
              <a:t>[13] TerraPower, LLC. (2024). Kemmerer Power Station Unit 1 Preliminary Safety Analysis Report. </a:t>
            </a:r>
          </a:p>
          <a:p>
            <a:pPr marL="0" indent="0">
              <a:spcBef>
                <a:spcPts val="0"/>
              </a:spcBef>
              <a:buNone/>
            </a:pPr>
            <a:r>
              <a:rPr lang="en-US" sz="1200" dirty="0"/>
              <a:t>[14] C. Yang. (2023). Regulatory Engagement Plan. Radiant Industries, Inc. https://www.nrc.gov/docs/ML2328/ML23286A328.pdf.</a:t>
            </a:r>
          </a:p>
          <a:p>
            <a:pPr marL="0" indent="0">
              <a:spcBef>
                <a:spcPts val="0"/>
              </a:spcBef>
              <a:buNone/>
            </a:pPr>
            <a:r>
              <a:rPr lang="en-US" sz="1200" dirty="0"/>
              <a:t>[15] J. B. Tompkins, B. Betzler, B. </a:t>
            </a:r>
            <a:r>
              <a:rPr lang="en-US" sz="1200" dirty="0" err="1"/>
              <a:t>Urberger</a:t>
            </a:r>
            <a:r>
              <a:rPr lang="en-US" sz="1200" dirty="0"/>
              <a:t>, D. Bernauer. Design and Demonstration of the </a:t>
            </a:r>
            <a:r>
              <a:rPr lang="en-US" sz="1200" dirty="0" err="1"/>
              <a:t>Kaleidos</a:t>
            </a:r>
            <a:r>
              <a:rPr lang="en-US" sz="1200" dirty="0"/>
              <a:t> Portable Nuclear Microreactor. National Organization of Test, Research and Training Reactors. </a:t>
            </a:r>
          </a:p>
          <a:p>
            <a:pPr marL="0" indent="0">
              <a:spcBef>
                <a:spcPts val="0"/>
              </a:spcBef>
              <a:buNone/>
            </a:pPr>
            <a:r>
              <a:rPr lang="en-US" sz="1200" dirty="0"/>
              <a:t>[16] Terrestrial Energy USA, Inc. (2022). IMSR Core-unit Definition – Applicable Structures, Systems and Components – Revision 1. </a:t>
            </a:r>
          </a:p>
          <a:p>
            <a:pPr marL="0" indent="0">
              <a:spcBef>
                <a:spcPts val="0"/>
              </a:spcBef>
              <a:buNone/>
            </a:pPr>
            <a:r>
              <a:rPr lang="en-US" sz="1200" dirty="0"/>
              <a:t>[17] GA Technologies Inc. (1987). Probabilistic Risk Assessment for the Standard Modular High Temperature Gas-Cooled Reactor. </a:t>
            </a:r>
          </a:p>
          <a:p>
            <a:pPr marL="0" indent="0">
              <a:spcBef>
                <a:spcPts val="0"/>
              </a:spcBef>
              <a:buNone/>
            </a:pPr>
            <a:r>
              <a:rPr lang="en-US" sz="1200" dirty="0"/>
              <a:t>[18] M. Hiser. (2023). Summary of February 9, 2022, Public Meeting on the Kairos Hermes Preliminary Safety Analysis Report. U.S. Nuclear Regulatory Commission. </a:t>
            </a:r>
          </a:p>
          <a:p>
            <a:pPr marL="0" indent="0">
              <a:spcBef>
                <a:spcPts val="0"/>
              </a:spcBef>
              <a:buNone/>
            </a:pPr>
            <a:r>
              <a:rPr lang="en-US" sz="1200" dirty="0"/>
              <a:t>[19] Kairos Power LLC. (2021). Hermes Non-Power Reactor Preliminary Safety Analysis Report, Revision 3. </a:t>
            </a:r>
          </a:p>
          <a:p>
            <a:pPr marL="0" indent="0">
              <a:spcBef>
                <a:spcPts val="0"/>
              </a:spcBef>
              <a:buNone/>
            </a:pPr>
            <a:r>
              <a:rPr lang="en-US" sz="1200" dirty="0"/>
              <a:t>[20] ASME/ANS. (2021, February). Probabilistic Risk Assessment Standard for Advanced Non-Light Water Reactor Nuclear Power Plants, ASME/ANS RA-S-1.4-2021.</a:t>
            </a:r>
          </a:p>
          <a:p>
            <a:pPr marL="0" indent="0">
              <a:spcBef>
                <a:spcPts val="0"/>
              </a:spcBef>
              <a:buNone/>
            </a:pPr>
            <a:r>
              <a:rPr lang="en-US" sz="1200" dirty="0"/>
              <a:t>[21] U.S. Nuclear Regulatory Commission. (2022). TRIAL - Acceptability of Probabilistic Risk Assessment Results for Non-Light Water Reactor Risk-Informed Activities.</a:t>
            </a:r>
          </a:p>
        </p:txBody>
      </p:sp>
      <p:sp>
        <p:nvSpPr>
          <p:cNvPr id="4" name="Slide Number Placeholder 3">
            <a:extLst>
              <a:ext uri="{FF2B5EF4-FFF2-40B4-BE49-F238E27FC236}">
                <a16:creationId xmlns:a16="http://schemas.microsoft.com/office/drawing/2014/main" id="{A2D30CC3-1089-6A83-920D-DD1297338495}"/>
              </a:ext>
            </a:extLst>
          </p:cNvPr>
          <p:cNvSpPr>
            <a:spLocks noGrp="1"/>
          </p:cNvSpPr>
          <p:nvPr>
            <p:ph type="sldNum" sz="quarter" idx="12"/>
          </p:nvPr>
        </p:nvSpPr>
        <p:spPr/>
        <p:txBody>
          <a:bodyPr/>
          <a:lstStyle/>
          <a:p>
            <a:fld id="{82B577FA-F7D9-2C48-919F-F962E3BF952F}" type="slidenum">
              <a:rPr lang="en-US" smtClean="0"/>
              <a:t>16</a:t>
            </a:fld>
            <a:endParaRPr lang="en-US" dirty="0"/>
          </a:p>
        </p:txBody>
      </p:sp>
    </p:spTree>
    <p:extLst>
      <p:ext uri="{BB962C8B-B14F-4D97-AF65-F5344CB8AC3E}">
        <p14:creationId xmlns:p14="http://schemas.microsoft.com/office/powerpoint/2010/main" val="1760755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56ED1-01E4-1975-96D8-8CD81B7044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F706A9-97AE-D3B3-2AA5-17798AC8D0F7}"/>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F4997825-B026-7FBE-54FC-3DB956917F20}"/>
              </a:ext>
            </a:extLst>
          </p:cNvPr>
          <p:cNvSpPr>
            <a:spLocks noGrp="1"/>
          </p:cNvSpPr>
          <p:nvPr>
            <p:ph idx="1"/>
          </p:nvPr>
        </p:nvSpPr>
        <p:spPr>
          <a:xfrm>
            <a:off x="938150" y="1240403"/>
            <a:ext cx="10415649" cy="4850836"/>
          </a:xfrm>
        </p:spPr>
        <p:txBody>
          <a:bodyPr/>
          <a:lstStyle/>
          <a:p>
            <a:pPr marL="0" indent="0">
              <a:spcBef>
                <a:spcPts val="0"/>
              </a:spcBef>
              <a:buNone/>
            </a:pPr>
            <a:r>
              <a:rPr lang="en-US" sz="1200" dirty="0"/>
              <a:t>[22] U.S. Nuclear Regulatory Commission. (1983). PRA Procedures Guide: A Guide to the Performance of Probabilistic Risk Assessments for Nuclear Power Plants (NUREG/CR-2300, Volume 1 &amp; 2). </a:t>
            </a:r>
          </a:p>
          <a:p>
            <a:pPr marL="0" indent="0">
              <a:spcBef>
                <a:spcPts val="0"/>
              </a:spcBef>
              <a:buNone/>
            </a:pPr>
            <a:r>
              <a:rPr lang="en-US" sz="1200" dirty="0"/>
              <a:t>[23] U.S. Nuclear Regulatory Commission. (2007). Industry-Average Performance for Components and Initiating Events at U.S. Commercial Nuclear Power Plants (NUREG/CR-6928). </a:t>
            </a:r>
          </a:p>
          <a:p>
            <a:pPr marL="0" indent="0">
              <a:spcBef>
                <a:spcPts val="0"/>
              </a:spcBef>
              <a:buNone/>
            </a:pPr>
            <a:r>
              <a:rPr lang="en-US" sz="1200" dirty="0"/>
              <a:t>[24] Z. Ma, T. E. Wierman, and K J. Kvarfordt. (2021). Industry-Average Performance for Components and Initiating Events at U.S. Commercial Nuclear Power Plants: 2020 Update (INL/EXT-21-65055). </a:t>
            </a:r>
          </a:p>
          <a:p>
            <a:pPr marL="0" indent="0">
              <a:spcBef>
                <a:spcPts val="0"/>
              </a:spcBef>
              <a:buNone/>
            </a:pPr>
            <a:r>
              <a:rPr lang="en-US" sz="1200" dirty="0"/>
              <a:t>[25] Z. Ma and K J. Kvarfordt. (2022). CCF Parameter Estimations, 2020 Update (INL/EXT-21-62940, Rev. 1). </a:t>
            </a:r>
          </a:p>
          <a:p>
            <a:pPr marL="0" indent="0">
              <a:spcBef>
                <a:spcPts val="0"/>
              </a:spcBef>
              <a:buNone/>
            </a:pPr>
            <a:r>
              <a:rPr lang="en-US" sz="1200" dirty="0"/>
              <a:t>[26]  U.S. Nuclear Regulatory Commission. Standard Review Plan for the Review of Safety Analysis Reports for Nuclear Power Plants: LWR Edition (NUREG-0800, Formerly issued as NUREG-75/087). </a:t>
            </a:r>
          </a:p>
        </p:txBody>
      </p:sp>
      <p:sp>
        <p:nvSpPr>
          <p:cNvPr id="4" name="Slide Number Placeholder 3">
            <a:extLst>
              <a:ext uri="{FF2B5EF4-FFF2-40B4-BE49-F238E27FC236}">
                <a16:creationId xmlns:a16="http://schemas.microsoft.com/office/drawing/2014/main" id="{A59F4BBE-6919-6575-3C77-57AF42414826}"/>
              </a:ext>
            </a:extLst>
          </p:cNvPr>
          <p:cNvSpPr>
            <a:spLocks noGrp="1"/>
          </p:cNvSpPr>
          <p:nvPr>
            <p:ph type="sldNum" sz="quarter" idx="12"/>
          </p:nvPr>
        </p:nvSpPr>
        <p:spPr/>
        <p:txBody>
          <a:bodyPr/>
          <a:lstStyle/>
          <a:p>
            <a:fld id="{82B577FA-F7D9-2C48-919F-F962E3BF952F}" type="slidenum">
              <a:rPr lang="en-US" smtClean="0"/>
              <a:t>17</a:t>
            </a:fld>
            <a:endParaRPr lang="en-US" dirty="0"/>
          </a:p>
        </p:txBody>
      </p:sp>
    </p:spTree>
    <p:extLst>
      <p:ext uri="{BB962C8B-B14F-4D97-AF65-F5344CB8AC3E}">
        <p14:creationId xmlns:p14="http://schemas.microsoft.com/office/powerpoint/2010/main" val="2538312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760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BFA92-30DC-6040-9963-184E5B048000}"/>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2416D61A-0E65-624F-89C6-4D156FFF7A9C}"/>
              </a:ext>
            </a:extLst>
          </p:cNvPr>
          <p:cNvSpPr>
            <a:spLocks noGrp="1"/>
          </p:cNvSpPr>
          <p:nvPr>
            <p:ph idx="1"/>
          </p:nvPr>
        </p:nvSpPr>
        <p:spPr/>
        <p:txBody>
          <a:bodyPr/>
          <a:lstStyle/>
          <a:p>
            <a:r>
              <a:rPr lang="en-US" dirty="0"/>
              <a:t>Idaho National Laboratory (INL) is leading an ongoing project to develop and demonstrate a methodology that leverages multimodal large language models (LLMs) to generate computer programs for nuclear risk and reliability analysis</a:t>
            </a:r>
          </a:p>
          <a:p>
            <a:r>
              <a:rPr lang="en-US" dirty="0"/>
              <a:t>The outcome of this effort will provide safety analysis teams with a tool to automate the development of probabilistic risk assessment (PRA) models</a:t>
            </a:r>
          </a:p>
          <a:p>
            <a:r>
              <a:rPr lang="en-US" dirty="0"/>
              <a:t>Existing PRA guidance and documentation are primarily based on currently operating light-water reactors (LWRs)</a:t>
            </a:r>
          </a:p>
          <a:p>
            <a:r>
              <a:rPr lang="en-US" dirty="0"/>
              <a:t>As advanced reactors (ARs) introduce new technologies, safety functions, system designs, and licensing approaches, it is important to understand how PRA methodologies differ so that LLM-based tools can accurately interpret and generate PRA models for these reactor designs</a:t>
            </a:r>
          </a:p>
          <a:p>
            <a:r>
              <a:rPr lang="en-US" dirty="0"/>
              <a:t>To address this need, a comparative study of PRA methodologies for LWRs and ARs was conducted to assess the state of the art in risk and safety analysis for both reactor types</a:t>
            </a:r>
          </a:p>
        </p:txBody>
      </p:sp>
      <p:sp>
        <p:nvSpPr>
          <p:cNvPr id="4" name="Slide Number Placeholder 3">
            <a:extLst>
              <a:ext uri="{FF2B5EF4-FFF2-40B4-BE49-F238E27FC236}">
                <a16:creationId xmlns:a16="http://schemas.microsoft.com/office/drawing/2014/main" id="{E3300D87-6690-4F8F-A189-9AAC1FDBCAB6}"/>
              </a:ext>
            </a:extLst>
          </p:cNvPr>
          <p:cNvSpPr>
            <a:spLocks noGrp="1"/>
          </p:cNvSpPr>
          <p:nvPr>
            <p:ph type="sldNum" sz="quarter" idx="12"/>
          </p:nvPr>
        </p:nvSpPr>
        <p:spPr/>
        <p:txBody>
          <a:bodyPr/>
          <a:lstStyle/>
          <a:p>
            <a:fld id="{82B577FA-F7D9-2C48-919F-F962E3BF952F}" type="slidenum">
              <a:rPr lang="en-US" smtClean="0"/>
              <a:t>2</a:t>
            </a:fld>
            <a:endParaRPr lang="en-US" dirty="0"/>
          </a:p>
        </p:txBody>
      </p:sp>
    </p:spTree>
    <p:extLst>
      <p:ext uri="{BB962C8B-B14F-4D97-AF65-F5344CB8AC3E}">
        <p14:creationId xmlns:p14="http://schemas.microsoft.com/office/powerpoint/2010/main" val="3136637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9AB1C-3BAD-6C72-80FB-4A25AFBAA7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D40EDD-99EF-5D4C-2196-1CAA8DC4EB64}"/>
              </a:ext>
            </a:extLst>
          </p:cNvPr>
          <p:cNvSpPr>
            <a:spLocks noGrp="1"/>
          </p:cNvSpPr>
          <p:nvPr>
            <p:ph type="title"/>
          </p:nvPr>
        </p:nvSpPr>
        <p:spPr/>
        <p:txBody>
          <a:bodyPr/>
          <a:lstStyle/>
          <a:p>
            <a:r>
              <a:rPr lang="en-US" dirty="0"/>
              <a:t>Background (cont.)</a:t>
            </a:r>
          </a:p>
        </p:txBody>
      </p:sp>
      <p:sp>
        <p:nvSpPr>
          <p:cNvPr id="3" name="Content Placeholder 2">
            <a:extLst>
              <a:ext uri="{FF2B5EF4-FFF2-40B4-BE49-F238E27FC236}">
                <a16:creationId xmlns:a16="http://schemas.microsoft.com/office/drawing/2014/main" id="{0A1CE727-4B5E-F6D0-2221-8212DB652859}"/>
              </a:ext>
            </a:extLst>
          </p:cNvPr>
          <p:cNvSpPr>
            <a:spLocks noGrp="1"/>
          </p:cNvSpPr>
          <p:nvPr>
            <p:ph idx="1"/>
          </p:nvPr>
        </p:nvSpPr>
        <p:spPr/>
        <p:txBody>
          <a:bodyPr/>
          <a:lstStyle/>
          <a:p>
            <a:r>
              <a:rPr lang="en-US" dirty="0"/>
              <a:t>Five representative LWRs and eight ARs were selected to examine differences in risk assessment scope, methodologies, and modeling practices</a:t>
            </a:r>
          </a:p>
          <a:p>
            <a:r>
              <a:rPr lang="en-US" dirty="0"/>
              <a:t>The comparison focused on  </a:t>
            </a:r>
          </a:p>
          <a:p>
            <a:pPr lvl="1"/>
            <a:r>
              <a:rPr lang="en-US" dirty="0"/>
              <a:t>Initiating events</a:t>
            </a:r>
          </a:p>
          <a:p>
            <a:pPr lvl="1"/>
            <a:r>
              <a:rPr lang="en-US" dirty="0"/>
              <a:t>Event trees</a:t>
            </a:r>
          </a:p>
          <a:p>
            <a:pPr lvl="1"/>
            <a:r>
              <a:rPr lang="en-US" dirty="0"/>
              <a:t>Fault trees</a:t>
            </a:r>
          </a:p>
          <a:p>
            <a:pPr lvl="1"/>
            <a:r>
              <a:rPr lang="en-US" dirty="0"/>
              <a:t>Data analysis</a:t>
            </a:r>
          </a:p>
          <a:p>
            <a:pPr lvl="1"/>
            <a:r>
              <a:rPr lang="en-US" dirty="0"/>
              <a:t>Human reliability analysis</a:t>
            </a:r>
          </a:p>
          <a:p>
            <a:pPr lvl="1"/>
            <a:r>
              <a:rPr lang="en-US" dirty="0"/>
              <a:t>End states</a:t>
            </a:r>
          </a:p>
          <a:p>
            <a:pPr lvl="1"/>
            <a:r>
              <a:rPr lang="en-US" dirty="0"/>
              <a:t>Assumptions (such as mission time)</a:t>
            </a:r>
          </a:p>
        </p:txBody>
      </p:sp>
      <p:sp>
        <p:nvSpPr>
          <p:cNvPr id="4" name="Slide Number Placeholder 3">
            <a:extLst>
              <a:ext uri="{FF2B5EF4-FFF2-40B4-BE49-F238E27FC236}">
                <a16:creationId xmlns:a16="http://schemas.microsoft.com/office/drawing/2014/main" id="{2402559D-BC07-67D3-E814-C89E43469E2B}"/>
              </a:ext>
            </a:extLst>
          </p:cNvPr>
          <p:cNvSpPr>
            <a:spLocks noGrp="1"/>
          </p:cNvSpPr>
          <p:nvPr>
            <p:ph type="sldNum" sz="quarter" idx="12"/>
          </p:nvPr>
        </p:nvSpPr>
        <p:spPr/>
        <p:txBody>
          <a:bodyPr/>
          <a:lstStyle/>
          <a:p>
            <a:fld id="{82B577FA-F7D9-2C48-919F-F962E3BF952F}" type="slidenum">
              <a:rPr lang="en-US" smtClean="0"/>
              <a:t>3</a:t>
            </a:fld>
            <a:endParaRPr lang="en-US" dirty="0"/>
          </a:p>
        </p:txBody>
      </p:sp>
    </p:spTree>
    <p:extLst>
      <p:ext uri="{BB962C8B-B14F-4D97-AF65-F5344CB8AC3E}">
        <p14:creationId xmlns:p14="http://schemas.microsoft.com/office/powerpoint/2010/main" val="3134671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B8766-65B3-018A-EC87-09CDFF725C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628BE7-4429-54B4-EF59-12DFB811EF96}"/>
              </a:ext>
            </a:extLst>
          </p:cNvPr>
          <p:cNvSpPr>
            <a:spLocks noGrp="1"/>
          </p:cNvSpPr>
          <p:nvPr>
            <p:ph type="title"/>
          </p:nvPr>
        </p:nvSpPr>
        <p:spPr/>
        <p:txBody>
          <a:bodyPr/>
          <a:lstStyle/>
          <a:p>
            <a:r>
              <a:rPr lang="en-US" dirty="0"/>
              <a:t>Background (cont.)</a:t>
            </a:r>
          </a:p>
        </p:txBody>
      </p:sp>
      <p:sp>
        <p:nvSpPr>
          <p:cNvPr id="3" name="Content Placeholder 2">
            <a:extLst>
              <a:ext uri="{FF2B5EF4-FFF2-40B4-BE49-F238E27FC236}">
                <a16:creationId xmlns:a16="http://schemas.microsoft.com/office/drawing/2014/main" id="{FA93F537-E137-87BA-63F9-E9B804D63D9B}"/>
              </a:ext>
            </a:extLst>
          </p:cNvPr>
          <p:cNvSpPr>
            <a:spLocks noGrp="1"/>
          </p:cNvSpPr>
          <p:nvPr>
            <p:ph idx="1"/>
          </p:nvPr>
        </p:nvSpPr>
        <p:spPr/>
        <p:txBody>
          <a:bodyPr/>
          <a:lstStyle/>
          <a:p>
            <a:r>
              <a:rPr lang="en-US" dirty="0"/>
              <a:t>Primary source materials include publicly available</a:t>
            </a:r>
          </a:p>
          <a:p>
            <a:pPr lvl="1"/>
            <a:r>
              <a:rPr lang="en-US" dirty="0"/>
              <a:t>PRA reports</a:t>
            </a:r>
          </a:p>
          <a:p>
            <a:pPr lvl="1"/>
            <a:r>
              <a:rPr lang="en-US" dirty="0"/>
              <a:t>Safety analysis reports</a:t>
            </a:r>
          </a:p>
          <a:p>
            <a:pPr lvl="1"/>
            <a:r>
              <a:rPr lang="en-US" dirty="0"/>
              <a:t>Licensing application documentation</a:t>
            </a:r>
          </a:p>
          <a:p>
            <a:pPr lvl="1"/>
            <a:r>
              <a:rPr lang="en-US" dirty="0"/>
              <a:t>Topic reports</a:t>
            </a:r>
          </a:p>
          <a:p>
            <a:pPr lvl="1"/>
            <a:r>
              <a:rPr lang="en-US" dirty="0"/>
              <a:t>White papers</a:t>
            </a:r>
          </a:p>
          <a:p>
            <a:r>
              <a:rPr lang="en-US" dirty="0"/>
              <a:t>This presentation summarizes the major observations and insights from these comparative efforts</a:t>
            </a:r>
          </a:p>
          <a:p>
            <a:r>
              <a:rPr lang="en-US" dirty="0"/>
              <a:t>The findings are expected to enhance the performance and applicability of LLM-based tools for nuclear risk and safety analysis</a:t>
            </a:r>
          </a:p>
        </p:txBody>
      </p:sp>
      <p:sp>
        <p:nvSpPr>
          <p:cNvPr id="4" name="Slide Number Placeholder 3">
            <a:extLst>
              <a:ext uri="{FF2B5EF4-FFF2-40B4-BE49-F238E27FC236}">
                <a16:creationId xmlns:a16="http://schemas.microsoft.com/office/drawing/2014/main" id="{B812313A-00C9-687D-FEC1-04E7C821708D}"/>
              </a:ext>
            </a:extLst>
          </p:cNvPr>
          <p:cNvSpPr>
            <a:spLocks noGrp="1"/>
          </p:cNvSpPr>
          <p:nvPr>
            <p:ph type="sldNum" sz="quarter" idx="12"/>
          </p:nvPr>
        </p:nvSpPr>
        <p:spPr/>
        <p:txBody>
          <a:bodyPr/>
          <a:lstStyle/>
          <a:p>
            <a:fld id="{82B577FA-F7D9-2C48-919F-F962E3BF952F}" type="slidenum">
              <a:rPr lang="en-US" smtClean="0"/>
              <a:t>4</a:t>
            </a:fld>
            <a:endParaRPr lang="en-US" dirty="0"/>
          </a:p>
        </p:txBody>
      </p:sp>
    </p:spTree>
    <p:extLst>
      <p:ext uri="{BB962C8B-B14F-4D97-AF65-F5344CB8AC3E}">
        <p14:creationId xmlns:p14="http://schemas.microsoft.com/office/powerpoint/2010/main" val="302972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E5417-4779-0D3B-BCB6-15DC447E08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0B9825-6314-AF81-13AA-90A74D5B231C}"/>
              </a:ext>
            </a:extLst>
          </p:cNvPr>
          <p:cNvSpPr>
            <a:spLocks noGrp="1"/>
          </p:cNvSpPr>
          <p:nvPr>
            <p:ph type="title"/>
          </p:nvPr>
        </p:nvSpPr>
        <p:spPr/>
        <p:txBody>
          <a:bodyPr/>
          <a:lstStyle/>
          <a:p>
            <a:r>
              <a:rPr lang="en-US" dirty="0"/>
              <a:t>Selected LWRs and ARs</a:t>
            </a:r>
          </a:p>
        </p:txBody>
      </p:sp>
      <p:sp>
        <p:nvSpPr>
          <p:cNvPr id="4" name="Slide Number Placeholder 3">
            <a:extLst>
              <a:ext uri="{FF2B5EF4-FFF2-40B4-BE49-F238E27FC236}">
                <a16:creationId xmlns:a16="http://schemas.microsoft.com/office/drawing/2014/main" id="{F5369FF0-34F7-B524-677C-5C15E720526C}"/>
              </a:ext>
            </a:extLst>
          </p:cNvPr>
          <p:cNvSpPr>
            <a:spLocks noGrp="1"/>
          </p:cNvSpPr>
          <p:nvPr>
            <p:ph type="sldNum" sz="quarter" idx="12"/>
          </p:nvPr>
        </p:nvSpPr>
        <p:spPr/>
        <p:txBody>
          <a:bodyPr/>
          <a:lstStyle/>
          <a:p>
            <a:fld id="{82B577FA-F7D9-2C48-919F-F962E3BF952F}" type="slidenum">
              <a:rPr lang="en-US" smtClean="0"/>
              <a:t>5</a:t>
            </a:fld>
            <a:endParaRPr lang="en-US" dirty="0"/>
          </a:p>
        </p:txBody>
      </p:sp>
      <p:graphicFrame>
        <p:nvGraphicFramePr>
          <p:cNvPr id="5" name="Diagram 4">
            <a:extLst>
              <a:ext uri="{FF2B5EF4-FFF2-40B4-BE49-F238E27FC236}">
                <a16:creationId xmlns:a16="http://schemas.microsoft.com/office/drawing/2014/main" id="{360F10B1-69A2-F8CB-67AD-FB680A8E1105}"/>
              </a:ext>
            </a:extLst>
          </p:cNvPr>
          <p:cNvGraphicFramePr/>
          <p:nvPr>
            <p:extLst>
              <p:ext uri="{D42A27DB-BD31-4B8C-83A1-F6EECF244321}">
                <p14:modId xmlns:p14="http://schemas.microsoft.com/office/powerpoint/2010/main" val="955329365"/>
              </p:ext>
            </p:extLst>
          </p:nvPr>
        </p:nvGraphicFramePr>
        <p:xfrm>
          <a:off x="725556" y="1284187"/>
          <a:ext cx="11261035" cy="5015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8416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C663B-B4EA-6B4F-7793-4B7178A04D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F276A5-D44B-76F2-D416-F4401C1CC4F2}"/>
              </a:ext>
            </a:extLst>
          </p:cNvPr>
          <p:cNvSpPr>
            <a:spLocks noGrp="1"/>
          </p:cNvSpPr>
          <p:nvPr>
            <p:ph type="title"/>
          </p:nvPr>
        </p:nvSpPr>
        <p:spPr/>
        <p:txBody>
          <a:bodyPr/>
          <a:lstStyle/>
          <a:p>
            <a:r>
              <a:rPr lang="en-US" dirty="0"/>
              <a:t>Initiating Events</a:t>
            </a:r>
          </a:p>
        </p:txBody>
      </p:sp>
      <p:sp>
        <p:nvSpPr>
          <p:cNvPr id="3" name="Content Placeholder 2">
            <a:extLst>
              <a:ext uri="{FF2B5EF4-FFF2-40B4-BE49-F238E27FC236}">
                <a16:creationId xmlns:a16="http://schemas.microsoft.com/office/drawing/2014/main" id="{8BE269A6-3534-70F1-D503-0FAAEBB72682}"/>
              </a:ext>
            </a:extLst>
          </p:cNvPr>
          <p:cNvSpPr>
            <a:spLocks noGrp="1"/>
          </p:cNvSpPr>
          <p:nvPr>
            <p:ph idx="1"/>
          </p:nvPr>
        </p:nvSpPr>
        <p:spPr/>
        <p:txBody>
          <a:bodyPr/>
          <a:lstStyle/>
          <a:p>
            <a:r>
              <a:rPr lang="en-US" dirty="0"/>
              <a:t>LWRs and ARs have many initiating events in common such as general transients, Loss of Offsite Power (LOOP), Loss of Coolant Accident (LOCA), while ARs could have new ones that are specific to the reactor design</a:t>
            </a:r>
          </a:p>
          <a:p>
            <a:r>
              <a:rPr lang="en-US" dirty="0"/>
              <a:t>ARs could have new initiating events that are specific to the reactor design</a:t>
            </a:r>
          </a:p>
          <a:p>
            <a:pPr lvl="1"/>
            <a:r>
              <a:rPr lang="en-US" dirty="0"/>
              <a:t>Modular design: module-specific initiating events</a:t>
            </a:r>
          </a:p>
          <a:p>
            <a:pPr lvl="1"/>
            <a:r>
              <a:rPr lang="en-US" dirty="0"/>
              <a:t>Unique systems such as helium, heat transport system (HTS), pebble, and molten salt:</a:t>
            </a:r>
          </a:p>
          <a:p>
            <a:pPr lvl="2"/>
            <a:r>
              <a:rPr lang="en-US" dirty="0"/>
              <a:t>MHTGR: loss of main cooling, HTS different secondary system.</a:t>
            </a:r>
          </a:p>
          <a:p>
            <a:pPr lvl="2"/>
            <a:r>
              <a:rPr lang="en-US" dirty="0"/>
              <a:t>Xe-100: helium pressure boundary leaks or breaches   </a:t>
            </a:r>
          </a:p>
          <a:p>
            <a:pPr lvl="2"/>
            <a:r>
              <a:rPr lang="en-US" dirty="0"/>
              <a:t>Hermes: salt spills, pebble-handling malfunctions</a:t>
            </a:r>
          </a:p>
          <a:p>
            <a:pPr lvl="2"/>
            <a:r>
              <a:rPr lang="en-US" dirty="0" err="1"/>
              <a:t>Kaleidos</a:t>
            </a:r>
            <a:r>
              <a:rPr lang="en-US" dirty="0"/>
              <a:t>: primary loop depressurization (leaks from hot leg, cold leg, heat exchanger, or pressure vessel) </a:t>
            </a:r>
          </a:p>
          <a:p>
            <a:pPr lvl="2"/>
            <a:endParaRPr lang="en-US" dirty="0"/>
          </a:p>
        </p:txBody>
      </p:sp>
      <p:sp>
        <p:nvSpPr>
          <p:cNvPr id="4" name="Slide Number Placeholder 3">
            <a:extLst>
              <a:ext uri="{FF2B5EF4-FFF2-40B4-BE49-F238E27FC236}">
                <a16:creationId xmlns:a16="http://schemas.microsoft.com/office/drawing/2014/main" id="{554AFB77-86C2-0242-31BC-03FFFD6BFF49}"/>
              </a:ext>
            </a:extLst>
          </p:cNvPr>
          <p:cNvSpPr>
            <a:spLocks noGrp="1"/>
          </p:cNvSpPr>
          <p:nvPr>
            <p:ph type="sldNum" sz="quarter" idx="12"/>
          </p:nvPr>
        </p:nvSpPr>
        <p:spPr/>
        <p:txBody>
          <a:bodyPr/>
          <a:lstStyle/>
          <a:p>
            <a:fld id="{82B577FA-F7D9-2C48-919F-F962E3BF952F}" type="slidenum">
              <a:rPr lang="en-US" smtClean="0"/>
              <a:t>6</a:t>
            </a:fld>
            <a:endParaRPr lang="en-US" dirty="0"/>
          </a:p>
        </p:txBody>
      </p:sp>
    </p:spTree>
    <p:extLst>
      <p:ext uri="{BB962C8B-B14F-4D97-AF65-F5344CB8AC3E}">
        <p14:creationId xmlns:p14="http://schemas.microsoft.com/office/powerpoint/2010/main" val="446554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A58D1-7B25-771D-EFE0-BA504295B7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D36CF4-1118-CA03-6365-C0DC0EAFC128}"/>
              </a:ext>
            </a:extLst>
          </p:cNvPr>
          <p:cNvSpPr>
            <a:spLocks noGrp="1"/>
          </p:cNvSpPr>
          <p:nvPr>
            <p:ph type="title"/>
          </p:nvPr>
        </p:nvSpPr>
        <p:spPr/>
        <p:txBody>
          <a:bodyPr/>
          <a:lstStyle/>
          <a:p>
            <a:r>
              <a:rPr lang="en-US" dirty="0"/>
              <a:t>End States</a:t>
            </a:r>
          </a:p>
        </p:txBody>
      </p:sp>
      <p:sp>
        <p:nvSpPr>
          <p:cNvPr id="3" name="Content Placeholder 2">
            <a:extLst>
              <a:ext uri="{FF2B5EF4-FFF2-40B4-BE49-F238E27FC236}">
                <a16:creationId xmlns:a16="http://schemas.microsoft.com/office/drawing/2014/main" id="{ACCA996B-FDE7-C8B4-35A5-F4F6918B337C}"/>
              </a:ext>
            </a:extLst>
          </p:cNvPr>
          <p:cNvSpPr>
            <a:spLocks noGrp="1"/>
          </p:cNvSpPr>
          <p:nvPr>
            <p:ph idx="1"/>
          </p:nvPr>
        </p:nvSpPr>
        <p:spPr/>
        <p:txBody>
          <a:bodyPr/>
          <a:lstStyle/>
          <a:p>
            <a:r>
              <a:rPr lang="en-US" dirty="0"/>
              <a:t>Typical end states for LWR and AR PRAs include safe shutdown (OK), core damage (CD), and release categories</a:t>
            </a:r>
          </a:p>
          <a:p>
            <a:pPr lvl="1"/>
            <a:r>
              <a:rPr lang="en-US" dirty="0" err="1"/>
              <a:t>NuScale</a:t>
            </a:r>
            <a:r>
              <a:rPr lang="en-US" dirty="0"/>
              <a:t>: success state(OK), core damage (CD), no release (NR), or large release (LR)</a:t>
            </a:r>
          </a:p>
          <a:p>
            <a:pPr lvl="1"/>
            <a:r>
              <a:rPr lang="en-US" dirty="0"/>
              <a:t>MHTGR: characterizes the end states in terms of release categories</a:t>
            </a:r>
          </a:p>
          <a:p>
            <a:r>
              <a:rPr lang="en-US" dirty="0"/>
              <a:t>Xe-100: defines the end state according to licensing basis event (LBE) categories including anticipated operational occurrence (AOO), design basis event (DBE), and beyond DBA (BDBA)</a:t>
            </a:r>
          </a:p>
          <a:p>
            <a:r>
              <a:rPr lang="en-US" dirty="0"/>
              <a:t>Natrium: either safe, stable plant condition or radionuclides release</a:t>
            </a:r>
          </a:p>
          <a:p>
            <a:r>
              <a:rPr lang="en-US" dirty="0"/>
              <a:t>Hermes: evaluates dose consequences using the Maximum Hypothetical Accident (MHA)</a:t>
            </a:r>
          </a:p>
        </p:txBody>
      </p:sp>
      <p:sp>
        <p:nvSpPr>
          <p:cNvPr id="4" name="Slide Number Placeholder 3">
            <a:extLst>
              <a:ext uri="{FF2B5EF4-FFF2-40B4-BE49-F238E27FC236}">
                <a16:creationId xmlns:a16="http://schemas.microsoft.com/office/drawing/2014/main" id="{95256EEF-7C43-926E-12F8-77D6649B96DF}"/>
              </a:ext>
            </a:extLst>
          </p:cNvPr>
          <p:cNvSpPr>
            <a:spLocks noGrp="1"/>
          </p:cNvSpPr>
          <p:nvPr>
            <p:ph type="sldNum" sz="quarter" idx="12"/>
          </p:nvPr>
        </p:nvSpPr>
        <p:spPr/>
        <p:txBody>
          <a:bodyPr/>
          <a:lstStyle/>
          <a:p>
            <a:fld id="{82B577FA-F7D9-2C48-919F-F962E3BF952F}" type="slidenum">
              <a:rPr lang="en-US" smtClean="0"/>
              <a:t>7</a:t>
            </a:fld>
            <a:endParaRPr lang="en-US" dirty="0"/>
          </a:p>
        </p:txBody>
      </p:sp>
    </p:spTree>
    <p:extLst>
      <p:ext uri="{BB962C8B-B14F-4D97-AF65-F5344CB8AC3E}">
        <p14:creationId xmlns:p14="http://schemas.microsoft.com/office/powerpoint/2010/main" val="841169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1FC80-B17E-E5E6-832A-C3D4E67AE0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352F43-82E4-CF36-B0B9-523F44DA3A12}"/>
              </a:ext>
            </a:extLst>
          </p:cNvPr>
          <p:cNvSpPr>
            <a:spLocks noGrp="1"/>
          </p:cNvSpPr>
          <p:nvPr>
            <p:ph type="title"/>
          </p:nvPr>
        </p:nvSpPr>
        <p:spPr/>
        <p:txBody>
          <a:bodyPr/>
          <a:lstStyle/>
          <a:p>
            <a:r>
              <a:rPr lang="en-US" dirty="0"/>
              <a:t>Event Trees and Fault Trees</a:t>
            </a:r>
          </a:p>
        </p:txBody>
      </p:sp>
      <p:sp>
        <p:nvSpPr>
          <p:cNvPr id="3" name="Content Placeholder 2">
            <a:extLst>
              <a:ext uri="{FF2B5EF4-FFF2-40B4-BE49-F238E27FC236}">
                <a16:creationId xmlns:a16="http://schemas.microsoft.com/office/drawing/2014/main" id="{194F9B1B-AF33-0CE5-6382-5F3C61591424}"/>
              </a:ext>
            </a:extLst>
          </p:cNvPr>
          <p:cNvSpPr>
            <a:spLocks noGrp="1"/>
          </p:cNvSpPr>
          <p:nvPr>
            <p:ph idx="1"/>
          </p:nvPr>
        </p:nvSpPr>
        <p:spPr/>
        <p:txBody>
          <a:bodyPr/>
          <a:lstStyle/>
          <a:p>
            <a:r>
              <a:rPr lang="en-US" dirty="0"/>
              <a:t>LWRs and ARs have a few common mitigating systems, while ARs introduce a variety of novel systems different from the LWRs, as the reliance on passive system represents one of the major differences</a:t>
            </a:r>
          </a:p>
          <a:p>
            <a:r>
              <a:rPr lang="en-US" dirty="0"/>
              <a:t>New systems and safety functions in ARs require reactor-specific PRA models rather than simple extension of existing LWR models</a:t>
            </a:r>
          </a:p>
          <a:p>
            <a:r>
              <a:rPr lang="en-US" dirty="0" err="1"/>
              <a:t>NuScale</a:t>
            </a:r>
            <a:r>
              <a:rPr lang="en-US" dirty="0"/>
              <a:t>: (1) passive emergency core cooling system (ECCS); (2) passive decay heat removal system (DHRS)</a:t>
            </a:r>
          </a:p>
          <a:p>
            <a:r>
              <a:rPr lang="en-US" dirty="0"/>
              <a:t>Natrium: (1) reactor air cooling (RAC) system relying on natural convection for decay heat removal; (2) intermediate air-cooling system with a passive circulation mode; salt-based systems and heat transport systems, such as nuclear island salt system (NSS), the energy island salt heat transport system (ESS), the thermal salt storage system (TSS)</a:t>
            </a:r>
          </a:p>
        </p:txBody>
      </p:sp>
      <p:sp>
        <p:nvSpPr>
          <p:cNvPr id="4" name="Slide Number Placeholder 3">
            <a:extLst>
              <a:ext uri="{FF2B5EF4-FFF2-40B4-BE49-F238E27FC236}">
                <a16:creationId xmlns:a16="http://schemas.microsoft.com/office/drawing/2014/main" id="{F88862CB-F25D-8E28-1DB4-9FFF3C23E1C1}"/>
              </a:ext>
            </a:extLst>
          </p:cNvPr>
          <p:cNvSpPr>
            <a:spLocks noGrp="1"/>
          </p:cNvSpPr>
          <p:nvPr>
            <p:ph type="sldNum" sz="quarter" idx="12"/>
          </p:nvPr>
        </p:nvSpPr>
        <p:spPr/>
        <p:txBody>
          <a:bodyPr/>
          <a:lstStyle/>
          <a:p>
            <a:fld id="{82B577FA-F7D9-2C48-919F-F962E3BF952F}" type="slidenum">
              <a:rPr lang="en-US" smtClean="0"/>
              <a:t>8</a:t>
            </a:fld>
            <a:endParaRPr lang="en-US" dirty="0"/>
          </a:p>
        </p:txBody>
      </p:sp>
    </p:spTree>
    <p:extLst>
      <p:ext uri="{BB962C8B-B14F-4D97-AF65-F5344CB8AC3E}">
        <p14:creationId xmlns:p14="http://schemas.microsoft.com/office/powerpoint/2010/main" val="391954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B52A5-65A9-EFA2-0596-A75442FD21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E12092-B8B1-C4F0-2919-9756D07D4126}"/>
              </a:ext>
            </a:extLst>
          </p:cNvPr>
          <p:cNvSpPr>
            <a:spLocks noGrp="1"/>
          </p:cNvSpPr>
          <p:nvPr>
            <p:ph type="title"/>
          </p:nvPr>
        </p:nvSpPr>
        <p:spPr/>
        <p:txBody>
          <a:bodyPr/>
          <a:lstStyle/>
          <a:p>
            <a:r>
              <a:rPr lang="en-US" dirty="0"/>
              <a:t>Event Trees and Fault Trees (cont.)</a:t>
            </a:r>
          </a:p>
        </p:txBody>
      </p:sp>
      <p:sp>
        <p:nvSpPr>
          <p:cNvPr id="3" name="Content Placeholder 2">
            <a:extLst>
              <a:ext uri="{FF2B5EF4-FFF2-40B4-BE49-F238E27FC236}">
                <a16:creationId xmlns:a16="http://schemas.microsoft.com/office/drawing/2014/main" id="{0152DD51-83D9-552D-F23C-AF924A16BD89}"/>
              </a:ext>
            </a:extLst>
          </p:cNvPr>
          <p:cNvSpPr>
            <a:spLocks noGrp="1"/>
          </p:cNvSpPr>
          <p:nvPr>
            <p:ph idx="1"/>
          </p:nvPr>
        </p:nvSpPr>
        <p:spPr/>
        <p:txBody>
          <a:bodyPr/>
          <a:lstStyle/>
          <a:p>
            <a:r>
              <a:rPr lang="en-US" dirty="0"/>
              <a:t>Hermes: (1) passive DHRS; (2) tritium management system to capture the tritium from gas streams to reduce the release; (3) primary heat transport control system that controls the transport of the primary coolant and maintains it in a liquid state; (4) heat rejection subsystem that is a part of the primary heat transport system and transports heat from the coolant to the atmosphere</a:t>
            </a:r>
          </a:p>
          <a:p>
            <a:r>
              <a:rPr lang="en-US" dirty="0"/>
              <a:t>Xe-100: (1) reactor cavity cooling system (RCCS) that passively removes the decay heat; (2) fully passive internal reactor vessel auxiliary cooling system (IRVACS)</a:t>
            </a:r>
          </a:p>
          <a:p>
            <a:r>
              <a:rPr lang="en-US" dirty="0"/>
              <a:t>MHTGR</a:t>
            </a:r>
            <a:r>
              <a:rPr lang="en-US" dirty="0">
                <a:sym typeface="Wingdings" panose="05000000000000000000" pitchFamily="2" charset="2"/>
              </a:rPr>
              <a:t>: (1) </a:t>
            </a:r>
            <a:r>
              <a:rPr lang="en-US" dirty="0"/>
              <a:t>helium purification subsystem that removes the chemical impurities from the helium to maintain concentration of primary coolant; (2) helium storage and transport subsystem with high-pressure storage tanks that can provide makeup and purge helium, and low-pressure storage tanks that receive helium.</a:t>
            </a:r>
          </a:p>
        </p:txBody>
      </p:sp>
      <p:sp>
        <p:nvSpPr>
          <p:cNvPr id="4" name="Slide Number Placeholder 3">
            <a:extLst>
              <a:ext uri="{FF2B5EF4-FFF2-40B4-BE49-F238E27FC236}">
                <a16:creationId xmlns:a16="http://schemas.microsoft.com/office/drawing/2014/main" id="{D0AAEEAD-724D-A6F4-CE2D-493503287C07}"/>
              </a:ext>
            </a:extLst>
          </p:cNvPr>
          <p:cNvSpPr>
            <a:spLocks noGrp="1"/>
          </p:cNvSpPr>
          <p:nvPr>
            <p:ph type="sldNum" sz="quarter" idx="12"/>
          </p:nvPr>
        </p:nvSpPr>
        <p:spPr/>
        <p:txBody>
          <a:bodyPr/>
          <a:lstStyle/>
          <a:p>
            <a:fld id="{82B577FA-F7D9-2C48-919F-F962E3BF952F}" type="slidenum">
              <a:rPr lang="en-US" smtClean="0"/>
              <a:t>9</a:t>
            </a:fld>
            <a:endParaRPr lang="en-US" dirty="0"/>
          </a:p>
        </p:txBody>
      </p:sp>
    </p:spTree>
    <p:extLst>
      <p:ext uri="{BB962C8B-B14F-4D97-AF65-F5344CB8AC3E}">
        <p14:creationId xmlns:p14="http://schemas.microsoft.com/office/powerpoint/2010/main" val="1810125138"/>
      </p:ext>
    </p:extLst>
  </p:cSld>
  <p:clrMapOvr>
    <a:masterClrMapping/>
  </p:clrMapOvr>
</p:sld>
</file>

<file path=ppt/theme/theme1.xml><?xml version="1.0" encoding="utf-8"?>
<a:theme xmlns:a="http://schemas.openxmlformats.org/drawingml/2006/main" name="INL 2020">
  <a:themeElements>
    <a:clrScheme name="INL 2020">
      <a:dk1>
        <a:srgbClr val="000000"/>
      </a:dk1>
      <a:lt1>
        <a:srgbClr val="FFFFFF"/>
      </a:lt1>
      <a:dk2>
        <a:srgbClr val="06509D"/>
      </a:dk2>
      <a:lt2>
        <a:srgbClr val="2CA8E1"/>
      </a:lt2>
      <a:accent1>
        <a:srgbClr val="8EC423"/>
      </a:accent1>
      <a:accent2>
        <a:srgbClr val="2CA8E1"/>
      </a:accent2>
      <a:accent3>
        <a:srgbClr val="832369"/>
      </a:accent3>
      <a:accent4>
        <a:srgbClr val="CF1D4C"/>
      </a:accent4>
      <a:accent5>
        <a:srgbClr val="F78E20"/>
      </a:accent5>
      <a:accent6>
        <a:srgbClr val="59595C"/>
      </a:accent6>
      <a:hlink>
        <a:srgbClr val="7F7F7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INL 2020">
  <a:themeElements>
    <a:clrScheme name="INL 2020">
      <a:dk1>
        <a:srgbClr val="000000"/>
      </a:dk1>
      <a:lt1>
        <a:srgbClr val="FFFFFF"/>
      </a:lt1>
      <a:dk2>
        <a:srgbClr val="06509D"/>
      </a:dk2>
      <a:lt2>
        <a:srgbClr val="2CA8E1"/>
      </a:lt2>
      <a:accent1>
        <a:srgbClr val="8EC423"/>
      </a:accent1>
      <a:accent2>
        <a:srgbClr val="2CA8E1"/>
      </a:accent2>
      <a:accent3>
        <a:srgbClr val="832369"/>
      </a:accent3>
      <a:accent4>
        <a:srgbClr val="CF1D4C"/>
      </a:accent4>
      <a:accent5>
        <a:srgbClr val="F78E20"/>
      </a:accent5>
      <a:accent6>
        <a:srgbClr val="59595C"/>
      </a:accent6>
      <a:hlink>
        <a:srgbClr val="7F7F7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7E82F965877DA48B42BD2A948B41834" ma:contentTypeVersion="1" ma:contentTypeDescription="Create a new document." ma:contentTypeScope="" ma:versionID="2256d34d26a10fb9041f5e82347b058b">
  <xsd:schema xmlns:xsd="http://www.w3.org/2001/XMLSchema" xmlns:xs="http://www.w3.org/2001/XMLSchema" xmlns:p="http://schemas.microsoft.com/office/2006/metadata/properties" xmlns:ns2="e13a543c-6713-4e5a-aa83-cb6a8e4cb4d2" targetNamespace="http://schemas.microsoft.com/office/2006/metadata/properties" ma:root="true" ma:fieldsID="fe980c8458d991d66740f43b520c8eeb" ns2:_="">
    <xsd:import namespace="e13a543c-6713-4e5a-aa83-cb6a8e4cb4d2"/>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3a543c-6713-4e5a-aa83-cb6a8e4cb4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22932C-873F-4D0F-B9E0-AE16472CDC1C}">
  <ds:schemaRefs>
    <ds:schemaRef ds:uri="http://schemas.microsoft.com/sharepoint/v3/contenttype/forms"/>
  </ds:schemaRefs>
</ds:datastoreItem>
</file>

<file path=customXml/itemProps2.xml><?xml version="1.0" encoding="utf-8"?>
<ds:datastoreItem xmlns:ds="http://schemas.openxmlformats.org/officeDocument/2006/customXml" ds:itemID="{21A68D4D-9402-4485-B11D-8DDDCEB2E4C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53BD8C8-895E-4169-A358-3E9B46BE64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3a543c-6713-4e5a-aa83-cb6a8e4cb4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14776</TotalTime>
  <Words>2742</Words>
  <Application>Microsoft Office PowerPoint</Application>
  <PresentationFormat>Widescreen</PresentationFormat>
  <Paragraphs>191</Paragraphs>
  <Slides>18</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Myriad Pro Condensed</vt:lpstr>
      <vt:lpstr>PMingLiU</vt:lpstr>
      <vt:lpstr>Aptos Narrow</vt:lpstr>
      <vt:lpstr>Arial</vt:lpstr>
      <vt:lpstr>Arial Narrow</vt:lpstr>
      <vt:lpstr>Calibri</vt:lpstr>
      <vt:lpstr>Times New Roman</vt:lpstr>
      <vt:lpstr>Wingdings</vt:lpstr>
      <vt:lpstr>INL 2020</vt:lpstr>
      <vt:lpstr>1_INL 2020</vt:lpstr>
      <vt:lpstr>PowerPoint Presentation</vt:lpstr>
      <vt:lpstr>Background</vt:lpstr>
      <vt:lpstr>Background (cont.)</vt:lpstr>
      <vt:lpstr>Background (cont.)</vt:lpstr>
      <vt:lpstr>Selected LWRs and ARs</vt:lpstr>
      <vt:lpstr>Initiating Events</vt:lpstr>
      <vt:lpstr>End States</vt:lpstr>
      <vt:lpstr>Event Trees and Fault Trees</vt:lpstr>
      <vt:lpstr>Event Trees and Fault Trees (cont.)</vt:lpstr>
      <vt:lpstr>Data Analysis</vt:lpstr>
      <vt:lpstr>Human Reliability Analysis</vt:lpstr>
      <vt:lpstr>Mission Time</vt:lpstr>
      <vt:lpstr>Comparison Table</vt:lpstr>
      <vt:lpstr>Summary</vt:lpstr>
      <vt:lpstr>Acknowledgement</vt:lpstr>
      <vt:lpstr>References</vt:lpstr>
      <vt:lpstr>References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Daniel L. Campbell</dc:creator>
  <cp:keywords/>
  <dc:description/>
  <cp:lastModifiedBy>Zhegang Ma</cp:lastModifiedBy>
  <cp:revision>352</cp:revision>
  <dcterms:created xsi:type="dcterms:W3CDTF">2020-04-22T20:22:45Z</dcterms:created>
  <dcterms:modified xsi:type="dcterms:W3CDTF">2026-07-18T20:59:25Z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0x010100E7E82F965877DA48B42BD2A948B41834</vt:lpwstr>
  </property>
</Properties>
</file>