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59" r:id="rId6"/>
    <p:sldId id="278" r:id="rId7"/>
    <p:sldId id="277" r:id="rId8"/>
    <p:sldId id="483" r:id="rId9"/>
    <p:sldId id="264" r:id="rId10"/>
    <p:sldId id="490" r:id="rId11"/>
    <p:sldId id="271" r:id="rId12"/>
    <p:sldId id="487" r:id="rId13"/>
    <p:sldId id="491" r:id="rId14"/>
    <p:sldId id="283" r:id="rId15"/>
    <p:sldId id="488" r:id="rId16"/>
    <p:sldId id="492" r:id="rId17"/>
    <p:sldId id="279" r:id="rId18"/>
    <p:sldId id="262" r:id="rId19"/>
    <p:sldId id="265" r:id="rId20"/>
    <p:sldId id="275" r:id="rId21"/>
    <p:sldId id="276" r:id="rId22"/>
    <p:sldId id="481" r:id="rId23"/>
    <p:sldId id="282" r:id="rId24"/>
    <p:sldId id="484" r:id="rId25"/>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3300"/>
    <a:srgbClr val="DB3300"/>
    <a:srgbClr val="FFFFFF"/>
    <a:srgbClr val="D43300"/>
    <a:srgbClr val="CC3300"/>
    <a:srgbClr val="FF0000"/>
    <a:srgbClr val="FF3300"/>
    <a:srgbClr val="E6611E"/>
    <a:srgbClr val="DBDE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5CBD96-9F48-4096-B48D-41A97D75DD77}" v="154" dt="2026-07-17T01:29:54.25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092" autoAdjust="0"/>
  </p:normalViewPr>
  <p:slideViewPr>
    <p:cSldViewPr snapToGrid="0">
      <p:cViewPr>
        <p:scale>
          <a:sx n="60" d="100"/>
          <a:sy n="60" d="100"/>
        </p:scale>
        <p:origin x="221" y="12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梁田 勇太 / YANADA, Yuta" userId="007471ad-6c12-48d6-819e-40a807ebaf06" providerId="ADAL" clId="{F15CBD96-9F48-4096-B48D-41A97D75DD77}"/>
    <pc:docChg chg="undo redo custSel modSld modMainMaster">
      <pc:chgData name="梁田 勇太 / YANADA, Yuta" userId="007471ad-6c12-48d6-819e-40a807ebaf06" providerId="ADAL" clId="{F15CBD96-9F48-4096-B48D-41A97D75DD77}" dt="2026-07-17T04:08:35.174" v="2291" actId="20577"/>
      <pc:docMkLst>
        <pc:docMk/>
      </pc:docMkLst>
      <pc:sldChg chg="modSp mod modNotesTx">
        <pc:chgData name="梁田 勇太 / YANADA, Yuta" userId="007471ad-6c12-48d6-819e-40a807ebaf06" providerId="ADAL" clId="{F15CBD96-9F48-4096-B48D-41A97D75DD77}" dt="2026-07-17T04:06:51.087" v="2274" actId="20577"/>
        <pc:sldMkLst>
          <pc:docMk/>
          <pc:sldMk cId="2446735430" sldId="256"/>
        </pc:sldMkLst>
        <pc:spChg chg="mod">
          <ac:chgData name="梁田 勇太 / YANADA, Yuta" userId="007471ad-6c12-48d6-819e-40a807ebaf06" providerId="ADAL" clId="{F15CBD96-9F48-4096-B48D-41A97D75DD77}" dt="2026-07-13T11:02:30.429" v="479" actId="20577"/>
          <ac:spMkLst>
            <pc:docMk/>
            <pc:sldMk cId="2446735430" sldId="256"/>
            <ac:spMk id="3" creationId="{E88A5C5A-D5A0-2C21-1869-4FEA7B280EBF}"/>
          </ac:spMkLst>
        </pc:spChg>
        <pc:spChg chg="mod">
          <ac:chgData name="梁田 勇太 / YANADA, Yuta" userId="007471ad-6c12-48d6-819e-40a807ebaf06" providerId="ADAL" clId="{F15CBD96-9F48-4096-B48D-41A97D75DD77}" dt="2026-07-13T10:51:34.916" v="458" actId="20577"/>
          <ac:spMkLst>
            <pc:docMk/>
            <pc:sldMk cId="2446735430" sldId="256"/>
            <ac:spMk id="5" creationId="{5774CE47-D3BC-774E-7CB8-2A59EBADA353}"/>
          </ac:spMkLst>
        </pc:spChg>
      </pc:sldChg>
      <pc:sldChg chg="modSp mod modNotesTx">
        <pc:chgData name="梁田 勇太 / YANADA, Yuta" userId="007471ad-6c12-48d6-819e-40a807ebaf06" providerId="ADAL" clId="{F15CBD96-9F48-4096-B48D-41A97D75DD77}" dt="2026-07-17T04:07:59.919" v="2285" actId="20577"/>
        <pc:sldMkLst>
          <pc:docMk/>
          <pc:sldMk cId="1241903393" sldId="262"/>
        </pc:sldMkLst>
        <pc:spChg chg="mod">
          <ac:chgData name="梁田 勇太 / YANADA, Yuta" userId="007471ad-6c12-48d6-819e-40a807ebaf06" providerId="ADAL" clId="{F15CBD96-9F48-4096-B48D-41A97D75DD77}" dt="2026-07-13T11:22:13.267" v="695" actId="20577"/>
          <ac:spMkLst>
            <pc:docMk/>
            <pc:sldMk cId="1241903393" sldId="262"/>
            <ac:spMk id="3" creationId="{BE2A0FE0-1848-026E-0457-E9C83C27701C}"/>
          </ac:spMkLst>
        </pc:spChg>
      </pc:sldChg>
      <pc:sldChg chg="modSp mod modNotesTx">
        <pc:chgData name="梁田 勇太 / YANADA, Yuta" userId="007471ad-6c12-48d6-819e-40a807ebaf06" providerId="ADAL" clId="{F15CBD96-9F48-4096-B48D-41A97D75DD77}" dt="2026-07-17T04:07:21.604" v="2278" actId="20577"/>
        <pc:sldMkLst>
          <pc:docMk/>
          <pc:sldMk cId="818660662" sldId="264"/>
        </pc:sldMkLst>
        <pc:spChg chg="mod">
          <ac:chgData name="梁田 勇太 / YANADA, Yuta" userId="007471ad-6c12-48d6-819e-40a807ebaf06" providerId="ADAL" clId="{F15CBD96-9F48-4096-B48D-41A97D75DD77}" dt="2026-07-13T11:08:50.561" v="506" actId="20577"/>
          <ac:spMkLst>
            <pc:docMk/>
            <pc:sldMk cId="818660662" sldId="264"/>
            <ac:spMk id="2" creationId="{2386C6CB-7B0B-1D24-438F-FC483F39835F}"/>
          </ac:spMkLst>
        </pc:spChg>
        <pc:spChg chg="mod">
          <ac:chgData name="梁田 勇太 / YANADA, Yuta" userId="007471ad-6c12-48d6-819e-40a807ebaf06" providerId="ADAL" clId="{F15CBD96-9F48-4096-B48D-41A97D75DD77}" dt="2026-07-13T11:09:33.651" v="515" actId="20577"/>
          <ac:spMkLst>
            <pc:docMk/>
            <pc:sldMk cId="818660662" sldId="264"/>
            <ac:spMk id="6" creationId="{2AA0BE7F-2F7F-FB5F-21CA-DB93DF66CF2B}"/>
          </ac:spMkLst>
        </pc:spChg>
      </pc:sldChg>
      <pc:sldChg chg="modSp mod modNotesTx">
        <pc:chgData name="梁田 勇太 / YANADA, Yuta" userId="007471ad-6c12-48d6-819e-40a807ebaf06" providerId="ADAL" clId="{F15CBD96-9F48-4096-B48D-41A97D75DD77}" dt="2026-07-17T04:08:13.538" v="2286" actId="20577"/>
        <pc:sldMkLst>
          <pc:docMk/>
          <pc:sldMk cId="3838534215" sldId="265"/>
        </pc:sldMkLst>
        <pc:graphicFrameChg chg="mod modGraphic">
          <ac:chgData name="梁田 勇太 / YANADA, Yuta" userId="007471ad-6c12-48d6-819e-40a807ebaf06" providerId="ADAL" clId="{F15CBD96-9F48-4096-B48D-41A97D75DD77}" dt="2026-07-13T09:41:11.067" v="274" actId="1076"/>
          <ac:graphicFrameMkLst>
            <pc:docMk/>
            <pc:sldMk cId="3838534215" sldId="265"/>
            <ac:graphicFrameMk id="10" creationId="{73513D5D-618C-4A5B-7314-2E39512E348F}"/>
          </ac:graphicFrameMkLst>
        </pc:graphicFrameChg>
      </pc:sldChg>
      <pc:sldChg chg="modSp mod modNotesTx">
        <pc:chgData name="梁田 勇太 / YANADA, Yuta" userId="007471ad-6c12-48d6-819e-40a807ebaf06" providerId="ADAL" clId="{F15CBD96-9F48-4096-B48D-41A97D75DD77}" dt="2026-07-17T04:07:31.833" v="2280" actId="20577"/>
        <pc:sldMkLst>
          <pc:docMk/>
          <pc:sldMk cId="3054812521" sldId="271"/>
        </pc:sldMkLst>
        <pc:spChg chg="mod">
          <ac:chgData name="梁田 勇太 / YANADA, Yuta" userId="007471ad-6c12-48d6-819e-40a807ebaf06" providerId="ADAL" clId="{F15CBD96-9F48-4096-B48D-41A97D75DD77}" dt="2026-07-13T09:23:51.177" v="42" actId="20577"/>
          <ac:spMkLst>
            <pc:docMk/>
            <pc:sldMk cId="3054812521" sldId="271"/>
            <ac:spMk id="2" creationId="{2386C6CB-7B0B-1D24-438F-FC483F39835F}"/>
          </ac:spMkLst>
        </pc:spChg>
      </pc:sldChg>
      <pc:sldChg chg="modSp mod modNotesTx">
        <pc:chgData name="梁田 勇太 / YANADA, Yuta" userId="007471ad-6c12-48d6-819e-40a807ebaf06" providerId="ADAL" clId="{F15CBD96-9F48-4096-B48D-41A97D75DD77}" dt="2026-07-17T04:08:20.907" v="2287" actId="20577"/>
        <pc:sldMkLst>
          <pc:docMk/>
          <pc:sldMk cId="3104347897" sldId="275"/>
        </pc:sldMkLst>
        <pc:graphicFrameChg chg="mod modGraphic">
          <ac:chgData name="梁田 勇太 / YANADA, Yuta" userId="007471ad-6c12-48d6-819e-40a807ebaf06" providerId="ADAL" clId="{F15CBD96-9F48-4096-B48D-41A97D75DD77}" dt="2026-07-13T09:41:36.136" v="278" actId="1076"/>
          <ac:graphicFrameMkLst>
            <pc:docMk/>
            <pc:sldMk cId="3104347897" sldId="275"/>
            <ac:graphicFrameMk id="10" creationId="{73513D5D-618C-4A5B-7314-2E39512E348F}"/>
          </ac:graphicFrameMkLst>
        </pc:graphicFrameChg>
      </pc:sldChg>
      <pc:sldChg chg="modSp mod modNotesTx">
        <pc:chgData name="梁田 勇太 / YANADA, Yuta" userId="007471ad-6c12-48d6-819e-40a807ebaf06" providerId="ADAL" clId="{F15CBD96-9F48-4096-B48D-41A97D75DD77}" dt="2026-07-17T04:08:25.426" v="2288" actId="20577"/>
        <pc:sldMkLst>
          <pc:docMk/>
          <pc:sldMk cId="1639716084" sldId="276"/>
        </pc:sldMkLst>
        <pc:graphicFrameChg chg="modGraphic">
          <ac:chgData name="梁田 勇太 / YANADA, Yuta" userId="007471ad-6c12-48d6-819e-40a807ebaf06" providerId="ADAL" clId="{F15CBD96-9F48-4096-B48D-41A97D75DD77}" dt="2026-07-13T09:41:40.691" v="279" actId="403"/>
          <ac:graphicFrameMkLst>
            <pc:docMk/>
            <pc:sldMk cId="1639716084" sldId="276"/>
            <ac:graphicFrameMk id="10" creationId="{73513D5D-618C-4A5B-7314-2E39512E348F}"/>
          </ac:graphicFrameMkLst>
        </pc:graphicFrameChg>
      </pc:sldChg>
      <pc:sldChg chg="addSp delSp modSp mod modAnim modNotesTx">
        <pc:chgData name="梁田 勇太 / YANADA, Yuta" userId="007471ad-6c12-48d6-819e-40a807ebaf06" providerId="ADAL" clId="{F15CBD96-9F48-4096-B48D-41A97D75DD77}" dt="2026-07-17T04:07:09.660" v="2276" actId="20577"/>
        <pc:sldMkLst>
          <pc:docMk/>
          <pc:sldMk cId="3243184626" sldId="277"/>
        </pc:sldMkLst>
        <pc:spChg chg="mod topLvl">
          <ac:chgData name="梁田 勇太 / YANADA, Yuta" userId="007471ad-6c12-48d6-819e-40a807ebaf06" providerId="ADAL" clId="{F15CBD96-9F48-4096-B48D-41A97D75DD77}" dt="2026-07-14T04:36:20.242" v="870" actId="164"/>
          <ac:spMkLst>
            <pc:docMk/>
            <pc:sldMk cId="3243184626" sldId="277"/>
            <ac:spMk id="5" creationId="{EAA35E65-3818-C209-2A9B-B1FDE887B78C}"/>
          </ac:spMkLst>
        </pc:spChg>
        <pc:spChg chg="add mod">
          <ac:chgData name="梁田 勇太 / YANADA, Yuta" userId="007471ad-6c12-48d6-819e-40a807ebaf06" providerId="ADAL" clId="{F15CBD96-9F48-4096-B48D-41A97D75DD77}" dt="2026-07-13T11:08:19.156" v="485"/>
          <ac:spMkLst>
            <pc:docMk/>
            <pc:sldMk cId="3243184626" sldId="277"/>
            <ac:spMk id="6" creationId="{7DB6FC68-5376-8EB9-24A3-FBA5DA54CE52}"/>
          </ac:spMkLst>
        </pc:spChg>
        <pc:spChg chg="add mod">
          <ac:chgData name="梁田 勇太 / YANADA, Yuta" userId="007471ad-6c12-48d6-819e-40a807ebaf06" providerId="ADAL" clId="{F15CBD96-9F48-4096-B48D-41A97D75DD77}" dt="2026-07-13T11:08:26.399" v="487" actId="1076"/>
          <ac:spMkLst>
            <pc:docMk/>
            <pc:sldMk cId="3243184626" sldId="277"/>
            <ac:spMk id="8" creationId="{2F0F113A-508E-B3A2-4370-C8D5DD485C58}"/>
          </ac:spMkLst>
        </pc:spChg>
        <pc:spChg chg="mod">
          <ac:chgData name="梁田 勇太 / YANADA, Yuta" userId="007471ad-6c12-48d6-819e-40a807ebaf06" providerId="ADAL" clId="{F15CBD96-9F48-4096-B48D-41A97D75DD77}" dt="2026-07-14T04:34:46.844" v="850" actId="1076"/>
          <ac:spMkLst>
            <pc:docMk/>
            <pc:sldMk cId="3243184626" sldId="277"/>
            <ac:spMk id="13" creationId="{681E5E75-2DFA-701B-A493-FE91BCF4ABB0}"/>
          </ac:spMkLst>
        </pc:spChg>
        <pc:spChg chg="mod">
          <ac:chgData name="梁田 勇太 / YANADA, Yuta" userId="007471ad-6c12-48d6-819e-40a807ebaf06" providerId="ADAL" clId="{F15CBD96-9F48-4096-B48D-41A97D75DD77}" dt="2026-07-14T04:38:48.550" v="1136" actId="1035"/>
          <ac:spMkLst>
            <pc:docMk/>
            <pc:sldMk cId="3243184626" sldId="277"/>
            <ac:spMk id="14" creationId="{CB12A354-BD56-9E6E-C1F8-13FFEEAC5668}"/>
          </ac:spMkLst>
        </pc:spChg>
        <pc:spChg chg="mod topLvl">
          <ac:chgData name="梁田 勇太 / YANADA, Yuta" userId="007471ad-6c12-48d6-819e-40a807ebaf06" providerId="ADAL" clId="{F15CBD96-9F48-4096-B48D-41A97D75DD77}" dt="2026-07-14T04:36:20.242" v="870" actId="164"/>
          <ac:spMkLst>
            <pc:docMk/>
            <pc:sldMk cId="3243184626" sldId="277"/>
            <ac:spMk id="37" creationId="{6540FC86-02F8-4BAA-E0FE-30EDD43F9938}"/>
          </ac:spMkLst>
        </pc:spChg>
        <pc:spChg chg="mod topLvl">
          <ac:chgData name="梁田 勇太 / YANADA, Yuta" userId="007471ad-6c12-48d6-819e-40a807ebaf06" providerId="ADAL" clId="{F15CBD96-9F48-4096-B48D-41A97D75DD77}" dt="2026-07-14T04:36:20.242" v="870" actId="164"/>
          <ac:spMkLst>
            <pc:docMk/>
            <pc:sldMk cId="3243184626" sldId="277"/>
            <ac:spMk id="38" creationId="{3C5E3B5D-6050-85E4-6213-1CFC6F88F5B9}"/>
          </ac:spMkLst>
        </pc:spChg>
        <pc:spChg chg="mod topLvl">
          <ac:chgData name="梁田 勇太 / YANADA, Yuta" userId="007471ad-6c12-48d6-819e-40a807ebaf06" providerId="ADAL" clId="{F15CBD96-9F48-4096-B48D-41A97D75DD77}" dt="2026-07-14T04:36:20.242" v="870" actId="164"/>
          <ac:spMkLst>
            <pc:docMk/>
            <pc:sldMk cId="3243184626" sldId="277"/>
            <ac:spMk id="40" creationId="{51DFC550-AE76-1778-DF12-CB189176D14C}"/>
          </ac:spMkLst>
        </pc:spChg>
        <pc:spChg chg="mod topLvl">
          <ac:chgData name="梁田 勇太 / YANADA, Yuta" userId="007471ad-6c12-48d6-819e-40a807ebaf06" providerId="ADAL" clId="{F15CBD96-9F48-4096-B48D-41A97D75DD77}" dt="2026-07-14T04:36:20.242" v="870" actId="164"/>
          <ac:spMkLst>
            <pc:docMk/>
            <pc:sldMk cId="3243184626" sldId="277"/>
            <ac:spMk id="41" creationId="{1AF018EA-1F6E-DC93-A33F-075DDB473E06}"/>
          </ac:spMkLst>
        </pc:spChg>
        <pc:spChg chg="mod topLvl">
          <ac:chgData name="梁田 勇太 / YANADA, Yuta" userId="007471ad-6c12-48d6-819e-40a807ebaf06" providerId="ADAL" clId="{F15CBD96-9F48-4096-B48D-41A97D75DD77}" dt="2026-07-14T04:39:39.588" v="1140" actId="164"/>
          <ac:spMkLst>
            <pc:docMk/>
            <pc:sldMk cId="3243184626" sldId="277"/>
            <ac:spMk id="50" creationId="{21CE4E87-B264-9E3D-E77E-6ACD79F4CCAD}"/>
          </ac:spMkLst>
        </pc:spChg>
        <pc:spChg chg="mod topLvl">
          <ac:chgData name="梁田 勇太 / YANADA, Yuta" userId="007471ad-6c12-48d6-819e-40a807ebaf06" providerId="ADAL" clId="{F15CBD96-9F48-4096-B48D-41A97D75DD77}" dt="2026-07-14T04:39:39.588" v="1140" actId="164"/>
          <ac:spMkLst>
            <pc:docMk/>
            <pc:sldMk cId="3243184626" sldId="277"/>
            <ac:spMk id="53" creationId="{0A921005-8D1F-AF99-1E94-F0D6FAA2C4B3}"/>
          </ac:spMkLst>
        </pc:spChg>
        <pc:spChg chg="mod topLvl">
          <ac:chgData name="梁田 勇太 / YANADA, Yuta" userId="007471ad-6c12-48d6-819e-40a807ebaf06" providerId="ADAL" clId="{F15CBD96-9F48-4096-B48D-41A97D75DD77}" dt="2026-07-14T04:39:39.588" v="1140" actId="164"/>
          <ac:spMkLst>
            <pc:docMk/>
            <pc:sldMk cId="3243184626" sldId="277"/>
            <ac:spMk id="54" creationId="{698EF9AA-4764-1E3A-42D0-9B7E8801341E}"/>
          </ac:spMkLst>
        </pc:spChg>
        <pc:spChg chg="mod topLvl">
          <ac:chgData name="梁田 勇太 / YANADA, Yuta" userId="007471ad-6c12-48d6-819e-40a807ebaf06" providerId="ADAL" clId="{F15CBD96-9F48-4096-B48D-41A97D75DD77}" dt="2026-07-14T04:39:39.588" v="1140" actId="164"/>
          <ac:spMkLst>
            <pc:docMk/>
            <pc:sldMk cId="3243184626" sldId="277"/>
            <ac:spMk id="55" creationId="{FF8E1767-B5C3-16A6-06AB-94B7BF3D73C5}"/>
          </ac:spMkLst>
        </pc:spChg>
        <pc:spChg chg="mod topLvl">
          <ac:chgData name="梁田 勇太 / YANADA, Yuta" userId="007471ad-6c12-48d6-819e-40a807ebaf06" providerId="ADAL" clId="{F15CBD96-9F48-4096-B48D-41A97D75DD77}" dt="2026-07-14T04:36:20.242" v="870" actId="164"/>
          <ac:spMkLst>
            <pc:docMk/>
            <pc:sldMk cId="3243184626" sldId="277"/>
            <ac:spMk id="62" creationId="{32EA99B2-5B5B-7E2C-F263-A4C8DE2FF7E3}"/>
          </ac:spMkLst>
        </pc:spChg>
        <pc:spChg chg="mod topLvl">
          <ac:chgData name="梁田 勇太 / YANADA, Yuta" userId="007471ad-6c12-48d6-819e-40a807ebaf06" providerId="ADAL" clId="{F15CBD96-9F48-4096-B48D-41A97D75DD77}" dt="2026-07-14T04:36:20.242" v="870" actId="164"/>
          <ac:spMkLst>
            <pc:docMk/>
            <pc:sldMk cId="3243184626" sldId="277"/>
            <ac:spMk id="63" creationId="{FBF08DF4-EB2B-C328-1F6E-077FD8801912}"/>
          </ac:spMkLst>
        </pc:spChg>
        <pc:spChg chg="mod ord topLvl">
          <ac:chgData name="梁田 勇太 / YANADA, Yuta" userId="007471ad-6c12-48d6-819e-40a807ebaf06" providerId="ADAL" clId="{F15CBD96-9F48-4096-B48D-41A97D75DD77}" dt="2026-07-14T04:39:39.588" v="1140" actId="164"/>
          <ac:spMkLst>
            <pc:docMk/>
            <pc:sldMk cId="3243184626" sldId="277"/>
            <ac:spMk id="64" creationId="{1862D192-D89D-E10E-B5F8-DED6777B3647}"/>
          </ac:spMkLst>
        </pc:spChg>
        <pc:spChg chg="mod topLvl">
          <ac:chgData name="梁田 勇太 / YANADA, Yuta" userId="007471ad-6c12-48d6-819e-40a807ebaf06" providerId="ADAL" clId="{F15CBD96-9F48-4096-B48D-41A97D75DD77}" dt="2026-07-14T04:39:39.588" v="1140" actId="164"/>
          <ac:spMkLst>
            <pc:docMk/>
            <pc:sldMk cId="3243184626" sldId="277"/>
            <ac:spMk id="65" creationId="{FDBDCBCA-8911-25A8-F4ED-F7CD5CB8BF91}"/>
          </ac:spMkLst>
        </pc:spChg>
        <pc:spChg chg="mod">
          <ac:chgData name="梁田 勇太 / YANADA, Yuta" userId="007471ad-6c12-48d6-819e-40a807ebaf06" providerId="ADAL" clId="{F15CBD96-9F48-4096-B48D-41A97D75DD77}" dt="2026-07-14T04:37:57.037" v="1084" actId="1037"/>
          <ac:spMkLst>
            <pc:docMk/>
            <pc:sldMk cId="3243184626" sldId="277"/>
            <ac:spMk id="67" creationId="{88A87BB7-C0DA-0906-FC98-551AF8112701}"/>
          </ac:spMkLst>
        </pc:spChg>
        <pc:spChg chg="mod">
          <ac:chgData name="梁田 勇太 / YANADA, Yuta" userId="007471ad-6c12-48d6-819e-40a807ebaf06" providerId="ADAL" clId="{F15CBD96-9F48-4096-B48D-41A97D75DD77}" dt="2026-07-14T04:38:16.560" v="1116" actId="1038"/>
          <ac:spMkLst>
            <pc:docMk/>
            <pc:sldMk cId="3243184626" sldId="277"/>
            <ac:spMk id="130" creationId="{BA806A89-C7AA-1875-E521-5D4CF7615C7C}"/>
          </ac:spMkLst>
        </pc:spChg>
        <pc:grpChg chg="add mod">
          <ac:chgData name="梁田 勇太 / YANADA, Yuta" userId="007471ad-6c12-48d6-819e-40a807ebaf06" providerId="ADAL" clId="{F15CBD96-9F48-4096-B48D-41A97D75DD77}" dt="2026-07-14T04:37:28.141" v="1037" actId="1038"/>
          <ac:grpSpMkLst>
            <pc:docMk/>
            <pc:sldMk cId="3243184626" sldId="277"/>
            <ac:grpSpMk id="9" creationId="{0C5F2E7F-7A71-4FE8-C57C-BC9455391980}"/>
          </ac:grpSpMkLst>
        </pc:grpChg>
        <pc:grpChg chg="add mod">
          <ac:chgData name="梁田 勇太 / YANADA, Yuta" userId="007471ad-6c12-48d6-819e-40a807ebaf06" providerId="ADAL" clId="{F15CBD96-9F48-4096-B48D-41A97D75DD77}" dt="2026-07-14T04:39:39.588" v="1140" actId="164"/>
          <ac:grpSpMkLst>
            <pc:docMk/>
            <pc:sldMk cId="3243184626" sldId="277"/>
            <ac:grpSpMk id="20" creationId="{D22AED31-B0BC-2A19-80EB-BA3CD8737FDE}"/>
          </ac:grpSpMkLst>
        </pc:grpChg>
        <pc:cxnChg chg="mod topLvl">
          <ac:chgData name="梁田 勇太 / YANADA, Yuta" userId="007471ad-6c12-48d6-819e-40a807ebaf06" providerId="ADAL" clId="{F15CBD96-9F48-4096-B48D-41A97D75DD77}" dt="2026-07-14T04:36:20.242" v="870" actId="164"/>
          <ac:cxnSpMkLst>
            <pc:docMk/>
            <pc:sldMk cId="3243184626" sldId="277"/>
            <ac:cxnSpMk id="43" creationId="{750697FE-8603-798F-B16E-5D905B439AC7}"/>
          </ac:cxnSpMkLst>
        </pc:cxnChg>
        <pc:cxnChg chg="mod topLvl">
          <ac:chgData name="梁田 勇太 / YANADA, Yuta" userId="007471ad-6c12-48d6-819e-40a807ebaf06" providerId="ADAL" clId="{F15CBD96-9F48-4096-B48D-41A97D75DD77}" dt="2026-07-14T04:36:20.242" v="870" actId="164"/>
          <ac:cxnSpMkLst>
            <pc:docMk/>
            <pc:sldMk cId="3243184626" sldId="277"/>
            <ac:cxnSpMk id="45" creationId="{4E5BCDED-BF40-AE70-6041-C76312A1A9EA}"/>
          </ac:cxnSpMkLst>
        </pc:cxnChg>
        <pc:cxnChg chg="mod topLvl">
          <ac:chgData name="梁田 勇太 / YANADA, Yuta" userId="007471ad-6c12-48d6-819e-40a807ebaf06" providerId="ADAL" clId="{F15CBD96-9F48-4096-B48D-41A97D75DD77}" dt="2026-07-14T04:36:20.242" v="870" actId="164"/>
          <ac:cxnSpMkLst>
            <pc:docMk/>
            <pc:sldMk cId="3243184626" sldId="277"/>
            <ac:cxnSpMk id="49" creationId="{3B6D0A1A-D90D-69E9-8D38-58A7D42002FE}"/>
          </ac:cxnSpMkLst>
        </pc:cxnChg>
        <pc:cxnChg chg="mod topLvl">
          <ac:chgData name="梁田 勇太 / YANADA, Yuta" userId="007471ad-6c12-48d6-819e-40a807ebaf06" providerId="ADAL" clId="{F15CBD96-9F48-4096-B48D-41A97D75DD77}" dt="2026-07-14T04:37:28.141" v="1037" actId="1038"/>
          <ac:cxnSpMkLst>
            <pc:docMk/>
            <pc:sldMk cId="3243184626" sldId="277"/>
            <ac:cxnSpMk id="52" creationId="{8571AEBE-8FAE-C597-3CF9-B8F6781C1E69}"/>
          </ac:cxnSpMkLst>
        </pc:cxnChg>
        <pc:cxnChg chg="mod topLvl">
          <ac:chgData name="梁田 勇太 / YANADA, Yuta" userId="007471ad-6c12-48d6-819e-40a807ebaf06" providerId="ADAL" clId="{F15CBD96-9F48-4096-B48D-41A97D75DD77}" dt="2026-07-14T04:39:39.588" v="1140" actId="164"/>
          <ac:cxnSpMkLst>
            <pc:docMk/>
            <pc:sldMk cId="3243184626" sldId="277"/>
            <ac:cxnSpMk id="57" creationId="{3937C646-7737-5FE4-80A3-D7C29DF304E6}"/>
          </ac:cxnSpMkLst>
        </pc:cxnChg>
        <pc:cxnChg chg="mod topLvl">
          <ac:chgData name="梁田 勇太 / YANADA, Yuta" userId="007471ad-6c12-48d6-819e-40a807ebaf06" providerId="ADAL" clId="{F15CBD96-9F48-4096-B48D-41A97D75DD77}" dt="2026-07-14T04:39:39.588" v="1140" actId="164"/>
          <ac:cxnSpMkLst>
            <pc:docMk/>
            <pc:sldMk cId="3243184626" sldId="277"/>
            <ac:cxnSpMk id="59" creationId="{70E8D59C-A344-681F-DD7F-261D1CFD0C14}"/>
          </ac:cxnSpMkLst>
        </pc:cxnChg>
        <pc:cxnChg chg="mod topLvl">
          <ac:chgData name="梁田 勇太 / YANADA, Yuta" userId="007471ad-6c12-48d6-819e-40a807ebaf06" providerId="ADAL" clId="{F15CBD96-9F48-4096-B48D-41A97D75DD77}" dt="2026-07-14T04:39:39.588" v="1140" actId="164"/>
          <ac:cxnSpMkLst>
            <pc:docMk/>
            <pc:sldMk cId="3243184626" sldId="277"/>
            <ac:cxnSpMk id="61" creationId="{312C07C8-159A-9DD2-D856-D50C2198031C}"/>
          </ac:cxnSpMkLst>
        </pc:cxnChg>
        <pc:cxnChg chg="mod">
          <ac:chgData name="梁田 勇太 / YANADA, Yuta" userId="007471ad-6c12-48d6-819e-40a807ebaf06" providerId="ADAL" clId="{F15CBD96-9F48-4096-B48D-41A97D75DD77}" dt="2026-07-14T04:37:57.037" v="1084" actId="1037"/>
          <ac:cxnSpMkLst>
            <pc:docMk/>
            <pc:sldMk cId="3243184626" sldId="277"/>
            <ac:cxnSpMk id="93" creationId="{0090BC43-11C3-11ED-08B8-2C3D01D50320}"/>
          </ac:cxnSpMkLst>
        </pc:cxnChg>
        <pc:cxnChg chg="mod">
          <ac:chgData name="梁田 勇太 / YANADA, Yuta" userId="007471ad-6c12-48d6-819e-40a807ebaf06" providerId="ADAL" clId="{F15CBD96-9F48-4096-B48D-41A97D75DD77}" dt="2026-07-14T04:39:39.588" v="1140" actId="164"/>
          <ac:cxnSpMkLst>
            <pc:docMk/>
            <pc:sldMk cId="3243184626" sldId="277"/>
            <ac:cxnSpMk id="132" creationId="{920CCA6F-4E51-ECDD-7115-63931664845C}"/>
          </ac:cxnSpMkLst>
        </pc:cxnChg>
      </pc:sldChg>
      <pc:sldChg chg="addSp delSp modSp mod modNotesTx">
        <pc:chgData name="梁田 勇太 / YANADA, Yuta" userId="007471ad-6c12-48d6-819e-40a807ebaf06" providerId="ADAL" clId="{F15CBD96-9F48-4096-B48D-41A97D75DD77}" dt="2026-07-17T04:07:03.237" v="2275" actId="20577"/>
        <pc:sldMkLst>
          <pc:docMk/>
          <pc:sldMk cId="3882482000" sldId="278"/>
        </pc:sldMkLst>
        <pc:spChg chg="mod">
          <ac:chgData name="梁田 勇太 / YANADA, Yuta" userId="007471ad-6c12-48d6-819e-40a807ebaf06" providerId="ADAL" clId="{F15CBD96-9F48-4096-B48D-41A97D75DD77}" dt="2026-07-14T04:33:27.571" v="813" actId="14100"/>
          <ac:spMkLst>
            <pc:docMk/>
            <pc:sldMk cId="3882482000" sldId="278"/>
            <ac:spMk id="5" creationId="{7C62EE82-ED3D-C700-1104-E4E7AEC13CCD}"/>
          </ac:spMkLst>
        </pc:spChg>
        <pc:spChg chg="mod">
          <ac:chgData name="梁田 勇太 / YANADA, Yuta" userId="007471ad-6c12-48d6-819e-40a807ebaf06" providerId="ADAL" clId="{F15CBD96-9F48-4096-B48D-41A97D75DD77}" dt="2026-07-14T04:33:16.932" v="812" actId="14100"/>
          <ac:spMkLst>
            <pc:docMk/>
            <pc:sldMk cId="3882482000" sldId="278"/>
            <ac:spMk id="6" creationId="{E5222DD7-3A2F-1A20-F66F-25831014779F}"/>
          </ac:spMkLst>
        </pc:spChg>
        <pc:spChg chg="add mod">
          <ac:chgData name="梁田 勇太 / YANADA, Yuta" userId="007471ad-6c12-48d6-819e-40a807ebaf06" providerId="ADAL" clId="{F15CBD96-9F48-4096-B48D-41A97D75DD77}" dt="2026-07-14T04:32:39.385" v="806" actId="20577"/>
          <ac:spMkLst>
            <pc:docMk/>
            <pc:sldMk cId="3882482000" sldId="278"/>
            <ac:spMk id="7" creationId="{B18CC941-B015-CDDE-E080-FCCC813B23B7}"/>
          </ac:spMkLst>
        </pc:spChg>
        <pc:spChg chg="mod">
          <ac:chgData name="梁田 勇太 / YANADA, Yuta" userId="007471ad-6c12-48d6-819e-40a807ebaf06" providerId="ADAL" clId="{F15CBD96-9F48-4096-B48D-41A97D75DD77}" dt="2026-07-13T10:28:04.492" v="332" actId="1035"/>
          <ac:spMkLst>
            <pc:docMk/>
            <pc:sldMk cId="3882482000" sldId="278"/>
            <ac:spMk id="12" creationId="{7B64EE44-13E7-7147-5215-1169FB7DFE6A}"/>
          </ac:spMkLst>
        </pc:spChg>
        <pc:spChg chg="mod">
          <ac:chgData name="梁田 勇太 / YANADA, Yuta" userId="007471ad-6c12-48d6-819e-40a807ebaf06" providerId="ADAL" clId="{F15CBD96-9F48-4096-B48D-41A97D75DD77}" dt="2026-07-16T10:17:18.184" v="2154" actId="14100"/>
          <ac:spMkLst>
            <pc:docMk/>
            <pc:sldMk cId="3882482000" sldId="278"/>
            <ac:spMk id="87" creationId="{2840CE16-9805-20EC-8570-2FF447B94ED7}"/>
          </ac:spMkLst>
        </pc:spChg>
        <pc:spChg chg="mod">
          <ac:chgData name="梁田 勇太 / YANADA, Yuta" userId="007471ad-6c12-48d6-819e-40a807ebaf06" providerId="ADAL" clId="{F15CBD96-9F48-4096-B48D-41A97D75DD77}" dt="2026-07-13T10:28:19.845" v="333" actId="20577"/>
          <ac:spMkLst>
            <pc:docMk/>
            <pc:sldMk cId="3882482000" sldId="278"/>
            <ac:spMk id="132" creationId="{DEC5B2BD-B1C7-7E1F-B8B6-2A5A63842805}"/>
          </ac:spMkLst>
        </pc:spChg>
        <pc:spChg chg="mod">
          <ac:chgData name="梁田 勇太 / YANADA, Yuta" userId="007471ad-6c12-48d6-819e-40a807ebaf06" providerId="ADAL" clId="{F15CBD96-9F48-4096-B48D-41A97D75DD77}" dt="2026-07-14T04:34:03.233" v="849" actId="20577"/>
          <ac:spMkLst>
            <pc:docMk/>
            <pc:sldMk cId="3882482000" sldId="278"/>
            <ac:spMk id="135" creationId="{2EDB53E5-B1FC-0658-C1B4-B78602FCD80F}"/>
          </ac:spMkLst>
        </pc:spChg>
        <pc:grpChg chg="mod">
          <ac:chgData name="梁田 勇太 / YANADA, Yuta" userId="007471ad-6c12-48d6-819e-40a807ebaf06" providerId="ADAL" clId="{F15CBD96-9F48-4096-B48D-41A97D75DD77}" dt="2026-07-14T04:33:13.546" v="811" actId="1076"/>
          <ac:grpSpMkLst>
            <pc:docMk/>
            <pc:sldMk cId="3882482000" sldId="278"/>
            <ac:grpSpMk id="43" creationId="{B23AED17-7921-A119-5E12-3572079A87C4}"/>
          </ac:grpSpMkLst>
        </pc:grpChg>
        <pc:cxnChg chg="add del mod">
          <ac:chgData name="梁田 勇太 / YANADA, Yuta" userId="007471ad-6c12-48d6-819e-40a807ebaf06" providerId="ADAL" clId="{F15CBD96-9F48-4096-B48D-41A97D75DD77}" dt="2026-07-16T10:17:18.669" v="2155" actId="478"/>
          <ac:cxnSpMkLst>
            <pc:docMk/>
            <pc:sldMk cId="3882482000" sldId="278"/>
            <ac:cxnSpMk id="23" creationId="{1852EA43-A2AE-5AE9-C567-BD73C01BB80B}"/>
          </ac:cxnSpMkLst>
        </pc:cxnChg>
        <pc:cxnChg chg="add del mod">
          <ac:chgData name="梁田 勇太 / YANADA, Yuta" userId="007471ad-6c12-48d6-819e-40a807ebaf06" providerId="ADAL" clId="{F15CBD96-9F48-4096-B48D-41A97D75DD77}" dt="2026-07-16T10:17:19.171" v="2156" actId="478"/>
          <ac:cxnSpMkLst>
            <pc:docMk/>
            <pc:sldMk cId="3882482000" sldId="278"/>
            <ac:cxnSpMk id="30" creationId="{753C50D8-1FE2-A094-A3C4-1FCD85CF88D2}"/>
          </ac:cxnSpMkLst>
        </pc:cxnChg>
        <pc:cxnChg chg="add del mod">
          <ac:chgData name="梁田 勇太 / YANADA, Yuta" userId="007471ad-6c12-48d6-819e-40a807ebaf06" providerId="ADAL" clId="{F15CBD96-9F48-4096-B48D-41A97D75DD77}" dt="2026-07-16T10:17:19.705" v="2157" actId="478"/>
          <ac:cxnSpMkLst>
            <pc:docMk/>
            <pc:sldMk cId="3882482000" sldId="278"/>
            <ac:cxnSpMk id="32" creationId="{86E6D5B6-CEAC-5BC3-3FE3-E2EE132AA6D0}"/>
          </ac:cxnSpMkLst>
        </pc:cxnChg>
      </pc:sldChg>
      <pc:sldChg chg="addSp delSp modSp mod modNotesTx">
        <pc:chgData name="梁田 勇太 / YANADA, Yuta" userId="007471ad-6c12-48d6-819e-40a807ebaf06" providerId="ADAL" clId="{F15CBD96-9F48-4096-B48D-41A97D75DD77}" dt="2026-07-17T04:07:53.380" v="2284" actId="20577"/>
        <pc:sldMkLst>
          <pc:docMk/>
          <pc:sldMk cId="2888478693" sldId="279"/>
        </pc:sldMkLst>
        <pc:spChg chg="mod">
          <ac:chgData name="梁田 勇太 / YANADA, Yuta" userId="007471ad-6c12-48d6-819e-40a807ebaf06" providerId="ADAL" clId="{F15CBD96-9F48-4096-B48D-41A97D75DD77}" dt="2026-07-17T02:58:44.650" v="2273" actId="20577"/>
          <ac:spMkLst>
            <pc:docMk/>
            <pc:sldMk cId="2888478693" sldId="279"/>
            <ac:spMk id="2" creationId="{E95B9F97-9C6E-FA34-3816-860EA865DCFE}"/>
          </ac:spMkLst>
        </pc:spChg>
        <pc:spChg chg="mod">
          <ac:chgData name="梁田 勇太 / YANADA, Yuta" userId="007471ad-6c12-48d6-819e-40a807ebaf06" providerId="ADAL" clId="{F15CBD96-9F48-4096-B48D-41A97D75DD77}" dt="2026-07-17T02:53:17.652" v="2263" actId="20577"/>
          <ac:spMkLst>
            <pc:docMk/>
            <pc:sldMk cId="2888478693" sldId="279"/>
            <ac:spMk id="6" creationId="{842EB765-5B5F-A9ED-66AB-9A90C41562EB}"/>
          </ac:spMkLst>
        </pc:spChg>
        <pc:picChg chg="add mod modCrop">
          <ac:chgData name="梁田 勇太 / YANADA, Yuta" userId="007471ad-6c12-48d6-819e-40a807ebaf06" providerId="ADAL" clId="{F15CBD96-9F48-4096-B48D-41A97D75DD77}" dt="2026-07-13T10:14:58.680" v="308" actId="14100"/>
          <ac:picMkLst>
            <pc:docMk/>
            <pc:sldMk cId="2888478693" sldId="279"/>
            <ac:picMk id="15" creationId="{F8D80C87-AF42-6D2E-FCA8-83ADF0A3AFB1}"/>
          </ac:picMkLst>
        </pc:picChg>
        <pc:picChg chg="add mod">
          <ac:chgData name="梁田 勇太 / YANADA, Yuta" userId="007471ad-6c12-48d6-819e-40a807ebaf06" providerId="ADAL" clId="{F15CBD96-9F48-4096-B48D-41A97D75DD77}" dt="2026-07-13T10:45:53.336" v="457" actId="1076"/>
          <ac:picMkLst>
            <pc:docMk/>
            <pc:sldMk cId="2888478693" sldId="279"/>
            <ac:picMk id="17" creationId="{90E683E0-C344-0AF1-B3A5-51EF192A80E7}"/>
          </ac:picMkLst>
        </pc:picChg>
      </pc:sldChg>
      <pc:sldChg chg="modSp mod modNotesTx">
        <pc:chgData name="梁田 勇太 / YANADA, Yuta" userId="007471ad-6c12-48d6-819e-40a807ebaf06" providerId="ADAL" clId="{F15CBD96-9F48-4096-B48D-41A97D75DD77}" dt="2026-07-17T04:08:32.605" v="2290" actId="20577"/>
        <pc:sldMkLst>
          <pc:docMk/>
          <pc:sldMk cId="1270151631" sldId="282"/>
        </pc:sldMkLst>
        <pc:spChg chg="mod">
          <ac:chgData name="梁田 勇太 / YANADA, Yuta" userId="007471ad-6c12-48d6-819e-40a807ebaf06" providerId="ADAL" clId="{F15CBD96-9F48-4096-B48D-41A97D75DD77}" dt="2026-07-14T04:46:49.263" v="1428" actId="1038"/>
          <ac:spMkLst>
            <pc:docMk/>
            <pc:sldMk cId="1270151631" sldId="282"/>
            <ac:spMk id="35" creationId="{AA5ADE8C-7599-D99F-FD73-8A7DF60956C6}"/>
          </ac:spMkLst>
        </pc:spChg>
        <pc:spChg chg="mod">
          <ac:chgData name="梁田 勇太 / YANADA, Yuta" userId="007471ad-6c12-48d6-819e-40a807ebaf06" providerId="ADAL" clId="{F15CBD96-9F48-4096-B48D-41A97D75DD77}" dt="2026-07-14T04:46:59.341" v="1458" actId="1038"/>
          <ac:spMkLst>
            <pc:docMk/>
            <pc:sldMk cId="1270151631" sldId="282"/>
            <ac:spMk id="58" creationId="{0655C37D-6241-DE21-E09E-5F6ADAC82F25}"/>
          </ac:spMkLst>
        </pc:spChg>
        <pc:cxnChg chg="mod">
          <ac:chgData name="梁田 勇太 / YANADA, Yuta" userId="007471ad-6c12-48d6-819e-40a807ebaf06" providerId="ADAL" clId="{F15CBD96-9F48-4096-B48D-41A97D75DD77}" dt="2026-07-14T04:46:49.263" v="1428" actId="1038"/>
          <ac:cxnSpMkLst>
            <pc:docMk/>
            <pc:sldMk cId="1270151631" sldId="282"/>
            <ac:cxnSpMk id="61" creationId="{32B861A9-916C-5DF7-743B-37828EBDF0F9}"/>
          </ac:cxnSpMkLst>
        </pc:cxnChg>
        <pc:cxnChg chg="mod">
          <ac:chgData name="梁田 勇太 / YANADA, Yuta" userId="007471ad-6c12-48d6-819e-40a807ebaf06" providerId="ADAL" clId="{F15CBD96-9F48-4096-B48D-41A97D75DD77}" dt="2026-07-14T04:46:59.341" v="1458" actId="1038"/>
          <ac:cxnSpMkLst>
            <pc:docMk/>
            <pc:sldMk cId="1270151631" sldId="282"/>
            <ac:cxnSpMk id="65" creationId="{70962C11-07E4-574E-E69A-A9101821865C}"/>
          </ac:cxnSpMkLst>
        </pc:cxnChg>
      </pc:sldChg>
      <pc:sldChg chg="modSp mod modNotesTx">
        <pc:chgData name="梁田 勇太 / YANADA, Yuta" userId="007471ad-6c12-48d6-819e-40a807ebaf06" providerId="ADAL" clId="{F15CBD96-9F48-4096-B48D-41A97D75DD77}" dt="2026-07-17T04:07:44.687" v="2283" actId="20577"/>
        <pc:sldMkLst>
          <pc:docMk/>
          <pc:sldMk cId="2187828577" sldId="283"/>
        </pc:sldMkLst>
        <pc:spChg chg="mod">
          <ac:chgData name="梁田 勇太 / YANADA, Yuta" userId="007471ad-6c12-48d6-819e-40a807ebaf06" providerId="ADAL" clId="{F15CBD96-9F48-4096-B48D-41A97D75DD77}" dt="2026-07-13T09:36:14.908" v="239" actId="1076"/>
          <ac:spMkLst>
            <pc:docMk/>
            <pc:sldMk cId="2187828577" sldId="283"/>
            <ac:spMk id="6" creationId="{BD00A401-840C-79BF-99B8-B6430568FFAA}"/>
          </ac:spMkLst>
        </pc:spChg>
      </pc:sldChg>
      <pc:sldChg chg="modNotesTx">
        <pc:chgData name="梁田 勇太 / YANADA, Yuta" userId="007471ad-6c12-48d6-819e-40a807ebaf06" providerId="ADAL" clId="{F15CBD96-9F48-4096-B48D-41A97D75DD77}" dt="2026-07-17T04:08:29.268" v="2289" actId="20577"/>
        <pc:sldMkLst>
          <pc:docMk/>
          <pc:sldMk cId="3395427983" sldId="481"/>
        </pc:sldMkLst>
      </pc:sldChg>
      <pc:sldChg chg="addSp delSp modSp mod modAnim modNotesTx">
        <pc:chgData name="梁田 勇太 / YANADA, Yuta" userId="007471ad-6c12-48d6-819e-40a807ebaf06" providerId="ADAL" clId="{F15CBD96-9F48-4096-B48D-41A97D75DD77}" dt="2026-07-17T04:07:15.980" v="2277" actId="20577"/>
        <pc:sldMkLst>
          <pc:docMk/>
          <pc:sldMk cId="3100158253" sldId="483"/>
        </pc:sldMkLst>
        <pc:spChg chg="mod">
          <ac:chgData name="梁田 勇太 / YANADA, Yuta" userId="007471ad-6c12-48d6-819e-40a807ebaf06" providerId="ADAL" clId="{F15CBD96-9F48-4096-B48D-41A97D75DD77}" dt="2026-07-14T04:40:48.798" v="1151" actId="1076"/>
          <ac:spMkLst>
            <pc:docMk/>
            <pc:sldMk cId="3100158253" sldId="483"/>
            <ac:spMk id="2" creationId="{86C4736E-AB57-D142-F727-8F9CDE7F9AB7}"/>
          </ac:spMkLst>
        </pc:spChg>
        <pc:spChg chg="mod topLvl">
          <ac:chgData name="梁田 勇太 / YANADA, Yuta" userId="007471ad-6c12-48d6-819e-40a807ebaf06" providerId="ADAL" clId="{F15CBD96-9F48-4096-B48D-41A97D75DD77}" dt="2026-07-14T04:42:05.662" v="1216" actId="165"/>
          <ac:spMkLst>
            <pc:docMk/>
            <pc:sldMk cId="3100158253" sldId="483"/>
            <ac:spMk id="5" creationId="{EAA35E65-3818-C209-2A9B-B1FDE887B78C}"/>
          </ac:spMkLst>
        </pc:spChg>
        <pc:spChg chg="mod">
          <ac:chgData name="梁田 勇太 / YANADA, Yuta" userId="007471ad-6c12-48d6-819e-40a807ebaf06" providerId="ADAL" clId="{F15CBD96-9F48-4096-B48D-41A97D75DD77}" dt="2026-07-14T04:42:05.662" v="1216" actId="165"/>
          <ac:spMkLst>
            <pc:docMk/>
            <pc:sldMk cId="3100158253" sldId="483"/>
            <ac:spMk id="7" creationId="{B122F5E0-A782-0442-2619-C6B0198B415B}"/>
          </ac:spMkLst>
        </pc:spChg>
        <pc:spChg chg="mod">
          <ac:chgData name="梁田 勇太 / YANADA, Yuta" userId="007471ad-6c12-48d6-819e-40a807ebaf06" providerId="ADAL" clId="{F15CBD96-9F48-4096-B48D-41A97D75DD77}" dt="2026-07-14T04:42:05.662" v="1216" actId="165"/>
          <ac:spMkLst>
            <pc:docMk/>
            <pc:sldMk cId="3100158253" sldId="483"/>
            <ac:spMk id="10" creationId="{5DFC61B9-20DB-9EB7-4566-9799B41FE9EF}"/>
          </ac:spMkLst>
        </pc:spChg>
        <pc:spChg chg="mod">
          <ac:chgData name="梁田 勇太 / YANADA, Yuta" userId="007471ad-6c12-48d6-819e-40a807ebaf06" providerId="ADAL" clId="{F15CBD96-9F48-4096-B48D-41A97D75DD77}" dt="2026-07-14T04:42:05.662" v="1216" actId="165"/>
          <ac:spMkLst>
            <pc:docMk/>
            <pc:sldMk cId="3100158253" sldId="483"/>
            <ac:spMk id="11" creationId="{5FC3E60F-2CA1-6D3C-1F06-1D87673BB46B}"/>
          </ac:spMkLst>
        </pc:spChg>
        <pc:spChg chg="mod">
          <ac:chgData name="梁田 勇太 / YANADA, Yuta" userId="007471ad-6c12-48d6-819e-40a807ebaf06" providerId="ADAL" clId="{F15CBD96-9F48-4096-B48D-41A97D75DD77}" dt="2026-07-14T04:42:05.662" v="1216" actId="165"/>
          <ac:spMkLst>
            <pc:docMk/>
            <pc:sldMk cId="3100158253" sldId="483"/>
            <ac:spMk id="12" creationId="{0BA30D3D-224B-5189-4C49-DDBAD36E03C3}"/>
          </ac:spMkLst>
        </pc:spChg>
        <pc:spChg chg="mod">
          <ac:chgData name="梁田 勇太 / YANADA, Yuta" userId="007471ad-6c12-48d6-819e-40a807ebaf06" providerId="ADAL" clId="{F15CBD96-9F48-4096-B48D-41A97D75DD77}" dt="2026-07-14T04:42:05.662" v="1216" actId="165"/>
          <ac:spMkLst>
            <pc:docMk/>
            <pc:sldMk cId="3100158253" sldId="483"/>
            <ac:spMk id="13" creationId="{B9F88E0D-B6E4-EB7D-9C8E-456F25D171EF}"/>
          </ac:spMkLst>
        </pc:spChg>
        <pc:spChg chg="mod">
          <ac:chgData name="梁田 勇太 / YANADA, Yuta" userId="007471ad-6c12-48d6-819e-40a807ebaf06" providerId="ADAL" clId="{F15CBD96-9F48-4096-B48D-41A97D75DD77}" dt="2026-07-14T04:42:05.662" v="1216" actId="165"/>
          <ac:spMkLst>
            <pc:docMk/>
            <pc:sldMk cId="3100158253" sldId="483"/>
            <ac:spMk id="17" creationId="{0F913131-619C-1A49-C75B-6CA340913A23}"/>
          </ac:spMkLst>
        </pc:spChg>
        <pc:spChg chg="mod topLvl">
          <ac:chgData name="梁田 勇太 / YANADA, Yuta" userId="007471ad-6c12-48d6-819e-40a807ebaf06" providerId="ADAL" clId="{F15CBD96-9F48-4096-B48D-41A97D75DD77}" dt="2026-07-14T04:42:05.662" v="1216" actId="165"/>
          <ac:spMkLst>
            <pc:docMk/>
            <pc:sldMk cId="3100158253" sldId="483"/>
            <ac:spMk id="37" creationId="{6540FC86-02F8-4BAA-E0FE-30EDD43F9938}"/>
          </ac:spMkLst>
        </pc:spChg>
        <pc:spChg chg="mod topLvl">
          <ac:chgData name="梁田 勇太 / YANADA, Yuta" userId="007471ad-6c12-48d6-819e-40a807ebaf06" providerId="ADAL" clId="{F15CBD96-9F48-4096-B48D-41A97D75DD77}" dt="2026-07-14T04:42:05.662" v="1216" actId="165"/>
          <ac:spMkLst>
            <pc:docMk/>
            <pc:sldMk cId="3100158253" sldId="483"/>
            <ac:spMk id="38" creationId="{3C5E3B5D-6050-85E4-6213-1CFC6F88F5B9}"/>
          </ac:spMkLst>
        </pc:spChg>
        <pc:spChg chg="mod topLvl">
          <ac:chgData name="梁田 勇太 / YANADA, Yuta" userId="007471ad-6c12-48d6-819e-40a807ebaf06" providerId="ADAL" clId="{F15CBD96-9F48-4096-B48D-41A97D75DD77}" dt="2026-07-14T04:42:05.662" v="1216" actId="165"/>
          <ac:spMkLst>
            <pc:docMk/>
            <pc:sldMk cId="3100158253" sldId="483"/>
            <ac:spMk id="40" creationId="{51DFC550-AE76-1778-DF12-CB189176D14C}"/>
          </ac:spMkLst>
        </pc:spChg>
        <pc:spChg chg="mod topLvl">
          <ac:chgData name="梁田 勇太 / YANADA, Yuta" userId="007471ad-6c12-48d6-819e-40a807ebaf06" providerId="ADAL" clId="{F15CBD96-9F48-4096-B48D-41A97D75DD77}" dt="2026-07-14T04:42:05.662" v="1216" actId="165"/>
          <ac:spMkLst>
            <pc:docMk/>
            <pc:sldMk cId="3100158253" sldId="483"/>
            <ac:spMk id="41" creationId="{1AF018EA-1F6E-DC93-A33F-075DDB473E06}"/>
          </ac:spMkLst>
        </pc:spChg>
        <pc:spChg chg="mod topLvl">
          <ac:chgData name="梁田 勇太 / YANADA, Yuta" userId="007471ad-6c12-48d6-819e-40a807ebaf06" providerId="ADAL" clId="{F15CBD96-9F48-4096-B48D-41A97D75DD77}" dt="2026-07-14T04:42:05.662" v="1216" actId="165"/>
          <ac:spMkLst>
            <pc:docMk/>
            <pc:sldMk cId="3100158253" sldId="483"/>
            <ac:spMk id="62" creationId="{32EA99B2-5B5B-7E2C-F263-A4C8DE2FF7E3}"/>
          </ac:spMkLst>
        </pc:spChg>
        <pc:spChg chg="mod topLvl">
          <ac:chgData name="梁田 勇太 / YANADA, Yuta" userId="007471ad-6c12-48d6-819e-40a807ebaf06" providerId="ADAL" clId="{F15CBD96-9F48-4096-B48D-41A97D75DD77}" dt="2026-07-14T04:42:05.662" v="1216" actId="165"/>
          <ac:spMkLst>
            <pc:docMk/>
            <pc:sldMk cId="3100158253" sldId="483"/>
            <ac:spMk id="63" creationId="{FBF08DF4-EB2B-C328-1F6E-077FD8801912}"/>
          </ac:spMkLst>
        </pc:spChg>
        <pc:spChg chg="mod">
          <ac:chgData name="梁田 勇太 / YANADA, Yuta" userId="007471ad-6c12-48d6-819e-40a807ebaf06" providerId="ADAL" clId="{F15CBD96-9F48-4096-B48D-41A97D75DD77}" dt="2026-07-14T04:43:04.750" v="1278" actId="1038"/>
          <ac:spMkLst>
            <pc:docMk/>
            <pc:sldMk cId="3100158253" sldId="483"/>
            <ac:spMk id="67" creationId="{88A87BB7-C0DA-0906-FC98-551AF8112701}"/>
          </ac:spMkLst>
        </pc:spChg>
        <pc:spChg chg="mod">
          <ac:chgData name="梁田 勇太 / YANADA, Yuta" userId="007471ad-6c12-48d6-819e-40a807ebaf06" providerId="ADAL" clId="{F15CBD96-9F48-4096-B48D-41A97D75DD77}" dt="2026-07-14T04:43:21.527" v="1311" actId="1038"/>
          <ac:spMkLst>
            <pc:docMk/>
            <pc:sldMk cId="3100158253" sldId="483"/>
            <ac:spMk id="130" creationId="{BA806A89-C7AA-1875-E521-5D4CF7615C7C}"/>
          </ac:spMkLst>
        </pc:spChg>
        <pc:spChg chg="mod">
          <ac:chgData name="梁田 勇太 / YANADA, Yuta" userId="007471ad-6c12-48d6-819e-40a807ebaf06" providerId="ADAL" clId="{F15CBD96-9F48-4096-B48D-41A97D75DD77}" dt="2026-07-13T09:37:18.099" v="257" actId="1076"/>
          <ac:spMkLst>
            <pc:docMk/>
            <pc:sldMk cId="3100158253" sldId="483"/>
            <ac:spMk id="165" creationId="{1687D204-81AE-E732-9315-1B62F6144669}"/>
          </ac:spMkLst>
        </pc:spChg>
        <pc:grpChg chg="add mod topLvl">
          <ac:chgData name="梁田 勇太 / YANADA, Yuta" userId="007471ad-6c12-48d6-819e-40a807ebaf06" providerId="ADAL" clId="{F15CBD96-9F48-4096-B48D-41A97D75DD77}" dt="2026-07-14T04:42:30.375" v="1236" actId="1038"/>
          <ac:grpSpMkLst>
            <pc:docMk/>
            <pc:sldMk cId="3100158253" sldId="483"/>
            <ac:grpSpMk id="3" creationId="{FC8F791C-19FD-1B8D-9505-C6AF3D2ED720}"/>
          </ac:grpSpMkLst>
        </pc:grpChg>
        <pc:grpChg chg="mod">
          <ac:chgData name="梁田 勇太 / YANADA, Yuta" userId="007471ad-6c12-48d6-819e-40a807ebaf06" providerId="ADAL" clId="{F15CBD96-9F48-4096-B48D-41A97D75DD77}" dt="2026-07-13T09:37:06.694" v="254" actId="1035"/>
          <ac:grpSpMkLst>
            <pc:docMk/>
            <pc:sldMk cId="3100158253" sldId="483"/>
            <ac:grpSpMk id="173" creationId="{6819179D-8E7A-9F31-96B9-F26C81189122}"/>
          </ac:grpSpMkLst>
        </pc:grpChg>
        <pc:cxnChg chg="mod">
          <ac:chgData name="梁田 勇太 / YANADA, Yuta" userId="007471ad-6c12-48d6-819e-40a807ebaf06" providerId="ADAL" clId="{F15CBD96-9F48-4096-B48D-41A97D75DD77}" dt="2026-07-14T04:42:05.662" v="1216" actId="165"/>
          <ac:cxnSpMkLst>
            <pc:docMk/>
            <pc:sldMk cId="3100158253" sldId="483"/>
            <ac:cxnSpMk id="14" creationId="{541DF487-F9A0-A2C2-364F-D0EEFBCD0BD2}"/>
          </ac:cxnSpMkLst>
        </pc:cxnChg>
        <pc:cxnChg chg="mod">
          <ac:chgData name="梁田 勇太 / YANADA, Yuta" userId="007471ad-6c12-48d6-819e-40a807ebaf06" providerId="ADAL" clId="{F15CBD96-9F48-4096-B48D-41A97D75DD77}" dt="2026-07-14T04:42:05.662" v="1216" actId="165"/>
          <ac:cxnSpMkLst>
            <pc:docMk/>
            <pc:sldMk cId="3100158253" sldId="483"/>
            <ac:cxnSpMk id="15" creationId="{187482B4-2726-A7A8-2A14-D054A237E636}"/>
          </ac:cxnSpMkLst>
        </pc:cxnChg>
        <pc:cxnChg chg="mod">
          <ac:chgData name="梁田 勇太 / YANADA, Yuta" userId="007471ad-6c12-48d6-819e-40a807ebaf06" providerId="ADAL" clId="{F15CBD96-9F48-4096-B48D-41A97D75DD77}" dt="2026-07-14T04:42:05.662" v="1216" actId="165"/>
          <ac:cxnSpMkLst>
            <pc:docMk/>
            <pc:sldMk cId="3100158253" sldId="483"/>
            <ac:cxnSpMk id="16" creationId="{E1970D18-C77B-51CA-70D0-F847509613EB}"/>
          </ac:cxnSpMkLst>
        </pc:cxnChg>
        <pc:cxnChg chg="mod">
          <ac:chgData name="梁田 勇太 / YANADA, Yuta" userId="007471ad-6c12-48d6-819e-40a807ebaf06" providerId="ADAL" clId="{F15CBD96-9F48-4096-B48D-41A97D75DD77}" dt="2026-07-14T04:43:21.527" v="1311" actId="1038"/>
          <ac:cxnSpMkLst>
            <pc:docMk/>
            <pc:sldMk cId="3100158253" sldId="483"/>
            <ac:cxnSpMk id="18" creationId="{5D3E8AE5-AB95-7A3A-63A7-EDCDA9602D2F}"/>
          </ac:cxnSpMkLst>
        </pc:cxnChg>
        <pc:cxnChg chg="mod topLvl">
          <ac:chgData name="梁田 勇太 / YANADA, Yuta" userId="007471ad-6c12-48d6-819e-40a807ebaf06" providerId="ADAL" clId="{F15CBD96-9F48-4096-B48D-41A97D75DD77}" dt="2026-07-14T04:42:05.662" v="1216" actId="165"/>
          <ac:cxnSpMkLst>
            <pc:docMk/>
            <pc:sldMk cId="3100158253" sldId="483"/>
            <ac:cxnSpMk id="43" creationId="{750697FE-8603-798F-B16E-5D905B439AC7}"/>
          </ac:cxnSpMkLst>
        </pc:cxnChg>
        <pc:cxnChg chg="mod topLvl">
          <ac:chgData name="梁田 勇太 / YANADA, Yuta" userId="007471ad-6c12-48d6-819e-40a807ebaf06" providerId="ADAL" clId="{F15CBD96-9F48-4096-B48D-41A97D75DD77}" dt="2026-07-14T04:42:05.662" v="1216" actId="165"/>
          <ac:cxnSpMkLst>
            <pc:docMk/>
            <pc:sldMk cId="3100158253" sldId="483"/>
            <ac:cxnSpMk id="45" creationId="{4E5BCDED-BF40-AE70-6041-C76312A1A9EA}"/>
          </ac:cxnSpMkLst>
        </pc:cxnChg>
        <pc:cxnChg chg="mod topLvl">
          <ac:chgData name="梁田 勇太 / YANADA, Yuta" userId="007471ad-6c12-48d6-819e-40a807ebaf06" providerId="ADAL" clId="{F15CBD96-9F48-4096-B48D-41A97D75DD77}" dt="2026-07-14T04:42:05.662" v="1216" actId="165"/>
          <ac:cxnSpMkLst>
            <pc:docMk/>
            <pc:sldMk cId="3100158253" sldId="483"/>
            <ac:cxnSpMk id="49" creationId="{3B6D0A1A-D90D-69E9-8D38-58A7D42002FE}"/>
          </ac:cxnSpMkLst>
        </pc:cxnChg>
        <pc:cxnChg chg="mod topLvl">
          <ac:chgData name="梁田 勇太 / YANADA, Yuta" userId="007471ad-6c12-48d6-819e-40a807ebaf06" providerId="ADAL" clId="{F15CBD96-9F48-4096-B48D-41A97D75DD77}" dt="2026-07-14T04:42:30.375" v="1236" actId="1038"/>
          <ac:cxnSpMkLst>
            <pc:docMk/>
            <pc:sldMk cId="3100158253" sldId="483"/>
            <ac:cxnSpMk id="52" creationId="{8571AEBE-8FAE-C597-3CF9-B8F6781C1E69}"/>
          </ac:cxnSpMkLst>
        </pc:cxnChg>
        <pc:cxnChg chg="mod topLvl">
          <ac:chgData name="梁田 勇太 / YANADA, Yuta" userId="007471ad-6c12-48d6-819e-40a807ebaf06" providerId="ADAL" clId="{F15CBD96-9F48-4096-B48D-41A97D75DD77}" dt="2026-07-14T04:43:04.750" v="1278" actId="1038"/>
          <ac:cxnSpMkLst>
            <pc:docMk/>
            <pc:sldMk cId="3100158253" sldId="483"/>
            <ac:cxnSpMk id="93" creationId="{0090BC43-11C3-11ED-08B8-2C3D01D50320}"/>
          </ac:cxnSpMkLst>
        </pc:cxnChg>
      </pc:sldChg>
      <pc:sldChg chg="modSp mod modNotesTx">
        <pc:chgData name="梁田 勇太 / YANADA, Yuta" userId="007471ad-6c12-48d6-819e-40a807ebaf06" providerId="ADAL" clId="{F15CBD96-9F48-4096-B48D-41A97D75DD77}" dt="2026-07-17T04:08:35.174" v="2291" actId="20577"/>
        <pc:sldMkLst>
          <pc:docMk/>
          <pc:sldMk cId="492996620" sldId="484"/>
        </pc:sldMkLst>
        <pc:spChg chg="mod">
          <ac:chgData name="梁田 勇太 / YANADA, Yuta" userId="007471ad-6c12-48d6-819e-40a807ebaf06" providerId="ADAL" clId="{F15CBD96-9F48-4096-B48D-41A97D75DD77}" dt="2026-07-14T07:51:49.779" v="2034"/>
          <ac:spMkLst>
            <pc:docMk/>
            <pc:sldMk cId="492996620" sldId="484"/>
            <ac:spMk id="2" creationId="{2386C6CB-7B0B-1D24-438F-FC483F39835F}"/>
          </ac:spMkLst>
        </pc:spChg>
        <pc:spChg chg="mod">
          <ac:chgData name="梁田 勇太 / YANADA, Yuta" userId="007471ad-6c12-48d6-819e-40a807ebaf06" providerId="ADAL" clId="{F15CBD96-9F48-4096-B48D-41A97D75DD77}" dt="2026-07-14T04:58:20.209" v="1497" actId="1038"/>
          <ac:spMkLst>
            <pc:docMk/>
            <pc:sldMk cId="492996620" sldId="484"/>
            <ac:spMk id="35" creationId="{AA5ADE8C-7599-D99F-FD73-8A7DF60956C6}"/>
          </ac:spMkLst>
        </pc:spChg>
        <pc:spChg chg="mod">
          <ac:chgData name="梁田 勇太 / YANADA, Yuta" userId="007471ad-6c12-48d6-819e-40a807ebaf06" providerId="ADAL" clId="{F15CBD96-9F48-4096-B48D-41A97D75DD77}" dt="2026-07-14T04:58:43.164" v="1534" actId="1038"/>
          <ac:spMkLst>
            <pc:docMk/>
            <pc:sldMk cId="492996620" sldId="484"/>
            <ac:spMk id="58" creationId="{0655C37D-6241-DE21-E09E-5F6ADAC82F25}"/>
          </ac:spMkLst>
        </pc:spChg>
        <pc:cxnChg chg="mod">
          <ac:chgData name="梁田 勇太 / YANADA, Yuta" userId="007471ad-6c12-48d6-819e-40a807ebaf06" providerId="ADAL" clId="{F15CBD96-9F48-4096-B48D-41A97D75DD77}" dt="2026-07-14T04:58:20.209" v="1497" actId="1038"/>
          <ac:cxnSpMkLst>
            <pc:docMk/>
            <pc:sldMk cId="492996620" sldId="484"/>
            <ac:cxnSpMk id="61" creationId="{32B861A9-916C-5DF7-743B-37828EBDF0F9}"/>
          </ac:cxnSpMkLst>
        </pc:cxnChg>
        <pc:cxnChg chg="mod">
          <ac:chgData name="梁田 勇太 / YANADA, Yuta" userId="007471ad-6c12-48d6-819e-40a807ebaf06" providerId="ADAL" clId="{F15CBD96-9F48-4096-B48D-41A97D75DD77}" dt="2026-07-14T04:58:43.164" v="1534" actId="1038"/>
          <ac:cxnSpMkLst>
            <pc:docMk/>
            <pc:sldMk cId="492996620" sldId="484"/>
            <ac:cxnSpMk id="65" creationId="{70962C11-07E4-574E-E69A-A9101821865C}"/>
          </ac:cxnSpMkLst>
        </pc:cxnChg>
      </pc:sldChg>
      <pc:sldChg chg="delSp modSp mod modNotesTx">
        <pc:chgData name="梁田 勇太 / YANADA, Yuta" userId="007471ad-6c12-48d6-819e-40a807ebaf06" providerId="ADAL" clId="{F15CBD96-9F48-4096-B48D-41A97D75DD77}" dt="2026-07-17T04:07:36.290" v="2281" actId="20577"/>
        <pc:sldMkLst>
          <pc:docMk/>
          <pc:sldMk cId="3901930624" sldId="487"/>
        </pc:sldMkLst>
        <pc:spChg chg="mod topLvl">
          <ac:chgData name="梁田 勇太 / YANADA, Yuta" userId="007471ad-6c12-48d6-819e-40a807ebaf06" providerId="ADAL" clId="{F15CBD96-9F48-4096-B48D-41A97D75DD77}" dt="2026-07-13T11:11:34.962" v="552" actId="1076"/>
          <ac:spMkLst>
            <pc:docMk/>
            <pc:sldMk cId="3901930624" sldId="487"/>
            <ac:spMk id="17" creationId="{050CEE93-7A17-8E12-94A8-C16A24C2DA68}"/>
          </ac:spMkLst>
        </pc:spChg>
        <pc:spChg chg="mod topLvl">
          <ac:chgData name="梁田 勇太 / YANADA, Yuta" userId="007471ad-6c12-48d6-819e-40a807ebaf06" providerId="ADAL" clId="{F15CBD96-9F48-4096-B48D-41A97D75DD77}" dt="2026-07-13T11:11:32.839" v="551" actId="1076"/>
          <ac:spMkLst>
            <pc:docMk/>
            <pc:sldMk cId="3901930624" sldId="487"/>
            <ac:spMk id="18" creationId="{5CC61FED-4D12-6271-5109-F550CF6DA561}"/>
          </ac:spMkLst>
        </pc:spChg>
        <pc:spChg chg="mod">
          <ac:chgData name="梁田 勇太 / YANADA, Yuta" userId="007471ad-6c12-48d6-819e-40a807ebaf06" providerId="ADAL" clId="{F15CBD96-9F48-4096-B48D-41A97D75DD77}" dt="2026-07-13T11:11:04.914" v="525" actId="165"/>
          <ac:spMkLst>
            <pc:docMk/>
            <pc:sldMk cId="3901930624" sldId="487"/>
            <ac:spMk id="19" creationId="{E8A0D591-E58C-8306-5C9F-5EF74136D614}"/>
          </ac:spMkLst>
        </pc:spChg>
        <pc:spChg chg="mod">
          <ac:chgData name="梁田 勇太 / YANADA, Yuta" userId="007471ad-6c12-48d6-819e-40a807ebaf06" providerId="ADAL" clId="{F15CBD96-9F48-4096-B48D-41A97D75DD77}" dt="2026-07-13T11:11:04.914" v="525" actId="165"/>
          <ac:spMkLst>
            <pc:docMk/>
            <pc:sldMk cId="3901930624" sldId="487"/>
            <ac:spMk id="22" creationId="{1FB4092B-BD5A-50E3-A07F-8C238345E354}"/>
          </ac:spMkLst>
        </pc:spChg>
        <pc:spChg chg="mod">
          <ac:chgData name="梁田 勇太 / YANADA, Yuta" userId="007471ad-6c12-48d6-819e-40a807ebaf06" providerId="ADAL" clId="{F15CBD96-9F48-4096-B48D-41A97D75DD77}" dt="2026-07-13T11:11:04.914" v="525" actId="165"/>
          <ac:spMkLst>
            <pc:docMk/>
            <pc:sldMk cId="3901930624" sldId="487"/>
            <ac:spMk id="23" creationId="{EF22A24E-8933-75CA-CB34-DACC1B46BC13}"/>
          </ac:spMkLst>
        </pc:spChg>
        <pc:spChg chg="mod">
          <ac:chgData name="梁田 勇太 / YANADA, Yuta" userId="007471ad-6c12-48d6-819e-40a807ebaf06" providerId="ADAL" clId="{F15CBD96-9F48-4096-B48D-41A97D75DD77}" dt="2026-07-13T11:11:04.914" v="525" actId="165"/>
          <ac:spMkLst>
            <pc:docMk/>
            <pc:sldMk cId="3901930624" sldId="487"/>
            <ac:spMk id="24" creationId="{92E9284A-18E4-9A22-2915-39EF829CA5B1}"/>
          </ac:spMkLst>
        </pc:spChg>
        <pc:spChg chg="mod topLvl">
          <ac:chgData name="梁田 勇太 / YANADA, Yuta" userId="007471ad-6c12-48d6-819e-40a807ebaf06" providerId="ADAL" clId="{F15CBD96-9F48-4096-B48D-41A97D75DD77}" dt="2026-07-13T11:11:04.914" v="525" actId="165"/>
          <ac:spMkLst>
            <pc:docMk/>
            <pc:sldMk cId="3901930624" sldId="487"/>
            <ac:spMk id="28" creationId="{1F52B007-5B0F-1B4C-4282-95529CBDD871}"/>
          </ac:spMkLst>
        </pc:spChg>
        <pc:spChg chg="mod">
          <ac:chgData name="梁田 勇太 / YANADA, Yuta" userId="007471ad-6c12-48d6-819e-40a807ebaf06" providerId="ADAL" clId="{F15CBD96-9F48-4096-B48D-41A97D75DD77}" dt="2026-07-13T11:11:04.914" v="525" actId="165"/>
          <ac:spMkLst>
            <pc:docMk/>
            <pc:sldMk cId="3901930624" sldId="487"/>
            <ac:spMk id="29" creationId="{CE3F7902-480C-1901-8273-74CE442BD3E8}"/>
          </ac:spMkLst>
        </pc:spChg>
        <pc:spChg chg="mod topLvl">
          <ac:chgData name="梁田 勇太 / YANADA, Yuta" userId="007471ad-6c12-48d6-819e-40a807ebaf06" providerId="ADAL" clId="{F15CBD96-9F48-4096-B48D-41A97D75DD77}" dt="2026-07-13T11:11:04.914" v="525" actId="165"/>
          <ac:spMkLst>
            <pc:docMk/>
            <pc:sldMk cId="3901930624" sldId="487"/>
            <ac:spMk id="30" creationId="{44D02E01-8285-6F36-9E79-19967BD28706}"/>
          </ac:spMkLst>
        </pc:spChg>
        <pc:spChg chg="mod">
          <ac:chgData name="梁田 勇太 / YANADA, Yuta" userId="007471ad-6c12-48d6-819e-40a807ebaf06" providerId="ADAL" clId="{F15CBD96-9F48-4096-B48D-41A97D75DD77}" dt="2026-07-14T04:45:53.426" v="1363" actId="1037"/>
          <ac:spMkLst>
            <pc:docMk/>
            <pc:sldMk cId="3901930624" sldId="487"/>
            <ac:spMk id="35" creationId="{AA5ADE8C-7599-D99F-FD73-8A7DF60956C6}"/>
          </ac:spMkLst>
        </pc:spChg>
        <pc:spChg chg="mod">
          <ac:chgData name="梁田 勇太 / YANADA, Yuta" userId="007471ad-6c12-48d6-819e-40a807ebaf06" providerId="ADAL" clId="{F15CBD96-9F48-4096-B48D-41A97D75DD77}" dt="2026-07-13T11:11:04.914" v="525" actId="165"/>
          <ac:spMkLst>
            <pc:docMk/>
            <pc:sldMk cId="3901930624" sldId="487"/>
            <ac:spMk id="36" creationId="{7645243B-8DAF-A87D-CA56-259CA3510471}"/>
          </ac:spMkLst>
        </pc:spChg>
        <pc:spChg chg="mod topLvl">
          <ac:chgData name="梁田 勇太 / YANADA, Yuta" userId="007471ad-6c12-48d6-819e-40a807ebaf06" providerId="ADAL" clId="{F15CBD96-9F48-4096-B48D-41A97D75DD77}" dt="2026-07-13T11:11:26.661" v="546" actId="1036"/>
          <ac:spMkLst>
            <pc:docMk/>
            <pc:sldMk cId="3901930624" sldId="487"/>
            <ac:spMk id="40" creationId="{8428D656-4AE7-55FE-6DB7-0886FCF12FBA}"/>
          </ac:spMkLst>
        </pc:spChg>
        <pc:spChg chg="mod">
          <ac:chgData name="梁田 勇太 / YANADA, Yuta" userId="007471ad-6c12-48d6-819e-40a807ebaf06" providerId="ADAL" clId="{F15CBD96-9F48-4096-B48D-41A97D75DD77}" dt="2026-07-13T11:11:04.914" v="525" actId="165"/>
          <ac:spMkLst>
            <pc:docMk/>
            <pc:sldMk cId="3901930624" sldId="487"/>
            <ac:spMk id="45" creationId="{E23A438B-350E-91BB-8119-09DE8AE9C8EF}"/>
          </ac:spMkLst>
        </pc:spChg>
        <pc:spChg chg="mod">
          <ac:chgData name="梁田 勇太 / YANADA, Yuta" userId="007471ad-6c12-48d6-819e-40a807ebaf06" providerId="ADAL" clId="{F15CBD96-9F48-4096-B48D-41A97D75DD77}" dt="2026-07-13T11:11:04.914" v="525" actId="165"/>
          <ac:spMkLst>
            <pc:docMk/>
            <pc:sldMk cId="3901930624" sldId="487"/>
            <ac:spMk id="46" creationId="{2C05AAE2-A62E-04D5-0ABA-B9C23A0E51AA}"/>
          </ac:spMkLst>
        </pc:spChg>
        <pc:spChg chg="mod">
          <ac:chgData name="梁田 勇太 / YANADA, Yuta" userId="007471ad-6c12-48d6-819e-40a807ebaf06" providerId="ADAL" clId="{F15CBD96-9F48-4096-B48D-41A97D75DD77}" dt="2026-07-13T11:11:04.914" v="525" actId="165"/>
          <ac:spMkLst>
            <pc:docMk/>
            <pc:sldMk cId="3901930624" sldId="487"/>
            <ac:spMk id="47" creationId="{76CA14F8-F985-9DF1-7BD8-3E5435010EE5}"/>
          </ac:spMkLst>
        </pc:spChg>
        <pc:spChg chg="mod topLvl">
          <ac:chgData name="梁田 勇太 / YANADA, Yuta" userId="007471ad-6c12-48d6-819e-40a807ebaf06" providerId="ADAL" clId="{F15CBD96-9F48-4096-B48D-41A97D75DD77}" dt="2026-07-13T11:11:04.914" v="525" actId="165"/>
          <ac:spMkLst>
            <pc:docMk/>
            <pc:sldMk cId="3901930624" sldId="487"/>
            <ac:spMk id="51" creationId="{D6C856A0-8708-E759-ED6D-AD5D351E728A}"/>
          </ac:spMkLst>
        </pc:spChg>
        <pc:spChg chg="mod">
          <ac:chgData name="梁田 勇太 / YANADA, Yuta" userId="007471ad-6c12-48d6-819e-40a807ebaf06" providerId="ADAL" clId="{F15CBD96-9F48-4096-B48D-41A97D75DD77}" dt="2026-07-13T11:11:04.914" v="525" actId="165"/>
          <ac:spMkLst>
            <pc:docMk/>
            <pc:sldMk cId="3901930624" sldId="487"/>
            <ac:spMk id="52" creationId="{99BA8D95-27F8-52D8-084F-576C6DA9DD4A}"/>
          </ac:spMkLst>
        </pc:spChg>
        <pc:spChg chg="mod">
          <ac:chgData name="梁田 勇太 / YANADA, Yuta" userId="007471ad-6c12-48d6-819e-40a807ebaf06" providerId="ADAL" clId="{F15CBD96-9F48-4096-B48D-41A97D75DD77}" dt="2026-07-14T04:46:07.107" v="1395" actId="1038"/>
          <ac:spMkLst>
            <pc:docMk/>
            <pc:sldMk cId="3901930624" sldId="487"/>
            <ac:spMk id="58" creationId="{0655C37D-6241-DE21-E09E-5F6ADAC82F25}"/>
          </ac:spMkLst>
        </pc:spChg>
        <pc:spChg chg="mod">
          <ac:chgData name="梁田 勇太 / YANADA, Yuta" userId="007471ad-6c12-48d6-819e-40a807ebaf06" providerId="ADAL" clId="{F15CBD96-9F48-4096-B48D-41A97D75DD77}" dt="2026-07-13T11:11:04.914" v="525" actId="165"/>
          <ac:spMkLst>
            <pc:docMk/>
            <pc:sldMk cId="3901930624" sldId="487"/>
            <ac:spMk id="59" creationId="{C2B80AAE-FFD6-96CB-C4D6-647DF649FC2E}"/>
          </ac:spMkLst>
        </pc:spChg>
        <pc:spChg chg="mod topLvl">
          <ac:chgData name="梁田 勇太 / YANADA, Yuta" userId="007471ad-6c12-48d6-819e-40a807ebaf06" providerId="ADAL" clId="{F15CBD96-9F48-4096-B48D-41A97D75DD77}" dt="2026-07-13T11:11:04.914" v="525" actId="165"/>
          <ac:spMkLst>
            <pc:docMk/>
            <pc:sldMk cId="3901930624" sldId="487"/>
            <ac:spMk id="62" creationId="{BCA5A224-10A8-813F-9546-E6B9240B60F2}"/>
          </ac:spMkLst>
        </pc:spChg>
        <pc:spChg chg="mod topLvl">
          <ac:chgData name="梁田 勇太 / YANADA, Yuta" userId="007471ad-6c12-48d6-819e-40a807ebaf06" providerId="ADAL" clId="{F15CBD96-9F48-4096-B48D-41A97D75DD77}" dt="2026-07-13T11:11:04.914" v="525" actId="165"/>
          <ac:spMkLst>
            <pc:docMk/>
            <pc:sldMk cId="3901930624" sldId="487"/>
            <ac:spMk id="68" creationId="{8088D70C-AA87-E6DD-5240-5149DD912E4A}"/>
          </ac:spMkLst>
        </pc:spChg>
        <pc:spChg chg="mod topLvl">
          <ac:chgData name="梁田 勇太 / YANADA, Yuta" userId="007471ad-6c12-48d6-819e-40a807ebaf06" providerId="ADAL" clId="{F15CBD96-9F48-4096-B48D-41A97D75DD77}" dt="2026-07-13T11:11:04.914" v="525" actId="165"/>
          <ac:spMkLst>
            <pc:docMk/>
            <pc:sldMk cId="3901930624" sldId="487"/>
            <ac:spMk id="73" creationId="{C13184B3-FF4A-232E-D16C-FA8EAE2E9BAA}"/>
          </ac:spMkLst>
        </pc:spChg>
        <pc:grpChg chg="mod">
          <ac:chgData name="梁田 勇太 / YANADA, Yuta" userId="007471ad-6c12-48d6-819e-40a807ebaf06" providerId="ADAL" clId="{F15CBD96-9F48-4096-B48D-41A97D75DD77}" dt="2026-07-13T11:11:04.914" v="525" actId="165"/>
          <ac:grpSpMkLst>
            <pc:docMk/>
            <pc:sldMk cId="3901930624" sldId="487"/>
            <ac:grpSpMk id="4" creationId="{69F7E265-560B-F01B-962A-208782819C64}"/>
          </ac:grpSpMkLst>
        </pc:grpChg>
        <pc:grpChg chg="mod">
          <ac:chgData name="梁田 勇太 / YANADA, Yuta" userId="007471ad-6c12-48d6-819e-40a807ebaf06" providerId="ADAL" clId="{F15CBD96-9F48-4096-B48D-41A97D75DD77}" dt="2026-07-13T11:11:04.914" v="525" actId="165"/>
          <ac:grpSpMkLst>
            <pc:docMk/>
            <pc:sldMk cId="3901930624" sldId="487"/>
            <ac:grpSpMk id="5" creationId="{8FA8036C-8E94-0D09-EDAE-6FF48C1A7A00}"/>
          </ac:grpSpMkLst>
        </pc:grpChg>
        <pc:grpChg chg="mod topLvl">
          <ac:chgData name="梁田 勇太 / YANADA, Yuta" userId="007471ad-6c12-48d6-819e-40a807ebaf06" providerId="ADAL" clId="{F15CBD96-9F48-4096-B48D-41A97D75DD77}" dt="2026-07-13T11:11:30.934" v="550" actId="1036"/>
          <ac:grpSpMkLst>
            <pc:docMk/>
            <pc:sldMk cId="3901930624" sldId="487"/>
            <ac:grpSpMk id="10" creationId="{DC1606A9-8599-D6BC-A0AF-3A40A99A1F63}"/>
          </ac:grpSpMkLst>
        </pc:grpChg>
        <pc:grpChg chg="mod">
          <ac:chgData name="梁田 勇太 / YANADA, Yuta" userId="007471ad-6c12-48d6-819e-40a807ebaf06" providerId="ADAL" clId="{F15CBD96-9F48-4096-B48D-41A97D75DD77}" dt="2026-07-13T11:11:04.914" v="525" actId="165"/>
          <ac:grpSpMkLst>
            <pc:docMk/>
            <pc:sldMk cId="3901930624" sldId="487"/>
            <ac:grpSpMk id="21" creationId="{A96DBD5A-045B-823B-7533-592071EE7E03}"/>
          </ac:grpSpMkLst>
        </pc:grpChg>
        <pc:grpChg chg="mod topLvl">
          <ac:chgData name="梁田 勇太 / YANADA, Yuta" userId="007471ad-6c12-48d6-819e-40a807ebaf06" providerId="ADAL" clId="{F15CBD96-9F48-4096-B48D-41A97D75DD77}" dt="2026-07-13T11:11:04.914" v="525" actId="165"/>
          <ac:grpSpMkLst>
            <pc:docMk/>
            <pc:sldMk cId="3901930624" sldId="487"/>
            <ac:grpSpMk id="38" creationId="{61233AE5-5AAF-2887-BBF8-59DA2A248164}"/>
          </ac:grpSpMkLst>
        </pc:grpChg>
        <pc:grpChg chg="mod">
          <ac:chgData name="梁田 勇太 / YANADA, Yuta" userId="007471ad-6c12-48d6-819e-40a807ebaf06" providerId="ADAL" clId="{F15CBD96-9F48-4096-B48D-41A97D75DD77}" dt="2026-07-13T11:11:04.914" v="525" actId="165"/>
          <ac:grpSpMkLst>
            <pc:docMk/>
            <pc:sldMk cId="3901930624" sldId="487"/>
            <ac:grpSpMk id="44" creationId="{F0557316-BB4B-05FD-D7C8-02A1D500791B}"/>
          </ac:grpSpMkLst>
        </pc:grpChg>
        <pc:picChg chg="mod ord topLvl">
          <ac:chgData name="梁田 勇太 / YANADA, Yuta" userId="007471ad-6c12-48d6-819e-40a807ebaf06" providerId="ADAL" clId="{F15CBD96-9F48-4096-B48D-41A97D75DD77}" dt="2026-07-13T11:11:04.914" v="525" actId="165"/>
          <ac:picMkLst>
            <pc:docMk/>
            <pc:sldMk cId="3901930624" sldId="487"/>
            <ac:picMk id="7" creationId="{F67A68F7-EDB3-A50B-AEB7-914AC31A369D}"/>
          </ac:picMkLst>
        </pc:picChg>
        <pc:picChg chg="mod ord topLvl">
          <ac:chgData name="梁田 勇太 / YANADA, Yuta" userId="007471ad-6c12-48d6-819e-40a807ebaf06" providerId="ADAL" clId="{F15CBD96-9F48-4096-B48D-41A97D75DD77}" dt="2026-07-13T11:11:04.914" v="525" actId="165"/>
          <ac:picMkLst>
            <pc:docMk/>
            <pc:sldMk cId="3901930624" sldId="487"/>
            <ac:picMk id="8" creationId="{529BE87F-D8E2-4B5D-1294-D9C9071C3C43}"/>
          </ac:picMkLst>
        </pc:picChg>
        <pc:cxnChg chg="mod">
          <ac:chgData name="梁田 勇太 / YANADA, Yuta" userId="007471ad-6c12-48d6-819e-40a807ebaf06" providerId="ADAL" clId="{F15CBD96-9F48-4096-B48D-41A97D75DD77}" dt="2026-07-13T11:11:04.914" v="525" actId="165"/>
          <ac:cxnSpMkLst>
            <pc:docMk/>
            <pc:sldMk cId="3901930624" sldId="487"/>
            <ac:cxnSpMk id="20" creationId="{E72E7374-D810-DF06-7B22-755DCAF555CF}"/>
          </ac:cxnSpMkLst>
        </pc:cxnChg>
        <pc:cxnChg chg="mod">
          <ac:chgData name="梁田 勇太 / YANADA, Yuta" userId="007471ad-6c12-48d6-819e-40a807ebaf06" providerId="ADAL" clId="{F15CBD96-9F48-4096-B48D-41A97D75DD77}" dt="2026-07-13T11:11:04.914" v="525" actId="165"/>
          <ac:cxnSpMkLst>
            <pc:docMk/>
            <pc:sldMk cId="3901930624" sldId="487"/>
            <ac:cxnSpMk id="25" creationId="{2805AA2F-7D51-0966-05FE-6718B8EA3D01}"/>
          </ac:cxnSpMkLst>
        </pc:cxnChg>
        <pc:cxnChg chg="mod">
          <ac:chgData name="梁田 勇太 / YANADA, Yuta" userId="007471ad-6c12-48d6-819e-40a807ebaf06" providerId="ADAL" clId="{F15CBD96-9F48-4096-B48D-41A97D75DD77}" dt="2026-07-13T11:11:04.914" v="525" actId="165"/>
          <ac:cxnSpMkLst>
            <pc:docMk/>
            <pc:sldMk cId="3901930624" sldId="487"/>
            <ac:cxnSpMk id="26" creationId="{F71A5B82-72AF-EAA0-BB8C-FC27C9C2D39E}"/>
          </ac:cxnSpMkLst>
        </pc:cxnChg>
        <pc:cxnChg chg="mod">
          <ac:chgData name="梁田 勇太 / YANADA, Yuta" userId="007471ad-6c12-48d6-819e-40a807ebaf06" providerId="ADAL" clId="{F15CBD96-9F48-4096-B48D-41A97D75DD77}" dt="2026-07-13T11:11:04.914" v="525" actId="165"/>
          <ac:cxnSpMkLst>
            <pc:docMk/>
            <pc:sldMk cId="3901930624" sldId="487"/>
            <ac:cxnSpMk id="27" creationId="{5FEEE395-95F4-D686-77CD-A854382BB310}"/>
          </ac:cxnSpMkLst>
        </pc:cxnChg>
        <pc:cxnChg chg="mod topLvl">
          <ac:chgData name="梁田 勇太 / YANADA, Yuta" userId="007471ad-6c12-48d6-819e-40a807ebaf06" providerId="ADAL" clId="{F15CBD96-9F48-4096-B48D-41A97D75DD77}" dt="2026-07-13T11:11:04.914" v="525" actId="165"/>
          <ac:cxnSpMkLst>
            <pc:docMk/>
            <pc:sldMk cId="3901930624" sldId="487"/>
            <ac:cxnSpMk id="43" creationId="{CC487EBE-604E-813E-E6FD-560BA911B310}"/>
          </ac:cxnSpMkLst>
        </pc:cxnChg>
        <pc:cxnChg chg="mod">
          <ac:chgData name="梁田 勇太 / YANADA, Yuta" userId="007471ad-6c12-48d6-819e-40a807ebaf06" providerId="ADAL" clId="{F15CBD96-9F48-4096-B48D-41A97D75DD77}" dt="2026-07-13T11:11:04.914" v="525" actId="165"/>
          <ac:cxnSpMkLst>
            <pc:docMk/>
            <pc:sldMk cId="3901930624" sldId="487"/>
            <ac:cxnSpMk id="48" creationId="{46E42F6D-ED56-9564-743D-BD1128E3247C}"/>
          </ac:cxnSpMkLst>
        </pc:cxnChg>
        <pc:cxnChg chg="mod">
          <ac:chgData name="梁田 勇太 / YANADA, Yuta" userId="007471ad-6c12-48d6-819e-40a807ebaf06" providerId="ADAL" clId="{F15CBD96-9F48-4096-B48D-41A97D75DD77}" dt="2026-07-13T11:11:04.914" v="525" actId="165"/>
          <ac:cxnSpMkLst>
            <pc:docMk/>
            <pc:sldMk cId="3901930624" sldId="487"/>
            <ac:cxnSpMk id="49" creationId="{22CA8C71-49CF-8027-8E9D-E5CAC233BA2D}"/>
          </ac:cxnSpMkLst>
        </pc:cxnChg>
        <pc:cxnChg chg="mod">
          <ac:chgData name="梁田 勇太 / YANADA, Yuta" userId="007471ad-6c12-48d6-819e-40a807ebaf06" providerId="ADAL" clId="{F15CBD96-9F48-4096-B48D-41A97D75DD77}" dt="2026-07-13T11:11:04.914" v="525" actId="165"/>
          <ac:cxnSpMkLst>
            <pc:docMk/>
            <pc:sldMk cId="3901930624" sldId="487"/>
            <ac:cxnSpMk id="50" creationId="{D0BB22B4-522D-1430-F924-CD70ED2EBC9D}"/>
          </ac:cxnSpMkLst>
        </pc:cxnChg>
        <pc:cxnChg chg="mod">
          <ac:chgData name="梁田 勇太 / YANADA, Yuta" userId="007471ad-6c12-48d6-819e-40a807ebaf06" providerId="ADAL" clId="{F15CBD96-9F48-4096-B48D-41A97D75DD77}" dt="2026-07-14T04:45:53.426" v="1363" actId="1037"/>
          <ac:cxnSpMkLst>
            <pc:docMk/>
            <pc:sldMk cId="3901930624" sldId="487"/>
            <ac:cxnSpMk id="61" creationId="{32B861A9-916C-5DF7-743B-37828EBDF0F9}"/>
          </ac:cxnSpMkLst>
        </pc:cxnChg>
        <pc:cxnChg chg="mod topLvl">
          <ac:chgData name="梁田 勇太 / YANADA, Yuta" userId="007471ad-6c12-48d6-819e-40a807ebaf06" providerId="ADAL" clId="{F15CBD96-9F48-4096-B48D-41A97D75DD77}" dt="2026-07-14T04:46:07.107" v="1395" actId="1038"/>
          <ac:cxnSpMkLst>
            <pc:docMk/>
            <pc:sldMk cId="3901930624" sldId="487"/>
            <ac:cxnSpMk id="65" creationId="{70962C11-07E4-574E-E69A-A9101821865C}"/>
          </ac:cxnSpMkLst>
        </pc:cxnChg>
        <pc:cxnChg chg="mod topLvl">
          <ac:chgData name="梁田 勇太 / YANADA, Yuta" userId="007471ad-6c12-48d6-819e-40a807ebaf06" providerId="ADAL" clId="{F15CBD96-9F48-4096-B48D-41A97D75DD77}" dt="2026-07-13T11:11:04.914" v="525" actId="165"/>
          <ac:cxnSpMkLst>
            <pc:docMk/>
            <pc:sldMk cId="3901930624" sldId="487"/>
            <ac:cxnSpMk id="110" creationId="{DBD9E88F-276C-CE82-9D3E-CE3C2DB17410}"/>
          </ac:cxnSpMkLst>
        </pc:cxnChg>
        <pc:cxnChg chg="mod topLvl">
          <ac:chgData name="梁田 勇太 / YANADA, Yuta" userId="007471ad-6c12-48d6-819e-40a807ebaf06" providerId="ADAL" clId="{F15CBD96-9F48-4096-B48D-41A97D75DD77}" dt="2026-07-13T11:11:30.934" v="550" actId="1036"/>
          <ac:cxnSpMkLst>
            <pc:docMk/>
            <pc:sldMk cId="3901930624" sldId="487"/>
            <ac:cxnSpMk id="117" creationId="{8DF3AAA5-0079-C2A6-282D-D6459334645F}"/>
          </ac:cxnSpMkLst>
        </pc:cxnChg>
      </pc:sldChg>
      <pc:sldChg chg="modSp mod">
        <pc:chgData name="梁田 勇太 / YANADA, Yuta" userId="007471ad-6c12-48d6-819e-40a807ebaf06" providerId="ADAL" clId="{F15CBD96-9F48-4096-B48D-41A97D75DD77}" dt="2026-07-13T11:21:27.994" v="690" actId="1035"/>
        <pc:sldMkLst>
          <pc:docMk/>
          <pc:sldMk cId="2246291828" sldId="488"/>
        </pc:sldMkLst>
        <pc:spChg chg="mod">
          <ac:chgData name="梁田 勇太 / YANADA, Yuta" userId="007471ad-6c12-48d6-819e-40a807ebaf06" providerId="ADAL" clId="{F15CBD96-9F48-4096-B48D-41A97D75DD77}" dt="2026-07-13T11:21:27.994" v="690" actId="1035"/>
          <ac:spMkLst>
            <pc:docMk/>
            <pc:sldMk cId="2246291828" sldId="488"/>
            <ac:spMk id="10" creationId="{2D3C9CE0-22F6-E119-2489-1DCA3447C605}"/>
          </ac:spMkLst>
        </pc:spChg>
        <pc:spChg chg="mod">
          <ac:chgData name="梁田 勇太 / YANADA, Yuta" userId="007471ad-6c12-48d6-819e-40a807ebaf06" providerId="ADAL" clId="{F15CBD96-9F48-4096-B48D-41A97D75DD77}" dt="2026-07-13T11:21:07.544" v="680" actId="1036"/>
          <ac:spMkLst>
            <pc:docMk/>
            <pc:sldMk cId="2246291828" sldId="488"/>
            <ac:spMk id="12" creationId="{70FD2883-3924-3FD8-71C8-25F4D40A9C12}"/>
          </ac:spMkLst>
        </pc:spChg>
        <pc:graphicFrameChg chg="mod modGraphic">
          <ac:chgData name="梁田 勇太 / YANADA, Yuta" userId="007471ad-6c12-48d6-819e-40a807ebaf06" providerId="ADAL" clId="{F15CBD96-9F48-4096-B48D-41A97D75DD77}" dt="2026-07-13T11:21:27.994" v="690" actId="1035"/>
          <ac:graphicFrameMkLst>
            <pc:docMk/>
            <pc:sldMk cId="2246291828" sldId="488"/>
            <ac:graphicFrameMk id="9" creationId="{634A9C54-962E-C6F7-1ED3-BD98915865A8}"/>
          </ac:graphicFrameMkLst>
        </pc:graphicFrameChg>
      </pc:sldChg>
      <pc:sldChg chg="addSp delSp modSp mod modNotesTx">
        <pc:chgData name="梁田 勇太 / YANADA, Yuta" userId="007471ad-6c12-48d6-819e-40a807ebaf06" providerId="ADAL" clId="{F15CBD96-9F48-4096-B48D-41A97D75DD77}" dt="2026-07-17T04:07:26.852" v="2279" actId="20577"/>
        <pc:sldMkLst>
          <pc:docMk/>
          <pc:sldMk cId="3103133367" sldId="490"/>
        </pc:sldMkLst>
        <pc:spChg chg="mod">
          <ac:chgData name="梁田 勇太 / YANADA, Yuta" userId="007471ad-6c12-48d6-819e-40a807ebaf06" providerId="ADAL" clId="{F15CBD96-9F48-4096-B48D-41A97D75DD77}" dt="2026-07-13T11:12:19.440" v="564" actId="20577"/>
          <ac:spMkLst>
            <pc:docMk/>
            <pc:sldMk cId="3103133367" sldId="490"/>
            <ac:spMk id="2" creationId="{2386C6CB-7B0B-1D24-438F-FC483F39835F}"/>
          </ac:spMkLst>
        </pc:spChg>
        <pc:spChg chg="add mod">
          <ac:chgData name="梁田 勇太 / YANADA, Yuta" userId="007471ad-6c12-48d6-819e-40a807ebaf06" providerId="ADAL" clId="{F15CBD96-9F48-4096-B48D-41A97D75DD77}" dt="2026-07-13T09:27:49.912" v="200" actId="1076"/>
          <ac:spMkLst>
            <pc:docMk/>
            <pc:sldMk cId="3103133367" sldId="490"/>
            <ac:spMk id="3" creationId="{49AC7807-587D-338A-C905-44805D3BA26D}"/>
          </ac:spMkLst>
        </pc:spChg>
        <pc:spChg chg="add mod">
          <ac:chgData name="梁田 勇太 / YANADA, Yuta" userId="007471ad-6c12-48d6-819e-40a807ebaf06" providerId="ADAL" clId="{F15CBD96-9F48-4096-B48D-41A97D75DD77}" dt="2026-07-13T09:27:53.372" v="201" actId="14100"/>
          <ac:spMkLst>
            <pc:docMk/>
            <pc:sldMk cId="3103133367" sldId="490"/>
            <ac:spMk id="4" creationId="{65BFABC6-E2A4-CF5A-7356-02E3778D284B}"/>
          </ac:spMkLst>
        </pc:spChg>
        <pc:picChg chg="add mod">
          <ac:chgData name="梁田 勇太 / YANADA, Yuta" userId="007471ad-6c12-48d6-819e-40a807ebaf06" providerId="ADAL" clId="{F15CBD96-9F48-4096-B48D-41A97D75DD77}" dt="2026-07-14T05:01:23.471" v="1539" actId="1076"/>
          <ac:picMkLst>
            <pc:docMk/>
            <pc:sldMk cId="3103133367" sldId="490"/>
            <ac:picMk id="5" creationId="{69F215D3-7E04-316A-9B0D-9D5ACA0B883C}"/>
          </ac:picMkLst>
        </pc:picChg>
      </pc:sldChg>
      <pc:sldChg chg="modSp mod modNotesTx">
        <pc:chgData name="梁田 勇太 / YANADA, Yuta" userId="007471ad-6c12-48d6-819e-40a807ebaf06" providerId="ADAL" clId="{F15CBD96-9F48-4096-B48D-41A97D75DD77}" dt="2026-07-17T04:07:39.922" v="2282" actId="20577"/>
        <pc:sldMkLst>
          <pc:docMk/>
          <pc:sldMk cId="3186201086" sldId="491"/>
        </pc:sldMkLst>
        <pc:spChg chg="mod">
          <ac:chgData name="梁田 勇太 / YANADA, Yuta" userId="007471ad-6c12-48d6-819e-40a807ebaf06" providerId="ADAL" clId="{F15CBD96-9F48-4096-B48D-41A97D75DD77}" dt="2026-07-13T10:34:31.758" v="392" actId="14100"/>
          <ac:spMkLst>
            <pc:docMk/>
            <pc:sldMk cId="3186201086" sldId="491"/>
            <ac:spMk id="11" creationId="{1DC087A0-93D2-AAF5-D81E-9C2BC3EE4F1C}"/>
          </ac:spMkLst>
        </pc:spChg>
        <pc:spChg chg="mod">
          <ac:chgData name="梁田 勇太 / YANADA, Yuta" userId="007471ad-6c12-48d6-819e-40a807ebaf06" providerId="ADAL" clId="{F15CBD96-9F48-4096-B48D-41A97D75DD77}" dt="2026-07-13T10:34:45.517" v="394" actId="14100"/>
          <ac:spMkLst>
            <pc:docMk/>
            <pc:sldMk cId="3186201086" sldId="491"/>
            <ac:spMk id="14" creationId="{F2688E03-CB37-3821-A843-47D15F7D5994}"/>
          </ac:spMkLst>
        </pc:spChg>
        <pc:spChg chg="mod">
          <ac:chgData name="梁田 勇太 / YANADA, Yuta" userId="007471ad-6c12-48d6-819e-40a807ebaf06" providerId="ADAL" clId="{F15CBD96-9F48-4096-B48D-41A97D75DD77}" dt="2026-07-13T10:35:30.671" v="412" actId="1037"/>
          <ac:spMkLst>
            <pc:docMk/>
            <pc:sldMk cId="3186201086" sldId="491"/>
            <ac:spMk id="20" creationId="{D1625878-45A9-35E2-1368-6634CF89ADE7}"/>
          </ac:spMkLst>
        </pc:spChg>
        <pc:spChg chg="mod">
          <ac:chgData name="梁田 勇太 / YANADA, Yuta" userId="007471ad-6c12-48d6-819e-40a807ebaf06" providerId="ADAL" clId="{F15CBD96-9F48-4096-B48D-41A97D75DD77}" dt="2026-07-13T10:35:38.634" v="417" actId="1076"/>
          <ac:spMkLst>
            <pc:docMk/>
            <pc:sldMk cId="3186201086" sldId="491"/>
            <ac:spMk id="23" creationId="{5E427672-6B49-1704-FEA4-E8B919C7721F}"/>
          </ac:spMkLst>
        </pc:spChg>
        <pc:spChg chg="mod">
          <ac:chgData name="梁田 勇太 / YANADA, Yuta" userId="007471ad-6c12-48d6-819e-40a807ebaf06" providerId="ADAL" clId="{F15CBD96-9F48-4096-B48D-41A97D75DD77}" dt="2026-07-13T10:35:16.130" v="402" actId="1076"/>
          <ac:spMkLst>
            <pc:docMk/>
            <pc:sldMk cId="3186201086" sldId="491"/>
            <ac:spMk id="39" creationId="{DBA8DC53-733F-2797-8671-37228E56B2CC}"/>
          </ac:spMkLst>
        </pc:spChg>
        <pc:spChg chg="mod">
          <ac:chgData name="梁田 勇太 / YANADA, Yuta" userId="007471ad-6c12-48d6-819e-40a807ebaf06" providerId="ADAL" clId="{F15CBD96-9F48-4096-B48D-41A97D75DD77}" dt="2026-07-13T11:17:22.493" v="578" actId="207"/>
          <ac:spMkLst>
            <pc:docMk/>
            <pc:sldMk cId="3186201086" sldId="491"/>
            <ac:spMk id="47" creationId="{B8628D56-7E4B-EF63-432B-96A033851CF9}"/>
          </ac:spMkLst>
        </pc:spChg>
        <pc:spChg chg="mod">
          <ac:chgData name="梁田 勇太 / YANADA, Yuta" userId="007471ad-6c12-48d6-819e-40a807ebaf06" providerId="ADAL" clId="{F15CBD96-9F48-4096-B48D-41A97D75DD77}" dt="2026-07-13T10:36:31.147" v="443" actId="1037"/>
          <ac:spMkLst>
            <pc:docMk/>
            <pc:sldMk cId="3186201086" sldId="491"/>
            <ac:spMk id="49" creationId="{48C8E471-DD03-5F69-4223-E15AA6EB3F1E}"/>
          </ac:spMkLst>
        </pc:spChg>
        <pc:spChg chg="mod">
          <ac:chgData name="梁田 勇太 / YANADA, Yuta" userId="007471ad-6c12-48d6-819e-40a807ebaf06" providerId="ADAL" clId="{F15CBD96-9F48-4096-B48D-41A97D75DD77}" dt="2026-07-13T11:17:42.857" v="581" actId="207"/>
          <ac:spMkLst>
            <pc:docMk/>
            <pc:sldMk cId="3186201086" sldId="491"/>
            <ac:spMk id="84" creationId="{23A5E0A4-6836-F543-277C-07F487B1EFD7}"/>
          </ac:spMkLst>
        </pc:spChg>
        <pc:spChg chg="mod">
          <ac:chgData name="梁田 勇太 / YANADA, Yuta" userId="007471ad-6c12-48d6-819e-40a807ebaf06" providerId="ADAL" clId="{F15CBD96-9F48-4096-B48D-41A97D75DD77}" dt="2026-07-13T10:34:00.554" v="386" actId="403"/>
          <ac:spMkLst>
            <pc:docMk/>
            <pc:sldMk cId="3186201086" sldId="491"/>
            <ac:spMk id="126" creationId="{69748E66-2D4F-69C8-AC84-7E59218A769C}"/>
          </ac:spMkLst>
        </pc:spChg>
        <pc:cxnChg chg="mod">
          <ac:chgData name="梁田 勇太 / YANADA, Yuta" userId="007471ad-6c12-48d6-819e-40a807ebaf06" providerId="ADAL" clId="{F15CBD96-9F48-4096-B48D-41A97D75DD77}" dt="2026-07-13T10:34:31.758" v="392" actId="14100"/>
          <ac:cxnSpMkLst>
            <pc:docMk/>
            <pc:sldMk cId="3186201086" sldId="491"/>
            <ac:cxnSpMk id="13" creationId="{C59BE845-DF62-5D1A-DB29-590982F331F0}"/>
          </ac:cxnSpMkLst>
        </pc:cxnChg>
        <pc:cxnChg chg="mod">
          <ac:chgData name="梁田 勇太 / YANADA, Yuta" userId="007471ad-6c12-48d6-819e-40a807ebaf06" providerId="ADAL" clId="{F15CBD96-9F48-4096-B48D-41A97D75DD77}" dt="2026-07-13T10:34:45.517" v="394" actId="14100"/>
          <ac:cxnSpMkLst>
            <pc:docMk/>
            <pc:sldMk cId="3186201086" sldId="491"/>
            <ac:cxnSpMk id="17" creationId="{7E75D501-B7E0-3CC9-F502-52146F0E1A7B}"/>
          </ac:cxnSpMkLst>
        </pc:cxnChg>
        <pc:cxnChg chg="mod">
          <ac:chgData name="梁田 勇太 / YANADA, Yuta" userId="007471ad-6c12-48d6-819e-40a807ebaf06" providerId="ADAL" clId="{F15CBD96-9F48-4096-B48D-41A97D75DD77}" dt="2026-07-13T10:35:47.540" v="418" actId="14100"/>
          <ac:cxnSpMkLst>
            <pc:docMk/>
            <pc:sldMk cId="3186201086" sldId="491"/>
            <ac:cxnSpMk id="21" creationId="{46FD93B4-61D4-A40C-1E87-7459E9D67E61}"/>
          </ac:cxnSpMkLst>
        </pc:cxnChg>
        <pc:cxnChg chg="mod">
          <ac:chgData name="梁田 勇太 / YANADA, Yuta" userId="007471ad-6c12-48d6-819e-40a807ebaf06" providerId="ADAL" clId="{F15CBD96-9F48-4096-B48D-41A97D75DD77}" dt="2026-07-13T10:35:50.774" v="419" actId="14100"/>
          <ac:cxnSpMkLst>
            <pc:docMk/>
            <pc:sldMk cId="3186201086" sldId="491"/>
            <ac:cxnSpMk id="36" creationId="{190F98DA-0D4D-3062-7343-E1C802C6D718}"/>
          </ac:cxnSpMkLst>
        </pc:cxnChg>
        <pc:cxnChg chg="mod">
          <ac:chgData name="梁田 勇太 / YANADA, Yuta" userId="007471ad-6c12-48d6-819e-40a807ebaf06" providerId="ADAL" clId="{F15CBD96-9F48-4096-B48D-41A97D75DD77}" dt="2026-07-14T07:53:06.575" v="2035" actId="208"/>
          <ac:cxnSpMkLst>
            <pc:docMk/>
            <pc:sldMk cId="3186201086" sldId="491"/>
            <ac:cxnSpMk id="54" creationId="{CDC7E79E-8412-A071-CB18-5EB8D943A3A7}"/>
          </ac:cxnSpMkLst>
        </pc:cxnChg>
        <pc:cxnChg chg="mod">
          <ac:chgData name="梁田 勇太 / YANADA, Yuta" userId="007471ad-6c12-48d6-819e-40a807ebaf06" providerId="ADAL" clId="{F15CBD96-9F48-4096-B48D-41A97D75DD77}" dt="2026-07-14T07:53:09.892" v="2036" actId="208"/>
          <ac:cxnSpMkLst>
            <pc:docMk/>
            <pc:sldMk cId="3186201086" sldId="491"/>
            <ac:cxnSpMk id="56" creationId="{DEC6CB31-FCD5-F441-1ACD-EDC0790AFD50}"/>
          </ac:cxnSpMkLst>
        </pc:cxnChg>
        <pc:cxnChg chg="mod">
          <ac:chgData name="梁田 勇太 / YANADA, Yuta" userId="007471ad-6c12-48d6-819e-40a807ebaf06" providerId="ADAL" clId="{F15CBD96-9F48-4096-B48D-41A97D75DD77}" dt="2026-07-13T10:36:36.170" v="444" actId="14100"/>
          <ac:cxnSpMkLst>
            <pc:docMk/>
            <pc:sldMk cId="3186201086" sldId="491"/>
            <ac:cxnSpMk id="58" creationId="{C1EAF1FE-07C9-7726-06F8-1F7D9B4985C3}"/>
          </ac:cxnSpMkLst>
        </pc:cxnChg>
      </pc:sldChg>
      <pc:sldChg chg="modSp mod">
        <pc:chgData name="梁田 勇太 / YANADA, Yuta" userId="007471ad-6c12-48d6-819e-40a807ebaf06" providerId="ADAL" clId="{F15CBD96-9F48-4096-B48D-41A97D75DD77}" dt="2026-07-17T02:41:08.111" v="2237" actId="20577"/>
        <pc:sldMkLst>
          <pc:docMk/>
          <pc:sldMk cId="425034715" sldId="492"/>
        </pc:sldMkLst>
        <pc:spChg chg="mod">
          <ac:chgData name="梁田 勇太 / YANADA, Yuta" userId="007471ad-6c12-48d6-819e-40a807ebaf06" providerId="ADAL" clId="{F15CBD96-9F48-4096-B48D-41A97D75DD77}" dt="2026-07-17T02:35:02.985" v="2231" actId="313"/>
          <ac:spMkLst>
            <pc:docMk/>
            <pc:sldMk cId="425034715" sldId="492"/>
            <ac:spMk id="2" creationId="{0A50C52D-4FFF-07FF-B14E-0A23A389B983}"/>
          </ac:spMkLst>
        </pc:spChg>
        <pc:spChg chg="mod">
          <ac:chgData name="梁田 勇太 / YANADA, Yuta" userId="007471ad-6c12-48d6-819e-40a807ebaf06" providerId="ADAL" clId="{F15CBD96-9F48-4096-B48D-41A97D75DD77}" dt="2026-07-13T09:40:37.017" v="270" actId="20577"/>
          <ac:spMkLst>
            <pc:docMk/>
            <pc:sldMk cId="425034715" sldId="492"/>
            <ac:spMk id="5" creationId="{CE46A501-DF77-F4FF-141A-E3A8C4FDA4C9}"/>
          </ac:spMkLst>
        </pc:spChg>
        <pc:graphicFrameChg chg="modGraphic">
          <ac:chgData name="梁田 勇太 / YANADA, Yuta" userId="007471ad-6c12-48d6-819e-40a807ebaf06" providerId="ADAL" clId="{F15CBD96-9F48-4096-B48D-41A97D75DD77}" dt="2026-07-13T09:31:10.236" v="226" actId="207"/>
          <ac:graphicFrameMkLst>
            <pc:docMk/>
            <pc:sldMk cId="425034715" sldId="492"/>
            <ac:graphicFrameMk id="7" creationId="{38B14AF1-FF28-7547-FA06-C7609BFBA1A3}"/>
          </ac:graphicFrameMkLst>
        </pc:graphicFrameChg>
        <pc:graphicFrameChg chg="modGraphic">
          <ac:chgData name="梁田 勇太 / YANADA, Yuta" userId="007471ad-6c12-48d6-819e-40a807ebaf06" providerId="ADAL" clId="{F15CBD96-9F48-4096-B48D-41A97D75DD77}" dt="2026-07-17T02:41:08.111" v="2237" actId="20577"/>
          <ac:graphicFrameMkLst>
            <pc:docMk/>
            <pc:sldMk cId="425034715" sldId="492"/>
            <ac:graphicFrameMk id="9" creationId="{634A9C54-962E-C6F7-1ED3-BD98915865A8}"/>
          </ac:graphicFrameMkLst>
        </pc:graphicFrameChg>
      </pc:sldChg>
      <pc:sldMasterChg chg="modSldLayout">
        <pc:chgData name="梁田 勇太 / YANADA, Yuta" userId="007471ad-6c12-48d6-819e-40a807ebaf06" providerId="ADAL" clId="{F15CBD96-9F48-4096-B48D-41A97D75DD77}" dt="2026-07-16T08:27:14.234" v="2088" actId="1038"/>
        <pc:sldMasterMkLst>
          <pc:docMk/>
          <pc:sldMasterMk cId="3253228678" sldId="2147483648"/>
        </pc:sldMasterMkLst>
        <pc:sldLayoutChg chg="modSp mod">
          <pc:chgData name="梁田 勇太 / YANADA, Yuta" userId="007471ad-6c12-48d6-819e-40a807ebaf06" providerId="ADAL" clId="{F15CBD96-9F48-4096-B48D-41A97D75DD77}" dt="2026-07-16T08:27:14.234" v="2088" actId="1038"/>
          <pc:sldLayoutMkLst>
            <pc:docMk/>
            <pc:sldMasterMk cId="3253228678" sldId="2147483648"/>
            <pc:sldLayoutMk cId="4060499638" sldId="2147483649"/>
          </pc:sldLayoutMkLst>
          <pc:spChg chg="mod">
            <ac:chgData name="梁田 勇太 / YANADA, Yuta" userId="007471ad-6c12-48d6-819e-40a807ebaf06" providerId="ADAL" clId="{F15CBD96-9F48-4096-B48D-41A97D75DD77}" dt="2026-07-16T08:27:14.234" v="2088" actId="1038"/>
            <ac:spMkLst>
              <pc:docMk/>
              <pc:sldMasterMk cId="3253228678" sldId="2147483648"/>
              <pc:sldLayoutMk cId="4060499638" sldId="2147483649"/>
              <ac:spMk id="6" creationId="{F72D14DE-A353-7555-F969-3A3B3DD6E594}"/>
            </ac:spMkLst>
          </pc:spChg>
        </pc:sldLayoutChg>
        <pc:sldLayoutChg chg="modSp mod">
          <pc:chgData name="梁田 勇太 / YANADA, Yuta" userId="007471ad-6c12-48d6-819e-40a807ebaf06" providerId="ADAL" clId="{F15CBD96-9F48-4096-B48D-41A97D75DD77}" dt="2026-07-16T08:26:38.247" v="2079" actId="1037"/>
          <pc:sldLayoutMkLst>
            <pc:docMk/>
            <pc:sldMasterMk cId="3253228678" sldId="2147483648"/>
            <pc:sldLayoutMk cId="2879511619" sldId="2147483650"/>
          </pc:sldLayoutMkLst>
          <pc:spChg chg="mod">
            <ac:chgData name="梁田 勇太 / YANADA, Yuta" userId="007471ad-6c12-48d6-819e-40a807ebaf06" providerId="ADAL" clId="{F15CBD96-9F48-4096-B48D-41A97D75DD77}" dt="2026-07-16T08:26:38.247" v="2079" actId="1037"/>
            <ac:spMkLst>
              <pc:docMk/>
              <pc:sldMasterMk cId="3253228678" sldId="2147483648"/>
              <pc:sldLayoutMk cId="2879511619" sldId="2147483650"/>
              <ac:spMk id="6" creationId="{D9DFBD19-152D-9D1C-3ADA-B459972A5D35}"/>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C058CDB-8C73-4A2A-A28B-B3E5D9831479}"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5FE8E070-7FA9-4716-870E-B74323296170}" type="slidenum">
              <a:rPr kumimoji="1" lang="ja-JP" altLang="en-US" smtClean="0"/>
              <a:t>‹#›</a:t>
            </a:fld>
            <a:endParaRPr kumimoji="1" lang="ja-JP" altLang="en-US"/>
          </a:p>
        </p:txBody>
      </p:sp>
    </p:spTree>
    <p:extLst>
      <p:ext uri="{BB962C8B-B14F-4D97-AF65-F5344CB8AC3E}">
        <p14:creationId xmlns:p14="http://schemas.microsoft.com/office/powerpoint/2010/main" val="24542933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a:t>
            </a:fld>
            <a:endParaRPr kumimoji="1" lang="ja-JP" altLang="en-US"/>
          </a:p>
        </p:txBody>
      </p:sp>
    </p:spTree>
    <p:extLst>
      <p:ext uri="{BB962C8B-B14F-4D97-AF65-F5344CB8AC3E}">
        <p14:creationId xmlns:p14="http://schemas.microsoft.com/office/powerpoint/2010/main" val="2553072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11</a:t>
            </a:fld>
            <a:endParaRPr kumimoji="1" lang="ja-JP" altLang="en-US"/>
          </a:p>
        </p:txBody>
      </p:sp>
    </p:spTree>
    <p:extLst>
      <p:ext uri="{BB962C8B-B14F-4D97-AF65-F5344CB8AC3E}">
        <p14:creationId xmlns:p14="http://schemas.microsoft.com/office/powerpoint/2010/main" val="2250001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12</a:t>
            </a:fld>
            <a:endParaRPr kumimoji="1" lang="ja-JP" altLang="en-US"/>
          </a:p>
        </p:txBody>
      </p:sp>
    </p:spTree>
    <p:extLst>
      <p:ext uri="{BB962C8B-B14F-4D97-AF65-F5344CB8AC3E}">
        <p14:creationId xmlns:p14="http://schemas.microsoft.com/office/powerpoint/2010/main" val="2368722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b="1"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14</a:t>
            </a:fld>
            <a:endParaRPr kumimoji="1" lang="ja-JP" altLang="en-US"/>
          </a:p>
        </p:txBody>
      </p:sp>
    </p:spTree>
    <p:extLst>
      <p:ext uri="{BB962C8B-B14F-4D97-AF65-F5344CB8AC3E}">
        <p14:creationId xmlns:p14="http://schemas.microsoft.com/office/powerpoint/2010/main" val="3689038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15</a:t>
            </a:fld>
            <a:endParaRPr kumimoji="1" lang="ja-JP" altLang="en-US"/>
          </a:p>
        </p:txBody>
      </p:sp>
    </p:spTree>
    <p:extLst>
      <p:ext uri="{BB962C8B-B14F-4D97-AF65-F5344CB8AC3E}">
        <p14:creationId xmlns:p14="http://schemas.microsoft.com/office/powerpoint/2010/main" val="180699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ja-JP" altLang="ja-JP" sz="1800" dirty="0">
              <a:effectLst/>
              <a:latin typeface="Times New Roman" panose="02020603050405020304" pitchFamily="18" charset="0"/>
              <a:ea typeface="PMingLiU" panose="02020500000000000000" pitchFamily="18" charset="-120"/>
            </a:endParaRPr>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16</a:t>
            </a:fld>
            <a:endParaRPr kumimoji="1" lang="ja-JP" altLang="en-US"/>
          </a:p>
        </p:txBody>
      </p:sp>
    </p:spTree>
    <p:extLst>
      <p:ext uri="{BB962C8B-B14F-4D97-AF65-F5344CB8AC3E}">
        <p14:creationId xmlns:p14="http://schemas.microsoft.com/office/powerpoint/2010/main" val="3393200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ltLang="ja-JP" sz="1800" dirty="0">
              <a:effectLst/>
              <a:latin typeface="Times New Roman" panose="02020603050405020304" pitchFamily="18" charset="0"/>
              <a:ea typeface="PMingLiU" panose="02020500000000000000" pitchFamily="18" charset="-120"/>
            </a:endParaRPr>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17</a:t>
            </a:fld>
            <a:endParaRPr kumimoji="1" lang="ja-JP" altLang="en-US"/>
          </a:p>
        </p:txBody>
      </p:sp>
    </p:spTree>
    <p:extLst>
      <p:ext uri="{BB962C8B-B14F-4D97-AF65-F5344CB8AC3E}">
        <p14:creationId xmlns:p14="http://schemas.microsoft.com/office/powerpoint/2010/main" val="3035208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ja-JP" altLang="en-US"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18</a:t>
            </a:fld>
            <a:endParaRPr kumimoji="1" lang="ja-JP" altLang="en-US"/>
          </a:p>
        </p:txBody>
      </p:sp>
    </p:spTree>
    <p:extLst>
      <p:ext uri="{BB962C8B-B14F-4D97-AF65-F5344CB8AC3E}">
        <p14:creationId xmlns:p14="http://schemas.microsoft.com/office/powerpoint/2010/main" val="1323445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ja-JP" altLang="en-US"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19</a:t>
            </a:fld>
            <a:endParaRPr kumimoji="1" lang="ja-JP" altLang="en-US"/>
          </a:p>
        </p:txBody>
      </p:sp>
    </p:spTree>
    <p:extLst>
      <p:ext uri="{BB962C8B-B14F-4D97-AF65-F5344CB8AC3E}">
        <p14:creationId xmlns:p14="http://schemas.microsoft.com/office/powerpoint/2010/main" val="70473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ja-JP" altLang="en-US"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20</a:t>
            </a:fld>
            <a:endParaRPr kumimoji="1" lang="ja-JP" altLang="en-US"/>
          </a:p>
        </p:txBody>
      </p:sp>
    </p:spTree>
    <p:extLst>
      <p:ext uri="{BB962C8B-B14F-4D97-AF65-F5344CB8AC3E}">
        <p14:creationId xmlns:p14="http://schemas.microsoft.com/office/powerpoint/2010/main" val="33469066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ja-JP" altLang="en-US"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21</a:t>
            </a:fld>
            <a:endParaRPr kumimoji="1" lang="ja-JP" altLang="en-US"/>
          </a:p>
        </p:txBody>
      </p:sp>
    </p:spTree>
    <p:extLst>
      <p:ext uri="{BB962C8B-B14F-4D97-AF65-F5344CB8AC3E}">
        <p14:creationId xmlns:p14="http://schemas.microsoft.com/office/powerpoint/2010/main" val="161646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en-US" altLang="ja-JP" b="0" dirty="0">
              <a:solidFill>
                <a:srgbClr val="FF0000"/>
              </a:solidFill>
            </a:endParaRPr>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3</a:t>
            </a:fld>
            <a:endParaRPr kumimoji="1" lang="ja-JP" altLang="en-US"/>
          </a:p>
        </p:txBody>
      </p:sp>
    </p:spTree>
    <p:extLst>
      <p:ext uri="{BB962C8B-B14F-4D97-AF65-F5344CB8AC3E}">
        <p14:creationId xmlns:p14="http://schemas.microsoft.com/office/powerpoint/2010/main" val="798388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800" b="0" dirty="0">
              <a:effectLst/>
              <a:latin typeface="Times New Roman" panose="02020603050405020304" pitchFamily="18" charset="0"/>
              <a:ea typeface="PMingLiU" panose="02020500000000000000" pitchFamily="18" charset="-120"/>
            </a:endParaRPr>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4</a:t>
            </a:fld>
            <a:endParaRPr kumimoji="1" lang="ja-JP" altLang="en-US"/>
          </a:p>
        </p:txBody>
      </p:sp>
    </p:spTree>
    <p:extLst>
      <p:ext uri="{BB962C8B-B14F-4D97-AF65-F5344CB8AC3E}">
        <p14:creationId xmlns:p14="http://schemas.microsoft.com/office/powerpoint/2010/main" val="1385154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800" b="0" dirty="0">
              <a:effectLst/>
              <a:latin typeface="Times New Roman" panose="02020603050405020304" pitchFamily="18" charset="0"/>
              <a:ea typeface="PMingLiU" panose="02020500000000000000" pitchFamily="18" charset="-120"/>
            </a:endParaRPr>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5</a:t>
            </a:fld>
            <a:endParaRPr kumimoji="1" lang="ja-JP" altLang="en-US"/>
          </a:p>
        </p:txBody>
      </p:sp>
    </p:spTree>
    <p:extLst>
      <p:ext uri="{BB962C8B-B14F-4D97-AF65-F5344CB8AC3E}">
        <p14:creationId xmlns:p14="http://schemas.microsoft.com/office/powerpoint/2010/main" val="4104376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lang="en-US" altLang="ja-JP" sz="1800" dirty="0">
              <a:effectLst/>
              <a:latin typeface="Times New Roman" panose="02020603050405020304" pitchFamily="18" charset="0"/>
              <a:ea typeface="PMingLiU" panose="02020500000000000000" pitchFamily="18" charset="-120"/>
            </a:endParaRPr>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6</a:t>
            </a:fld>
            <a:endParaRPr kumimoji="1" lang="ja-JP" altLang="en-US"/>
          </a:p>
        </p:txBody>
      </p:sp>
    </p:spTree>
    <p:extLst>
      <p:ext uri="{BB962C8B-B14F-4D97-AF65-F5344CB8AC3E}">
        <p14:creationId xmlns:p14="http://schemas.microsoft.com/office/powerpoint/2010/main" val="4227094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en-US" altLang="ja-JP"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7</a:t>
            </a:fld>
            <a:endParaRPr kumimoji="1" lang="ja-JP" altLang="en-US"/>
          </a:p>
        </p:txBody>
      </p:sp>
    </p:spTree>
    <p:extLst>
      <p:ext uri="{BB962C8B-B14F-4D97-AF65-F5344CB8AC3E}">
        <p14:creationId xmlns:p14="http://schemas.microsoft.com/office/powerpoint/2010/main" val="408275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en-US" altLang="ja-JP" dirty="0"/>
          </a:p>
          <a:p>
            <a:pPr marL="0" indent="0">
              <a:buFont typeface="Arial" panose="020B0604020202020204" pitchFamily="34" charset="0"/>
              <a:buNone/>
            </a:pPr>
            <a:endParaRPr kumimoji="1" lang="en-US" altLang="ja-JP"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8</a:t>
            </a:fld>
            <a:endParaRPr kumimoji="1" lang="ja-JP" altLang="en-US"/>
          </a:p>
        </p:txBody>
      </p:sp>
    </p:spTree>
    <p:extLst>
      <p:ext uri="{BB962C8B-B14F-4D97-AF65-F5344CB8AC3E}">
        <p14:creationId xmlns:p14="http://schemas.microsoft.com/office/powerpoint/2010/main" val="3745204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Arial" panose="020B0604020202020204" pitchFamily="34" charset="0"/>
              <a:buNone/>
            </a:pPr>
            <a:endParaRPr kumimoji="1" lang="en-US" altLang="ja-JP" dirty="0"/>
          </a:p>
        </p:txBody>
      </p:sp>
      <p:sp>
        <p:nvSpPr>
          <p:cNvPr id="4" name="スライド番号プレースホルダー 3"/>
          <p:cNvSpPr>
            <a:spLocks noGrp="1"/>
          </p:cNvSpPr>
          <p:nvPr>
            <p:ph type="sldNum" sz="quarter" idx="5"/>
          </p:nvPr>
        </p:nvSpPr>
        <p:spPr/>
        <p:txBody>
          <a:bodyPr/>
          <a:lstStyle/>
          <a:p>
            <a:fld id="{5FE8E070-7FA9-4716-870E-B74323296170}" type="slidenum">
              <a:rPr kumimoji="1" lang="ja-JP" altLang="en-US" smtClean="0"/>
              <a:t>9</a:t>
            </a:fld>
            <a:endParaRPr kumimoji="1" lang="ja-JP" altLang="en-US"/>
          </a:p>
        </p:txBody>
      </p:sp>
    </p:spTree>
    <p:extLst>
      <p:ext uri="{BB962C8B-B14F-4D97-AF65-F5344CB8AC3E}">
        <p14:creationId xmlns:p14="http://schemas.microsoft.com/office/powerpoint/2010/main" val="3137853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A0B75-AA64-CE29-C86D-A6F5946100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B3AC68D-7DBA-73F1-A597-E1CCF509A13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3F901EB-CF02-4777-D124-3ABE479E42C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123CDF9-C543-6860-8268-090CD9A296C8}"/>
              </a:ext>
            </a:extLst>
          </p:cNvPr>
          <p:cNvSpPr>
            <a:spLocks noGrp="1"/>
          </p:cNvSpPr>
          <p:nvPr>
            <p:ph type="sldNum" sz="quarter" idx="5"/>
          </p:nvPr>
        </p:nvSpPr>
        <p:spPr/>
        <p:txBody>
          <a:bodyPr/>
          <a:lstStyle/>
          <a:p>
            <a:fld id="{464DE68C-8ED7-49A5-9388-02C33EB1F6D5}" type="slidenum">
              <a:rPr kumimoji="1" lang="ja-JP" altLang="en-US" smtClean="0"/>
              <a:t>10</a:t>
            </a:fld>
            <a:endParaRPr kumimoji="1" lang="ja-JP" altLang="en-US"/>
          </a:p>
        </p:txBody>
      </p:sp>
    </p:spTree>
    <p:extLst>
      <p:ext uri="{BB962C8B-B14F-4D97-AF65-F5344CB8AC3E}">
        <p14:creationId xmlns:p14="http://schemas.microsoft.com/office/powerpoint/2010/main" val="3054609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B22554-16D4-8AD1-34AC-9AD5DD60420F}"/>
              </a:ext>
            </a:extLst>
          </p:cNvPr>
          <p:cNvSpPr>
            <a:spLocks noGrp="1"/>
          </p:cNvSpPr>
          <p:nvPr>
            <p:ph type="ctrTitle"/>
          </p:nvPr>
        </p:nvSpPr>
        <p:spPr>
          <a:xfrm>
            <a:off x="1524000" y="1122363"/>
            <a:ext cx="9144000" cy="2387600"/>
          </a:xfrm>
        </p:spPr>
        <p:txBody>
          <a:bodyPr anchor="b"/>
          <a:lstStyle>
            <a:lvl1pPr algn="ctr">
              <a:defRPr sz="6000" baseline="0">
                <a:latin typeface="Arial" panose="020B0604020202020204" pitchFamily="34" charset="0"/>
              </a:defRPr>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F046AAB-84B2-FFE7-AA89-A4FE93AE9345}"/>
              </a:ext>
            </a:extLst>
          </p:cNvPr>
          <p:cNvSpPr>
            <a:spLocks noGrp="1"/>
          </p:cNvSpPr>
          <p:nvPr>
            <p:ph type="subTitle" idx="1"/>
          </p:nvPr>
        </p:nvSpPr>
        <p:spPr>
          <a:xfrm>
            <a:off x="1524000" y="3602038"/>
            <a:ext cx="9144000" cy="1655762"/>
          </a:xfrm>
        </p:spPr>
        <p:txBody>
          <a:bodyPr/>
          <a:lstStyle>
            <a:lvl1pPr marL="0" indent="0" algn="ctr">
              <a:buNone/>
              <a:defRPr sz="2400" baseline="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87868A2-6155-64E2-7D80-7137642DF817}"/>
              </a:ext>
            </a:extLst>
          </p:cNvPr>
          <p:cNvSpPr>
            <a:spLocks noGrp="1"/>
          </p:cNvSpPr>
          <p:nvPr>
            <p:ph type="dt" sz="half" idx="10"/>
          </p:nvPr>
        </p:nvSpPr>
        <p:spPr/>
        <p:txBody>
          <a:bodyPr/>
          <a:lstStyle>
            <a:lvl1pPr>
              <a:defRPr baseline="0">
                <a:latin typeface="Arial" panose="020B0604020202020204" pitchFamily="34" charset="0"/>
                <a:cs typeface="Arial" panose="020B0604020202020204" pitchFamily="34" charset="0"/>
              </a:defRPr>
            </a:lvl1pPr>
          </a:lstStyle>
          <a:p>
            <a:fld id="{A7B76CD4-3BF9-4D12-99F3-CCEE9326023E}" type="datetime1">
              <a:rPr lang="ja-JP" altLang="en-US" smtClean="0"/>
              <a:pPr/>
              <a:t>2026/7/17</a:t>
            </a:fld>
            <a:endParaRPr lang="ja-JP" altLang="en-US"/>
          </a:p>
        </p:txBody>
      </p:sp>
      <p:sp>
        <p:nvSpPr>
          <p:cNvPr id="5" name="フッター プレースホルダー 4">
            <a:extLst>
              <a:ext uri="{FF2B5EF4-FFF2-40B4-BE49-F238E27FC236}">
                <a16:creationId xmlns:a16="http://schemas.microsoft.com/office/drawing/2014/main" id="{31197B1B-EDAC-BED1-472A-D77D254FFF67}"/>
              </a:ext>
            </a:extLst>
          </p:cNvPr>
          <p:cNvSpPr>
            <a:spLocks noGrp="1"/>
          </p:cNvSpPr>
          <p:nvPr>
            <p:ph type="ftr" sz="quarter" idx="11"/>
          </p:nvPr>
        </p:nvSpPr>
        <p:spPr/>
        <p:txBody>
          <a:bodyPr/>
          <a:lstStyle>
            <a:lvl1pPr>
              <a:defRPr baseline="0">
                <a:latin typeface="Arial" panose="020B0604020202020204" pitchFamily="34" charset="0"/>
                <a:cs typeface="Arial" panose="020B0604020202020204" pitchFamily="34" charset="0"/>
              </a:defRPr>
            </a:lvl1pPr>
          </a:lstStyle>
          <a:p>
            <a:endParaRPr lang="ja-JP" altLang="en-US"/>
          </a:p>
        </p:txBody>
      </p:sp>
      <p:sp>
        <p:nvSpPr>
          <p:cNvPr id="6" name="スライド番号プレースホルダー 5">
            <a:extLst>
              <a:ext uri="{FF2B5EF4-FFF2-40B4-BE49-F238E27FC236}">
                <a16:creationId xmlns:a16="http://schemas.microsoft.com/office/drawing/2014/main" id="{F72D14DE-A353-7555-F969-3A3B3DD6E594}"/>
              </a:ext>
            </a:extLst>
          </p:cNvPr>
          <p:cNvSpPr>
            <a:spLocks noGrp="1"/>
          </p:cNvSpPr>
          <p:nvPr>
            <p:ph type="sldNum" sz="quarter" idx="12"/>
          </p:nvPr>
        </p:nvSpPr>
        <p:spPr>
          <a:xfrm>
            <a:off x="9332160" y="6356350"/>
            <a:ext cx="2743200" cy="365125"/>
          </a:xfrm>
        </p:spPr>
        <p:txBody>
          <a:bodyPr/>
          <a:lstStyle>
            <a:lvl1pPr>
              <a:defRPr sz="2000" baseline="0">
                <a:latin typeface="Arial" panose="020B0604020202020204" pitchFamily="34" charset="0"/>
                <a:cs typeface="Arial" panose="020B0604020202020204" pitchFamily="34" charset="0"/>
              </a:defRPr>
            </a:lvl1pPr>
          </a:lstStyle>
          <a:p>
            <a:fld id="{EEFE85D4-2DF7-4A22-9896-4A47003AF91D}" type="slidenum">
              <a:rPr lang="ja-JP" altLang="en-US" smtClean="0"/>
              <a:pPr/>
              <a:t>‹#›</a:t>
            </a:fld>
            <a:endParaRPr lang="ja-JP" altLang="en-US" dirty="0"/>
          </a:p>
        </p:txBody>
      </p:sp>
    </p:spTree>
    <p:extLst>
      <p:ext uri="{BB962C8B-B14F-4D97-AF65-F5344CB8AC3E}">
        <p14:creationId xmlns:p14="http://schemas.microsoft.com/office/powerpoint/2010/main" val="4060499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57711F-395F-7949-3B8D-BC129F92EA1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2C77306-1906-9720-BEAF-3C0BFBDDAE2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33820B3-A169-B8A9-D0BF-D26BBD3B6363}"/>
              </a:ext>
            </a:extLst>
          </p:cNvPr>
          <p:cNvSpPr>
            <a:spLocks noGrp="1"/>
          </p:cNvSpPr>
          <p:nvPr>
            <p:ph type="dt" sz="half" idx="10"/>
          </p:nvPr>
        </p:nvSpPr>
        <p:spPr/>
        <p:txBody>
          <a:bodyPr/>
          <a:lstStyle/>
          <a:p>
            <a:fld id="{0804F371-02AB-4CB0-BBE8-771FAA981598}" type="datetime1">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FB8E820C-8F68-0719-F83F-77DEAA27085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7EDC8F3-1471-35F7-3DD0-4C334F9C0E88}"/>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292447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20211D4-D24F-2F02-FE82-ECA08BF6555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80D0BA7-6F4F-4365-26EB-73051AB055EF}"/>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37EF721-6594-7CC2-C2B5-1D350674D65A}"/>
              </a:ext>
            </a:extLst>
          </p:cNvPr>
          <p:cNvSpPr>
            <a:spLocks noGrp="1"/>
          </p:cNvSpPr>
          <p:nvPr>
            <p:ph type="dt" sz="half" idx="10"/>
          </p:nvPr>
        </p:nvSpPr>
        <p:spPr/>
        <p:txBody>
          <a:bodyPr/>
          <a:lstStyle/>
          <a:p>
            <a:fld id="{FB2EAB21-0322-49E8-A477-EB84458F20CB}" type="datetime1">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1EACAC49-45F4-8A31-9795-21F4BA4632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67D88E1-822B-BB5A-FAAA-A1E34EF356C6}"/>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373666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02407A-64F6-F4AF-9787-5CDAADE6F56B}"/>
              </a:ext>
            </a:extLst>
          </p:cNvPr>
          <p:cNvSpPr>
            <a:spLocks noGrp="1"/>
          </p:cNvSpPr>
          <p:nvPr>
            <p:ph type="title"/>
          </p:nvPr>
        </p:nvSpPr>
        <p:spPr/>
        <p:txBody>
          <a:bodyPr/>
          <a:lstStyle>
            <a:lvl1pPr>
              <a:defRPr baseline="0">
                <a:solidFill>
                  <a:schemeClr val="accent3"/>
                </a:solidFill>
                <a:latin typeface="Arial" panose="020B0604020202020204" pitchFamily="34" charset="0"/>
                <a:cs typeface="Arial" panose="020B0604020202020204" pitchFamily="34" charset="0"/>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AEDDC9B-92D9-2AA1-9883-5BF6C42514D1}"/>
              </a:ext>
            </a:extLst>
          </p:cNvPr>
          <p:cNvSpPr>
            <a:spLocks noGrp="1"/>
          </p:cNvSpPr>
          <p:nvPr>
            <p:ph idx="1"/>
          </p:nvPr>
        </p:nvSpPr>
        <p:spPr/>
        <p:txBody>
          <a:bodyPr/>
          <a:lstStyle>
            <a:lvl1pPr>
              <a:defRPr baseline="0">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baseline="0">
                <a:latin typeface="Arial" panose="020B0604020202020204" pitchFamily="34" charset="0"/>
                <a:cs typeface="Arial" panose="020B0604020202020204" pitchFamily="34" charset="0"/>
              </a:defRPr>
            </a:lvl4pPr>
            <a:lvl5pPr>
              <a:defRPr baseline="0">
                <a:latin typeface="Arial" panose="020B0604020202020204" pitchFamily="34" charset="0"/>
                <a:cs typeface="Arial" panose="020B0604020202020204" pitchFamily="34" charset="0"/>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D6D58D-4BF3-878E-4278-E1849B5BECEB}"/>
              </a:ext>
            </a:extLst>
          </p:cNvPr>
          <p:cNvSpPr>
            <a:spLocks noGrp="1"/>
          </p:cNvSpPr>
          <p:nvPr>
            <p:ph type="dt" sz="half" idx="10"/>
          </p:nvPr>
        </p:nvSpPr>
        <p:spPr/>
        <p:txBody>
          <a:bodyPr/>
          <a:lstStyle>
            <a:lvl1pPr>
              <a:defRPr baseline="0">
                <a:latin typeface="Arial" panose="020B0604020202020204" pitchFamily="34" charset="0"/>
                <a:cs typeface="Arial" panose="020B0604020202020204" pitchFamily="34" charset="0"/>
              </a:defRPr>
            </a:lvl1pPr>
          </a:lstStyle>
          <a:p>
            <a:fld id="{918260D8-926A-40BE-9806-2005BE2FA3F4}" type="datetime1">
              <a:rPr lang="ja-JP" altLang="en-US" smtClean="0"/>
              <a:pPr/>
              <a:t>2026/7/17</a:t>
            </a:fld>
            <a:endParaRPr lang="ja-JP" altLang="en-US" dirty="0"/>
          </a:p>
        </p:txBody>
      </p:sp>
      <p:sp>
        <p:nvSpPr>
          <p:cNvPr id="5" name="フッター プレースホルダー 4">
            <a:extLst>
              <a:ext uri="{FF2B5EF4-FFF2-40B4-BE49-F238E27FC236}">
                <a16:creationId xmlns:a16="http://schemas.microsoft.com/office/drawing/2014/main" id="{153FEB9A-CBD3-4788-6794-1F067B906685}"/>
              </a:ext>
            </a:extLst>
          </p:cNvPr>
          <p:cNvSpPr>
            <a:spLocks noGrp="1"/>
          </p:cNvSpPr>
          <p:nvPr>
            <p:ph type="ftr" sz="quarter" idx="11"/>
          </p:nvPr>
        </p:nvSpPr>
        <p:spPr/>
        <p:txBody>
          <a:bodyPr/>
          <a:lstStyle>
            <a:lvl1pPr>
              <a:defRPr baseline="0">
                <a:latin typeface="Arial" panose="020B0604020202020204" pitchFamily="34" charset="0"/>
                <a:cs typeface="Arial" panose="020B0604020202020204" pitchFamily="34" charset="0"/>
              </a:defRPr>
            </a:lvl1pPr>
          </a:lstStyle>
          <a:p>
            <a:endParaRPr lang="ja-JP" altLang="en-US"/>
          </a:p>
        </p:txBody>
      </p:sp>
      <p:sp>
        <p:nvSpPr>
          <p:cNvPr id="6" name="スライド番号プレースホルダー 5">
            <a:extLst>
              <a:ext uri="{FF2B5EF4-FFF2-40B4-BE49-F238E27FC236}">
                <a16:creationId xmlns:a16="http://schemas.microsoft.com/office/drawing/2014/main" id="{D9DFBD19-152D-9D1C-3ADA-B459972A5D35}"/>
              </a:ext>
            </a:extLst>
          </p:cNvPr>
          <p:cNvSpPr>
            <a:spLocks noGrp="1"/>
          </p:cNvSpPr>
          <p:nvPr>
            <p:ph type="sldNum" sz="quarter" idx="12"/>
          </p:nvPr>
        </p:nvSpPr>
        <p:spPr>
          <a:xfrm>
            <a:off x="9332166" y="6356350"/>
            <a:ext cx="2743200" cy="365125"/>
          </a:xfrm>
        </p:spPr>
        <p:txBody>
          <a:bodyPr/>
          <a:lstStyle>
            <a:lvl1pPr>
              <a:defRPr sz="2000" baseline="0">
                <a:latin typeface="Arial" panose="020B0604020202020204" pitchFamily="34" charset="0"/>
                <a:cs typeface="Arial" panose="020B0604020202020204" pitchFamily="34" charset="0"/>
              </a:defRPr>
            </a:lvl1pPr>
          </a:lstStyle>
          <a:p>
            <a:fld id="{EEFE85D4-2DF7-4A22-9896-4A47003AF91D}" type="slidenum">
              <a:rPr lang="ja-JP" altLang="en-US" smtClean="0"/>
              <a:pPr/>
              <a:t>‹#›</a:t>
            </a:fld>
            <a:endParaRPr lang="ja-JP" altLang="en-US" dirty="0"/>
          </a:p>
        </p:txBody>
      </p:sp>
    </p:spTree>
    <p:extLst>
      <p:ext uri="{BB962C8B-B14F-4D97-AF65-F5344CB8AC3E}">
        <p14:creationId xmlns:p14="http://schemas.microsoft.com/office/powerpoint/2010/main" val="2879511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19DF95-6D0A-99CC-0A2B-29BAA4ECE9E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1191775-1888-FCF4-59DE-AFD172DD48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5FB7558-6DBD-CF96-030E-CA046E27FD0E}"/>
              </a:ext>
            </a:extLst>
          </p:cNvPr>
          <p:cNvSpPr>
            <a:spLocks noGrp="1"/>
          </p:cNvSpPr>
          <p:nvPr>
            <p:ph type="dt" sz="half" idx="10"/>
          </p:nvPr>
        </p:nvSpPr>
        <p:spPr/>
        <p:txBody>
          <a:bodyPr/>
          <a:lstStyle/>
          <a:p>
            <a:fld id="{6F9DB576-088E-4940-A830-F768B774620C}" type="datetime1">
              <a:rPr kumimoji="1" lang="ja-JP" altLang="en-US" smtClean="0"/>
              <a:t>2026/7/17</a:t>
            </a:fld>
            <a:endParaRPr kumimoji="1" lang="ja-JP" altLang="en-US"/>
          </a:p>
        </p:txBody>
      </p:sp>
      <p:sp>
        <p:nvSpPr>
          <p:cNvPr id="5" name="フッター プレースホルダー 4">
            <a:extLst>
              <a:ext uri="{FF2B5EF4-FFF2-40B4-BE49-F238E27FC236}">
                <a16:creationId xmlns:a16="http://schemas.microsoft.com/office/drawing/2014/main" id="{953CFEE2-A7C8-6D85-14AF-1B8B9C050F5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7DF222-2BE6-E202-E175-176C4F7C1BAF}"/>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2310627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A0DB0B-6D8B-B964-9806-D4C018A1BC8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9B9EC94-DC06-FC1B-47E4-5266CFCA972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C404DE3-11A7-CB28-4C70-D086238575B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35FE239-384E-12B6-02F0-66A69ABCEF5F}"/>
              </a:ext>
            </a:extLst>
          </p:cNvPr>
          <p:cNvSpPr>
            <a:spLocks noGrp="1"/>
          </p:cNvSpPr>
          <p:nvPr>
            <p:ph type="dt" sz="half" idx="10"/>
          </p:nvPr>
        </p:nvSpPr>
        <p:spPr/>
        <p:txBody>
          <a:bodyPr/>
          <a:lstStyle/>
          <a:p>
            <a:fld id="{CF250C48-E320-4497-9F4C-C540A77DA812}" type="datetime1">
              <a:rPr kumimoji="1" lang="ja-JP" altLang="en-US" smtClean="0"/>
              <a:t>2026/7/17</a:t>
            </a:fld>
            <a:endParaRPr kumimoji="1" lang="ja-JP" altLang="en-US"/>
          </a:p>
        </p:txBody>
      </p:sp>
      <p:sp>
        <p:nvSpPr>
          <p:cNvPr id="6" name="フッター プレースホルダー 5">
            <a:extLst>
              <a:ext uri="{FF2B5EF4-FFF2-40B4-BE49-F238E27FC236}">
                <a16:creationId xmlns:a16="http://schemas.microsoft.com/office/drawing/2014/main" id="{6410E674-A9AC-F70C-6085-9CB0FF30095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E51ADCC-899A-0DDB-1CA9-AA878176430E}"/>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1221474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3E7FC0-7BF3-CE18-CE43-C5D66807DB5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C0B34CB-04C1-3E6B-E342-438E9B7D4A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5EA7D18-8A5A-5656-116D-098BD9E0C27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DA3D8F1-9D75-B521-CE7C-67DA4FB5D3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ABA022C-03BF-5E28-2A58-479E9A6AA84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A4D2A6A-8480-FA3D-A414-B1200963E9AF}"/>
              </a:ext>
            </a:extLst>
          </p:cNvPr>
          <p:cNvSpPr>
            <a:spLocks noGrp="1"/>
          </p:cNvSpPr>
          <p:nvPr>
            <p:ph type="dt" sz="half" idx="10"/>
          </p:nvPr>
        </p:nvSpPr>
        <p:spPr/>
        <p:txBody>
          <a:bodyPr/>
          <a:lstStyle/>
          <a:p>
            <a:fld id="{5A70989E-B952-4937-A52C-9592FA98C984}" type="datetime1">
              <a:rPr kumimoji="1" lang="ja-JP" altLang="en-US" smtClean="0"/>
              <a:t>2026/7/17</a:t>
            </a:fld>
            <a:endParaRPr kumimoji="1" lang="ja-JP" altLang="en-US"/>
          </a:p>
        </p:txBody>
      </p:sp>
      <p:sp>
        <p:nvSpPr>
          <p:cNvPr id="8" name="フッター プレースホルダー 7">
            <a:extLst>
              <a:ext uri="{FF2B5EF4-FFF2-40B4-BE49-F238E27FC236}">
                <a16:creationId xmlns:a16="http://schemas.microsoft.com/office/drawing/2014/main" id="{480C0EAF-68FB-BC3C-FBE7-74CA8380D2C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22C1ACD-D955-260C-7DA1-469E4A43D690}"/>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3686768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3F5AB2-B693-6B16-5D48-AE01A4DB78A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346B24A-05A7-7559-9D5E-F142B5B9D303}"/>
              </a:ext>
            </a:extLst>
          </p:cNvPr>
          <p:cNvSpPr>
            <a:spLocks noGrp="1"/>
          </p:cNvSpPr>
          <p:nvPr>
            <p:ph type="dt" sz="half" idx="10"/>
          </p:nvPr>
        </p:nvSpPr>
        <p:spPr/>
        <p:txBody>
          <a:bodyPr/>
          <a:lstStyle/>
          <a:p>
            <a:fld id="{4F9730F1-907B-4F1F-93C2-D7205D390236}" type="datetime1">
              <a:rPr kumimoji="1" lang="ja-JP" altLang="en-US" smtClean="0"/>
              <a:t>2026/7/17</a:t>
            </a:fld>
            <a:endParaRPr kumimoji="1" lang="ja-JP" altLang="en-US"/>
          </a:p>
        </p:txBody>
      </p:sp>
      <p:sp>
        <p:nvSpPr>
          <p:cNvPr id="4" name="フッター プレースホルダー 3">
            <a:extLst>
              <a:ext uri="{FF2B5EF4-FFF2-40B4-BE49-F238E27FC236}">
                <a16:creationId xmlns:a16="http://schemas.microsoft.com/office/drawing/2014/main" id="{1CBBAF31-A315-6347-3B46-2CF5D03B329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16E815C-5D9F-3560-2FC2-0EDE4001616F}"/>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2416021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4B168A0-054C-2D69-E5C8-9CFCC2647FC2}"/>
              </a:ext>
            </a:extLst>
          </p:cNvPr>
          <p:cNvSpPr>
            <a:spLocks noGrp="1"/>
          </p:cNvSpPr>
          <p:nvPr>
            <p:ph type="dt" sz="half" idx="10"/>
          </p:nvPr>
        </p:nvSpPr>
        <p:spPr/>
        <p:txBody>
          <a:bodyPr/>
          <a:lstStyle/>
          <a:p>
            <a:fld id="{F7549240-4804-4EA4-B31D-521F6ED2067F}" type="datetime1">
              <a:rPr kumimoji="1" lang="ja-JP" altLang="en-US" smtClean="0"/>
              <a:t>2026/7/17</a:t>
            </a:fld>
            <a:endParaRPr kumimoji="1" lang="ja-JP" altLang="en-US"/>
          </a:p>
        </p:txBody>
      </p:sp>
      <p:sp>
        <p:nvSpPr>
          <p:cNvPr id="3" name="フッター プレースホルダー 2">
            <a:extLst>
              <a:ext uri="{FF2B5EF4-FFF2-40B4-BE49-F238E27FC236}">
                <a16:creationId xmlns:a16="http://schemas.microsoft.com/office/drawing/2014/main" id="{7B6EB07C-ED29-33BE-DAB7-88794916B65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F7EEED7-4997-AC09-6907-BC1EA957A561}"/>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4244206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143EE7-E7E3-9280-7972-6AD21A93844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1936BA3-9804-AE16-A8A4-48BE321EE2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463590C-4F9B-D45A-B050-487D16B94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0F85C7D-EEC4-1DFB-176E-A8BCE61AD8C2}"/>
              </a:ext>
            </a:extLst>
          </p:cNvPr>
          <p:cNvSpPr>
            <a:spLocks noGrp="1"/>
          </p:cNvSpPr>
          <p:nvPr>
            <p:ph type="dt" sz="half" idx="10"/>
          </p:nvPr>
        </p:nvSpPr>
        <p:spPr/>
        <p:txBody>
          <a:bodyPr/>
          <a:lstStyle/>
          <a:p>
            <a:fld id="{8CE1E59D-80E2-4B82-972D-9DB240404FAF}" type="datetime1">
              <a:rPr kumimoji="1" lang="ja-JP" altLang="en-US" smtClean="0"/>
              <a:t>2026/7/17</a:t>
            </a:fld>
            <a:endParaRPr kumimoji="1" lang="ja-JP" altLang="en-US"/>
          </a:p>
        </p:txBody>
      </p:sp>
      <p:sp>
        <p:nvSpPr>
          <p:cNvPr id="6" name="フッター プレースホルダー 5">
            <a:extLst>
              <a:ext uri="{FF2B5EF4-FFF2-40B4-BE49-F238E27FC236}">
                <a16:creationId xmlns:a16="http://schemas.microsoft.com/office/drawing/2014/main" id="{8A488A1F-3151-6D52-6DBD-D0864DBAD3D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156055-BF37-0829-315E-31376B4E515D}"/>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2550644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6B4D36-D201-9715-1EE9-65FA9DCA24A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9D3F58F-D562-E05E-1BAE-C56A8B947C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0FCFBC8-8483-E482-9ED7-7303FC68CE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30F1A34-F2A4-F0BD-0D31-71F7453BF422}"/>
              </a:ext>
            </a:extLst>
          </p:cNvPr>
          <p:cNvSpPr>
            <a:spLocks noGrp="1"/>
          </p:cNvSpPr>
          <p:nvPr>
            <p:ph type="dt" sz="half" idx="10"/>
          </p:nvPr>
        </p:nvSpPr>
        <p:spPr/>
        <p:txBody>
          <a:bodyPr/>
          <a:lstStyle/>
          <a:p>
            <a:fld id="{DDECCB13-3AF1-48E5-87C7-E7B592759290}" type="datetime1">
              <a:rPr kumimoji="1" lang="ja-JP" altLang="en-US" smtClean="0"/>
              <a:t>2026/7/17</a:t>
            </a:fld>
            <a:endParaRPr kumimoji="1" lang="ja-JP" altLang="en-US"/>
          </a:p>
        </p:txBody>
      </p:sp>
      <p:sp>
        <p:nvSpPr>
          <p:cNvPr id="6" name="フッター プレースホルダー 5">
            <a:extLst>
              <a:ext uri="{FF2B5EF4-FFF2-40B4-BE49-F238E27FC236}">
                <a16:creationId xmlns:a16="http://schemas.microsoft.com/office/drawing/2014/main" id="{08CF3AF0-F102-A171-7350-EBEA9FB409D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592C98-776B-BC0A-295F-EF8B9846AA22}"/>
              </a:ext>
            </a:extLst>
          </p:cNvPr>
          <p:cNvSpPr>
            <a:spLocks noGrp="1"/>
          </p:cNvSpPr>
          <p:nvPr>
            <p:ph type="sldNum" sz="quarter" idx="12"/>
          </p:nvPr>
        </p:nvSpPr>
        <p:spPr/>
        <p:txBody>
          <a:bodyPr/>
          <a:lstStyle/>
          <a:p>
            <a:fld id="{EEFE85D4-2DF7-4A22-9896-4A47003AF91D}" type="slidenum">
              <a:rPr kumimoji="1" lang="ja-JP" altLang="en-US" smtClean="0"/>
              <a:t>‹#›</a:t>
            </a:fld>
            <a:endParaRPr kumimoji="1" lang="ja-JP" altLang="en-US"/>
          </a:p>
        </p:txBody>
      </p:sp>
    </p:spTree>
    <p:extLst>
      <p:ext uri="{BB962C8B-B14F-4D97-AF65-F5344CB8AC3E}">
        <p14:creationId xmlns:p14="http://schemas.microsoft.com/office/powerpoint/2010/main" val="349774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6C68EDD-420E-9D13-ED84-A6E3FD1572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34E6682-CBB1-974A-53BB-6940C8D643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58E6BAE-F1FE-08A0-BB6A-A0181DE3A2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Arial" panose="020B0604020202020204" pitchFamily="34" charset="0"/>
                <a:cs typeface="Arial" panose="020B0604020202020204" pitchFamily="34" charset="0"/>
              </a:defRPr>
            </a:lvl1pPr>
          </a:lstStyle>
          <a:p>
            <a:fld id="{BD86DFB2-7035-44E9-B773-B7BB3A28BE0C}" type="datetime1">
              <a:rPr lang="ja-JP" altLang="en-US" smtClean="0"/>
              <a:pPr/>
              <a:t>2026/7/17</a:t>
            </a:fld>
            <a:endParaRPr lang="ja-JP" altLang="en-US"/>
          </a:p>
        </p:txBody>
      </p:sp>
      <p:sp>
        <p:nvSpPr>
          <p:cNvPr id="5" name="フッター プレースホルダー 4">
            <a:extLst>
              <a:ext uri="{FF2B5EF4-FFF2-40B4-BE49-F238E27FC236}">
                <a16:creationId xmlns:a16="http://schemas.microsoft.com/office/drawing/2014/main" id="{30E7C75A-87C8-C6E1-D0F3-593F5B357B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Arial" panose="020B0604020202020204" pitchFamily="34" charset="0"/>
                <a:cs typeface="Arial" panose="020B0604020202020204" pitchFamily="34" charset="0"/>
              </a:defRPr>
            </a:lvl1pPr>
          </a:lstStyle>
          <a:p>
            <a:endParaRPr lang="ja-JP" altLang="en-US"/>
          </a:p>
        </p:txBody>
      </p:sp>
      <p:sp>
        <p:nvSpPr>
          <p:cNvPr id="6" name="スライド番号プレースホルダー 5">
            <a:extLst>
              <a:ext uri="{FF2B5EF4-FFF2-40B4-BE49-F238E27FC236}">
                <a16:creationId xmlns:a16="http://schemas.microsoft.com/office/drawing/2014/main" id="{10E54C43-AD25-BB1B-3DA8-D9977CC200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Arial" panose="020B0604020202020204" pitchFamily="34" charset="0"/>
                <a:cs typeface="Arial" panose="020B0604020202020204" pitchFamily="34" charset="0"/>
              </a:defRPr>
            </a:lvl1pPr>
          </a:lstStyle>
          <a:p>
            <a:fld id="{EEFE85D4-2DF7-4A22-9896-4A47003AF91D}" type="slidenum">
              <a:rPr lang="ja-JP" altLang="en-US" smtClean="0"/>
              <a:pPr/>
              <a:t>‹#›</a:t>
            </a:fld>
            <a:endParaRPr lang="ja-JP" altLang="en-US"/>
          </a:p>
        </p:txBody>
      </p:sp>
    </p:spTree>
    <p:extLst>
      <p:ext uri="{BB962C8B-B14F-4D97-AF65-F5344CB8AC3E}">
        <p14:creationId xmlns:p14="http://schemas.microsoft.com/office/powerpoint/2010/main" val="3253228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C6CD46-ED8B-0F37-F5A2-829945351E84}"/>
              </a:ext>
            </a:extLst>
          </p:cNvPr>
          <p:cNvSpPr>
            <a:spLocks noGrp="1"/>
          </p:cNvSpPr>
          <p:nvPr>
            <p:ph type="ctrTitle"/>
          </p:nvPr>
        </p:nvSpPr>
        <p:spPr/>
        <p:txBody>
          <a:bodyPr>
            <a:normAutofit/>
          </a:bodyPr>
          <a:lstStyle/>
          <a:p>
            <a:r>
              <a:rPr kumimoji="1" lang="en-US" altLang="ja-JP" sz="4000" dirty="0">
                <a:solidFill>
                  <a:schemeClr val="accent3"/>
                </a:solidFill>
              </a:rPr>
              <a:t>Human Reliability Analysis for Human-Induced Common-Cause Failures</a:t>
            </a:r>
            <a:endParaRPr kumimoji="1" lang="ja-JP" altLang="en-US" sz="4000" dirty="0">
              <a:solidFill>
                <a:schemeClr val="accent3"/>
              </a:solidFill>
            </a:endParaRPr>
          </a:p>
        </p:txBody>
      </p:sp>
      <p:sp>
        <p:nvSpPr>
          <p:cNvPr id="3" name="字幕 2">
            <a:extLst>
              <a:ext uri="{FF2B5EF4-FFF2-40B4-BE49-F238E27FC236}">
                <a16:creationId xmlns:a16="http://schemas.microsoft.com/office/drawing/2014/main" id="{E88A5C5A-D5A0-2C21-1869-4FEA7B280EBF}"/>
              </a:ext>
            </a:extLst>
          </p:cNvPr>
          <p:cNvSpPr>
            <a:spLocks noGrp="1"/>
          </p:cNvSpPr>
          <p:nvPr>
            <p:ph type="subTitle" idx="1"/>
          </p:nvPr>
        </p:nvSpPr>
        <p:spPr>
          <a:xfrm>
            <a:off x="1524000" y="3746087"/>
            <a:ext cx="9144000" cy="1655762"/>
          </a:xfrm>
        </p:spPr>
        <p:txBody>
          <a:bodyPr>
            <a:normAutofit/>
          </a:bodyPr>
          <a:lstStyle/>
          <a:p>
            <a:r>
              <a:rPr kumimoji="1" lang="en-US" altLang="ja-JP" dirty="0"/>
              <a:t>2026.07.22</a:t>
            </a:r>
            <a:endParaRPr lang="en-US" altLang="ja-JP" dirty="0"/>
          </a:p>
          <a:p>
            <a:r>
              <a:rPr kumimoji="1" lang="ja-JP" altLang="en-US" dirty="0"/>
              <a:t>○</a:t>
            </a:r>
            <a:r>
              <a:rPr kumimoji="1" lang="en-US" altLang="ja-JP" dirty="0"/>
              <a:t>Yuta </a:t>
            </a:r>
            <a:r>
              <a:rPr kumimoji="1" lang="en-US" altLang="ja-JP" dirty="0" err="1"/>
              <a:t>Yanada,</a:t>
            </a:r>
            <a:r>
              <a:rPr kumimoji="1" lang="en-US" altLang="ja-JP" dirty="0"/>
              <a:t> Kanoko </a:t>
            </a:r>
            <a:r>
              <a:rPr kumimoji="1" lang="en-US" altLang="ja-JP" dirty="0" err="1"/>
              <a:t>Nishiono</a:t>
            </a:r>
            <a:r>
              <a:rPr kumimoji="1" lang="en-US" altLang="ja-JP" dirty="0"/>
              <a:t>, </a:t>
            </a:r>
            <a:r>
              <a:rPr kumimoji="1" lang="en-US" altLang="ja-JP" dirty="0" err="1"/>
              <a:t>Tingting</a:t>
            </a:r>
            <a:r>
              <a:rPr kumimoji="1" lang="en-US" altLang="ja-JP" dirty="0"/>
              <a:t> Cheng, Ali Mosleh</a:t>
            </a:r>
            <a:endParaRPr kumimoji="1" lang="ja-JP" altLang="en-US" dirty="0"/>
          </a:p>
        </p:txBody>
      </p:sp>
      <p:sp>
        <p:nvSpPr>
          <p:cNvPr id="4" name="テキスト ボックス 3">
            <a:extLst>
              <a:ext uri="{FF2B5EF4-FFF2-40B4-BE49-F238E27FC236}">
                <a16:creationId xmlns:a16="http://schemas.microsoft.com/office/drawing/2014/main" id="{BDB4AB2C-5C10-7869-8331-D13C53EA4A57}"/>
              </a:ext>
            </a:extLst>
          </p:cNvPr>
          <p:cNvSpPr txBox="1"/>
          <p:nvPr/>
        </p:nvSpPr>
        <p:spPr>
          <a:xfrm>
            <a:off x="1111134" y="5619145"/>
            <a:ext cx="10106110" cy="646331"/>
          </a:xfrm>
          <a:prstGeom prst="rect">
            <a:avLst/>
          </a:prstGeom>
          <a:noFill/>
        </p:spPr>
        <p:txBody>
          <a:bodyPr wrap="square" rtlCol="0">
            <a:spAutoFit/>
          </a:bodyPr>
          <a:lstStyle/>
          <a:p>
            <a:r>
              <a:rPr kumimoji="1" lang="en-US" altLang="ja-JP" sz="1800" dirty="0">
                <a:latin typeface="Arial" panose="020B0604020202020204" pitchFamily="34" charset="0"/>
                <a:ea typeface="ＭＳ Ｐゴシック" panose="020B0600070205080204" pitchFamily="50" charset="-128"/>
                <a:cs typeface="Arial" panose="020B0604020202020204" pitchFamily="34" charset="0"/>
              </a:rPr>
              <a:t>The contents of this document represent the opinions of the authors and do not represent the opinions of the Nuclear Regulation Authority.</a:t>
            </a:r>
            <a:endParaRPr kumimoji="1" lang="ja-JP" altLang="en-US" sz="18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5774CE47-D3BC-774E-7CB8-2A59EBADA353}"/>
              </a:ext>
            </a:extLst>
          </p:cNvPr>
          <p:cNvSpPr txBox="1"/>
          <p:nvPr/>
        </p:nvSpPr>
        <p:spPr>
          <a:xfrm>
            <a:off x="1585598" y="245328"/>
            <a:ext cx="9082402" cy="830997"/>
          </a:xfrm>
          <a:prstGeom prst="rect">
            <a:avLst/>
          </a:prstGeom>
          <a:noFill/>
        </p:spPr>
        <p:txBody>
          <a:bodyPr wrap="square" rtlCol="0">
            <a:spAutoFit/>
          </a:bodyPr>
          <a:lstStyle/>
          <a:p>
            <a:pPr algn="ctr"/>
            <a:r>
              <a:rPr lang="en-US" altLang="ja-JP" sz="2400" dirty="0">
                <a:latin typeface="Arial" panose="020B0604020202020204" pitchFamily="34" charset="0"/>
                <a:ea typeface="ＭＳ Ｐゴシック" panose="020B0600070205080204" pitchFamily="50" charset="-128"/>
                <a:cs typeface="Arial" panose="020B0604020202020204" pitchFamily="34" charset="0"/>
              </a:rPr>
              <a:t>Probabilistic Safety Assessment and Management PSAM 18, </a:t>
            </a:r>
          </a:p>
          <a:p>
            <a:pPr algn="ctr"/>
            <a:r>
              <a:rPr lang="en-US" altLang="ja-JP" sz="2400" dirty="0">
                <a:latin typeface="Arial" panose="020B0604020202020204" pitchFamily="34" charset="0"/>
                <a:ea typeface="ＭＳ Ｐゴシック" panose="020B0600070205080204" pitchFamily="50" charset="-128"/>
                <a:cs typeface="Arial" panose="020B0604020202020204" pitchFamily="34" charset="0"/>
              </a:rPr>
              <a:t>July 19-July 24, 2026, Pittsburgh, Pennsylvania</a:t>
            </a:r>
            <a:endParaRPr kumimoji="1" lang="ja-JP" altLang="en-US" sz="2400" i="1"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6" name="スライド番号プレースホルダー 5">
            <a:extLst>
              <a:ext uri="{FF2B5EF4-FFF2-40B4-BE49-F238E27FC236}">
                <a16:creationId xmlns:a16="http://schemas.microsoft.com/office/drawing/2014/main" id="{049A561C-304F-2BCC-4252-2313C1CE52E2}"/>
              </a:ext>
            </a:extLst>
          </p:cNvPr>
          <p:cNvSpPr>
            <a:spLocks noGrp="1"/>
          </p:cNvSpPr>
          <p:nvPr>
            <p:ph type="sldNum" sz="quarter" idx="12"/>
          </p:nvPr>
        </p:nvSpPr>
        <p:spPr/>
        <p:txBody>
          <a:bodyPr/>
          <a:lstStyle/>
          <a:p>
            <a:fld id="{EEFE85D4-2DF7-4A22-9896-4A47003AF91D}" type="slidenum">
              <a:rPr lang="ja-JP" altLang="en-US" smtClean="0"/>
              <a:pPr/>
              <a:t>1</a:t>
            </a:fld>
            <a:endParaRPr lang="ja-JP" altLang="en-US"/>
          </a:p>
        </p:txBody>
      </p:sp>
    </p:spTree>
    <p:extLst>
      <p:ext uri="{BB962C8B-B14F-4D97-AF65-F5344CB8AC3E}">
        <p14:creationId xmlns:p14="http://schemas.microsoft.com/office/powerpoint/2010/main" val="2446735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D80C-171B-B753-1BA7-D8CBFD17DE63}"/>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D22C196E-C4A7-AD10-2585-63B4C3A581BA}"/>
              </a:ext>
            </a:extLst>
          </p:cNvPr>
          <p:cNvPicPr>
            <a:picLocks noChangeAspect="1"/>
          </p:cNvPicPr>
          <p:nvPr/>
        </p:nvPicPr>
        <p:blipFill>
          <a:blip r:embed="rId3"/>
          <a:stretch>
            <a:fillRect/>
          </a:stretch>
        </p:blipFill>
        <p:spPr>
          <a:xfrm>
            <a:off x="403968" y="1096948"/>
            <a:ext cx="11430000" cy="4274634"/>
          </a:xfrm>
          <a:prstGeom prst="rect">
            <a:avLst/>
          </a:prstGeom>
        </p:spPr>
      </p:pic>
      <p:sp>
        <p:nvSpPr>
          <p:cNvPr id="2" name="テキスト ボックス 1">
            <a:extLst>
              <a:ext uri="{FF2B5EF4-FFF2-40B4-BE49-F238E27FC236}">
                <a16:creationId xmlns:a16="http://schemas.microsoft.com/office/drawing/2014/main" id="{A3E801AE-543A-EAF9-5C48-4B21643FD7E5}"/>
              </a:ext>
            </a:extLst>
          </p:cNvPr>
          <p:cNvSpPr txBox="1"/>
          <p:nvPr/>
        </p:nvSpPr>
        <p:spPr>
          <a:xfrm>
            <a:off x="7529682" y="8499324"/>
            <a:ext cx="335348" cy="2862322"/>
          </a:xfrm>
          <a:prstGeom prst="rect">
            <a:avLst/>
          </a:prstGeom>
          <a:noFill/>
        </p:spPr>
        <p:txBody>
          <a:bodyPr wrap="none" rtlCol="0">
            <a:spAutoFit/>
          </a:bodyPr>
          <a:lstStyle/>
          <a:p>
            <a:r>
              <a:rPr kumimoji="1" lang="en-US" altLang="ja-JP"/>
              <a:t>A</a:t>
            </a:r>
          </a:p>
          <a:p>
            <a:endParaRPr lang="en-US" altLang="ja-JP"/>
          </a:p>
          <a:p>
            <a:endParaRPr kumimoji="1" lang="en-US" altLang="ja-JP"/>
          </a:p>
          <a:p>
            <a:endParaRPr lang="en-US" altLang="ja-JP"/>
          </a:p>
          <a:p>
            <a:endParaRPr kumimoji="1" lang="en-US" altLang="ja-JP"/>
          </a:p>
          <a:p>
            <a:endParaRPr lang="en-US" altLang="ja-JP"/>
          </a:p>
          <a:p>
            <a:endParaRPr kumimoji="1" lang="en-US" altLang="ja-JP"/>
          </a:p>
          <a:p>
            <a:endParaRPr lang="en-US" altLang="ja-JP"/>
          </a:p>
          <a:p>
            <a:endParaRPr kumimoji="1" lang="en-US" altLang="ja-JP"/>
          </a:p>
          <a:p>
            <a:endParaRPr kumimoji="1" lang="ja-JP" altLang="en-US"/>
          </a:p>
        </p:txBody>
      </p:sp>
      <p:sp>
        <p:nvSpPr>
          <p:cNvPr id="3" name="テキスト ボックス 2">
            <a:extLst>
              <a:ext uri="{FF2B5EF4-FFF2-40B4-BE49-F238E27FC236}">
                <a16:creationId xmlns:a16="http://schemas.microsoft.com/office/drawing/2014/main" id="{ADE90FEC-1B38-2837-10FD-B58B32189199}"/>
              </a:ext>
            </a:extLst>
          </p:cNvPr>
          <p:cNvSpPr txBox="1"/>
          <p:nvPr/>
        </p:nvSpPr>
        <p:spPr>
          <a:xfrm>
            <a:off x="17653888" y="8651724"/>
            <a:ext cx="335348" cy="2862322"/>
          </a:xfrm>
          <a:prstGeom prst="rect">
            <a:avLst/>
          </a:prstGeom>
          <a:noFill/>
        </p:spPr>
        <p:txBody>
          <a:bodyPr wrap="none" rtlCol="0">
            <a:spAutoFit/>
          </a:bodyPr>
          <a:lstStyle/>
          <a:p>
            <a:r>
              <a:rPr kumimoji="1" lang="en-US" altLang="ja-JP"/>
              <a:t>A</a:t>
            </a:r>
          </a:p>
          <a:p>
            <a:endParaRPr lang="en-US" altLang="ja-JP"/>
          </a:p>
          <a:p>
            <a:endParaRPr kumimoji="1" lang="en-US" altLang="ja-JP"/>
          </a:p>
          <a:p>
            <a:endParaRPr lang="en-US" altLang="ja-JP"/>
          </a:p>
          <a:p>
            <a:endParaRPr kumimoji="1" lang="en-US" altLang="ja-JP"/>
          </a:p>
          <a:p>
            <a:endParaRPr lang="en-US" altLang="ja-JP"/>
          </a:p>
          <a:p>
            <a:endParaRPr kumimoji="1" lang="en-US" altLang="ja-JP"/>
          </a:p>
          <a:p>
            <a:endParaRPr lang="en-US" altLang="ja-JP"/>
          </a:p>
          <a:p>
            <a:endParaRPr kumimoji="1" lang="en-US" altLang="ja-JP"/>
          </a:p>
          <a:p>
            <a:endParaRPr kumimoji="1" lang="ja-JP" altLang="en-US"/>
          </a:p>
        </p:txBody>
      </p:sp>
      <p:grpSp>
        <p:nvGrpSpPr>
          <p:cNvPr id="159" name="グループ化 158">
            <a:extLst>
              <a:ext uri="{FF2B5EF4-FFF2-40B4-BE49-F238E27FC236}">
                <a16:creationId xmlns:a16="http://schemas.microsoft.com/office/drawing/2014/main" id="{7B730A0D-0B91-50B5-A1EE-077BF08B2054}"/>
              </a:ext>
            </a:extLst>
          </p:cNvPr>
          <p:cNvGrpSpPr/>
          <p:nvPr/>
        </p:nvGrpSpPr>
        <p:grpSpPr>
          <a:xfrm>
            <a:off x="401710" y="692626"/>
            <a:ext cx="10919320" cy="5606309"/>
            <a:chOff x="239732" y="888652"/>
            <a:chExt cx="11312120" cy="5797579"/>
          </a:xfrm>
        </p:grpSpPr>
        <p:sp>
          <p:nvSpPr>
            <p:cNvPr id="11" name="四角形: 角を丸くする 10">
              <a:extLst>
                <a:ext uri="{FF2B5EF4-FFF2-40B4-BE49-F238E27FC236}">
                  <a16:creationId xmlns:a16="http://schemas.microsoft.com/office/drawing/2014/main" id="{1DC087A0-93D2-AAF5-D81E-9C2BC3EE4F1C}"/>
                </a:ext>
              </a:extLst>
            </p:cNvPr>
            <p:cNvSpPr/>
            <p:nvPr/>
          </p:nvSpPr>
          <p:spPr>
            <a:xfrm>
              <a:off x="239732" y="5615662"/>
              <a:ext cx="2092169" cy="1032275"/>
            </a:xfrm>
            <a:prstGeom prst="round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Segoe UI" panose="020B0502040204020203" pitchFamily="34" charset="0"/>
                  <a:cs typeface="Segoe UI" panose="020B0502040204020203" pitchFamily="34" charset="0"/>
                </a:rPr>
                <a:t>Human System Interface</a:t>
              </a:r>
              <a:endParaRPr kumimoji="1" lang="ja-JP" altLang="en-US" sz="2000" dirty="0">
                <a:latin typeface="Segoe UI" panose="020B0502040204020203" pitchFamily="34" charset="0"/>
                <a:cs typeface="Segoe UI" panose="020B0502040204020203" pitchFamily="34" charset="0"/>
              </a:endParaRPr>
            </a:p>
          </p:txBody>
        </p:sp>
        <p:cxnSp>
          <p:nvCxnSpPr>
            <p:cNvPr id="13" name="直線矢印コネクタ 12">
              <a:extLst>
                <a:ext uri="{FF2B5EF4-FFF2-40B4-BE49-F238E27FC236}">
                  <a16:creationId xmlns:a16="http://schemas.microsoft.com/office/drawing/2014/main" id="{C59BE845-DF62-5D1A-DB29-590982F331F0}"/>
                </a:ext>
              </a:extLst>
            </p:cNvPr>
            <p:cNvCxnSpPr>
              <a:cxnSpLocks/>
              <a:stCxn id="11" idx="0"/>
            </p:cNvCxnSpPr>
            <p:nvPr/>
          </p:nvCxnSpPr>
          <p:spPr>
            <a:xfrm flipH="1" flipV="1">
              <a:off x="1181100" y="4028193"/>
              <a:ext cx="104717" cy="1587469"/>
            </a:xfrm>
            <a:prstGeom prst="straightConnector1">
              <a:avLst/>
            </a:prstGeom>
            <a:ln w="38100">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14" name="四角形: 角を丸くする 13">
              <a:extLst>
                <a:ext uri="{FF2B5EF4-FFF2-40B4-BE49-F238E27FC236}">
                  <a16:creationId xmlns:a16="http://schemas.microsoft.com/office/drawing/2014/main" id="{F2688E03-CB37-3821-A843-47D15F7D5994}"/>
                </a:ext>
              </a:extLst>
            </p:cNvPr>
            <p:cNvSpPr/>
            <p:nvPr/>
          </p:nvSpPr>
          <p:spPr>
            <a:xfrm>
              <a:off x="2536881" y="5615662"/>
              <a:ext cx="1669290" cy="1032275"/>
            </a:xfrm>
            <a:prstGeom prst="roundRect">
              <a:avLst/>
            </a:prstGeom>
            <a:solidFill>
              <a:srgbClr val="EBA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Segoe UI" panose="020B0502040204020203" pitchFamily="34" charset="0"/>
                  <a:cs typeface="Segoe UI" panose="020B0502040204020203" pitchFamily="34" charset="0"/>
                </a:rPr>
                <a:t>Procedure</a:t>
              </a:r>
              <a:endParaRPr kumimoji="1" lang="ja-JP" altLang="en-US" sz="2000" dirty="0">
                <a:latin typeface="Segoe UI" panose="020B0502040204020203" pitchFamily="34" charset="0"/>
                <a:cs typeface="Segoe UI" panose="020B0502040204020203" pitchFamily="34" charset="0"/>
              </a:endParaRPr>
            </a:p>
          </p:txBody>
        </p:sp>
        <p:cxnSp>
          <p:nvCxnSpPr>
            <p:cNvPr id="17" name="直線矢印コネクタ 16">
              <a:extLst>
                <a:ext uri="{FF2B5EF4-FFF2-40B4-BE49-F238E27FC236}">
                  <a16:creationId xmlns:a16="http://schemas.microsoft.com/office/drawing/2014/main" id="{7E75D501-B7E0-3CC9-F502-52146F0E1A7B}"/>
                </a:ext>
              </a:extLst>
            </p:cNvPr>
            <p:cNvCxnSpPr>
              <a:cxnSpLocks/>
              <a:stCxn id="14" idx="0"/>
            </p:cNvCxnSpPr>
            <p:nvPr/>
          </p:nvCxnSpPr>
          <p:spPr>
            <a:xfrm flipH="1" flipV="1">
              <a:off x="1181100" y="4068025"/>
              <a:ext cx="2190426" cy="1547637"/>
            </a:xfrm>
            <a:prstGeom prst="straightConnector1">
              <a:avLst/>
            </a:prstGeom>
            <a:solidFill>
              <a:srgbClr val="EBA000"/>
            </a:solidFill>
            <a:ln w="38100">
              <a:solidFill>
                <a:srgbClr val="EBA000"/>
              </a:solidFill>
              <a:tailEnd type="triangle"/>
            </a:ln>
          </p:spPr>
          <p:style>
            <a:lnRef idx="2">
              <a:schemeClr val="accent1"/>
            </a:lnRef>
            <a:fillRef idx="0">
              <a:schemeClr val="accent1"/>
            </a:fillRef>
            <a:effectRef idx="1">
              <a:schemeClr val="accent1"/>
            </a:effectRef>
            <a:fontRef idx="minor">
              <a:schemeClr val="tx1"/>
            </a:fontRef>
          </p:style>
        </p:cxnSp>
        <p:sp>
          <p:nvSpPr>
            <p:cNvPr id="20" name="四角形: 角を丸くする 19">
              <a:extLst>
                <a:ext uri="{FF2B5EF4-FFF2-40B4-BE49-F238E27FC236}">
                  <a16:creationId xmlns:a16="http://schemas.microsoft.com/office/drawing/2014/main" id="{D1625878-45A9-35E2-1368-6634CF89ADE7}"/>
                </a:ext>
              </a:extLst>
            </p:cNvPr>
            <p:cNvSpPr/>
            <p:nvPr/>
          </p:nvSpPr>
          <p:spPr>
            <a:xfrm>
              <a:off x="4364204" y="5655494"/>
              <a:ext cx="2214461" cy="1030737"/>
            </a:xfrm>
            <a:prstGeom prst="roundRect">
              <a:avLst/>
            </a:prstGeom>
            <a:solidFill>
              <a:srgbClr val="0070C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Segoe UI" panose="020B0502040204020203" pitchFamily="34" charset="0"/>
                  <a:cs typeface="Segoe UI" panose="020B0502040204020203" pitchFamily="34" charset="0"/>
                </a:rPr>
                <a:t>Human System Interface</a:t>
              </a:r>
              <a:endParaRPr kumimoji="1" lang="ja-JP" altLang="en-US" sz="2000" dirty="0">
                <a:latin typeface="Segoe UI" panose="020B0502040204020203" pitchFamily="34" charset="0"/>
                <a:cs typeface="Segoe UI" panose="020B0502040204020203" pitchFamily="34" charset="0"/>
              </a:endParaRPr>
            </a:p>
          </p:txBody>
        </p:sp>
        <p:cxnSp>
          <p:nvCxnSpPr>
            <p:cNvPr id="21" name="直線矢印コネクタ 20">
              <a:extLst>
                <a:ext uri="{FF2B5EF4-FFF2-40B4-BE49-F238E27FC236}">
                  <a16:creationId xmlns:a16="http://schemas.microsoft.com/office/drawing/2014/main" id="{46FD93B4-61D4-A40C-1E87-7459E9D67E61}"/>
                </a:ext>
              </a:extLst>
            </p:cNvPr>
            <p:cNvCxnSpPr>
              <a:cxnSpLocks/>
              <a:stCxn id="20" idx="0"/>
            </p:cNvCxnSpPr>
            <p:nvPr/>
          </p:nvCxnSpPr>
          <p:spPr>
            <a:xfrm flipH="1" flipV="1">
              <a:off x="2224846" y="4028193"/>
              <a:ext cx="3246589" cy="1627301"/>
            </a:xfrm>
            <a:prstGeom prst="straightConnector1">
              <a:avLst/>
            </a:prstGeom>
            <a:ln w="38100">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23" name="四角形: 角を丸くする 22">
              <a:extLst>
                <a:ext uri="{FF2B5EF4-FFF2-40B4-BE49-F238E27FC236}">
                  <a16:creationId xmlns:a16="http://schemas.microsoft.com/office/drawing/2014/main" id="{5E427672-6B49-1704-FEA4-E8B919C7721F}"/>
                </a:ext>
              </a:extLst>
            </p:cNvPr>
            <p:cNvSpPr/>
            <p:nvPr/>
          </p:nvSpPr>
          <p:spPr>
            <a:xfrm>
              <a:off x="6755106" y="5623619"/>
              <a:ext cx="1601120" cy="1030737"/>
            </a:xfrm>
            <a:prstGeom prst="roundRect">
              <a:avLst/>
            </a:prstGeom>
            <a:solidFill>
              <a:srgbClr val="EBA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Segoe UI" panose="020B0502040204020203" pitchFamily="34" charset="0"/>
                  <a:cs typeface="Segoe UI" panose="020B0502040204020203" pitchFamily="34" charset="0"/>
                </a:rPr>
                <a:t>Procedure</a:t>
              </a:r>
              <a:endParaRPr kumimoji="1" lang="ja-JP" altLang="en-US" sz="2000" dirty="0">
                <a:latin typeface="Segoe UI" panose="020B0502040204020203" pitchFamily="34" charset="0"/>
                <a:cs typeface="Segoe UI" panose="020B0502040204020203" pitchFamily="34" charset="0"/>
              </a:endParaRPr>
            </a:p>
          </p:txBody>
        </p:sp>
        <p:cxnSp>
          <p:nvCxnSpPr>
            <p:cNvPr id="36" name="直線矢印コネクタ 35">
              <a:extLst>
                <a:ext uri="{FF2B5EF4-FFF2-40B4-BE49-F238E27FC236}">
                  <a16:creationId xmlns:a16="http://schemas.microsoft.com/office/drawing/2014/main" id="{190F98DA-0D4D-3062-7343-E1C802C6D718}"/>
                </a:ext>
              </a:extLst>
            </p:cNvPr>
            <p:cNvCxnSpPr>
              <a:cxnSpLocks/>
              <a:stCxn id="23" idx="0"/>
            </p:cNvCxnSpPr>
            <p:nvPr/>
          </p:nvCxnSpPr>
          <p:spPr>
            <a:xfrm flipH="1" flipV="1">
              <a:off x="2329563" y="4023395"/>
              <a:ext cx="5226103" cy="1600224"/>
            </a:xfrm>
            <a:prstGeom prst="straightConnector1">
              <a:avLst/>
            </a:prstGeom>
            <a:solidFill>
              <a:srgbClr val="EBA000"/>
            </a:solidFill>
            <a:ln w="38100">
              <a:solidFill>
                <a:srgbClr val="EBA000"/>
              </a:solidFill>
              <a:tailEnd type="triangle"/>
            </a:ln>
          </p:spPr>
          <p:style>
            <a:lnRef idx="2">
              <a:schemeClr val="accent1"/>
            </a:lnRef>
            <a:fillRef idx="0">
              <a:schemeClr val="accent1"/>
            </a:fillRef>
            <a:effectRef idx="1">
              <a:schemeClr val="accent1"/>
            </a:effectRef>
            <a:fontRef idx="minor">
              <a:schemeClr val="tx1"/>
            </a:fontRef>
          </p:style>
        </p:cxnSp>
        <p:sp>
          <p:nvSpPr>
            <p:cNvPr id="39" name="テキスト ボックス 38">
              <a:extLst>
                <a:ext uri="{FF2B5EF4-FFF2-40B4-BE49-F238E27FC236}">
                  <a16:creationId xmlns:a16="http://schemas.microsoft.com/office/drawing/2014/main" id="{DBA8DC53-733F-2797-8671-37228E56B2CC}"/>
                </a:ext>
              </a:extLst>
            </p:cNvPr>
            <p:cNvSpPr txBox="1"/>
            <p:nvPr/>
          </p:nvSpPr>
          <p:spPr>
            <a:xfrm>
              <a:off x="8461975" y="6002154"/>
              <a:ext cx="877163" cy="369332"/>
            </a:xfrm>
            <a:prstGeom prst="rect">
              <a:avLst/>
            </a:prstGeom>
            <a:noFill/>
          </p:spPr>
          <p:txBody>
            <a:bodyPr wrap="none" rtlCol="0">
              <a:spAutoFit/>
            </a:bodyPr>
            <a:lstStyle/>
            <a:p>
              <a:r>
                <a:rPr kumimoji="1" lang="ja-JP" altLang="en-US" dirty="0"/>
                <a:t>・・・</a:t>
              </a:r>
            </a:p>
          </p:txBody>
        </p:sp>
        <p:sp>
          <p:nvSpPr>
            <p:cNvPr id="47" name="四角形: 角を丸くする 46">
              <a:extLst>
                <a:ext uri="{FF2B5EF4-FFF2-40B4-BE49-F238E27FC236}">
                  <a16:creationId xmlns:a16="http://schemas.microsoft.com/office/drawing/2014/main" id="{B8628D56-7E4B-EF63-432B-96A033851CF9}"/>
                </a:ext>
              </a:extLst>
            </p:cNvPr>
            <p:cNvSpPr/>
            <p:nvPr/>
          </p:nvSpPr>
          <p:spPr>
            <a:xfrm>
              <a:off x="2016916" y="888652"/>
              <a:ext cx="2174279" cy="787664"/>
            </a:xfrm>
            <a:prstGeom prst="roundRect">
              <a:avLst/>
            </a:prstGeom>
            <a:solidFill>
              <a:srgbClr val="E13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solidFill>
                    <a:srgbClr val="FFFFFF"/>
                  </a:solidFill>
                  <a:latin typeface="Segoe UI" panose="020B0502040204020203" pitchFamily="34" charset="0"/>
                  <a:cs typeface="Segoe UI" panose="020B0502040204020203" pitchFamily="34" charset="0"/>
                </a:rPr>
                <a:t>Knowledge and Abilities-Crew A</a:t>
              </a:r>
              <a:endParaRPr kumimoji="1" lang="ja-JP" altLang="en-US" sz="2000" dirty="0">
                <a:solidFill>
                  <a:srgbClr val="FFFFFF"/>
                </a:solidFill>
                <a:latin typeface="Segoe UI" panose="020B0502040204020203" pitchFamily="34" charset="0"/>
                <a:cs typeface="Segoe UI" panose="020B0502040204020203" pitchFamily="34" charset="0"/>
              </a:endParaRPr>
            </a:p>
          </p:txBody>
        </p:sp>
        <p:sp>
          <p:nvSpPr>
            <p:cNvPr id="49" name="四角形: 角を丸くする 48">
              <a:extLst>
                <a:ext uri="{FF2B5EF4-FFF2-40B4-BE49-F238E27FC236}">
                  <a16:creationId xmlns:a16="http://schemas.microsoft.com/office/drawing/2014/main" id="{48C8E471-DD03-5F69-4223-E15AA6EB3F1E}"/>
                </a:ext>
              </a:extLst>
            </p:cNvPr>
            <p:cNvSpPr/>
            <p:nvPr/>
          </p:nvSpPr>
          <p:spPr>
            <a:xfrm>
              <a:off x="4362052" y="888652"/>
              <a:ext cx="2174279" cy="791584"/>
            </a:xfrm>
            <a:prstGeom prst="roundRect">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Segoe UI" panose="020B0502040204020203" pitchFamily="34" charset="0"/>
                  <a:cs typeface="Segoe UI" panose="020B0502040204020203" pitchFamily="34" charset="0"/>
                </a:rPr>
                <a:t>Team Effectiveness</a:t>
              </a:r>
              <a:endParaRPr kumimoji="1" lang="ja-JP" altLang="en-US" sz="2000" dirty="0">
                <a:latin typeface="Segoe UI" panose="020B0502040204020203" pitchFamily="34" charset="0"/>
                <a:cs typeface="Segoe UI" panose="020B0502040204020203" pitchFamily="34" charset="0"/>
              </a:endParaRPr>
            </a:p>
          </p:txBody>
        </p:sp>
        <p:cxnSp>
          <p:nvCxnSpPr>
            <p:cNvPr id="54" name="直線矢印コネクタ 53">
              <a:extLst>
                <a:ext uri="{FF2B5EF4-FFF2-40B4-BE49-F238E27FC236}">
                  <a16:creationId xmlns:a16="http://schemas.microsoft.com/office/drawing/2014/main" id="{CDC7E79E-8412-A071-CB18-5EB8D943A3A7}"/>
                </a:ext>
              </a:extLst>
            </p:cNvPr>
            <p:cNvCxnSpPr>
              <a:cxnSpLocks/>
              <a:stCxn id="47" idx="2"/>
            </p:cNvCxnSpPr>
            <p:nvPr/>
          </p:nvCxnSpPr>
          <p:spPr>
            <a:xfrm flipH="1">
              <a:off x="1028700" y="1676316"/>
              <a:ext cx="2075355" cy="346220"/>
            </a:xfrm>
            <a:prstGeom prst="straightConnector1">
              <a:avLst/>
            </a:prstGeom>
            <a:ln w="38100">
              <a:solidFill>
                <a:srgbClr val="E13300"/>
              </a:solidFill>
              <a:tailEnd type="triangle"/>
            </a:ln>
          </p:spPr>
          <p:style>
            <a:lnRef idx="2">
              <a:schemeClr val="accent1"/>
            </a:lnRef>
            <a:fillRef idx="0">
              <a:schemeClr val="accent1"/>
            </a:fillRef>
            <a:effectRef idx="1">
              <a:schemeClr val="accent1"/>
            </a:effectRef>
            <a:fontRef idx="minor">
              <a:schemeClr val="tx1"/>
            </a:fontRef>
          </p:style>
        </p:cxnSp>
        <p:cxnSp>
          <p:nvCxnSpPr>
            <p:cNvPr id="56" name="直線矢印コネクタ 55">
              <a:extLst>
                <a:ext uri="{FF2B5EF4-FFF2-40B4-BE49-F238E27FC236}">
                  <a16:creationId xmlns:a16="http://schemas.microsoft.com/office/drawing/2014/main" id="{DEC6CB31-FCD5-F441-1ACD-EDC0790AFD50}"/>
                </a:ext>
              </a:extLst>
            </p:cNvPr>
            <p:cNvCxnSpPr>
              <a:cxnSpLocks/>
              <a:stCxn id="84" idx="2"/>
            </p:cNvCxnSpPr>
            <p:nvPr/>
          </p:nvCxnSpPr>
          <p:spPr>
            <a:xfrm flipH="1">
              <a:off x="7931263" y="1682684"/>
              <a:ext cx="219229" cy="339852"/>
            </a:xfrm>
            <a:prstGeom prst="straightConnector1">
              <a:avLst/>
            </a:prstGeom>
            <a:ln w="38100">
              <a:solidFill>
                <a:srgbClr val="E13300"/>
              </a:solidFill>
              <a:tailEnd type="triangle"/>
            </a:ln>
          </p:spPr>
          <p:style>
            <a:lnRef idx="2">
              <a:schemeClr val="accent1"/>
            </a:lnRef>
            <a:fillRef idx="0">
              <a:schemeClr val="accent1"/>
            </a:fillRef>
            <a:effectRef idx="1">
              <a:schemeClr val="accent1"/>
            </a:effectRef>
            <a:fontRef idx="minor">
              <a:schemeClr val="tx1"/>
            </a:fontRef>
          </p:style>
        </p:cxnSp>
        <p:cxnSp>
          <p:nvCxnSpPr>
            <p:cNvPr id="58" name="直線矢印コネクタ 57">
              <a:extLst>
                <a:ext uri="{FF2B5EF4-FFF2-40B4-BE49-F238E27FC236}">
                  <a16:creationId xmlns:a16="http://schemas.microsoft.com/office/drawing/2014/main" id="{C1EAF1FE-07C9-7726-06F8-1F7D9B4985C3}"/>
                </a:ext>
              </a:extLst>
            </p:cNvPr>
            <p:cNvCxnSpPr>
              <a:cxnSpLocks/>
              <a:stCxn id="49" idx="2"/>
            </p:cNvCxnSpPr>
            <p:nvPr/>
          </p:nvCxnSpPr>
          <p:spPr>
            <a:xfrm flipH="1">
              <a:off x="1028700" y="1680236"/>
              <a:ext cx="4420491" cy="339852"/>
            </a:xfrm>
            <a:prstGeom prst="straightConnector1">
              <a:avLst/>
            </a:prstGeom>
            <a:ln w="38100">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84" name="四角形: 角を丸くする 83">
              <a:extLst>
                <a:ext uri="{FF2B5EF4-FFF2-40B4-BE49-F238E27FC236}">
                  <a16:creationId xmlns:a16="http://schemas.microsoft.com/office/drawing/2014/main" id="{23A5E0A4-6836-F543-277C-07F487B1EFD7}"/>
                </a:ext>
              </a:extLst>
            </p:cNvPr>
            <p:cNvSpPr/>
            <p:nvPr/>
          </p:nvSpPr>
          <p:spPr>
            <a:xfrm>
              <a:off x="7063353" y="895020"/>
              <a:ext cx="2174279" cy="787664"/>
            </a:xfrm>
            <a:prstGeom prst="roundRect">
              <a:avLst/>
            </a:prstGeom>
            <a:solidFill>
              <a:srgbClr val="E133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Segoe UI" panose="020B0502040204020203" pitchFamily="34" charset="0"/>
                  <a:cs typeface="Segoe UI" panose="020B0502040204020203" pitchFamily="34" charset="0"/>
                </a:rPr>
                <a:t>Knowledge and Abilities-Crew A</a:t>
              </a:r>
              <a:endParaRPr kumimoji="1" lang="ja-JP" altLang="en-US" sz="2000" dirty="0">
                <a:latin typeface="Segoe UI" panose="020B0502040204020203" pitchFamily="34" charset="0"/>
                <a:cs typeface="Segoe UI" panose="020B0502040204020203" pitchFamily="34" charset="0"/>
              </a:endParaRPr>
            </a:p>
          </p:txBody>
        </p:sp>
        <p:sp>
          <p:nvSpPr>
            <p:cNvPr id="126" name="四角形: 角を丸くする 125">
              <a:extLst>
                <a:ext uri="{FF2B5EF4-FFF2-40B4-BE49-F238E27FC236}">
                  <a16:creationId xmlns:a16="http://schemas.microsoft.com/office/drawing/2014/main" id="{69748E66-2D4F-69C8-AC84-7E59218A769C}"/>
                </a:ext>
              </a:extLst>
            </p:cNvPr>
            <p:cNvSpPr/>
            <p:nvPr/>
          </p:nvSpPr>
          <p:spPr>
            <a:xfrm>
              <a:off x="9377573" y="888652"/>
              <a:ext cx="2174279" cy="794032"/>
            </a:xfrm>
            <a:prstGeom prst="roundRect">
              <a:avLst/>
            </a:prstGeom>
            <a:solidFill>
              <a:srgbClr val="7030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Segoe UI" panose="020B0502040204020203" pitchFamily="34" charset="0"/>
                  <a:cs typeface="Segoe UI" panose="020B0502040204020203" pitchFamily="34" charset="0"/>
                </a:rPr>
                <a:t>Team Effectiveness</a:t>
              </a:r>
              <a:endParaRPr kumimoji="1" lang="ja-JP" altLang="en-US" sz="2000" dirty="0">
                <a:latin typeface="Segoe UI" panose="020B0502040204020203" pitchFamily="34" charset="0"/>
                <a:cs typeface="Segoe UI" panose="020B0502040204020203" pitchFamily="34" charset="0"/>
              </a:endParaRPr>
            </a:p>
          </p:txBody>
        </p:sp>
        <p:cxnSp>
          <p:nvCxnSpPr>
            <p:cNvPr id="127" name="直線矢印コネクタ 126">
              <a:extLst>
                <a:ext uri="{FF2B5EF4-FFF2-40B4-BE49-F238E27FC236}">
                  <a16:creationId xmlns:a16="http://schemas.microsoft.com/office/drawing/2014/main" id="{E38AC036-4F72-43E8-84E5-4879427757B3}"/>
                </a:ext>
              </a:extLst>
            </p:cNvPr>
            <p:cNvCxnSpPr>
              <a:cxnSpLocks/>
              <a:stCxn id="126" idx="2"/>
            </p:cNvCxnSpPr>
            <p:nvPr/>
          </p:nvCxnSpPr>
          <p:spPr>
            <a:xfrm flipH="1">
              <a:off x="7865030" y="1682684"/>
              <a:ext cx="2599683" cy="339852"/>
            </a:xfrm>
            <a:prstGeom prst="straightConnector1">
              <a:avLst/>
            </a:prstGeom>
            <a:ln w="38100">
              <a:solidFill>
                <a:srgbClr val="7030A0"/>
              </a:solidFill>
              <a:tailEnd type="triangle"/>
            </a:ln>
          </p:spPr>
          <p:style>
            <a:lnRef idx="2">
              <a:schemeClr val="accent1"/>
            </a:lnRef>
            <a:fillRef idx="0">
              <a:schemeClr val="accent1"/>
            </a:fillRef>
            <a:effectRef idx="1">
              <a:schemeClr val="accent1"/>
            </a:effectRef>
            <a:fontRef idx="minor">
              <a:schemeClr val="tx1"/>
            </a:fontRef>
          </p:style>
        </p:cxnSp>
      </p:grpSp>
      <p:sp>
        <p:nvSpPr>
          <p:cNvPr id="160" name="タイトル 1">
            <a:extLst>
              <a:ext uri="{FF2B5EF4-FFF2-40B4-BE49-F238E27FC236}">
                <a16:creationId xmlns:a16="http://schemas.microsoft.com/office/drawing/2014/main" id="{9D48D858-1F10-9C0F-6247-A9EC40866F55}"/>
              </a:ext>
            </a:extLst>
          </p:cNvPr>
          <p:cNvSpPr>
            <a:spLocks noGrp="1"/>
          </p:cNvSpPr>
          <p:nvPr>
            <p:ph type="title"/>
          </p:nvPr>
        </p:nvSpPr>
        <p:spPr>
          <a:xfrm>
            <a:off x="526274" y="-64551"/>
            <a:ext cx="11071476" cy="649280"/>
          </a:xfrm>
        </p:spPr>
        <p:txBody>
          <a:bodyPr>
            <a:noAutofit/>
          </a:bodyPr>
          <a:lstStyle/>
          <a:p>
            <a:r>
              <a:rPr lang="en-US" altLang="ja-JP" sz="3200" u="sng" dirty="0"/>
              <a:t>Without</a:t>
            </a:r>
            <a:r>
              <a:rPr kumimoji="1" lang="en-US" altLang="ja-JP" sz="3200" u="sng" dirty="0"/>
              <a:t> dependencies as common causes of different HFEs</a:t>
            </a:r>
          </a:p>
        </p:txBody>
      </p:sp>
      <p:sp>
        <p:nvSpPr>
          <p:cNvPr id="4" name="スライド番号プレースホルダー 3">
            <a:extLst>
              <a:ext uri="{FF2B5EF4-FFF2-40B4-BE49-F238E27FC236}">
                <a16:creationId xmlns:a16="http://schemas.microsoft.com/office/drawing/2014/main" id="{9DE8336B-6C66-C2E6-3ACB-0539CA54785A}"/>
              </a:ext>
            </a:extLst>
          </p:cNvPr>
          <p:cNvSpPr>
            <a:spLocks noGrp="1"/>
          </p:cNvSpPr>
          <p:nvPr>
            <p:ph type="sldNum" sz="quarter" idx="12"/>
          </p:nvPr>
        </p:nvSpPr>
        <p:spPr/>
        <p:txBody>
          <a:bodyPr/>
          <a:lstStyle/>
          <a:p>
            <a:fld id="{EEFE85D4-2DF7-4A22-9896-4A47003AF91D}" type="slidenum">
              <a:rPr lang="ja-JP" altLang="en-US" smtClean="0"/>
              <a:pPr/>
              <a:t>10</a:t>
            </a:fld>
            <a:endParaRPr lang="ja-JP" altLang="en-US"/>
          </a:p>
        </p:txBody>
      </p:sp>
    </p:spTree>
    <p:extLst>
      <p:ext uri="{BB962C8B-B14F-4D97-AF65-F5344CB8AC3E}">
        <p14:creationId xmlns:p14="http://schemas.microsoft.com/office/powerpoint/2010/main" val="3186201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729214" y="-58225"/>
            <a:ext cx="10905067" cy="649280"/>
          </a:xfrm>
        </p:spPr>
        <p:txBody>
          <a:bodyPr>
            <a:noAutofit/>
          </a:bodyPr>
          <a:lstStyle/>
          <a:p>
            <a:r>
              <a:rPr lang="en-US" altLang="ja-JP" sz="3200" u="sng" dirty="0"/>
              <a:t>With</a:t>
            </a:r>
            <a:r>
              <a:rPr kumimoji="1" lang="en-US" altLang="ja-JP" sz="3200" u="sng" dirty="0"/>
              <a:t> dependencies as common causes of different HFEs</a:t>
            </a:r>
          </a:p>
        </p:txBody>
      </p:sp>
      <p:sp>
        <p:nvSpPr>
          <p:cNvPr id="3" name="スライド番号プレースホルダー 2">
            <a:extLst>
              <a:ext uri="{FF2B5EF4-FFF2-40B4-BE49-F238E27FC236}">
                <a16:creationId xmlns:a16="http://schemas.microsoft.com/office/drawing/2014/main" id="{E5D06E4D-358B-A698-392B-F74221250ED7}"/>
              </a:ext>
            </a:extLst>
          </p:cNvPr>
          <p:cNvSpPr>
            <a:spLocks noGrp="1"/>
          </p:cNvSpPr>
          <p:nvPr>
            <p:ph type="sldNum" sz="quarter" idx="12"/>
          </p:nvPr>
        </p:nvSpPr>
        <p:spPr/>
        <p:txBody>
          <a:bodyPr/>
          <a:lstStyle/>
          <a:p>
            <a:fld id="{EEFE85D4-2DF7-4A22-9896-4A47003AF91D}" type="slidenum">
              <a:rPr lang="ja-JP" altLang="en-US" smtClean="0"/>
              <a:pPr/>
              <a:t>11</a:t>
            </a:fld>
            <a:endParaRPr lang="ja-JP" altLang="en-US"/>
          </a:p>
        </p:txBody>
      </p:sp>
      <p:sp>
        <p:nvSpPr>
          <p:cNvPr id="6" name="テキスト ボックス 5">
            <a:extLst>
              <a:ext uri="{FF2B5EF4-FFF2-40B4-BE49-F238E27FC236}">
                <a16:creationId xmlns:a16="http://schemas.microsoft.com/office/drawing/2014/main" id="{BD00A401-840C-79BF-99B8-B6430568FFAA}"/>
              </a:ext>
            </a:extLst>
          </p:cNvPr>
          <p:cNvSpPr txBox="1"/>
          <p:nvPr/>
        </p:nvSpPr>
        <p:spPr>
          <a:xfrm>
            <a:off x="3133903" y="6210697"/>
            <a:ext cx="6210703" cy="510778"/>
          </a:xfrm>
          <a:prstGeom prst="roundRect">
            <a:avLst/>
          </a:prstGeom>
          <a:solidFill>
            <a:schemeClr val="bg1"/>
          </a:solidFill>
          <a:ln w="19050">
            <a:solidFill>
              <a:srgbClr val="C00000"/>
            </a:solidFill>
          </a:ln>
        </p:spPr>
        <p:txBody>
          <a:bodyPr wrap="square" rtlCol="0">
            <a:spAutoFit/>
          </a:bodyPr>
          <a:lstStyle/>
          <a:p>
            <a:r>
              <a:rPr kumimoji="1" lang="en-US" altLang="ja-JP" sz="2400" dirty="0">
                <a:solidFill>
                  <a:srgbClr val="C00000"/>
                </a:solidFill>
                <a:latin typeface="Arial" panose="020B0604020202020204" pitchFamily="34" charset="0"/>
                <a:cs typeface="Arial" panose="020B0604020202020204" pitchFamily="34" charset="0"/>
              </a:rPr>
              <a:t>Using BBN, the dependency is considered</a:t>
            </a:r>
          </a:p>
        </p:txBody>
      </p:sp>
      <p:pic>
        <p:nvPicPr>
          <p:cNvPr id="7" name="図 6">
            <a:extLst>
              <a:ext uri="{FF2B5EF4-FFF2-40B4-BE49-F238E27FC236}">
                <a16:creationId xmlns:a16="http://schemas.microsoft.com/office/drawing/2014/main" id="{0A69F13A-8172-C99B-8D24-E843FA66D7A4}"/>
              </a:ext>
            </a:extLst>
          </p:cNvPr>
          <p:cNvPicPr>
            <a:picLocks noChangeAspect="1"/>
          </p:cNvPicPr>
          <p:nvPr/>
        </p:nvPicPr>
        <p:blipFill>
          <a:blip r:embed="rId3"/>
          <a:stretch>
            <a:fillRect/>
          </a:stretch>
        </p:blipFill>
        <p:spPr>
          <a:xfrm>
            <a:off x="103761" y="591055"/>
            <a:ext cx="11984477" cy="5553782"/>
          </a:xfrm>
          <a:prstGeom prst="rect">
            <a:avLst/>
          </a:prstGeom>
        </p:spPr>
      </p:pic>
    </p:spTree>
    <p:extLst>
      <p:ext uri="{BB962C8B-B14F-4D97-AF65-F5344CB8AC3E}">
        <p14:creationId xmlns:p14="http://schemas.microsoft.com/office/powerpoint/2010/main" val="2187828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50C52D-4FFF-07FF-B14E-0A23A389B983}"/>
              </a:ext>
            </a:extLst>
          </p:cNvPr>
          <p:cNvSpPr>
            <a:spLocks noGrp="1"/>
          </p:cNvSpPr>
          <p:nvPr>
            <p:ph type="title"/>
          </p:nvPr>
        </p:nvSpPr>
        <p:spPr>
          <a:xfrm>
            <a:off x="747408" y="0"/>
            <a:ext cx="10515600" cy="561277"/>
          </a:xfrm>
        </p:spPr>
        <p:txBody>
          <a:bodyPr>
            <a:normAutofit/>
          </a:bodyPr>
          <a:lstStyle/>
          <a:p>
            <a:pPr algn="ctr"/>
            <a:r>
              <a:rPr kumimoji="1" lang="en-US" altLang="ja-JP" sz="3200" u="sng" dirty="0"/>
              <a:t>Quantification Process</a:t>
            </a:r>
            <a:endParaRPr kumimoji="1" lang="ja-JP" altLang="en-US" sz="3200" u="sng" dirty="0"/>
          </a:p>
        </p:txBody>
      </p:sp>
      <p:sp>
        <p:nvSpPr>
          <p:cNvPr id="4" name="スライド番号プレースホルダー 3">
            <a:extLst>
              <a:ext uri="{FF2B5EF4-FFF2-40B4-BE49-F238E27FC236}">
                <a16:creationId xmlns:a16="http://schemas.microsoft.com/office/drawing/2014/main" id="{6B547DCF-6208-B984-A05D-0E815AB26836}"/>
              </a:ext>
            </a:extLst>
          </p:cNvPr>
          <p:cNvSpPr>
            <a:spLocks noGrp="1"/>
          </p:cNvSpPr>
          <p:nvPr>
            <p:ph type="sldNum" sz="quarter" idx="12"/>
          </p:nvPr>
        </p:nvSpPr>
        <p:spPr/>
        <p:txBody>
          <a:bodyPr/>
          <a:lstStyle/>
          <a:p>
            <a:fld id="{EEFE85D4-2DF7-4A22-9896-4A47003AF91D}" type="slidenum">
              <a:rPr lang="ja-JP" altLang="en-US" smtClean="0"/>
              <a:pPr/>
              <a:t>12</a:t>
            </a:fld>
            <a:endParaRPr lang="ja-JP" altLang="en-US"/>
          </a:p>
        </p:txBody>
      </p:sp>
      <p:sp>
        <p:nvSpPr>
          <p:cNvPr id="8" name="テキスト ボックス 7">
            <a:extLst>
              <a:ext uri="{FF2B5EF4-FFF2-40B4-BE49-F238E27FC236}">
                <a16:creationId xmlns:a16="http://schemas.microsoft.com/office/drawing/2014/main" id="{A503D516-D94A-BB39-29D2-F40F0EC3C273}"/>
              </a:ext>
            </a:extLst>
          </p:cNvPr>
          <p:cNvSpPr txBox="1"/>
          <p:nvPr/>
        </p:nvSpPr>
        <p:spPr>
          <a:xfrm>
            <a:off x="188068" y="628300"/>
            <a:ext cx="11808944" cy="1736646"/>
          </a:xfrm>
          <a:prstGeom prst="roundRect">
            <a:avLst/>
          </a:prstGeom>
          <a:noFill/>
          <a:ln>
            <a:solidFill>
              <a:srgbClr val="C00000"/>
            </a:solidFill>
          </a:ln>
        </p:spPr>
        <p:txBody>
          <a:bodyPr wrap="square" rtlCol="0">
            <a:spAutoFit/>
          </a:bodyPr>
          <a:lstStyle/>
          <a:p>
            <a:pPr marL="285750" indent="-285750">
              <a:buFont typeface="Arial" panose="020B0604020202020204" pitchFamily="34" charset="0"/>
              <a:buChar char="•"/>
            </a:pPr>
            <a:r>
              <a:rPr lang="en-US" altLang="ja-JP" sz="2400" dirty="0">
                <a:latin typeface="Arial" panose="020B0604020202020204" pitchFamily="34" charset="0"/>
                <a:cs typeface="Arial" panose="020B0604020202020204" pitchFamily="34" charset="0"/>
              </a:rPr>
              <a:t>The occurrence probability of a CFM is assigned to </a:t>
            </a:r>
            <a:r>
              <a:rPr lang="en-US" altLang="ja-JP" sz="2400" u="sng" dirty="0">
                <a:solidFill>
                  <a:srgbClr val="C00000"/>
                </a:solidFill>
                <a:latin typeface="Arial" panose="020B0604020202020204" pitchFamily="34" charset="0"/>
                <a:cs typeface="Arial" panose="020B0604020202020204" pitchFamily="34" charset="0"/>
              </a:rPr>
              <a:t>each combination of degraded and non-degraded PIF states</a:t>
            </a:r>
            <a:r>
              <a:rPr lang="en-US" altLang="ja-JP" sz="2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altLang="ja-JP" sz="2400" dirty="0">
                <a:latin typeface="Arial" panose="020B0604020202020204" pitchFamily="34" charset="0"/>
                <a:cs typeface="Arial" panose="020B0604020202020204" pitchFamily="34" charset="0"/>
              </a:rPr>
              <a:t>Since Phoenix HRA defines eight primary PIFs, the table contains 2</a:t>
            </a:r>
            <a:r>
              <a:rPr lang="en-US" altLang="ja-JP" sz="2400" baseline="30000" dirty="0">
                <a:latin typeface="Arial" panose="020B0604020202020204" pitchFamily="34" charset="0"/>
                <a:cs typeface="Arial" panose="020B0604020202020204" pitchFamily="34" charset="0"/>
              </a:rPr>
              <a:t>8</a:t>
            </a:r>
            <a:r>
              <a:rPr lang="en-US" altLang="ja-JP" sz="2400" dirty="0">
                <a:latin typeface="Arial" panose="020B0604020202020204" pitchFamily="34" charset="0"/>
                <a:cs typeface="Arial" panose="020B0604020202020204" pitchFamily="34" charset="0"/>
              </a:rPr>
              <a:t>=256 possible combinations of PIF states.</a:t>
            </a:r>
            <a:endParaRPr kumimoji="1" lang="en-US" altLang="ja-JP" sz="2400" dirty="0">
              <a:latin typeface="Arial" panose="020B0604020202020204" pitchFamily="34" charset="0"/>
              <a:cs typeface="Arial" panose="020B0604020202020204" pitchFamily="34" charset="0"/>
            </a:endParaRPr>
          </a:p>
        </p:txBody>
      </p:sp>
      <p:graphicFrame>
        <p:nvGraphicFramePr>
          <p:cNvPr id="9" name="表 8">
            <a:extLst>
              <a:ext uri="{FF2B5EF4-FFF2-40B4-BE49-F238E27FC236}">
                <a16:creationId xmlns:a16="http://schemas.microsoft.com/office/drawing/2014/main" id="{634A9C54-962E-C6F7-1ED3-BD98915865A8}"/>
              </a:ext>
            </a:extLst>
          </p:cNvPr>
          <p:cNvGraphicFramePr>
            <a:graphicFrameLocks noGrp="1"/>
          </p:cNvGraphicFramePr>
          <p:nvPr>
            <p:extLst>
              <p:ext uri="{D42A27DB-BD31-4B8C-83A1-F6EECF244321}">
                <p14:modId xmlns:p14="http://schemas.microsoft.com/office/powerpoint/2010/main" val="1410257215"/>
              </p:ext>
            </p:extLst>
          </p:nvPr>
        </p:nvGraphicFramePr>
        <p:xfrm>
          <a:off x="188068" y="2768202"/>
          <a:ext cx="11899736" cy="2011680"/>
        </p:xfrm>
        <a:graphic>
          <a:graphicData uri="http://schemas.openxmlformats.org/drawingml/2006/table">
            <a:tbl>
              <a:tblPr firstRow="1" bandRow="1">
                <a:tableStyleId>{5940675A-B579-460E-94D1-54222C63F5DA}</a:tableStyleId>
              </a:tblPr>
              <a:tblGrid>
                <a:gridCol w="2796336">
                  <a:extLst>
                    <a:ext uri="{9D8B030D-6E8A-4147-A177-3AD203B41FA5}">
                      <a16:colId xmlns:a16="http://schemas.microsoft.com/office/drawing/2014/main" val="1115051402"/>
                    </a:ext>
                  </a:extLst>
                </a:gridCol>
                <a:gridCol w="1137925">
                  <a:extLst>
                    <a:ext uri="{9D8B030D-6E8A-4147-A177-3AD203B41FA5}">
                      <a16:colId xmlns:a16="http://schemas.microsoft.com/office/drawing/2014/main" val="1731599177"/>
                    </a:ext>
                  </a:extLst>
                </a:gridCol>
                <a:gridCol w="1137925">
                  <a:extLst>
                    <a:ext uri="{9D8B030D-6E8A-4147-A177-3AD203B41FA5}">
                      <a16:colId xmlns:a16="http://schemas.microsoft.com/office/drawing/2014/main" val="2289747667"/>
                    </a:ext>
                  </a:extLst>
                </a:gridCol>
                <a:gridCol w="1137925">
                  <a:extLst>
                    <a:ext uri="{9D8B030D-6E8A-4147-A177-3AD203B41FA5}">
                      <a16:colId xmlns:a16="http://schemas.microsoft.com/office/drawing/2014/main" val="1501364364"/>
                    </a:ext>
                  </a:extLst>
                </a:gridCol>
                <a:gridCol w="1137925">
                  <a:extLst>
                    <a:ext uri="{9D8B030D-6E8A-4147-A177-3AD203B41FA5}">
                      <a16:colId xmlns:a16="http://schemas.microsoft.com/office/drawing/2014/main" val="691733617"/>
                    </a:ext>
                  </a:extLst>
                </a:gridCol>
                <a:gridCol w="1137925">
                  <a:extLst>
                    <a:ext uri="{9D8B030D-6E8A-4147-A177-3AD203B41FA5}">
                      <a16:colId xmlns:a16="http://schemas.microsoft.com/office/drawing/2014/main" val="4193627894"/>
                    </a:ext>
                  </a:extLst>
                </a:gridCol>
                <a:gridCol w="1137925">
                  <a:extLst>
                    <a:ext uri="{9D8B030D-6E8A-4147-A177-3AD203B41FA5}">
                      <a16:colId xmlns:a16="http://schemas.microsoft.com/office/drawing/2014/main" val="859272134"/>
                    </a:ext>
                  </a:extLst>
                </a:gridCol>
                <a:gridCol w="1137925">
                  <a:extLst>
                    <a:ext uri="{9D8B030D-6E8A-4147-A177-3AD203B41FA5}">
                      <a16:colId xmlns:a16="http://schemas.microsoft.com/office/drawing/2014/main" val="918381402"/>
                    </a:ext>
                  </a:extLst>
                </a:gridCol>
                <a:gridCol w="1137925">
                  <a:extLst>
                    <a:ext uri="{9D8B030D-6E8A-4147-A177-3AD203B41FA5}">
                      <a16:colId xmlns:a16="http://schemas.microsoft.com/office/drawing/2014/main" val="3151913024"/>
                    </a:ext>
                  </a:extLst>
                </a:gridCol>
              </a:tblGrid>
              <a:tr h="322071">
                <a:tc>
                  <a:txBody>
                    <a:bodyPr/>
                    <a:lstStyle/>
                    <a:p>
                      <a:r>
                        <a:rPr kumimoji="1" lang="en-US" altLang="ja-JP" dirty="0">
                          <a:latin typeface="Arial" panose="020B0604020202020204" pitchFamily="34" charset="0"/>
                          <a:cs typeface="Arial" panose="020B0604020202020204" pitchFamily="34" charset="0"/>
                        </a:rPr>
                        <a:t>Human System Interface (HSI)</a:t>
                      </a:r>
                      <a:endParaRPr kumimoji="1" lang="ja-JP" altLang="en-US" dirty="0">
                        <a:latin typeface="Arial" panose="020B0604020202020204" pitchFamily="34" charset="0"/>
                        <a:cs typeface="Arial" panose="020B0604020202020204" pitchFamily="34" charset="0"/>
                      </a:endParaRPr>
                    </a:p>
                  </a:txBody>
                  <a:tcPr>
                    <a:solidFill>
                      <a:schemeClr val="bg2"/>
                    </a:solidFill>
                  </a:tcPr>
                </a:tc>
                <a:tc gridSpan="4">
                  <a:txBody>
                    <a:bodyPr/>
                    <a:lstStyle/>
                    <a:p>
                      <a:r>
                        <a:rPr kumimoji="1" lang="en-US" altLang="ja-JP" dirty="0">
                          <a:latin typeface="Arial" panose="020B0604020202020204" pitchFamily="34" charset="0"/>
                          <a:cs typeface="Arial" panose="020B0604020202020204" pitchFamily="34" charset="0"/>
                        </a:rPr>
                        <a:t>Degradation (D)</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r>
                        <a:rPr kumimoji="1" lang="en-US" altLang="ja-JP" dirty="0">
                          <a:latin typeface="Arial" panose="020B0604020202020204" pitchFamily="34" charset="0"/>
                          <a:cs typeface="Arial" panose="020B0604020202020204" pitchFamily="34" charset="0"/>
                        </a:rPr>
                        <a:t>Nominal (N)</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81448389"/>
                  </a:ext>
                </a:extLst>
              </a:tr>
              <a:tr h="322071">
                <a:tc>
                  <a:txBody>
                    <a:bodyPr/>
                    <a:lstStyle/>
                    <a:p>
                      <a:r>
                        <a:rPr kumimoji="1" lang="en-US" altLang="ja-JP" dirty="0">
                          <a:latin typeface="Arial" panose="020B0604020202020204" pitchFamily="34" charset="0"/>
                          <a:cs typeface="Arial" panose="020B0604020202020204" pitchFamily="34" charset="0"/>
                        </a:rPr>
                        <a:t>Procedure</a:t>
                      </a:r>
                      <a:endParaRPr kumimoji="1" lang="ja-JP" altLang="en-US" dirty="0">
                        <a:latin typeface="Arial" panose="020B0604020202020204" pitchFamily="34" charset="0"/>
                        <a:cs typeface="Arial" panose="020B0604020202020204" pitchFamily="34" charset="0"/>
                      </a:endParaRPr>
                    </a:p>
                  </a:txBody>
                  <a:tcPr>
                    <a:solidFill>
                      <a:schemeClr val="bg2"/>
                    </a:solidFill>
                  </a:tcPr>
                </a:tc>
                <a:tc gridSpan="2">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gridSpan="2">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gridSpan="2">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gridSpan="2">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extLst>
                  <a:ext uri="{0D108BD9-81ED-4DB2-BD59-A6C34878D82A}">
                    <a16:rowId xmlns:a16="http://schemas.microsoft.com/office/drawing/2014/main" val="3220792013"/>
                  </a:ext>
                </a:extLst>
              </a:tr>
              <a:tr h="322071">
                <a:tc>
                  <a:txBody>
                    <a:bodyPr/>
                    <a:lstStyle/>
                    <a:p>
                      <a:r>
                        <a:rPr kumimoji="1" lang="en-US" altLang="ja-JP" dirty="0">
                          <a:latin typeface="Arial" panose="020B0604020202020204" pitchFamily="34" charset="0"/>
                          <a:cs typeface="Arial" panose="020B0604020202020204" pitchFamily="34" charset="0"/>
                        </a:rPr>
                        <a:t>Knowledge and Abilities</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extLst>
                  <a:ext uri="{0D108BD9-81ED-4DB2-BD59-A6C34878D82A}">
                    <a16:rowId xmlns:a16="http://schemas.microsoft.com/office/drawing/2014/main" val="142051363"/>
                  </a:ext>
                </a:extLst>
              </a:tr>
              <a:tr h="563624">
                <a:tc>
                  <a:txBody>
                    <a:bodyPr/>
                    <a:lstStyle/>
                    <a:p>
                      <a:r>
                        <a:rPr kumimoji="1" lang="en-US" altLang="ja-JP" dirty="0">
                          <a:latin typeface="Arial" panose="020B0604020202020204" pitchFamily="34" charset="0"/>
                          <a:cs typeface="Arial" panose="020B0604020202020204" pitchFamily="34" charset="0"/>
                        </a:rPr>
                        <a:t>Probability of action on wrong component</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0.001995</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0.001390</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0.001459</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0.000853</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0.001228</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0.000622</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0.000691</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0.000085</a:t>
                      </a:r>
                    </a:p>
                  </a:txBody>
                  <a:tcPr>
                    <a:solidFill>
                      <a:schemeClr val="tx2">
                        <a:lumMod val="10000"/>
                        <a:lumOff val="90000"/>
                      </a:schemeClr>
                    </a:solidFill>
                  </a:tcPr>
                </a:tc>
                <a:extLst>
                  <a:ext uri="{0D108BD9-81ED-4DB2-BD59-A6C34878D82A}">
                    <a16:rowId xmlns:a16="http://schemas.microsoft.com/office/drawing/2014/main" val="1971106250"/>
                  </a:ext>
                </a:extLst>
              </a:tr>
            </a:tbl>
          </a:graphicData>
        </a:graphic>
      </p:graphicFrame>
      <p:sp>
        <p:nvSpPr>
          <p:cNvPr id="10" name="テキスト ボックス 9">
            <a:extLst>
              <a:ext uri="{FF2B5EF4-FFF2-40B4-BE49-F238E27FC236}">
                <a16:creationId xmlns:a16="http://schemas.microsoft.com/office/drawing/2014/main" id="{2D3C9CE0-22F6-E119-2489-1DCA3447C605}"/>
              </a:ext>
            </a:extLst>
          </p:cNvPr>
          <p:cNvSpPr txBox="1"/>
          <p:nvPr/>
        </p:nvSpPr>
        <p:spPr>
          <a:xfrm>
            <a:off x="104195" y="2411840"/>
            <a:ext cx="10161033"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Example for conditional probabilities table (CPT) of CFM, “action on wrong </a:t>
            </a:r>
            <a:r>
              <a:rPr lang="en-US" altLang="ja-JP" dirty="0">
                <a:latin typeface="Arial" panose="020B0604020202020204" pitchFamily="34" charset="0"/>
                <a:cs typeface="Arial" panose="020B0604020202020204" pitchFamily="34" charset="0"/>
              </a:rPr>
              <a:t>c</a:t>
            </a:r>
            <a:r>
              <a:rPr kumimoji="1" lang="en-US" altLang="ja-JP" dirty="0">
                <a:latin typeface="Arial" panose="020B0604020202020204" pitchFamily="34" charset="0"/>
                <a:cs typeface="Arial" panose="020B0604020202020204" pitchFamily="34" charset="0"/>
              </a:rPr>
              <a:t>omponent”</a:t>
            </a:r>
            <a:endParaRPr kumimoji="1" lang="ja-JP" altLang="en-US" dirty="0">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70FD2883-3924-3FD8-71C8-25F4D40A9C12}"/>
              </a:ext>
            </a:extLst>
          </p:cNvPr>
          <p:cNvSpPr txBox="1"/>
          <p:nvPr/>
        </p:nvSpPr>
        <p:spPr>
          <a:xfrm>
            <a:off x="104194" y="4921758"/>
            <a:ext cx="11808944" cy="1736646"/>
          </a:xfrm>
          <a:prstGeom prst="roundRect">
            <a:avLst/>
          </a:prstGeom>
          <a:noFill/>
          <a:ln>
            <a:solidFill>
              <a:srgbClr val="C00000"/>
            </a:solidFill>
          </a:ln>
        </p:spPr>
        <p:txBody>
          <a:bodyPr wrap="square" rtlCol="0">
            <a:spAutoFit/>
          </a:bodyPr>
          <a:lstStyle/>
          <a:p>
            <a:pPr marL="285750" indent="-285750">
              <a:buFont typeface="Arial" panose="020B0604020202020204" pitchFamily="34" charset="0"/>
              <a:buChar char="•"/>
            </a:pPr>
            <a:r>
              <a:rPr kumimoji="1" lang="en-US" altLang="ja-JP" sz="2400" dirty="0">
                <a:latin typeface="Arial" panose="020B0604020202020204" pitchFamily="34" charset="0"/>
                <a:cs typeface="Arial" panose="020B0604020202020204" pitchFamily="34" charset="0"/>
              </a:rPr>
              <a:t>The degradation probability of a PIF is obtained by the PIF </a:t>
            </a:r>
            <a:r>
              <a:rPr lang="en-US" altLang="ja-JP" sz="2400" dirty="0">
                <a:latin typeface="Arial" panose="020B0604020202020204" pitchFamily="34" charset="0"/>
                <a:cs typeface="Arial" panose="020B0604020202020204" pitchFamily="34" charset="0"/>
              </a:rPr>
              <a:t>values</a:t>
            </a:r>
            <a:r>
              <a:rPr kumimoji="1" lang="en-US" altLang="ja-JP" sz="2400" dirty="0">
                <a:latin typeface="Arial" panose="020B0604020202020204" pitchFamily="34" charset="0"/>
                <a:cs typeface="Arial" panose="020B0604020202020204" pitchFamily="34" charset="0"/>
              </a:rPr>
              <a:t> implemented in the Phoenix tool. </a:t>
            </a:r>
          </a:p>
          <a:p>
            <a:pPr marL="285750" indent="-285750">
              <a:buFont typeface="Arial" panose="020B0604020202020204" pitchFamily="34" charset="0"/>
              <a:buChar char="•"/>
            </a:pPr>
            <a:r>
              <a:rPr kumimoji="1" lang="en-US" altLang="ja-JP" sz="2400" dirty="0">
                <a:latin typeface="Arial" panose="020B0604020202020204" pitchFamily="34" charset="0"/>
                <a:cs typeface="Arial" panose="020B0604020202020204" pitchFamily="34" charset="0"/>
              </a:rPr>
              <a:t>When dependencies are taken into account, the degradation probability is updated using a</a:t>
            </a:r>
            <a:r>
              <a:rPr kumimoji="1" lang="en-US" altLang="ja-JP" sz="2400" u="sng" dirty="0">
                <a:solidFill>
                  <a:srgbClr val="C00000"/>
                </a:solidFill>
                <a:latin typeface="Arial" panose="020B0604020202020204" pitchFamily="34" charset="0"/>
                <a:cs typeface="Arial" panose="020B0604020202020204" pitchFamily="34" charset="0"/>
              </a:rPr>
              <a:t> Bayesian Belief Network (BBN).</a:t>
            </a:r>
          </a:p>
        </p:txBody>
      </p:sp>
    </p:spTree>
    <p:extLst>
      <p:ext uri="{BB962C8B-B14F-4D97-AF65-F5344CB8AC3E}">
        <p14:creationId xmlns:p14="http://schemas.microsoft.com/office/powerpoint/2010/main" val="2246291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50C52D-4FFF-07FF-B14E-0A23A389B983}"/>
              </a:ext>
            </a:extLst>
          </p:cNvPr>
          <p:cNvSpPr>
            <a:spLocks noGrp="1"/>
          </p:cNvSpPr>
          <p:nvPr>
            <p:ph type="title"/>
          </p:nvPr>
        </p:nvSpPr>
        <p:spPr>
          <a:xfrm>
            <a:off x="181921" y="0"/>
            <a:ext cx="11693245" cy="561277"/>
          </a:xfrm>
        </p:spPr>
        <p:txBody>
          <a:bodyPr>
            <a:normAutofit fontScale="90000"/>
          </a:bodyPr>
          <a:lstStyle/>
          <a:p>
            <a:pPr algn="ctr"/>
            <a:r>
              <a:rPr lang="en-US" altLang="ja-JP" sz="3200" u="sng" dirty="0"/>
              <a:t>Example for q</a:t>
            </a:r>
            <a:r>
              <a:rPr kumimoji="1" lang="en-US" altLang="ja-JP" sz="3200" u="sng" dirty="0"/>
              <a:t>uantification of CF4 “selection of trip terminal for unit1 A”  </a:t>
            </a:r>
            <a:endParaRPr kumimoji="1" lang="ja-JP" altLang="en-US" sz="3200" u="sng" dirty="0"/>
          </a:p>
        </p:txBody>
      </p:sp>
      <p:sp>
        <p:nvSpPr>
          <p:cNvPr id="4" name="スライド番号プレースホルダー 3">
            <a:extLst>
              <a:ext uri="{FF2B5EF4-FFF2-40B4-BE49-F238E27FC236}">
                <a16:creationId xmlns:a16="http://schemas.microsoft.com/office/drawing/2014/main" id="{6B547DCF-6208-B984-A05D-0E815AB26836}"/>
              </a:ext>
            </a:extLst>
          </p:cNvPr>
          <p:cNvSpPr>
            <a:spLocks noGrp="1"/>
          </p:cNvSpPr>
          <p:nvPr>
            <p:ph type="sldNum" sz="quarter" idx="12"/>
          </p:nvPr>
        </p:nvSpPr>
        <p:spPr/>
        <p:txBody>
          <a:bodyPr/>
          <a:lstStyle/>
          <a:p>
            <a:fld id="{EEFE85D4-2DF7-4A22-9896-4A47003AF91D}" type="slidenum">
              <a:rPr lang="ja-JP" altLang="en-US" smtClean="0"/>
              <a:pPr/>
              <a:t>13</a:t>
            </a:fld>
            <a:endParaRPr lang="ja-JP" altLang="en-US"/>
          </a:p>
        </p:txBody>
      </p:sp>
      <p:graphicFrame>
        <p:nvGraphicFramePr>
          <p:cNvPr id="9" name="表 8">
            <a:extLst>
              <a:ext uri="{FF2B5EF4-FFF2-40B4-BE49-F238E27FC236}">
                <a16:creationId xmlns:a16="http://schemas.microsoft.com/office/drawing/2014/main" id="{634A9C54-962E-C6F7-1ED3-BD98915865A8}"/>
              </a:ext>
            </a:extLst>
          </p:cNvPr>
          <p:cNvGraphicFramePr>
            <a:graphicFrameLocks noGrp="1"/>
          </p:cNvGraphicFramePr>
          <p:nvPr>
            <p:extLst>
              <p:ext uri="{D42A27DB-BD31-4B8C-83A1-F6EECF244321}">
                <p14:modId xmlns:p14="http://schemas.microsoft.com/office/powerpoint/2010/main" val="2558311159"/>
              </p:ext>
            </p:extLst>
          </p:nvPr>
        </p:nvGraphicFramePr>
        <p:xfrm>
          <a:off x="188068" y="853892"/>
          <a:ext cx="11899736" cy="1737360"/>
        </p:xfrm>
        <a:graphic>
          <a:graphicData uri="http://schemas.openxmlformats.org/drawingml/2006/table">
            <a:tbl>
              <a:tblPr firstRow="1" bandRow="1">
                <a:tableStyleId>{5940675A-B579-460E-94D1-54222C63F5DA}</a:tableStyleId>
              </a:tblPr>
              <a:tblGrid>
                <a:gridCol w="2796336">
                  <a:extLst>
                    <a:ext uri="{9D8B030D-6E8A-4147-A177-3AD203B41FA5}">
                      <a16:colId xmlns:a16="http://schemas.microsoft.com/office/drawing/2014/main" val="1115051402"/>
                    </a:ext>
                  </a:extLst>
                </a:gridCol>
                <a:gridCol w="1137925">
                  <a:extLst>
                    <a:ext uri="{9D8B030D-6E8A-4147-A177-3AD203B41FA5}">
                      <a16:colId xmlns:a16="http://schemas.microsoft.com/office/drawing/2014/main" val="1731599177"/>
                    </a:ext>
                  </a:extLst>
                </a:gridCol>
                <a:gridCol w="1137925">
                  <a:extLst>
                    <a:ext uri="{9D8B030D-6E8A-4147-A177-3AD203B41FA5}">
                      <a16:colId xmlns:a16="http://schemas.microsoft.com/office/drawing/2014/main" val="2289747667"/>
                    </a:ext>
                  </a:extLst>
                </a:gridCol>
                <a:gridCol w="1137925">
                  <a:extLst>
                    <a:ext uri="{9D8B030D-6E8A-4147-A177-3AD203B41FA5}">
                      <a16:colId xmlns:a16="http://schemas.microsoft.com/office/drawing/2014/main" val="1501364364"/>
                    </a:ext>
                  </a:extLst>
                </a:gridCol>
                <a:gridCol w="1137925">
                  <a:extLst>
                    <a:ext uri="{9D8B030D-6E8A-4147-A177-3AD203B41FA5}">
                      <a16:colId xmlns:a16="http://schemas.microsoft.com/office/drawing/2014/main" val="691733617"/>
                    </a:ext>
                  </a:extLst>
                </a:gridCol>
                <a:gridCol w="1137925">
                  <a:extLst>
                    <a:ext uri="{9D8B030D-6E8A-4147-A177-3AD203B41FA5}">
                      <a16:colId xmlns:a16="http://schemas.microsoft.com/office/drawing/2014/main" val="4193627894"/>
                    </a:ext>
                  </a:extLst>
                </a:gridCol>
                <a:gridCol w="1137925">
                  <a:extLst>
                    <a:ext uri="{9D8B030D-6E8A-4147-A177-3AD203B41FA5}">
                      <a16:colId xmlns:a16="http://schemas.microsoft.com/office/drawing/2014/main" val="859272134"/>
                    </a:ext>
                  </a:extLst>
                </a:gridCol>
                <a:gridCol w="1137925">
                  <a:extLst>
                    <a:ext uri="{9D8B030D-6E8A-4147-A177-3AD203B41FA5}">
                      <a16:colId xmlns:a16="http://schemas.microsoft.com/office/drawing/2014/main" val="918381402"/>
                    </a:ext>
                  </a:extLst>
                </a:gridCol>
                <a:gridCol w="1137925">
                  <a:extLst>
                    <a:ext uri="{9D8B030D-6E8A-4147-A177-3AD203B41FA5}">
                      <a16:colId xmlns:a16="http://schemas.microsoft.com/office/drawing/2014/main" val="3151913024"/>
                    </a:ext>
                  </a:extLst>
                </a:gridCol>
              </a:tblGrid>
              <a:tr h="322071">
                <a:tc>
                  <a:txBody>
                    <a:bodyPr/>
                    <a:lstStyle/>
                    <a:p>
                      <a:r>
                        <a:rPr kumimoji="1" lang="en-US" altLang="ja-JP" dirty="0">
                          <a:latin typeface="Arial" panose="020B0604020202020204" pitchFamily="34" charset="0"/>
                          <a:cs typeface="Arial" panose="020B0604020202020204" pitchFamily="34" charset="0"/>
                        </a:rPr>
                        <a:t>HSI</a:t>
                      </a:r>
                      <a:endParaRPr kumimoji="1" lang="ja-JP" altLang="en-US" dirty="0">
                        <a:latin typeface="Arial" panose="020B0604020202020204" pitchFamily="34" charset="0"/>
                        <a:cs typeface="Arial" panose="020B0604020202020204" pitchFamily="34" charset="0"/>
                      </a:endParaRPr>
                    </a:p>
                  </a:txBody>
                  <a:tcPr>
                    <a:solidFill>
                      <a:schemeClr val="bg2"/>
                    </a:solidFill>
                  </a:tcPr>
                </a:tc>
                <a:tc gridSpan="4">
                  <a:txBody>
                    <a:bodyPr/>
                    <a:lstStyle/>
                    <a:p>
                      <a:r>
                        <a:rPr kumimoji="1" lang="en-US" altLang="ja-JP" dirty="0">
                          <a:latin typeface="Arial" panose="020B0604020202020204" pitchFamily="34" charset="0"/>
                          <a:cs typeface="Arial" panose="020B0604020202020204" pitchFamily="34" charset="0"/>
                        </a:rPr>
                        <a:t>Degradation (D)</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r>
                        <a:rPr kumimoji="1" lang="en-US" altLang="ja-JP" dirty="0">
                          <a:latin typeface="Arial" panose="020B0604020202020204" pitchFamily="34" charset="0"/>
                          <a:cs typeface="Arial" panose="020B0604020202020204" pitchFamily="34" charset="0"/>
                        </a:rPr>
                        <a:t>Nominal (N)</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81448389"/>
                  </a:ext>
                </a:extLst>
              </a:tr>
              <a:tr h="322071">
                <a:tc>
                  <a:txBody>
                    <a:bodyPr/>
                    <a:lstStyle/>
                    <a:p>
                      <a:r>
                        <a:rPr kumimoji="1" lang="en-US" altLang="ja-JP" dirty="0">
                          <a:latin typeface="Arial" panose="020B0604020202020204" pitchFamily="34" charset="0"/>
                          <a:cs typeface="Arial" panose="020B0604020202020204" pitchFamily="34" charset="0"/>
                        </a:rPr>
                        <a:t>Procedure</a:t>
                      </a:r>
                      <a:endParaRPr kumimoji="1" lang="ja-JP" altLang="en-US" dirty="0">
                        <a:latin typeface="Arial" panose="020B0604020202020204" pitchFamily="34" charset="0"/>
                        <a:cs typeface="Arial" panose="020B0604020202020204" pitchFamily="34" charset="0"/>
                      </a:endParaRPr>
                    </a:p>
                  </a:txBody>
                  <a:tcPr>
                    <a:solidFill>
                      <a:schemeClr val="bg2"/>
                    </a:solidFill>
                  </a:tcPr>
                </a:tc>
                <a:tc gridSpan="2">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gridSpan="2">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gridSpan="2">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tc gridSpan="2">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hMerge="1">
                  <a:txBody>
                    <a:bodyPr/>
                    <a:lstStyle/>
                    <a:p>
                      <a:endParaRPr kumimoji="1" lang="ja-JP" altLang="en-US"/>
                    </a:p>
                  </a:txBody>
                  <a:tcPr/>
                </a:tc>
                <a:extLst>
                  <a:ext uri="{0D108BD9-81ED-4DB2-BD59-A6C34878D82A}">
                    <a16:rowId xmlns:a16="http://schemas.microsoft.com/office/drawing/2014/main" val="3220792013"/>
                  </a:ext>
                </a:extLst>
              </a:tr>
              <a:tr h="322071">
                <a:tc>
                  <a:txBody>
                    <a:bodyPr/>
                    <a:lstStyle/>
                    <a:p>
                      <a:r>
                        <a:rPr kumimoji="1" lang="en-US" altLang="ja-JP" dirty="0">
                          <a:latin typeface="Arial" panose="020B0604020202020204" pitchFamily="34" charset="0"/>
                          <a:cs typeface="Arial" panose="020B0604020202020204" pitchFamily="34" charset="0"/>
                        </a:rPr>
                        <a:t>Knowledge and Abilities</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D</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N</a:t>
                      </a:r>
                      <a:endParaRPr kumimoji="1" lang="ja-JP" altLang="en-US" dirty="0">
                        <a:latin typeface="Arial" panose="020B0604020202020204" pitchFamily="34" charset="0"/>
                        <a:cs typeface="Arial" panose="020B0604020202020204" pitchFamily="34" charset="0"/>
                      </a:endParaRPr>
                    </a:p>
                  </a:txBody>
                  <a:tcPr>
                    <a:solidFill>
                      <a:schemeClr val="bg2"/>
                    </a:solidFill>
                  </a:tcPr>
                </a:tc>
                <a:extLst>
                  <a:ext uri="{0D108BD9-81ED-4DB2-BD59-A6C34878D82A}">
                    <a16:rowId xmlns:a16="http://schemas.microsoft.com/office/drawing/2014/main" val="142051363"/>
                  </a:ext>
                </a:extLst>
              </a:tr>
              <a:tr h="563624">
                <a:tc>
                  <a:txBody>
                    <a:bodyPr/>
                    <a:lstStyle/>
                    <a:p>
                      <a:r>
                        <a:rPr kumimoji="1" lang="en-US" altLang="ja-JP" dirty="0">
                          <a:latin typeface="Arial" panose="020B0604020202020204" pitchFamily="34" charset="0"/>
                          <a:cs typeface="Arial" panose="020B0604020202020204" pitchFamily="34" charset="0"/>
                        </a:rPr>
                        <a:t>Probability of action on wrong component</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0.001995</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0.001390</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0.001459</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0.000853</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0.001228</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0.000622</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0.000691</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0.000085</a:t>
                      </a:r>
                    </a:p>
                  </a:txBody>
                  <a:tcPr>
                    <a:solidFill>
                      <a:schemeClr val="tx2">
                        <a:lumMod val="10000"/>
                        <a:lumOff val="90000"/>
                      </a:schemeClr>
                    </a:solidFill>
                  </a:tcPr>
                </a:tc>
                <a:extLst>
                  <a:ext uri="{0D108BD9-81ED-4DB2-BD59-A6C34878D82A}">
                    <a16:rowId xmlns:a16="http://schemas.microsoft.com/office/drawing/2014/main" val="1971106250"/>
                  </a:ext>
                </a:extLst>
              </a:tr>
            </a:tbl>
          </a:graphicData>
        </a:graphic>
      </p:graphicFrame>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CE46A501-DF77-F4FF-141A-E3A8C4FDA4C9}"/>
                  </a:ext>
                </a:extLst>
              </p:cNvPr>
              <p:cNvSpPr txBox="1"/>
              <p:nvPr/>
            </p:nvSpPr>
            <p:spPr>
              <a:xfrm>
                <a:off x="160506" y="3857096"/>
                <a:ext cx="11954860" cy="1200329"/>
              </a:xfrm>
              <a:prstGeom prst="rect">
                <a:avLst/>
              </a:prstGeom>
              <a:noFill/>
            </p:spPr>
            <p:txBody>
              <a:bodyPr wrap="square" rtlCol="0">
                <a:spAutoFit/>
              </a:bodyPr>
              <a:lstStyle/>
              <a:p>
                <a:pPr marL="342900" indent="-342900">
                  <a:buFont typeface="Arial" panose="020B0604020202020204" pitchFamily="34" charset="0"/>
                  <a:buChar char="•"/>
                </a:pPr>
                <a:r>
                  <a:rPr lang="en-US" altLang="ja-JP" sz="2400" dirty="0">
                    <a:latin typeface="Arial" panose="020B0604020202020204" pitchFamily="34" charset="0"/>
                    <a:cs typeface="Arial" panose="020B0604020202020204" pitchFamily="34" charset="0"/>
                  </a:rPr>
                  <a:t>Without dependency</a:t>
                </a:r>
              </a:p>
              <a:p>
                <a:r>
                  <a:rPr lang="en-US" altLang="ja-JP" sz="2400" dirty="0">
                    <a:latin typeface="Arial" panose="020B0604020202020204" pitchFamily="34" charset="0"/>
                    <a:cs typeface="Arial" panose="020B0604020202020204" pitchFamily="34" charset="0"/>
                  </a:rPr>
                  <a:t>P(CF4) = P(DDD)+P(DDN)+P(DND)+P(DNN)+P(NDD)+P(NDN)+P(NND)+P(NNN) </a:t>
                </a:r>
                <a:endParaRPr lang="en-US" altLang="ja-JP" sz="2400" i="1" dirty="0">
                  <a:latin typeface="Cambria Math" panose="02040503050406030204" pitchFamily="18" charset="0"/>
                  <a:ea typeface="Cambria Math" panose="02040503050406030204" pitchFamily="18" charset="0"/>
                  <a:cs typeface="Arial" panose="020B0604020202020204" pitchFamily="34" charset="0"/>
                </a:endParaRPr>
              </a:p>
              <a:p>
                <a14:m>
                  <m:oMath xmlns:m="http://schemas.openxmlformats.org/officeDocument/2006/math">
                    <m:r>
                      <a:rPr lang="en-US" altLang="ja-JP" sz="2400" b="0" i="1" smtClean="0">
                        <a:latin typeface="Cambria Math" panose="02040503050406030204" pitchFamily="18" charset="0"/>
                        <a:ea typeface="Cambria Math" panose="02040503050406030204" pitchFamily="18" charset="0"/>
                        <a:cs typeface="Arial" panose="020B0604020202020204" pitchFamily="34" charset="0"/>
                      </a:rPr>
                      <m:t>                </m:t>
                    </m:r>
                    <m:r>
                      <a:rPr lang="en-US" altLang="ja-JP" sz="2400" i="1" smtClean="0">
                        <a:latin typeface="Cambria Math" panose="02040503050406030204" pitchFamily="18" charset="0"/>
                        <a:ea typeface="Cambria Math" panose="02040503050406030204" pitchFamily="18" charset="0"/>
                        <a:cs typeface="Arial" panose="020B0604020202020204" pitchFamily="34" charset="0"/>
                      </a:rPr>
                      <m:t>≈</m:t>
                    </m:r>
                  </m:oMath>
                </a14:m>
                <a:r>
                  <a:rPr lang="en-US" altLang="ja-JP" sz="2400" dirty="0">
                    <a:latin typeface="Arial" panose="020B0604020202020204" pitchFamily="34" charset="0"/>
                    <a:cs typeface="Arial" panose="020B0604020202020204" pitchFamily="34" charset="0"/>
                  </a:rPr>
                  <a:t> 0.001125</a:t>
                </a:r>
              </a:p>
            </p:txBody>
          </p:sp>
        </mc:Choice>
        <mc:Fallback xmlns="">
          <p:sp>
            <p:nvSpPr>
              <p:cNvPr id="5" name="テキスト ボックス 4">
                <a:extLst>
                  <a:ext uri="{FF2B5EF4-FFF2-40B4-BE49-F238E27FC236}">
                    <a16:creationId xmlns:a16="http://schemas.microsoft.com/office/drawing/2014/main" id="{CE46A501-DF77-F4FF-141A-E3A8C4FDA4C9}"/>
                  </a:ext>
                </a:extLst>
              </p:cNvPr>
              <p:cNvSpPr txBox="1">
                <a:spLocks noRot="1" noChangeAspect="1" noMove="1" noResize="1" noEditPoints="1" noAdjustHandles="1" noChangeArrowheads="1" noChangeShapeType="1" noTextEdit="1"/>
              </p:cNvSpPr>
              <p:nvPr/>
            </p:nvSpPr>
            <p:spPr>
              <a:xfrm>
                <a:off x="160506" y="3857096"/>
                <a:ext cx="11954860" cy="1200329"/>
              </a:xfrm>
              <a:prstGeom prst="rect">
                <a:avLst/>
              </a:prstGeom>
              <a:blipFill>
                <a:blip r:embed="rId2"/>
                <a:stretch>
                  <a:fillRect l="-765" t="-3553" b="-11168"/>
                </a:stretch>
              </a:blipFill>
            </p:spPr>
            <p:txBody>
              <a:bodyPr/>
              <a:lstStyle/>
              <a:p>
                <a:r>
                  <a:rPr lang="ja-JP" altLang="en-US">
                    <a:noFill/>
                  </a:rPr>
                  <a:t> </a:t>
                </a:r>
              </a:p>
            </p:txBody>
          </p:sp>
        </mc:Fallback>
      </mc:AlternateContent>
      <p:graphicFrame>
        <p:nvGraphicFramePr>
          <p:cNvPr id="7" name="表 6">
            <a:extLst>
              <a:ext uri="{FF2B5EF4-FFF2-40B4-BE49-F238E27FC236}">
                <a16:creationId xmlns:a16="http://schemas.microsoft.com/office/drawing/2014/main" id="{38B14AF1-FF28-7547-FA06-C7609BFBA1A3}"/>
              </a:ext>
            </a:extLst>
          </p:cNvPr>
          <p:cNvGraphicFramePr>
            <a:graphicFrameLocks noGrp="1"/>
          </p:cNvGraphicFramePr>
          <p:nvPr>
            <p:extLst>
              <p:ext uri="{D42A27DB-BD31-4B8C-83A1-F6EECF244321}">
                <p14:modId xmlns:p14="http://schemas.microsoft.com/office/powerpoint/2010/main" val="557014359"/>
              </p:ext>
            </p:extLst>
          </p:nvPr>
        </p:nvGraphicFramePr>
        <p:xfrm>
          <a:off x="188068" y="3018817"/>
          <a:ext cx="11899736" cy="739683"/>
        </p:xfrm>
        <a:graphic>
          <a:graphicData uri="http://schemas.openxmlformats.org/drawingml/2006/table">
            <a:tbl>
              <a:tblPr firstRow="1" bandRow="1">
                <a:tableStyleId>{5940675A-B579-460E-94D1-54222C63F5DA}</a:tableStyleId>
              </a:tblPr>
              <a:tblGrid>
                <a:gridCol w="2974934">
                  <a:extLst>
                    <a:ext uri="{9D8B030D-6E8A-4147-A177-3AD203B41FA5}">
                      <a16:colId xmlns:a16="http://schemas.microsoft.com/office/drawing/2014/main" val="2385891753"/>
                    </a:ext>
                  </a:extLst>
                </a:gridCol>
                <a:gridCol w="2974934">
                  <a:extLst>
                    <a:ext uri="{9D8B030D-6E8A-4147-A177-3AD203B41FA5}">
                      <a16:colId xmlns:a16="http://schemas.microsoft.com/office/drawing/2014/main" val="1059528853"/>
                    </a:ext>
                  </a:extLst>
                </a:gridCol>
                <a:gridCol w="2974934">
                  <a:extLst>
                    <a:ext uri="{9D8B030D-6E8A-4147-A177-3AD203B41FA5}">
                      <a16:colId xmlns:a16="http://schemas.microsoft.com/office/drawing/2014/main" val="1146112784"/>
                    </a:ext>
                  </a:extLst>
                </a:gridCol>
                <a:gridCol w="2974934">
                  <a:extLst>
                    <a:ext uri="{9D8B030D-6E8A-4147-A177-3AD203B41FA5}">
                      <a16:colId xmlns:a16="http://schemas.microsoft.com/office/drawing/2014/main" val="2964993553"/>
                    </a:ext>
                  </a:extLst>
                </a:gridCol>
              </a:tblGrid>
              <a:tr h="368843">
                <a:tc>
                  <a:txBody>
                    <a:bodyPr/>
                    <a:lstStyle/>
                    <a:p>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HSI</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Procedure</a:t>
                      </a:r>
                      <a:endParaRPr kumimoji="1" lang="ja-JP" altLang="en-US" dirty="0">
                        <a:latin typeface="Arial" panose="020B0604020202020204" pitchFamily="34" charset="0"/>
                        <a:cs typeface="Arial" panose="020B0604020202020204" pitchFamily="34" charset="0"/>
                      </a:endParaRPr>
                    </a:p>
                  </a:txBody>
                  <a:tcPr>
                    <a:solidFill>
                      <a:schemeClr val="bg2"/>
                    </a:solidFill>
                  </a:tcPr>
                </a:tc>
                <a:tc>
                  <a:txBody>
                    <a:bodyPr/>
                    <a:lstStyle/>
                    <a:p>
                      <a:r>
                        <a:rPr kumimoji="1" lang="en-US" altLang="ja-JP" dirty="0">
                          <a:latin typeface="Arial" panose="020B0604020202020204" pitchFamily="34" charset="0"/>
                          <a:cs typeface="Arial" panose="020B0604020202020204" pitchFamily="34" charset="0"/>
                        </a:rPr>
                        <a:t>Knowledge and Abilities</a:t>
                      </a:r>
                      <a:endParaRPr kumimoji="1" lang="ja-JP" altLang="en-US" dirty="0">
                        <a:latin typeface="Arial" panose="020B0604020202020204" pitchFamily="34" charset="0"/>
                        <a:cs typeface="Arial" panose="020B0604020202020204" pitchFamily="34" charset="0"/>
                      </a:endParaRPr>
                    </a:p>
                  </a:txBody>
                  <a:tcPr>
                    <a:solidFill>
                      <a:schemeClr val="bg2"/>
                    </a:solidFill>
                  </a:tcPr>
                </a:tc>
                <a:extLst>
                  <a:ext uri="{0D108BD9-81ED-4DB2-BD59-A6C34878D82A}">
                    <a16:rowId xmlns:a16="http://schemas.microsoft.com/office/drawing/2014/main" val="734738313"/>
                  </a:ext>
                </a:extLst>
              </a:tr>
              <a:tr h="370840">
                <a:tc>
                  <a:txBody>
                    <a:bodyPr/>
                    <a:lstStyle/>
                    <a:p>
                      <a:r>
                        <a:rPr kumimoji="1" lang="en-US" altLang="ja-JP" dirty="0">
                          <a:latin typeface="Arial" panose="020B0604020202020204" pitchFamily="34" charset="0"/>
                          <a:cs typeface="Arial" panose="020B0604020202020204" pitchFamily="34" charset="0"/>
                        </a:rPr>
                        <a:t>Degradation probability</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0.667</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0.7</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tc>
                  <a:txBody>
                    <a:bodyPr/>
                    <a:lstStyle/>
                    <a:p>
                      <a:r>
                        <a:rPr kumimoji="1" lang="en-US" altLang="ja-JP" dirty="0">
                          <a:latin typeface="Arial" panose="020B0604020202020204" pitchFamily="34" charset="0"/>
                          <a:cs typeface="Arial" panose="020B0604020202020204" pitchFamily="34" charset="0"/>
                        </a:rPr>
                        <a:t>0.25</a:t>
                      </a:r>
                      <a:endParaRPr kumimoji="1" lang="ja-JP" altLang="en-US" dirty="0">
                        <a:latin typeface="Arial" panose="020B0604020202020204" pitchFamily="34" charset="0"/>
                        <a:cs typeface="Arial" panose="020B0604020202020204" pitchFamily="34" charset="0"/>
                      </a:endParaRPr>
                    </a:p>
                  </a:txBody>
                  <a:tcPr>
                    <a:solidFill>
                      <a:schemeClr val="tx2">
                        <a:lumMod val="10000"/>
                        <a:lumOff val="90000"/>
                      </a:schemeClr>
                    </a:solidFill>
                  </a:tcPr>
                </a:tc>
                <a:extLst>
                  <a:ext uri="{0D108BD9-81ED-4DB2-BD59-A6C34878D82A}">
                    <a16:rowId xmlns:a16="http://schemas.microsoft.com/office/drawing/2014/main" val="599005645"/>
                  </a:ext>
                </a:extLst>
              </a:tr>
            </a:tbl>
          </a:graphicData>
        </a:graphic>
      </p:graphicFrame>
      <p:sp>
        <p:nvSpPr>
          <p:cNvPr id="11" name="テキスト ボックス 10">
            <a:extLst>
              <a:ext uri="{FF2B5EF4-FFF2-40B4-BE49-F238E27FC236}">
                <a16:creationId xmlns:a16="http://schemas.microsoft.com/office/drawing/2014/main" id="{0329573A-CFFF-89AD-8CED-3625BA542951}"/>
              </a:ext>
            </a:extLst>
          </p:cNvPr>
          <p:cNvSpPr txBox="1"/>
          <p:nvPr/>
        </p:nvSpPr>
        <p:spPr>
          <a:xfrm>
            <a:off x="97276" y="506706"/>
            <a:ext cx="8690044"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Example for CPT table of CFM, “action on wrong </a:t>
            </a:r>
            <a:r>
              <a:rPr lang="en-US" altLang="ja-JP" dirty="0">
                <a:latin typeface="Arial" panose="020B0604020202020204" pitchFamily="34" charset="0"/>
                <a:cs typeface="Arial" panose="020B0604020202020204" pitchFamily="34" charset="0"/>
              </a:rPr>
              <a:t>c</a:t>
            </a:r>
            <a:r>
              <a:rPr kumimoji="1" lang="en-US" altLang="ja-JP" dirty="0">
                <a:latin typeface="Arial" panose="020B0604020202020204" pitchFamily="34" charset="0"/>
                <a:cs typeface="Arial" panose="020B0604020202020204" pitchFamily="34" charset="0"/>
              </a:rPr>
              <a:t>omponent”</a:t>
            </a:r>
            <a:endParaRPr kumimoji="1" lang="ja-JP" altLang="en-US" dirty="0">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2971A3D2-F702-C8F9-B1D4-0988677514FC}"/>
              </a:ext>
            </a:extLst>
          </p:cNvPr>
          <p:cNvSpPr txBox="1"/>
          <p:nvPr/>
        </p:nvSpPr>
        <p:spPr>
          <a:xfrm>
            <a:off x="97276" y="2670314"/>
            <a:ext cx="8690044"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PIF degradation probability </a:t>
            </a:r>
            <a:endParaRPr kumimoji="1" lang="ja-JP" altLang="en-US" dirty="0">
              <a:latin typeface="Arial" panose="020B0604020202020204" pitchFamily="34" charset="0"/>
              <a:cs typeface="Arial" panose="020B0604020202020204" pitchFamily="34" charset="0"/>
            </a:endParaRPr>
          </a:p>
        </p:txBody>
      </p:sp>
      <p:sp>
        <p:nvSpPr>
          <p:cNvPr id="14" name="テキスト ボックス 13">
            <a:extLst>
              <a:ext uri="{FF2B5EF4-FFF2-40B4-BE49-F238E27FC236}">
                <a16:creationId xmlns:a16="http://schemas.microsoft.com/office/drawing/2014/main" id="{A8DD9BA6-BEE4-82D6-96F4-6A41A768D0B9}"/>
              </a:ext>
            </a:extLst>
          </p:cNvPr>
          <p:cNvSpPr txBox="1"/>
          <p:nvPr/>
        </p:nvSpPr>
        <p:spPr>
          <a:xfrm>
            <a:off x="104194" y="5101064"/>
            <a:ext cx="11954860" cy="1328023"/>
          </a:xfrm>
          <a:prstGeom prst="roundRect">
            <a:avLst/>
          </a:prstGeom>
          <a:noFill/>
          <a:ln>
            <a:solidFill>
              <a:srgbClr val="C00000"/>
            </a:solidFill>
          </a:ln>
        </p:spPr>
        <p:txBody>
          <a:bodyPr wrap="square" rtlCol="0">
            <a:spAutoFit/>
          </a:bodyPr>
          <a:lstStyle/>
          <a:p>
            <a:r>
              <a:rPr lang="en-US" altLang="ja-JP" sz="2400" dirty="0">
                <a:latin typeface="Arial" panose="020B0604020202020204" pitchFamily="34" charset="0"/>
                <a:cs typeface="Arial" panose="020B0604020202020204" pitchFamily="34" charset="0"/>
              </a:rPr>
              <a:t>When dependency is considered, HSI and Procedure degradation probability is updated due to </a:t>
            </a:r>
            <a:r>
              <a:rPr lang="en-US" altLang="ja-JP" sz="2400" u="sng" dirty="0">
                <a:solidFill>
                  <a:srgbClr val="C00000"/>
                </a:solidFill>
                <a:latin typeface="Arial" panose="020B0604020202020204" pitchFamily="34" charset="0"/>
                <a:cs typeface="Arial" panose="020B0604020202020204" pitchFamily="34" charset="0"/>
              </a:rPr>
              <a:t>success for CF2 </a:t>
            </a:r>
            <a:r>
              <a:rPr lang="en-US" altLang="ja-JP" sz="2400" dirty="0">
                <a:latin typeface="Arial" panose="020B0604020202020204" pitchFamily="34" charset="0"/>
                <a:cs typeface="Arial" panose="020B0604020202020204" pitchFamily="34" charset="0"/>
              </a:rPr>
              <a:t>and Knowledge and Abilities degradation probability is updated due to </a:t>
            </a:r>
            <a:r>
              <a:rPr lang="en-US" altLang="ja-JP" sz="2400" u="sng" dirty="0">
                <a:solidFill>
                  <a:srgbClr val="C00000"/>
                </a:solidFill>
                <a:latin typeface="Arial" panose="020B0604020202020204" pitchFamily="34" charset="0"/>
                <a:cs typeface="Arial" panose="020B0604020202020204" pitchFamily="34" charset="0"/>
              </a:rPr>
              <a:t>success for CF3</a:t>
            </a:r>
            <a:r>
              <a:rPr lang="en-US" altLang="ja-JP"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5034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5B9F97-9C6E-FA34-3816-860EA865DCFE}"/>
              </a:ext>
            </a:extLst>
          </p:cNvPr>
          <p:cNvSpPr>
            <a:spLocks noGrp="1"/>
          </p:cNvSpPr>
          <p:nvPr>
            <p:ph type="title"/>
          </p:nvPr>
        </p:nvSpPr>
        <p:spPr>
          <a:xfrm>
            <a:off x="182664" y="8919"/>
            <a:ext cx="11583170" cy="483542"/>
          </a:xfrm>
        </p:spPr>
        <p:txBody>
          <a:bodyPr>
            <a:normAutofit fontScale="90000"/>
          </a:bodyPr>
          <a:lstStyle/>
          <a:p>
            <a:pPr algn="ctr"/>
            <a:r>
              <a:rPr kumimoji="1" lang="en-US" altLang="ja-JP" sz="3200" u="sng" dirty="0"/>
              <a:t>Comparison of results </a:t>
            </a:r>
            <a:r>
              <a:rPr lang="en-US" altLang="ja-JP" sz="3200" u="sng" dirty="0"/>
              <a:t>w</a:t>
            </a:r>
            <a:r>
              <a:rPr kumimoji="1" lang="en-US" altLang="ja-JP" sz="3200" u="sng" dirty="0"/>
              <a:t>ith and without </a:t>
            </a:r>
            <a:r>
              <a:rPr lang="en-US" altLang="ja-JP" sz="3200" u="sng" dirty="0"/>
              <a:t>d</a:t>
            </a:r>
            <a:r>
              <a:rPr kumimoji="1" lang="en-US" altLang="ja-JP" sz="3200" u="sng" dirty="0"/>
              <a:t>ependency </a:t>
            </a:r>
            <a:r>
              <a:rPr lang="en-US" altLang="ja-JP" sz="3200" u="sng" dirty="0"/>
              <a:t>c</a:t>
            </a:r>
            <a:r>
              <a:rPr kumimoji="1" lang="en-US" altLang="ja-JP" sz="3200" u="sng" dirty="0"/>
              <a:t>onsideration</a:t>
            </a:r>
            <a:endParaRPr kumimoji="1" lang="ja-JP" altLang="en-US" sz="3200" u="sng" dirty="0"/>
          </a:p>
        </p:txBody>
      </p:sp>
      <p:sp>
        <p:nvSpPr>
          <p:cNvPr id="6" name="テキスト ボックス 5">
            <a:extLst>
              <a:ext uri="{FF2B5EF4-FFF2-40B4-BE49-F238E27FC236}">
                <a16:creationId xmlns:a16="http://schemas.microsoft.com/office/drawing/2014/main" id="{842EB765-5B5F-A9ED-66AB-9A90C41562EB}"/>
              </a:ext>
            </a:extLst>
          </p:cNvPr>
          <p:cNvSpPr txBox="1"/>
          <p:nvPr/>
        </p:nvSpPr>
        <p:spPr>
          <a:xfrm>
            <a:off x="303923" y="4272677"/>
            <a:ext cx="11583170" cy="2585323"/>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latin typeface="Arial" panose="020B0604020202020204" pitchFamily="34" charset="0"/>
                <a:cs typeface="Arial" panose="020B0604020202020204" pitchFamily="34" charset="0"/>
              </a:rPr>
              <a:t>Considering common cause of multiple HFEs slightly reduced the End-State HEP compared with the case without considering of common cause.</a:t>
            </a:r>
          </a:p>
          <a:p>
            <a:r>
              <a:rPr kumimoji="1" lang="ja-JP" altLang="en-US" dirty="0">
                <a:latin typeface="Arial" panose="020B0604020202020204" pitchFamily="34" charset="0"/>
                <a:cs typeface="Arial" panose="020B0604020202020204" pitchFamily="34" charset="0"/>
              </a:rPr>
              <a:t>→</a:t>
            </a:r>
            <a:r>
              <a:rPr kumimoji="1" lang="en-US" altLang="ja-JP" dirty="0">
                <a:latin typeface="Arial" panose="020B0604020202020204" pitchFamily="34" charset="0"/>
                <a:cs typeface="Arial" panose="020B0604020202020204" pitchFamily="34" charset="0"/>
              </a:rPr>
              <a:t>The scenario proceeds to the next CF only when the preceding CF is successful, and no subsequent CF remains once any CF fails. Therefore, the dependency effect is limited to the impact of preceding CF success.</a:t>
            </a:r>
          </a:p>
          <a:p>
            <a:endParaRPr kumimoji="1" lang="en-US" altLang="ja-JP"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kumimoji="1" lang="en-US" altLang="ja-JP" dirty="0">
                <a:latin typeface="Arial" panose="020B0604020202020204" pitchFamily="34" charset="0"/>
                <a:cs typeface="Arial" panose="020B0604020202020204" pitchFamily="34" charset="0"/>
              </a:rPr>
              <a:t>When common cause of </a:t>
            </a:r>
            <a:r>
              <a:rPr lang="en-US" altLang="ja-JP" dirty="0">
                <a:latin typeface="Arial" panose="020B0604020202020204" pitchFamily="34" charset="0"/>
                <a:cs typeface="Arial" panose="020B0604020202020204" pitchFamily="34" charset="0"/>
              </a:rPr>
              <a:t>HFEs</a:t>
            </a:r>
            <a:r>
              <a:rPr kumimoji="1" lang="en-US" altLang="ja-JP" dirty="0">
                <a:latin typeface="Arial" panose="020B0604020202020204" pitchFamily="34" charset="0"/>
                <a:cs typeface="Arial" panose="020B0604020202020204" pitchFamily="34" charset="0"/>
              </a:rPr>
              <a:t> are considered, HEP does not change for CF2–CF9, but decreases for CF10–CF17.</a:t>
            </a:r>
          </a:p>
          <a:p>
            <a:r>
              <a:rPr kumimoji="1" lang="ja-JP" altLang="en-US" dirty="0">
                <a:latin typeface="Arial" panose="020B0604020202020204" pitchFamily="34" charset="0"/>
                <a:cs typeface="Arial" panose="020B0604020202020204" pitchFamily="34" charset="0"/>
              </a:rPr>
              <a:t>→</a:t>
            </a:r>
            <a:r>
              <a:rPr kumimoji="1" lang="en-US" altLang="ja-JP" dirty="0">
                <a:latin typeface="Arial" panose="020B0604020202020204" pitchFamily="34" charset="0"/>
                <a:cs typeface="Arial" panose="020B0604020202020204" pitchFamily="34" charset="0"/>
              </a:rPr>
              <a:t>Among the common cause PIF, “Knowledge and Abilities - crew A” and “Team Effectiveness” are the main contributors. The other PIFs show no noticeable impact.</a:t>
            </a:r>
          </a:p>
        </p:txBody>
      </p:sp>
      <p:sp>
        <p:nvSpPr>
          <p:cNvPr id="12" name="スライド番号プレースホルダー 11">
            <a:extLst>
              <a:ext uri="{FF2B5EF4-FFF2-40B4-BE49-F238E27FC236}">
                <a16:creationId xmlns:a16="http://schemas.microsoft.com/office/drawing/2014/main" id="{727040FC-758E-51AA-A53E-842201549E8D}"/>
              </a:ext>
            </a:extLst>
          </p:cNvPr>
          <p:cNvSpPr>
            <a:spLocks noGrp="1"/>
          </p:cNvSpPr>
          <p:nvPr>
            <p:ph type="sldNum" sz="quarter" idx="12"/>
          </p:nvPr>
        </p:nvSpPr>
        <p:spPr/>
        <p:txBody>
          <a:bodyPr/>
          <a:lstStyle/>
          <a:p>
            <a:fld id="{EEFE85D4-2DF7-4A22-9896-4A47003AF91D}" type="slidenum">
              <a:rPr lang="ja-JP" altLang="en-US" smtClean="0"/>
              <a:pPr/>
              <a:t>14</a:t>
            </a:fld>
            <a:endParaRPr lang="ja-JP" altLang="en-US"/>
          </a:p>
        </p:txBody>
      </p:sp>
      <p:pic>
        <p:nvPicPr>
          <p:cNvPr id="15" name="図 14">
            <a:extLst>
              <a:ext uri="{FF2B5EF4-FFF2-40B4-BE49-F238E27FC236}">
                <a16:creationId xmlns:a16="http://schemas.microsoft.com/office/drawing/2014/main" id="{F8D80C87-AF42-6D2E-FCA8-83ADF0A3AFB1}"/>
              </a:ext>
            </a:extLst>
          </p:cNvPr>
          <p:cNvPicPr>
            <a:picLocks noChangeAspect="1"/>
          </p:cNvPicPr>
          <p:nvPr/>
        </p:nvPicPr>
        <p:blipFill>
          <a:blip r:embed="rId3"/>
          <a:srcRect b="4372"/>
          <a:stretch/>
        </p:blipFill>
        <p:spPr>
          <a:xfrm>
            <a:off x="966303" y="478326"/>
            <a:ext cx="4086641" cy="3785430"/>
          </a:xfrm>
          <a:prstGeom prst="rect">
            <a:avLst/>
          </a:prstGeom>
        </p:spPr>
      </p:pic>
      <p:pic>
        <p:nvPicPr>
          <p:cNvPr id="17" name="図 16">
            <a:extLst>
              <a:ext uri="{FF2B5EF4-FFF2-40B4-BE49-F238E27FC236}">
                <a16:creationId xmlns:a16="http://schemas.microsoft.com/office/drawing/2014/main" id="{90E683E0-C344-0AF1-B3A5-51EF192A80E7}"/>
              </a:ext>
            </a:extLst>
          </p:cNvPr>
          <p:cNvPicPr>
            <a:picLocks noChangeAspect="1"/>
          </p:cNvPicPr>
          <p:nvPr/>
        </p:nvPicPr>
        <p:blipFill>
          <a:blip r:embed="rId4"/>
          <a:stretch>
            <a:fillRect/>
          </a:stretch>
        </p:blipFill>
        <p:spPr>
          <a:xfrm>
            <a:off x="6096000" y="478326"/>
            <a:ext cx="5130188" cy="3785431"/>
          </a:xfrm>
          <a:prstGeom prst="rect">
            <a:avLst/>
          </a:prstGeom>
        </p:spPr>
      </p:pic>
    </p:spTree>
    <p:extLst>
      <p:ext uri="{BB962C8B-B14F-4D97-AF65-F5344CB8AC3E}">
        <p14:creationId xmlns:p14="http://schemas.microsoft.com/office/powerpoint/2010/main" val="2888478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A4C7F3-F046-6856-8765-86B1E8CB0E43}"/>
              </a:ext>
            </a:extLst>
          </p:cNvPr>
          <p:cNvSpPr>
            <a:spLocks noGrp="1"/>
          </p:cNvSpPr>
          <p:nvPr>
            <p:ph type="title"/>
          </p:nvPr>
        </p:nvSpPr>
        <p:spPr>
          <a:xfrm>
            <a:off x="838200" y="-41272"/>
            <a:ext cx="10515600" cy="677968"/>
          </a:xfrm>
        </p:spPr>
        <p:txBody>
          <a:bodyPr>
            <a:normAutofit/>
          </a:bodyPr>
          <a:lstStyle/>
          <a:p>
            <a:pPr algn="ctr"/>
            <a:r>
              <a:rPr kumimoji="1" lang="en-US" altLang="ja-JP" sz="3200" u="sng" dirty="0"/>
              <a:t>Conclusion</a:t>
            </a:r>
            <a:endParaRPr kumimoji="1" lang="ja-JP" altLang="en-US" sz="3200" u="sng" dirty="0"/>
          </a:p>
        </p:txBody>
      </p:sp>
      <p:sp>
        <p:nvSpPr>
          <p:cNvPr id="3" name="コンテンツ プレースホルダー 2">
            <a:extLst>
              <a:ext uri="{FF2B5EF4-FFF2-40B4-BE49-F238E27FC236}">
                <a16:creationId xmlns:a16="http://schemas.microsoft.com/office/drawing/2014/main" id="{BE2A0FE0-1848-026E-0457-E9C83C27701C}"/>
              </a:ext>
            </a:extLst>
          </p:cNvPr>
          <p:cNvSpPr>
            <a:spLocks noGrp="1"/>
          </p:cNvSpPr>
          <p:nvPr>
            <p:ph idx="1"/>
          </p:nvPr>
        </p:nvSpPr>
        <p:spPr>
          <a:xfrm>
            <a:off x="404037" y="636696"/>
            <a:ext cx="11047227" cy="6084779"/>
          </a:xfrm>
        </p:spPr>
        <p:txBody>
          <a:bodyPr>
            <a:normAutofit fontScale="92500" lnSpcReduction="20000"/>
          </a:bodyPr>
          <a:lstStyle/>
          <a:p>
            <a:r>
              <a:rPr kumimoji="1" lang="en-US" altLang="ja-JP" dirty="0"/>
              <a:t>In this study, HRA was conducted that accounts for common causes of multiple HFEs, and the probability of initiating events resulting from these HFEs was estimated.</a:t>
            </a:r>
          </a:p>
          <a:p>
            <a:endParaRPr kumimoji="1" lang="en-US" altLang="ja-JP" dirty="0"/>
          </a:p>
          <a:p>
            <a:r>
              <a:rPr kumimoji="1" lang="en-US" altLang="ja-JP" dirty="0"/>
              <a:t>As an approach to </a:t>
            </a:r>
            <a:r>
              <a:rPr lang="en-US" altLang="ja-JP" dirty="0"/>
              <a:t>incorporating the relationship between common causes and HFEs</a:t>
            </a:r>
            <a:r>
              <a:rPr kumimoji="1" lang="en-US" altLang="ja-JP" dirty="0"/>
              <a:t>, a method using the dependency analysis technique of Phoenix HRA was proposed.</a:t>
            </a:r>
          </a:p>
          <a:p>
            <a:endParaRPr kumimoji="1" lang="en-US" altLang="ja-JP" dirty="0"/>
          </a:p>
          <a:p>
            <a:r>
              <a:rPr kumimoji="1" lang="en-US" altLang="ja-JP" dirty="0"/>
              <a:t>A trial HRA analysis was conducted using Phoenix, focusing on an accident that occurred during past maintenance work.</a:t>
            </a:r>
          </a:p>
          <a:p>
            <a:endParaRPr kumimoji="1" lang="en-US" altLang="ja-JP" dirty="0"/>
          </a:p>
          <a:p>
            <a:r>
              <a:rPr kumimoji="1" lang="en-US" altLang="ja-JP" dirty="0"/>
              <a:t>The trial analysis showed that, when common causes of human-induced CCF </a:t>
            </a:r>
            <a:r>
              <a:rPr lang="en-US" altLang="ja-JP" dirty="0"/>
              <a:t>are</a:t>
            </a:r>
            <a:r>
              <a:rPr kumimoji="1" lang="en-US" altLang="ja-JP" dirty="0"/>
              <a:t> taken into account, the HEP of a task following the successful completion of a preceding task tends to decrease.</a:t>
            </a:r>
          </a:p>
          <a:p>
            <a:endParaRPr kumimoji="1" lang="en-US" altLang="ja-JP" dirty="0"/>
          </a:p>
          <a:p>
            <a:r>
              <a:rPr kumimoji="1" lang="en-US" altLang="ja-JP" dirty="0"/>
              <a:t>Additional trial analyses are required using human event scenarios that include recovery actions following the failure of a task.</a:t>
            </a:r>
          </a:p>
          <a:p>
            <a:endParaRPr lang="en-US" altLang="ja-JP" sz="800" dirty="0"/>
          </a:p>
        </p:txBody>
      </p:sp>
      <p:sp>
        <p:nvSpPr>
          <p:cNvPr id="4" name="スライド番号プレースホルダー 3">
            <a:extLst>
              <a:ext uri="{FF2B5EF4-FFF2-40B4-BE49-F238E27FC236}">
                <a16:creationId xmlns:a16="http://schemas.microsoft.com/office/drawing/2014/main" id="{8E0629A3-70E3-2AB8-161E-D8BDA7572347}"/>
              </a:ext>
            </a:extLst>
          </p:cNvPr>
          <p:cNvSpPr>
            <a:spLocks noGrp="1"/>
          </p:cNvSpPr>
          <p:nvPr>
            <p:ph type="sldNum" sz="quarter" idx="12"/>
          </p:nvPr>
        </p:nvSpPr>
        <p:spPr/>
        <p:txBody>
          <a:bodyPr/>
          <a:lstStyle/>
          <a:p>
            <a:fld id="{EEFE85D4-2DF7-4A22-9896-4A47003AF91D}" type="slidenum">
              <a:rPr lang="ja-JP" altLang="en-US" smtClean="0"/>
              <a:pPr/>
              <a:t>15</a:t>
            </a:fld>
            <a:endParaRPr lang="ja-JP" altLang="en-US"/>
          </a:p>
        </p:txBody>
      </p:sp>
    </p:spTree>
    <p:extLst>
      <p:ext uri="{BB962C8B-B14F-4D97-AF65-F5344CB8AC3E}">
        <p14:creationId xmlns:p14="http://schemas.microsoft.com/office/powerpoint/2010/main" val="1241903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38200" y="60325"/>
            <a:ext cx="10515600" cy="625475"/>
          </a:xfrm>
        </p:spPr>
        <p:txBody>
          <a:bodyPr>
            <a:normAutofit/>
          </a:bodyPr>
          <a:lstStyle/>
          <a:p>
            <a:pPr algn="ctr"/>
            <a:r>
              <a:rPr lang="en-US" altLang="ja-JP" sz="3200" u="sng" dirty="0"/>
              <a:t>Appendix: </a:t>
            </a:r>
            <a:r>
              <a:rPr kumimoji="1" lang="en-US" altLang="ja-JP" sz="3200" u="sng" dirty="0"/>
              <a:t>Determination PIFs related to each CFMs (1)</a:t>
            </a:r>
          </a:p>
        </p:txBody>
      </p:sp>
      <p:graphicFrame>
        <p:nvGraphicFramePr>
          <p:cNvPr id="10" name="表 9">
            <a:extLst>
              <a:ext uri="{FF2B5EF4-FFF2-40B4-BE49-F238E27FC236}">
                <a16:creationId xmlns:a16="http://schemas.microsoft.com/office/drawing/2014/main" id="{73513D5D-618C-4A5B-7314-2E39512E348F}"/>
              </a:ext>
            </a:extLst>
          </p:cNvPr>
          <p:cNvGraphicFramePr>
            <a:graphicFrameLocks noGrp="1"/>
          </p:cNvGraphicFramePr>
          <p:nvPr>
            <p:extLst>
              <p:ext uri="{D42A27DB-BD31-4B8C-83A1-F6EECF244321}">
                <p14:modId xmlns:p14="http://schemas.microsoft.com/office/powerpoint/2010/main" val="3393794523"/>
              </p:ext>
            </p:extLst>
          </p:nvPr>
        </p:nvGraphicFramePr>
        <p:xfrm>
          <a:off x="427737" y="777875"/>
          <a:ext cx="11094156" cy="5486400"/>
        </p:xfrm>
        <a:graphic>
          <a:graphicData uri="http://schemas.openxmlformats.org/drawingml/2006/table">
            <a:tbl>
              <a:tblPr firstRow="1" firstCol="1" bandRow="1">
                <a:tableStyleId>{3B4B98B0-60AC-42C2-AFA5-B58CD77FA1E5}</a:tableStyleId>
              </a:tblPr>
              <a:tblGrid>
                <a:gridCol w="2253734">
                  <a:extLst>
                    <a:ext uri="{9D8B030D-6E8A-4147-A177-3AD203B41FA5}">
                      <a16:colId xmlns:a16="http://schemas.microsoft.com/office/drawing/2014/main" val="3692607517"/>
                    </a:ext>
                  </a:extLst>
                </a:gridCol>
                <a:gridCol w="1505729">
                  <a:extLst>
                    <a:ext uri="{9D8B030D-6E8A-4147-A177-3AD203B41FA5}">
                      <a16:colId xmlns:a16="http://schemas.microsoft.com/office/drawing/2014/main" val="1652415051"/>
                    </a:ext>
                  </a:extLst>
                </a:gridCol>
                <a:gridCol w="1959231">
                  <a:extLst>
                    <a:ext uri="{9D8B030D-6E8A-4147-A177-3AD203B41FA5}">
                      <a16:colId xmlns:a16="http://schemas.microsoft.com/office/drawing/2014/main" val="2632370388"/>
                    </a:ext>
                  </a:extLst>
                </a:gridCol>
                <a:gridCol w="1734810">
                  <a:extLst>
                    <a:ext uri="{9D8B030D-6E8A-4147-A177-3AD203B41FA5}">
                      <a16:colId xmlns:a16="http://schemas.microsoft.com/office/drawing/2014/main" val="1983944190"/>
                    </a:ext>
                  </a:extLst>
                </a:gridCol>
                <a:gridCol w="3640652">
                  <a:extLst>
                    <a:ext uri="{9D8B030D-6E8A-4147-A177-3AD203B41FA5}">
                      <a16:colId xmlns:a16="http://schemas.microsoft.com/office/drawing/2014/main" val="4014673203"/>
                    </a:ext>
                  </a:extLst>
                </a:gridCol>
              </a:tblGrid>
              <a:tr h="200942">
                <a:tc>
                  <a:txBody>
                    <a:bodyPr/>
                    <a:lstStyle/>
                    <a:p>
                      <a:pPr algn="ctr"/>
                      <a:r>
                        <a:rPr lang="en-US" sz="2000" b="1" dirty="0">
                          <a:effectLst/>
                          <a:latin typeface="Arial" panose="020B0604020202020204" pitchFamily="34" charset="0"/>
                          <a:cs typeface="Arial" panose="020B0604020202020204" pitchFamily="34" charset="0"/>
                        </a:rPr>
                        <a:t>PIF/PIF level</a:t>
                      </a:r>
                      <a:endParaRPr lang="ja-JP" sz="2000" b="1"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CFM</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Critical Task</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Relevant CFs</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a:effectLst/>
                          <a:latin typeface="Arial" panose="020B0604020202020204" pitchFamily="34" charset="0"/>
                          <a:cs typeface="Arial" panose="020B0604020202020204" pitchFamily="34" charset="0"/>
                        </a:rPr>
                        <a:t>Description</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extLst>
                  <a:ext uri="{0D108BD9-81ED-4DB2-BD59-A6C34878D82A}">
                    <a16:rowId xmlns:a16="http://schemas.microsoft.com/office/drawing/2014/main" val="2852233404"/>
                  </a:ext>
                </a:extLst>
              </a:tr>
              <a:tr h="1004711">
                <a:tc>
                  <a:txBody>
                    <a:bodyPr/>
                    <a:lstStyle/>
                    <a:p>
                      <a:pPr algn="just"/>
                      <a:r>
                        <a:rPr lang="en-US" sz="2000" b="0" dirty="0">
                          <a:effectLst/>
                          <a:latin typeface="Arial" panose="020B0604020202020204" pitchFamily="34" charset="0"/>
                          <a:cs typeface="Arial" panose="020B0604020202020204" pitchFamily="34" charset="0"/>
                        </a:rPr>
                        <a:t>Human System</a:t>
                      </a:r>
                    </a:p>
                    <a:p>
                      <a:pPr algn="just"/>
                      <a:r>
                        <a:rPr lang="en-US" sz="2000" b="0" dirty="0">
                          <a:effectLst/>
                          <a:latin typeface="Arial" panose="020B0604020202020204" pitchFamily="34" charset="0"/>
                          <a:cs typeface="Arial" panose="020B0604020202020204" pitchFamily="34" charset="0"/>
                        </a:rPr>
                        <a:t> Interface (HSI)</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/0.667</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Action on Wrong component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select the trip terminal for Unit1</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r>
                        <a:rPr lang="en-GB" sz="2000" dirty="0">
                          <a:effectLst/>
                          <a:latin typeface="Arial" panose="020B0604020202020204" pitchFamily="34" charset="0"/>
                          <a:cs typeface="Arial" panose="020B0604020202020204" pitchFamily="34" charset="0"/>
                        </a:rPr>
                        <a:t>CF2, CF4, CF6, CF8, CF10, CF12,</a:t>
                      </a:r>
                      <a:endParaRPr lang="ja-JP" sz="2000" dirty="0">
                        <a:effectLst/>
                        <a:latin typeface="Arial" panose="020B0604020202020204" pitchFamily="34" charset="0"/>
                        <a:cs typeface="Arial" panose="020B0604020202020204" pitchFamily="34" charset="0"/>
                      </a:endParaRPr>
                    </a:p>
                    <a:p>
                      <a:pPr algn="l"/>
                      <a:r>
                        <a:rPr lang="en-US" sz="2000" dirty="0">
                          <a:effectLst/>
                          <a:latin typeface="Arial" panose="020B0604020202020204" pitchFamily="34" charset="0"/>
                          <a:cs typeface="Arial" panose="020B0604020202020204" pitchFamily="34" charset="0"/>
                        </a:rPr>
                        <a:t>CF14, CF16</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Because the unit identification markings on the panels were common across all panels, the CFs related to panel selection share a common PIFs.</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2191946656"/>
                  </a:ext>
                </a:extLst>
              </a:tr>
              <a:tr h="602827">
                <a:tc>
                  <a:txBody>
                    <a:bodyPr/>
                    <a:lstStyle/>
                    <a:p>
                      <a:pPr algn="just"/>
                      <a:r>
                        <a:rPr lang="en-US" sz="2000" b="0" dirty="0">
                          <a:effectLst/>
                          <a:latin typeface="Arial" panose="020B0604020202020204" pitchFamily="34" charset="0"/>
                          <a:cs typeface="Arial" panose="020B0604020202020204" pitchFamily="34" charset="0"/>
                        </a:rPr>
                        <a:t>Resource</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/0.333</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Action on Wrong component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select the trip terminal for Unit1</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CF16</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layout structure was such that it was prone to inducing errors in panel selection in CF16.</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543698510"/>
                  </a:ext>
                </a:extLst>
              </a:tr>
              <a:tr h="602827">
                <a:tc rowSpan="2">
                  <a:txBody>
                    <a:bodyPr/>
                    <a:lstStyle/>
                    <a:p>
                      <a:pPr algn="l"/>
                      <a:r>
                        <a:rPr lang="en-US" sz="2000" b="0" dirty="0">
                          <a:effectLst/>
                          <a:latin typeface="Arial" panose="020B0604020202020204" pitchFamily="34" charset="0"/>
                          <a:cs typeface="Arial" panose="020B0604020202020204" pitchFamily="34" charset="0"/>
                        </a:rPr>
                        <a:t>Knowledge and Abilities for Crew A</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/0.25</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Action on Wrong component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select the trip terminal for Unit1</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rowSpan="2">
                  <a:txBody>
                    <a:bodyPr/>
                    <a:lstStyle/>
                    <a:p>
                      <a:r>
                        <a:rPr lang="en-GB" sz="2000" dirty="0">
                          <a:effectLst/>
                          <a:latin typeface="Arial" panose="020B0604020202020204" pitchFamily="34" charset="0"/>
                          <a:cs typeface="Arial" panose="020B0604020202020204" pitchFamily="34" charset="0"/>
                        </a:rPr>
                        <a:t>CF1, CF10, CF11, CF12, CF13, CF14, CF15, CF16, CF17</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rowSpan="2">
                  <a:txBody>
                    <a:bodyPr/>
                    <a:lstStyle/>
                    <a:p>
                      <a:pPr algn="l"/>
                      <a:r>
                        <a:rPr lang="en-US" sz="2000" dirty="0">
                          <a:effectLst/>
                          <a:latin typeface="Arial" panose="020B0604020202020204" pitchFamily="34" charset="0"/>
                          <a:cs typeface="Arial" panose="020B0604020202020204" pitchFamily="34" charset="0"/>
                        </a:rPr>
                        <a:t>In the series of operations for the B train, a potential lack of attention by Crew A, attributable to their high level of task familiarity, was considered.</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1589724418"/>
                  </a:ext>
                </a:extLst>
              </a:tr>
              <a:tr h="602827">
                <a:tc vMerge="1">
                  <a:txBody>
                    <a:bodyPr/>
                    <a:lstStyle/>
                    <a:p>
                      <a:endParaRPr kumimoji="1" lang="ja-JP" altLang="en-US"/>
                    </a:p>
                  </a:txBody>
                  <a:tcPr/>
                </a:tc>
                <a:tc>
                  <a:txBody>
                    <a:bodyPr/>
                    <a:lstStyle/>
                    <a:p>
                      <a:pPr algn="l"/>
                      <a:r>
                        <a:rPr lang="en-US" sz="2000" dirty="0">
                          <a:effectLst/>
                          <a:latin typeface="Arial" panose="020B0604020202020204" pitchFamily="34" charset="0"/>
                          <a:cs typeface="Arial" panose="020B0604020202020204" pitchFamily="34" charset="0"/>
                        </a:rPr>
                        <a:t>Incorrect Operation of component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performs the procedural step</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85859072"/>
                  </a:ext>
                </a:extLst>
              </a:tr>
            </a:tbl>
          </a:graphicData>
        </a:graphic>
      </p:graphicFrame>
      <p:sp>
        <p:nvSpPr>
          <p:cNvPr id="4" name="スライド番号プレースホルダー 3">
            <a:extLst>
              <a:ext uri="{FF2B5EF4-FFF2-40B4-BE49-F238E27FC236}">
                <a16:creationId xmlns:a16="http://schemas.microsoft.com/office/drawing/2014/main" id="{C4A2EA58-78D7-AC1B-900A-BAC85232DB54}"/>
              </a:ext>
            </a:extLst>
          </p:cNvPr>
          <p:cNvSpPr>
            <a:spLocks noGrp="1"/>
          </p:cNvSpPr>
          <p:nvPr>
            <p:ph type="sldNum" sz="quarter" idx="12"/>
          </p:nvPr>
        </p:nvSpPr>
        <p:spPr/>
        <p:txBody>
          <a:bodyPr/>
          <a:lstStyle/>
          <a:p>
            <a:fld id="{EEFE85D4-2DF7-4A22-9896-4A47003AF91D}" type="slidenum">
              <a:rPr lang="ja-JP" altLang="en-US" smtClean="0"/>
              <a:pPr/>
              <a:t>16</a:t>
            </a:fld>
            <a:endParaRPr lang="ja-JP" altLang="en-US"/>
          </a:p>
        </p:txBody>
      </p:sp>
    </p:spTree>
    <p:extLst>
      <p:ext uri="{BB962C8B-B14F-4D97-AF65-F5344CB8AC3E}">
        <p14:creationId xmlns:p14="http://schemas.microsoft.com/office/powerpoint/2010/main" val="3838534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38200" y="79376"/>
            <a:ext cx="10515600" cy="539750"/>
          </a:xfrm>
        </p:spPr>
        <p:txBody>
          <a:bodyPr>
            <a:normAutofit/>
          </a:bodyPr>
          <a:lstStyle/>
          <a:p>
            <a:pPr algn="ctr"/>
            <a:r>
              <a:rPr lang="en-US" altLang="ja-JP" sz="3200" u="sng" dirty="0"/>
              <a:t>Appendix: </a:t>
            </a:r>
            <a:r>
              <a:rPr kumimoji="1" lang="en-US" altLang="ja-JP" sz="3200" u="sng" dirty="0"/>
              <a:t>Determination PIFs related to each CFMs (2)</a:t>
            </a:r>
          </a:p>
        </p:txBody>
      </p:sp>
      <p:graphicFrame>
        <p:nvGraphicFramePr>
          <p:cNvPr id="10" name="表 9">
            <a:extLst>
              <a:ext uri="{FF2B5EF4-FFF2-40B4-BE49-F238E27FC236}">
                <a16:creationId xmlns:a16="http://schemas.microsoft.com/office/drawing/2014/main" id="{73513D5D-618C-4A5B-7314-2E39512E348F}"/>
              </a:ext>
            </a:extLst>
          </p:cNvPr>
          <p:cNvGraphicFramePr>
            <a:graphicFrameLocks noGrp="1"/>
          </p:cNvGraphicFramePr>
          <p:nvPr>
            <p:extLst>
              <p:ext uri="{D42A27DB-BD31-4B8C-83A1-F6EECF244321}">
                <p14:modId xmlns:p14="http://schemas.microsoft.com/office/powerpoint/2010/main" val="4049869766"/>
              </p:ext>
            </p:extLst>
          </p:nvPr>
        </p:nvGraphicFramePr>
        <p:xfrm>
          <a:off x="441711" y="747712"/>
          <a:ext cx="11308578" cy="5791200"/>
        </p:xfrm>
        <a:graphic>
          <a:graphicData uri="http://schemas.openxmlformats.org/drawingml/2006/table">
            <a:tbl>
              <a:tblPr firstRow="1" firstCol="1" bandRow="1">
                <a:tableStyleId>{3B4B98B0-60AC-42C2-AFA5-B58CD77FA1E5}</a:tableStyleId>
              </a:tblPr>
              <a:tblGrid>
                <a:gridCol w="2297293">
                  <a:extLst>
                    <a:ext uri="{9D8B030D-6E8A-4147-A177-3AD203B41FA5}">
                      <a16:colId xmlns:a16="http://schemas.microsoft.com/office/drawing/2014/main" val="3692607517"/>
                    </a:ext>
                  </a:extLst>
                </a:gridCol>
                <a:gridCol w="1695573">
                  <a:extLst>
                    <a:ext uri="{9D8B030D-6E8A-4147-A177-3AD203B41FA5}">
                      <a16:colId xmlns:a16="http://schemas.microsoft.com/office/drawing/2014/main" val="1652415051"/>
                    </a:ext>
                  </a:extLst>
                </a:gridCol>
                <a:gridCol w="1836355">
                  <a:extLst>
                    <a:ext uri="{9D8B030D-6E8A-4147-A177-3AD203B41FA5}">
                      <a16:colId xmlns:a16="http://schemas.microsoft.com/office/drawing/2014/main" val="3478019185"/>
                    </a:ext>
                  </a:extLst>
                </a:gridCol>
                <a:gridCol w="1768340">
                  <a:extLst>
                    <a:ext uri="{9D8B030D-6E8A-4147-A177-3AD203B41FA5}">
                      <a16:colId xmlns:a16="http://schemas.microsoft.com/office/drawing/2014/main" val="1983944190"/>
                    </a:ext>
                  </a:extLst>
                </a:gridCol>
                <a:gridCol w="3711017">
                  <a:extLst>
                    <a:ext uri="{9D8B030D-6E8A-4147-A177-3AD203B41FA5}">
                      <a16:colId xmlns:a16="http://schemas.microsoft.com/office/drawing/2014/main" val="4014673203"/>
                    </a:ext>
                  </a:extLst>
                </a:gridCol>
              </a:tblGrid>
              <a:tr h="200942">
                <a:tc>
                  <a:txBody>
                    <a:bodyPr/>
                    <a:lstStyle/>
                    <a:p>
                      <a:pPr algn="ctr"/>
                      <a:r>
                        <a:rPr lang="en-US" sz="2000" b="1" dirty="0">
                          <a:effectLst/>
                          <a:latin typeface="Arial" panose="020B0604020202020204" pitchFamily="34" charset="0"/>
                          <a:cs typeface="Arial" panose="020B0604020202020204" pitchFamily="34" charset="0"/>
                        </a:rPr>
                        <a:t>PIF/PIF level</a:t>
                      </a:r>
                      <a:endParaRPr lang="ja-JP" sz="2000" b="1"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CFM</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Critical Task</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Relevant CFs</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a:effectLst/>
                          <a:latin typeface="Arial" panose="020B0604020202020204" pitchFamily="34" charset="0"/>
                          <a:cs typeface="Arial" panose="020B0604020202020204" pitchFamily="34" charset="0"/>
                        </a:rPr>
                        <a:t>Description</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extLst>
                  <a:ext uri="{0D108BD9-81ED-4DB2-BD59-A6C34878D82A}">
                    <a16:rowId xmlns:a16="http://schemas.microsoft.com/office/drawing/2014/main" val="2852233404"/>
                  </a:ext>
                </a:extLst>
              </a:tr>
              <a:tr h="602827">
                <a:tc rowSpan="2">
                  <a:txBody>
                    <a:bodyPr/>
                    <a:lstStyle/>
                    <a:p>
                      <a:pPr algn="l"/>
                      <a:r>
                        <a:rPr lang="en-US" sz="2000" b="0" dirty="0">
                          <a:effectLst/>
                          <a:latin typeface="Arial" panose="020B0604020202020204" pitchFamily="34" charset="0"/>
                          <a:cs typeface="Arial" panose="020B0604020202020204" pitchFamily="34" charset="0"/>
                        </a:rPr>
                        <a:t>Knowledge and Abilities for Crew B</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/0.25</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a:effectLst/>
                          <a:latin typeface="Arial" panose="020B0604020202020204" pitchFamily="34" charset="0"/>
                          <a:cs typeface="Arial" panose="020B0604020202020204" pitchFamily="34" charset="0"/>
                        </a:rPr>
                        <a:t>Action on Wrong component</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select the trip terminal for Unit1</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rowSpan="2">
                  <a:txBody>
                    <a:bodyPr/>
                    <a:lstStyle/>
                    <a:p>
                      <a:pPr algn="l"/>
                      <a:r>
                        <a:rPr lang="en-US" sz="2000">
                          <a:effectLst/>
                          <a:latin typeface="Arial" panose="020B0604020202020204" pitchFamily="34" charset="0"/>
                          <a:cs typeface="Arial" panose="020B0604020202020204" pitchFamily="34" charset="0"/>
                        </a:rPr>
                        <a:t>CF2, CF3, CF4, CF5, CF6, CF7, CF8, CF9</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rowSpan="2">
                  <a:txBody>
                    <a:bodyPr/>
                    <a:lstStyle/>
                    <a:p>
                      <a:pPr algn="l"/>
                      <a:r>
                        <a:rPr lang="en-US" sz="2000" dirty="0">
                          <a:effectLst/>
                          <a:latin typeface="Arial" panose="020B0604020202020204" pitchFamily="34" charset="0"/>
                          <a:cs typeface="Arial" panose="020B0604020202020204" pitchFamily="34" charset="0"/>
                        </a:rPr>
                        <a:t>In the series of operations for the A train, insufficient task experience of Crew B was considered.</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936757843"/>
                  </a:ext>
                </a:extLst>
              </a:tr>
              <a:tr h="602827">
                <a:tc vMerge="1">
                  <a:txBody>
                    <a:bodyPr/>
                    <a:lstStyle/>
                    <a:p>
                      <a:endParaRPr kumimoji="1" lang="ja-JP" altLang="en-US"/>
                    </a:p>
                  </a:txBody>
                  <a:tcPr/>
                </a:tc>
                <a:tc>
                  <a:txBody>
                    <a:bodyPr/>
                    <a:lstStyle/>
                    <a:p>
                      <a:pPr algn="l"/>
                      <a:r>
                        <a:rPr lang="en-US" sz="2000" dirty="0">
                          <a:effectLst/>
                          <a:latin typeface="Arial" panose="020B0604020202020204" pitchFamily="34" charset="0"/>
                          <a:cs typeface="Arial" panose="020B0604020202020204" pitchFamily="34" charset="0"/>
                        </a:rPr>
                        <a:t>Incorrect Operation of component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performs the procedural step</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130843308"/>
                  </a:ext>
                </a:extLst>
              </a:tr>
              <a:tr h="803769">
                <a:tc>
                  <a:txBody>
                    <a:bodyPr/>
                    <a:lstStyle/>
                    <a:p>
                      <a:pPr algn="just"/>
                      <a:r>
                        <a:rPr lang="en-US" sz="2000" b="0" dirty="0">
                          <a:effectLst/>
                          <a:latin typeface="Arial" panose="020B0604020202020204" pitchFamily="34" charset="0"/>
                          <a:cs typeface="Arial" panose="020B0604020202020204" pitchFamily="34" charset="0"/>
                        </a:rPr>
                        <a:t>Task Load</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/0.375</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a:effectLst/>
                          <a:latin typeface="Arial" panose="020B0604020202020204" pitchFamily="34" charset="0"/>
                          <a:cs typeface="Arial" panose="020B0604020202020204" pitchFamily="34" charset="0"/>
                        </a:rPr>
                        <a:t>Incorrect Operation of component</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performs the procedural step</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a:effectLst/>
                          <a:latin typeface="Arial" panose="020B0604020202020204" pitchFamily="34" charset="0"/>
                          <a:cs typeface="Arial" panose="020B0604020202020204" pitchFamily="34" charset="0"/>
                        </a:rPr>
                        <a:t>CF7, CF9, CF15, CF17</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Increased task load due to the continuation of repetitive tasks and the large number of procedural steps was considered.</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908559863"/>
                  </a:ext>
                </a:extLst>
              </a:tr>
              <a:tr h="1004711">
                <a:tc>
                  <a:txBody>
                    <a:bodyPr/>
                    <a:lstStyle/>
                    <a:p>
                      <a:pPr algn="just"/>
                      <a:r>
                        <a:rPr lang="en-US" sz="2000" b="0" dirty="0">
                          <a:effectLst/>
                          <a:latin typeface="Arial" panose="020B0604020202020204" pitchFamily="34" charset="0"/>
                          <a:cs typeface="Arial" panose="020B0604020202020204" pitchFamily="34" charset="0"/>
                        </a:rPr>
                        <a:t>Bias</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/0.333</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Action on Wrong component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select the trip terminal for Unit1</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a:effectLst/>
                          <a:latin typeface="Arial" panose="020B0604020202020204" pitchFamily="34" charset="0"/>
                          <a:cs typeface="Arial" panose="020B0604020202020204" pitchFamily="34" charset="0"/>
                        </a:rPr>
                        <a:t>CF16</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It was considered that an assumption existed that “performing the same actions as in the A‑train work would be sufficient.”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1292337343"/>
                  </a:ext>
                </a:extLst>
              </a:tr>
            </a:tbl>
          </a:graphicData>
        </a:graphic>
      </p:graphicFrame>
      <p:sp>
        <p:nvSpPr>
          <p:cNvPr id="3" name="スライド番号プレースホルダー 2">
            <a:extLst>
              <a:ext uri="{FF2B5EF4-FFF2-40B4-BE49-F238E27FC236}">
                <a16:creationId xmlns:a16="http://schemas.microsoft.com/office/drawing/2014/main" id="{0CF7B00C-E184-814C-B317-82C154650168}"/>
              </a:ext>
            </a:extLst>
          </p:cNvPr>
          <p:cNvSpPr>
            <a:spLocks noGrp="1"/>
          </p:cNvSpPr>
          <p:nvPr>
            <p:ph type="sldNum" sz="quarter" idx="12"/>
          </p:nvPr>
        </p:nvSpPr>
        <p:spPr/>
        <p:txBody>
          <a:bodyPr/>
          <a:lstStyle/>
          <a:p>
            <a:fld id="{EEFE85D4-2DF7-4A22-9896-4A47003AF91D}" type="slidenum">
              <a:rPr lang="ja-JP" altLang="en-US" smtClean="0"/>
              <a:pPr/>
              <a:t>17</a:t>
            </a:fld>
            <a:endParaRPr lang="ja-JP" altLang="en-US"/>
          </a:p>
        </p:txBody>
      </p:sp>
    </p:spTree>
    <p:extLst>
      <p:ext uri="{BB962C8B-B14F-4D97-AF65-F5344CB8AC3E}">
        <p14:creationId xmlns:p14="http://schemas.microsoft.com/office/powerpoint/2010/main" val="3104347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38200" y="107951"/>
            <a:ext cx="10515600" cy="539750"/>
          </a:xfrm>
        </p:spPr>
        <p:txBody>
          <a:bodyPr>
            <a:normAutofit/>
          </a:bodyPr>
          <a:lstStyle/>
          <a:p>
            <a:pPr algn="ctr"/>
            <a:r>
              <a:rPr lang="en-US" altLang="ja-JP" sz="3200" u="sng" dirty="0"/>
              <a:t>Appendix: </a:t>
            </a:r>
            <a:r>
              <a:rPr kumimoji="1" lang="en-US" altLang="ja-JP" sz="3200" u="sng" dirty="0"/>
              <a:t>Determination PIFs related to each CFMs (3)</a:t>
            </a:r>
          </a:p>
        </p:txBody>
      </p:sp>
      <p:graphicFrame>
        <p:nvGraphicFramePr>
          <p:cNvPr id="10" name="表 9">
            <a:extLst>
              <a:ext uri="{FF2B5EF4-FFF2-40B4-BE49-F238E27FC236}">
                <a16:creationId xmlns:a16="http://schemas.microsoft.com/office/drawing/2014/main" id="{73513D5D-618C-4A5B-7314-2E39512E348F}"/>
              </a:ext>
            </a:extLst>
          </p:cNvPr>
          <p:cNvGraphicFramePr>
            <a:graphicFrameLocks noGrp="1"/>
          </p:cNvGraphicFramePr>
          <p:nvPr>
            <p:extLst>
              <p:ext uri="{D42A27DB-BD31-4B8C-83A1-F6EECF244321}">
                <p14:modId xmlns:p14="http://schemas.microsoft.com/office/powerpoint/2010/main" val="3804815632"/>
              </p:ext>
            </p:extLst>
          </p:nvPr>
        </p:nvGraphicFramePr>
        <p:xfrm>
          <a:off x="393864" y="1326943"/>
          <a:ext cx="11404271" cy="4876800"/>
        </p:xfrm>
        <a:graphic>
          <a:graphicData uri="http://schemas.openxmlformats.org/drawingml/2006/table">
            <a:tbl>
              <a:tblPr firstRow="1" firstCol="1" bandRow="1">
                <a:tableStyleId>{3B4B98B0-60AC-42C2-AFA5-B58CD77FA1E5}</a:tableStyleId>
              </a:tblPr>
              <a:tblGrid>
                <a:gridCol w="2316733">
                  <a:extLst>
                    <a:ext uri="{9D8B030D-6E8A-4147-A177-3AD203B41FA5}">
                      <a16:colId xmlns:a16="http://schemas.microsoft.com/office/drawing/2014/main" val="3692607517"/>
                    </a:ext>
                  </a:extLst>
                </a:gridCol>
                <a:gridCol w="1780908">
                  <a:extLst>
                    <a:ext uri="{9D8B030D-6E8A-4147-A177-3AD203B41FA5}">
                      <a16:colId xmlns:a16="http://schemas.microsoft.com/office/drawing/2014/main" val="1652415051"/>
                    </a:ext>
                  </a:extLst>
                </a:gridCol>
                <a:gridCol w="1780908">
                  <a:extLst>
                    <a:ext uri="{9D8B030D-6E8A-4147-A177-3AD203B41FA5}">
                      <a16:colId xmlns:a16="http://schemas.microsoft.com/office/drawing/2014/main" val="659343707"/>
                    </a:ext>
                  </a:extLst>
                </a:gridCol>
                <a:gridCol w="2074145">
                  <a:extLst>
                    <a:ext uri="{9D8B030D-6E8A-4147-A177-3AD203B41FA5}">
                      <a16:colId xmlns:a16="http://schemas.microsoft.com/office/drawing/2014/main" val="1983944190"/>
                    </a:ext>
                  </a:extLst>
                </a:gridCol>
                <a:gridCol w="3451577">
                  <a:extLst>
                    <a:ext uri="{9D8B030D-6E8A-4147-A177-3AD203B41FA5}">
                      <a16:colId xmlns:a16="http://schemas.microsoft.com/office/drawing/2014/main" val="4014673203"/>
                    </a:ext>
                  </a:extLst>
                </a:gridCol>
              </a:tblGrid>
              <a:tr h="200942">
                <a:tc>
                  <a:txBody>
                    <a:bodyPr/>
                    <a:lstStyle/>
                    <a:p>
                      <a:pPr algn="ctr"/>
                      <a:r>
                        <a:rPr lang="en-US" sz="2000" b="1" dirty="0">
                          <a:effectLst/>
                          <a:latin typeface="Arial" panose="020B0604020202020204" pitchFamily="34" charset="0"/>
                          <a:cs typeface="Arial" panose="020B0604020202020204" pitchFamily="34" charset="0"/>
                        </a:rPr>
                        <a:t>PIF/PIF level</a:t>
                      </a:r>
                      <a:endParaRPr lang="ja-JP" sz="2000" b="1"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CFM</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Critical Task</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dirty="0">
                          <a:effectLst/>
                          <a:latin typeface="Arial" panose="020B0604020202020204" pitchFamily="34" charset="0"/>
                          <a:cs typeface="Arial" panose="020B0604020202020204" pitchFamily="34" charset="0"/>
                        </a:rPr>
                        <a:t>Relevant CFs</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tc>
                  <a:txBody>
                    <a:bodyPr/>
                    <a:lstStyle/>
                    <a:p>
                      <a:pPr algn="ctr"/>
                      <a:r>
                        <a:rPr lang="en-US" sz="2000">
                          <a:effectLst/>
                          <a:latin typeface="Arial" panose="020B0604020202020204" pitchFamily="34" charset="0"/>
                          <a:cs typeface="Arial" panose="020B0604020202020204" pitchFamily="34" charset="0"/>
                        </a:rPr>
                        <a:t>Description</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nchor="ctr"/>
                </a:tc>
                <a:extLst>
                  <a:ext uri="{0D108BD9-81ED-4DB2-BD59-A6C34878D82A}">
                    <a16:rowId xmlns:a16="http://schemas.microsoft.com/office/drawing/2014/main" val="2852233404"/>
                  </a:ext>
                </a:extLst>
              </a:tr>
              <a:tr h="602827">
                <a:tc rowSpan="2">
                  <a:txBody>
                    <a:bodyPr/>
                    <a:lstStyle/>
                    <a:p>
                      <a:pPr algn="just"/>
                      <a:r>
                        <a:rPr lang="en-US" sz="2000" b="0" dirty="0">
                          <a:effectLst/>
                          <a:latin typeface="Arial" panose="020B0604020202020204" pitchFamily="34" charset="0"/>
                          <a:cs typeface="Arial" panose="020B0604020202020204" pitchFamily="34" charset="0"/>
                        </a:rPr>
                        <a:t>Team Effectiveness</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/0.214</a:t>
                      </a:r>
                      <a:r>
                        <a:rPr lang="en-US" sz="2000" b="0" dirty="0">
                          <a:effectLst/>
                          <a:latin typeface="Arial" panose="020B0604020202020204" pitchFamily="34" charset="0"/>
                          <a:ea typeface="+mn-ea"/>
                          <a:cs typeface="Arial" panose="020B0604020202020204" pitchFamily="34" charset="0"/>
                        </a:rPr>
                        <a:t> </a:t>
                      </a:r>
                      <a:r>
                        <a:rPr lang="en-US" altLang="ja-JP" sz="2000" b="0" dirty="0">
                          <a:effectLst/>
                          <a:latin typeface="Arial" panose="020B0604020202020204" pitchFamily="34" charset="0"/>
                          <a:ea typeface="PMingLiU" panose="02020500000000000000" pitchFamily="18" charset="-120"/>
                          <a:cs typeface="Arial" panose="020B0604020202020204" pitchFamily="34" charset="0"/>
                        </a:rPr>
                        <a:t>(3/14)</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a:effectLst/>
                          <a:latin typeface="Arial" panose="020B0604020202020204" pitchFamily="34" charset="0"/>
                          <a:cs typeface="Arial" panose="020B0604020202020204" pitchFamily="34" charset="0"/>
                        </a:rPr>
                        <a:t>Action on Wrong component</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select the trip terminal for Unit1</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rowSpan="2">
                  <a:txBody>
                    <a:bodyPr/>
                    <a:lstStyle/>
                    <a:p>
                      <a:pPr algn="l"/>
                      <a:r>
                        <a:rPr lang="en-US" sz="2000" dirty="0">
                          <a:effectLst/>
                          <a:latin typeface="Arial" panose="020B0604020202020204" pitchFamily="34" charset="0"/>
                          <a:cs typeface="Arial" panose="020B0604020202020204" pitchFamily="34" charset="0"/>
                        </a:rPr>
                        <a:t>CF1, CF10, CF11, CF12, CF13, CF14, CF15, CF16, CF17</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rowSpan="2">
                  <a:txBody>
                    <a:bodyPr/>
                    <a:lstStyle/>
                    <a:p>
                      <a:pPr algn="l"/>
                      <a:r>
                        <a:rPr lang="en-US" sz="2000" dirty="0">
                          <a:effectLst/>
                          <a:latin typeface="Arial" panose="020B0604020202020204" pitchFamily="34" charset="0"/>
                          <a:cs typeface="Arial" panose="020B0604020202020204" pitchFamily="34" charset="0"/>
                        </a:rPr>
                        <a:t>In the series of operations for the B train, the work was not sufficiently supervised due to an inappropriate team composition.</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2588416521"/>
                  </a:ext>
                </a:extLst>
              </a:tr>
              <a:tr h="602827">
                <a:tc vMerge="1">
                  <a:txBody>
                    <a:bodyPr/>
                    <a:lstStyle/>
                    <a:p>
                      <a:endParaRPr kumimoji="1" lang="ja-JP" altLang="en-US"/>
                    </a:p>
                  </a:txBody>
                  <a:tcPr/>
                </a:tc>
                <a:tc>
                  <a:txBody>
                    <a:bodyPr/>
                    <a:lstStyle/>
                    <a:p>
                      <a:pPr algn="l"/>
                      <a:r>
                        <a:rPr lang="en-US" sz="2000">
                          <a:effectLst/>
                          <a:latin typeface="Arial" panose="020B0604020202020204" pitchFamily="34" charset="0"/>
                          <a:cs typeface="Arial" panose="020B0604020202020204" pitchFamily="34" charset="0"/>
                        </a:rPr>
                        <a:t>Incorrect Operation of component</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performs the procedural step</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87170206"/>
                  </a:ext>
                </a:extLst>
              </a:tr>
              <a:tr h="803769">
                <a:tc>
                  <a:txBody>
                    <a:bodyPr/>
                    <a:lstStyle/>
                    <a:p>
                      <a:pPr algn="just"/>
                      <a:r>
                        <a:rPr lang="en-US" sz="2000" b="0" dirty="0">
                          <a:effectLst/>
                          <a:latin typeface="Arial" panose="020B0604020202020204" pitchFamily="34" charset="0"/>
                          <a:cs typeface="Arial" panose="020B0604020202020204" pitchFamily="34" charset="0"/>
                        </a:rPr>
                        <a:t>Procedure</a:t>
                      </a:r>
                      <a:endParaRPr lang="ja-JP" sz="2000" b="0" dirty="0">
                        <a:effectLst/>
                        <a:latin typeface="Arial" panose="020B0604020202020204" pitchFamily="34" charset="0"/>
                        <a:cs typeface="Arial" panose="020B0604020202020204" pitchFamily="34" charset="0"/>
                      </a:endParaRPr>
                    </a:p>
                    <a:p>
                      <a:pPr algn="just"/>
                      <a:r>
                        <a:rPr lang="en-US" sz="2000" b="0" dirty="0">
                          <a:effectLst/>
                          <a:latin typeface="Arial" panose="020B0604020202020204" pitchFamily="34" charset="0"/>
                          <a:cs typeface="Arial" panose="020B0604020202020204" pitchFamily="34" charset="0"/>
                        </a:rPr>
                        <a:t>/0.7</a:t>
                      </a:r>
                      <a:endParaRPr lang="ja-JP" sz="2000" b="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Action on Wrong component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The crew correctly select the trip terminal for Unit1</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a:effectLst/>
                          <a:latin typeface="Arial" panose="020B0604020202020204" pitchFamily="34" charset="0"/>
                          <a:cs typeface="Arial" panose="020B0604020202020204" pitchFamily="34" charset="0"/>
                        </a:rPr>
                        <a:t>CF2, CF4, CF6, CF8, CF10, CF12, CF14, CF16</a:t>
                      </a:r>
                      <a:endParaRPr lang="ja-JP" sz="200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tc>
                  <a:txBody>
                    <a:bodyPr/>
                    <a:lstStyle/>
                    <a:p>
                      <a:pPr algn="l"/>
                      <a:r>
                        <a:rPr lang="en-US" sz="2000" dirty="0">
                          <a:effectLst/>
                          <a:latin typeface="Arial" panose="020B0604020202020204" pitchFamily="34" charset="0"/>
                          <a:cs typeface="Arial" panose="020B0604020202020204" pitchFamily="34" charset="0"/>
                        </a:rPr>
                        <a:t>When selecting the panel, the procedure did not include a step requiring confirmation of the target unit.</a:t>
                      </a:r>
                      <a:endParaRPr lang="ja-JP" sz="2000" dirty="0">
                        <a:effectLst/>
                        <a:latin typeface="Arial" panose="020B0604020202020204" pitchFamily="34" charset="0"/>
                        <a:ea typeface="PMingLiU" panose="02020500000000000000" pitchFamily="18" charset="-120"/>
                        <a:cs typeface="Arial" panose="020B0604020202020204" pitchFamily="34" charset="0"/>
                      </a:endParaRPr>
                    </a:p>
                  </a:txBody>
                  <a:tcPr marL="27973" marR="27973" marT="0" marB="0"/>
                </a:tc>
                <a:extLst>
                  <a:ext uri="{0D108BD9-81ED-4DB2-BD59-A6C34878D82A}">
                    <a16:rowId xmlns:a16="http://schemas.microsoft.com/office/drawing/2014/main" val="1865815132"/>
                  </a:ext>
                </a:extLst>
              </a:tr>
            </a:tbl>
          </a:graphicData>
        </a:graphic>
      </p:graphicFrame>
      <p:sp>
        <p:nvSpPr>
          <p:cNvPr id="3" name="スライド番号プレースホルダー 2">
            <a:extLst>
              <a:ext uri="{FF2B5EF4-FFF2-40B4-BE49-F238E27FC236}">
                <a16:creationId xmlns:a16="http://schemas.microsoft.com/office/drawing/2014/main" id="{961D1E1A-AA4C-0E81-88EB-B3DAD69CE722}"/>
              </a:ext>
            </a:extLst>
          </p:cNvPr>
          <p:cNvSpPr>
            <a:spLocks noGrp="1"/>
          </p:cNvSpPr>
          <p:nvPr>
            <p:ph type="sldNum" sz="quarter" idx="12"/>
          </p:nvPr>
        </p:nvSpPr>
        <p:spPr/>
        <p:txBody>
          <a:bodyPr/>
          <a:lstStyle/>
          <a:p>
            <a:fld id="{EEFE85D4-2DF7-4A22-9896-4A47003AF91D}" type="slidenum">
              <a:rPr lang="ja-JP" altLang="en-US" smtClean="0"/>
              <a:pPr/>
              <a:t>18</a:t>
            </a:fld>
            <a:endParaRPr lang="ja-JP" altLang="en-US"/>
          </a:p>
        </p:txBody>
      </p:sp>
    </p:spTree>
    <p:extLst>
      <p:ext uri="{BB962C8B-B14F-4D97-AF65-F5344CB8AC3E}">
        <p14:creationId xmlns:p14="http://schemas.microsoft.com/office/powerpoint/2010/main" val="1639716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289891" y="11008"/>
            <a:ext cx="11612217" cy="539750"/>
          </a:xfrm>
        </p:spPr>
        <p:txBody>
          <a:bodyPr>
            <a:normAutofit fontScale="90000"/>
          </a:bodyPr>
          <a:lstStyle/>
          <a:p>
            <a:pPr algn="ctr"/>
            <a:r>
              <a:rPr lang="en-US" altLang="ja-JP" sz="3200" u="sng" dirty="0"/>
              <a:t>Appendix: </a:t>
            </a:r>
            <a:r>
              <a:rPr kumimoji="1" lang="en-US" altLang="ja-JP" sz="3200" u="sng" dirty="0"/>
              <a:t>Critical Function of Master Event Sequence Diagram(ESD)</a:t>
            </a:r>
          </a:p>
        </p:txBody>
      </p:sp>
      <p:pic>
        <p:nvPicPr>
          <p:cNvPr id="3" name="図 2">
            <a:extLst>
              <a:ext uri="{FF2B5EF4-FFF2-40B4-BE49-F238E27FC236}">
                <a16:creationId xmlns:a16="http://schemas.microsoft.com/office/drawing/2014/main" id="{1A882DB9-ED2F-824F-6B0A-F1F2D755A25B}"/>
              </a:ext>
            </a:extLst>
          </p:cNvPr>
          <p:cNvPicPr>
            <a:picLocks noChangeAspect="1"/>
          </p:cNvPicPr>
          <p:nvPr/>
        </p:nvPicPr>
        <p:blipFill>
          <a:blip r:embed="rId3"/>
          <a:stretch>
            <a:fillRect/>
          </a:stretch>
        </p:blipFill>
        <p:spPr>
          <a:xfrm>
            <a:off x="366248" y="1086195"/>
            <a:ext cx="11094023" cy="5490922"/>
          </a:xfrm>
          <a:prstGeom prst="rect">
            <a:avLst/>
          </a:prstGeom>
        </p:spPr>
      </p:pic>
      <p:sp>
        <p:nvSpPr>
          <p:cNvPr id="4" name="スライド番号プレースホルダー 3">
            <a:extLst>
              <a:ext uri="{FF2B5EF4-FFF2-40B4-BE49-F238E27FC236}">
                <a16:creationId xmlns:a16="http://schemas.microsoft.com/office/drawing/2014/main" id="{0EA694D7-AD36-E8C3-F540-6541CBC7216D}"/>
              </a:ext>
            </a:extLst>
          </p:cNvPr>
          <p:cNvSpPr>
            <a:spLocks noGrp="1"/>
          </p:cNvSpPr>
          <p:nvPr>
            <p:ph type="sldNum" sz="quarter" idx="12"/>
          </p:nvPr>
        </p:nvSpPr>
        <p:spPr/>
        <p:txBody>
          <a:bodyPr/>
          <a:lstStyle/>
          <a:p>
            <a:fld id="{EEFE85D4-2DF7-4A22-9896-4A47003AF91D}" type="slidenum">
              <a:rPr lang="ja-JP" altLang="en-US" smtClean="0"/>
              <a:pPr/>
              <a:t>19</a:t>
            </a:fld>
            <a:endParaRPr lang="ja-JP" altLang="en-US"/>
          </a:p>
        </p:txBody>
      </p:sp>
    </p:spTree>
    <p:extLst>
      <p:ext uri="{BB962C8B-B14F-4D97-AF65-F5344CB8AC3E}">
        <p14:creationId xmlns:p14="http://schemas.microsoft.com/office/powerpoint/2010/main" val="3395427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34E9F4-BD58-7BE7-8B62-EC214CA63B87}"/>
              </a:ext>
            </a:extLst>
          </p:cNvPr>
          <p:cNvSpPr>
            <a:spLocks noGrp="1"/>
          </p:cNvSpPr>
          <p:nvPr>
            <p:ph type="title"/>
          </p:nvPr>
        </p:nvSpPr>
        <p:spPr>
          <a:xfrm>
            <a:off x="838200" y="80645"/>
            <a:ext cx="10515600" cy="508635"/>
          </a:xfrm>
        </p:spPr>
        <p:txBody>
          <a:bodyPr>
            <a:normAutofit fontScale="90000"/>
          </a:bodyPr>
          <a:lstStyle/>
          <a:p>
            <a:pPr algn="ctr"/>
            <a:r>
              <a:rPr kumimoji="1" lang="en-US" altLang="ja-JP" sz="3200" u="sng" dirty="0"/>
              <a:t>Table of Contents</a:t>
            </a:r>
            <a:endParaRPr kumimoji="1" lang="ja-JP" altLang="en-US" sz="3200" u="sng" dirty="0"/>
          </a:p>
        </p:txBody>
      </p:sp>
      <p:sp>
        <p:nvSpPr>
          <p:cNvPr id="3" name="コンテンツ プレースホルダー 2">
            <a:extLst>
              <a:ext uri="{FF2B5EF4-FFF2-40B4-BE49-F238E27FC236}">
                <a16:creationId xmlns:a16="http://schemas.microsoft.com/office/drawing/2014/main" id="{00C0A98A-FA64-83F8-072A-34B367B60700}"/>
              </a:ext>
            </a:extLst>
          </p:cNvPr>
          <p:cNvSpPr>
            <a:spLocks noGrp="1"/>
          </p:cNvSpPr>
          <p:nvPr>
            <p:ph idx="1"/>
          </p:nvPr>
        </p:nvSpPr>
        <p:spPr/>
        <p:txBody>
          <a:bodyPr/>
          <a:lstStyle/>
          <a:p>
            <a:r>
              <a:rPr lang="en-US" altLang="ja-JP" dirty="0"/>
              <a:t>Background and Objective</a:t>
            </a:r>
          </a:p>
          <a:p>
            <a:r>
              <a:rPr lang="en-US" altLang="ja-JP" dirty="0"/>
              <a:t>Methodology</a:t>
            </a:r>
          </a:p>
          <a:p>
            <a:r>
              <a:rPr kumimoji="1" lang="en-US" altLang="ja-JP" dirty="0"/>
              <a:t>Analytical Conditions</a:t>
            </a:r>
          </a:p>
          <a:p>
            <a:r>
              <a:rPr lang="en-US" altLang="ja-JP" dirty="0"/>
              <a:t>Result</a:t>
            </a:r>
          </a:p>
          <a:p>
            <a:r>
              <a:rPr lang="en-US" altLang="ja-JP" dirty="0"/>
              <a:t>Conclusion</a:t>
            </a:r>
            <a:endParaRPr kumimoji="1" lang="ja-JP" altLang="en-US" dirty="0"/>
          </a:p>
        </p:txBody>
      </p:sp>
      <p:sp>
        <p:nvSpPr>
          <p:cNvPr id="4" name="スライド番号プレースホルダー 3">
            <a:extLst>
              <a:ext uri="{FF2B5EF4-FFF2-40B4-BE49-F238E27FC236}">
                <a16:creationId xmlns:a16="http://schemas.microsoft.com/office/drawing/2014/main" id="{5F9B951C-8139-42A2-5941-DD58CA9B03D6}"/>
              </a:ext>
            </a:extLst>
          </p:cNvPr>
          <p:cNvSpPr>
            <a:spLocks noGrp="1"/>
          </p:cNvSpPr>
          <p:nvPr>
            <p:ph type="sldNum" sz="quarter" idx="12"/>
          </p:nvPr>
        </p:nvSpPr>
        <p:spPr/>
        <p:txBody>
          <a:bodyPr/>
          <a:lstStyle/>
          <a:p>
            <a:fld id="{EEFE85D4-2DF7-4A22-9896-4A47003AF91D}" type="slidenum">
              <a:rPr lang="ja-JP" altLang="en-US" smtClean="0"/>
              <a:pPr/>
              <a:t>2</a:t>
            </a:fld>
            <a:endParaRPr lang="ja-JP" altLang="en-US"/>
          </a:p>
        </p:txBody>
      </p:sp>
    </p:spTree>
    <p:extLst>
      <p:ext uri="{BB962C8B-B14F-4D97-AF65-F5344CB8AC3E}">
        <p14:creationId xmlns:p14="http://schemas.microsoft.com/office/powerpoint/2010/main" val="2954797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グループ化 65">
            <a:extLst>
              <a:ext uri="{FF2B5EF4-FFF2-40B4-BE49-F238E27FC236}">
                <a16:creationId xmlns:a16="http://schemas.microsoft.com/office/drawing/2014/main" id="{AB76E736-D772-8CFA-FCC1-3D63F60BD3A7}"/>
              </a:ext>
            </a:extLst>
          </p:cNvPr>
          <p:cNvGrpSpPr/>
          <p:nvPr/>
        </p:nvGrpSpPr>
        <p:grpSpPr>
          <a:xfrm>
            <a:off x="6903085" y="974725"/>
            <a:ext cx="3715102" cy="2359356"/>
            <a:chOff x="6609261" y="4314890"/>
            <a:chExt cx="3715102" cy="2359356"/>
          </a:xfrm>
        </p:grpSpPr>
        <p:pic>
          <p:nvPicPr>
            <p:cNvPr id="67" name="図 66">
              <a:extLst>
                <a:ext uri="{FF2B5EF4-FFF2-40B4-BE49-F238E27FC236}">
                  <a16:creationId xmlns:a16="http://schemas.microsoft.com/office/drawing/2014/main" id="{F5A2B79E-6552-AC5F-7D0A-D8542875BC28}"/>
                </a:ext>
              </a:extLst>
            </p:cNvPr>
            <p:cNvPicPr>
              <a:picLocks noChangeAspect="1"/>
            </p:cNvPicPr>
            <p:nvPr/>
          </p:nvPicPr>
          <p:blipFill>
            <a:blip r:embed="rId3"/>
            <a:stretch>
              <a:fillRect/>
            </a:stretch>
          </p:blipFill>
          <p:spPr>
            <a:xfrm>
              <a:off x="6940790" y="4314890"/>
              <a:ext cx="3383573" cy="2359356"/>
            </a:xfrm>
            <a:prstGeom prst="rect">
              <a:avLst/>
            </a:prstGeom>
          </p:spPr>
        </p:pic>
        <p:sp>
          <p:nvSpPr>
            <p:cNvPr id="68" name="テキスト ボックス 67">
              <a:extLst>
                <a:ext uri="{FF2B5EF4-FFF2-40B4-BE49-F238E27FC236}">
                  <a16:creationId xmlns:a16="http://schemas.microsoft.com/office/drawing/2014/main" id="{8088D70C-AA87-E6DD-5240-5149DD912E4A}"/>
                </a:ext>
              </a:extLst>
            </p:cNvPr>
            <p:cNvSpPr txBox="1"/>
            <p:nvPr/>
          </p:nvSpPr>
          <p:spPr>
            <a:xfrm>
              <a:off x="6609261" y="5767486"/>
              <a:ext cx="1079142" cy="261610"/>
            </a:xfrm>
            <a:prstGeom prst="rect">
              <a:avLst/>
            </a:prstGeom>
            <a:noFill/>
          </p:spPr>
          <p:txBody>
            <a:bodyPr wrap="none" rtlCol="0">
              <a:spAutoFit/>
            </a:bodyPr>
            <a:lstStyle/>
            <a:p>
              <a:r>
                <a:rPr kumimoji="1" lang="en-US" altLang="ja-JP" sz="1100" dirty="0">
                  <a:latin typeface="Arial" panose="020B0604020202020204" pitchFamily="34" charset="0"/>
                  <a:cs typeface="Arial" panose="020B0604020202020204" pitchFamily="34" charset="0"/>
                </a:rPr>
                <a:t>Critical Task 2</a:t>
              </a:r>
              <a:endParaRPr kumimoji="1" lang="ja-JP" altLang="en-US" sz="1100" dirty="0">
                <a:latin typeface="Arial" panose="020B0604020202020204" pitchFamily="34" charset="0"/>
                <a:cs typeface="Arial" panose="020B0604020202020204" pitchFamily="34" charset="0"/>
              </a:endParaRPr>
            </a:p>
          </p:txBody>
        </p:sp>
      </p:grpSp>
      <p:grpSp>
        <p:nvGrpSpPr>
          <p:cNvPr id="11" name="グループ化 10">
            <a:extLst>
              <a:ext uri="{FF2B5EF4-FFF2-40B4-BE49-F238E27FC236}">
                <a16:creationId xmlns:a16="http://schemas.microsoft.com/office/drawing/2014/main" id="{375D1FC2-D45E-B4C1-6B8C-ADD8EC84FB0E}"/>
              </a:ext>
            </a:extLst>
          </p:cNvPr>
          <p:cNvGrpSpPr/>
          <p:nvPr/>
        </p:nvGrpSpPr>
        <p:grpSpPr>
          <a:xfrm>
            <a:off x="1560854" y="847157"/>
            <a:ext cx="4035595" cy="2389073"/>
            <a:chOff x="1597272" y="4232268"/>
            <a:chExt cx="4035595" cy="2389073"/>
          </a:xfrm>
        </p:grpSpPr>
        <p:pic>
          <p:nvPicPr>
            <p:cNvPr id="60" name="図 59">
              <a:extLst>
                <a:ext uri="{FF2B5EF4-FFF2-40B4-BE49-F238E27FC236}">
                  <a16:creationId xmlns:a16="http://schemas.microsoft.com/office/drawing/2014/main" id="{65BB2A57-E255-8A62-DACD-753B4E0D133B}"/>
                </a:ext>
              </a:extLst>
            </p:cNvPr>
            <p:cNvPicPr>
              <a:picLocks noChangeAspect="1"/>
            </p:cNvPicPr>
            <p:nvPr/>
          </p:nvPicPr>
          <p:blipFill>
            <a:blip r:embed="rId4"/>
            <a:stretch>
              <a:fillRect/>
            </a:stretch>
          </p:blipFill>
          <p:spPr>
            <a:xfrm>
              <a:off x="1597272" y="4232268"/>
              <a:ext cx="4035595" cy="2389073"/>
            </a:xfrm>
            <a:prstGeom prst="rect">
              <a:avLst/>
            </a:prstGeom>
          </p:spPr>
        </p:pic>
        <p:sp>
          <p:nvSpPr>
            <p:cNvPr id="62" name="テキスト ボックス 61">
              <a:extLst>
                <a:ext uri="{FF2B5EF4-FFF2-40B4-BE49-F238E27FC236}">
                  <a16:creationId xmlns:a16="http://schemas.microsoft.com/office/drawing/2014/main" id="{BCA5A224-10A8-813F-9546-E6B9240B60F2}"/>
                </a:ext>
              </a:extLst>
            </p:cNvPr>
            <p:cNvSpPr txBox="1"/>
            <p:nvPr/>
          </p:nvSpPr>
          <p:spPr>
            <a:xfrm>
              <a:off x="2903908" y="5272796"/>
              <a:ext cx="1079142" cy="261610"/>
            </a:xfrm>
            <a:prstGeom prst="rect">
              <a:avLst/>
            </a:prstGeom>
            <a:noFill/>
          </p:spPr>
          <p:txBody>
            <a:bodyPr wrap="none" rtlCol="0">
              <a:spAutoFit/>
            </a:bodyPr>
            <a:lstStyle/>
            <a:p>
              <a:r>
                <a:rPr kumimoji="1" lang="en-US" altLang="ja-JP" sz="1100" dirty="0">
                  <a:latin typeface="Arial" panose="020B0604020202020204" pitchFamily="34" charset="0"/>
                  <a:cs typeface="Arial" panose="020B0604020202020204" pitchFamily="34" charset="0"/>
                </a:rPr>
                <a:t>Critical Task 1</a:t>
              </a:r>
              <a:endParaRPr kumimoji="1" lang="ja-JP" altLang="en-US" sz="1100" dirty="0">
                <a:latin typeface="Arial" panose="020B0604020202020204" pitchFamily="34" charset="0"/>
                <a:cs typeface="Arial" panose="020B0604020202020204" pitchFamily="34" charset="0"/>
              </a:endParaRPr>
            </a:p>
          </p:txBody>
        </p:sp>
      </p:grpSp>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90396" y="103099"/>
            <a:ext cx="10981267" cy="483593"/>
          </a:xfrm>
        </p:spPr>
        <p:txBody>
          <a:bodyPr>
            <a:normAutofit fontScale="90000"/>
          </a:bodyPr>
          <a:lstStyle/>
          <a:p>
            <a:pPr algn="ctr"/>
            <a:r>
              <a:rPr lang="en-US" altLang="ja-JP" sz="3600" u="sng" dirty="0"/>
              <a:t>Appendix: Analytical</a:t>
            </a:r>
            <a:r>
              <a:rPr lang="en-US" altLang="ja-JP" sz="3200" u="sng" dirty="0"/>
              <a:t> </a:t>
            </a:r>
            <a:r>
              <a:rPr kumimoji="1" lang="en-US" altLang="ja-JP" sz="3200" u="sng" dirty="0"/>
              <a:t>model for trial analysis</a:t>
            </a:r>
            <a:endParaRPr kumimoji="1" lang="ja-JP" altLang="en-US" sz="3200" u="sng" dirty="0"/>
          </a:p>
        </p:txBody>
      </p:sp>
      <p:grpSp>
        <p:nvGrpSpPr>
          <p:cNvPr id="37" name="グループ化 36">
            <a:extLst>
              <a:ext uri="{FF2B5EF4-FFF2-40B4-BE49-F238E27FC236}">
                <a16:creationId xmlns:a16="http://schemas.microsoft.com/office/drawing/2014/main" id="{1CFBA0A9-A9D6-2698-2166-82D67891988D}"/>
              </a:ext>
            </a:extLst>
          </p:cNvPr>
          <p:cNvGrpSpPr/>
          <p:nvPr/>
        </p:nvGrpSpPr>
        <p:grpSpPr>
          <a:xfrm>
            <a:off x="7283422" y="3473510"/>
            <a:ext cx="2731596" cy="3201343"/>
            <a:chOff x="1332403" y="3244487"/>
            <a:chExt cx="2731596" cy="3201343"/>
          </a:xfrm>
        </p:grpSpPr>
        <p:grpSp>
          <p:nvGrpSpPr>
            <p:cNvPr id="38" name="グループ化 37">
              <a:extLst>
                <a:ext uri="{FF2B5EF4-FFF2-40B4-BE49-F238E27FC236}">
                  <a16:creationId xmlns:a16="http://schemas.microsoft.com/office/drawing/2014/main" id="{61233AE5-5AAF-2887-BBF8-59DA2A248164}"/>
                </a:ext>
              </a:extLst>
            </p:cNvPr>
            <p:cNvGrpSpPr/>
            <p:nvPr/>
          </p:nvGrpSpPr>
          <p:grpSpPr>
            <a:xfrm>
              <a:off x="1332403" y="3244487"/>
              <a:ext cx="2731596" cy="1949932"/>
              <a:chOff x="1332403" y="3334799"/>
              <a:chExt cx="2731596" cy="1949932"/>
            </a:xfrm>
          </p:grpSpPr>
          <p:grpSp>
            <p:nvGrpSpPr>
              <p:cNvPr id="44" name="グループ化 43">
                <a:extLst>
                  <a:ext uri="{FF2B5EF4-FFF2-40B4-BE49-F238E27FC236}">
                    <a16:creationId xmlns:a16="http://schemas.microsoft.com/office/drawing/2014/main" id="{F0557316-BB4B-05FD-D7C8-02A1D500791B}"/>
                  </a:ext>
                </a:extLst>
              </p:cNvPr>
              <p:cNvGrpSpPr/>
              <p:nvPr/>
            </p:nvGrpSpPr>
            <p:grpSpPr>
              <a:xfrm>
                <a:off x="2199342" y="3334799"/>
                <a:ext cx="1714815" cy="647706"/>
                <a:chOff x="2076892" y="3341698"/>
                <a:chExt cx="1714815" cy="647706"/>
              </a:xfrm>
            </p:grpSpPr>
            <p:sp>
              <p:nvSpPr>
                <p:cNvPr id="58" name="正方形/長方形 57">
                  <a:extLst>
                    <a:ext uri="{FF2B5EF4-FFF2-40B4-BE49-F238E27FC236}">
                      <a16:creationId xmlns:a16="http://schemas.microsoft.com/office/drawing/2014/main" id="{0655C37D-6241-DE21-E09E-5F6ADAC82F25}"/>
                    </a:ext>
                  </a:extLst>
                </p:cNvPr>
                <p:cNvSpPr/>
                <p:nvPr/>
              </p:nvSpPr>
              <p:spPr>
                <a:xfrm>
                  <a:off x="2076892" y="3341698"/>
                  <a:ext cx="1714815"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2</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9" name="フローチャート: 記憶データ 58">
                  <a:extLst>
                    <a:ext uri="{FF2B5EF4-FFF2-40B4-BE49-F238E27FC236}">
                      <a16:creationId xmlns:a16="http://schemas.microsoft.com/office/drawing/2014/main" id="{C2B80AAE-FFD6-96CB-C4D6-647DF649FC2E}"/>
                    </a:ext>
                  </a:extLst>
                </p:cNvPr>
                <p:cNvSpPr/>
                <p:nvPr/>
              </p:nvSpPr>
              <p:spPr>
                <a:xfrm rot="5400000">
                  <a:off x="2863468"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5" name="正方形/長方形 44">
                <a:extLst>
                  <a:ext uri="{FF2B5EF4-FFF2-40B4-BE49-F238E27FC236}">
                    <a16:creationId xmlns:a16="http://schemas.microsoft.com/office/drawing/2014/main" id="{E23A438B-350E-91BB-8119-09DE8AE9C8EF}"/>
                  </a:ext>
                </a:extLst>
              </p:cNvPr>
              <p:cNvSpPr/>
              <p:nvPr/>
            </p:nvSpPr>
            <p:spPr>
              <a:xfrm>
                <a:off x="2119237"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6" name="正方形/長方形 45">
                <a:extLst>
                  <a:ext uri="{FF2B5EF4-FFF2-40B4-BE49-F238E27FC236}">
                    <a16:creationId xmlns:a16="http://schemas.microsoft.com/office/drawing/2014/main" id="{2C05AAE2-A62E-04D5-0ABA-B9C23A0E51AA}"/>
                  </a:ext>
                </a:extLst>
              </p:cNvPr>
              <p:cNvSpPr/>
              <p:nvPr/>
            </p:nvSpPr>
            <p:spPr>
              <a:xfrm>
                <a:off x="2908279"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7" name="正方形/長方形 46">
                <a:extLst>
                  <a:ext uri="{FF2B5EF4-FFF2-40B4-BE49-F238E27FC236}">
                    <a16:creationId xmlns:a16="http://schemas.microsoft.com/office/drawing/2014/main" id="{76CA14F8-F985-9DF1-7BD8-3E5435010EE5}"/>
                  </a:ext>
                </a:extLst>
              </p:cNvPr>
              <p:cNvSpPr/>
              <p:nvPr/>
            </p:nvSpPr>
            <p:spPr>
              <a:xfrm>
                <a:off x="3641632" y="4191545"/>
                <a:ext cx="422367"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48" name="コネクタ: カギ線 47">
                <a:extLst>
                  <a:ext uri="{FF2B5EF4-FFF2-40B4-BE49-F238E27FC236}">
                    <a16:creationId xmlns:a16="http://schemas.microsoft.com/office/drawing/2014/main" id="{46E42F6D-ED56-9564-743D-BD1128E3247C}"/>
                  </a:ext>
                </a:extLst>
              </p:cNvPr>
              <p:cNvCxnSpPr>
                <a:cxnSpLocks/>
                <a:stCxn id="59" idx="3"/>
                <a:endCxn id="45" idx="0"/>
              </p:cNvCxnSpPr>
              <p:nvPr/>
            </p:nvCxnSpPr>
            <p:spPr>
              <a:xfrm rot="5400000">
                <a:off x="2598163" y="3670248"/>
                <a:ext cx="253554" cy="789040"/>
              </a:xfrm>
              <a:prstGeom prst="bentConnector3">
                <a:avLst/>
              </a:prstGeom>
            </p:spPr>
            <p:style>
              <a:lnRef idx="2">
                <a:schemeClr val="dk1"/>
              </a:lnRef>
              <a:fillRef idx="0">
                <a:schemeClr val="dk1"/>
              </a:fillRef>
              <a:effectRef idx="1">
                <a:schemeClr val="dk1"/>
              </a:effectRef>
              <a:fontRef idx="minor">
                <a:schemeClr val="tx1"/>
              </a:fontRef>
            </p:style>
          </p:cxnSp>
          <p:cxnSp>
            <p:nvCxnSpPr>
              <p:cNvPr id="49" name="コネクタ: カギ線 48">
                <a:extLst>
                  <a:ext uri="{FF2B5EF4-FFF2-40B4-BE49-F238E27FC236}">
                    <a16:creationId xmlns:a16="http://schemas.microsoft.com/office/drawing/2014/main" id="{22CA8C71-49CF-8027-8E9D-E5CAC233BA2D}"/>
                  </a:ext>
                </a:extLst>
              </p:cNvPr>
              <p:cNvCxnSpPr>
                <a:cxnSpLocks/>
                <a:stCxn id="59" idx="3"/>
                <a:endCxn id="46" idx="0"/>
              </p:cNvCxnSpPr>
              <p:nvPr/>
            </p:nvCxnSpPr>
            <p:spPr>
              <a:xfrm rot="16200000" flipH="1">
                <a:off x="2992684" y="4064767"/>
                <a:ext cx="253554" cy="2"/>
              </a:xfrm>
              <a:prstGeom prst="bentConnector3">
                <a:avLst/>
              </a:prstGeom>
            </p:spPr>
            <p:style>
              <a:lnRef idx="2">
                <a:schemeClr val="dk1"/>
              </a:lnRef>
              <a:fillRef idx="0">
                <a:schemeClr val="dk1"/>
              </a:fillRef>
              <a:effectRef idx="1">
                <a:schemeClr val="dk1"/>
              </a:effectRef>
              <a:fontRef idx="minor">
                <a:schemeClr val="tx1"/>
              </a:fontRef>
            </p:style>
          </p:cxnSp>
          <p:cxnSp>
            <p:nvCxnSpPr>
              <p:cNvPr id="50" name="コネクタ: カギ線 49">
                <a:extLst>
                  <a:ext uri="{FF2B5EF4-FFF2-40B4-BE49-F238E27FC236}">
                    <a16:creationId xmlns:a16="http://schemas.microsoft.com/office/drawing/2014/main" id="{D0BB22B4-522D-1430-F924-CD70ED2EBC9D}"/>
                  </a:ext>
                </a:extLst>
              </p:cNvPr>
              <p:cNvCxnSpPr>
                <a:cxnSpLocks/>
                <a:stCxn id="59" idx="3"/>
                <a:endCxn id="47" idx="0"/>
              </p:cNvCxnSpPr>
              <p:nvPr/>
            </p:nvCxnSpPr>
            <p:spPr>
              <a:xfrm rot="16200000" flipH="1">
                <a:off x="3359361" y="3698090"/>
                <a:ext cx="253554" cy="733356"/>
              </a:xfrm>
              <a:prstGeom prst="bentConnector3">
                <a:avLst/>
              </a:prstGeom>
            </p:spPr>
            <p:style>
              <a:lnRef idx="2">
                <a:schemeClr val="dk1"/>
              </a:lnRef>
              <a:fillRef idx="0">
                <a:schemeClr val="dk1"/>
              </a:fillRef>
              <a:effectRef idx="1">
                <a:schemeClr val="dk1"/>
              </a:effectRef>
              <a:fontRef idx="minor">
                <a:schemeClr val="tx1"/>
              </a:fontRef>
            </p:style>
          </p:cxnSp>
          <p:sp>
            <p:nvSpPr>
              <p:cNvPr id="51" name="四角形: 角を丸くする 50">
                <a:extLst>
                  <a:ext uri="{FF2B5EF4-FFF2-40B4-BE49-F238E27FC236}">
                    <a16:creationId xmlns:a16="http://schemas.microsoft.com/office/drawing/2014/main" id="{A0E0A86F-6BE2-73B9-FE02-4444DF6EF249}"/>
                  </a:ext>
                </a:extLst>
              </p:cNvPr>
              <p:cNvSpPr/>
              <p:nvPr/>
            </p:nvSpPr>
            <p:spPr>
              <a:xfrm>
                <a:off x="1332403" y="4810598"/>
                <a:ext cx="930314" cy="4741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3</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2" name="四角形: 角を丸くする 51">
                <a:extLst>
                  <a:ext uri="{FF2B5EF4-FFF2-40B4-BE49-F238E27FC236}">
                    <a16:creationId xmlns:a16="http://schemas.microsoft.com/office/drawing/2014/main" id="{99BA8D95-27F8-52D8-084F-576C6DA9DD4A}"/>
                  </a:ext>
                </a:extLst>
              </p:cNvPr>
              <p:cNvSpPr/>
              <p:nvPr/>
            </p:nvSpPr>
            <p:spPr>
              <a:xfrm>
                <a:off x="2311123" y="4810598"/>
                <a:ext cx="930315" cy="4741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4</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53" name="コネクタ: カギ線 52">
                <a:extLst>
                  <a:ext uri="{FF2B5EF4-FFF2-40B4-BE49-F238E27FC236}">
                    <a16:creationId xmlns:a16="http://schemas.microsoft.com/office/drawing/2014/main" id="{3558AADA-EC96-79A9-2FC8-DA46B431FAFB}"/>
                  </a:ext>
                </a:extLst>
              </p:cNvPr>
              <p:cNvCxnSpPr>
                <a:cxnSpLocks/>
                <a:stCxn id="45" idx="2"/>
                <a:endCxn id="51" idx="0"/>
              </p:cNvCxnSpPr>
              <p:nvPr/>
            </p:nvCxnSpPr>
            <p:spPr>
              <a:xfrm rot="5400000">
                <a:off x="1939130" y="4419307"/>
                <a:ext cx="249721" cy="532860"/>
              </a:xfrm>
              <a:prstGeom prst="bentConnector3">
                <a:avLst/>
              </a:prstGeom>
            </p:spPr>
            <p:style>
              <a:lnRef idx="2">
                <a:schemeClr val="dk1"/>
              </a:lnRef>
              <a:fillRef idx="0">
                <a:schemeClr val="dk1"/>
              </a:fillRef>
              <a:effectRef idx="1">
                <a:schemeClr val="dk1"/>
              </a:effectRef>
              <a:fontRef idx="minor">
                <a:schemeClr val="tx1"/>
              </a:fontRef>
            </p:style>
          </p:cxnSp>
          <p:cxnSp>
            <p:nvCxnSpPr>
              <p:cNvPr id="54" name="コネクタ: カギ線 53">
                <a:extLst>
                  <a:ext uri="{FF2B5EF4-FFF2-40B4-BE49-F238E27FC236}">
                    <a16:creationId xmlns:a16="http://schemas.microsoft.com/office/drawing/2014/main" id="{A8FDD115-00A4-534B-6A73-C738AC50B999}"/>
                  </a:ext>
                </a:extLst>
              </p:cNvPr>
              <p:cNvCxnSpPr>
                <a:cxnSpLocks/>
                <a:stCxn id="45" idx="2"/>
                <a:endCxn id="52" idx="0"/>
              </p:cNvCxnSpPr>
              <p:nvPr/>
            </p:nvCxnSpPr>
            <p:spPr>
              <a:xfrm rot="16200000" flipH="1">
                <a:off x="2428490" y="4462806"/>
                <a:ext cx="249721" cy="445861"/>
              </a:xfrm>
              <a:prstGeom prst="bentConnector3">
                <a:avLst/>
              </a:prstGeom>
            </p:spPr>
            <p:style>
              <a:lnRef idx="2">
                <a:schemeClr val="dk1"/>
              </a:lnRef>
              <a:fillRef idx="0">
                <a:schemeClr val="dk1"/>
              </a:fillRef>
              <a:effectRef idx="1">
                <a:schemeClr val="dk1"/>
              </a:effectRef>
              <a:fontRef idx="minor">
                <a:schemeClr val="tx1"/>
              </a:fontRef>
            </p:style>
          </p:cxnSp>
          <p:cxnSp>
            <p:nvCxnSpPr>
              <p:cNvPr id="55" name="直線コネクタ 54">
                <a:extLst>
                  <a:ext uri="{FF2B5EF4-FFF2-40B4-BE49-F238E27FC236}">
                    <a16:creationId xmlns:a16="http://schemas.microsoft.com/office/drawing/2014/main" id="{194C2DBE-795E-0AA4-2ECD-9DE2A5C888E4}"/>
                  </a:ext>
                </a:extLst>
              </p:cNvPr>
              <p:cNvCxnSpPr>
                <a:cxnSpLocks/>
                <a:stCxn id="46" idx="2"/>
              </p:cNvCxnSpPr>
              <p:nvPr/>
            </p:nvCxnSpPr>
            <p:spPr>
              <a:xfrm flipH="1">
                <a:off x="3119460" y="4560876"/>
                <a:ext cx="2" cy="126000"/>
              </a:xfrm>
              <a:prstGeom prst="line">
                <a:avLst/>
              </a:prstGeom>
            </p:spPr>
            <p:style>
              <a:lnRef idx="2">
                <a:schemeClr val="dk1"/>
              </a:lnRef>
              <a:fillRef idx="0">
                <a:schemeClr val="dk1"/>
              </a:fillRef>
              <a:effectRef idx="1">
                <a:schemeClr val="dk1"/>
              </a:effectRef>
              <a:fontRef idx="minor">
                <a:schemeClr val="tx1"/>
              </a:fontRef>
            </p:style>
          </p:cxnSp>
          <p:cxnSp>
            <p:nvCxnSpPr>
              <p:cNvPr id="56" name="直線コネクタ 55">
                <a:extLst>
                  <a:ext uri="{FF2B5EF4-FFF2-40B4-BE49-F238E27FC236}">
                    <a16:creationId xmlns:a16="http://schemas.microsoft.com/office/drawing/2014/main" id="{5D3A8409-DFBA-1CB4-E9B2-F1A5992B62DB}"/>
                  </a:ext>
                </a:extLst>
              </p:cNvPr>
              <p:cNvCxnSpPr>
                <a:cxnSpLocks/>
                <a:stCxn id="47" idx="2"/>
              </p:cNvCxnSpPr>
              <p:nvPr/>
            </p:nvCxnSpPr>
            <p:spPr>
              <a:xfrm>
                <a:off x="3852816" y="4560877"/>
                <a:ext cx="0" cy="126000"/>
              </a:xfrm>
              <a:prstGeom prst="line">
                <a:avLst/>
              </a:prstGeom>
            </p:spPr>
            <p:style>
              <a:lnRef idx="2">
                <a:schemeClr val="dk1"/>
              </a:lnRef>
              <a:fillRef idx="0">
                <a:schemeClr val="dk1"/>
              </a:fillRef>
              <a:effectRef idx="1">
                <a:schemeClr val="dk1"/>
              </a:effectRef>
              <a:fontRef idx="minor">
                <a:schemeClr val="tx1"/>
              </a:fontRef>
            </p:style>
          </p:cxnSp>
          <p:sp>
            <p:nvSpPr>
              <p:cNvPr id="57" name="テキスト ボックス 56">
                <a:extLst>
                  <a:ext uri="{FF2B5EF4-FFF2-40B4-BE49-F238E27FC236}">
                    <a16:creationId xmlns:a16="http://schemas.microsoft.com/office/drawing/2014/main" id="{5E0814B6-6C89-60D6-36BB-393592E52F51}"/>
                  </a:ext>
                </a:extLst>
              </p:cNvPr>
              <p:cNvSpPr txBox="1"/>
              <p:nvPr/>
            </p:nvSpPr>
            <p:spPr>
              <a:xfrm>
                <a:off x="3346300" y="4871542"/>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39" name="テキスト ボックス 38">
              <a:extLst>
                <a:ext uri="{FF2B5EF4-FFF2-40B4-BE49-F238E27FC236}">
                  <a16:creationId xmlns:a16="http://schemas.microsoft.com/office/drawing/2014/main" id="{2E6890D7-F81E-E05A-7075-C9DA9188F1CF}"/>
                </a:ext>
              </a:extLst>
            </p:cNvPr>
            <p:cNvSpPr txBox="1"/>
            <p:nvPr/>
          </p:nvSpPr>
          <p:spPr>
            <a:xfrm>
              <a:off x="3645066" y="4783975"/>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40" name="楕円 39">
              <a:extLst>
                <a:ext uri="{FF2B5EF4-FFF2-40B4-BE49-F238E27FC236}">
                  <a16:creationId xmlns:a16="http://schemas.microsoft.com/office/drawing/2014/main" id="{C97B864A-E409-F730-6950-634830AD2651}"/>
                </a:ext>
              </a:extLst>
            </p:cNvPr>
            <p:cNvSpPr/>
            <p:nvPr/>
          </p:nvSpPr>
          <p:spPr>
            <a:xfrm>
              <a:off x="1594253" y="5943755"/>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3</a:t>
              </a:r>
              <a:endParaRPr kumimoji="1" lang="ja-JP" altLang="en-US" sz="1400" dirty="0">
                <a:solidFill>
                  <a:schemeClr val="tx2"/>
                </a:solidFill>
                <a:latin typeface="Arial" panose="020B0604020202020204" pitchFamily="34" charset="0"/>
                <a:cs typeface="Arial" panose="020B0604020202020204" pitchFamily="34" charset="0"/>
              </a:endParaRPr>
            </a:p>
          </p:txBody>
        </p:sp>
        <p:sp>
          <p:nvSpPr>
            <p:cNvPr id="41" name="楕円 40">
              <a:extLst>
                <a:ext uri="{FF2B5EF4-FFF2-40B4-BE49-F238E27FC236}">
                  <a16:creationId xmlns:a16="http://schemas.microsoft.com/office/drawing/2014/main" id="{F18D71A9-67E7-EACE-8B42-E03E14C4273B}"/>
                </a:ext>
              </a:extLst>
            </p:cNvPr>
            <p:cNvSpPr/>
            <p:nvPr/>
          </p:nvSpPr>
          <p:spPr>
            <a:xfrm>
              <a:off x="2597262" y="5943755"/>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4</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42" name="直線矢印コネクタ 41">
              <a:extLst>
                <a:ext uri="{FF2B5EF4-FFF2-40B4-BE49-F238E27FC236}">
                  <a16:creationId xmlns:a16="http://schemas.microsoft.com/office/drawing/2014/main" id="{29022580-32F6-5BB3-EEFD-CC6EFCCBEB35}"/>
                </a:ext>
              </a:extLst>
            </p:cNvPr>
            <p:cNvCxnSpPr>
              <a:cxnSpLocks/>
              <a:stCxn id="40" idx="0"/>
              <a:endCxn id="51" idx="2"/>
            </p:cNvCxnSpPr>
            <p:nvPr/>
          </p:nvCxnSpPr>
          <p:spPr>
            <a:xfrm flipH="1" flipV="1">
              <a:off x="1797560" y="5194419"/>
              <a:ext cx="163155" cy="749336"/>
            </a:xfrm>
            <a:prstGeom prst="straightConnector1">
              <a:avLst/>
            </a:prstGeom>
            <a:ln>
              <a:solidFill>
                <a:schemeClr val="accent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CC487EBE-604E-813E-E6FD-560BA911B310}"/>
                </a:ext>
              </a:extLst>
            </p:cNvPr>
            <p:cNvCxnSpPr>
              <a:cxnSpLocks/>
              <a:stCxn id="41" idx="0"/>
              <a:endCxn id="52" idx="2"/>
            </p:cNvCxnSpPr>
            <p:nvPr/>
          </p:nvCxnSpPr>
          <p:spPr>
            <a:xfrm flipH="1" flipV="1">
              <a:off x="2776281" y="5194419"/>
              <a:ext cx="187443" cy="749336"/>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grpSp>
      <p:grpSp>
        <p:nvGrpSpPr>
          <p:cNvPr id="3" name="グループ化 2">
            <a:extLst>
              <a:ext uri="{FF2B5EF4-FFF2-40B4-BE49-F238E27FC236}">
                <a16:creationId xmlns:a16="http://schemas.microsoft.com/office/drawing/2014/main" id="{E1E1781B-818C-5459-557A-A30332020938}"/>
              </a:ext>
            </a:extLst>
          </p:cNvPr>
          <p:cNvGrpSpPr/>
          <p:nvPr/>
        </p:nvGrpSpPr>
        <p:grpSpPr>
          <a:xfrm>
            <a:off x="1706047" y="2149295"/>
            <a:ext cx="4045400" cy="4525558"/>
            <a:chOff x="1651483" y="1930840"/>
            <a:chExt cx="4045400" cy="4525558"/>
          </a:xfrm>
        </p:grpSpPr>
        <p:grpSp>
          <p:nvGrpSpPr>
            <p:cNvPr id="4" name="グループ化 3">
              <a:extLst>
                <a:ext uri="{FF2B5EF4-FFF2-40B4-BE49-F238E27FC236}">
                  <a16:creationId xmlns:a16="http://schemas.microsoft.com/office/drawing/2014/main" id="{69F7E265-560B-F01B-962A-208782819C64}"/>
                </a:ext>
              </a:extLst>
            </p:cNvPr>
            <p:cNvGrpSpPr/>
            <p:nvPr/>
          </p:nvGrpSpPr>
          <p:grpSpPr>
            <a:xfrm>
              <a:off x="1651483" y="3288844"/>
              <a:ext cx="4045400" cy="3167554"/>
              <a:chOff x="1020702" y="3244487"/>
              <a:chExt cx="4045400" cy="3167554"/>
            </a:xfrm>
          </p:grpSpPr>
          <p:grpSp>
            <p:nvGrpSpPr>
              <p:cNvPr id="5" name="グループ化 4">
                <a:extLst>
                  <a:ext uri="{FF2B5EF4-FFF2-40B4-BE49-F238E27FC236}">
                    <a16:creationId xmlns:a16="http://schemas.microsoft.com/office/drawing/2014/main" id="{8FA8036C-8E94-0D09-EDAE-6FF48C1A7A00}"/>
                  </a:ext>
                </a:extLst>
              </p:cNvPr>
              <p:cNvGrpSpPr/>
              <p:nvPr/>
            </p:nvGrpSpPr>
            <p:grpSpPr>
              <a:xfrm>
                <a:off x="1020702" y="3244487"/>
                <a:ext cx="4045400" cy="1943306"/>
                <a:chOff x="1020702" y="3334799"/>
                <a:chExt cx="4045400" cy="1943306"/>
              </a:xfrm>
            </p:grpSpPr>
            <p:grpSp>
              <p:nvGrpSpPr>
                <p:cNvPr id="21" name="グループ化 20">
                  <a:extLst>
                    <a:ext uri="{FF2B5EF4-FFF2-40B4-BE49-F238E27FC236}">
                      <a16:creationId xmlns:a16="http://schemas.microsoft.com/office/drawing/2014/main" id="{A96DBD5A-045B-823B-7533-592071EE7E03}"/>
                    </a:ext>
                  </a:extLst>
                </p:cNvPr>
                <p:cNvGrpSpPr/>
                <p:nvPr/>
              </p:nvGrpSpPr>
              <p:grpSpPr>
                <a:xfrm>
                  <a:off x="2528471" y="3334799"/>
                  <a:ext cx="1648616" cy="647706"/>
                  <a:chOff x="2406021" y="3341698"/>
                  <a:chExt cx="1648616" cy="647706"/>
                </a:xfrm>
              </p:grpSpPr>
              <p:sp>
                <p:nvSpPr>
                  <p:cNvPr id="35" name="正方形/長方形 34">
                    <a:extLst>
                      <a:ext uri="{FF2B5EF4-FFF2-40B4-BE49-F238E27FC236}">
                        <a16:creationId xmlns:a16="http://schemas.microsoft.com/office/drawing/2014/main" id="{AA5ADE8C-7599-D99F-FD73-8A7DF60956C6}"/>
                      </a:ext>
                    </a:extLst>
                  </p:cNvPr>
                  <p:cNvSpPr/>
                  <p:nvPr/>
                </p:nvSpPr>
                <p:spPr>
                  <a:xfrm>
                    <a:off x="2406021" y="3341698"/>
                    <a:ext cx="164861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Critical </a:t>
                    </a:r>
                    <a:r>
                      <a:rPr kumimoji="1" lang="en-US" altLang="ja-JP" dirty="0">
                        <a:solidFill>
                          <a:schemeClr val="tx1"/>
                        </a:solidFill>
                        <a:latin typeface="Arial" panose="020B0604020202020204" pitchFamily="34" charset="0"/>
                        <a:cs typeface="Arial" panose="020B0604020202020204" pitchFamily="34" charset="0"/>
                      </a:rPr>
                      <a:t>Task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36" name="フローチャート: 記憶データ 35">
                    <a:extLst>
                      <a:ext uri="{FF2B5EF4-FFF2-40B4-BE49-F238E27FC236}">
                        <a16:creationId xmlns:a16="http://schemas.microsoft.com/office/drawing/2014/main" id="{7645243B-8DAF-A87D-CA56-259CA3510471}"/>
                      </a:ext>
                    </a:extLst>
                  </p:cNvPr>
                  <p:cNvSpPr/>
                  <p:nvPr/>
                </p:nvSpPr>
                <p:spPr>
                  <a:xfrm rot="5400000">
                    <a:off x="3174890"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正方形/長方形 21">
                  <a:extLst>
                    <a:ext uri="{FF2B5EF4-FFF2-40B4-BE49-F238E27FC236}">
                      <a16:creationId xmlns:a16="http://schemas.microsoft.com/office/drawing/2014/main" id="{1FB4092B-BD5A-50E3-A07F-8C238345E354}"/>
                    </a:ext>
                  </a:extLst>
                </p:cNvPr>
                <p:cNvSpPr/>
                <p:nvPr/>
              </p:nvSpPr>
              <p:spPr>
                <a:xfrm>
                  <a:off x="1306892" y="4191545"/>
                  <a:ext cx="1404774"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Information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3" name="正方形/長方形 22">
                  <a:extLst>
                    <a:ext uri="{FF2B5EF4-FFF2-40B4-BE49-F238E27FC236}">
                      <a16:creationId xmlns:a16="http://schemas.microsoft.com/office/drawing/2014/main" id="{EF22A24E-8933-75CA-CB34-DACC1B46BC13}"/>
                    </a:ext>
                  </a:extLst>
                </p:cNvPr>
                <p:cNvSpPr/>
                <p:nvPr/>
              </p:nvSpPr>
              <p:spPr>
                <a:xfrm>
                  <a:off x="2842019" y="4191545"/>
                  <a:ext cx="118081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Decision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4" name="正方形/長方形 23">
                  <a:extLst>
                    <a:ext uri="{FF2B5EF4-FFF2-40B4-BE49-F238E27FC236}">
                      <a16:creationId xmlns:a16="http://schemas.microsoft.com/office/drawing/2014/main" id="{92E9284A-18E4-9A22-2915-39EF829CA5B1}"/>
                    </a:ext>
                  </a:extLst>
                </p:cNvPr>
                <p:cNvSpPr/>
                <p:nvPr/>
              </p:nvSpPr>
              <p:spPr>
                <a:xfrm>
                  <a:off x="4193732" y="4200521"/>
                  <a:ext cx="87237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Action</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25" name="コネクタ: カギ線 24">
                  <a:extLst>
                    <a:ext uri="{FF2B5EF4-FFF2-40B4-BE49-F238E27FC236}">
                      <a16:creationId xmlns:a16="http://schemas.microsoft.com/office/drawing/2014/main" id="{2805AA2F-7D51-0966-05FE-6718B8EA3D01}"/>
                    </a:ext>
                  </a:extLst>
                </p:cNvPr>
                <p:cNvCxnSpPr>
                  <a:cxnSpLocks/>
                  <a:stCxn id="36" idx="3"/>
                  <a:endCxn id="22" idx="0"/>
                </p:cNvCxnSpPr>
                <p:nvPr/>
              </p:nvCxnSpPr>
              <p:spPr>
                <a:xfrm rot="5400000">
                  <a:off x="2593304" y="3353967"/>
                  <a:ext cx="253554" cy="1421603"/>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26" name="コネクタ: カギ線 25">
                  <a:extLst>
                    <a:ext uri="{FF2B5EF4-FFF2-40B4-BE49-F238E27FC236}">
                      <a16:creationId xmlns:a16="http://schemas.microsoft.com/office/drawing/2014/main" id="{F71A5B82-72AF-EAA0-BB8C-FC27C9C2D39E}"/>
                    </a:ext>
                  </a:extLst>
                </p:cNvPr>
                <p:cNvCxnSpPr>
                  <a:cxnSpLocks/>
                  <a:stCxn id="36" idx="3"/>
                  <a:endCxn id="23" idx="0"/>
                </p:cNvCxnSpPr>
                <p:nvPr/>
              </p:nvCxnSpPr>
              <p:spPr>
                <a:xfrm rot="16200000" flipH="1">
                  <a:off x="3304876" y="4063997"/>
                  <a:ext cx="253554" cy="1542"/>
                </a:xfrm>
                <a:prstGeom prst="bentConnector3">
                  <a:avLst/>
                </a:prstGeom>
              </p:spPr>
              <p:style>
                <a:lnRef idx="2">
                  <a:schemeClr val="dk1"/>
                </a:lnRef>
                <a:fillRef idx="0">
                  <a:schemeClr val="dk1"/>
                </a:fillRef>
                <a:effectRef idx="1">
                  <a:schemeClr val="dk1"/>
                </a:effectRef>
                <a:fontRef idx="minor">
                  <a:schemeClr val="tx1"/>
                </a:fontRef>
              </p:style>
            </p:cxnSp>
            <p:cxnSp>
              <p:nvCxnSpPr>
                <p:cNvPr id="27" name="コネクタ: カギ線 26">
                  <a:extLst>
                    <a:ext uri="{FF2B5EF4-FFF2-40B4-BE49-F238E27FC236}">
                      <a16:creationId xmlns:a16="http://schemas.microsoft.com/office/drawing/2014/main" id="{5FEEE395-95F4-D686-77CD-A854382BB310}"/>
                    </a:ext>
                  </a:extLst>
                </p:cNvPr>
                <p:cNvCxnSpPr>
                  <a:cxnSpLocks/>
                  <a:stCxn id="36" idx="3"/>
                  <a:endCxn id="24" idx="0"/>
                </p:cNvCxnSpPr>
                <p:nvPr/>
              </p:nvCxnSpPr>
              <p:spPr>
                <a:xfrm rot="16200000" flipH="1">
                  <a:off x="3899134" y="3469738"/>
                  <a:ext cx="262530" cy="1199035"/>
                </a:xfrm>
                <a:prstGeom prst="bentConnector3">
                  <a:avLst/>
                </a:prstGeom>
              </p:spPr>
              <p:style>
                <a:lnRef idx="2">
                  <a:schemeClr val="dk1"/>
                </a:lnRef>
                <a:fillRef idx="0">
                  <a:schemeClr val="dk1"/>
                </a:fillRef>
                <a:effectRef idx="1">
                  <a:schemeClr val="dk1"/>
                </a:effectRef>
                <a:fontRef idx="minor">
                  <a:schemeClr val="tx1"/>
                </a:fontRef>
              </p:style>
            </p:cxnSp>
            <p:sp>
              <p:nvSpPr>
                <p:cNvPr id="28" name="四角形: 角を丸くする 27">
                  <a:extLst>
                    <a:ext uri="{FF2B5EF4-FFF2-40B4-BE49-F238E27FC236}">
                      <a16:creationId xmlns:a16="http://schemas.microsoft.com/office/drawing/2014/main" id="{70BE018C-5956-CC18-5082-A6FDA5A435E6}"/>
                    </a:ext>
                  </a:extLst>
                </p:cNvPr>
                <p:cNvSpPr/>
                <p:nvPr/>
              </p:nvSpPr>
              <p:spPr>
                <a:xfrm>
                  <a:off x="1020702" y="4801306"/>
                  <a:ext cx="930314" cy="4741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9" name="四角形: 角を丸くする 28">
                  <a:extLst>
                    <a:ext uri="{FF2B5EF4-FFF2-40B4-BE49-F238E27FC236}">
                      <a16:creationId xmlns:a16="http://schemas.microsoft.com/office/drawing/2014/main" id="{CE3F7902-480C-1901-8273-74CE442BD3E8}"/>
                    </a:ext>
                  </a:extLst>
                </p:cNvPr>
                <p:cNvSpPr/>
                <p:nvPr/>
              </p:nvSpPr>
              <p:spPr>
                <a:xfrm>
                  <a:off x="2046076" y="4803972"/>
                  <a:ext cx="930315" cy="4741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2</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30" name="コネクタ: カギ線 29">
                  <a:extLst>
                    <a:ext uri="{FF2B5EF4-FFF2-40B4-BE49-F238E27FC236}">
                      <a16:creationId xmlns:a16="http://schemas.microsoft.com/office/drawing/2014/main" id="{3D19DBAC-5DE0-1D3E-0262-A95B3656351A}"/>
                    </a:ext>
                  </a:extLst>
                </p:cNvPr>
                <p:cNvCxnSpPr>
                  <a:cxnSpLocks/>
                  <a:stCxn id="22" idx="2"/>
                  <a:endCxn id="28" idx="0"/>
                </p:cNvCxnSpPr>
                <p:nvPr/>
              </p:nvCxnSpPr>
              <p:spPr>
                <a:xfrm rot="5400000">
                  <a:off x="1627355" y="4419381"/>
                  <a:ext cx="240429" cy="523420"/>
                </a:xfrm>
                <a:prstGeom prst="bentConnector3">
                  <a:avLst/>
                </a:prstGeom>
              </p:spPr>
              <p:style>
                <a:lnRef idx="2">
                  <a:schemeClr val="dk1"/>
                </a:lnRef>
                <a:fillRef idx="0">
                  <a:schemeClr val="dk1"/>
                </a:fillRef>
                <a:effectRef idx="1">
                  <a:schemeClr val="dk1"/>
                </a:effectRef>
                <a:fontRef idx="minor">
                  <a:schemeClr val="tx1"/>
                </a:fontRef>
              </p:style>
            </p:cxnSp>
            <p:cxnSp>
              <p:nvCxnSpPr>
                <p:cNvPr id="31" name="コネクタ: カギ線 30">
                  <a:extLst>
                    <a:ext uri="{FF2B5EF4-FFF2-40B4-BE49-F238E27FC236}">
                      <a16:creationId xmlns:a16="http://schemas.microsoft.com/office/drawing/2014/main" id="{AB30B117-1B27-ED5F-2B97-39B890009252}"/>
                    </a:ext>
                  </a:extLst>
                </p:cNvPr>
                <p:cNvCxnSpPr>
                  <a:cxnSpLocks/>
                  <a:stCxn id="22" idx="2"/>
                  <a:endCxn id="29" idx="0"/>
                </p:cNvCxnSpPr>
                <p:nvPr/>
              </p:nvCxnSpPr>
              <p:spPr>
                <a:xfrm rot="16200000" flipH="1">
                  <a:off x="2138709" y="4431446"/>
                  <a:ext cx="243095" cy="501955"/>
                </a:xfrm>
                <a:prstGeom prst="bentConnector3">
                  <a:avLst/>
                </a:prstGeom>
              </p:spPr>
              <p:style>
                <a:lnRef idx="2">
                  <a:schemeClr val="dk1"/>
                </a:lnRef>
                <a:fillRef idx="0">
                  <a:schemeClr val="dk1"/>
                </a:fillRef>
                <a:effectRef idx="1">
                  <a:schemeClr val="dk1"/>
                </a:effectRef>
                <a:fontRef idx="minor">
                  <a:schemeClr val="tx1"/>
                </a:fontRef>
              </p:style>
            </p:cxnSp>
            <p:cxnSp>
              <p:nvCxnSpPr>
                <p:cNvPr id="32" name="直線コネクタ 31">
                  <a:extLst>
                    <a:ext uri="{FF2B5EF4-FFF2-40B4-BE49-F238E27FC236}">
                      <a16:creationId xmlns:a16="http://schemas.microsoft.com/office/drawing/2014/main" id="{618FCFC5-3D6D-2AC0-3291-D97724B53388}"/>
                    </a:ext>
                  </a:extLst>
                </p:cNvPr>
                <p:cNvCxnSpPr>
                  <a:cxnSpLocks/>
                  <a:stCxn id="23" idx="2"/>
                </p:cNvCxnSpPr>
                <p:nvPr/>
              </p:nvCxnSpPr>
              <p:spPr>
                <a:xfrm flipH="1">
                  <a:off x="3430881" y="4560877"/>
                  <a:ext cx="1543" cy="113777"/>
                </a:xfrm>
                <a:prstGeom prst="line">
                  <a:avLst/>
                </a:prstGeom>
              </p:spPr>
              <p:style>
                <a:lnRef idx="2">
                  <a:schemeClr val="dk1"/>
                </a:lnRef>
                <a:fillRef idx="0">
                  <a:schemeClr val="dk1"/>
                </a:fillRef>
                <a:effectRef idx="1">
                  <a:schemeClr val="dk1"/>
                </a:effectRef>
                <a:fontRef idx="minor">
                  <a:schemeClr val="tx1"/>
                </a:fontRef>
              </p:style>
            </p:cxnSp>
            <p:cxnSp>
              <p:nvCxnSpPr>
                <p:cNvPr id="33" name="直線コネクタ 32">
                  <a:extLst>
                    <a:ext uri="{FF2B5EF4-FFF2-40B4-BE49-F238E27FC236}">
                      <a16:creationId xmlns:a16="http://schemas.microsoft.com/office/drawing/2014/main" id="{F4E3FEF6-C240-F552-8A46-94A401D6E0FF}"/>
                    </a:ext>
                  </a:extLst>
                </p:cNvPr>
                <p:cNvCxnSpPr>
                  <a:cxnSpLocks/>
                  <a:stCxn id="24" idx="2"/>
                </p:cNvCxnSpPr>
                <p:nvPr/>
              </p:nvCxnSpPr>
              <p:spPr>
                <a:xfrm>
                  <a:off x="4629917" y="4569853"/>
                  <a:ext cx="0" cy="94955"/>
                </a:xfrm>
                <a:prstGeom prst="line">
                  <a:avLst/>
                </a:prstGeom>
              </p:spPr>
              <p:style>
                <a:lnRef idx="2">
                  <a:schemeClr val="dk1"/>
                </a:lnRef>
                <a:fillRef idx="0">
                  <a:schemeClr val="dk1"/>
                </a:fillRef>
                <a:effectRef idx="1">
                  <a:schemeClr val="dk1"/>
                </a:effectRef>
                <a:fontRef idx="minor">
                  <a:schemeClr val="tx1"/>
                </a:fontRef>
              </p:style>
            </p:cxnSp>
            <p:sp>
              <p:nvSpPr>
                <p:cNvPr id="34" name="テキスト ボックス 33">
                  <a:extLst>
                    <a:ext uri="{FF2B5EF4-FFF2-40B4-BE49-F238E27FC236}">
                      <a16:creationId xmlns:a16="http://schemas.microsoft.com/office/drawing/2014/main" id="{27975934-7A32-35E4-584C-6D812BD82B0B}"/>
                    </a:ext>
                  </a:extLst>
                </p:cNvPr>
                <p:cNvSpPr txBox="1"/>
                <p:nvPr/>
              </p:nvSpPr>
              <p:spPr>
                <a:xfrm>
                  <a:off x="3213312" y="4881610"/>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14" name="テキスト ボックス 13">
                <a:extLst>
                  <a:ext uri="{FF2B5EF4-FFF2-40B4-BE49-F238E27FC236}">
                    <a16:creationId xmlns:a16="http://schemas.microsoft.com/office/drawing/2014/main" id="{4A1CBD88-C803-5972-100D-40D47AA72A65}"/>
                  </a:ext>
                </a:extLst>
              </p:cNvPr>
              <p:cNvSpPr txBox="1"/>
              <p:nvPr/>
            </p:nvSpPr>
            <p:spPr>
              <a:xfrm>
                <a:off x="4422168" y="4785695"/>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15" name="楕円 14">
                <a:extLst>
                  <a:ext uri="{FF2B5EF4-FFF2-40B4-BE49-F238E27FC236}">
                    <a16:creationId xmlns:a16="http://schemas.microsoft.com/office/drawing/2014/main" id="{A88C40C2-C514-237D-A643-104964853F5B}"/>
                  </a:ext>
                </a:extLst>
              </p:cNvPr>
              <p:cNvSpPr/>
              <p:nvPr/>
            </p:nvSpPr>
            <p:spPr>
              <a:xfrm>
                <a:off x="1085961" y="5892216"/>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1</a:t>
                </a:r>
                <a:endParaRPr kumimoji="1" lang="ja-JP" altLang="en-US" sz="1400" dirty="0">
                  <a:solidFill>
                    <a:schemeClr val="tx2"/>
                  </a:solidFill>
                  <a:latin typeface="Arial" panose="020B0604020202020204" pitchFamily="34" charset="0"/>
                  <a:cs typeface="Arial" panose="020B0604020202020204" pitchFamily="34" charset="0"/>
                </a:endParaRPr>
              </a:p>
            </p:txBody>
          </p:sp>
          <p:sp>
            <p:nvSpPr>
              <p:cNvPr id="16" name="楕円 15">
                <a:extLst>
                  <a:ext uri="{FF2B5EF4-FFF2-40B4-BE49-F238E27FC236}">
                    <a16:creationId xmlns:a16="http://schemas.microsoft.com/office/drawing/2014/main" id="{BC0B8C66-A802-A687-072E-EC57CCC6C193}"/>
                  </a:ext>
                </a:extLst>
              </p:cNvPr>
              <p:cNvSpPr/>
              <p:nvPr/>
            </p:nvSpPr>
            <p:spPr>
              <a:xfrm>
                <a:off x="2175181" y="5902564"/>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2</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17" name="直線矢印コネクタ 16">
                <a:extLst>
                  <a:ext uri="{FF2B5EF4-FFF2-40B4-BE49-F238E27FC236}">
                    <a16:creationId xmlns:a16="http://schemas.microsoft.com/office/drawing/2014/main" id="{20F8AE30-3FE6-D072-C9EB-58F375EC666D}"/>
                  </a:ext>
                </a:extLst>
              </p:cNvPr>
              <p:cNvCxnSpPr>
                <a:stCxn id="15" idx="0"/>
                <a:endCxn id="28" idx="2"/>
              </p:cNvCxnSpPr>
              <p:nvPr/>
            </p:nvCxnSpPr>
            <p:spPr>
              <a:xfrm flipV="1">
                <a:off x="1452423" y="5185127"/>
                <a:ext cx="33436" cy="707089"/>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8" name="直線矢印コネクタ 17">
                <a:extLst>
                  <a:ext uri="{FF2B5EF4-FFF2-40B4-BE49-F238E27FC236}">
                    <a16:creationId xmlns:a16="http://schemas.microsoft.com/office/drawing/2014/main" id="{977EE0CB-7E44-FFDE-C818-4648140A71B9}"/>
                  </a:ext>
                </a:extLst>
              </p:cNvPr>
              <p:cNvCxnSpPr>
                <a:stCxn id="16" idx="0"/>
                <a:endCxn id="28" idx="2"/>
              </p:cNvCxnSpPr>
              <p:nvPr/>
            </p:nvCxnSpPr>
            <p:spPr>
              <a:xfrm flipH="1" flipV="1">
                <a:off x="1485859" y="5185127"/>
                <a:ext cx="1055784" cy="717437"/>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E8A0D591-E58C-8306-5C9F-5EF74136D614}"/>
                  </a:ext>
                </a:extLst>
              </p:cNvPr>
              <p:cNvSpPr/>
              <p:nvPr/>
            </p:nvSpPr>
            <p:spPr>
              <a:xfrm>
                <a:off x="3259234" y="5909966"/>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3</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20" name="直線矢印コネクタ 19">
                <a:extLst>
                  <a:ext uri="{FF2B5EF4-FFF2-40B4-BE49-F238E27FC236}">
                    <a16:creationId xmlns:a16="http://schemas.microsoft.com/office/drawing/2014/main" id="{E72E7374-D810-DF06-7B22-755DCAF555CF}"/>
                  </a:ext>
                </a:extLst>
              </p:cNvPr>
              <p:cNvCxnSpPr>
                <a:stCxn id="19" idx="0"/>
                <a:endCxn id="29" idx="2"/>
              </p:cNvCxnSpPr>
              <p:nvPr/>
            </p:nvCxnSpPr>
            <p:spPr>
              <a:xfrm flipH="1" flipV="1">
                <a:off x="2511234" y="5187793"/>
                <a:ext cx="1114462" cy="722173"/>
              </a:xfrm>
              <a:prstGeom prst="straightConnector1">
                <a:avLst/>
              </a:prstGeom>
              <a:solidFill>
                <a:srgbClr val="FFC000"/>
              </a:solidFill>
              <a:ln>
                <a:solidFill>
                  <a:schemeClr val="accent1"/>
                </a:solidFill>
                <a:prstDash val="sysDot"/>
                <a:tailEnd type="triangle"/>
              </a:ln>
            </p:spPr>
            <p:style>
              <a:lnRef idx="2">
                <a:schemeClr val="accent1"/>
              </a:lnRef>
              <a:fillRef idx="0">
                <a:schemeClr val="accent1"/>
              </a:fillRef>
              <a:effectRef idx="1">
                <a:schemeClr val="accent1"/>
              </a:effectRef>
              <a:fontRef idx="minor">
                <a:schemeClr val="tx1"/>
              </a:fontRef>
            </p:style>
          </p:cxnSp>
        </p:grpSp>
        <p:cxnSp>
          <p:nvCxnSpPr>
            <p:cNvPr id="61" name="コネクタ: 曲線 60">
              <a:extLst>
                <a:ext uri="{FF2B5EF4-FFF2-40B4-BE49-F238E27FC236}">
                  <a16:creationId xmlns:a16="http://schemas.microsoft.com/office/drawing/2014/main" id="{32B861A9-916C-5DF7-743B-37828EBDF0F9}"/>
                </a:ext>
              </a:extLst>
            </p:cNvPr>
            <p:cNvCxnSpPr>
              <a:cxnSpLocks/>
              <a:stCxn id="62" idx="2"/>
              <a:endCxn id="35" idx="0"/>
            </p:cNvCxnSpPr>
            <p:nvPr/>
          </p:nvCxnSpPr>
          <p:spPr>
            <a:xfrm rot="16200000" flipH="1">
              <a:off x="2989026" y="2294310"/>
              <a:ext cx="1358004" cy="631063"/>
            </a:xfrm>
            <a:prstGeom prst="curvedConnector3">
              <a:avLst/>
            </a:prstGeom>
            <a:ln>
              <a:prstDash val="sysDot"/>
            </a:ln>
          </p:spPr>
          <p:style>
            <a:lnRef idx="2">
              <a:schemeClr val="dk1"/>
            </a:lnRef>
            <a:fillRef idx="0">
              <a:schemeClr val="dk1"/>
            </a:fillRef>
            <a:effectRef idx="1">
              <a:schemeClr val="dk1"/>
            </a:effectRef>
            <a:fontRef idx="minor">
              <a:schemeClr val="tx1"/>
            </a:fontRef>
          </p:style>
        </p:cxnSp>
      </p:grpSp>
      <p:cxnSp>
        <p:nvCxnSpPr>
          <p:cNvPr id="65" name="コネクタ: 曲線 64">
            <a:extLst>
              <a:ext uri="{FF2B5EF4-FFF2-40B4-BE49-F238E27FC236}">
                <a16:creationId xmlns:a16="http://schemas.microsoft.com/office/drawing/2014/main" id="{70962C11-07E4-574E-E69A-A9101821865C}"/>
              </a:ext>
            </a:extLst>
          </p:cNvPr>
          <p:cNvCxnSpPr>
            <a:cxnSpLocks/>
            <a:stCxn id="58" idx="0"/>
            <a:endCxn id="68" idx="2"/>
          </p:cNvCxnSpPr>
          <p:nvPr/>
        </p:nvCxnSpPr>
        <p:spPr>
          <a:xfrm rot="16200000" flipV="1">
            <a:off x="7832924" y="2298664"/>
            <a:ext cx="784579" cy="1565113"/>
          </a:xfrm>
          <a:prstGeom prst="curvedConnector3">
            <a:avLst/>
          </a:prstGeom>
          <a:ln>
            <a:prstDash val="sysDot"/>
          </a:ln>
        </p:spPr>
        <p:style>
          <a:lnRef idx="2">
            <a:schemeClr val="dk1"/>
          </a:lnRef>
          <a:fillRef idx="0">
            <a:schemeClr val="dk1"/>
          </a:fillRef>
          <a:effectRef idx="1">
            <a:schemeClr val="dk1"/>
          </a:effectRef>
          <a:fontRef idx="minor">
            <a:schemeClr val="tx1"/>
          </a:fontRef>
        </p:style>
      </p:cxnSp>
      <p:sp>
        <p:nvSpPr>
          <p:cNvPr id="8" name="テキスト ボックス 7">
            <a:extLst>
              <a:ext uri="{FF2B5EF4-FFF2-40B4-BE49-F238E27FC236}">
                <a16:creationId xmlns:a16="http://schemas.microsoft.com/office/drawing/2014/main" id="{453DB2E5-C08F-E71F-3A73-592904ACF7E9}"/>
              </a:ext>
            </a:extLst>
          </p:cNvPr>
          <p:cNvSpPr txBox="1"/>
          <p:nvPr/>
        </p:nvSpPr>
        <p:spPr>
          <a:xfrm>
            <a:off x="4938792" y="5606133"/>
            <a:ext cx="2375971" cy="369332"/>
          </a:xfrm>
          <a:prstGeom prst="rect">
            <a:avLst/>
          </a:prstGeom>
          <a:noFill/>
        </p:spPr>
        <p:txBody>
          <a:bodyPr wrap="none" rtlCol="0">
            <a:spAutoFit/>
          </a:bodyPr>
          <a:lstStyle/>
          <a:p>
            <a:r>
              <a:rPr lang="en-US" altLang="ja-JP" dirty="0">
                <a:solidFill>
                  <a:schemeClr val="accent1"/>
                </a:solidFill>
                <a:latin typeface="Arial" panose="020B0604020202020204" pitchFamily="34" charset="0"/>
                <a:cs typeface="Arial" panose="020B0604020202020204" pitchFamily="34" charset="0"/>
              </a:rPr>
              <a:t>Without dependency</a:t>
            </a:r>
            <a:endParaRPr kumimoji="1" lang="ja-JP" altLang="en-US" dirty="0">
              <a:solidFill>
                <a:schemeClr val="accent1"/>
              </a:solidFill>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53D7E494-1CCC-812D-4ADB-6CE6D267B88D}"/>
              </a:ext>
            </a:extLst>
          </p:cNvPr>
          <p:cNvSpPr txBox="1"/>
          <p:nvPr/>
        </p:nvSpPr>
        <p:spPr>
          <a:xfrm>
            <a:off x="1346019" y="5518933"/>
            <a:ext cx="702240" cy="369332"/>
          </a:xfrm>
          <a:prstGeom prst="rect">
            <a:avLst/>
          </a:prstGeom>
          <a:noFill/>
        </p:spPr>
        <p:txBody>
          <a:bodyPr wrap="square">
            <a:spAutoFit/>
          </a:bodyPr>
          <a:lstStyle/>
          <a:p>
            <a:r>
              <a:rPr kumimoji="1" lang="en-US" altLang="ja-JP" dirty="0">
                <a:solidFill>
                  <a:schemeClr val="tx2"/>
                </a:solidFill>
                <a:latin typeface="Arial" panose="020B0604020202020204" pitchFamily="34" charset="0"/>
                <a:cs typeface="Arial" panose="020B0604020202020204" pitchFamily="34" charset="0"/>
              </a:rPr>
              <a:t>BBN</a:t>
            </a:r>
            <a:endParaRPr lang="ja-JP" altLang="en-US" dirty="0"/>
          </a:p>
        </p:txBody>
      </p:sp>
      <p:sp>
        <p:nvSpPr>
          <p:cNvPr id="91" name="スライド番号プレースホルダー 90">
            <a:extLst>
              <a:ext uri="{FF2B5EF4-FFF2-40B4-BE49-F238E27FC236}">
                <a16:creationId xmlns:a16="http://schemas.microsoft.com/office/drawing/2014/main" id="{1C5D51DE-F72F-01B8-B54D-76FFEF83265F}"/>
              </a:ext>
            </a:extLst>
          </p:cNvPr>
          <p:cNvSpPr>
            <a:spLocks noGrp="1"/>
          </p:cNvSpPr>
          <p:nvPr>
            <p:ph type="sldNum" sz="quarter" idx="12"/>
          </p:nvPr>
        </p:nvSpPr>
        <p:spPr/>
        <p:txBody>
          <a:bodyPr/>
          <a:lstStyle/>
          <a:p>
            <a:fld id="{EEFE85D4-2DF7-4A22-9896-4A47003AF91D}" type="slidenum">
              <a:rPr lang="ja-JP" altLang="en-US" smtClean="0"/>
              <a:pPr/>
              <a:t>20</a:t>
            </a:fld>
            <a:endParaRPr lang="ja-JP" altLang="en-US"/>
          </a:p>
        </p:txBody>
      </p:sp>
    </p:spTree>
    <p:extLst>
      <p:ext uri="{BB962C8B-B14F-4D97-AF65-F5344CB8AC3E}">
        <p14:creationId xmlns:p14="http://schemas.microsoft.com/office/powerpoint/2010/main" val="1270151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グループ化 65">
            <a:extLst>
              <a:ext uri="{FF2B5EF4-FFF2-40B4-BE49-F238E27FC236}">
                <a16:creationId xmlns:a16="http://schemas.microsoft.com/office/drawing/2014/main" id="{AB76E736-D772-8CFA-FCC1-3D63F60BD3A7}"/>
              </a:ext>
            </a:extLst>
          </p:cNvPr>
          <p:cNvGrpSpPr/>
          <p:nvPr/>
        </p:nvGrpSpPr>
        <p:grpSpPr>
          <a:xfrm>
            <a:off x="6903085" y="974725"/>
            <a:ext cx="3715102" cy="2359356"/>
            <a:chOff x="6609261" y="4314890"/>
            <a:chExt cx="3715102" cy="2359356"/>
          </a:xfrm>
        </p:grpSpPr>
        <p:pic>
          <p:nvPicPr>
            <p:cNvPr id="67" name="図 66">
              <a:extLst>
                <a:ext uri="{FF2B5EF4-FFF2-40B4-BE49-F238E27FC236}">
                  <a16:creationId xmlns:a16="http://schemas.microsoft.com/office/drawing/2014/main" id="{F5A2B79E-6552-AC5F-7D0A-D8542875BC28}"/>
                </a:ext>
              </a:extLst>
            </p:cNvPr>
            <p:cNvPicPr>
              <a:picLocks noChangeAspect="1"/>
            </p:cNvPicPr>
            <p:nvPr/>
          </p:nvPicPr>
          <p:blipFill>
            <a:blip r:embed="rId3"/>
            <a:stretch>
              <a:fillRect/>
            </a:stretch>
          </p:blipFill>
          <p:spPr>
            <a:xfrm>
              <a:off x="6940790" y="4314890"/>
              <a:ext cx="3383573" cy="2359356"/>
            </a:xfrm>
            <a:prstGeom prst="rect">
              <a:avLst/>
            </a:prstGeom>
          </p:spPr>
        </p:pic>
        <p:sp>
          <p:nvSpPr>
            <p:cNvPr id="68" name="テキスト ボックス 67">
              <a:extLst>
                <a:ext uri="{FF2B5EF4-FFF2-40B4-BE49-F238E27FC236}">
                  <a16:creationId xmlns:a16="http://schemas.microsoft.com/office/drawing/2014/main" id="{8088D70C-AA87-E6DD-5240-5149DD912E4A}"/>
                </a:ext>
              </a:extLst>
            </p:cNvPr>
            <p:cNvSpPr txBox="1"/>
            <p:nvPr/>
          </p:nvSpPr>
          <p:spPr>
            <a:xfrm>
              <a:off x="6609261" y="5767486"/>
              <a:ext cx="1079142" cy="261610"/>
            </a:xfrm>
            <a:prstGeom prst="rect">
              <a:avLst/>
            </a:prstGeom>
            <a:noFill/>
          </p:spPr>
          <p:txBody>
            <a:bodyPr wrap="none" rtlCol="0">
              <a:spAutoFit/>
            </a:bodyPr>
            <a:lstStyle/>
            <a:p>
              <a:r>
                <a:rPr kumimoji="1" lang="en-US" altLang="ja-JP" sz="1100" dirty="0">
                  <a:latin typeface="Arial" panose="020B0604020202020204" pitchFamily="34" charset="0"/>
                  <a:cs typeface="Arial" panose="020B0604020202020204" pitchFamily="34" charset="0"/>
                </a:rPr>
                <a:t>Critical Task 2</a:t>
              </a:r>
              <a:endParaRPr kumimoji="1" lang="ja-JP" altLang="en-US" sz="1100" dirty="0">
                <a:latin typeface="Arial" panose="020B0604020202020204" pitchFamily="34" charset="0"/>
                <a:cs typeface="Arial" panose="020B0604020202020204" pitchFamily="34" charset="0"/>
              </a:endParaRPr>
            </a:p>
          </p:txBody>
        </p:sp>
      </p:grpSp>
      <p:grpSp>
        <p:nvGrpSpPr>
          <p:cNvPr id="11" name="グループ化 10">
            <a:extLst>
              <a:ext uri="{FF2B5EF4-FFF2-40B4-BE49-F238E27FC236}">
                <a16:creationId xmlns:a16="http://schemas.microsoft.com/office/drawing/2014/main" id="{375D1FC2-D45E-B4C1-6B8C-ADD8EC84FB0E}"/>
              </a:ext>
            </a:extLst>
          </p:cNvPr>
          <p:cNvGrpSpPr/>
          <p:nvPr/>
        </p:nvGrpSpPr>
        <p:grpSpPr>
          <a:xfrm>
            <a:off x="1560854" y="847157"/>
            <a:ext cx="4035595" cy="2389073"/>
            <a:chOff x="1597272" y="4232268"/>
            <a:chExt cx="4035595" cy="2389073"/>
          </a:xfrm>
        </p:grpSpPr>
        <p:pic>
          <p:nvPicPr>
            <p:cNvPr id="60" name="図 59">
              <a:extLst>
                <a:ext uri="{FF2B5EF4-FFF2-40B4-BE49-F238E27FC236}">
                  <a16:creationId xmlns:a16="http://schemas.microsoft.com/office/drawing/2014/main" id="{65BB2A57-E255-8A62-DACD-753B4E0D133B}"/>
                </a:ext>
              </a:extLst>
            </p:cNvPr>
            <p:cNvPicPr>
              <a:picLocks noChangeAspect="1"/>
            </p:cNvPicPr>
            <p:nvPr/>
          </p:nvPicPr>
          <p:blipFill>
            <a:blip r:embed="rId4"/>
            <a:stretch>
              <a:fillRect/>
            </a:stretch>
          </p:blipFill>
          <p:spPr>
            <a:xfrm>
              <a:off x="1597272" y="4232268"/>
              <a:ext cx="4035595" cy="2389073"/>
            </a:xfrm>
            <a:prstGeom prst="rect">
              <a:avLst/>
            </a:prstGeom>
          </p:spPr>
        </p:pic>
        <p:sp>
          <p:nvSpPr>
            <p:cNvPr id="62" name="テキスト ボックス 61">
              <a:extLst>
                <a:ext uri="{FF2B5EF4-FFF2-40B4-BE49-F238E27FC236}">
                  <a16:creationId xmlns:a16="http://schemas.microsoft.com/office/drawing/2014/main" id="{BCA5A224-10A8-813F-9546-E6B9240B60F2}"/>
                </a:ext>
              </a:extLst>
            </p:cNvPr>
            <p:cNvSpPr txBox="1"/>
            <p:nvPr/>
          </p:nvSpPr>
          <p:spPr>
            <a:xfrm>
              <a:off x="2903908" y="5272796"/>
              <a:ext cx="1079142" cy="261610"/>
            </a:xfrm>
            <a:prstGeom prst="rect">
              <a:avLst/>
            </a:prstGeom>
            <a:noFill/>
          </p:spPr>
          <p:txBody>
            <a:bodyPr wrap="none" rtlCol="0">
              <a:spAutoFit/>
            </a:bodyPr>
            <a:lstStyle/>
            <a:p>
              <a:r>
                <a:rPr kumimoji="1" lang="en-US" altLang="ja-JP" sz="1100" dirty="0">
                  <a:latin typeface="Arial" panose="020B0604020202020204" pitchFamily="34" charset="0"/>
                  <a:cs typeface="Arial" panose="020B0604020202020204" pitchFamily="34" charset="0"/>
                </a:rPr>
                <a:t>Critical Task 1</a:t>
              </a:r>
              <a:endParaRPr kumimoji="1" lang="ja-JP" altLang="en-US" sz="1100" dirty="0">
                <a:latin typeface="Arial" panose="020B0604020202020204" pitchFamily="34" charset="0"/>
                <a:cs typeface="Arial" panose="020B0604020202020204" pitchFamily="34" charset="0"/>
              </a:endParaRPr>
            </a:p>
          </p:txBody>
        </p:sp>
      </p:grpSp>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90396" y="103099"/>
            <a:ext cx="10981267" cy="483593"/>
          </a:xfrm>
        </p:spPr>
        <p:txBody>
          <a:bodyPr>
            <a:normAutofit fontScale="90000"/>
          </a:bodyPr>
          <a:lstStyle/>
          <a:p>
            <a:pPr algn="ctr"/>
            <a:r>
              <a:rPr lang="en-US" altLang="ja-JP" sz="3600" u="sng" dirty="0"/>
              <a:t>Appendix: Analytical</a:t>
            </a:r>
            <a:r>
              <a:rPr lang="en-US" altLang="ja-JP" sz="3200" u="sng" dirty="0"/>
              <a:t> </a:t>
            </a:r>
            <a:r>
              <a:rPr kumimoji="1" lang="en-US" altLang="ja-JP" sz="3200" u="sng" dirty="0"/>
              <a:t>model for trial analysis</a:t>
            </a:r>
            <a:endParaRPr kumimoji="1" lang="ja-JP" altLang="en-US" sz="3200" u="sng" dirty="0"/>
          </a:p>
        </p:txBody>
      </p:sp>
      <p:grpSp>
        <p:nvGrpSpPr>
          <p:cNvPr id="37" name="グループ化 36">
            <a:extLst>
              <a:ext uri="{FF2B5EF4-FFF2-40B4-BE49-F238E27FC236}">
                <a16:creationId xmlns:a16="http://schemas.microsoft.com/office/drawing/2014/main" id="{1CFBA0A9-A9D6-2698-2166-82D67891988D}"/>
              </a:ext>
            </a:extLst>
          </p:cNvPr>
          <p:cNvGrpSpPr/>
          <p:nvPr/>
        </p:nvGrpSpPr>
        <p:grpSpPr>
          <a:xfrm>
            <a:off x="5868883" y="3473510"/>
            <a:ext cx="4146135" cy="3201343"/>
            <a:chOff x="-82136" y="3244487"/>
            <a:chExt cx="4146135" cy="3201343"/>
          </a:xfrm>
        </p:grpSpPr>
        <p:grpSp>
          <p:nvGrpSpPr>
            <p:cNvPr id="38" name="グループ化 37">
              <a:extLst>
                <a:ext uri="{FF2B5EF4-FFF2-40B4-BE49-F238E27FC236}">
                  <a16:creationId xmlns:a16="http://schemas.microsoft.com/office/drawing/2014/main" id="{61233AE5-5AAF-2887-BBF8-59DA2A248164}"/>
                </a:ext>
              </a:extLst>
            </p:cNvPr>
            <p:cNvGrpSpPr/>
            <p:nvPr/>
          </p:nvGrpSpPr>
          <p:grpSpPr>
            <a:xfrm>
              <a:off x="1332403" y="3244487"/>
              <a:ext cx="2731596" cy="1949932"/>
              <a:chOff x="1332403" y="3334799"/>
              <a:chExt cx="2731596" cy="1949932"/>
            </a:xfrm>
          </p:grpSpPr>
          <p:grpSp>
            <p:nvGrpSpPr>
              <p:cNvPr id="44" name="グループ化 43">
                <a:extLst>
                  <a:ext uri="{FF2B5EF4-FFF2-40B4-BE49-F238E27FC236}">
                    <a16:creationId xmlns:a16="http://schemas.microsoft.com/office/drawing/2014/main" id="{F0557316-BB4B-05FD-D7C8-02A1D500791B}"/>
                  </a:ext>
                </a:extLst>
              </p:cNvPr>
              <p:cNvGrpSpPr/>
              <p:nvPr/>
            </p:nvGrpSpPr>
            <p:grpSpPr>
              <a:xfrm>
                <a:off x="2230903" y="3334799"/>
                <a:ext cx="1648616" cy="647706"/>
                <a:chOff x="2108453" y="3341698"/>
                <a:chExt cx="1648616" cy="647706"/>
              </a:xfrm>
            </p:grpSpPr>
            <p:sp>
              <p:nvSpPr>
                <p:cNvPr id="58" name="正方形/長方形 57">
                  <a:extLst>
                    <a:ext uri="{FF2B5EF4-FFF2-40B4-BE49-F238E27FC236}">
                      <a16:creationId xmlns:a16="http://schemas.microsoft.com/office/drawing/2014/main" id="{0655C37D-6241-DE21-E09E-5F6ADAC82F25}"/>
                    </a:ext>
                  </a:extLst>
                </p:cNvPr>
                <p:cNvSpPr/>
                <p:nvPr/>
              </p:nvSpPr>
              <p:spPr>
                <a:xfrm>
                  <a:off x="2108453" y="3341698"/>
                  <a:ext cx="164861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2</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9" name="フローチャート: 記憶データ 58">
                  <a:extLst>
                    <a:ext uri="{FF2B5EF4-FFF2-40B4-BE49-F238E27FC236}">
                      <a16:creationId xmlns:a16="http://schemas.microsoft.com/office/drawing/2014/main" id="{C2B80AAE-FFD6-96CB-C4D6-647DF649FC2E}"/>
                    </a:ext>
                  </a:extLst>
                </p:cNvPr>
                <p:cNvSpPr/>
                <p:nvPr/>
              </p:nvSpPr>
              <p:spPr>
                <a:xfrm rot="5400000">
                  <a:off x="2863468"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5" name="正方形/長方形 44">
                <a:extLst>
                  <a:ext uri="{FF2B5EF4-FFF2-40B4-BE49-F238E27FC236}">
                    <a16:creationId xmlns:a16="http://schemas.microsoft.com/office/drawing/2014/main" id="{E23A438B-350E-91BB-8119-09DE8AE9C8EF}"/>
                  </a:ext>
                </a:extLst>
              </p:cNvPr>
              <p:cNvSpPr/>
              <p:nvPr/>
            </p:nvSpPr>
            <p:spPr>
              <a:xfrm>
                <a:off x="2119237"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6" name="正方形/長方形 45">
                <a:extLst>
                  <a:ext uri="{FF2B5EF4-FFF2-40B4-BE49-F238E27FC236}">
                    <a16:creationId xmlns:a16="http://schemas.microsoft.com/office/drawing/2014/main" id="{2C05AAE2-A62E-04D5-0ABA-B9C23A0E51AA}"/>
                  </a:ext>
                </a:extLst>
              </p:cNvPr>
              <p:cNvSpPr/>
              <p:nvPr/>
            </p:nvSpPr>
            <p:spPr>
              <a:xfrm>
                <a:off x="2908279"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7" name="正方形/長方形 46">
                <a:extLst>
                  <a:ext uri="{FF2B5EF4-FFF2-40B4-BE49-F238E27FC236}">
                    <a16:creationId xmlns:a16="http://schemas.microsoft.com/office/drawing/2014/main" id="{76CA14F8-F985-9DF1-7BD8-3E5435010EE5}"/>
                  </a:ext>
                </a:extLst>
              </p:cNvPr>
              <p:cNvSpPr/>
              <p:nvPr/>
            </p:nvSpPr>
            <p:spPr>
              <a:xfrm>
                <a:off x="3641632" y="4191545"/>
                <a:ext cx="422367"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48" name="コネクタ: カギ線 47">
                <a:extLst>
                  <a:ext uri="{FF2B5EF4-FFF2-40B4-BE49-F238E27FC236}">
                    <a16:creationId xmlns:a16="http://schemas.microsoft.com/office/drawing/2014/main" id="{46E42F6D-ED56-9564-743D-BD1128E3247C}"/>
                  </a:ext>
                </a:extLst>
              </p:cNvPr>
              <p:cNvCxnSpPr>
                <a:cxnSpLocks/>
                <a:stCxn id="59" idx="3"/>
                <a:endCxn id="45" idx="0"/>
              </p:cNvCxnSpPr>
              <p:nvPr/>
            </p:nvCxnSpPr>
            <p:spPr>
              <a:xfrm rot="5400000">
                <a:off x="2598163" y="3670248"/>
                <a:ext cx="253554" cy="789040"/>
              </a:xfrm>
              <a:prstGeom prst="bentConnector3">
                <a:avLst/>
              </a:prstGeom>
            </p:spPr>
            <p:style>
              <a:lnRef idx="2">
                <a:schemeClr val="dk1"/>
              </a:lnRef>
              <a:fillRef idx="0">
                <a:schemeClr val="dk1"/>
              </a:fillRef>
              <a:effectRef idx="1">
                <a:schemeClr val="dk1"/>
              </a:effectRef>
              <a:fontRef idx="minor">
                <a:schemeClr val="tx1"/>
              </a:fontRef>
            </p:style>
          </p:cxnSp>
          <p:cxnSp>
            <p:nvCxnSpPr>
              <p:cNvPr id="49" name="コネクタ: カギ線 48">
                <a:extLst>
                  <a:ext uri="{FF2B5EF4-FFF2-40B4-BE49-F238E27FC236}">
                    <a16:creationId xmlns:a16="http://schemas.microsoft.com/office/drawing/2014/main" id="{22CA8C71-49CF-8027-8E9D-E5CAC233BA2D}"/>
                  </a:ext>
                </a:extLst>
              </p:cNvPr>
              <p:cNvCxnSpPr>
                <a:cxnSpLocks/>
                <a:stCxn id="59" idx="3"/>
                <a:endCxn id="46" idx="0"/>
              </p:cNvCxnSpPr>
              <p:nvPr/>
            </p:nvCxnSpPr>
            <p:spPr>
              <a:xfrm rot="16200000" flipH="1">
                <a:off x="2992684" y="4064767"/>
                <a:ext cx="253554" cy="2"/>
              </a:xfrm>
              <a:prstGeom prst="bentConnector3">
                <a:avLst/>
              </a:prstGeom>
            </p:spPr>
            <p:style>
              <a:lnRef idx="2">
                <a:schemeClr val="dk1"/>
              </a:lnRef>
              <a:fillRef idx="0">
                <a:schemeClr val="dk1"/>
              </a:fillRef>
              <a:effectRef idx="1">
                <a:schemeClr val="dk1"/>
              </a:effectRef>
              <a:fontRef idx="minor">
                <a:schemeClr val="tx1"/>
              </a:fontRef>
            </p:style>
          </p:cxnSp>
          <p:cxnSp>
            <p:nvCxnSpPr>
              <p:cNvPr id="50" name="コネクタ: カギ線 49">
                <a:extLst>
                  <a:ext uri="{FF2B5EF4-FFF2-40B4-BE49-F238E27FC236}">
                    <a16:creationId xmlns:a16="http://schemas.microsoft.com/office/drawing/2014/main" id="{D0BB22B4-522D-1430-F924-CD70ED2EBC9D}"/>
                  </a:ext>
                </a:extLst>
              </p:cNvPr>
              <p:cNvCxnSpPr>
                <a:cxnSpLocks/>
                <a:stCxn id="59" idx="3"/>
                <a:endCxn id="47" idx="0"/>
              </p:cNvCxnSpPr>
              <p:nvPr/>
            </p:nvCxnSpPr>
            <p:spPr>
              <a:xfrm rot="16200000" flipH="1">
                <a:off x="3359361" y="3698090"/>
                <a:ext cx="253554" cy="733356"/>
              </a:xfrm>
              <a:prstGeom prst="bentConnector3">
                <a:avLst/>
              </a:prstGeom>
            </p:spPr>
            <p:style>
              <a:lnRef idx="2">
                <a:schemeClr val="dk1"/>
              </a:lnRef>
              <a:fillRef idx="0">
                <a:schemeClr val="dk1"/>
              </a:fillRef>
              <a:effectRef idx="1">
                <a:schemeClr val="dk1"/>
              </a:effectRef>
              <a:fontRef idx="minor">
                <a:schemeClr val="tx1"/>
              </a:fontRef>
            </p:style>
          </p:cxnSp>
          <p:sp>
            <p:nvSpPr>
              <p:cNvPr id="51" name="四角形: 角を丸くする 50">
                <a:extLst>
                  <a:ext uri="{FF2B5EF4-FFF2-40B4-BE49-F238E27FC236}">
                    <a16:creationId xmlns:a16="http://schemas.microsoft.com/office/drawing/2014/main" id="{A0E0A86F-6BE2-73B9-FE02-4444DF6EF249}"/>
                  </a:ext>
                </a:extLst>
              </p:cNvPr>
              <p:cNvSpPr/>
              <p:nvPr/>
            </p:nvSpPr>
            <p:spPr>
              <a:xfrm>
                <a:off x="1332403" y="4810598"/>
                <a:ext cx="930314" cy="4741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3</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2" name="四角形: 角を丸くする 51">
                <a:extLst>
                  <a:ext uri="{FF2B5EF4-FFF2-40B4-BE49-F238E27FC236}">
                    <a16:creationId xmlns:a16="http://schemas.microsoft.com/office/drawing/2014/main" id="{99BA8D95-27F8-52D8-084F-576C6DA9DD4A}"/>
                  </a:ext>
                </a:extLst>
              </p:cNvPr>
              <p:cNvSpPr/>
              <p:nvPr/>
            </p:nvSpPr>
            <p:spPr>
              <a:xfrm>
                <a:off x="2311123" y="4810598"/>
                <a:ext cx="930315" cy="4741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4</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53" name="コネクタ: カギ線 52">
                <a:extLst>
                  <a:ext uri="{FF2B5EF4-FFF2-40B4-BE49-F238E27FC236}">
                    <a16:creationId xmlns:a16="http://schemas.microsoft.com/office/drawing/2014/main" id="{3558AADA-EC96-79A9-2FC8-DA46B431FAFB}"/>
                  </a:ext>
                </a:extLst>
              </p:cNvPr>
              <p:cNvCxnSpPr>
                <a:cxnSpLocks/>
                <a:stCxn id="45" idx="2"/>
                <a:endCxn id="51" idx="0"/>
              </p:cNvCxnSpPr>
              <p:nvPr/>
            </p:nvCxnSpPr>
            <p:spPr>
              <a:xfrm rot="5400000">
                <a:off x="1939130" y="4419307"/>
                <a:ext cx="249721" cy="532860"/>
              </a:xfrm>
              <a:prstGeom prst="bentConnector3">
                <a:avLst/>
              </a:prstGeom>
            </p:spPr>
            <p:style>
              <a:lnRef idx="2">
                <a:schemeClr val="dk1"/>
              </a:lnRef>
              <a:fillRef idx="0">
                <a:schemeClr val="dk1"/>
              </a:fillRef>
              <a:effectRef idx="1">
                <a:schemeClr val="dk1"/>
              </a:effectRef>
              <a:fontRef idx="minor">
                <a:schemeClr val="tx1"/>
              </a:fontRef>
            </p:style>
          </p:cxnSp>
          <p:cxnSp>
            <p:nvCxnSpPr>
              <p:cNvPr id="54" name="コネクタ: カギ線 53">
                <a:extLst>
                  <a:ext uri="{FF2B5EF4-FFF2-40B4-BE49-F238E27FC236}">
                    <a16:creationId xmlns:a16="http://schemas.microsoft.com/office/drawing/2014/main" id="{A8FDD115-00A4-534B-6A73-C738AC50B999}"/>
                  </a:ext>
                </a:extLst>
              </p:cNvPr>
              <p:cNvCxnSpPr>
                <a:cxnSpLocks/>
                <a:stCxn id="45" idx="2"/>
                <a:endCxn id="52" idx="0"/>
              </p:cNvCxnSpPr>
              <p:nvPr/>
            </p:nvCxnSpPr>
            <p:spPr>
              <a:xfrm rot="16200000" flipH="1">
                <a:off x="2428490" y="4462806"/>
                <a:ext cx="249721" cy="445861"/>
              </a:xfrm>
              <a:prstGeom prst="bentConnector3">
                <a:avLst/>
              </a:prstGeom>
            </p:spPr>
            <p:style>
              <a:lnRef idx="2">
                <a:schemeClr val="dk1"/>
              </a:lnRef>
              <a:fillRef idx="0">
                <a:schemeClr val="dk1"/>
              </a:fillRef>
              <a:effectRef idx="1">
                <a:schemeClr val="dk1"/>
              </a:effectRef>
              <a:fontRef idx="minor">
                <a:schemeClr val="tx1"/>
              </a:fontRef>
            </p:style>
          </p:cxnSp>
          <p:cxnSp>
            <p:nvCxnSpPr>
              <p:cNvPr id="55" name="直線コネクタ 54">
                <a:extLst>
                  <a:ext uri="{FF2B5EF4-FFF2-40B4-BE49-F238E27FC236}">
                    <a16:creationId xmlns:a16="http://schemas.microsoft.com/office/drawing/2014/main" id="{194C2DBE-795E-0AA4-2ECD-9DE2A5C888E4}"/>
                  </a:ext>
                </a:extLst>
              </p:cNvPr>
              <p:cNvCxnSpPr>
                <a:cxnSpLocks/>
                <a:stCxn id="46" idx="2"/>
              </p:cNvCxnSpPr>
              <p:nvPr/>
            </p:nvCxnSpPr>
            <p:spPr>
              <a:xfrm flipH="1">
                <a:off x="3119460" y="4560876"/>
                <a:ext cx="2" cy="126000"/>
              </a:xfrm>
              <a:prstGeom prst="line">
                <a:avLst/>
              </a:prstGeom>
            </p:spPr>
            <p:style>
              <a:lnRef idx="2">
                <a:schemeClr val="dk1"/>
              </a:lnRef>
              <a:fillRef idx="0">
                <a:schemeClr val="dk1"/>
              </a:fillRef>
              <a:effectRef idx="1">
                <a:schemeClr val="dk1"/>
              </a:effectRef>
              <a:fontRef idx="minor">
                <a:schemeClr val="tx1"/>
              </a:fontRef>
            </p:style>
          </p:cxnSp>
          <p:cxnSp>
            <p:nvCxnSpPr>
              <p:cNvPr id="56" name="直線コネクタ 55">
                <a:extLst>
                  <a:ext uri="{FF2B5EF4-FFF2-40B4-BE49-F238E27FC236}">
                    <a16:creationId xmlns:a16="http://schemas.microsoft.com/office/drawing/2014/main" id="{5D3A8409-DFBA-1CB4-E9B2-F1A5992B62DB}"/>
                  </a:ext>
                </a:extLst>
              </p:cNvPr>
              <p:cNvCxnSpPr>
                <a:cxnSpLocks/>
                <a:stCxn id="47" idx="2"/>
              </p:cNvCxnSpPr>
              <p:nvPr/>
            </p:nvCxnSpPr>
            <p:spPr>
              <a:xfrm>
                <a:off x="3852816" y="4560877"/>
                <a:ext cx="0" cy="126000"/>
              </a:xfrm>
              <a:prstGeom prst="line">
                <a:avLst/>
              </a:prstGeom>
            </p:spPr>
            <p:style>
              <a:lnRef idx="2">
                <a:schemeClr val="dk1"/>
              </a:lnRef>
              <a:fillRef idx="0">
                <a:schemeClr val="dk1"/>
              </a:fillRef>
              <a:effectRef idx="1">
                <a:schemeClr val="dk1"/>
              </a:effectRef>
              <a:fontRef idx="minor">
                <a:schemeClr val="tx1"/>
              </a:fontRef>
            </p:style>
          </p:cxnSp>
          <p:sp>
            <p:nvSpPr>
              <p:cNvPr id="57" name="テキスト ボックス 56">
                <a:extLst>
                  <a:ext uri="{FF2B5EF4-FFF2-40B4-BE49-F238E27FC236}">
                    <a16:creationId xmlns:a16="http://schemas.microsoft.com/office/drawing/2014/main" id="{5E0814B6-6C89-60D6-36BB-393592E52F51}"/>
                  </a:ext>
                </a:extLst>
              </p:cNvPr>
              <p:cNvSpPr txBox="1"/>
              <p:nvPr/>
            </p:nvSpPr>
            <p:spPr>
              <a:xfrm>
                <a:off x="3346300" y="4871542"/>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39" name="テキスト ボックス 38">
              <a:extLst>
                <a:ext uri="{FF2B5EF4-FFF2-40B4-BE49-F238E27FC236}">
                  <a16:creationId xmlns:a16="http://schemas.microsoft.com/office/drawing/2014/main" id="{2E6890D7-F81E-E05A-7075-C9DA9188F1CF}"/>
                </a:ext>
              </a:extLst>
            </p:cNvPr>
            <p:cNvSpPr txBox="1"/>
            <p:nvPr/>
          </p:nvSpPr>
          <p:spPr>
            <a:xfrm>
              <a:off x="3645066" y="4783975"/>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41" name="楕円 40">
              <a:extLst>
                <a:ext uri="{FF2B5EF4-FFF2-40B4-BE49-F238E27FC236}">
                  <a16:creationId xmlns:a16="http://schemas.microsoft.com/office/drawing/2014/main" id="{F18D71A9-67E7-EACE-8B42-E03E14C4273B}"/>
                </a:ext>
              </a:extLst>
            </p:cNvPr>
            <p:cNvSpPr/>
            <p:nvPr/>
          </p:nvSpPr>
          <p:spPr>
            <a:xfrm>
              <a:off x="2597262" y="5943755"/>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4</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42" name="直線矢印コネクタ 41">
              <a:extLst>
                <a:ext uri="{FF2B5EF4-FFF2-40B4-BE49-F238E27FC236}">
                  <a16:creationId xmlns:a16="http://schemas.microsoft.com/office/drawing/2014/main" id="{29022580-32F6-5BB3-EEFD-CC6EFCCBEB35}"/>
                </a:ext>
              </a:extLst>
            </p:cNvPr>
            <p:cNvCxnSpPr>
              <a:cxnSpLocks/>
              <a:stCxn id="19" idx="7"/>
              <a:endCxn id="51" idx="2"/>
            </p:cNvCxnSpPr>
            <p:nvPr/>
          </p:nvCxnSpPr>
          <p:spPr>
            <a:xfrm flipV="1">
              <a:off x="-82136" y="5194419"/>
              <a:ext cx="1879696" cy="822863"/>
            </a:xfrm>
            <a:prstGeom prst="straightConnector1">
              <a:avLst/>
            </a:prstGeom>
            <a:ln>
              <a:prstDash val="dash"/>
              <a:tailEnd type="triangle"/>
            </a:ln>
          </p:spPr>
          <p:style>
            <a:lnRef idx="2">
              <a:schemeClr val="accent2"/>
            </a:lnRef>
            <a:fillRef idx="0">
              <a:schemeClr val="accent2"/>
            </a:fillRef>
            <a:effectRef idx="1">
              <a:schemeClr val="accent2"/>
            </a:effectRef>
            <a:fontRef idx="minor">
              <a:schemeClr val="tx1"/>
            </a:fontRef>
          </p:style>
        </p:cxnSp>
        <p:cxnSp>
          <p:nvCxnSpPr>
            <p:cNvPr id="43" name="直線矢印コネクタ 42">
              <a:extLst>
                <a:ext uri="{FF2B5EF4-FFF2-40B4-BE49-F238E27FC236}">
                  <a16:creationId xmlns:a16="http://schemas.microsoft.com/office/drawing/2014/main" id="{CC487EBE-604E-813E-E6FD-560BA911B310}"/>
                </a:ext>
              </a:extLst>
            </p:cNvPr>
            <p:cNvCxnSpPr>
              <a:cxnSpLocks/>
              <a:stCxn id="41" idx="0"/>
              <a:endCxn id="52" idx="2"/>
            </p:cNvCxnSpPr>
            <p:nvPr/>
          </p:nvCxnSpPr>
          <p:spPr>
            <a:xfrm flipH="1" flipV="1">
              <a:off x="2776281" y="5194419"/>
              <a:ext cx="187443" cy="749336"/>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grpSp>
      <p:grpSp>
        <p:nvGrpSpPr>
          <p:cNvPr id="3" name="グループ化 2">
            <a:extLst>
              <a:ext uri="{FF2B5EF4-FFF2-40B4-BE49-F238E27FC236}">
                <a16:creationId xmlns:a16="http://schemas.microsoft.com/office/drawing/2014/main" id="{E1E1781B-818C-5459-557A-A30332020938}"/>
              </a:ext>
            </a:extLst>
          </p:cNvPr>
          <p:cNvGrpSpPr/>
          <p:nvPr/>
        </p:nvGrpSpPr>
        <p:grpSpPr>
          <a:xfrm>
            <a:off x="1706047" y="2149295"/>
            <a:ext cx="4270170" cy="4525558"/>
            <a:chOff x="1651483" y="1930840"/>
            <a:chExt cx="4270170" cy="4525558"/>
          </a:xfrm>
        </p:grpSpPr>
        <p:grpSp>
          <p:nvGrpSpPr>
            <p:cNvPr id="4" name="グループ化 3">
              <a:extLst>
                <a:ext uri="{FF2B5EF4-FFF2-40B4-BE49-F238E27FC236}">
                  <a16:creationId xmlns:a16="http://schemas.microsoft.com/office/drawing/2014/main" id="{69F7E265-560B-F01B-962A-208782819C64}"/>
                </a:ext>
              </a:extLst>
            </p:cNvPr>
            <p:cNvGrpSpPr/>
            <p:nvPr/>
          </p:nvGrpSpPr>
          <p:grpSpPr>
            <a:xfrm>
              <a:off x="1651483" y="3288844"/>
              <a:ext cx="4270170" cy="3167554"/>
              <a:chOff x="1020702" y="3244487"/>
              <a:chExt cx="4270170" cy="3167554"/>
            </a:xfrm>
          </p:grpSpPr>
          <p:grpSp>
            <p:nvGrpSpPr>
              <p:cNvPr id="5" name="グループ化 4">
                <a:extLst>
                  <a:ext uri="{FF2B5EF4-FFF2-40B4-BE49-F238E27FC236}">
                    <a16:creationId xmlns:a16="http://schemas.microsoft.com/office/drawing/2014/main" id="{8FA8036C-8E94-0D09-EDAE-6FF48C1A7A00}"/>
                  </a:ext>
                </a:extLst>
              </p:cNvPr>
              <p:cNvGrpSpPr/>
              <p:nvPr/>
            </p:nvGrpSpPr>
            <p:grpSpPr>
              <a:xfrm>
                <a:off x="1020702" y="3244487"/>
                <a:ext cx="4045400" cy="1943306"/>
                <a:chOff x="1020702" y="3334799"/>
                <a:chExt cx="4045400" cy="1943306"/>
              </a:xfrm>
            </p:grpSpPr>
            <p:grpSp>
              <p:nvGrpSpPr>
                <p:cNvPr id="21" name="グループ化 20">
                  <a:extLst>
                    <a:ext uri="{FF2B5EF4-FFF2-40B4-BE49-F238E27FC236}">
                      <a16:creationId xmlns:a16="http://schemas.microsoft.com/office/drawing/2014/main" id="{A96DBD5A-045B-823B-7533-592071EE7E03}"/>
                    </a:ext>
                  </a:extLst>
                </p:cNvPr>
                <p:cNvGrpSpPr/>
                <p:nvPr/>
              </p:nvGrpSpPr>
              <p:grpSpPr>
                <a:xfrm>
                  <a:off x="2563109" y="3334799"/>
                  <a:ext cx="1648616" cy="647706"/>
                  <a:chOff x="2440659" y="3341698"/>
                  <a:chExt cx="1648616" cy="647706"/>
                </a:xfrm>
              </p:grpSpPr>
              <p:sp>
                <p:nvSpPr>
                  <p:cNvPr id="35" name="正方形/長方形 34">
                    <a:extLst>
                      <a:ext uri="{FF2B5EF4-FFF2-40B4-BE49-F238E27FC236}">
                        <a16:creationId xmlns:a16="http://schemas.microsoft.com/office/drawing/2014/main" id="{AA5ADE8C-7599-D99F-FD73-8A7DF60956C6}"/>
                      </a:ext>
                    </a:extLst>
                  </p:cNvPr>
                  <p:cNvSpPr/>
                  <p:nvPr/>
                </p:nvSpPr>
                <p:spPr>
                  <a:xfrm>
                    <a:off x="2440659" y="3341698"/>
                    <a:ext cx="164861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36" name="フローチャート: 記憶データ 35">
                    <a:extLst>
                      <a:ext uri="{FF2B5EF4-FFF2-40B4-BE49-F238E27FC236}">
                        <a16:creationId xmlns:a16="http://schemas.microsoft.com/office/drawing/2014/main" id="{7645243B-8DAF-A87D-CA56-259CA3510471}"/>
                      </a:ext>
                    </a:extLst>
                  </p:cNvPr>
                  <p:cNvSpPr/>
                  <p:nvPr/>
                </p:nvSpPr>
                <p:spPr>
                  <a:xfrm rot="5400000">
                    <a:off x="3174890"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正方形/長方形 21">
                  <a:extLst>
                    <a:ext uri="{FF2B5EF4-FFF2-40B4-BE49-F238E27FC236}">
                      <a16:creationId xmlns:a16="http://schemas.microsoft.com/office/drawing/2014/main" id="{1FB4092B-BD5A-50E3-A07F-8C238345E354}"/>
                    </a:ext>
                  </a:extLst>
                </p:cNvPr>
                <p:cNvSpPr/>
                <p:nvPr/>
              </p:nvSpPr>
              <p:spPr>
                <a:xfrm>
                  <a:off x="1306892" y="4191545"/>
                  <a:ext cx="1404774"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Information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3" name="正方形/長方形 22">
                  <a:extLst>
                    <a:ext uri="{FF2B5EF4-FFF2-40B4-BE49-F238E27FC236}">
                      <a16:creationId xmlns:a16="http://schemas.microsoft.com/office/drawing/2014/main" id="{EF22A24E-8933-75CA-CB34-DACC1B46BC13}"/>
                    </a:ext>
                  </a:extLst>
                </p:cNvPr>
                <p:cNvSpPr/>
                <p:nvPr/>
              </p:nvSpPr>
              <p:spPr>
                <a:xfrm>
                  <a:off x="2842019" y="4191545"/>
                  <a:ext cx="118081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Decision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4" name="正方形/長方形 23">
                  <a:extLst>
                    <a:ext uri="{FF2B5EF4-FFF2-40B4-BE49-F238E27FC236}">
                      <a16:creationId xmlns:a16="http://schemas.microsoft.com/office/drawing/2014/main" id="{92E9284A-18E4-9A22-2915-39EF829CA5B1}"/>
                    </a:ext>
                  </a:extLst>
                </p:cNvPr>
                <p:cNvSpPr/>
                <p:nvPr/>
              </p:nvSpPr>
              <p:spPr>
                <a:xfrm>
                  <a:off x="4193732" y="4200521"/>
                  <a:ext cx="87237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Action</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25" name="コネクタ: カギ線 24">
                  <a:extLst>
                    <a:ext uri="{FF2B5EF4-FFF2-40B4-BE49-F238E27FC236}">
                      <a16:creationId xmlns:a16="http://schemas.microsoft.com/office/drawing/2014/main" id="{2805AA2F-7D51-0966-05FE-6718B8EA3D01}"/>
                    </a:ext>
                  </a:extLst>
                </p:cNvPr>
                <p:cNvCxnSpPr>
                  <a:cxnSpLocks/>
                  <a:stCxn id="36" idx="3"/>
                  <a:endCxn id="22" idx="0"/>
                </p:cNvCxnSpPr>
                <p:nvPr/>
              </p:nvCxnSpPr>
              <p:spPr>
                <a:xfrm rot="5400000">
                  <a:off x="2593304" y="3353967"/>
                  <a:ext cx="253554" cy="1421603"/>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26" name="コネクタ: カギ線 25">
                  <a:extLst>
                    <a:ext uri="{FF2B5EF4-FFF2-40B4-BE49-F238E27FC236}">
                      <a16:creationId xmlns:a16="http://schemas.microsoft.com/office/drawing/2014/main" id="{F71A5B82-72AF-EAA0-BB8C-FC27C9C2D39E}"/>
                    </a:ext>
                  </a:extLst>
                </p:cNvPr>
                <p:cNvCxnSpPr>
                  <a:cxnSpLocks/>
                  <a:stCxn id="36" idx="3"/>
                  <a:endCxn id="23" idx="0"/>
                </p:cNvCxnSpPr>
                <p:nvPr/>
              </p:nvCxnSpPr>
              <p:spPr>
                <a:xfrm rot="16200000" flipH="1">
                  <a:off x="3304876" y="4063997"/>
                  <a:ext cx="253554" cy="1542"/>
                </a:xfrm>
                <a:prstGeom prst="bentConnector3">
                  <a:avLst/>
                </a:prstGeom>
              </p:spPr>
              <p:style>
                <a:lnRef idx="2">
                  <a:schemeClr val="dk1"/>
                </a:lnRef>
                <a:fillRef idx="0">
                  <a:schemeClr val="dk1"/>
                </a:fillRef>
                <a:effectRef idx="1">
                  <a:schemeClr val="dk1"/>
                </a:effectRef>
                <a:fontRef idx="minor">
                  <a:schemeClr val="tx1"/>
                </a:fontRef>
              </p:style>
            </p:cxnSp>
            <p:cxnSp>
              <p:nvCxnSpPr>
                <p:cNvPr id="27" name="コネクタ: カギ線 26">
                  <a:extLst>
                    <a:ext uri="{FF2B5EF4-FFF2-40B4-BE49-F238E27FC236}">
                      <a16:creationId xmlns:a16="http://schemas.microsoft.com/office/drawing/2014/main" id="{5FEEE395-95F4-D686-77CD-A854382BB310}"/>
                    </a:ext>
                  </a:extLst>
                </p:cNvPr>
                <p:cNvCxnSpPr>
                  <a:cxnSpLocks/>
                  <a:stCxn id="36" idx="3"/>
                  <a:endCxn id="24" idx="0"/>
                </p:cNvCxnSpPr>
                <p:nvPr/>
              </p:nvCxnSpPr>
              <p:spPr>
                <a:xfrm rot="16200000" flipH="1">
                  <a:off x="3899134" y="3469738"/>
                  <a:ext cx="262530" cy="1199035"/>
                </a:xfrm>
                <a:prstGeom prst="bentConnector3">
                  <a:avLst/>
                </a:prstGeom>
              </p:spPr>
              <p:style>
                <a:lnRef idx="2">
                  <a:schemeClr val="dk1"/>
                </a:lnRef>
                <a:fillRef idx="0">
                  <a:schemeClr val="dk1"/>
                </a:fillRef>
                <a:effectRef idx="1">
                  <a:schemeClr val="dk1"/>
                </a:effectRef>
                <a:fontRef idx="minor">
                  <a:schemeClr val="tx1"/>
                </a:fontRef>
              </p:style>
            </p:cxnSp>
            <p:sp>
              <p:nvSpPr>
                <p:cNvPr id="28" name="四角形: 角を丸くする 27">
                  <a:extLst>
                    <a:ext uri="{FF2B5EF4-FFF2-40B4-BE49-F238E27FC236}">
                      <a16:creationId xmlns:a16="http://schemas.microsoft.com/office/drawing/2014/main" id="{70BE018C-5956-CC18-5082-A6FDA5A435E6}"/>
                    </a:ext>
                  </a:extLst>
                </p:cNvPr>
                <p:cNvSpPr/>
                <p:nvPr/>
              </p:nvSpPr>
              <p:spPr>
                <a:xfrm>
                  <a:off x="1020702" y="4801306"/>
                  <a:ext cx="930314" cy="47413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9" name="四角形: 角を丸くする 28">
                  <a:extLst>
                    <a:ext uri="{FF2B5EF4-FFF2-40B4-BE49-F238E27FC236}">
                      <a16:creationId xmlns:a16="http://schemas.microsoft.com/office/drawing/2014/main" id="{CE3F7902-480C-1901-8273-74CE442BD3E8}"/>
                    </a:ext>
                  </a:extLst>
                </p:cNvPr>
                <p:cNvSpPr/>
                <p:nvPr/>
              </p:nvSpPr>
              <p:spPr>
                <a:xfrm>
                  <a:off x="2046076" y="4803972"/>
                  <a:ext cx="930315" cy="474133"/>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2</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30" name="コネクタ: カギ線 29">
                  <a:extLst>
                    <a:ext uri="{FF2B5EF4-FFF2-40B4-BE49-F238E27FC236}">
                      <a16:creationId xmlns:a16="http://schemas.microsoft.com/office/drawing/2014/main" id="{3D19DBAC-5DE0-1D3E-0262-A95B3656351A}"/>
                    </a:ext>
                  </a:extLst>
                </p:cNvPr>
                <p:cNvCxnSpPr>
                  <a:cxnSpLocks/>
                  <a:stCxn id="22" idx="2"/>
                  <a:endCxn id="28" idx="0"/>
                </p:cNvCxnSpPr>
                <p:nvPr/>
              </p:nvCxnSpPr>
              <p:spPr>
                <a:xfrm rot="5400000">
                  <a:off x="1627355" y="4419381"/>
                  <a:ext cx="240429" cy="523420"/>
                </a:xfrm>
                <a:prstGeom prst="bentConnector3">
                  <a:avLst/>
                </a:prstGeom>
              </p:spPr>
              <p:style>
                <a:lnRef idx="2">
                  <a:schemeClr val="dk1"/>
                </a:lnRef>
                <a:fillRef idx="0">
                  <a:schemeClr val="dk1"/>
                </a:fillRef>
                <a:effectRef idx="1">
                  <a:schemeClr val="dk1"/>
                </a:effectRef>
                <a:fontRef idx="minor">
                  <a:schemeClr val="tx1"/>
                </a:fontRef>
              </p:style>
            </p:cxnSp>
            <p:cxnSp>
              <p:nvCxnSpPr>
                <p:cNvPr id="31" name="コネクタ: カギ線 30">
                  <a:extLst>
                    <a:ext uri="{FF2B5EF4-FFF2-40B4-BE49-F238E27FC236}">
                      <a16:creationId xmlns:a16="http://schemas.microsoft.com/office/drawing/2014/main" id="{AB30B117-1B27-ED5F-2B97-39B890009252}"/>
                    </a:ext>
                  </a:extLst>
                </p:cNvPr>
                <p:cNvCxnSpPr>
                  <a:cxnSpLocks/>
                  <a:stCxn id="22" idx="2"/>
                  <a:endCxn id="29" idx="0"/>
                </p:cNvCxnSpPr>
                <p:nvPr/>
              </p:nvCxnSpPr>
              <p:spPr>
                <a:xfrm rot="16200000" flipH="1">
                  <a:off x="2138709" y="4431446"/>
                  <a:ext cx="243095" cy="501955"/>
                </a:xfrm>
                <a:prstGeom prst="bentConnector3">
                  <a:avLst/>
                </a:prstGeom>
              </p:spPr>
              <p:style>
                <a:lnRef idx="2">
                  <a:schemeClr val="dk1"/>
                </a:lnRef>
                <a:fillRef idx="0">
                  <a:schemeClr val="dk1"/>
                </a:fillRef>
                <a:effectRef idx="1">
                  <a:schemeClr val="dk1"/>
                </a:effectRef>
                <a:fontRef idx="minor">
                  <a:schemeClr val="tx1"/>
                </a:fontRef>
              </p:style>
            </p:cxnSp>
            <p:cxnSp>
              <p:nvCxnSpPr>
                <p:cNvPr id="32" name="直線コネクタ 31">
                  <a:extLst>
                    <a:ext uri="{FF2B5EF4-FFF2-40B4-BE49-F238E27FC236}">
                      <a16:creationId xmlns:a16="http://schemas.microsoft.com/office/drawing/2014/main" id="{618FCFC5-3D6D-2AC0-3291-D97724B53388}"/>
                    </a:ext>
                  </a:extLst>
                </p:cNvPr>
                <p:cNvCxnSpPr>
                  <a:cxnSpLocks/>
                  <a:stCxn id="23" idx="2"/>
                </p:cNvCxnSpPr>
                <p:nvPr/>
              </p:nvCxnSpPr>
              <p:spPr>
                <a:xfrm flipH="1">
                  <a:off x="3430881" y="4560877"/>
                  <a:ext cx="1543" cy="113777"/>
                </a:xfrm>
                <a:prstGeom prst="line">
                  <a:avLst/>
                </a:prstGeom>
              </p:spPr>
              <p:style>
                <a:lnRef idx="2">
                  <a:schemeClr val="dk1"/>
                </a:lnRef>
                <a:fillRef idx="0">
                  <a:schemeClr val="dk1"/>
                </a:fillRef>
                <a:effectRef idx="1">
                  <a:schemeClr val="dk1"/>
                </a:effectRef>
                <a:fontRef idx="minor">
                  <a:schemeClr val="tx1"/>
                </a:fontRef>
              </p:style>
            </p:cxnSp>
            <p:cxnSp>
              <p:nvCxnSpPr>
                <p:cNvPr id="33" name="直線コネクタ 32">
                  <a:extLst>
                    <a:ext uri="{FF2B5EF4-FFF2-40B4-BE49-F238E27FC236}">
                      <a16:creationId xmlns:a16="http://schemas.microsoft.com/office/drawing/2014/main" id="{F4E3FEF6-C240-F552-8A46-94A401D6E0FF}"/>
                    </a:ext>
                  </a:extLst>
                </p:cNvPr>
                <p:cNvCxnSpPr>
                  <a:cxnSpLocks/>
                  <a:stCxn id="24" idx="2"/>
                </p:cNvCxnSpPr>
                <p:nvPr/>
              </p:nvCxnSpPr>
              <p:spPr>
                <a:xfrm>
                  <a:off x="4629917" y="4569853"/>
                  <a:ext cx="0" cy="94955"/>
                </a:xfrm>
                <a:prstGeom prst="line">
                  <a:avLst/>
                </a:prstGeom>
              </p:spPr>
              <p:style>
                <a:lnRef idx="2">
                  <a:schemeClr val="dk1"/>
                </a:lnRef>
                <a:fillRef idx="0">
                  <a:schemeClr val="dk1"/>
                </a:fillRef>
                <a:effectRef idx="1">
                  <a:schemeClr val="dk1"/>
                </a:effectRef>
                <a:fontRef idx="minor">
                  <a:schemeClr val="tx1"/>
                </a:fontRef>
              </p:style>
            </p:cxnSp>
            <p:sp>
              <p:nvSpPr>
                <p:cNvPr id="34" name="テキスト ボックス 33">
                  <a:extLst>
                    <a:ext uri="{FF2B5EF4-FFF2-40B4-BE49-F238E27FC236}">
                      <a16:creationId xmlns:a16="http://schemas.microsoft.com/office/drawing/2014/main" id="{27975934-7A32-35E4-584C-6D812BD82B0B}"/>
                    </a:ext>
                  </a:extLst>
                </p:cNvPr>
                <p:cNvSpPr txBox="1"/>
                <p:nvPr/>
              </p:nvSpPr>
              <p:spPr>
                <a:xfrm>
                  <a:off x="3213312" y="4881610"/>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14" name="テキスト ボックス 13">
                <a:extLst>
                  <a:ext uri="{FF2B5EF4-FFF2-40B4-BE49-F238E27FC236}">
                    <a16:creationId xmlns:a16="http://schemas.microsoft.com/office/drawing/2014/main" id="{4A1CBD88-C803-5972-100D-40D47AA72A65}"/>
                  </a:ext>
                </a:extLst>
              </p:cNvPr>
              <p:cNvSpPr txBox="1"/>
              <p:nvPr/>
            </p:nvSpPr>
            <p:spPr>
              <a:xfrm>
                <a:off x="4422168" y="4785695"/>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15" name="楕円 14">
                <a:extLst>
                  <a:ext uri="{FF2B5EF4-FFF2-40B4-BE49-F238E27FC236}">
                    <a16:creationId xmlns:a16="http://schemas.microsoft.com/office/drawing/2014/main" id="{A88C40C2-C514-237D-A643-104964853F5B}"/>
                  </a:ext>
                </a:extLst>
              </p:cNvPr>
              <p:cNvSpPr/>
              <p:nvPr/>
            </p:nvSpPr>
            <p:spPr>
              <a:xfrm>
                <a:off x="1085961" y="5892216"/>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1</a:t>
                </a:r>
                <a:endParaRPr kumimoji="1" lang="ja-JP" altLang="en-US" sz="1400" dirty="0">
                  <a:solidFill>
                    <a:schemeClr val="tx2"/>
                  </a:solidFill>
                  <a:latin typeface="Arial" panose="020B0604020202020204" pitchFamily="34" charset="0"/>
                  <a:cs typeface="Arial" panose="020B0604020202020204" pitchFamily="34" charset="0"/>
                </a:endParaRPr>
              </a:p>
            </p:txBody>
          </p:sp>
          <p:sp>
            <p:nvSpPr>
              <p:cNvPr id="16" name="楕円 15">
                <a:extLst>
                  <a:ext uri="{FF2B5EF4-FFF2-40B4-BE49-F238E27FC236}">
                    <a16:creationId xmlns:a16="http://schemas.microsoft.com/office/drawing/2014/main" id="{BC0B8C66-A802-A687-072E-EC57CCC6C193}"/>
                  </a:ext>
                </a:extLst>
              </p:cNvPr>
              <p:cNvSpPr/>
              <p:nvPr/>
            </p:nvSpPr>
            <p:spPr>
              <a:xfrm>
                <a:off x="2175181" y="5902564"/>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2</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17" name="直線矢印コネクタ 16">
                <a:extLst>
                  <a:ext uri="{FF2B5EF4-FFF2-40B4-BE49-F238E27FC236}">
                    <a16:creationId xmlns:a16="http://schemas.microsoft.com/office/drawing/2014/main" id="{20F8AE30-3FE6-D072-C9EB-58F375EC666D}"/>
                  </a:ext>
                </a:extLst>
              </p:cNvPr>
              <p:cNvCxnSpPr>
                <a:stCxn id="15" idx="0"/>
                <a:endCxn id="28" idx="2"/>
              </p:cNvCxnSpPr>
              <p:nvPr/>
            </p:nvCxnSpPr>
            <p:spPr>
              <a:xfrm flipV="1">
                <a:off x="1452423" y="5185127"/>
                <a:ext cx="33436" cy="707089"/>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8" name="直線矢印コネクタ 17">
                <a:extLst>
                  <a:ext uri="{FF2B5EF4-FFF2-40B4-BE49-F238E27FC236}">
                    <a16:creationId xmlns:a16="http://schemas.microsoft.com/office/drawing/2014/main" id="{977EE0CB-7E44-FFDE-C818-4648140A71B9}"/>
                  </a:ext>
                </a:extLst>
              </p:cNvPr>
              <p:cNvCxnSpPr>
                <a:stCxn id="16" idx="0"/>
                <a:endCxn id="28" idx="2"/>
              </p:cNvCxnSpPr>
              <p:nvPr/>
            </p:nvCxnSpPr>
            <p:spPr>
              <a:xfrm flipH="1" flipV="1">
                <a:off x="1485859" y="5185127"/>
                <a:ext cx="1055784" cy="717437"/>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sp>
            <p:nvSpPr>
              <p:cNvPr id="19" name="楕円 18">
                <a:extLst>
                  <a:ext uri="{FF2B5EF4-FFF2-40B4-BE49-F238E27FC236}">
                    <a16:creationId xmlns:a16="http://schemas.microsoft.com/office/drawing/2014/main" id="{E8A0D591-E58C-8306-5C9F-5EF74136D614}"/>
                  </a:ext>
                </a:extLst>
              </p:cNvPr>
              <p:cNvSpPr/>
              <p:nvPr/>
            </p:nvSpPr>
            <p:spPr>
              <a:xfrm>
                <a:off x="4557948" y="5909966"/>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3</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20" name="直線矢印コネクタ 19">
                <a:extLst>
                  <a:ext uri="{FF2B5EF4-FFF2-40B4-BE49-F238E27FC236}">
                    <a16:creationId xmlns:a16="http://schemas.microsoft.com/office/drawing/2014/main" id="{E72E7374-D810-DF06-7B22-755DCAF555CF}"/>
                  </a:ext>
                </a:extLst>
              </p:cNvPr>
              <p:cNvCxnSpPr>
                <a:cxnSpLocks/>
                <a:stCxn id="19" idx="2"/>
                <a:endCxn id="29" idx="2"/>
              </p:cNvCxnSpPr>
              <p:nvPr/>
            </p:nvCxnSpPr>
            <p:spPr>
              <a:xfrm flipH="1" flipV="1">
                <a:off x="2511234" y="5187793"/>
                <a:ext cx="2046714" cy="973211"/>
              </a:xfrm>
              <a:prstGeom prst="straightConnector1">
                <a:avLst/>
              </a:prstGeom>
              <a:ln>
                <a:prstDash val="sysDash"/>
                <a:tailEnd type="triangle"/>
              </a:ln>
            </p:spPr>
            <p:style>
              <a:lnRef idx="1">
                <a:schemeClr val="accent2"/>
              </a:lnRef>
              <a:fillRef idx="0">
                <a:schemeClr val="accent2"/>
              </a:fillRef>
              <a:effectRef idx="0">
                <a:schemeClr val="accent2"/>
              </a:effectRef>
              <a:fontRef idx="minor">
                <a:schemeClr val="tx1"/>
              </a:fontRef>
            </p:style>
          </p:cxnSp>
        </p:grpSp>
        <p:cxnSp>
          <p:nvCxnSpPr>
            <p:cNvPr id="61" name="コネクタ: 曲線 60">
              <a:extLst>
                <a:ext uri="{FF2B5EF4-FFF2-40B4-BE49-F238E27FC236}">
                  <a16:creationId xmlns:a16="http://schemas.microsoft.com/office/drawing/2014/main" id="{32B861A9-916C-5DF7-743B-37828EBDF0F9}"/>
                </a:ext>
              </a:extLst>
            </p:cNvPr>
            <p:cNvCxnSpPr>
              <a:cxnSpLocks/>
              <a:stCxn id="62" idx="2"/>
              <a:endCxn id="35" idx="0"/>
            </p:cNvCxnSpPr>
            <p:nvPr/>
          </p:nvCxnSpPr>
          <p:spPr>
            <a:xfrm rot="16200000" flipH="1">
              <a:off x="3006345" y="2276991"/>
              <a:ext cx="1358004" cy="665701"/>
            </a:xfrm>
            <a:prstGeom prst="curvedConnector3">
              <a:avLst/>
            </a:prstGeom>
            <a:ln>
              <a:prstDash val="sysDot"/>
            </a:ln>
          </p:spPr>
          <p:style>
            <a:lnRef idx="2">
              <a:schemeClr val="dk1"/>
            </a:lnRef>
            <a:fillRef idx="0">
              <a:schemeClr val="dk1"/>
            </a:fillRef>
            <a:effectRef idx="1">
              <a:schemeClr val="dk1"/>
            </a:effectRef>
            <a:fontRef idx="minor">
              <a:schemeClr val="tx1"/>
            </a:fontRef>
          </p:style>
        </p:cxnSp>
      </p:grpSp>
      <p:cxnSp>
        <p:nvCxnSpPr>
          <p:cNvPr id="65" name="コネクタ: 曲線 64">
            <a:extLst>
              <a:ext uri="{FF2B5EF4-FFF2-40B4-BE49-F238E27FC236}">
                <a16:creationId xmlns:a16="http://schemas.microsoft.com/office/drawing/2014/main" id="{70962C11-07E4-574E-E69A-A9101821865C}"/>
              </a:ext>
            </a:extLst>
          </p:cNvPr>
          <p:cNvCxnSpPr>
            <a:cxnSpLocks/>
            <a:stCxn id="58" idx="0"/>
            <a:endCxn id="68" idx="2"/>
          </p:cNvCxnSpPr>
          <p:nvPr/>
        </p:nvCxnSpPr>
        <p:spPr>
          <a:xfrm rot="16200000" flipV="1">
            <a:off x="7832154" y="2299434"/>
            <a:ext cx="784579" cy="1563574"/>
          </a:xfrm>
          <a:prstGeom prst="curvedConnector3">
            <a:avLst/>
          </a:prstGeom>
          <a:ln>
            <a:prstDash val="sysDot"/>
          </a:ln>
        </p:spPr>
        <p:style>
          <a:lnRef idx="2">
            <a:schemeClr val="dk1"/>
          </a:lnRef>
          <a:fillRef idx="0">
            <a:schemeClr val="dk1"/>
          </a:fillRef>
          <a:effectRef idx="1">
            <a:schemeClr val="dk1"/>
          </a:effectRef>
          <a:fontRef idx="minor">
            <a:schemeClr val="tx1"/>
          </a:fontRef>
        </p:style>
      </p:cxnSp>
      <p:sp>
        <p:nvSpPr>
          <p:cNvPr id="8" name="テキスト ボックス 7">
            <a:extLst>
              <a:ext uri="{FF2B5EF4-FFF2-40B4-BE49-F238E27FC236}">
                <a16:creationId xmlns:a16="http://schemas.microsoft.com/office/drawing/2014/main" id="{453DB2E5-C08F-E71F-3A73-592904ACF7E9}"/>
              </a:ext>
            </a:extLst>
          </p:cNvPr>
          <p:cNvSpPr txBox="1"/>
          <p:nvPr/>
        </p:nvSpPr>
        <p:spPr>
          <a:xfrm>
            <a:off x="4667925" y="5539327"/>
            <a:ext cx="1967205" cy="369332"/>
          </a:xfrm>
          <a:prstGeom prst="rect">
            <a:avLst/>
          </a:prstGeom>
          <a:noFill/>
        </p:spPr>
        <p:txBody>
          <a:bodyPr wrap="none" rtlCol="0">
            <a:spAutoFit/>
          </a:bodyPr>
          <a:lstStyle/>
          <a:p>
            <a:r>
              <a:rPr lang="en-US" altLang="ja-JP" dirty="0">
                <a:solidFill>
                  <a:schemeClr val="accent2"/>
                </a:solidFill>
                <a:latin typeface="Arial" panose="020B0604020202020204" pitchFamily="34" charset="0"/>
                <a:cs typeface="Arial" panose="020B0604020202020204" pitchFamily="34" charset="0"/>
              </a:rPr>
              <a:t>With dependency</a:t>
            </a:r>
            <a:endParaRPr kumimoji="1" lang="ja-JP" altLang="en-US" dirty="0">
              <a:solidFill>
                <a:schemeClr val="accent2"/>
              </a:solidFill>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53D7E494-1CCC-812D-4ADB-6CE6D267B88D}"/>
              </a:ext>
            </a:extLst>
          </p:cNvPr>
          <p:cNvSpPr txBox="1"/>
          <p:nvPr/>
        </p:nvSpPr>
        <p:spPr>
          <a:xfrm>
            <a:off x="1346019" y="5518933"/>
            <a:ext cx="702240" cy="369332"/>
          </a:xfrm>
          <a:prstGeom prst="rect">
            <a:avLst/>
          </a:prstGeom>
          <a:noFill/>
        </p:spPr>
        <p:txBody>
          <a:bodyPr wrap="square">
            <a:spAutoFit/>
          </a:bodyPr>
          <a:lstStyle/>
          <a:p>
            <a:r>
              <a:rPr kumimoji="1" lang="en-US" altLang="ja-JP" dirty="0">
                <a:solidFill>
                  <a:schemeClr val="tx2"/>
                </a:solidFill>
                <a:latin typeface="Arial" panose="020B0604020202020204" pitchFamily="34" charset="0"/>
                <a:cs typeface="Arial" panose="020B0604020202020204" pitchFamily="34" charset="0"/>
              </a:rPr>
              <a:t>BBN</a:t>
            </a:r>
            <a:endParaRPr lang="ja-JP" altLang="en-US" dirty="0"/>
          </a:p>
        </p:txBody>
      </p:sp>
      <p:cxnSp>
        <p:nvCxnSpPr>
          <p:cNvPr id="13" name="直線矢印コネクタ 12">
            <a:extLst>
              <a:ext uri="{FF2B5EF4-FFF2-40B4-BE49-F238E27FC236}">
                <a16:creationId xmlns:a16="http://schemas.microsoft.com/office/drawing/2014/main" id="{F963966C-1FEF-F0AB-F593-8A85DCB262E3}"/>
              </a:ext>
            </a:extLst>
          </p:cNvPr>
          <p:cNvCxnSpPr>
            <a:cxnSpLocks/>
          </p:cNvCxnSpPr>
          <p:nvPr/>
        </p:nvCxnSpPr>
        <p:spPr>
          <a:xfrm>
            <a:off x="3527363" y="5447939"/>
            <a:ext cx="1764000" cy="840218"/>
          </a:xfrm>
          <a:prstGeom prst="straightConnector1">
            <a:avLst/>
          </a:prstGeom>
          <a:ln>
            <a:prstDash val="dash"/>
            <a:tailEnd type="triangle"/>
          </a:ln>
        </p:spPr>
        <p:style>
          <a:lnRef idx="2">
            <a:schemeClr val="accent2"/>
          </a:lnRef>
          <a:fillRef idx="0">
            <a:schemeClr val="accent2"/>
          </a:fillRef>
          <a:effectRef idx="1">
            <a:schemeClr val="accent2"/>
          </a:effectRef>
          <a:fontRef idx="minor">
            <a:schemeClr val="tx1"/>
          </a:fontRef>
        </p:style>
      </p:cxnSp>
      <p:sp>
        <p:nvSpPr>
          <p:cNvPr id="71" name="スライド番号プレースホルダー 70">
            <a:extLst>
              <a:ext uri="{FF2B5EF4-FFF2-40B4-BE49-F238E27FC236}">
                <a16:creationId xmlns:a16="http://schemas.microsoft.com/office/drawing/2014/main" id="{6539F9FA-5897-ACB2-DA62-0B80EAD80A4D}"/>
              </a:ext>
            </a:extLst>
          </p:cNvPr>
          <p:cNvSpPr>
            <a:spLocks noGrp="1"/>
          </p:cNvSpPr>
          <p:nvPr>
            <p:ph type="sldNum" sz="quarter" idx="12"/>
          </p:nvPr>
        </p:nvSpPr>
        <p:spPr/>
        <p:txBody>
          <a:bodyPr/>
          <a:lstStyle/>
          <a:p>
            <a:fld id="{EEFE85D4-2DF7-4A22-9896-4A47003AF91D}" type="slidenum">
              <a:rPr lang="ja-JP" altLang="en-US" smtClean="0"/>
              <a:pPr/>
              <a:t>21</a:t>
            </a:fld>
            <a:endParaRPr lang="ja-JP" altLang="en-US"/>
          </a:p>
        </p:txBody>
      </p:sp>
    </p:spTree>
    <p:extLst>
      <p:ext uri="{BB962C8B-B14F-4D97-AF65-F5344CB8AC3E}">
        <p14:creationId xmlns:p14="http://schemas.microsoft.com/office/powerpoint/2010/main" val="492996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927FC3-EAD0-14A9-A741-6EFDA74171E4}"/>
              </a:ext>
            </a:extLst>
          </p:cNvPr>
          <p:cNvSpPr>
            <a:spLocks noGrp="1"/>
          </p:cNvSpPr>
          <p:nvPr>
            <p:ph type="title"/>
          </p:nvPr>
        </p:nvSpPr>
        <p:spPr>
          <a:xfrm>
            <a:off x="775749" y="57628"/>
            <a:ext cx="10515600" cy="548618"/>
          </a:xfrm>
        </p:spPr>
        <p:txBody>
          <a:bodyPr>
            <a:normAutofit/>
          </a:bodyPr>
          <a:lstStyle/>
          <a:p>
            <a:pPr algn="ctr"/>
            <a:r>
              <a:rPr kumimoji="1" lang="en-US" altLang="ja-JP" sz="3200" u="sng" dirty="0"/>
              <a:t>Background and Objective</a:t>
            </a:r>
            <a:endParaRPr kumimoji="1" lang="ja-JP" altLang="en-US" sz="3200" u="sng" dirty="0"/>
          </a:p>
        </p:txBody>
      </p:sp>
      <p:sp>
        <p:nvSpPr>
          <p:cNvPr id="135" name="四角形: 角を丸くする 134">
            <a:extLst>
              <a:ext uri="{FF2B5EF4-FFF2-40B4-BE49-F238E27FC236}">
                <a16:creationId xmlns:a16="http://schemas.microsoft.com/office/drawing/2014/main" id="{2EDB53E5-B1FC-0658-C1B4-B78602FCD80F}"/>
              </a:ext>
            </a:extLst>
          </p:cNvPr>
          <p:cNvSpPr/>
          <p:nvPr/>
        </p:nvSpPr>
        <p:spPr>
          <a:xfrm>
            <a:off x="5831160" y="784293"/>
            <a:ext cx="6061858" cy="1600200"/>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altLang="ja-JP" sz="2000" dirty="0">
                <a:ln w="0"/>
                <a:solidFill>
                  <a:schemeClr val="tx1"/>
                </a:solidFill>
                <a:latin typeface="Arial" panose="020B0604020202020204" pitchFamily="34" charset="0"/>
                <a:cs typeface="Arial" panose="020B0604020202020204" pitchFamily="34" charset="0"/>
              </a:rPr>
              <a:t>Human-induced Common Cause Failures (CCFs) can significantly degrade plant reliability.</a:t>
            </a:r>
          </a:p>
          <a:p>
            <a:pPr marL="285750" indent="-285750">
              <a:buFont typeface="Arial" panose="020B0604020202020204" pitchFamily="34" charset="0"/>
              <a:buChar char="•"/>
            </a:pPr>
            <a:r>
              <a:rPr lang="en-US" altLang="ja-JP" sz="2000" dirty="0">
                <a:ln w="0"/>
                <a:solidFill>
                  <a:schemeClr val="tx1"/>
                </a:solidFill>
                <a:latin typeface="Arial" panose="020B0604020202020204" pitchFamily="34" charset="0"/>
                <a:cs typeface="Arial" panose="020B0604020202020204" pitchFamily="34" charset="0"/>
              </a:rPr>
              <a:t>It is needed</a:t>
            </a:r>
            <a:r>
              <a:rPr kumimoji="1" lang="en-US" altLang="ja-JP" sz="2000" dirty="0">
                <a:ln w="0"/>
                <a:solidFill>
                  <a:schemeClr val="tx1"/>
                </a:solidFill>
                <a:latin typeface="Arial" panose="020B0604020202020204" pitchFamily="34" charset="0"/>
                <a:cs typeface="Arial" panose="020B0604020202020204" pitchFamily="34" charset="0"/>
              </a:rPr>
              <a:t> to model </a:t>
            </a:r>
            <a:r>
              <a:rPr lang="en-US" altLang="ja-JP" sz="2000" dirty="0">
                <a:ln w="0"/>
                <a:solidFill>
                  <a:schemeClr val="tx1"/>
                </a:solidFill>
                <a:latin typeface="Arial" panose="020B0604020202020204" pitchFamily="34" charset="0"/>
                <a:cs typeface="Arial" panose="020B0604020202020204" pitchFamily="34" charset="0"/>
              </a:rPr>
              <a:t>the causal relationship between Human Failure Events (HFEs) and common causes</a:t>
            </a:r>
            <a:r>
              <a:rPr lang="ja-JP" altLang="en-US" sz="2000" dirty="0">
                <a:ln w="0"/>
                <a:solidFill>
                  <a:schemeClr val="tx1"/>
                </a:solidFill>
                <a:latin typeface="Arial" panose="020B0604020202020204" pitchFamily="34" charset="0"/>
                <a:cs typeface="Arial" panose="020B0604020202020204" pitchFamily="34" charset="0"/>
              </a:rPr>
              <a:t> </a:t>
            </a:r>
            <a:r>
              <a:rPr lang="en-US" altLang="ja-JP" sz="2000" dirty="0">
                <a:ln w="0"/>
                <a:solidFill>
                  <a:schemeClr val="tx1"/>
                </a:solidFill>
                <a:latin typeface="Arial" panose="020B0604020202020204" pitchFamily="34" charset="0"/>
                <a:cs typeface="Arial" panose="020B0604020202020204" pitchFamily="34" charset="0"/>
              </a:rPr>
              <a:t>in</a:t>
            </a:r>
            <a:r>
              <a:rPr lang="ja-JP" altLang="en-US" sz="2000" dirty="0">
                <a:ln w="0"/>
                <a:solidFill>
                  <a:schemeClr val="tx1"/>
                </a:solidFill>
                <a:latin typeface="Arial" panose="020B0604020202020204" pitchFamily="34" charset="0"/>
                <a:cs typeface="Arial" panose="020B0604020202020204" pitchFamily="34" charset="0"/>
              </a:rPr>
              <a:t> </a:t>
            </a:r>
            <a:r>
              <a:rPr lang="en-US" altLang="ja-JP" sz="2000" dirty="0">
                <a:ln w="0"/>
                <a:solidFill>
                  <a:schemeClr val="tx1"/>
                </a:solidFill>
                <a:latin typeface="Arial" panose="020B0604020202020204" pitchFamily="34" charset="0"/>
                <a:cs typeface="Arial" panose="020B0604020202020204" pitchFamily="34" charset="0"/>
              </a:rPr>
              <a:t>HRA.</a:t>
            </a:r>
            <a:endParaRPr kumimoji="1" lang="en-US" altLang="ja-JP" sz="2000" dirty="0">
              <a:ln w="0"/>
              <a:solidFill>
                <a:schemeClr val="tx1"/>
              </a:solidFill>
              <a:latin typeface="Arial" panose="020B0604020202020204" pitchFamily="34" charset="0"/>
              <a:cs typeface="Arial" panose="020B0604020202020204" pitchFamily="34" charset="0"/>
            </a:endParaRPr>
          </a:p>
        </p:txBody>
      </p:sp>
      <p:grpSp>
        <p:nvGrpSpPr>
          <p:cNvPr id="43" name="グループ化 42">
            <a:extLst>
              <a:ext uri="{FF2B5EF4-FFF2-40B4-BE49-F238E27FC236}">
                <a16:creationId xmlns:a16="http://schemas.microsoft.com/office/drawing/2014/main" id="{B23AED17-7921-A119-5E12-3572079A87C4}"/>
              </a:ext>
            </a:extLst>
          </p:cNvPr>
          <p:cNvGrpSpPr/>
          <p:nvPr/>
        </p:nvGrpSpPr>
        <p:grpSpPr>
          <a:xfrm>
            <a:off x="165758" y="606246"/>
            <a:ext cx="8702896" cy="5868714"/>
            <a:chOff x="1601909" y="705460"/>
            <a:chExt cx="8535635" cy="5624128"/>
          </a:xfrm>
        </p:grpSpPr>
        <p:sp>
          <p:nvSpPr>
            <p:cNvPr id="5" name="思考の吹き出し: 雲形 4">
              <a:extLst>
                <a:ext uri="{FF2B5EF4-FFF2-40B4-BE49-F238E27FC236}">
                  <a16:creationId xmlns:a16="http://schemas.microsoft.com/office/drawing/2014/main" id="{7C62EE82-ED3D-C700-1104-E4E7AEC13CCD}"/>
                </a:ext>
              </a:extLst>
            </p:cNvPr>
            <p:cNvSpPr/>
            <p:nvPr/>
          </p:nvSpPr>
          <p:spPr>
            <a:xfrm>
              <a:off x="7196362" y="4187827"/>
              <a:ext cx="2506984" cy="882271"/>
            </a:xfrm>
            <a:prstGeom prst="cloudCallout">
              <a:avLst>
                <a:gd name="adj1" fmla="val -69919"/>
                <a:gd name="adj2" fmla="val -11443"/>
              </a:avLst>
            </a:prstGeom>
            <a:solidFill>
              <a:srgbClr val="00B050">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ln w="0"/>
                  <a:solidFill>
                    <a:schemeClr val="tx1"/>
                  </a:solidFill>
                  <a:latin typeface="Arial" panose="020B0604020202020204" pitchFamily="34" charset="0"/>
                  <a:cs typeface="Arial" panose="020B0604020202020204" pitchFamily="34" charset="0"/>
                </a:rPr>
                <a:t>maintenance, inspection</a:t>
              </a:r>
              <a:endParaRPr kumimoji="1" lang="ja-JP" altLang="en-US" dirty="0">
                <a:ln w="0"/>
                <a:solidFill>
                  <a:schemeClr val="tx1"/>
                </a:solidFill>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7B64EE44-13E7-7147-5215-1169FB7DFE6A}"/>
                </a:ext>
              </a:extLst>
            </p:cNvPr>
            <p:cNvSpPr txBox="1"/>
            <p:nvPr/>
          </p:nvSpPr>
          <p:spPr>
            <a:xfrm>
              <a:off x="1601909" y="5829829"/>
              <a:ext cx="1646605" cy="369332"/>
            </a:xfrm>
            <a:prstGeom prst="rect">
              <a:avLst/>
            </a:prstGeom>
            <a:noFill/>
          </p:spPr>
          <p:txBody>
            <a:bodyPr wrap="none" rtlCol="0">
              <a:spAutoFit/>
            </a:bodyPr>
            <a:lstStyle/>
            <a:p>
              <a:r>
                <a:rPr lang="en-US" altLang="ja-JP" dirty="0">
                  <a:solidFill>
                    <a:srgbClr val="C00000"/>
                  </a:solidFill>
                  <a:latin typeface="Arial" panose="020B0604020202020204" pitchFamily="34" charset="0"/>
                  <a:cs typeface="Arial" panose="020B0604020202020204" pitchFamily="34" charset="0"/>
                </a:rPr>
                <a:t>Scope of </a:t>
              </a:r>
              <a:r>
                <a:rPr kumimoji="1" lang="en-US" altLang="ja-JP" dirty="0">
                  <a:solidFill>
                    <a:srgbClr val="C00000"/>
                  </a:solidFill>
                  <a:latin typeface="Arial" panose="020B0604020202020204" pitchFamily="34" charset="0"/>
                  <a:cs typeface="Arial" panose="020B0604020202020204" pitchFamily="34" charset="0"/>
                </a:rPr>
                <a:t>HRA</a:t>
              </a:r>
              <a:endParaRPr kumimoji="1" lang="ja-JP" altLang="en-US" dirty="0">
                <a:solidFill>
                  <a:srgbClr val="C00000"/>
                </a:solidFill>
                <a:latin typeface="Arial" panose="020B0604020202020204" pitchFamily="34" charset="0"/>
                <a:cs typeface="Arial" panose="020B0604020202020204" pitchFamily="34" charset="0"/>
              </a:endParaRPr>
            </a:p>
          </p:txBody>
        </p:sp>
        <p:sp>
          <p:nvSpPr>
            <p:cNvPr id="3" name="四角形: 角を丸くする 2">
              <a:extLst>
                <a:ext uri="{FF2B5EF4-FFF2-40B4-BE49-F238E27FC236}">
                  <a16:creationId xmlns:a16="http://schemas.microsoft.com/office/drawing/2014/main" id="{C3C1F6B4-602F-1534-F2DF-D18C90A295B9}"/>
                </a:ext>
              </a:extLst>
            </p:cNvPr>
            <p:cNvSpPr/>
            <p:nvPr/>
          </p:nvSpPr>
          <p:spPr>
            <a:xfrm>
              <a:off x="2154802" y="4049333"/>
              <a:ext cx="4612640" cy="783408"/>
            </a:xfrm>
            <a:prstGeom prst="roundRect">
              <a:avLst/>
            </a:prstGeom>
            <a:solidFill>
              <a:srgbClr val="00B05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AFF30681-ACB1-3E5E-E8C5-F1E93F002FFB}"/>
                </a:ext>
              </a:extLst>
            </p:cNvPr>
            <p:cNvSpPr/>
            <p:nvPr/>
          </p:nvSpPr>
          <p:spPr>
            <a:xfrm>
              <a:off x="1601909" y="3914991"/>
              <a:ext cx="5413901" cy="2336795"/>
            </a:xfrm>
            <a:prstGeom prst="rect">
              <a:avLst/>
            </a:prstGeom>
            <a:noFill/>
            <a:ln>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11179A11-336A-2DF6-2F53-334E897A2F7B}"/>
                </a:ext>
              </a:extLst>
            </p:cNvPr>
            <p:cNvSpPr/>
            <p:nvPr/>
          </p:nvSpPr>
          <p:spPr>
            <a:xfrm>
              <a:off x="3016568" y="1159016"/>
              <a:ext cx="2731911" cy="4741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Initiating Event</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8" name="楕円 17">
              <a:extLst>
                <a:ext uri="{FF2B5EF4-FFF2-40B4-BE49-F238E27FC236}">
                  <a16:creationId xmlns:a16="http://schemas.microsoft.com/office/drawing/2014/main" id="{C84CED88-B593-E1F3-4D18-DB04A068B8EF}"/>
                </a:ext>
              </a:extLst>
            </p:cNvPr>
            <p:cNvSpPr/>
            <p:nvPr/>
          </p:nvSpPr>
          <p:spPr>
            <a:xfrm>
              <a:off x="2129263" y="2434660"/>
              <a:ext cx="792000" cy="792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tx1"/>
                  </a:solidFill>
                  <a:latin typeface="Arial" panose="020B0604020202020204" pitchFamily="34" charset="0"/>
                  <a:cs typeface="Arial" panose="020B0604020202020204" pitchFamily="34" charset="0"/>
                </a:rPr>
                <a:t>Eq1</a:t>
              </a:r>
              <a:endParaRPr kumimoji="1" lang="ja-JP" altLang="en-US" sz="1600" dirty="0">
                <a:solidFill>
                  <a:schemeClr val="tx1"/>
                </a:solidFill>
                <a:latin typeface="Arial" panose="020B0604020202020204" pitchFamily="34" charset="0"/>
                <a:cs typeface="Arial" panose="020B0604020202020204" pitchFamily="34" charset="0"/>
              </a:endParaRPr>
            </a:p>
          </p:txBody>
        </p:sp>
        <p:sp>
          <p:nvSpPr>
            <p:cNvPr id="19" name="楕円 18">
              <a:extLst>
                <a:ext uri="{FF2B5EF4-FFF2-40B4-BE49-F238E27FC236}">
                  <a16:creationId xmlns:a16="http://schemas.microsoft.com/office/drawing/2014/main" id="{5DC1B24F-5213-2334-AD6C-3920DE8D5277}"/>
                </a:ext>
              </a:extLst>
            </p:cNvPr>
            <p:cNvSpPr/>
            <p:nvPr/>
          </p:nvSpPr>
          <p:spPr>
            <a:xfrm>
              <a:off x="3984021" y="2434659"/>
              <a:ext cx="792000" cy="792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tx1"/>
                  </a:solidFill>
                  <a:latin typeface="Arial" panose="020B0604020202020204" pitchFamily="34" charset="0"/>
                  <a:cs typeface="Arial" panose="020B0604020202020204" pitchFamily="34" charset="0"/>
                </a:rPr>
                <a:t>Eq2</a:t>
              </a:r>
              <a:endParaRPr kumimoji="1" lang="ja-JP" altLang="en-US" sz="1600" dirty="0">
                <a:solidFill>
                  <a:schemeClr val="tx1"/>
                </a:solidFill>
                <a:latin typeface="Arial" panose="020B0604020202020204" pitchFamily="34" charset="0"/>
                <a:cs typeface="Arial" panose="020B0604020202020204" pitchFamily="34" charset="0"/>
              </a:endParaRPr>
            </a:p>
          </p:txBody>
        </p:sp>
        <p:sp>
          <p:nvSpPr>
            <p:cNvPr id="21" name="楕円 20">
              <a:extLst>
                <a:ext uri="{FF2B5EF4-FFF2-40B4-BE49-F238E27FC236}">
                  <a16:creationId xmlns:a16="http://schemas.microsoft.com/office/drawing/2014/main" id="{14CDF3D6-4294-1A68-75F6-DA3FF7E432C1}"/>
                </a:ext>
              </a:extLst>
            </p:cNvPr>
            <p:cNvSpPr/>
            <p:nvPr/>
          </p:nvSpPr>
          <p:spPr>
            <a:xfrm>
              <a:off x="5608490" y="2427886"/>
              <a:ext cx="792000" cy="79200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tx1"/>
                  </a:solidFill>
                  <a:latin typeface="Arial" panose="020B0604020202020204" pitchFamily="34" charset="0"/>
                  <a:cs typeface="Arial" panose="020B0604020202020204" pitchFamily="34" charset="0"/>
                </a:rPr>
                <a:t>Eq</a:t>
              </a:r>
              <a:r>
                <a:rPr lang="en-US" altLang="ja-JP" sz="1600" dirty="0">
                  <a:solidFill>
                    <a:schemeClr val="tx1"/>
                  </a:solidFill>
                  <a:latin typeface="Arial" panose="020B0604020202020204" pitchFamily="34" charset="0"/>
                  <a:cs typeface="Arial" panose="020B0604020202020204" pitchFamily="34" charset="0"/>
                </a:rPr>
                <a:t>3</a:t>
              </a:r>
              <a:endParaRPr kumimoji="1" lang="ja-JP" altLang="en-US" sz="1600" dirty="0">
                <a:solidFill>
                  <a:schemeClr val="tx1"/>
                </a:solidFill>
                <a:latin typeface="Arial" panose="020B0604020202020204" pitchFamily="34" charset="0"/>
                <a:cs typeface="Arial" panose="020B0604020202020204" pitchFamily="34" charset="0"/>
              </a:endParaRPr>
            </a:p>
          </p:txBody>
        </p:sp>
        <p:sp>
          <p:nvSpPr>
            <p:cNvPr id="37" name="四角形: 角を丸くする 36">
              <a:extLst>
                <a:ext uri="{FF2B5EF4-FFF2-40B4-BE49-F238E27FC236}">
                  <a16:creationId xmlns:a16="http://schemas.microsoft.com/office/drawing/2014/main" id="{834104CA-CDA5-1F0E-21E2-DA17810E8449}"/>
                </a:ext>
              </a:extLst>
            </p:cNvPr>
            <p:cNvSpPr/>
            <p:nvPr/>
          </p:nvSpPr>
          <p:spPr>
            <a:xfrm>
              <a:off x="2290092" y="4181517"/>
              <a:ext cx="1871285" cy="53057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600" dirty="0">
                  <a:ln w="0"/>
                  <a:solidFill>
                    <a:schemeClr val="tx1"/>
                  </a:solidFill>
                  <a:latin typeface="Arial" panose="020B0604020202020204" pitchFamily="34" charset="0"/>
                  <a:cs typeface="Arial" panose="020B0604020202020204" pitchFamily="34" charset="0"/>
                </a:rPr>
                <a:t>Human Failure Event (</a:t>
              </a:r>
              <a:r>
                <a:rPr kumimoji="1" lang="en-US" altLang="ja-JP" sz="1600" dirty="0">
                  <a:ln w="0"/>
                  <a:solidFill>
                    <a:schemeClr val="tx1"/>
                  </a:solidFill>
                  <a:latin typeface="Arial" panose="020B0604020202020204" pitchFamily="34" charset="0"/>
                  <a:cs typeface="Arial" panose="020B0604020202020204" pitchFamily="34" charset="0"/>
                </a:rPr>
                <a:t>HFE)1</a:t>
              </a:r>
              <a:endParaRPr kumimoji="1" lang="ja-JP" altLang="en-US" sz="1600" dirty="0">
                <a:ln w="0"/>
                <a:solidFill>
                  <a:schemeClr val="tx1"/>
                </a:solidFill>
                <a:latin typeface="Arial" panose="020B0604020202020204" pitchFamily="34" charset="0"/>
                <a:cs typeface="Arial" panose="020B0604020202020204" pitchFamily="34" charset="0"/>
              </a:endParaRPr>
            </a:p>
          </p:txBody>
        </p:sp>
        <p:sp>
          <p:nvSpPr>
            <p:cNvPr id="42" name="四角形: 角を丸くする 41">
              <a:extLst>
                <a:ext uri="{FF2B5EF4-FFF2-40B4-BE49-F238E27FC236}">
                  <a16:creationId xmlns:a16="http://schemas.microsoft.com/office/drawing/2014/main" id="{CB117F3E-7BE4-938F-081B-065F914465E2}"/>
                </a:ext>
              </a:extLst>
            </p:cNvPr>
            <p:cNvSpPr/>
            <p:nvPr/>
          </p:nvSpPr>
          <p:spPr>
            <a:xfrm>
              <a:off x="5618358" y="4187827"/>
              <a:ext cx="982134" cy="53057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ln w="0"/>
                  <a:solidFill>
                    <a:schemeClr val="tx1"/>
                  </a:solidFill>
                  <a:latin typeface="Arial" panose="020B0604020202020204" pitchFamily="34" charset="0"/>
                  <a:cs typeface="Arial" panose="020B0604020202020204" pitchFamily="34" charset="0"/>
                </a:rPr>
                <a:t>HFE2</a:t>
              </a:r>
              <a:endParaRPr kumimoji="1" lang="ja-JP" altLang="en-US" sz="1600" dirty="0">
                <a:ln w="0"/>
                <a:solidFill>
                  <a:schemeClr val="tx1"/>
                </a:solidFill>
                <a:latin typeface="Arial" panose="020B0604020202020204" pitchFamily="34" charset="0"/>
                <a:cs typeface="Arial" panose="020B0604020202020204" pitchFamily="34" charset="0"/>
              </a:endParaRPr>
            </a:p>
          </p:txBody>
        </p:sp>
        <p:sp>
          <p:nvSpPr>
            <p:cNvPr id="46" name="四角形: 角を丸くする 45">
              <a:extLst>
                <a:ext uri="{FF2B5EF4-FFF2-40B4-BE49-F238E27FC236}">
                  <a16:creationId xmlns:a16="http://schemas.microsoft.com/office/drawing/2014/main" id="{7C5F6A4D-B08C-AE83-AA6E-2AEE2A3417AB}"/>
                </a:ext>
              </a:extLst>
            </p:cNvPr>
            <p:cNvSpPr/>
            <p:nvPr/>
          </p:nvSpPr>
          <p:spPr>
            <a:xfrm>
              <a:off x="3937381" y="5600953"/>
              <a:ext cx="1476000" cy="530578"/>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ysClr val="windowText" lastClr="000000"/>
                  </a:solidFill>
                  <a:latin typeface="Arial" panose="020B0604020202020204" pitchFamily="34" charset="0"/>
                  <a:cs typeface="Arial" panose="020B0604020202020204" pitchFamily="34" charset="0"/>
                </a:rPr>
                <a:t>Root Cause</a:t>
              </a:r>
              <a:endParaRPr kumimoji="1" lang="ja-JP" altLang="en-US" sz="1600" dirty="0">
                <a:solidFill>
                  <a:sysClr val="windowText" lastClr="000000"/>
                </a:solidFill>
                <a:latin typeface="Arial" panose="020B0604020202020204" pitchFamily="34" charset="0"/>
                <a:cs typeface="Arial" panose="020B0604020202020204" pitchFamily="34" charset="0"/>
              </a:endParaRPr>
            </a:p>
          </p:txBody>
        </p:sp>
        <p:cxnSp>
          <p:nvCxnSpPr>
            <p:cNvPr id="50" name="コネクタ: カギ線 49">
              <a:extLst>
                <a:ext uri="{FF2B5EF4-FFF2-40B4-BE49-F238E27FC236}">
                  <a16:creationId xmlns:a16="http://schemas.microsoft.com/office/drawing/2014/main" id="{8428CFFF-550C-4449-C25E-EC26245A2DB1}"/>
                </a:ext>
              </a:extLst>
            </p:cNvPr>
            <p:cNvCxnSpPr>
              <a:cxnSpLocks/>
              <a:stCxn id="38" idx="1"/>
              <a:endCxn id="18" idx="0"/>
            </p:cNvCxnSpPr>
            <p:nvPr/>
          </p:nvCxnSpPr>
          <p:spPr>
            <a:xfrm rot="5400000">
              <a:off x="3187847" y="1239982"/>
              <a:ext cx="532094" cy="1857262"/>
            </a:xfrm>
            <a:prstGeom prst="bentConnector3">
              <a:avLst/>
            </a:prstGeom>
          </p:spPr>
          <p:style>
            <a:lnRef idx="2">
              <a:schemeClr val="dk1"/>
            </a:lnRef>
            <a:fillRef idx="0">
              <a:schemeClr val="dk1"/>
            </a:fillRef>
            <a:effectRef idx="1">
              <a:schemeClr val="dk1"/>
            </a:effectRef>
            <a:fontRef idx="minor">
              <a:schemeClr val="tx1"/>
            </a:fontRef>
          </p:style>
        </p:cxnSp>
        <p:cxnSp>
          <p:nvCxnSpPr>
            <p:cNvPr id="52" name="コネクタ: カギ線 51">
              <a:extLst>
                <a:ext uri="{FF2B5EF4-FFF2-40B4-BE49-F238E27FC236}">
                  <a16:creationId xmlns:a16="http://schemas.microsoft.com/office/drawing/2014/main" id="{9D77C250-596D-FACF-40E4-0FE5C617EBEC}"/>
                </a:ext>
              </a:extLst>
            </p:cNvPr>
            <p:cNvCxnSpPr>
              <a:cxnSpLocks/>
              <a:stCxn id="38" idx="1"/>
              <a:endCxn id="19" idx="0"/>
            </p:cNvCxnSpPr>
            <p:nvPr/>
          </p:nvCxnSpPr>
          <p:spPr>
            <a:xfrm rot="5400000">
              <a:off x="4115227" y="2167360"/>
              <a:ext cx="532093" cy="2504"/>
            </a:xfrm>
            <a:prstGeom prst="bentConnector3">
              <a:avLst/>
            </a:prstGeom>
          </p:spPr>
          <p:style>
            <a:lnRef idx="2">
              <a:schemeClr val="dk1"/>
            </a:lnRef>
            <a:fillRef idx="0">
              <a:schemeClr val="dk1"/>
            </a:fillRef>
            <a:effectRef idx="1">
              <a:schemeClr val="dk1"/>
            </a:effectRef>
            <a:fontRef idx="minor">
              <a:schemeClr val="tx1"/>
            </a:fontRef>
          </p:style>
        </p:cxnSp>
        <p:cxnSp>
          <p:nvCxnSpPr>
            <p:cNvPr id="55" name="コネクタ: カギ線 54">
              <a:extLst>
                <a:ext uri="{FF2B5EF4-FFF2-40B4-BE49-F238E27FC236}">
                  <a16:creationId xmlns:a16="http://schemas.microsoft.com/office/drawing/2014/main" id="{C54C4BE8-6542-6A51-51D4-1FE611D27C51}"/>
                </a:ext>
              </a:extLst>
            </p:cNvPr>
            <p:cNvCxnSpPr>
              <a:cxnSpLocks/>
              <a:stCxn id="38" idx="1"/>
              <a:endCxn id="21" idx="0"/>
            </p:cNvCxnSpPr>
            <p:nvPr/>
          </p:nvCxnSpPr>
          <p:spPr>
            <a:xfrm rot="16200000" flipH="1">
              <a:off x="4930847" y="1354243"/>
              <a:ext cx="525320" cy="1621965"/>
            </a:xfrm>
            <a:prstGeom prst="bentConnector3">
              <a:avLst/>
            </a:prstGeom>
          </p:spPr>
          <p:style>
            <a:lnRef idx="2">
              <a:schemeClr val="dk1"/>
            </a:lnRef>
            <a:fillRef idx="0">
              <a:schemeClr val="dk1"/>
            </a:fillRef>
            <a:effectRef idx="1">
              <a:schemeClr val="dk1"/>
            </a:effectRef>
            <a:fontRef idx="minor">
              <a:schemeClr val="tx1"/>
            </a:fontRef>
          </p:style>
        </p:cxnSp>
        <p:cxnSp>
          <p:nvCxnSpPr>
            <p:cNvPr id="64" name="直線矢印コネクタ 63">
              <a:extLst>
                <a:ext uri="{FF2B5EF4-FFF2-40B4-BE49-F238E27FC236}">
                  <a16:creationId xmlns:a16="http://schemas.microsoft.com/office/drawing/2014/main" id="{AF41EA91-1CB4-8237-452F-55006F147B2C}"/>
                </a:ext>
              </a:extLst>
            </p:cNvPr>
            <p:cNvCxnSpPr>
              <a:cxnSpLocks/>
              <a:stCxn id="37" idx="0"/>
              <a:endCxn id="18" idx="4"/>
            </p:cNvCxnSpPr>
            <p:nvPr/>
          </p:nvCxnSpPr>
          <p:spPr>
            <a:xfrm flipH="1" flipV="1">
              <a:off x="2525263" y="3226660"/>
              <a:ext cx="700472" cy="95485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6" name="直線矢印コネクタ 65">
              <a:extLst>
                <a:ext uri="{FF2B5EF4-FFF2-40B4-BE49-F238E27FC236}">
                  <a16:creationId xmlns:a16="http://schemas.microsoft.com/office/drawing/2014/main" id="{5BA11EE6-8BEF-B09E-0758-F718FB068164}"/>
                </a:ext>
              </a:extLst>
            </p:cNvPr>
            <p:cNvCxnSpPr>
              <a:cxnSpLocks/>
              <a:stCxn id="37" idx="0"/>
              <a:endCxn id="19" idx="4"/>
            </p:cNvCxnSpPr>
            <p:nvPr/>
          </p:nvCxnSpPr>
          <p:spPr>
            <a:xfrm flipV="1">
              <a:off x="3225735" y="3226659"/>
              <a:ext cx="1154286" cy="95485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0" name="直線矢印コネクタ 69">
              <a:extLst>
                <a:ext uri="{FF2B5EF4-FFF2-40B4-BE49-F238E27FC236}">
                  <a16:creationId xmlns:a16="http://schemas.microsoft.com/office/drawing/2014/main" id="{F18AF4AF-5265-761A-E41F-6689F82AEB7F}"/>
                </a:ext>
              </a:extLst>
            </p:cNvPr>
            <p:cNvCxnSpPr>
              <a:cxnSpLocks/>
              <a:stCxn id="42" idx="0"/>
              <a:endCxn id="21" idx="4"/>
            </p:cNvCxnSpPr>
            <p:nvPr/>
          </p:nvCxnSpPr>
          <p:spPr>
            <a:xfrm flipH="1" flipV="1">
              <a:off x="6004490" y="3219886"/>
              <a:ext cx="104935" cy="9679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4" name="直線矢印コネクタ 73">
              <a:extLst>
                <a:ext uri="{FF2B5EF4-FFF2-40B4-BE49-F238E27FC236}">
                  <a16:creationId xmlns:a16="http://schemas.microsoft.com/office/drawing/2014/main" id="{867E072C-10F7-21FC-1F5F-4B740DA212B9}"/>
                </a:ext>
              </a:extLst>
            </p:cNvPr>
            <p:cNvCxnSpPr>
              <a:cxnSpLocks/>
              <a:stCxn id="46" idx="0"/>
              <a:endCxn id="37" idx="2"/>
            </p:cNvCxnSpPr>
            <p:nvPr/>
          </p:nvCxnSpPr>
          <p:spPr>
            <a:xfrm flipH="1" flipV="1">
              <a:off x="3225735" y="4712095"/>
              <a:ext cx="1449646" cy="88885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8" name="直線矢印コネクタ 77">
              <a:extLst>
                <a:ext uri="{FF2B5EF4-FFF2-40B4-BE49-F238E27FC236}">
                  <a16:creationId xmlns:a16="http://schemas.microsoft.com/office/drawing/2014/main" id="{53438B71-64D1-E705-71B7-553020A4C800}"/>
                </a:ext>
              </a:extLst>
            </p:cNvPr>
            <p:cNvCxnSpPr>
              <a:cxnSpLocks/>
              <a:stCxn id="46" idx="0"/>
              <a:endCxn id="42" idx="2"/>
            </p:cNvCxnSpPr>
            <p:nvPr/>
          </p:nvCxnSpPr>
          <p:spPr>
            <a:xfrm flipV="1">
              <a:off x="4675381" y="4718405"/>
              <a:ext cx="1434044" cy="8825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 name="思考の吹き出し: 雲形 5">
              <a:extLst>
                <a:ext uri="{FF2B5EF4-FFF2-40B4-BE49-F238E27FC236}">
                  <a16:creationId xmlns:a16="http://schemas.microsoft.com/office/drawing/2014/main" id="{E5222DD7-3A2F-1A20-F66F-25831014779F}"/>
                </a:ext>
              </a:extLst>
            </p:cNvPr>
            <p:cNvSpPr/>
            <p:nvPr/>
          </p:nvSpPr>
          <p:spPr>
            <a:xfrm>
              <a:off x="6407269" y="5092955"/>
              <a:ext cx="3730275" cy="1236633"/>
            </a:xfrm>
            <a:prstGeom prst="cloudCallout">
              <a:avLst>
                <a:gd name="adj1" fmla="val -78363"/>
                <a:gd name="adj2" fmla="val 13101"/>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ln w="0"/>
                  <a:solidFill>
                    <a:schemeClr val="tx1"/>
                  </a:solidFill>
                  <a:latin typeface="Arial" panose="020B0604020202020204" pitchFamily="34" charset="0"/>
                  <a:cs typeface="Arial" panose="020B0604020202020204" pitchFamily="34" charset="0"/>
                </a:rPr>
                <a:t>p</a:t>
              </a:r>
              <a:r>
                <a:rPr kumimoji="1" lang="en-US" altLang="ja-JP" dirty="0">
                  <a:ln w="0"/>
                  <a:solidFill>
                    <a:schemeClr val="tx1"/>
                  </a:solidFill>
                  <a:latin typeface="Arial" panose="020B0604020202020204" pitchFamily="34" charset="0"/>
                  <a:cs typeface="Arial" panose="020B0604020202020204" pitchFamily="34" charset="0"/>
                </a:rPr>
                <a:t>rocedure, skill, training, work plan, safety culture, </a:t>
              </a:r>
              <a:r>
                <a:rPr lang="en-US" altLang="ja-JP" dirty="0">
                  <a:ln w="0"/>
                  <a:solidFill>
                    <a:schemeClr val="tx1"/>
                  </a:solidFill>
                  <a:latin typeface="Arial" panose="020B0604020202020204" pitchFamily="34" charset="0"/>
                  <a:cs typeface="Arial" panose="020B0604020202020204" pitchFamily="34" charset="0"/>
                </a:rPr>
                <a:t>design</a:t>
              </a:r>
              <a:endParaRPr kumimoji="1" lang="ja-JP" altLang="en-US" dirty="0">
                <a:ln w="0"/>
                <a:solidFill>
                  <a:schemeClr val="tx1"/>
                </a:solidFill>
                <a:latin typeface="Arial" panose="020B0604020202020204" pitchFamily="34" charset="0"/>
                <a:cs typeface="Arial" panose="020B0604020202020204" pitchFamily="34" charset="0"/>
              </a:endParaRPr>
            </a:p>
          </p:txBody>
        </p:sp>
        <p:sp>
          <p:nvSpPr>
            <p:cNvPr id="83" name="楕円 82">
              <a:extLst>
                <a:ext uri="{FF2B5EF4-FFF2-40B4-BE49-F238E27FC236}">
                  <a16:creationId xmlns:a16="http://schemas.microsoft.com/office/drawing/2014/main" id="{E6258D56-3362-D49F-ECC9-64EF3E296C4D}"/>
                </a:ext>
              </a:extLst>
            </p:cNvPr>
            <p:cNvSpPr/>
            <p:nvPr/>
          </p:nvSpPr>
          <p:spPr>
            <a:xfrm>
              <a:off x="3501352" y="5036652"/>
              <a:ext cx="2289222" cy="362607"/>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tx1"/>
                  </a:solidFill>
                  <a:latin typeface="Arial" panose="020B0604020202020204" pitchFamily="34" charset="0"/>
                  <a:cs typeface="Arial" panose="020B0604020202020204" pitchFamily="34" charset="0"/>
                </a:rPr>
                <a:t>common </a:t>
              </a:r>
              <a:r>
                <a:rPr lang="en-US" altLang="ja-JP" sz="1600" dirty="0">
                  <a:solidFill>
                    <a:schemeClr val="tx1"/>
                  </a:solidFill>
                  <a:latin typeface="Arial" panose="020B0604020202020204" pitchFamily="34" charset="0"/>
                  <a:cs typeface="Arial" panose="020B0604020202020204" pitchFamily="34" charset="0"/>
                </a:rPr>
                <a:t>cause</a:t>
              </a:r>
              <a:endParaRPr kumimoji="1" lang="ja-JP" altLang="en-US" sz="1600" dirty="0">
                <a:solidFill>
                  <a:schemeClr val="tx1"/>
                </a:solidFill>
                <a:latin typeface="Arial" panose="020B0604020202020204" pitchFamily="34" charset="0"/>
                <a:cs typeface="Arial" panose="020B0604020202020204" pitchFamily="34" charset="0"/>
              </a:endParaRPr>
            </a:p>
          </p:txBody>
        </p:sp>
        <p:sp>
          <p:nvSpPr>
            <p:cNvPr id="131" name="正方形/長方形 130">
              <a:extLst>
                <a:ext uri="{FF2B5EF4-FFF2-40B4-BE49-F238E27FC236}">
                  <a16:creationId xmlns:a16="http://schemas.microsoft.com/office/drawing/2014/main" id="{09F0086A-6649-F6D9-C2E4-DF6F386F0B03}"/>
                </a:ext>
              </a:extLst>
            </p:cNvPr>
            <p:cNvSpPr/>
            <p:nvPr/>
          </p:nvSpPr>
          <p:spPr>
            <a:xfrm>
              <a:off x="1601909" y="716047"/>
              <a:ext cx="5425164" cy="3129375"/>
            </a:xfrm>
            <a:prstGeom prst="rect">
              <a:avLst/>
            </a:prstGeom>
            <a:noFill/>
            <a:ln>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solidFill>
                  <a:schemeClr val="tx1"/>
                </a:solidFill>
              </a:endParaRPr>
            </a:p>
          </p:txBody>
        </p:sp>
        <p:sp>
          <p:nvSpPr>
            <p:cNvPr id="132" name="テキスト ボックス 131">
              <a:extLst>
                <a:ext uri="{FF2B5EF4-FFF2-40B4-BE49-F238E27FC236}">
                  <a16:creationId xmlns:a16="http://schemas.microsoft.com/office/drawing/2014/main" id="{DEC5B2BD-B1C7-7E1F-B8B6-2A5A63842805}"/>
                </a:ext>
              </a:extLst>
            </p:cNvPr>
            <p:cNvSpPr txBox="1"/>
            <p:nvPr/>
          </p:nvSpPr>
          <p:spPr>
            <a:xfrm>
              <a:off x="1601909" y="705460"/>
              <a:ext cx="2988411" cy="353940"/>
            </a:xfrm>
            <a:prstGeom prst="rect">
              <a:avLst/>
            </a:prstGeom>
            <a:noFill/>
          </p:spPr>
          <p:txBody>
            <a:bodyPr wrap="square" rtlCol="0">
              <a:spAutoFit/>
            </a:bodyPr>
            <a:lstStyle/>
            <a:p>
              <a:r>
                <a:rPr lang="en-US" altLang="ja-JP" dirty="0">
                  <a:solidFill>
                    <a:schemeClr val="accent3"/>
                  </a:solidFill>
                  <a:latin typeface="Arial" panose="020B0604020202020204" pitchFamily="34" charset="0"/>
                  <a:cs typeface="Arial" panose="020B0604020202020204" pitchFamily="34" charset="0"/>
                </a:rPr>
                <a:t>Scope of </a:t>
              </a:r>
              <a:r>
                <a:rPr kumimoji="1" lang="en-US" altLang="ja-JP" dirty="0">
                  <a:solidFill>
                    <a:schemeClr val="accent3"/>
                  </a:solidFill>
                  <a:latin typeface="Arial" panose="020B0604020202020204" pitchFamily="34" charset="0"/>
                  <a:cs typeface="Arial" panose="020B0604020202020204" pitchFamily="34" charset="0"/>
                </a:rPr>
                <a:t>PRA</a:t>
              </a:r>
              <a:endParaRPr kumimoji="1" lang="ja-JP" altLang="en-US" dirty="0">
                <a:solidFill>
                  <a:schemeClr val="accent3"/>
                </a:solidFill>
                <a:latin typeface="Arial" panose="020B0604020202020204" pitchFamily="34" charset="0"/>
                <a:cs typeface="Arial" panose="020B0604020202020204" pitchFamily="34" charset="0"/>
              </a:endParaRPr>
            </a:p>
          </p:txBody>
        </p:sp>
        <p:grpSp>
          <p:nvGrpSpPr>
            <p:cNvPr id="9" name="グループ化 8">
              <a:extLst>
                <a:ext uri="{FF2B5EF4-FFF2-40B4-BE49-F238E27FC236}">
                  <a16:creationId xmlns:a16="http://schemas.microsoft.com/office/drawing/2014/main" id="{736018F5-D49D-7DA5-518A-961FDCEDE9C8}"/>
                </a:ext>
              </a:extLst>
            </p:cNvPr>
            <p:cNvGrpSpPr/>
            <p:nvPr/>
          </p:nvGrpSpPr>
          <p:grpSpPr>
            <a:xfrm>
              <a:off x="2081567" y="2461745"/>
              <a:ext cx="843659" cy="786159"/>
              <a:chOff x="2043865" y="2428912"/>
              <a:chExt cx="843659" cy="786159"/>
            </a:xfrm>
          </p:grpSpPr>
          <p:cxnSp>
            <p:nvCxnSpPr>
              <p:cNvPr id="10" name="直線コネクタ 9">
                <a:extLst>
                  <a:ext uri="{FF2B5EF4-FFF2-40B4-BE49-F238E27FC236}">
                    <a16:creationId xmlns:a16="http://schemas.microsoft.com/office/drawing/2014/main" id="{58870E1E-749B-6E4B-7FC9-C73E719C8E74}"/>
                  </a:ext>
                </a:extLst>
              </p:cNvPr>
              <p:cNvCxnSpPr>
                <a:cxnSpLocks/>
              </p:cNvCxnSpPr>
              <p:nvPr/>
            </p:nvCxnSpPr>
            <p:spPr>
              <a:xfrm>
                <a:off x="2096564" y="2428912"/>
                <a:ext cx="790960" cy="7861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48D349C-5713-27E3-6A4F-E9D579D682F7}"/>
                  </a:ext>
                </a:extLst>
              </p:cNvPr>
              <p:cNvCxnSpPr>
                <a:cxnSpLocks/>
              </p:cNvCxnSpPr>
              <p:nvPr/>
            </p:nvCxnSpPr>
            <p:spPr>
              <a:xfrm flipV="1">
                <a:off x="2043865" y="2434609"/>
                <a:ext cx="826145" cy="74848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15" name="グループ化 14">
              <a:extLst>
                <a:ext uri="{FF2B5EF4-FFF2-40B4-BE49-F238E27FC236}">
                  <a16:creationId xmlns:a16="http://schemas.microsoft.com/office/drawing/2014/main" id="{15D4F390-6931-AAA9-F3E8-CD38BC898CBD}"/>
                </a:ext>
              </a:extLst>
            </p:cNvPr>
            <p:cNvGrpSpPr/>
            <p:nvPr/>
          </p:nvGrpSpPr>
          <p:grpSpPr>
            <a:xfrm>
              <a:off x="3937381" y="2461330"/>
              <a:ext cx="843659" cy="786159"/>
              <a:chOff x="2043865" y="2428912"/>
              <a:chExt cx="843659" cy="786159"/>
            </a:xfrm>
          </p:grpSpPr>
          <p:cxnSp>
            <p:nvCxnSpPr>
              <p:cNvPr id="17" name="直線コネクタ 16">
                <a:extLst>
                  <a:ext uri="{FF2B5EF4-FFF2-40B4-BE49-F238E27FC236}">
                    <a16:creationId xmlns:a16="http://schemas.microsoft.com/office/drawing/2014/main" id="{88BA25F4-C884-30E5-E947-1F2A6E45ECA0}"/>
                  </a:ext>
                </a:extLst>
              </p:cNvPr>
              <p:cNvCxnSpPr>
                <a:cxnSpLocks/>
              </p:cNvCxnSpPr>
              <p:nvPr/>
            </p:nvCxnSpPr>
            <p:spPr>
              <a:xfrm>
                <a:off x="2096564" y="2428912"/>
                <a:ext cx="790960" cy="7861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4" name="直線コネクタ 23">
                <a:extLst>
                  <a:ext uri="{FF2B5EF4-FFF2-40B4-BE49-F238E27FC236}">
                    <a16:creationId xmlns:a16="http://schemas.microsoft.com/office/drawing/2014/main" id="{B9C64518-5258-A940-0657-5323AFEEFDDA}"/>
                  </a:ext>
                </a:extLst>
              </p:cNvPr>
              <p:cNvCxnSpPr>
                <a:cxnSpLocks/>
              </p:cNvCxnSpPr>
              <p:nvPr/>
            </p:nvCxnSpPr>
            <p:spPr>
              <a:xfrm flipV="1">
                <a:off x="2043865" y="2434609"/>
                <a:ext cx="826145" cy="74848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25" name="グループ化 24">
              <a:extLst>
                <a:ext uri="{FF2B5EF4-FFF2-40B4-BE49-F238E27FC236}">
                  <a16:creationId xmlns:a16="http://schemas.microsoft.com/office/drawing/2014/main" id="{63EC668E-DCBD-FA5A-B670-68562587DD4D}"/>
                </a:ext>
              </a:extLst>
            </p:cNvPr>
            <p:cNvGrpSpPr/>
            <p:nvPr/>
          </p:nvGrpSpPr>
          <p:grpSpPr>
            <a:xfrm>
              <a:off x="5581124" y="2461329"/>
              <a:ext cx="843659" cy="786159"/>
              <a:chOff x="2043865" y="2428912"/>
              <a:chExt cx="843659" cy="786159"/>
            </a:xfrm>
          </p:grpSpPr>
          <p:cxnSp>
            <p:nvCxnSpPr>
              <p:cNvPr id="26" name="直線コネクタ 25">
                <a:extLst>
                  <a:ext uri="{FF2B5EF4-FFF2-40B4-BE49-F238E27FC236}">
                    <a16:creationId xmlns:a16="http://schemas.microsoft.com/office/drawing/2014/main" id="{9D0093CE-1584-5C28-912C-CFCEC910FD7A}"/>
                  </a:ext>
                </a:extLst>
              </p:cNvPr>
              <p:cNvCxnSpPr>
                <a:cxnSpLocks/>
              </p:cNvCxnSpPr>
              <p:nvPr/>
            </p:nvCxnSpPr>
            <p:spPr>
              <a:xfrm>
                <a:off x="2096564" y="2428912"/>
                <a:ext cx="790960" cy="7861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 name="直線コネクタ 26">
                <a:extLst>
                  <a:ext uri="{FF2B5EF4-FFF2-40B4-BE49-F238E27FC236}">
                    <a16:creationId xmlns:a16="http://schemas.microsoft.com/office/drawing/2014/main" id="{8E3A04CE-0B69-BF95-7EE3-3BEFA293F1E3}"/>
                  </a:ext>
                </a:extLst>
              </p:cNvPr>
              <p:cNvCxnSpPr>
                <a:cxnSpLocks/>
              </p:cNvCxnSpPr>
              <p:nvPr/>
            </p:nvCxnSpPr>
            <p:spPr>
              <a:xfrm flipV="1">
                <a:off x="2043865" y="2434609"/>
                <a:ext cx="826145" cy="74848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cxnSp>
          <p:nvCxnSpPr>
            <p:cNvPr id="28" name="直線矢印コネクタ 27">
              <a:extLst>
                <a:ext uri="{FF2B5EF4-FFF2-40B4-BE49-F238E27FC236}">
                  <a16:creationId xmlns:a16="http://schemas.microsoft.com/office/drawing/2014/main" id="{46533D66-2D86-A4CB-C075-8243C458C632}"/>
                </a:ext>
              </a:extLst>
            </p:cNvPr>
            <p:cNvCxnSpPr>
              <a:cxnSpLocks/>
              <a:stCxn id="37" idx="3"/>
              <a:endCxn id="42" idx="1"/>
            </p:cNvCxnSpPr>
            <p:nvPr/>
          </p:nvCxnSpPr>
          <p:spPr>
            <a:xfrm>
              <a:off x="4161377" y="4446806"/>
              <a:ext cx="1456981" cy="6310"/>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23" name="直線矢印コネクタ 22">
              <a:extLst>
                <a:ext uri="{FF2B5EF4-FFF2-40B4-BE49-F238E27FC236}">
                  <a16:creationId xmlns:a16="http://schemas.microsoft.com/office/drawing/2014/main" id="{1852EA43-A2AE-5AE9-C567-BD73C01BB80B}"/>
                </a:ext>
              </a:extLst>
            </p:cNvPr>
            <p:cNvCxnSpPr>
              <a:cxnSpLocks/>
              <a:stCxn id="42" idx="0"/>
              <a:endCxn id="19" idx="4"/>
            </p:cNvCxnSpPr>
            <p:nvPr/>
          </p:nvCxnSpPr>
          <p:spPr>
            <a:xfrm flipH="1" flipV="1">
              <a:off x="4380021" y="3226659"/>
              <a:ext cx="1729404" cy="9611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直線矢印コネクタ 29">
              <a:extLst>
                <a:ext uri="{FF2B5EF4-FFF2-40B4-BE49-F238E27FC236}">
                  <a16:creationId xmlns:a16="http://schemas.microsoft.com/office/drawing/2014/main" id="{753C50D8-1FE2-A094-A3C4-1FCD85CF88D2}"/>
                </a:ext>
              </a:extLst>
            </p:cNvPr>
            <p:cNvCxnSpPr>
              <a:cxnSpLocks/>
              <a:stCxn id="42" idx="0"/>
              <a:endCxn id="18" idx="4"/>
            </p:cNvCxnSpPr>
            <p:nvPr/>
          </p:nvCxnSpPr>
          <p:spPr>
            <a:xfrm flipH="1" flipV="1">
              <a:off x="2525263" y="3226660"/>
              <a:ext cx="3584162" cy="96116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直線矢印コネクタ 31">
              <a:extLst>
                <a:ext uri="{FF2B5EF4-FFF2-40B4-BE49-F238E27FC236}">
                  <a16:creationId xmlns:a16="http://schemas.microsoft.com/office/drawing/2014/main" id="{86E6D5B6-CEAC-5BC3-3FE3-E2EE132AA6D0}"/>
                </a:ext>
              </a:extLst>
            </p:cNvPr>
            <p:cNvCxnSpPr>
              <a:cxnSpLocks/>
              <a:stCxn id="37" idx="0"/>
              <a:endCxn id="21" idx="4"/>
            </p:cNvCxnSpPr>
            <p:nvPr/>
          </p:nvCxnSpPr>
          <p:spPr>
            <a:xfrm flipV="1">
              <a:off x="3225735" y="3219886"/>
              <a:ext cx="2778755" cy="96163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7" name="楕円 86">
              <a:extLst>
                <a:ext uri="{FF2B5EF4-FFF2-40B4-BE49-F238E27FC236}">
                  <a16:creationId xmlns:a16="http://schemas.microsoft.com/office/drawing/2014/main" id="{2840CE16-9805-20EC-8570-2FF447B94ED7}"/>
                </a:ext>
              </a:extLst>
            </p:cNvPr>
            <p:cNvSpPr/>
            <p:nvPr/>
          </p:nvSpPr>
          <p:spPr>
            <a:xfrm>
              <a:off x="3223627" y="3402359"/>
              <a:ext cx="2460019" cy="417776"/>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tx1"/>
                  </a:solidFill>
                  <a:latin typeface="Arial" panose="020B0604020202020204" pitchFamily="34" charset="0"/>
                  <a:cs typeface="Arial" panose="020B0604020202020204" pitchFamily="34" charset="0"/>
                </a:rPr>
                <a:t>Human-induced CCF</a:t>
              </a:r>
              <a:endParaRPr kumimoji="1" lang="ja-JP" altLang="en-US" sz="1600" dirty="0">
                <a:solidFill>
                  <a:schemeClr val="tx1"/>
                </a:solidFill>
                <a:latin typeface="Arial" panose="020B0604020202020204" pitchFamily="34" charset="0"/>
                <a:cs typeface="Arial" panose="020B0604020202020204" pitchFamily="34" charset="0"/>
              </a:endParaRPr>
            </a:p>
          </p:txBody>
        </p:sp>
        <p:sp>
          <p:nvSpPr>
            <p:cNvPr id="36" name="テキスト ボックス 35">
              <a:extLst>
                <a:ext uri="{FF2B5EF4-FFF2-40B4-BE49-F238E27FC236}">
                  <a16:creationId xmlns:a16="http://schemas.microsoft.com/office/drawing/2014/main" id="{772D6020-9D0A-6E31-17A2-DD1F3B6CF19F}"/>
                </a:ext>
              </a:extLst>
            </p:cNvPr>
            <p:cNvSpPr txBox="1"/>
            <p:nvPr/>
          </p:nvSpPr>
          <p:spPr>
            <a:xfrm>
              <a:off x="4184314" y="4202060"/>
              <a:ext cx="1440307" cy="276999"/>
            </a:xfrm>
            <a:prstGeom prst="rect">
              <a:avLst/>
            </a:prstGeom>
            <a:noFill/>
          </p:spPr>
          <p:txBody>
            <a:bodyPr wrap="square" rtlCol="0">
              <a:spAutoFit/>
            </a:bodyPr>
            <a:lstStyle/>
            <a:p>
              <a:r>
                <a:rPr kumimoji="1" lang="en-US" altLang="ja-JP" sz="1200" dirty="0">
                  <a:solidFill>
                    <a:schemeClr val="accent1"/>
                  </a:solidFill>
                  <a:latin typeface="Arial" panose="020B0604020202020204" pitchFamily="34" charset="0"/>
                  <a:cs typeface="Arial" panose="020B0604020202020204" pitchFamily="34" charset="0"/>
                </a:rPr>
                <a:t>Proceed next HFE</a:t>
              </a:r>
              <a:endParaRPr kumimoji="1" lang="ja-JP" altLang="en-US" sz="1200" dirty="0">
                <a:solidFill>
                  <a:schemeClr val="accent1"/>
                </a:solidFill>
                <a:latin typeface="Arial" panose="020B0604020202020204" pitchFamily="34" charset="0"/>
                <a:cs typeface="Arial" panose="020B0604020202020204" pitchFamily="34" charset="0"/>
              </a:endParaRPr>
            </a:p>
          </p:txBody>
        </p:sp>
        <p:sp>
          <p:nvSpPr>
            <p:cNvPr id="38" name="フローチャート: 論理積ゲート 37">
              <a:extLst>
                <a:ext uri="{FF2B5EF4-FFF2-40B4-BE49-F238E27FC236}">
                  <a16:creationId xmlns:a16="http://schemas.microsoft.com/office/drawing/2014/main" id="{116424E0-68EE-92C5-0AEA-7F4210F38960}"/>
                </a:ext>
              </a:extLst>
            </p:cNvPr>
            <p:cNvSpPr/>
            <p:nvPr/>
          </p:nvSpPr>
          <p:spPr>
            <a:xfrm rot="16200000">
              <a:off x="4250003" y="1575805"/>
              <a:ext cx="265043" cy="388478"/>
            </a:xfrm>
            <a:prstGeom prst="flowChartDelay">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スライド番号プレースホルダー 3">
            <a:extLst>
              <a:ext uri="{FF2B5EF4-FFF2-40B4-BE49-F238E27FC236}">
                <a16:creationId xmlns:a16="http://schemas.microsoft.com/office/drawing/2014/main" id="{0CA2F3DE-96EC-CD97-D6A5-5A5D46EA2391}"/>
              </a:ext>
            </a:extLst>
          </p:cNvPr>
          <p:cNvSpPr>
            <a:spLocks noGrp="1"/>
          </p:cNvSpPr>
          <p:nvPr>
            <p:ph type="sldNum" sz="quarter" idx="12"/>
          </p:nvPr>
        </p:nvSpPr>
        <p:spPr/>
        <p:txBody>
          <a:bodyPr/>
          <a:lstStyle/>
          <a:p>
            <a:fld id="{EEFE85D4-2DF7-4A22-9896-4A47003AF91D}" type="slidenum">
              <a:rPr lang="ja-JP" altLang="en-US" smtClean="0"/>
              <a:pPr/>
              <a:t>3</a:t>
            </a:fld>
            <a:endParaRPr lang="ja-JP" altLang="en-US" dirty="0"/>
          </a:p>
        </p:txBody>
      </p:sp>
      <p:sp>
        <p:nvSpPr>
          <p:cNvPr id="7" name="四角形: 角を丸くする 6">
            <a:extLst>
              <a:ext uri="{FF2B5EF4-FFF2-40B4-BE49-F238E27FC236}">
                <a16:creationId xmlns:a16="http://schemas.microsoft.com/office/drawing/2014/main" id="{B18CC941-B015-CDDE-E080-FCCC813B23B7}"/>
              </a:ext>
            </a:extLst>
          </p:cNvPr>
          <p:cNvSpPr/>
          <p:nvPr/>
        </p:nvSpPr>
        <p:spPr>
          <a:xfrm>
            <a:off x="5866300" y="2724869"/>
            <a:ext cx="6001949" cy="1440832"/>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kumimoji="1" lang="en-US" altLang="ja-JP" sz="2000" dirty="0">
                <a:ln w="0"/>
                <a:solidFill>
                  <a:schemeClr val="tx1"/>
                </a:solidFill>
                <a:latin typeface="Arial" panose="020B0604020202020204" pitchFamily="34" charset="0"/>
                <a:cs typeface="Arial" panose="020B0604020202020204" pitchFamily="34" charset="0"/>
              </a:rPr>
              <a:t>In this study, we </a:t>
            </a:r>
            <a:r>
              <a:rPr kumimoji="1" lang="en-US" altLang="ja-JP" sz="2000" u="sng" dirty="0">
                <a:ln w="0"/>
                <a:solidFill>
                  <a:srgbClr val="C00000"/>
                </a:solidFill>
                <a:latin typeface="Arial" panose="020B0604020202020204" pitchFamily="34" charset="0"/>
                <a:cs typeface="Arial" panose="020B0604020202020204" pitchFamily="34" charset="0"/>
              </a:rPr>
              <a:t>proposed a method to consider causal relationship</a:t>
            </a:r>
            <a:r>
              <a:rPr kumimoji="1" lang="en-US" altLang="ja-JP" sz="2000" dirty="0">
                <a:ln w="0"/>
                <a:solidFill>
                  <a:schemeClr val="tx1"/>
                </a:solidFill>
                <a:latin typeface="Arial" panose="020B0604020202020204" pitchFamily="34" charset="0"/>
                <a:cs typeface="Arial" panose="020B0604020202020204" pitchFamily="34" charset="0"/>
              </a:rPr>
              <a:t>. </a:t>
            </a:r>
            <a:endParaRPr lang="en-US" altLang="ja-JP" sz="2000" dirty="0">
              <a:ln w="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ja-JP" sz="2000" dirty="0">
                <a:ln w="0"/>
                <a:solidFill>
                  <a:schemeClr val="tx1"/>
                </a:solidFill>
                <a:latin typeface="Arial" panose="020B0604020202020204" pitchFamily="34" charset="0"/>
                <a:cs typeface="Arial" panose="020B0604020202020204" pitchFamily="34" charset="0"/>
              </a:rPr>
              <a:t>Using proposed method,</a:t>
            </a:r>
            <a:r>
              <a:rPr kumimoji="1" lang="en-US" altLang="ja-JP" sz="2000" dirty="0">
                <a:ln w="0"/>
                <a:solidFill>
                  <a:schemeClr val="tx1"/>
                </a:solidFill>
                <a:latin typeface="Arial" panose="020B0604020202020204" pitchFamily="34" charset="0"/>
                <a:cs typeface="Arial" panose="020B0604020202020204" pitchFamily="34" charset="0"/>
              </a:rPr>
              <a:t> </a:t>
            </a:r>
            <a:r>
              <a:rPr kumimoji="1" lang="en-US" altLang="ja-JP" sz="2000" u="sng" dirty="0">
                <a:ln w="0"/>
                <a:solidFill>
                  <a:srgbClr val="C00000"/>
                </a:solidFill>
                <a:latin typeface="Arial" panose="020B0604020202020204" pitchFamily="34" charset="0"/>
                <a:cs typeface="Arial" panose="020B0604020202020204" pitchFamily="34" charset="0"/>
              </a:rPr>
              <a:t>evaluate the </a:t>
            </a:r>
            <a:r>
              <a:rPr lang="en-US" altLang="ja-JP" sz="2000" u="sng" dirty="0">
                <a:ln w="0"/>
                <a:solidFill>
                  <a:srgbClr val="C00000"/>
                </a:solidFill>
                <a:latin typeface="Arial" panose="020B0604020202020204" pitchFamily="34" charset="0"/>
                <a:cs typeface="Arial" panose="020B0604020202020204" pitchFamily="34" charset="0"/>
              </a:rPr>
              <a:t>h</a:t>
            </a:r>
            <a:r>
              <a:rPr kumimoji="1" lang="en-US" altLang="ja-JP" sz="2000" u="sng" dirty="0">
                <a:ln w="0"/>
                <a:solidFill>
                  <a:srgbClr val="C00000"/>
                </a:solidFill>
                <a:latin typeface="Arial" panose="020B0604020202020204" pitchFamily="34" charset="0"/>
                <a:cs typeface="Arial" panose="020B0604020202020204" pitchFamily="34" charset="0"/>
              </a:rPr>
              <a:t>uman-induced initiating events</a:t>
            </a:r>
            <a:r>
              <a:rPr kumimoji="1" lang="en-US" altLang="ja-JP" sz="2000" dirty="0">
                <a:ln w="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82482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C4736E-AB57-D142-F727-8F9CDE7F9AB7}"/>
              </a:ext>
            </a:extLst>
          </p:cNvPr>
          <p:cNvSpPr>
            <a:spLocks noGrp="1"/>
          </p:cNvSpPr>
          <p:nvPr>
            <p:ph type="title"/>
          </p:nvPr>
        </p:nvSpPr>
        <p:spPr>
          <a:xfrm>
            <a:off x="718728" y="49901"/>
            <a:ext cx="10515600" cy="649936"/>
          </a:xfrm>
        </p:spPr>
        <p:txBody>
          <a:bodyPr>
            <a:normAutofit/>
          </a:bodyPr>
          <a:lstStyle/>
          <a:p>
            <a:pPr algn="ctr"/>
            <a:r>
              <a:rPr kumimoji="1" lang="en-US" altLang="ja-JP" sz="3200" u="sng" dirty="0"/>
              <a:t>Adopted Phoenix HRA </a:t>
            </a:r>
            <a:r>
              <a:rPr lang="en-US" altLang="ja-JP" sz="3200" u="sng" dirty="0"/>
              <a:t>m</a:t>
            </a:r>
            <a:r>
              <a:rPr kumimoji="1" lang="en-US" altLang="ja-JP" sz="3200" u="sng" dirty="0"/>
              <a:t>odeling framework</a:t>
            </a:r>
            <a:endParaRPr kumimoji="1" lang="ja-JP" altLang="en-US" sz="3200" u="sng" dirty="0"/>
          </a:p>
        </p:txBody>
      </p:sp>
      <p:cxnSp>
        <p:nvCxnSpPr>
          <p:cNvPr id="52" name="コネクタ: 曲線 51">
            <a:extLst>
              <a:ext uri="{FF2B5EF4-FFF2-40B4-BE49-F238E27FC236}">
                <a16:creationId xmlns:a16="http://schemas.microsoft.com/office/drawing/2014/main" id="{8571AEBE-8FAE-C597-3CF9-B8F6781C1E69}"/>
              </a:ext>
            </a:extLst>
          </p:cNvPr>
          <p:cNvCxnSpPr>
            <a:stCxn id="41" idx="3"/>
            <a:endCxn id="50" idx="2"/>
          </p:cNvCxnSpPr>
          <p:nvPr/>
        </p:nvCxnSpPr>
        <p:spPr>
          <a:xfrm flipV="1">
            <a:off x="6065192" y="1173090"/>
            <a:ext cx="1066799" cy="554930"/>
          </a:xfrm>
          <a:prstGeom prst="curvedConnector3">
            <a:avLst/>
          </a:prstGeom>
          <a:ln>
            <a:prstDash val="sysDot"/>
            <a:tailEnd type="triangle"/>
          </a:ln>
        </p:spPr>
        <p:style>
          <a:lnRef idx="2">
            <a:schemeClr val="dk1"/>
          </a:lnRef>
          <a:fillRef idx="0">
            <a:schemeClr val="dk1"/>
          </a:fillRef>
          <a:effectRef idx="1">
            <a:schemeClr val="dk1"/>
          </a:effectRef>
          <a:fontRef idx="minor">
            <a:schemeClr val="tx1"/>
          </a:fontRef>
        </p:style>
      </p:cxnSp>
      <p:grpSp>
        <p:nvGrpSpPr>
          <p:cNvPr id="9" name="グループ化 8">
            <a:extLst>
              <a:ext uri="{FF2B5EF4-FFF2-40B4-BE49-F238E27FC236}">
                <a16:creationId xmlns:a16="http://schemas.microsoft.com/office/drawing/2014/main" id="{0C5F2E7F-7A71-4FE8-C57C-BC9455391980}"/>
              </a:ext>
            </a:extLst>
          </p:cNvPr>
          <p:cNvGrpSpPr/>
          <p:nvPr/>
        </p:nvGrpSpPr>
        <p:grpSpPr>
          <a:xfrm>
            <a:off x="1420689" y="714334"/>
            <a:ext cx="4892861" cy="1470931"/>
            <a:chOff x="2238107" y="714334"/>
            <a:chExt cx="4892861" cy="1470931"/>
          </a:xfrm>
        </p:grpSpPr>
        <p:sp>
          <p:nvSpPr>
            <p:cNvPr id="62" name="四角形: 角を丸くする 61">
              <a:extLst>
                <a:ext uri="{FF2B5EF4-FFF2-40B4-BE49-F238E27FC236}">
                  <a16:creationId xmlns:a16="http://schemas.microsoft.com/office/drawing/2014/main" id="{32EA99B2-5B5B-7E2C-F263-A4C8DE2FF7E3}"/>
                </a:ext>
              </a:extLst>
            </p:cNvPr>
            <p:cNvSpPr/>
            <p:nvPr/>
          </p:nvSpPr>
          <p:spPr>
            <a:xfrm>
              <a:off x="2238107" y="714334"/>
              <a:ext cx="4892861" cy="1341577"/>
            </a:xfrm>
            <a:prstGeom prst="roundRect">
              <a:avLst/>
            </a:prstGeom>
            <a:solidFill>
              <a:schemeClr val="accent2">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EAA35E65-3818-C209-2A9B-B1FDE887B78C}"/>
                </a:ext>
              </a:extLst>
            </p:cNvPr>
            <p:cNvSpPr txBox="1"/>
            <p:nvPr/>
          </p:nvSpPr>
          <p:spPr>
            <a:xfrm>
              <a:off x="2483676" y="1747834"/>
              <a:ext cx="783044" cy="369332"/>
            </a:xfrm>
            <a:prstGeom prst="rect">
              <a:avLst/>
            </a:prstGeom>
            <a:noFill/>
          </p:spPr>
          <p:txBody>
            <a:bodyPr wrap="square" rtlCol="0">
              <a:spAutoFit/>
            </a:bodyPr>
            <a:lstStyle/>
            <a:p>
              <a:endParaRPr kumimoji="1" lang="ja-JP" altLang="en-US" dirty="0">
                <a:latin typeface="Arial" panose="020B0604020202020204" pitchFamily="34" charset="0"/>
                <a:cs typeface="Arial" panose="020B0604020202020204" pitchFamily="34" charset="0"/>
              </a:endParaRPr>
            </a:p>
          </p:txBody>
        </p:sp>
        <p:sp>
          <p:nvSpPr>
            <p:cNvPr id="37" name="楕円 36">
              <a:extLst>
                <a:ext uri="{FF2B5EF4-FFF2-40B4-BE49-F238E27FC236}">
                  <a16:creationId xmlns:a16="http://schemas.microsoft.com/office/drawing/2014/main" id="{6540FC86-02F8-4BAA-E0FE-30EDD43F9938}"/>
                </a:ext>
              </a:extLst>
            </p:cNvPr>
            <p:cNvSpPr/>
            <p:nvPr/>
          </p:nvSpPr>
          <p:spPr>
            <a:xfrm>
              <a:off x="2475835" y="858444"/>
              <a:ext cx="615246" cy="49674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IE</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38" name="正方形/長方形 37">
              <a:extLst>
                <a:ext uri="{FF2B5EF4-FFF2-40B4-BE49-F238E27FC236}">
                  <a16:creationId xmlns:a16="http://schemas.microsoft.com/office/drawing/2014/main" id="{3C5E3B5D-6050-85E4-6213-1CFC6F88F5B9}"/>
                </a:ext>
              </a:extLst>
            </p:cNvPr>
            <p:cNvSpPr/>
            <p:nvPr/>
          </p:nvSpPr>
          <p:spPr>
            <a:xfrm>
              <a:off x="3266720" y="923565"/>
              <a:ext cx="2091891"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0" name="四角形: 角を丸くする 39">
              <a:extLst>
                <a:ext uri="{FF2B5EF4-FFF2-40B4-BE49-F238E27FC236}">
                  <a16:creationId xmlns:a16="http://schemas.microsoft.com/office/drawing/2014/main" id="{51DFC550-AE76-1778-DF12-CB189176D14C}"/>
                </a:ext>
              </a:extLst>
            </p:cNvPr>
            <p:cNvSpPr/>
            <p:nvPr/>
          </p:nvSpPr>
          <p:spPr>
            <a:xfrm>
              <a:off x="5753721" y="894053"/>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Success</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1" name="四角形: 角を丸くする 40">
              <a:extLst>
                <a:ext uri="{FF2B5EF4-FFF2-40B4-BE49-F238E27FC236}">
                  <a16:creationId xmlns:a16="http://schemas.microsoft.com/office/drawing/2014/main" id="{1AF018EA-1F6E-DC93-A33F-075DDB473E06}"/>
                </a:ext>
              </a:extLst>
            </p:cNvPr>
            <p:cNvSpPr/>
            <p:nvPr/>
          </p:nvSpPr>
          <p:spPr>
            <a:xfrm>
              <a:off x="5753721" y="1516998"/>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Failure</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43" name="直線矢印コネクタ 42">
              <a:extLst>
                <a:ext uri="{FF2B5EF4-FFF2-40B4-BE49-F238E27FC236}">
                  <a16:creationId xmlns:a16="http://schemas.microsoft.com/office/drawing/2014/main" id="{750697FE-8603-798F-B16E-5D905B439AC7}"/>
                </a:ext>
              </a:extLst>
            </p:cNvPr>
            <p:cNvCxnSpPr>
              <a:stCxn id="37" idx="6"/>
              <a:endCxn id="38" idx="1"/>
            </p:cNvCxnSpPr>
            <p:nvPr/>
          </p:nvCxnSpPr>
          <p:spPr>
            <a:xfrm>
              <a:off x="3091081" y="1106816"/>
              <a:ext cx="175639" cy="141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5" name="直線矢印コネクタ 44">
              <a:extLst>
                <a:ext uri="{FF2B5EF4-FFF2-40B4-BE49-F238E27FC236}">
                  <a16:creationId xmlns:a16="http://schemas.microsoft.com/office/drawing/2014/main" id="{4E5BCDED-BF40-AE70-6041-C76312A1A9EA}"/>
                </a:ext>
              </a:extLst>
            </p:cNvPr>
            <p:cNvCxnSpPr>
              <a:stCxn id="38" idx="3"/>
              <a:endCxn id="40" idx="1"/>
            </p:cNvCxnSpPr>
            <p:nvPr/>
          </p:nvCxnSpPr>
          <p:spPr>
            <a:xfrm flipV="1">
              <a:off x="5358611" y="1105075"/>
              <a:ext cx="395110" cy="315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9" name="コネクタ: カギ線 48">
              <a:extLst>
                <a:ext uri="{FF2B5EF4-FFF2-40B4-BE49-F238E27FC236}">
                  <a16:creationId xmlns:a16="http://schemas.microsoft.com/office/drawing/2014/main" id="{3B6D0A1A-D90D-69E9-8D38-58A7D42002FE}"/>
                </a:ext>
              </a:extLst>
            </p:cNvPr>
            <p:cNvCxnSpPr>
              <a:stCxn id="38" idx="2"/>
              <a:endCxn id="41" idx="1"/>
            </p:cNvCxnSpPr>
            <p:nvPr/>
          </p:nvCxnSpPr>
          <p:spPr>
            <a:xfrm rot="16200000" flipH="1">
              <a:off x="4815632" y="789930"/>
              <a:ext cx="435123" cy="1441055"/>
            </a:xfrm>
            <a:prstGeom prst="bentConnector2">
              <a:avLst/>
            </a:prstGeom>
            <a:ln>
              <a:tailEnd type="triangle"/>
            </a:ln>
          </p:spPr>
          <p:style>
            <a:lnRef idx="2">
              <a:schemeClr val="dk1"/>
            </a:lnRef>
            <a:fillRef idx="0">
              <a:schemeClr val="dk1"/>
            </a:fillRef>
            <a:effectRef idx="1">
              <a:schemeClr val="dk1"/>
            </a:effectRef>
            <a:fontRef idx="minor">
              <a:schemeClr val="tx1"/>
            </a:fontRef>
          </p:style>
        </p:cxnSp>
        <p:sp>
          <p:nvSpPr>
            <p:cNvPr id="63" name="テキスト ボックス 62">
              <a:extLst>
                <a:ext uri="{FF2B5EF4-FFF2-40B4-BE49-F238E27FC236}">
                  <a16:creationId xmlns:a16="http://schemas.microsoft.com/office/drawing/2014/main" id="{FBF08DF4-EB2B-C328-1F6E-077FD8801912}"/>
                </a:ext>
              </a:extLst>
            </p:cNvPr>
            <p:cNvSpPr txBox="1"/>
            <p:nvPr/>
          </p:nvSpPr>
          <p:spPr>
            <a:xfrm>
              <a:off x="2359843" y="1612687"/>
              <a:ext cx="847230"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CF 1</a:t>
              </a:r>
              <a:endParaRPr kumimoji="1" lang="ja-JP" altLang="en-US" dirty="0">
                <a:latin typeface="Arial" panose="020B0604020202020204" pitchFamily="34" charset="0"/>
                <a:cs typeface="Arial" panose="020B0604020202020204" pitchFamily="34" charset="0"/>
              </a:endParaRPr>
            </a:p>
          </p:txBody>
        </p:sp>
        <p:cxnSp>
          <p:nvCxnSpPr>
            <p:cNvPr id="93" name="コネクタ: 曲線 92">
              <a:extLst>
                <a:ext uri="{FF2B5EF4-FFF2-40B4-BE49-F238E27FC236}">
                  <a16:creationId xmlns:a16="http://schemas.microsoft.com/office/drawing/2014/main" id="{0090BC43-11C3-11ED-08B8-2C3D01D50320}"/>
                </a:ext>
              </a:extLst>
            </p:cNvPr>
            <p:cNvCxnSpPr>
              <a:cxnSpLocks/>
              <a:stCxn id="38" idx="2"/>
              <a:endCxn id="67" idx="0"/>
            </p:cNvCxnSpPr>
            <p:nvPr/>
          </p:nvCxnSpPr>
          <p:spPr>
            <a:xfrm rot="16200000" flipH="1">
              <a:off x="4504831" y="1100732"/>
              <a:ext cx="892368" cy="1276698"/>
            </a:xfrm>
            <a:prstGeom prst="curvedConnector3">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20" name="グループ化 19">
            <a:extLst>
              <a:ext uri="{FF2B5EF4-FFF2-40B4-BE49-F238E27FC236}">
                <a16:creationId xmlns:a16="http://schemas.microsoft.com/office/drawing/2014/main" id="{D22AED31-B0BC-2A19-80EB-BA3CD8737FDE}"/>
              </a:ext>
            </a:extLst>
          </p:cNvPr>
          <p:cNvGrpSpPr/>
          <p:nvPr/>
        </p:nvGrpSpPr>
        <p:grpSpPr>
          <a:xfrm>
            <a:off x="6850796" y="714334"/>
            <a:ext cx="4366750" cy="1470929"/>
            <a:chOff x="6850796" y="714334"/>
            <a:chExt cx="4366750" cy="1470929"/>
          </a:xfrm>
        </p:grpSpPr>
        <p:sp>
          <p:nvSpPr>
            <p:cNvPr id="64" name="四角形: 角を丸くする 63">
              <a:extLst>
                <a:ext uri="{FF2B5EF4-FFF2-40B4-BE49-F238E27FC236}">
                  <a16:creationId xmlns:a16="http://schemas.microsoft.com/office/drawing/2014/main" id="{1862D192-D89D-E10E-B5F8-DED6777B3647}"/>
                </a:ext>
              </a:extLst>
            </p:cNvPr>
            <p:cNvSpPr/>
            <p:nvPr/>
          </p:nvSpPr>
          <p:spPr>
            <a:xfrm>
              <a:off x="6850796" y="714334"/>
              <a:ext cx="4366750" cy="1340525"/>
            </a:xfrm>
            <a:prstGeom prst="round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0" name="楕円 49">
              <a:extLst>
                <a:ext uri="{FF2B5EF4-FFF2-40B4-BE49-F238E27FC236}">
                  <a16:creationId xmlns:a16="http://schemas.microsoft.com/office/drawing/2014/main" id="{21CE4E87-B264-9E3D-E77E-6ACD79F4CCAD}"/>
                </a:ext>
              </a:extLst>
            </p:cNvPr>
            <p:cNvSpPr/>
            <p:nvPr/>
          </p:nvSpPr>
          <p:spPr>
            <a:xfrm>
              <a:off x="7131991" y="924718"/>
              <a:ext cx="615246" cy="49674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IE</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3" name="正方形/長方形 52">
              <a:extLst>
                <a:ext uri="{FF2B5EF4-FFF2-40B4-BE49-F238E27FC236}">
                  <a16:creationId xmlns:a16="http://schemas.microsoft.com/office/drawing/2014/main" id="{0A921005-8D1F-AF99-1E94-F0D6FAA2C4B3}"/>
                </a:ext>
              </a:extLst>
            </p:cNvPr>
            <p:cNvSpPr/>
            <p:nvPr/>
          </p:nvSpPr>
          <p:spPr>
            <a:xfrm>
              <a:off x="7904676" y="984595"/>
              <a:ext cx="1755004"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2</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4" name="四角形: 角を丸くする 53">
              <a:extLst>
                <a:ext uri="{FF2B5EF4-FFF2-40B4-BE49-F238E27FC236}">
                  <a16:creationId xmlns:a16="http://schemas.microsoft.com/office/drawing/2014/main" id="{698EF9AA-4764-1E3A-42D0-9B7E8801341E}"/>
                </a:ext>
              </a:extLst>
            </p:cNvPr>
            <p:cNvSpPr/>
            <p:nvPr/>
          </p:nvSpPr>
          <p:spPr>
            <a:xfrm>
              <a:off x="9839861" y="962068"/>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Success</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5" name="四角形: 角を丸くする 54">
              <a:extLst>
                <a:ext uri="{FF2B5EF4-FFF2-40B4-BE49-F238E27FC236}">
                  <a16:creationId xmlns:a16="http://schemas.microsoft.com/office/drawing/2014/main" id="{FF8E1767-B5C3-16A6-06AB-94B7BF3D73C5}"/>
                </a:ext>
              </a:extLst>
            </p:cNvPr>
            <p:cNvSpPr/>
            <p:nvPr/>
          </p:nvSpPr>
          <p:spPr>
            <a:xfrm>
              <a:off x="9839860" y="1510457"/>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Failure</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57" name="直線矢印コネクタ 56">
              <a:extLst>
                <a:ext uri="{FF2B5EF4-FFF2-40B4-BE49-F238E27FC236}">
                  <a16:creationId xmlns:a16="http://schemas.microsoft.com/office/drawing/2014/main" id="{3937C646-7737-5FE4-80A3-D7C29DF304E6}"/>
                </a:ext>
              </a:extLst>
            </p:cNvPr>
            <p:cNvCxnSpPr>
              <a:cxnSpLocks/>
              <a:stCxn id="50" idx="6"/>
              <a:endCxn id="53" idx="1"/>
            </p:cNvCxnSpPr>
            <p:nvPr/>
          </p:nvCxnSpPr>
          <p:spPr>
            <a:xfrm flipV="1">
              <a:off x="7747237" y="1169261"/>
              <a:ext cx="157439" cy="382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9" name="直線矢印コネクタ 58">
              <a:extLst>
                <a:ext uri="{FF2B5EF4-FFF2-40B4-BE49-F238E27FC236}">
                  <a16:creationId xmlns:a16="http://schemas.microsoft.com/office/drawing/2014/main" id="{70E8D59C-A344-681F-DD7F-261D1CFD0C14}"/>
                </a:ext>
              </a:extLst>
            </p:cNvPr>
            <p:cNvCxnSpPr>
              <a:cxnSpLocks/>
              <a:stCxn id="53" idx="3"/>
              <a:endCxn id="54" idx="1"/>
            </p:cNvCxnSpPr>
            <p:nvPr/>
          </p:nvCxnSpPr>
          <p:spPr>
            <a:xfrm>
              <a:off x="9659680" y="1169261"/>
              <a:ext cx="180181" cy="382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1" name="コネクタ: カギ線 60">
              <a:extLst>
                <a:ext uri="{FF2B5EF4-FFF2-40B4-BE49-F238E27FC236}">
                  <a16:creationId xmlns:a16="http://schemas.microsoft.com/office/drawing/2014/main" id="{312C07C8-159A-9DD2-D856-D50C2198031C}"/>
                </a:ext>
              </a:extLst>
            </p:cNvPr>
            <p:cNvCxnSpPr>
              <a:cxnSpLocks/>
              <a:stCxn id="53" idx="2"/>
              <a:endCxn id="55" idx="1"/>
            </p:cNvCxnSpPr>
            <p:nvPr/>
          </p:nvCxnSpPr>
          <p:spPr>
            <a:xfrm rot="16200000" flipH="1">
              <a:off x="9127243" y="1008862"/>
              <a:ext cx="367552" cy="1057682"/>
            </a:xfrm>
            <a:prstGeom prst="bentConnector2">
              <a:avLst/>
            </a:prstGeom>
            <a:ln>
              <a:tailEnd type="triangle"/>
            </a:ln>
          </p:spPr>
          <p:style>
            <a:lnRef idx="2">
              <a:schemeClr val="dk1"/>
            </a:lnRef>
            <a:fillRef idx="0">
              <a:schemeClr val="dk1"/>
            </a:fillRef>
            <a:effectRef idx="1">
              <a:schemeClr val="dk1"/>
            </a:effectRef>
            <a:fontRef idx="minor">
              <a:schemeClr val="tx1"/>
            </a:fontRef>
          </p:style>
        </p:cxnSp>
        <p:sp>
          <p:nvSpPr>
            <p:cNvPr id="65" name="テキスト ボックス 64">
              <a:extLst>
                <a:ext uri="{FF2B5EF4-FFF2-40B4-BE49-F238E27FC236}">
                  <a16:creationId xmlns:a16="http://schemas.microsoft.com/office/drawing/2014/main" id="{FDBDCBCA-8911-25A8-F4ED-F7CD5CB8BF91}"/>
                </a:ext>
              </a:extLst>
            </p:cNvPr>
            <p:cNvSpPr txBox="1"/>
            <p:nvPr/>
          </p:nvSpPr>
          <p:spPr>
            <a:xfrm>
              <a:off x="7009459" y="1645649"/>
              <a:ext cx="847230"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CF 2</a:t>
              </a:r>
              <a:endParaRPr kumimoji="1" lang="ja-JP" altLang="en-US" dirty="0">
                <a:latin typeface="Arial" panose="020B0604020202020204" pitchFamily="34" charset="0"/>
                <a:cs typeface="Arial" panose="020B0604020202020204" pitchFamily="34" charset="0"/>
              </a:endParaRPr>
            </a:p>
          </p:txBody>
        </p:sp>
        <p:cxnSp>
          <p:nvCxnSpPr>
            <p:cNvPr id="132" name="コネクタ: 曲線 131">
              <a:extLst>
                <a:ext uri="{FF2B5EF4-FFF2-40B4-BE49-F238E27FC236}">
                  <a16:creationId xmlns:a16="http://schemas.microsoft.com/office/drawing/2014/main" id="{920CCA6F-4E51-ECDD-7115-63931664845C}"/>
                </a:ext>
              </a:extLst>
            </p:cNvPr>
            <p:cNvCxnSpPr>
              <a:cxnSpLocks/>
              <a:stCxn id="53" idx="2"/>
              <a:endCxn id="130" idx="0"/>
            </p:cNvCxnSpPr>
            <p:nvPr/>
          </p:nvCxnSpPr>
          <p:spPr>
            <a:xfrm rot="16200000" flipH="1">
              <a:off x="8846011" y="1290094"/>
              <a:ext cx="831337" cy="959002"/>
            </a:xfrm>
            <a:prstGeom prst="curvedConnector3">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73" name="スライド番号プレースホルダー 72">
            <a:extLst>
              <a:ext uri="{FF2B5EF4-FFF2-40B4-BE49-F238E27FC236}">
                <a16:creationId xmlns:a16="http://schemas.microsoft.com/office/drawing/2014/main" id="{B26FEBB8-7EC2-726E-EA16-7FB64C9DAB5D}"/>
              </a:ext>
            </a:extLst>
          </p:cNvPr>
          <p:cNvSpPr>
            <a:spLocks noGrp="1"/>
          </p:cNvSpPr>
          <p:nvPr>
            <p:ph type="sldNum" sz="quarter" idx="12"/>
          </p:nvPr>
        </p:nvSpPr>
        <p:spPr/>
        <p:txBody>
          <a:bodyPr/>
          <a:lstStyle/>
          <a:p>
            <a:fld id="{EEFE85D4-2DF7-4A22-9896-4A47003AF91D}" type="slidenum">
              <a:rPr lang="ja-JP" altLang="en-US" smtClean="0"/>
              <a:pPr/>
              <a:t>4</a:t>
            </a:fld>
            <a:endParaRPr lang="ja-JP" altLang="en-US"/>
          </a:p>
        </p:txBody>
      </p:sp>
      <p:grpSp>
        <p:nvGrpSpPr>
          <p:cNvPr id="15" name="グループ化 14">
            <a:extLst>
              <a:ext uri="{FF2B5EF4-FFF2-40B4-BE49-F238E27FC236}">
                <a16:creationId xmlns:a16="http://schemas.microsoft.com/office/drawing/2014/main" id="{5AD121E2-6489-EC5D-98CA-2152BD14F0A7}"/>
              </a:ext>
            </a:extLst>
          </p:cNvPr>
          <p:cNvGrpSpPr/>
          <p:nvPr/>
        </p:nvGrpSpPr>
        <p:grpSpPr>
          <a:xfrm>
            <a:off x="86026" y="2185264"/>
            <a:ext cx="10935507" cy="3469750"/>
            <a:chOff x="86026" y="2412241"/>
            <a:chExt cx="10935507" cy="3469750"/>
          </a:xfrm>
        </p:grpSpPr>
        <p:grpSp>
          <p:nvGrpSpPr>
            <p:cNvPr id="106" name="グループ化 105">
              <a:extLst>
                <a:ext uri="{FF2B5EF4-FFF2-40B4-BE49-F238E27FC236}">
                  <a16:creationId xmlns:a16="http://schemas.microsoft.com/office/drawing/2014/main" id="{E75C99AF-DCA3-8A87-B66D-93E20D3BFB48}"/>
                </a:ext>
              </a:extLst>
            </p:cNvPr>
            <p:cNvGrpSpPr/>
            <p:nvPr/>
          </p:nvGrpSpPr>
          <p:grpSpPr>
            <a:xfrm>
              <a:off x="701282" y="2412242"/>
              <a:ext cx="5904287" cy="3469749"/>
              <a:chOff x="-593330" y="3244487"/>
              <a:chExt cx="5904287" cy="3469749"/>
            </a:xfrm>
          </p:grpSpPr>
          <p:grpSp>
            <p:nvGrpSpPr>
              <p:cNvPr id="90" name="グループ化 89">
                <a:extLst>
                  <a:ext uri="{FF2B5EF4-FFF2-40B4-BE49-F238E27FC236}">
                    <a16:creationId xmlns:a16="http://schemas.microsoft.com/office/drawing/2014/main" id="{F6141F10-F893-3CF1-8C27-02507C916DC1}"/>
                  </a:ext>
                </a:extLst>
              </p:cNvPr>
              <p:cNvGrpSpPr/>
              <p:nvPr/>
            </p:nvGrpSpPr>
            <p:grpSpPr>
              <a:xfrm>
                <a:off x="-593330" y="3244487"/>
                <a:ext cx="5904287" cy="2060369"/>
                <a:chOff x="-593330" y="3334799"/>
                <a:chExt cx="5904287" cy="2060369"/>
              </a:xfrm>
            </p:grpSpPr>
            <p:grpSp>
              <p:nvGrpSpPr>
                <p:cNvPr id="72" name="グループ化 71">
                  <a:extLst>
                    <a:ext uri="{FF2B5EF4-FFF2-40B4-BE49-F238E27FC236}">
                      <a16:creationId xmlns:a16="http://schemas.microsoft.com/office/drawing/2014/main" id="{4666762A-10AB-84B7-13E8-9DC448D01E2D}"/>
                    </a:ext>
                  </a:extLst>
                </p:cNvPr>
                <p:cNvGrpSpPr/>
                <p:nvPr/>
              </p:nvGrpSpPr>
              <p:grpSpPr>
                <a:xfrm>
                  <a:off x="2445073" y="3334799"/>
                  <a:ext cx="2064522" cy="647706"/>
                  <a:chOff x="2322623" y="3341698"/>
                  <a:chExt cx="2064522" cy="647706"/>
                </a:xfrm>
              </p:grpSpPr>
              <p:sp>
                <p:nvSpPr>
                  <p:cNvPr id="67" name="正方形/長方形 66">
                    <a:extLst>
                      <a:ext uri="{FF2B5EF4-FFF2-40B4-BE49-F238E27FC236}">
                        <a16:creationId xmlns:a16="http://schemas.microsoft.com/office/drawing/2014/main" id="{88A87BB7-C0DA-0906-FC98-551AF8112701}"/>
                      </a:ext>
                    </a:extLst>
                  </p:cNvPr>
                  <p:cNvSpPr/>
                  <p:nvPr/>
                </p:nvSpPr>
                <p:spPr>
                  <a:xfrm>
                    <a:off x="2322623" y="3341698"/>
                    <a:ext cx="2064522"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68" name="フローチャート: 記憶データ 67">
                    <a:extLst>
                      <a:ext uri="{FF2B5EF4-FFF2-40B4-BE49-F238E27FC236}">
                        <a16:creationId xmlns:a16="http://schemas.microsoft.com/office/drawing/2014/main" id="{2060AA19-DE16-A1D6-1DC2-479AC73D7971}"/>
                      </a:ext>
                    </a:extLst>
                  </p:cNvPr>
                  <p:cNvSpPr/>
                  <p:nvPr/>
                </p:nvSpPr>
                <p:spPr>
                  <a:xfrm rot="5400000">
                    <a:off x="3195364"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9" name="正方形/長方形 68">
                  <a:extLst>
                    <a:ext uri="{FF2B5EF4-FFF2-40B4-BE49-F238E27FC236}">
                      <a16:creationId xmlns:a16="http://schemas.microsoft.com/office/drawing/2014/main" id="{BEB9451A-12B4-5682-2739-9C821E36BAFD}"/>
                    </a:ext>
                  </a:extLst>
                </p:cNvPr>
                <p:cNvSpPr/>
                <p:nvPr/>
              </p:nvSpPr>
              <p:spPr>
                <a:xfrm>
                  <a:off x="990793" y="4190613"/>
                  <a:ext cx="1550810" cy="3702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Information</a:t>
                  </a:r>
                </a:p>
              </p:txBody>
            </p:sp>
            <p:sp>
              <p:nvSpPr>
                <p:cNvPr id="70" name="正方形/長方形 69">
                  <a:extLst>
                    <a:ext uri="{FF2B5EF4-FFF2-40B4-BE49-F238E27FC236}">
                      <a16:creationId xmlns:a16="http://schemas.microsoft.com/office/drawing/2014/main" id="{09F4F867-B3B2-6E5C-6844-68F7AF8B2AD8}"/>
                    </a:ext>
                  </a:extLst>
                </p:cNvPr>
                <p:cNvSpPr/>
                <p:nvPr/>
              </p:nvSpPr>
              <p:spPr>
                <a:xfrm>
                  <a:off x="2908279" y="4191545"/>
                  <a:ext cx="1076532"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a:t>
                  </a:r>
                  <a:r>
                    <a:rPr lang="en-US" altLang="ja-JP" dirty="0">
                      <a:solidFill>
                        <a:schemeClr val="tx1"/>
                      </a:solidFill>
                      <a:latin typeface="Arial" panose="020B0604020202020204" pitchFamily="34" charset="0"/>
                      <a:cs typeface="Arial" panose="020B0604020202020204" pitchFamily="34" charset="0"/>
                    </a:rPr>
                    <a:t>ecision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71" name="正方形/長方形 70">
                  <a:extLst>
                    <a:ext uri="{FF2B5EF4-FFF2-40B4-BE49-F238E27FC236}">
                      <a16:creationId xmlns:a16="http://schemas.microsoft.com/office/drawing/2014/main" id="{0D98A780-FD4F-5185-80F9-B55FA79510F6}"/>
                    </a:ext>
                  </a:extLst>
                </p:cNvPr>
                <p:cNvSpPr/>
                <p:nvPr/>
              </p:nvSpPr>
              <p:spPr>
                <a:xfrm>
                  <a:off x="4379925" y="4191545"/>
                  <a:ext cx="931032"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Action</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74" name="コネクタ: カギ線 73">
                  <a:extLst>
                    <a:ext uri="{FF2B5EF4-FFF2-40B4-BE49-F238E27FC236}">
                      <a16:creationId xmlns:a16="http://schemas.microsoft.com/office/drawing/2014/main" id="{9DA1F7CB-A6FD-B123-CA18-EDBFC7091419}"/>
                    </a:ext>
                  </a:extLst>
                </p:cNvPr>
                <p:cNvCxnSpPr>
                  <a:cxnSpLocks/>
                  <a:stCxn id="68" idx="3"/>
                  <a:endCxn id="69" idx="0"/>
                </p:cNvCxnSpPr>
                <p:nvPr/>
              </p:nvCxnSpPr>
              <p:spPr>
                <a:xfrm rot="5400000">
                  <a:off x="2482466" y="3221723"/>
                  <a:ext cx="252622" cy="1685158"/>
                </a:xfrm>
                <a:prstGeom prst="bentConnector3">
                  <a:avLst/>
                </a:prstGeom>
              </p:spPr>
              <p:style>
                <a:lnRef idx="2">
                  <a:schemeClr val="dk1"/>
                </a:lnRef>
                <a:fillRef idx="0">
                  <a:schemeClr val="dk1"/>
                </a:fillRef>
                <a:effectRef idx="1">
                  <a:schemeClr val="dk1"/>
                </a:effectRef>
                <a:fontRef idx="minor">
                  <a:schemeClr val="tx1"/>
                </a:fontRef>
              </p:style>
            </p:cxnSp>
            <p:cxnSp>
              <p:nvCxnSpPr>
                <p:cNvPr id="76" name="コネクタ: カギ線 75">
                  <a:extLst>
                    <a:ext uri="{FF2B5EF4-FFF2-40B4-BE49-F238E27FC236}">
                      <a16:creationId xmlns:a16="http://schemas.microsoft.com/office/drawing/2014/main" id="{661F0D93-227C-2854-E750-19630402C189}"/>
                    </a:ext>
                  </a:extLst>
                </p:cNvPr>
                <p:cNvCxnSpPr>
                  <a:cxnSpLocks/>
                  <a:stCxn id="68" idx="3"/>
                  <a:endCxn id="70" idx="0"/>
                </p:cNvCxnSpPr>
                <p:nvPr/>
              </p:nvCxnSpPr>
              <p:spPr>
                <a:xfrm rot="5400000">
                  <a:off x="3322174" y="4062363"/>
                  <a:ext cx="253554" cy="4811"/>
                </a:xfrm>
                <a:prstGeom prst="bentConnector3">
                  <a:avLst/>
                </a:prstGeom>
              </p:spPr>
              <p:style>
                <a:lnRef idx="2">
                  <a:schemeClr val="dk1"/>
                </a:lnRef>
                <a:fillRef idx="0">
                  <a:schemeClr val="dk1"/>
                </a:fillRef>
                <a:effectRef idx="1">
                  <a:schemeClr val="dk1"/>
                </a:effectRef>
                <a:fontRef idx="minor">
                  <a:schemeClr val="tx1"/>
                </a:fontRef>
              </p:style>
            </p:cxnSp>
            <p:cxnSp>
              <p:nvCxnSpPr>
                <p:cNvPr id="78" name="コネクタ: カギ線 77">
                  <a:extLst>
                    <a:ext uri="{FF2B5EF4-FFF2-40B4-BE49-F238E27FC236}">
                      <a16:creationId xmlns:a16="http://schemas.microsoft.com/office/drawing/2014/main" id="{C19475A4-E007-81E5-D59A-67B49C1C4DCF}"/>
                    </a:ext>
                  </a:extLst>
                </p:cNvPr>
                <p:cNvCxnSpPr>
                  <a:cxnSpLocks/>
                  <a:stCxn id="68" idx="3"/>
                  <a:endCxn id="71" idx="0"/>
                </p:cNvCxnSpPr>
                <p:nvPr/>
              </p:nvCxnSpPr>
              <p:spPr>
                <a:xfrm rot="16200000" flipH="1">
                  <a:off x="4021621" y="3367725"/>
                  <a:ext cx="253554" cy="1394085"/>
                </a:xfrm>
                <a:prstGeom prst="bentConnector3">
                  <a:avLst/>
                </a:prstGeom>
              </p:spPr>
              <p:style>
                <a:lnRef idx="2">
                  <a:schemeClr val="dk1"/>
                </a:lnRef>
                <a:fillRef idx="0">
                  <a:schemeClr val="dk1"/>
                </a:fillRef>
                <a:effectRef idx="1">
                  <a:schemeClr val="dk1"/>
                </a:effectRef>
                <a:fontRef idx="minor">
                  <a:schemeClr val="tx1"/>
                </a:fontRef>
              </p:style>
            </p:cxnSp>
            <p:sp>
              <p:nvSpPr>
                <p:cNvPr id="79" name="四角形: 角を丸くする 78">
                  <a:extLst>
                    <a:ext uri="{FF2B5EF4-FFF2-40B4-BE49-F238E27FC236}">
                      <a16:creationId xmlns:a16="http://schemas.microsoft.com/office/drawing/2014/main" id="{2D1EA263-240B-78DB-62B1-89E02F49EE77}"/>
                    </a:ext>
                  </a:extLst>
                </p:cNvPr>
                <p:cNvSpPr/>
                <p:nvPr/>
              </p:nvSpPr>
              <p:spPr>
                <a:xfrm>
                  <a:off x="-593330" y="4819140"/>
                  <a:ext cx="2173682" cy="5760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Crew Failure Mode</a:t>
                  </a:r>
                </a:p>
                <a:p>
                  <a:pPr algn="ctr"/>
                  <a:r>
                    <a:rPr lang="en-US" altLang="ja-JP" dirty="0">
                      <a:solidFill>
                        <a:schemeClr val="tx1"/>
                      </a:solidFill>
                      <a:latin typeface="Arial" panose="020B0604020202020204" pitchFamily="34" charset="0"/>
                      <a:cs typeface="Arial" panose="020B0604020202020204" pitchFamily="34" charset="0"/>
                    </a:rPr>
                    <a:t>(CFM)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80" name="四角形: 角を丸くする 79">
                  <a:extLst>
                    <a:ext uri="{FF2B5EF4-FFF2-40B4-BE49-F238E27FC236}">
                      <a16:creationId xmlns:a16="http://schemas.microsoft.com/office/drawing/2014/main" id="{354F52DB-CCB3-38C0-E254-99B94D8E58A5}"/>
                    </a:ext>
                  </a:extLst>
                </p:cNvPr>
                <p:cNvSpPr/>
                <p:nvPr/>
              </p:nvSpPr>
              <p:spPr>
                <a:xfrm>
                  <a:off x="1902421" y="4819139"/>
                  <a:ext cx="930315" cy="5760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2</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82" name="コネクタ: カギ線 81">
                  <a:extLst>
                    <a:ext uri="{FF2B5EF4-FFF2-40B4-BE49-F238E27FC236}">
                      <a16:creationId xmlns:a16="http://schemas.microsoft.com/office/drawing/2014/main" id="{398998E6-C9A9-4386-D0E0-174DE96D6314}"/>
                    </a:ext>
                  </a:extLst>
                </p:cNvPr>
                <p:cNvCxnSpPr>
                  <a:cxnSpLocks/>
                  <a:stCxn id="69" idx="2"/>
                  <a:endCxn id="79" idx="0"/>
                </p:cNvCxnSpPr>
                <p:nvPr/>
              </p:nvCxnSpPr>
              <p:spPr>
                <a:xfrm rot="5400000">
                  <a:off x="1000724" y="4053665"/>
                  <a:ext cx="258263" cy="1272687"/>
                </a:xfrm>
                <a:prstGeom prst="bentConnector3">
                  <a:avLst/>
                </a:prstGeom>
              </p:spPr>
              <p:style>
                <a:lnRef idx="2">
                  <a:schemeClr val="dk1"/>
                </a:lnRef>
                <a:fillRef idx="0">
                  <a:schemeClr val="dk1"/>
                </a:fillRef>
                <a:effectRef idx="1">
                  <a:schemeClr val="dk1"/>
                </a:effectRef>
                <a:fontRef idx="minor">
                  <a:schemeClr val="tx1"/>
                </a:fontRef>
              </p:style>
            </p:cxnSp>
            <p:cxnSp>
              <p:nvCxnSpPr>
                <p:cNvPr id="84" name="コネクタ: カギ線 83">
                  <a:extLst>
                    <a:ext uri="{FF2B5EF4-FFF2-40B4-BE49-F238E27FC236}">
                      <a16:creationId xmlns:a16="http://schemas.microsoft.com/office/drawing/2014/main" id="{487712BA-3464-E808-1D1A-C33147A52786}"/>
                    </a:ext>
                  </a:extLst>
                </p:cNvPr>
                <p:cNvCxnSpPr>
                  <a:cxnSpLocks/>
                  <a:stCxn id="69" idx="2"/>
                  <a:endCxn id="80" idx="0"/>
                </p:cNvCxnSpPr>
                <p:nvPr/>
              </p:nvCxnSpPr>
              <p:spPr>
                <a:xfrm rot="16200000" flipH="1">
                  <a:off x="1937757" y="4389317"/>
                  <a:ext cx="258262" cy="601381"/>
                </a:xfrm>
                <a:prstGeom prst="bentConnector3">
                  <a:avLst/>
                </a:prstGeom>
              </p:spPr>
              <p:style>
                <a:lnRef idx="2">
                  <a:schemeClr val="dk1"/>
                </a:lnRef>
                <a:fillRef idx="0">
                  <a:schemeClr val="dk1"/>
                </a:fillRef>
                <a:effectRef idx="1">
                  <a:schemeClr val="dk1"/>
                </a:effectRef>
                <a:fontRef idx="minor">
                  <a:schemeClr val="tx1"/>
                </a:fontRef>
              </p:style>
            </p:cxnSp>
            <p:cxnSp>
              <p:nvCxnSpPr>
                <p:cNvPr id="86" name="直線コネクタ 85">
                  <a:extLst>
                    <a:ext uri="{FF2B5EF4-FFF2-40B4-BE49-F238E27FC236}">
                      <a16:creationId xmlns:a16="http://schemas.microsoft.com/office/drawing/2014/main" id="{945B557E-4D3C-06C8-2C02-D64567093344}"/>
                    </a:ext>
                  </a:extLst>
                </p:cNvPr>
                <p:cNvCxnSpPr>
                  <a:cxnSpLocks/>
                  <a:stCxn id="70" idx="2"/>
                </p:cNvCxnSpPr>
                <p:nvPr/>
              </p:nvCxnSpPr>
              <p:spPr>
                <a:xfrm flipH="1">
                  <a:off x="3444114" y="4560877"/>
                  <a:ext cx="2431" cy="124858"/>
                </a:xfrm>
                <a:prstGeom prst="line">
                  <a:avLst/>
                </a:prstGeom>
              </p:spPr>
              <p:style>
                <a:lnRef idx="2">
                  <a:schemeClr val="dk1"/>
                </a:lnRef>
                <a:fillRef idx="0">
                  <a:schemeClr val="dk1"/>
                </a:fillRef>
                <a:effectRef idx="1">
                  <a:schemeClr val="dk1"/>
                </a:effectRef>
                <a:fontRef idx="minor">
                  <a:schemeClr val="tx1"/>
                </a:fontRef>
              </p:style>
            </p:cxnSp>
            <p:cxnSp>
              <p:nvCxnSpPr>
                <p:cNvPr id="88" name="直線コネクタ 87">
                  <a:extLst>
                    <a:ext uri="{FF2B5EF4-FFF2-40B4-BE49-F238E27FC236}">
                      <a16:creationId xmlns:a16="http://schemas.microsoft.com/office/drawing/2014/main" id="{4F238C98-1AD1-2FB4-1061-9282609AC142}"/>
                    </a:ext>
                  </a:extLst>
                </p:cNvPr>
                <p:cNvCxnSpPr>
                  <a:cxnSpLocks/>
                  <a:stCxn id="71" idx="2"/>
                </p:cNvCxnSpPr>
                <p:nvPr/>
              </p:nvCxnSpPr>
              <p:spPr>
                <a:xfrm>
                  <a:off x="4845441" y="4560877"/>
                  <a:ext cx="0" cy="126000"/>
                </a:xfrm>
                <a:prstGeom prst="line">
                  <a:avLst/>
                </a:prstGeom>
              </p:spPr>
              <p:style>
                <a:lnRef idx="2">
                  <a:schemeClr val="dk1"/>
                </a:lnRef>
                <a:fillRef idx="0">
                  <a:schemeClr val="dk1"/>
                </a:fillRef>
                <a:effectRef idx="1">
                  <a:schemeClr val="dk1"/>
                </a:effectRef>
                <a:fontRef idx="minor">
                  <a:schemeClr val="tx1"/>
                </a:fontRef>
              </p:style>
            </p:cxnSp>
            <p:sp>
              <p:nvSpPr>
                <p:cNvPr id="89" name="テキスト ボックス 88">
                  <a:extLst>
                    <a:ext uri="{FF2B5EF4-FFF2-40B4-BE49-F238E27FC236}">
                      <a16:creationId xmlns:a16="http://schemas.microsoft.com/office/drawing/2014/main" id="{AC5719D4-B1B7-C0CF-36B7-6BCBC285E8E4}"/>
                    </a:ext>
                  </a:extLst>
                </p:cNvPr>
                <p:cNvSpPr txBox="1"/>
                <p:nvPr/>
              </p:nvSpPr>
              <p:spPr>
                <a:xfrm>
                  <a:off x="3242782" y="4859776"/>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94" name="テキスト ボックス 93">
                <a:extLst>
                  <a:ext uri="{FF2B5EF4-FFF2-40B4-BE49-F238E27FC236}">
                    <a16:creationId xmlns:a16="http://schemas.microsoft.com/office/drawing/2014/main" id="{21FA12B0-AD0D-FF84-A288-4EDD2ACBDE8A}"/>
                  </a:ext>
                </a:extLst>
              </p:cNvPr>
              <p:cNvSpPr txBox="1"/>
              <p:nvPr/>
            </p:nvSpPr>
            <p:spPr>
              <a:xfrm>
                <a:off x="4661469" y="4766662"/>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96" name="楕円 95">
                <a:extLst>
                  <a:ext uri="{FF2B5EF4-FFF2-40B4-BE49-F238E27FC236}">
                    <a16:creationId xmlns:a16="http://schemas.microsoft.com/office/drawing/2014/main" id="{B7A4DF2D-AB95-7BCD-23D6-1E1DB9D99B85}"/>
                  </a:ext>
                </a:extLst>
              </p:cNvPr>
              <p:cNvSpPr/>
              <p:nvPr/>
            </p:nvSpPr>
            <p:spPr>
              <a:xfrm>
                <a:off x="-263480" y="5892216"/>
                <a:ext cx="1935612" cy="822020"/>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Performance Influencing Factor (PIF) 1</a:t>
                </a:r>
                <a:endParaRPr kumimoji="1" lang="ja-JP" altLang="en-US" sz="1400" dirty="0">
                  <a:solidFill>
                    <a:schemeClr val="tx2"/>
                  </a:solidFill>
                  <a:latin typeface="Arial" panose="020B0604020202020204" pitchFamily="34" charset="0"/>
                  <a:cs typeface="Arial" panose="020B0604020202020204" pitchFamily="34" charset="0"/>
                </a:endParaRPr>
              </a:p>
            </p:txBody>
          </p:sp>
          <p:sp>
            <p:nvSpPr>
              <p:cNvPr id="97" name="楕円 96">
                <a:extLst>
                  <a:ext uri="{FF2B5EF4-FFF2-40B4-BE49-F238E27FC236}">
                    <a16:creationId xmlns:a16="http://schemas.microsoft.com/office/drawing/2014/main" id="{77C0D9A5-9C2D-A7FD-AFB4-372D5A82C55C}"/>
                  </a:ext>
                </a:extLst>
              </p:cNvPr>
              <p:cNvSpPr/>
              <p:nvPr/>
            </p:nvSpPr>
            <p:spPr>
              <a:xfrm>
                <a:off x="1826287" y="5902564"/>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2</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99" name="直線矢印コネクタ 98">
                <a:extLst>
                  <a:ext uri="{FF2B5EF4-FFF2-40B4-BE49-F238E27FC236}">
                    <a16:creationId xmlns:a16="http://schemas.microsoft.com/office/drawing/2014/main" id="{7FEF7B3C-28D3-68DF-662B-15DB8D3C4BFD}"/>
                  </a:ext>
                </a:extLst>
              </p:cNvPr>
              <p:cNvCxnSpPr>
                <a:cxnSpLocks/>
                <a:stCxn id="96" idx="0"/>
                <a:endCxn id="79" idx="2"/>
              </p:cNvCxnSpPr>
              <p:nvPr/>
            </p:nvCxnSpPr>
            <p:spPr>
              <a:xfrm flipH="1" flipV="1">
                <a:off x="493511" y="5304856"/>
                <a:ext cx="210815" cy="587360"/>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01" name="直線矢印コネクタ 100">
                <a:extLst>
                  <a:ext uri="{FF2B5EF4-FFF2-40B4-BE49-F238E27FC236}">
                    <a16:creationId xmlns:a16="http://schemas.microsoft.com/office/drawing/2014/main" id="{0E65762E-B23E-C0DE-F06F-41C26DE2B48D}"/>
                  </a:ext>
                </a:extLst>
              </p:cNvPr>
              <p:cNvCxnSpPr>
                <a:cxnSpLocks/>
                <a:stCxn id="97" idx="0"/>
                <a:endCxn id="79" idx="2"/>
              </p:cNvCxnSpPr>
              <p:nvPr/>
            </p:nvCxnSpPr>
            <p:spPr>
              <a:xfrm flipH="1" flipV="1">
                <a:off x="493511" y="5304856"/>
                <a:ext cx="1699238" cy="597708"/>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sp>
            <p:nvSpPr>
              <p:cNvPr id="102" name="楕円 101">
                <a:extLst>
                  <a:ext uri="{FF2B5EF4-FFF2-40B4-BE49-F238E27FC236}">
                    <a16:creationId xmlns:a16="http://schemas.microsoft.com/office/drawing/2014/main" id="{CF8D36C9-FC8D-A226-0966-D49EB7929A8D}"/>
                  </a:ext>
                </a:extLst>
              </p:cNvPr>
              <p:cNvSpPr/>
              <p:nvPr/>
            </p:nvSpPr>
            <p:spPr>
              <a:xfrm>
                <a:off x="2668684" y="5909966"/>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3</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104" name="直線矢印コネクタ 103">
                <a:extLst>
                  <a:ext uri="{FF2B5EF4-FFF2-40B4-BE49-F238E27FC236}">
                    <a16:creationId xmlns:a16="http://schemas.microsoft.com/office/drawing/2014/main" id="{2F220BA1-88EC-494B-B42A-A1ACBCE0D572}"/>
                  </a:ext>
                </a:extLst>
              </p:cNvPr>
              <p:cNvCxnSpPr>
                <a:cxnSpLocks/>
                <a:stCxn id="102" idx="0"/>
                <a:endCxn id="80" idx="2"/>
              </p:cNvCxnSpPr>
              <p:nvPr/>
            </p:nvCxnSpPr>
            <p:spPr>
              <a:xfrm flipH="1" flipV="1">
                <a:off x="2367579" y="5304855"/>
                <a:ext cx="667567" cy="605111"/>
              </a:xfrm>
              <a:prstGeom prst="straightConnector1">
                <a:avLst/>
              </a:prstGeom>
              <a:ln>
                <a:solidFill>
                  <a:schemeClr val="accent1"/>
                </a:solidFill>
                <a:prstDash val="sysDot"/>
                <a:tailEnd type="triangle"/>
              </a:ln>
            </p:spPr>
            <p:style>
              <a:lnRef idx="2">
                <a:schemeClr val="accent1"/>
              </a:lnRef>
              <a:fillRef idx="0">
                <a:schemeClr val="accent1"/>
              </a:fillRef>
              <a:effectRef idx="1">
                <a:schemeClr val="accent1"/>
              </a:effectRef>
              <a:fontRef idx="minor">
                <a:schemeClr val="tx1"/>
              </a:fontRef>
            </p:style>
          </p:cxnSp>
        </p:grpSp>
        <p:grpSp>
          <p:nvGrpSpPr>
            <p:cNvPr id="107" name="グループ化 106">
              <a:extLst>
                <a:ext uri="{FF2B5EF4-FFF2-40B4-BE49-F238E27FC236}">
                  <a16:creationId xmlns:a16="http://schemas.microsoft.com/office/drawing/2014/main" id="{7BEFA71D-A248-E3BF-22A2-5C8973A1458A}"/>
                </a:ext>
              </a:extLst>
            </p:cNvPr>
            <p:cNvGrpSpPr/>
            <p:nvPr/>
          </p:nvGrpSpPr>
          <p:grpSpPr>
            <a:xfrm>
              <a:off x="7772535" y="2412241"/>
              <a:ext cx="3248998" cy="3201343"/>
              <a:chOff x="1098953" y="3244487"/>
              <a:chExt cx="3248998" cy="3201343"/>
            </a:xfrm>
          </p:grpSpPr>
          <p:grpSp>
            <p:nvGrpSpPr>
              <p:cNvPr id="108" name="グループ化 107">
                <a:extLst>
                  <a:ext uri="{FF2B5EF4-FFF2-40B4-BE49-F238E27FC236}">
                    <a16:creationId xmlns:a16="http://schemas.microsoft.com/office/drawing/2014/main" id="{5B741E66-19AD-F6D9-760B-F742250CB6E5}"/>
                  </a:ext>
                </a:extLst>
              </p:cNvPr>
              <p:cNvGrpSpPr/>
              <p:nvPr/>
            </p:nvGrpSpPr>
            <p:grpSpPr>
              <a:xfrm>
                <a:off x="1332403" y="3244487"/>
                <a:ext cx="2731596" cy="2051827"/>
                <a:chOff x="1332403" y="3334799"/>
                <a:chExt cx="2731596" cy="2051827"/>
              </a:xfrm>
            </p:grpSpPr>
            <p:grpSp>
              <p:nvGrpSpPr>
                <p:cNvPr id="116" name="グループ化 115">
                  <a:extLst>
                    <a:ext uri="{FF2B5EF4-FFF2-40B4-BE49-F238E27FC236}">
                      <a16:creationId xmlns:a16="http://schemas.microsoft.com/office/drawing/2014/main" id="{BFC645F9-4470-8ECA-6A81-84244815B938}"/>
                    </a:ext>
                  </a:extLst>
                </p:cNvPr>
                <p:cNvGrpSpPr/>
                <p:nvPr/>
              </p:nvGrpSpPr>
              <p:grpSpPr>
                <a:xfrm>
                  <a:off x="2130983" y="3334799"/>
                  <a:ext cx="1873230" cy="647706"/>
                  <a:chOff x="2008533" y="3341698"/>
                  <a:chExt cx="1873230" cy="647706"/>
                </a:xfrm>
              </p:grpSpPr>
              <p:sp>
                <p:nvSpPr>
                  <p:cNvPr id="130" name="正方形/長方形 129">
                    <a:extLst>
                      <a:ext uri="{FF2B5EF4-FFF2-40B4-BE49-F238E27FC236}">
                        <a16:creationId xmlns:a16="http://schemas.microsoft.com/office/drawing/2014/main" id="{BA806A89-C7AA-1875-E521-5D4CF7615C7C}"/>
                      </a:ext>
                    </a:extLst>
                  </p:cNvPr>
                  <p:cNvSpPr/>
                  <p:nvPr/>
                </p:nvSpPr>
                <p:spPr>
                  <a:xfrm>
                    <a:off x="2008533" y="3341698"/>
                    <a:ext cx="187323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2</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31" name="フローチャート: 記憶データ 130">
                    <a:extLst>
                      <a:ext uri="{FF2B5EF4-FFF2-40B4-BE49-F238E27FC236}">
                        <a16:creationId xmlns:a16="http://schemas.microsoft.com/office/drawing/2014/main" id="{CC9FC7B3-A808-BAF2-6CFF-C81CDAA23B16}"/>
                      </a:ext>
                    </a:extLst>
                  </p:cNvPr>
                  <p:cNvSpPr/>
                  <p:nvPr/>
                </p:nvSpPr>
                <p:spPr>
                  <a:xfrm rot="5400000">
                    <a:off x="2863468"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7" name="正方形/長方形 116">
                  <a:extLst>
                    <a:ext uri="{FF2B5EF4-FFF2-40B4-BE49-F238E27FC236}">
                      <a16:creationId xmlns:a16="http://schemas.microsoft.com/office/drawing/2014/main" id="{56AECF62-D954-8B54-8955-B3C36CC626BC}"/>
                    </a:ext>
                  </a:extLst>
                </p:cNvPr>
                <p:cNvSpPr/>
                <p:nvPr/>
              </p:nvSpPr>
              <p:spPr>
                <a:xfrm>
                  <a:off x="2119237"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18" name="正方形/長方形 117">
                  <a:extLst>
                    <a:ext uri="{FF2B5EF4-FFF2-40B4-BE49-F238E27FC236}">
                      <a16:creationId xmlns:a16="http://schemas.microsoft.com/office/drawing/2014/main" id="{D29A95ED-ACC6-969A-47D0-AA9BC37990A4}"/>
                    </a:ext>
                  </a:extLst>
                </p:cNvPr>
                <p:cNvSpPr/>
                <p:nvPr/>
              </p:nvSpPr>
              <p:spPr>
                <a:xfrm>
                  <a:off x="2908279"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19" name="正方形/長方形 118">
                  <a:extLst>
                    <a:ext uri="{FF2B5EF4-FFF2-40B4-BE49-F238E27FC236}">
                      <a16:creationId xmlns:a16="http://schemas.microsoft.com/office/drawing/2014/main" id="{72D10DCB-AEBB-B5FD-0547-7CC0026E8CCD}"/>
                    </a:ext>
                  </a:extLst>
                </p:cNvPr>
                <p:cNvSpPr/>
                <p:nvPr/>
              </p:nvSpPr>
              <p:spPr>
                <a:xfrm>
                  <a:off x="3641632" y="4191545"/>
                  <a:ext cx="422367"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120" name="コネクタ: カギ線 119">
                  <a:extLst>
                    <a:ext uri="{FF2B5EF4-FFF2-40B4-BE49-F238E27FC236}">
                      <a16:creationId xmlns:a16="http://schemas.microsoft.com/office/drawing/2014/main" id="{AC59FD0B-FC54-D5E4-CDA4-D17289C701D7}"/>
                    </a:ext>
                  </a:extLst>
                </p:cNvPr>
                <p:cNvCxnSpPr>
                  <a:cxnSpLocks/>
                  <a:stCxn id="131" idx="3"/>
                  <a:endCxn id="117" idx="0"/>
                </p:cNvCxnSpPr>
                <p:nvPr/>
              </p:nvCxnSpPr>
              <p:spPr>
                <a:xfrm rot="5400000">
                  <a:off x="2598163" y="3670248"/>
                  <a:ext cx="253554" cy="789040"/>
                </a:xfrm>
                <a:prstGeom prst="bentConnector3">
                  <a:avLst/>
                </a:prstGeom>
              </p:spPr>
              <p:style>
                <a:lnRef idx="2">
                  <a:schemeClr val="dk1"/>
                </a:lnRef>
                <a:fillRef idx="0">
                  <a:schemeClr val="dk1"/>
                </a:fillRef>
                <a:effectRef idx="1">
                  <a:schemeClr val="dk1"/>
                </a:effectRef>
                <a:fontRef idx="minor">
                  <a:schemeClr val="tx1"/>
                </a:fontRef>
              </p:style>
            </p:cxnSp>
            <p:cxnSp>
              <p:nvCxnSpPr>
                <p:cNvPr id="121" name="コネクタ: カギ線 120">
                  <a:extLst>
                    <a:ext uri="{FF2B5EF4-FFF2-40B4-BE49-F238E27FC236}">
                      <a16:creationId xmlns:a16="http://schemas.microsoft.com/office/drawing/2014/main" id="{6BF9E94E-155C-9B22-5C16-2711429DD804}"/>
                    </a:ext>
                  </a:extLst>
                </p:cNvPr>
                <p:cNvCxnSpPr>
                  <a:cxnSpLocks/>
                  <a:stCxn id="131" idx="3"/>
                  <a:endCxn id="118" idx="0"/>
                </p:cNvCxnSpPr>
                <p:nvPr/>
              </p:nvCxnSpPr>
              <p:spPr>
                <a:xfrm rot="16200000" flipH="1">
                  <a:off x="2992684" y="4064767"/>
                  <a:ext cx="253554" cy="2"/>
                </a:xfrm>
                <a:prstGeom prst="bentConnector3">
                  <a:avLst/>
                </a:prstGeom>
              </p:spPr>
              <p:style>
                <a:lnRef idx="2">
                  <a:schemeClr val="dk1"/>
                </a:lnRef>
                <a:fillRef idx="0">
                  <a:schemeClr val="dk1"/>
                </a:fillRef>
                <a:effectRef idx="1">
                  <a:schemeClr val="dk1"/>
                </a:effectRef>
                <a:fontRef idx="minor">
                  <a:schemeClr val="tx1"/>
                </a:fontRef>
              </p:style>
            </p:cxnSp>
            <p:cxnSp>
              <p:nvCxnSpPr>
                <p:cNvPr id="122" name="コネクタ: カギ線 121">
                  <a:extLst>
                    <a:ext uri="{FF2B5EF4-FFF2-40B4-BE49-F238E27FC236}">
                      <a16:creationId xmlns:a16="http://schemas.microsoft.com/office/drawing/2014/main" id="{83387EAF-2434-F61B-6DD9-06176F43C4E1}"/>
                    </a:ext>
                  </a:extLst>
                </p:cNvPr>
                <p:cNvCxnSpPr>
                  <a:cxnSpLocks/>
                  <a:stCxn id="131" idx="3"/>
                  <a:endCxn id="119" idx="0"/>
                </p:cNvCxnSpPr>
                <p:nvPr/>
              </p:nvCxnSpPr>
              <p:spPr>
                <a:xfrm rot="16200000" flipH="1">
                  <a:off x="3359361" y="3698090"/>
                  <a:ext cx="253554" cy="733356"/>
                </a:xfrm>
                <a:prstGeom prst="bentConnector3">
                  <a:avLst/>
                </a:prstGeom>
              </p:spPr>
              <p:style>
                <a:lnRef idx="2">
                  <a:schemeClr val="dk1"/>
                </a:lnRef>
                <a:fillRef idx="0">
                  <a:schemeClr val="dk1"/>
                </a:fillRef>
                <a:effectRef idx="1">
                  <a:schemeClr val="dk1"/>
                </a:effectRef>
                <a:fontRef idx="minor">
                  <a:schemeClr val="tx1"/>
                </a:fontRef>
              </p:style>
            </p:cxnSp>
            <p:sp>
              <p:nvSpPr>
                <p:cNvPr id="123" name="四角形: 角を丸くする 122">
                  <a:extLst>
                    <a:ext uri="{FF2B5EF4-FFF2-40B4-BE49-F238E27FC236}">
                      <a16:creationId xmlns:a16="http://schemas.microsoft.com/office/drawing/2014/main" id="{0E9809D5-0F2A-3858-62BF-5534343E4D0D}"/>
                    </a:ext>
                  </a:extLst>
                </p:cNvPr>
                <p:cNvSpPr/>
                <p:nvPr/>
              </p:nvSpPr>
              <p:spPr>
                <a:xfrm>
                  <a:off x="1332403" y="4810598"/>
                  <a:ext cx="930314" cy="5760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3</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24" name="四角形: 角を丸くする 123">
                  <a:extLst>
                    <a:ext uri="{FF2B5EF4-FFF2-40B4-BE49-F238E27FC236}">
                      <a16:creationId xmlns:a16="http://schemas.microsoft.com/office/drawing/2014/main" id="{D9C9C4B7-FD0F-8B29-6680-D247E80C1F6A}"/>
                    </a:ext>
                  </a:extLst>
                </p:cNvPr>
                <p:cNvSpPr/>
                <p:nvPr/>
              </p:nvSpPr>
              <p:spPr>
                <a:xfrm>
                  <a:off x="2311123" y="4810598"/>
                  <a:ext cx="930315" cy="5760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4</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125" name="コネクタ: カギ線 124">
                  <a:extLst>
                    <a:ext uri="{FF2B5EF4-FFF2-40B4-BE49-F238E27FC236}">
                      <a16:creationId xmlns:a16="http://schemas.microsoft.com/office/drawing/2014/main" id="{FCB41775-9F43-6422-949A-43846B322D57}"/>
                    </a:ext>
                  </a:extLst>
                </p:cNvPr>
                <p:cNvCxnSpPr>
                  <a:cxnSpLocks/>
                  <a:stCxn id="117" idx="2"/>
                  <a:endCxn id="123" idx="0"/>
                </p:cNvCxnSpPr>
                <p:nvPr/>
              </p:nvCxnSpPr>
              <p:spPr>
                <a:xfrm rot="5400000">
                  <a:off x="1939130" y="4419307"/>
                  <a:ext cx="249721" cy="532860"/>
                </a:xfrm>
                <a:prstGeom prst="bentConnector3">
                  <a:avLst/>
                </a:prstGeom>
              </p:spPr>
              <p:style>
                <a:lnRef idx="2">
                  <a:schemeClr val="dk1"/>
                </a:lnRef>
                <a:fillRef idx="0">
                  <a:schemeClr val="dk1"/>
                </a:fillRef>
                <a:effectRef idx="1">
                  <a:schemeClr val="dk1"/>
                </a:effectRef>
                <a:fontRef idx="minor">
                  <a:schemeClr val="tx1"/>
                </a:fontRef>
              </p:style>
            </p:cxnSp>
            <p:cxnSp>
              <p:nvCxnSpPr>
                <p:cNvPr id="126" name="コネクタ: カギ線 125">
                  <a:extLst>
                    <a:ext uri="{FF2B5EF4-FFF2-40B4-BE49-F238E27FC236}">
                      <a16:creationId xmlns:a16="http://schemas.microsoft.com/office/drawing/2014/main" id="{DD10F7C2-A9BA-3C75-4095-F35B4C56291F}"/>
                    </a:ext>
                  </a:extLst>
                </p:cNvPr>
                <p:cNvCxnSpPr>
                  <a:cxnSpLocks/>
                  <a:stCxn id="117" idx="2"/>
                  <a:endCxn id="124" idx="0"/>
                </p:cNvCxnSpPr>
                <p:nvPr/>
              </p:nvCxnSpPr>
              <p:spPr>
                <a:xfrm rot="16200000" flipH="1">
                  <a:off x="2428490" y="4462806"/>
                  <a:ext cx="249721" cy="445861"/>
                </a:xfrm>
                <a:prstGeom prst="bentConnector3">
                  <a:avLst/>
                </a:prstGeom>
              </p:spPr>
              <p:style>
                <a:lnRef idx="2">
                  <a:schemeClr val="dk1"/>
                </a:lnRef>
                <a:fillRef idx="0">
                  <a:schemeClr val="dk1"/>
                </a:fillRef>
                <a:effectRef idx="1">
                  <a:schemeClr val="dk1"/>
                </a:effectRef>
                <a:fontRef idx="minor">
                  <a:schemeClr val="tx1"/>
                </a:fontRef>
              </p:style>
            </p:cxnSp>
            <p:cxnSp>
              <p:nvCxnSpPr>
                <p:cNvPr id="127" name="直線コネクタ 126">
                  <a:extLst>
                    <a:ext uri="{FF2B5EF4-FFF2-40B4-BE49-F238E27FC236}">
                      <a16:creationId xmlns:a16="http://schemas.microsoft.com/office/drawing/2014/main" id="{0C033C89-4547-E0B9-DB73-8E95F0F65A12}"/>
                    </a:ext>
                  </a:extLst>
                </p:cNvPr>
                <p:cNvCxnSpPr>
                  <a:cxnSpLocks/>
                  <a:stCxn id="118" idx="2"/>
                </p:cNvCxnSpPr>
                <p:nvPr/>
              </p:nvCxnSpPr>
              <p:spPr>
                <a:xfrm flipH="1">
                  <a:off x="3119460" y="4560876"/>
                  <a:ext cx="2" cy="126000"/>
                </a:xfrm>
                <a:prstGeom prst="line">
                  <a:avLst/>
                </a:prstGeom>
              </p:spPr>
              <p:style>
                <a:lnRef idx="2">
                  <a:schemeClr val="dk1"/>
                </a:lnRef>
                <a:fillRef idx="0">
                  <a:schemeClr val="dk1"/>
                </a:fillRef>
                <a:effectRef idx="1">
                  <a:schemeClr val="dk1"/>
                </a:effectRef>
                <a:fontRef idx="minor">
                  <a:schemeClr val="tx1"/>
                </a:fontRef>
              </p:style>
            </p:cxnSp>
            <p:cxnSp>
              <p:nvCxnSpPr>
                <p:cNvPr id="128" name="直線コネクタ 127">
                  <a:extLst>
                    <a:ext uri="{FF2B5EF4-FFF2-40B4-BE49-F238E27FC236}">
                      <a16:creationId xmlns:a16="http://schemas.microsoft.com/office/drawing/2014/main" id="{6FFFAA2D-D8E9-3C1C-FCF6-BE359452DA72}"/>
                    </a:ext>
                  </a:extLst>
                </p:cNvPr>
                <p:cNvCxnSpPr>
                  <a:cxnSpLocks/>
                  <a:stCxn id="119" idx="2"/>
                </p:cNvCxnSpPr>
                <p:nvPr/>
              </p:nvCxnSpPr>
              <p:spPr>
                <a:xfrm>
                  <a:off x="3852816" y="4560877"/>
                  <a:ext cx="0" cy="126000"/>
                </a:xfrm>
                <a:prstGeom prst="line">
                  <a:avLst/>
                </a:prstGeom>
              </p:spPr>
              <p:style>
                <a:lnRef idx="2">
                  <a:schemeClr val="dk1"/>
                </a:lnRef>
                <a:fillRef idx="0">
                  <a:schemeClr val="dk1"/>
                </a:fillRef>
                <a:effectRef idx="1">
                  <a:schemeClr val="dk1"/>
                </a:effectRef>
                <a:fontRef idx="minor">
                  <a:schemeClr val="tx1"/>
                </a:fontRef>
              </p:style>
            </p:cxnSp>
            <p:sp>
              <p:nvSpPr>
                <p:cNvPr id="129" name="テキスト ボックス 128">
                  <a:extLst>
                    <a:ext uri="{FF2B5EF4-FFF2-40B4-BE49-F238E27FC236}">
                      <a16:creationId xmlns:a16="http://schemas.microsoft.com/office/drawing/2014/main" id="{A9F9878B-4DD1-4A18-E36D-6D69D01630AC}"/>
                    </a:ext>
                  </a:extLst>
                </p:cNvPr>
                <p:cNvSpPr txBox="1"/>
                <p:nvPr/>
              </p:nvSpPr>
              <p:spPr>
                <a:xfrm>
                  <a:off x="3346300" y="4871542"/>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109" name="テキスト ボックス 108">
                <a:extLst>
                  <a:ext uri="{FF2B5EF4-FFF2-40B4-BE49-F238E27FC236}">
                    <a16:creationId xmlns:a16="http://schemas.microsoft.com/office/drawing/2014/main" id="{1721A093-68E2-5FBA-893C-2CD4FBEFA156}"/>
                  </a:ext>
                </a:extLst>
              </p:cNvPr>
              <p:cNvSpPr txBox="1"/>
              <p:nvPr/>
            </p:nvSpPr>
            <p:spPr>
              <a:xfrm>
                <a:off x="3645066" y="4783975"/>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110" name="楕円 109">
                <a:extLst>
                  <a:ext uri="{FF2B5EF4-FFF2-40B4-BE49-F238E27FC236}">
                    <a16:creationId xmlns:a16="http://schemas.microsoft.com/office/drawing/2014/main" id="{08280DD0-CBF4-BE19-E2C2-8363EDEFDEEB}"/>
                  </a:ext>
                </a:extLst>
              </p:cNvPr>
              <p:cNvSpPr/>
              <p:nvPr/>
            </p:nvSpPr>
            <p:spPr>
              <a:xfrm>
                <a:off x="1098953" y="5943755"/>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3</a:t>
                </a:r>
                <a:endParaRPr kumimoji="1" lang="ja-JP" altLang="en-US" sz="1400" dirty="0">
                  <a:solidFill>
                    <a:schemeClr val="tx2"/>
                  </a:solidFill>
                  <a:latin typeface="Arial" panose="020B0604020202020204" pitchFamily="34" charset="0"/>
                  <a:cs typeface="Arial" panose="020B0604020202020204" pitchFamily="34" charset="0"/>
                </a:endParaRPr>
              </a:p>
            </p:txBody>
          </p:sp>
          <p:sp>
            <p:nvSpPr>
              <p:cNvPr id="111" name="楕円 110">
                <a:extLst>
                  <a:ext uri="{FF2B5EF4-FFF2-40B4-BE49-F238E27FC236}">
                    <a16:creationId xmlns:a16="http://schemas.microsoft.com/office/drawing/2014/main" id="{03D669B2-FC4E-023A-8FC0-093C2381C366}"/>
                  </a:ext>
                </a:extLst>
              </p:cNvPr>
              <p:cNvSpPr/>
              <p:nvPr/>
            </p:nvSpPr>
            <p:spPr>
              <a:xfrm>
                <a:off x="3615027" y="5943755"/>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4</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112" name="直線矢印コネクタ 111">
                <a:extLst>
                  <a:ext uri="{FF2B5EF4-FFF2-40B4-BE49-F238E27FC236}">
                    <a16:creationId xmlns:a16="http://schemas.microsoft.com/office/drawing/2014/main" id="{F9C5057A-BEB1-97BF-56FD-CA3C4A13ADC9}"/>
                  </a:ext>
                </a:extLst>
              </p:cNvPr>
              <p:cNvCxnSpPr>
                <a:cxnSpLocks/>
                <a:stCxn id="110" idx="0"/>
                <a:endCxn id="123" idx="2"/>
              </p:cNvCxnSpPr>
              <p:nvPr/>
            </p:nvCxnSpPr>
            <p:spPr>
              <a:xfrm flipV="1">
                <a:off x="1465415" y="5296314"/>
                <a:ext cx="332145" cy="647441"/>
              </a:xfrm>
              <a:prstGeom prst="straightConnector1">
                <a:avLst/>
              </a:prstGeom>
              <a:ln>
                <a:solidFill>
                  <a:schemeClr val="accent1"/>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13" name="直線矢印コネクタ 112">
                <a:extLst>
                  <a:ext uri="{FF2B5EF4-FFF2-40B4-BE49-F238E27FC236}">
                    <a16:creationId xmlns:a16="http://schemas.microsoft.com/office/drawing/2014/main" id="{587D63AE-CED9-0B17-018C-A70D9710DB0B}"/>
                  </a:ext>
                </a:extLst>
              </p:cNvPr>
              <p:cNvCxnSpPr>
                <a:cxnSpLocks/>
                <a:stCxn id="111" idx="0"/>
                <a:endCxn id="124" idx="2"/>
              </p:cNvCxnSpPr>
              <p:nvPr/>
            </p:nvCxnSpPr>
            <p:spPr>
              <a:xfrm flipH="1" flipV="1">
                <a:off x="2776281" y="5296314"/>
                <a:ext cx="1205208" cy="647441"/>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grpSp>
        <p:sp>
          <p:nvSpPr>
            <p:cNvPr id="3" name="正方形/長方形 2">
              <a:extLst>
                <a:ext uri="{FF2B5EF4-FFF2-40B4-BE49-F238E27FC236}">
                  <a16:creationId xmlns:a16="http://schemas.microsoft.com/office/drawing/2014/main" id="{1D903143-B1A8-32C4-40D5-A984B48B501B}"/>
                </a:ext>
              </a:extLst>
            </p:cNvPr>
            <p:cNvSpPr/>
            <p:nvPr/>
          </p:nvSpPr>
          <p:spPr>
            <a:xfrm>
              <a:off x="3920123" y="5016305"/>
              <a:ext cx="784304" cy="5972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F8294BD5-2F93-CEC4-F4CF-42895F13962C}"/>
                </a:ext>
              </a:extLst>
            </p:cNvPr>
            <p:cNvSpPr/>
            <p:nvPr/>
          </p:nvSpPr>
          <p:spPr>
            <a:xfrm>
              <a:off x="7748693" y="5030118"/>
              <a:ext cx="784304" cy="59727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1751E5F-0CD5-A957-851E-43B6B8E989F7}"/>
                </a:ext>
              </a:extLst>
            </p:cNvPr>
            <p:cNvSpPr txBox="1"/>
            <p:nvPr/>
          </p:nvSpPr>
          <p:spPr>
            <a:xfrm>
              <a:off x="86026" y="4482910"/>
              <a:ext cx="1821578" cy="646331"/>
            </a:xfrm>
            <a:prstGeom prst="rect">
              <a:avLst/>
            </a:prstGeom>
            <a:noFill/>
          </p:spPr>
          <p:txBody>
            <a:bodyPr wrap="square" rtlCol="0">
              <a:spAutoFit/>
            </a:bodyPr>
            <a:lstStyle/>
            <a:p>
              <a:r>
                <a:rPr kumimoji="1" lang="en-US" altLang="ja-JP" dirty="0">
                  <a:solidFill>
                    <a:schemeClr val="tx2"/>
                  </a:solidFill>
                  <a:latin typeface="Arial" panose="020B0604020202020204" pitchFamily="34" charset="0"/>
                  <a:cs typeface="Arial" panose="020B0604020202020204" pitchFamily="34" charset="0"/>
                </a:rPr>
                <a:t>Bayesian </a:t>
              </a:r>
              <a:r>
                <a:rPr lang="en-US" altLang="ja-JP" dirty="0">
                  <a:solidFill>
                    <a:schemeClr val="tx2"/>
                  </a:solidFill>
                  <a:latin typeface="Arial" panose="020B0604020202020204" pitchFamily="34" charset="0"/>
                  <a:cs typeface="Arial" panose="020B0604020202020204" pitchFamily="34" charset="0"/>
                </a:rPr>
                <a:t>B</a:t>
              </a:r>
              <a:r>
                <a:rPr kumimoji="1" lang="en-US" altLang="ja-JP" dirty="0">
                  <a:solidFill>
                    <a:schemeClr val="tx2"/>
                  </a:solidFill>
                  <a:latin typeface="Arial" panose="020B0604020202020204" pitchFamily="34" charset="0"/>
                  <a:cs typeface="Arial" panose="020B0604020202020204" pitchFamily="34" charset="0"/>
                </a:rPr>
                <a:t>elief </a:t>
              </a:r>
              <a:r>
                <a:rPr lang="en-US" altLang="ja-JP" dirty="0">
                  <a:solidFill>
                    <a:schemeClr val="tx2"/>
                  </a:solidFill>
                  <a:latin typeface="Arial" panose="020B0604020202020204" pitchFamily="34" charset="0"/>
                  <a:cs typeface="Arial" panose="020B0604020202020204" pitchFamily="34" charset="0"/>
                </a:rPr>
                <a:t>N</a:t>
              </a:r>
              <a:r>
                <a:rPr kumimoji="1" lang="en-US" altLang="ja-JP" dirty="0">
                  <a:solidFill>
                    <a:schemeClr val="tx2"/>
                  </a:solidFill>
                  <a:latin typeface="Arial" panose="020B0604020202020204" pitchFamily="34" charset="0"/>
                  <a:cs typeface="Arial" panose="020B0604020202020204" pitchFamily="34" charset="0"/>
                </a:rPr>
                <a:t>etwork (BBN)</a:t>
              </a:r>
              <a:endParaRPr kumimoji="1" lang="ja-JP" altLang="en-US" dirty="0">
                <a:solidFill>
                  <a:schemeClr val="tx2"/>
                </a:solidFill>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681E5E75-2DFA-701B-A493-FE91BCF4ABB0}"/>
                </a:ext>
              </a:extLst>
            </p:cNvPr>
            <p:cNvSpPr txBox="1"/>
            <p:nvPr/>
          </p:nvSpPr>
          <p:spPr>
            <a:xfrm>
              <a:off x="5110917" y="5082502"/>
              <a:ext cx="2375971" cy="369332"/>
            </a:xfrm>
            <a:prstGeom prst="rect">
              <a:avLst/>
            </a:prstGeom>
            <a:noFill/>
          </p:spPr>
          <p:txBody>
            <a:bodyPr wrap="none" rtlCol="0">
              <a:spAutoFit/>
            </a:bodyPr>
            <a:lstStyle/>
            <a:p>
              <a:r>
                <a:rPr lang="en-US" altLang="ja-JP" dirty="0">
                  <a:solidFill>
                    <a:srgbClr val="C00000"/>
                  </a:solidFill>
                  <a:latin typeface="Arial" panose="020B0604020202020204" pitchFamily="34" charset="0"/>
                  <a:cs typeface="Arial" panose="020B0604020202020204" pitchFamily="34" charset="0"/>
                </a:rPr>
                <a:t>Without dependency</a:t>
              </a:r>
              <a:endParaRPr kumimoji="1" lang="ja-JP" altLang="en-US" dirty="0">
                <a:solidFill>
                  <a:srgbClr val="C00000"/>
                </a:solidFill>
                <a:latin typeface="Arial" panose="020B0604020202020204" pitchFamily="34" charset="0"/>
                <a:cs typeface="Arial" panose="020B0604020202020204" pitchFamily="34" charset="0"/>
              </a:endParaRPr>
            </a:p>
          </p:txBody>
        </p:sp>
      </p:grpSp>
      <p:sp>
        <p:nvSpPr>
          <p:cNvPr id="14" name="テキスト ボックス 13">
            <a:extLst>
              <a:ext uri="{FF2B5EF4-FFF2-40B4-BE49-F238E27FC236}">
                <a16:creationId xmlns:a16="http://schemas.microsoft.com/office/drawing/2014/main" id="{CB12A354-BD56-9E6E-C1F8-13FFEEAC5668}"/>
              </a:ext>
            </a:extLst>
          </p:cNvPr>
          <p:cNvSpPr txBox="1"/>
          <p:nvPr/>
        </p:nvSpPr>
        <p:spPr>
          <a:xfrm>
            <a:off x="1893530" y="5985530"/>
            <a:ext cx="9320262" cy="510778"/>
          </a:xfrm>
          <a:prstGeom prst="roundRect">
            <a:avLst/>
          </a:prstGeom>
          <a:solidFill>
            <a:schemeClr val="bg1"/>
          </a:solidFill>
          <a:ln w="19050">
            <a:solidFill>
              <a:srgbClr val="C00000"/>
            </a:solidFill>
          </a:ln>
        </p:spPr>
        <p:txBody>
          <a:bodyPr wrap="square" rtlCol="0">
            <a:spAutoFit/>
          </a:bodyPr>
          <a:lstStyle/>
          <a:p>
            <a:r>
              <a:rPr kumimoji="1" lang="en-US" altLang="ja-JP" sz="2400" dirty="0">
                <a:solidFill>
                  <a:srgbClr val="C00000"/>
                </a:solidFill>
                <a:latin typeface="Arial" panose="020B0604020202020204" pitchFamily="34" charset="0"/>
                <a:cs typeface="Arial" panose="020B0604020202020204" pitchFamily="34" charset="0"/>
              </a:rPr>
              <a:t>When the dependency is not considered, each PIFs is independent</a:t>
            </a:r>
          </a:p>
        </p:txBody>
      </p:sp>
      <p:sp>
        <p:nvSpPr>
          <p:cNvPr id="6" name="テキスト ボックス 5">
            <a:extLst>
              <a:ext uri="{FF2B5EF4-FFF2-40B4-BE49-F238E27FC236}">
                <a16:creationId xmlns:a16="http://schemas.microsoft.com/office/drawing/2014/main" id="{7DB6FC68-5376-8EB9-24A3-FBA5DA54CE52}"/>
              </a:ext>
            </a:extLst>
          </p:cNvPr>
          <p:cNvSpPr txBox="1"/>
          <p:nvPr/>
        </p:nvSpPr>
        <p:spPr>
          <a:xfrm>
            <a:off x="3656673" y="5428034"/>
            <a:ext cx="1454244" cy="369332"/>
          </a:xfrm>
          <a:prstGeom prst="rect">
            <a:avLst/>
          </a:prstGeom>
          <a:noFill/>
        </p:spPr>
        <p:txBody>
          <a:bodyPr wrap="none" rtlCol="0">
            <a:spAutoFit/>
          </a:bodyPr>
          <a:lstStyle/>
          <a:p>
            <a:r>
              <a:rPr lang="en-US" altLang="ja-JP" dirty="0">
                <a:solidFill>
                  <a:srgbClr val="C00000"/>
                </a:solidFill>
                <a:latin typeface="Arial" panose="020B0604020202020204" pitchFamily="34" charset="0"/>
                <a:cs typeface="Arial" panose="020B0604020202020204" pitchFamily="34" charset="0"/>
              </a:rPr>
              <a:t>independent</a:t>
            </a:r>
            <a:endParaRPr kumimoji="1" lang="ja-JP" altLang="en-US" dirty="0">
              <a:solidFill>
                <a:srgbClr val="C00000"/>
              </a:solidFill>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2F0F113A-508E-B3A2-4370-C8D5DD485C58}"/>
              </a:ext>
            </a:extLst>
          </p:cNvPr>
          <p:cNvSpPr txBox="1"/>
          <p:nvPr/>
        </p:nvSpPr>
        <p:spPr>
          <a:xfrm>
            <a:off x="7411875" y="5428034"/>
            <a:ext cx="1454244" cy="369332"/>
          </a:xfrm>
          <a:prstGeom prst="rect">
            <a:avLst/>
          </a:prstGeom>
          <a:noFill/>
        </p:spPr>
        <p:txBody>
          <a:bodyPr wrap="none" rtlCol="0">
            <a:spAutoFit/>
          </a:bodyPr>
          <a:lstStyle/>
          <a:p>
            <a:r>
              <a:rPr lang="en-US" altLang="ja-JP" dirty="0">
                <a:solidFill>
                  <a:srgbClr val="C00000"/>
                </a:solidFill>
                <a:latin typeface="Arial" panose="020B0604020202020204" pitchFamily="34" charset="0"/>
                <a:cs typeface="Arial" panose="020B0604020202020204" pitchFamily="34" charset="0"/>
              </a:rPr>
              <a:t>independent</a:t>
            </a:r>
            <a:endParaRPr kumimoji="1" lang="ja-JP" altLang="en-US"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184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C4736E-AB57-D142-F727-8F9CDE7F9AB7}"/>
              </a:ext>
            </a:extLst>
          </p:cNvPr>
          <p:cNvSpPr>
            <a:spLocks noGrp="1"/>
          </p:cNvSpPr>
          <p:nvPr>
            <p:ph type="title"/>
          </p:nvPr>
        </p:nvSpPr>
        <p:spPr>
          <a:xfrm>
            <a:off x="718728" y="49901"/>
            <a:ext cx="10515600" cy="649936"/>
          </a:xfrm>
        </p:spPr>
        <p:txBody>
          <a:bodyPr>
            <a:normAutofit/>
          </a:bodyPr>
          <a:lstStyle/>
          <a:p>
            <a:pPr algn="ctr"/>
            <a:r>
              <a:rPr kumimoji="1" lang="en-US" altLang="ja-JP" sz="3200" u="sng" dirty="0"/>
              <a:t>Methodology for </a:t>
            </a:r>
            <a:r>
              <a:rPr lang="en-US" altLang="ja-JP" sz="3200" u="sng" dirty="0"/>
              <a:t>c</a:t>
            </a:r>
            <a:r>
              <a:rPr kumimoji="1" lang="en-US" altLang="ja-JP" sz="3200" u="sng" dirty="0"/>
              <a:t>onsidering common cause</a:t>
            </a:r>
            <a:endParaRPr kumimoji="1" lang="ja-JP" altLang="en-US" sz="3200" u="sng" dirty="0"/>
          </a:p>
        </p:txBody>
      </p:sp>
      <p:sp>
        <p:nvSpPr>
          <p:cNvPr id="165" name="テキスト ボックス 164">
            <a:extLst>
              <a:ext uri="{FF2B5EF4-FFF2-40B4-BE49-F238E27FC236}">
                <a16:creationId xmlns:a16="http://schemas.microsoft.com/office/drawing/2014/main" id="{1687D204-81AE-E732-9315-1B62F6144669}"/>
              </a:ext>
            </a:extLst>
          </p:cNvPr>
          <p:cNvSpPr txBox="1"/>
          <p:nvPr/>
        </p:nvSpPr>
        <p:spPr>
          <a:xfrm>
            <a:off x="325745" y="5674156"/>
            <a:ext cx="11540509" cy="1123712"/>
          </a:xfrm>
          <a:prstGeom prst="roundRect">
            <a:avLst/>
          </a:prstGeom>
          <a:solidFill>
            <a:schemeClr val="bg1"/>
          </a:solidFill>
          <a:ln w="19050">
            <a:solidFill>
              <a:srgbClr val="C00000"/>
            </a:solidFill>
          </a:ln>
        </p:spPr>
        <p:txBody>
          <a:bodyPr wrap="square" rtlCol="0">
            <a:spAutoFit/>
          </a:bodyPr>
          <a:lstStyle/>
          <a:p>
            <a:r>
              <a:rPr lang="en-US" altLang="ja-JP" sz="2000" dirty="0">
                <a:solidFill>
                  <a:srgbClr val="C00000"/>
                </a:solidFill>
                <a:latin typeface="Arial" panose="020B0604020202020204" pitchFamily="34" charset="0"/>
                <a:cs typeface="Arial" panose="020B0604020202020204" pitchFamily="34" charset="0"/>
              </a:rPr>
              <a:t>By treating the common causes of HFEs as performance influencing factors (PIFs) and applying the dependency analysis method of Phoenix, an HRA was conducted that accounts for the common causes underlying human-induced CCFs.</a:t>
            </a:r>
            <a:endParaRPr kumimoji="1" lang="en-US" altLang="ja-JP" sz="2000" dirty="0">
              <a:solidFill>
                <a:srgbClr val="C00000"/>
              </a:solidFill>
              <a:latin typeface="Arial" panose="020B0604020202020204" pitchFamily="34" charset="0"/>
              <a:cs typeface="Arial" panose="020B0604020202020204" pitchFamily="34" charset="0"/>
            </a:endParaRPr>
          </a:p>
        </p:txBody>
      </p:sp>
      <p:grpSp>
        <p:nvGrpSpPr>
          <p:cNvPr id="173" name="グループ化 172">
            <a:extLst>
              <a:ext uri="{FF2B5EF4-FFF2-40B4-BE49-F238E27FC236}">
                <a16:creationId xmlns:a16="http://schemas.microsoft.com/office/drawing/2014/main" id="{6819179D-8E7A-9F31-96B9-F26C81189122}"/>
              </a:ext>
            </a:extLst>
          </p:cNvPr>
          <p:cNvGrpSpPr/>
          <p:nvPr/>
        </p:nvGrpSpPr>
        <p:grpSpPr>
          <a:xfrm>
            <a:off x="536211" y="2158324"/>
            <a:ext cx="10485322" cy="3420430"/>
            <a:chOff x="536211" y="2416738"/>
            <a:chExt cx="10485322" cy="3420430"/>
          </a:xfrm>
        </p:grpSpPr>
        <p:grpSp>
          <p:nvGrpSpPr>
            <p:cNvPr id="106" name="グループ化 105">
              <a:extLst>
                <a:ext uri="{FF2B5EF4-FFF2-40B4-BE49-F238E27FC236}">
                  <a16:creationId xmlns:a16="http://schemas.microsoft.com/office/drawing/2014/main" id="{E75C99AF-DCA3-8A87-B66D-93E20D3BFB48}"/>
                </a:ext>
              </a:extLst>
            </p:cNvPr>
            <p:cNvGrpSpPr/>
            <p:nvPr/>
          </p:nvGrpSpPr>
          <p:grpSpPr>
            <a:xfrm>
              <a:off x="701282" y="2416739"/>
              <a:ext cx="5904287" cy="3167554"/>
              <a:chOff x="-593330" y="3244487"/>
              <a:chExt cx="5904287" cy="3167554"/>
            </a:xfrm>
          </p:grpSpPr>
          <p:grpSp>
            <p:nvGrpSpPr>
              <p:cNvPr id="90" name="グループ化 89">
                <a:extLst>
                  <a:ext uri="{FF2B5EF4-FFF2-40B4-BE49-F238E27FC236}">
                    <a16:creationId xmlns:a16="http://schemas.microsoft.com/office/drawing/2014/main" id="{F6141F10-F893-3CF1-8C27-02507C916DC1}"/>
                  </a:ext>
                </a:extLst>
              </p:cNvPr>
              <p:cNvGrpSpPr/>
              <p:nvPr/>
            </p:nvGrpSpPr>
            <p:grpSpPr>
              <a:xfrm>
                <a:off x="-593330" y="3244487"/>
                <a:ext cx="5904287" cy="2060369"/>
                <a:chOff x="-593330" y="3334799"/>
                <a:chExt cx="5904287" cy="2060369"/>
              </a:xfrm>
            </p:grpSpPr>
            <p:grpSp>
              <p:nvGrpSpPr>
                <p:cNvPr id="72" name="グループ化 71">
                  <a:extLst>
                    <a:ext uri="{FF2B5EF4-FFF2-40B4-BE49-F238E27FC236}">
                      <a16:creationId xmlns:a16="http://schemas.microsoft.com/office/drawing/2014/main" id="{4666762A-10AB-84B7-13E8-9DC448D01E2D}"/>
                    </a:ext>
                  </a:extLst>
                </p:cNvPr>
                <p:cNvGrpSpPr/>
                <p:nvPr/>
              </p:nvGrpSpPr>
              <p:grpSpPr>
                <a:xfrm>
                  <a:off x="2563880" y="3334799"/>
                  <a:ext cx="1827949" cy="647706"/>
                  <a:chOff x="2441430" y="3341698"/>
                  <a:chExt cx="1827949" cy="647706"/>
                </a:xfrm>
              </p:grpSpPr>
              <p:sp>
                <p:nvSpPr>
                  <p:cNvPr id="67" name="正方形/長方形 66">
                    <a:extLst>
                      <a:ext uri="{FF2B5EF4-FFF2-40B4-BE49-F238E27FC236}">
                        <a16:creationId xmlns:a16="http://schemas.microsoft.com/office/drawing/2014/main" id="{88A87BB7-C0DA-0906-FC98-551AF8112701}"/>
                      </a:ext>
                    </a:extLst>
                  </p:cNvPr>
                  <p:cNvSpPr/>
                  <p:nvPr/>
                </p:nvSpPr>
                <p:spPr>
                  <a:xfrm>
                    <a:off x="2441430" y="3341698"/>
                    <a:ext cx="1827949"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68" name="フローチャート: 記憶データ 67">
                    <a:extLst>
                      <a:ext uri="{FF2B5EF4-FFF2-40B4-BE49-F238E27FC236}">
                        <a16:creationId xmlns:a16="http://schemas.microsoft.com/office/drawing/2014/main" id="{2060AA19-DE16-A1D6-1DC2-479AC73D7971}"/>
                      </a:ext>
                    </a:extLst>
                  </p:cNvPr>
                  <p:cNvSpPr/>
                  <p:nvPr/>
                </p:nvSpPr>
                <p:spPr>
                  <a:xfrm rot="5400000">
                    <a:off x="3195364"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9" name="正方形/長方形 68">
                  <a:extLst>
                    <a:ext uri="{FF2B5EF4-FFF2-40B4-BE49-F238E27FC236}">
                      <a16:creationId xmlns:a16="http://schemas.microsoft.com/office/drawing/2014/main" id="{BEB9451A-12B4-5682-2739-9C821E36BAFD}"/>
                    </a:ext>
                  </a:extLst>
                </p:cNvPr>
                <p:cNvSpPr/>
                <p:nvPr/>
              </p:nvSpPr>
              <p:spPr>
                <a:xfrm>
                  <a:off x="990793" y="4190613"/>
                  <a:ext cx="1550810" cy="3702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Information</a:t>
                  </a:r>
                </a:p>
              </p:txBody>
            </p:sp>
            <p:sp>
              <p:nvSpPr>
                <p:cNvPr id="70" name="正方形/長方形 69">
                  <a:extLst>
                    <a:ext uri="{FF2B5EF4-FFF2-40B4-BE49-F238E27FC236}">
                      <a16:creationId xmlns:a16="http://schemas.microsoft.com/office/drawing/2014/main" id="{09F4F867-B3B2-6E5C-6844-68F7AF8B2AD8}"/>
                    </a:ext>
                  </a:extLst>
                </p:cNvPr>
                <p:cNvSpPr/>
                <p:nvPr/>
              </p:nvSpPr>
              <p:spPr>
                <a:xfrm>
                  <a:off x="2908279" y="4191545"/>
                  <a:ext cx="1076532"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a:t>
                  </a:r>
                  <a:r>
                    <a:rPr lang="en-US" altLang="ja-JP" dirty="0">
                      <a:solidFill>
                        <a:schemeClr val="tx1"/>
                      </a:solidFill>
                      <a:latin typeface="Arial" panose="020B0604020202020204" pitchFamily="34" charset="0"/>
                      <a:cs typeface="Arial" panose="020B0604020202020204" pitchFamily="34" charset="0"/>
                    </a:rPr>
                    <a:t>ecision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71" name="正方形/長方形 70">
                  <a:extLst>
                    <a:ext uri="{FF2B5EF4-FFF2-40B4-BE49-F238E27FC236}">
                      <a16:creationId xmlns:a16="http://schemas.microsoft.com/office/drawing/2014/main" id="{0D98A780-FD4F-5185-80F9-B55FA79510F6}"/>
                    </a:ext>
                  </a:extLst>
                </p:cNvPr>
                <p:cNvSpPr/>
                <p:nvPr/>
              </p:nvSpPr>
              <p:spPr>
                <a:xfrm>
                  <a:off x="4379925" y="4191545"/>
                  <a:ext cx="931032"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Action</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74" name="コネクタ: カギ線 73">
                  <a:extLst>
                    <a:ext uri="{FF2B5EF4-FFF2-40B4-BE49-F238E27FC236}">
                      <a16:creationId xmlns:a16="http://schemas.microsoft.com/office/drawing/2014/main" id="{9DA1F7CB-A6FD-B123-CA18-EDBFC7091419}"/>
                    </a:ext>
                  </a:extLst>
                </p:cNvPr>
                <p:cNvCxnSpPr>
                  <a:cxnSpLocks/>
                  <a:stCxn id="68" idx="3"/>
                  <a:endCxn id="69" idx="0"/>
                </p:cNvCxnSpPr>
                <p:nvPr/>
              </p:nvCxnSpPr>
              <p:spPr>
                <a:xfrm rot="5400000">
                  <a:off x="2482466" y="3221723"/>
                  <a:ext cx="252622" cy="1685158"/>
                </a:xfrm>
                <a:prstGeom prst="bentConnector3">
                  <a:avLst/>
                </a:prstGeom>
              </p:spPr>
              <p:style>
                <a:lnRef idx="2">
                  <a:schemeClr val="dk1"/>
                </a:lnRef>
                <a:fillRef idx="0">
                  <a:schemeClr val="dk1"/>
                </a:fillRef>
                <a:effectRef idx="1">
                  <a:schemeClr val="dk1"/>
                </a:effectRef>
                <a:fontRef idx="minor">
                  <a:schemeClr val="tx1"/>
                </a:fontRef>
              </p:style>
            </p:cxnSp>
            <p:cxnSp>
              <p:nvCxnSpPr>
                <p:cNvPr id="76" name="コネクタ: カギ線 75">
                  <a:extLst>
                    <a:ext uri="{FF2B5EF4-FFF2-40B4-BE49-F238E27FC236}">
                      <a16:creationId xmlns:a16="http://schemas.microsoft.com/office/drawing/2014/main" id="{661F0D93-227C-2854-E750-19630402C189}"/>
                    </a:ext>
                  </a:extLst>
                </p:cNvPr>
                <p:cNvCxnSpPr>
                  <a:cxnSpLocks/>
                  <a:stCxn id="68" idx="3"/>
                  <a:endCxn id="70" idx="0"/>
                </p:cNvCxnSpPr>
                <p:nvPr/>
              </p:nvCxnSpPr>
              <p:spPr>
                <a:xfrm rot="5400000">
                  <a:off x="3322174" y="4062363"/>
                  <a:ext cx="253554" cy="4811"/>
                </a:xfrm>
                <a:prstGeom prst="bentConnector3">
                  <a:avLst/>
                </a:prstGeom>
              </p:spPr>
              <p:style>
                <a:lnRef idx="2">
                  <a:schemeClr val="dk1"/>
                </a:lnRef>
                <a:fillRef idx="0">
                  <a:schemeClr val="dk1"/>
                </a:fillRef>
                <a:effectRef idx="1">
                  <a:schemeClr val="dk1"/>
                </a:effectRef>
                <a:fontRef idx="minor">
                  <a:schemeClr val="tx1"/>
                </a:fontRef>
              </p:style>
            </p:cxnSp>
            <p:cxnSp>
              <p:nvCxnSpPr>
                <p:cNvPr id="78" name="コネクタ: カギ線 77">
                  <a:extLst>
                    <a:ext uri="{FF2B5EF4-FFF2-40B4-BE49-F238E27FC236}">
                      <a16:creationId xmlns:a16="http://schemas.microsoft.com/office/drawing/2014/main" id="{C19475A4-E007-81E5-D59A-67B49C1C4DCF}"/>
                    </a:ext>
                  </a:extLst>
                </p:cNvPr>
                <p:cNvCxnSpPr>
                  <a:cxnSpLocks/>
                  <a:stCxn id="68" idx="3"/>
                  <a:endCxn id="71" idx="0"/>
                </p:cNvCxnSpPr>
                <p:nvPr/>
              </p:nvCxnSpPr>
              <p:spPr>
                <a:xfrm rot="16200000" flipH="1">
                  <a:off x="4021621" y="3367725"/>
                  <a:ext cx="253554" cy="1394085"/>
                </a:xfrm>
                <a:prstGeom prst="bentConnector3">
                  <a:avLst/>
                </a:prstGeom>
              </p:spPr>
              <p:style>
                <a:lnRef idx="2">
                  <a:schemeClr val="dk1"/>
                </a:lnRef>
                <a:fillRef idx="0">
                  <a:schemeClr val="dk1"/>
                </a:fillRef>
                <a:effectRef idx="1">
                  <a:schemeClr val="dk1"/>
                </a:effectRef>
                <a:fontRef idx="minor">
                  <a:schemeClr val="tx1"/>
                </a:fontRef>
              </p:style>
            </p:cxnSp>
            <p:sp>
              <p:nvSpPr>
                <p:cNvPr id="79" name="四角形: 角を丸くする 78">
                  <a:extLst>
                    <a:ext uri="{FF2B5EF4-FFF2-40B4-BE49-F238E27FC236}">
                      <a16:creationId xmlns:a16="http://schemas.microsoft.com/office/drawing/2014/main" id="{2D1EA263-240B-78DB-62B1-89E02F49EE77}"/>
                    </a:ext>
                  </a:extLst>
                </p:cNvPr>
                <p:cNvSpPr/>
                <p:nvPr/>
              </p:nvSpPr>
              <p:spPr>
                <a:xfrm>
                  <a:off x="-593330" y="4819140"/>
                  <a:ext cx="2173682" cy="5760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Crew Failure Mode</a:t>
                  </a:r>
                </a:p>
                <a:p>
                  <a:pPr algn="ctr"/>
                  <a:r>
                    <a:rPr lang="en-US" altLang="ja-JP" dirty="0">
                      <a:solidFill>
                        <a:schemeClr val="tx1"/>
                      </a:solidFill>
                      <a:latin typeface="Arial" panose="020B0604020202020204" pitchFamily="34" charset="0"/>
                      <a:cs typeface="Arial" panose="020B0604020202020204" pitchFamily="34" charset="0"/>
                    </a:rPr>
                    <a:t>(CFM)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80" name="四角形: 角を丸くする 79">
                  <a:extLst>
                    <a:ext uri="{FF2B5EF4-FFF2-40B4-BE49-F238E27FC236}">
                      <a16:creationId xmlns:a16="http://schemas.microsoft.com/office/drawing/2014/main" id="{354F52DB-CCB3-38C0-E254-99B94D8E58A5}"/>
                    </a:ext>
                  </a:extLst>
                </p:cNvPr>
                <p:cNvSpPr/>
                <p:nvPr/>
              </p:nvSpPr>
              <p:spPr>
                <a:xfrm>
                  <a:off x="1902421" y="4819139"/>
                  <a:ext cx="930315" cy="576028"/>
                </a:xfrm>
                <a:prstGeom prst="roundRect">
                  <a:avLst/>
                </a:prstGeom>
                <a:solidFill>
                  <a:schemeClr val="accent2">
                    <a:alpha val="3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2</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82" name="コネクタ: カギ線 81">
                  <a:extLst>
                    <a:ext uri="{FF2B5EF4-FFF2-40B4-BE49-F238E27FC236}">
                      <a16:creationId xmlns:a16="http://schemas.microsoft.com/office/drawing/2014/main" id="{398998E6-C9A9-4386-D0E0-174DE96D6314}"/>
                    </a:ext>
                  </a:extLst>
                </p:cNvPr>
                <p:cNvCxnSpPr>
                  <a:cxnSpLocks/>
                  <a:stCxn id="69" idx="2"/>
                  <a:endCxn id="79" idx="0"/>
                </p:cNvCxnSpPr>
                <p:nvPr/>
              </p:nvCxnSpPr>
              <p:spPr>
                <a:xfrm rot="5400000">
                  <a:off x="1000724" y="4053665"/>
                  <a:ext cx="258263" cy="1272687"/>
                </a:xfrm>
                <a:prstGeom prst="bentConnector3">
                  <a:avLst/>
                </a:prstGeom>
              </p:spPr>
              <p:style>
                <a:lnRef idx="2">
                  <a:schemeClr val="dk1"/>
                </a:lnRef>
                <a:fillRef idx="0">
                  <a:schemeClr val="dk1"/>
                </a:fillRef>
                <a:effectRef idx="1">
                  <a:schemeClr val="dk1"/>
                </a:effectRef>
                <a:fontRef idx="minor">
                  <a:schemeClr val="tx1"/>
                </a:fontRef>
              </p:style>
            </p:cxnSp>
            <p:cxnSp>
              <p:nvCxnSpPr>
                <p:cNvPr id="84" name="コネクタ: カギ線 83">
                  <a:extLst>
                    <a:ext uri="{FF2B5EF4-FFF2-40B4-BE49-F238E27FC236}">
                      <a16:creationId xmlns:a16="http://schemas.microsoft.com/office/drawing/2014/main" id="{487712BA-3464-E808-1D1A-C33147A52786}"/>
                    </a:ext>
                  </a:extLst>
                </p:cNvPr>
                <p:cNvCxnSpPr>
                  <a:cxnSpLocks/>
                  <a:stCxn id="69" idx="2"/>
                  <a:endCxn id="80" idx="0"/>
                </p:cNvCxnSpPr>
                <p:nvPr/>
              </p:nvCxnSpPr>
              <p:spPr>
                <a:xfrm rot="16200000" flipH="1">
                  <a:off x="1937757" y="4389317"/>
                  <a:ext cx="258262" cy="601381"/>
                </a:xfrm>
                <a:prstGeom prst="bentConnector3">
                  <a:avLst/>
                </a:prstGeom>
              </p:spPr>
              <p:style>
                <a:lnRef idx="2">
                  <a:schemeClr val="dk1"/>
                </a:lnRef>
                <a:fillRef idx="0">
                  <a:schemeClr val="dk1"/>
                </a:fillRef>
                <a:effectRef idx="1">
                  <a:schemeClr val="dk1"/>
                </a:effectRef>
                <a:fontRef idx="minor">
                  <a:schemeClr val="tx1"/>
                </a:fontRef>
              </p:style>
            </p:cxnSp>
            <p:cxnSp>
              <p:nvCxnSpPr>
                <p:cNvPr id="86" name="直線コネクタ 85">
                  <a:extLst>
                    <a:ext uri="{FF2B5EF4-FFF2-40B4-BE49-F238E27FC236}">
                      <a16:creationId xmlns:a16="http://schemas.microsoft.com/office/drawing/2014/main" id="{945B557E-4D3C-06C8-2C02-D64567093344}"/>
                    </a:ext>
                  </a:extLst>
                </p:cNvPr>
                <p:cNvCxnSpPr>
                  <a:cxnSpLocks/>
                  <a:stCxn id="70" idx="2"/>
                </p:cNvCxnSpPr>
                <p:nvPr/>
              </p:nvCxnSpPr>
              <p:spPr>
                <a:xfrm flipH="1">
                  <a:off x="3444114" y="4560877"/>
                  <a:ext cx="2431" cy="124858"/>
                </a:xfrm>
                <a:prstGeom prst="line">
                  <a:avLst/>
                </a:prstGeom>
              </p:spPr>
              <p:style>
                <a:lnRef idx="2">
                  <a:schemeClr val="dk1"/>
                </a:lnRef>
                <a:fillRef idx="0">
                  <a:schemeClr val="dk1"/>
                </a:fillRef>
                <a:effectRef idx="1">
                  <a:schemeClr val="dk1"/>
                </a:effectRef>
                <a:fontRef idx="minor">
                  <a:schemeClr val="tx1"/>
                </a:fontRef>
              </p:style>
            </p:cxnSp>
            <p:cxnSp>
              <p:nvCxnSpPr>
                <p:cNvPr id="88" name="直線コネクタ 87">
                  <a:extLst>
                    <a:ext uri="{FF2B5EF4-FFF2-40B4-BE49-F238E27FC236}">
                      <a16:creationId xmlns:a16="http://schemas.microsoft.com/office/drawing/2014/main" id="{4F238C98-1AD1-2FB4-1061-9282609AC142}"/>
                    </a:ext>
                  </a:extLst>
                </p:cNvPr>
                <p:cNvCxnSpPr>
                  <a:cxnSpLocks/>
                  <a:stCxn id="71" idx="2"/>
                </p:cNvCxnSpPr>
                <p:nvPr/>
              </p:nvCxnSpPr>
              <p:spPr>
                <a:xfrm>
                  <a:off x="4845441" y="4560877"/>
                  <a:ext cx="0" cy="126000"/>
                </a:xfrm>
                <a:prstGeom prst="line">
                  <a:avLst/>
                </a:prstGeom>
              </p:spPr>
              <p:style>
                <a:lnRef idx="2">
                  <a:schemeClr val="dk1"/>
                </a:lnRef>
                <a:fillRef idx="0">
                  <a:schemeClr val="dk1"/>
                </a:fillRef>
                <a:effectRef idx="1">
                  <a:schemeClr val="dk1"/>
                </a:effectRef>
                <a:fontRef idx="minor">
                  <a:schemeClr val="tx1"/>
                </a:fontRef>
              </p:style>
            </p:cxnSp>
            <p:sp>
              <p:nvSpPr>
                <p:cNvPr id="89" name="テキスト ボックス 88">
                  <a:extLst>
                    <a:ext uri="{FF2B5EF4-FFF2-40B4-BE49-F238E27FC236}">
                      <a16:creationId xmlns:a16="http://schemas.microsoft.com/office/drawing/2014/main" id="{AC5719D4-B1B7-C0CF-36B7-6BCBC285E8E4}"/>
                    </a:ext>
                  </a:extLst>
                </p:cNvPr>
                <p:cNvSpPr txBox="1"/>
                <p:nvPr/>
              </p:nvSpPr>
              <p:spPr>
                <a:xfrm>
                  <a:off x="3242782" y="4859776"/>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94" name="テキスト ボックス 93">
                <a:extLst>
                  <a:ext uri="{FF2B5EF4-FFF2-40B4-BE49-F238E27FC236}">
                    <a16:creationId xmlns:a16="http://schemas.microsoft.com/office/drawing/2014/main" id="{21FA12B0-AD0D-FF84-A288-4EDD2ACBDE8A}"/>
                  </a:ext>
                </a:extLst>
              </p:cNvPr>
              <p:cNvSpPr txBox="1"/>
              <p:nvPr/>
            </p:nvSpPr>
            <p:spPr>
              <a:xfrm>
                <a:off x="4661469" y="4766662"/>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96" name="楕円 95">
                <a:extLst>
                  <a:ext uri="{FF2B5EF4-FFF2-40B4-BE49-F238E27FC236}">
                    <a16:creationId xmlns:a16="http://schemas.microsoft.com/office/drawing/2014/main" id="{B7A4DF2D-AB95-7BCD-23D6-1E1DB9D99B85}"/>
                  </a:ext>
                </a:extLst>
              </p:cNvPr>
              <p:cNvSpPr/>
              <p:nvPr/>
            </p:nvSpPr>
            <p:spPr>
              <a:xfrm>
                <a:off x="939208" y="5892216"/>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1</a:t>
                </a:r>
                <a:endParaRPr kumimoji="1" lang="ja-JP" altLang="en-US" sz="1400" dirty="0">
                  <a:solidFill>
                    <a:schemeClr val="tx2"/>
                  </a:solidFill>
                  <a:latin typeface="Arial" panose="020B0604020202020204" pitchFamily="34" charset="0"/>
                  <a:cs typeface="Arial" panose="020B0604020202020204" pitchFamily="34" charset="0"/>
                </a:endParaRPr>
              </a:p>
            </p:txBody>
          </p:sp>
          <p:sp>
            <p:nvSpPr>
              <p:cNvPr id="97" name="楕円 96">
                <a:extLst>
                  <a:ext uri="{FF2B5EF4-FFF2-40B4-BE49-F238E27FC236}">
                    <a16:creationId xmlns:a16="http://schemas.microsoft.com/office/drawing/2014/main" id="{77C0D9A5-9C2D-A7FD-AFB4-372D5A82C55C}"/>
                  </a:ext>
                </a:extLst>
              </p:cNvPr>
              <p:cNvSpPr/>
              <p:nvPr/>
            </p:nvSpPr>
            <p:spPr>
              <a:xfrm>
                <a:off x="1826287" y="5902564"/>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2</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99" name="直線矢印コネクタ 98">
                <a:extLst>
                  <a:ext uri="{FF2B5EF4-FFF2-40B4-BE49-F238E27FC236}">
                    <a16:creationId xmlns:a16="http://schemas.microsoft.com/office/drawing/2014/main" id="{7FEF7B3C-28D3-68DF-662B-15DB8D3C4BFD}"/>
                  </a:ext>
                </a:extLst>
              </p:cNvPr>
              <p:cNvCxnSpPr>
                <a:cxnSpLocks/>
                <a:stCxn id="96" idx="0"/>
                <a:endCxn id="79" idx="2"/>
              </p:cNvCxnSpPr>
              <p:nvPr/>
            </p:nvCxnSpPr>
            <p:spPr>
              <a:xfrm flipH="1" flipV="1">
                <a:off x="493511" y="5304856"/>
                <a:ext cx="812159" cy="587360"/>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01" name="直線矢印コネクタ 100">
                <a:extLst>
                  <a:ext uri="{FF2B5EF4-FFF2-40B4-BE49-F238E27FC236}">
                    <a16:creationId xmlns:a16="http://schemas.microsoft.com/office/drawing/2014/main" id="{0E65762E-B23E-C0DE-F06F-41C26DE2B48D}"/>
                  </a:ext>
                </a:extLst>
              </p:cNvPr>
              <p:cNvCxnSpPr>
                <a:cxnSpLocks/>
                <a:stCxn id="97" idx="0"/>
                <a:endCxn id="79" idx="2"/>
              </p:cNvCxnSpPr>
              <p:nvPr/>
            </p:nvCxnSpPr>
            <p:spPr>
              <a:xfrm flipH="1" flipV="1">
                <a:off x="493511" y="5304856"/>
                <a:ext cx="1699238" cy="597708"/>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sp>
            <p:nvSpPr>
              <p:cNvPr id="102" name="楕円 101">
                <a:extLst>
                  <a:ext uri="{FF2B5EF4-FFF2-40B4-BE49-F238E27FC236}">
                    <a16:creationId xmlns:a16="http://schemas.microsoft.com/office/drawing/2014/main" id="{CF8D36C9-FC8D-A226-0966-D49EB7929A8D}"/>
                  </a:ext>
                </a:extLst>
              </p:cNvPr>
              <p:cNvSpPr/>
              <p:nvPr/>
            </p:nvSpPr>
            <p:spPr>
              <a:xfrm>
                <a:off x="2668684" y="5909966"/>
                <a:ext cx="732924" cy="502075"/>
              </a:xfrm>
              <a:prstGeom prst="ellipse">
                <a:avLst/>
              </a:prstGeom>
              <a:solidFill>
                <a:srgbClr val="FFC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alpha val="50000"/>
                      </a:schemeClr>
                    </a:solidFill>
                    <a:latin typeface="Arial" panose="020B0604020202020204" pitchFamily="34" charset="0"/>
                    <a:cs typeface="Arial" panose="020B0604020202020204" pitchFamily="34" charset="0"/>
                  </a:rPr>
                  <a:t>PIF 3</a:t>
                </a:r>
                <a:endParaRPr kumimoji="1" lang="ja-JP" altLang="en-US" sz="1400" dirty="0">
                  <a:solidFill>
                    <a:schemeClr val="tx2">
                      <a:alpha val="50000"/>
                    </a:schemeClr>
                  </a:solidFill>
                  <a:latin typeface="Arial" panose="020B0604020202020204" pitchFamily="34" charset="0"/>
                  <a:cs typeface="Arial" panose="020B0604020202020204" pitchFamily="34" charset="0"/>
                </a:endParaRPr>
              </a:p>
            </p:txBody>
          </p:sp>
          <p:cxnSp>
            <p:nvCxnSpPr>
              <p:cNvPr id="104" name="直線矢印コネクタ 103">
                <a:extLst>
                  <a:ext uri="{FF2B5EF4-FFF2-40B4-BE49-F238E27FC236}">
                    <a16:creationId xmlns:a16="http://schemas.microsoft.com/office/drawing/2014/main" id="{2F220BA1-88EC-494B-B42A-A1ACBCE0D572}"/>
                  </a:ext>
                </a:extLst>
              </p:cNvPr>
              <p:cNvCxnSpPr>
                <a:cxnSpLocks/>
                <a:stCxn id="102" idx="0"/>
                <a:endCxn id="80" idx="2"/>
              </p:cNvCxnSpPr>
              <p:nvPr/>
            </p:nvCxnSpPr>
            <p:spPr>
              <a:xfrm flipH="1" flipV="1">
                <a:off x="2367579" y="5304855"/>
                <a:ext cx="667567" cy="605111"/>
              </a:xfrm>
              <a:prstGeom prst="straightConnector1">
                <a:avLst/>
              </a:prstGeom>
              <a:ln>
                <a:solidFill>
                  <a:schemeClr val="accent1">
                    <a:alpha val="50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grpSp>
        <p:grpSp>
          <p:nvGrpSpPr>
            <p:cNvPr id="107" name="グループ化 106">
              <a:extLst>
                <a:ext uri="{FF2B5EF4-FFF2-40B4-BE49-F238E27FC236}">
                  <a16:creationId xmlns:a16="http://schemas.microsoft.com/office/drawing/2014/main" id="{7BEFA71D-A248-E3BF-22A2-5C8973A1458A}"/>
                </a:ext>
              </a:extLst>
            </p:cNvPr>
            <p:cNvGrpSpPr/>
            <p:nvPr/>
          </p:nvGrpSpPr>
          <p:grpSpPr>
            <a:xfrm>
              <a:off x="7772535" y="2416738"/>
              <a:ext cx="3248998" cy="3201343"/>
              <a:chOff x="1098953" y="3244487"/>
              <a:chExt cx="3248998" cy="3201343"/>
            </a:xfrm>
          </p:grpSpPr>
          <p:grpSp>
            <p:nvGrpSpPr>
              <p:cNvPr id="108" name="グループ化 107">
                <a:extLst>
                  <a:ext uri="{FF2B5EF4-FFF2-40B4-BE49-F238E27FC236}">
                    <a16:creationId xmlns:a16="http://schemas.microsoft.com/office/drawing/2014/main" id="{5B741E66-19AD-F6D9-760B-F742250CB6E5}"/>
                  </a:ext>
                </a:extLst>
              </p:cNvPr>
              <p:cNvGrpSpPr/>
              <p:nvPr/>
            </p:nvGrpSpPr>
            <p:grpSpPr>
              <a:xfrm>
                <a:off x="1332403" y="3244487"/>
                <a:ext cx="2731596" cy="2051827"/>
                <a:chOff x="1332403" y="3334799"/>
                <a:chExt cx="2731596" cy="2051827"/>
              </a:xfrm>
            </p:grpSpPr>
            <p:grpSp>
              <p:nvGrpSpPr>
                <p:cNvPr id="116" name="グループ化 115">
                  <a:extLst>
                    <a:ext uri="{FF2B5EF4-FFF2-40B4-BE49-F238E27FC236}">
                      <a16:creationId xmlns:a16="http://schemas.microsoft.com/office/drawing/2014/main" id="{BFC645F9-4470-8ECA-6A81-84244815B938}"/>
                    </a:ext>
                  </a:extLst>
                </p:cNvPr>
                <p:cNvGrpSpPr/>
                <p:nvPr/>
              </p:nvGrpSpPr>
              <p:grpSpPr>
                <a:xfrm>
                  <a:off x="2289078" y="3334799"/>
                  <a:ext cx="1680498" cy="647706"/>
                  <a:chOff x="2166628" y="3341698"/>
                  <a:chExt cx="1680498" cy="647706"/>
                </a:xfrm>
              </p:grpSpPr>
              <p:sp>
                <p:nvSpPr>
                  <p:cNvPr id="130" name="正方形/長方形 129">
                    <a:extLst>
                      <a:ext uri="{FF2B5EF4-FFF2-40B4-BE49-F238E27FC236}">
                        <a16:creationId xmlns:a16="http://schemas.microsoft.com/office/drawing/2014/main" id="{BA806A89-C7AA-1875-E521-5D4CF7615C7C}"/>
                      </a:ext>
                    </a:extLst>
                  </p:cNvPr>
                  <p:cNvSpPr/>
                  <p:nvPr/>
                </p:nvSpPr>
                <p:spPr>
                  <a:xfrm>
                    <a:off x="2166628" y="3341698"/>
                    <a:ext cx="1680498"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2</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31" name="フローチャート: 記憶データ 130">
                    <a:extLst>
                      <a:ext uri="{FF2B5EF4-FFF2-40B4-BE49-F238E27FC236}">
                        <a16:creationId xmlns:a16="http://schemas.microsoft.com/office/drawing/2014/main" id="{CC9FC7B3-A808-BAF2-6CFF-C81CDAA23B16}"/>
                      </a:ext>
                    </a:extLst>
                  </p:cNvPr>
                  <p:cNvSpPr/>
                  <p:nvPr/>
                </p:nvSpPr>
                <p:spPr>
                  <a:xfrm rot="5400000">
                    <a:off x="2863468"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7" name="正方形/長方形 116">
                  <a:extLst>
                    <a:ext uri="{FF2B5EF4-FFF2-40B4-BE49-F238E27FC236}">
                      <a16:creationId xmlns:a16="http://schemas.microsoft.com/office/drawing/2014/main" id="{56AECF62-D954-8B54-8955-B3C36CC626BC}"/>
                    </a:ext>
                  </a:extLst>
                </p:cNvPr>
                <p:cNvSpPr/>
                <p:nvPr/>
              </p:nvSpPr>
              <p:spPr>
                <a:xfrm>
                  <a:off x="2119237"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18" name="正方形/長方形 117">
                  <a:extLst>
                    <a:ext uri="{FF2B5EF4-FFF2-40B4-BE49-F238E27FC236}">
                      <a16:creationId xmlns:a16="http://schemas.microsoft.com/office/drawing/2014/main" id="{D29A95ED-ACC6-969A-47D0-AA9BC37990A4}"/>
                    </a:ext>
                  </a:extLst>
                </p:cNvPr>
                <p:cNvSpPr/>
                <p:nvPr/>
              </p:nvSpPr>
              <p:spPr>
                <a:xfrm>
                  <a:off x="2908279"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19" name="正方形/長方形 118">
                  <a:extLst>
                    <a:ext uri="{FF2B5EF4-FFF2-40B4-BE49-F238E27FC236}">
                      <a16:creationId xmlns:a16="http://schemas.microsoft.com/office/drawing/2014/main" id="{72D10DCB-AEBB-B5FD-0547-7CC0026E8CCD}"/>
                    </a:ext>
                  </a:extLst>
                </p:cNvPr>
                <p:cNvSpPr/>
                <p:nvPr/>
              </p:nvSpPr>
              <p:spPr>
                <a:xfrm>
                  <a:off x="3641632" y="4191545"/>
                  <a:ext cx="422367"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120" name="コネクタ: カギ線 119">
                  <a:extLst>
                    <a:ext uri="{FF2B5EF4-FFF2-40B4-BE49-F238E27FC236}">
                      <a16:creationId xmlns:a16="http://schemas.microsoft.com/office/drawing/2014/main" id="{AC59FD0B-FC54-D5E4-CDA4-D17289C701D7}"/>
                    </a:ext>
                  </a:extLst>
                </p:cNvPr>
                <p:cNvCxnSpPr>
                  <a:cxnSpLocks/>
                  <a:stCxn id="131" idx="3"/>
                  <a:endCxn id="117" idx="0"/>
                </p:cNvCxnSpPr>
                <p:nvPr/>
              </p:nvCxnSpPr>
              <p:spPr>
                <a:xfrm rot="5400000">
                  <a:off x="2598163" y="3670248"/>
                  <a:ext cx="253554" cy="789040"/>
                </a:xfrm>
                <a:prstGeom prst="bentConnector3">
                  <a:avLst/>
                </a:prstGeom>
              </p:spPr>
              <p:style>
                <a:lnRef idx="2">
                  <a:schemeClr val="dk1"/>
                </a:lnRef>
                <a:fillRef idx="0">
                  <a:schemeClr val="dk1"/>
                </a:fillRef>
                <a:effectRef idx="1">
                  <a:schemeClr val="dk1"/>
                </a:effectRef>
                <a:fontRef idx="minor">
                  <a:schemeClr val="tx1"/>
                </a:fontRef>
              </p:style>
            </p:cxnSp>
            <p:cxnSp>
              <p:nvCxnSpPr>
                <p:cNvPr id="121" name="コネクタ: カギ線 120">
                  <a:extLst>
                    <a:ext uri="{FF2B5EF4-FFF2-40B4-BE49-F238E27FC236}">
                      <a16:creationId xmlns:a16="http://schemas.microsoft.com/office/drawing/2014/main" id="{6BF9E94E-155C-9B22-5C16-2711429DD804}"/>
                    </a:ext>
                  </a:extLst>
                </p:cNvPr>
                <p:cNvCxnSpPr>
                  <a:cxnSpLocks/>
                  <a:stCxn id="131" idx="3"/>
                  <a:endCxn id="118" idx="0"/>
                </p:cNvCxnSpPr>
                <p:nvPr/>
              </p:nvCxnSpPr>
              <p:spPr>
                <a:xfrm rot="16200000" flipH="1">
                  <a:off x="2992684" y="4064767"/>
                  <a:ext cx="253554" cy="2"/>
                </a:xfrm>
                <a:prstGeom prst="bentConnector3">
                  <a:avLst/>
                </a:prstGeom>
              </p:spPr>
              <p:style>
                <a:lnRef idx="2">
                  <a:schemeClr val="dk1"/>
                </a:lnRef>
                <a:fillRef idx="0">
                  <a:schemeClr val="dk1"/>
                </a:fillRef>
                <a:effectRef idx="1">
                  <a:schemeClr val="dk1"/>
                </a:effectRef>
                <a:fontRef idx="minor">
                  <a:schemeClr val="tx1"/>
                </a:fontRef>
              </p:style>
            </p:cxnSp>
            <p:cxnSp>
              <p:nvCxnSpPr>
                <p:cNvPr id="122" name="コネクタ: カギ線 121">
                  <a:extLst>
                    <a:ext uri="{FF2B5EF4-FFF2-40B4-BE49-F238E27FC236}">
                      <a16:creationId xmlns:a16="http://schemas.microsoft.com/office/drawing/2014/main" id="{83387EAF-2434-F61B-6DD9-06176F43C4E1}"/>
                    </a:ext>
                  </a:extLst>
                </p:cNvPr>
                <p:cNvCxnSpPr>
                  <a:cxnSpLocks/>
                  <a:stCxn id="131" idx="3"/>
                  <a:endCxn id="119" idx="0"/>
                </p:cNvCxnSpPr>
                <p:nvPr/>
              </p:nvCxnSpPr>
              <p:spPr>
                <a:xfrm rot="16200000" flipH="1">
                  <a:off x="3359361" y="3698090"/>
                  <a:ext cx="253554" cy="733356"/>
                </a:xfrm>
                <a:prstGeom prst="bentConnector3">
                  <a:avLst/>
                </a:prstGeom>
              </p:spPr>
              <p:style>
                <a:lnRef idx="2">
                  <a:schemeClr val="dk1"/>
                </a:lnRef>
                <a:fillRef idx="0">
                  <a:schemeClr val="dk1"/>
                </a:fillRef>
                <a:effectRef idx="1">
                  <a:schemeClr val="dk1"/>
                </a:effectRef>
                <a:fontRef idx="minor">
                  <a:schemeClr val="tx1"/>
                </a:fontRef>
              </p:style>
            </p:cxnSp>
            <p:sp>
              <p:nvSpPr>
                <p:cNvPr id="123" name="四角形: 角を丸くする 122">
                  <a:extLst>
                    <a:ext uri="{FF2B5EF4-FFF2-40B4-BE49-F238E27FC236}">
                      <a16:creationId xmlns:a16="http://schemas.microsoft.com/office/drawing/2014/main" id="{0E9809D5-0F2A-3858-62BF-5534343E4D0D}"/>
                    </a:ext>
                  </a:extLst>
                </p:cNvPr>
                <p:cNvSpPr/>
                <p:nvPr/>
              </p:nvSpPr>
              <p:spPr>
                <a:xfrm>
                  <a:off x="1332403" y="4810598"/>
                  <a:ext cx="930314" cy="5760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3</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24" name="四角形: 角を丸くする 123">
                  <a:extLst>
                    <a:ext uri="{FF2B5EF4-FFF2-40B4-BE49-F238E27FC236}">
                      <a16:creationId xmlns:a16="http://schemas.microsoft.com/office/drawing/2014/main" id="{D9C9C4B7-FD0F-8B29-6680-D247E80C1F6A}"/>
                    </a:ext>
                  </a:extLst>
                </p:cNvPr>
                <p:cNvSpPr/>
                <p:nvPr/>
              </p:nvSpPr>
              <p:spPr>
                <a:xfrm>
                  <a:off x="2311123" y="4810598"/>
                  <a:ext cx="930315" cy="57602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CFM 4</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125" name="コネクタ: カギ線 124">
                  <a:extLst>
                    <a:ext uri="{FF2B5EF4-FFF2-40B4-BE49-F238E27FC236}">
                      <a16:creationId xmlns:a16="http://schemas.microsoft.com/office/drawing/2014/main" id="{FCB41775-9F43-6422-949A-43846B322D57}"/>
                    </a:ext>
                  </a:extLst>
                </p:cNvPr>
                <p:cNvCxnSpPr>
                  <a:cxnSpLocks/>
                  <a:stCxn id="117" idx="2"/>
                  <a:endCxn id="123" idx="0"/>
                </p:cNvCxnSpPr>
                <p:nvPr/>
              </p:nvCxnSpPr>
              <p:spPr>
                <a:xfrm rot="5400000">
                  <a:off x="1939130" y="4419307"/>
                  <a:ext cx="249721" cy="532860"/>
                </a:xfrm>
                <a:prstGeom prst="bentConnector3">
                  <a:avLst/>
                </a:prstGeom>
              </p:spPr>
              <p:style>
                <a:lnRef idx="2">
                  <a:schemeClr val="dk1"/>
                </a:lnRef>
                <a:fillRef idx="0">
                  <a:schemeClr val="dk1"/>
                </a:fillRef>
                <a:effectRef idx="1">
                  <a:schemeClr val="dk1"/>
                </a:effectRef>
                <a:fontRef idx="minor">
                  <a:schemeClr val="tx1"/>
                </a:fontRef>
              </p:style>
            </p:cxnSp>
            <p:cxnSp>
              <p:nvCxnSpPr>
                <p:cNvPr id="126" name="コネクタ: カギ線 125">
                  <a:extLst>
                    <a:ext uri="{FF2B5EF4-FFF2-40B4-BE49-F238E27FC236}">
                      <a16:creationId xmlns:a16="http://schemas.microsoft.com/office/drawing/2014/main" id="{DD10F7C2-A9BA-3C75-4095-F35B4C56291F}"/>
                    </a:ext>
                  </a:extLst>
                </p:cNvPr>
                <p:cNvCxnSpPr>
                  <a:cxnSpLocks/>
                  <a:stCxn id="117" idx="2"/>
                  <a:endCxn id="124" idx="0"/>
                </p:cNvCxnSpPr>
                <p:nvPr/>
              </p:nvCxnSpPr>
              <p:spPr>
                <a:xfrm rot="16200000" flipH="1">
                  <a:off x="2428490" y="4462806"/>
                  <a:ext cx="249721" cy="445861"/>
                </a:xfrm>
                <a:prstGeom prst="bentConnector3">
                  <a:avLst/>
                </a:prstGeom>
              </p:spPr>
              <p:style>
                <a:lnRef idx="2">
                  <a:schemeClr val="dk1"/>
                </a:lnRef>
                <a:fillRef idx="0">
                  <a:schemeClr val="dk1"/>
                </a:fillRef>
                <a:effectRef idx="1">
                  <a:schemeClr val="dk1"/>
                </a:effectRef>
                <a:fontRef idx="minor">
                  <a:schemeClr val="tx1"/>
                </a:fontRef>
              </p:style>
            </p:cxnSp>
            <p:cxnSp>
              <p:nvCxnSpPr>
                <p:cNvPr id="127" name="直線コネクタ 126">
                  <a:extLst>
                    <a:ext uri="{FF2B5EF4-FFF2-40B4-BE49-F238E27FC236}">
                      <a16:creationId xmlns:a16="http://schemas.microsoft.com/office/drawing/2014/main" id="{0C033C89-4547-E0B9-DB73-8E95F0F65A12}"/>
                    </a:ext>
                  </a:extLst>
                </p:cNvPr>
                <p:cNvCxnSpPr>
                  <a:cxnSpLocks/>
                  <a:stCxn id="118" idx="2"/>
                </p:cNvCxnSpPr>
                <p:nvPr/>
              </p:nvCxnSpPr>
              <p:spPr>
                <a:xfrm flipH="1">
                  <a:off x="3119460" y="4560876"/>
                  <a:ext cx="2" cy="126000"/>
                </a:xfrm>
                <a:prstGeom prst="line">
                  <a:avLst/>
                </a:prstGeom>
              </p:spPr>
              <p:style>
                <a:lnRef idx="2">
                  <a:schemeClr val="dk1"/>
                </a:lnRef>
                <a:fillRef idx="0">
                  <a:schemeClr val="dk1"/>
                </a:fillRef>
                <a:effectRef idx="1">
                  <a:schemeClr val="dk1"/>
                </a:effectRef>
                <a:fontRef idx="minor">
                  <a:schemeClr val="tx1"/>
                </a:fontRef>
              </p:style>
            </p:cxnSp>
            <p:cxnSp>
              <p:nvCxnSpPr>
                <p:cNvPr id="128" name="直線コネクタ 127">
                  <a:extLst>
                    <a:ext uri="{FF2B5EF4-FFF2-40B4-BE49-F238E27FC236}">
                      <a16:creationId xmlns:a16="http://schemas.microsoft.com/office/drawing/2014/main" id="{6FFFAA2D-D8E9-3C1C-FCF6-BE359452DA72}"/>
                    </a:ext>
                  </a:extLst>
                </p:cNvPr>
                <p:cNvCxnSpPr>
                  <a:cxnSpLocks/>
                  <a:stCxn id="119" idx="2"/>
                </p:cNvCxnSpPr>
                <p:nvPr/>
              </p:nvCxnSpPr>
              <p:spPr>
                <a:xfrm>
                  <a:off x="3852816" y="4560877"/>
                  <a:ext cx="0" cy="126000"/>
                </a:xfrm>
                <a:prstGeom prst="line">
                  <a:avLst/>
                </a:prstGeom>
              </p:spPr>
              <p:style>
                <a:lnRef idx="2">
                  <a:schemeClr val="dk1"/>
                </a:lnRef>
                <a:fillRef idx="0">
                  <a:schemeClr val="dk1"/>
                </a:fillRef>
                <a:effectRef idx="1">
                  <a:schemeClr val="dk1"/>
                </a:effectRef>
                <a:fontRef idx="minor">
                  <a:schemeClr val="tx1"/>
                </a:fontRef>
              </p:style>
            </p:cxnSp>
            <p:sp>
              <p:nvSpPr>
                <p:cNvPr id="129" name="テキスト ボックス 128">
                  <a:extLst>
                    <a:ext uri="{FF2B5EF4-FFF2-40B4-BE49-F238E27FC236}">
                      <a16:creationId xmlns:a16="http://schemas.microsoft.com/office/drawing/2014/main" id="{A9F9878B-4DD1-4A18-E36D-6D69D01630AC}"/>
                    </a:ext>
                  </a:extLst>
                </p:cNvPr>
                <p:cNvSpPr txBox="1"/>
                <p:nvPr/>
              </p:nvSpPr>
              <p:spPr>
                <a:xfrm>
                  <a:off x="3346300" y="4871542"/>
                  <a:ext cx="415498" cy="369332"/>
                </a:xfrm>
                <a:prstGeom prst="rect">
                  <a:avLst/>
                </a:prstGeom>
                <a:noFill/>
              </p:spPr>
              <p:txBody>
                <a:bodyPr wrap="none" rtlCol="0">
                  <a:spAutoFit/>
                </a:bodyPr>
                <a:lstStyle/>
                <a:p>
                  <a:r>
                    <a:rPr kumimoji="1" lang="en-US" altLang="ja-JP" dirty="0"/>
                    <a:t>…</a:t>
                  </a:r>
                  <a:endParaRPr kumimoji="1" lang="ja-JP" altLang="en-US" dirty="0"/>
                </a:p>
              </p:txBody>
            </p:sp>
          </p:grpSp>
          <p:sp>
            <p:nvSpPr>
              <p:cNvPr id="109" name="テキスト ボックス 108">
                <a:extLst>
                  <a:ext uri="{FF2B5EF4-FFF2-40B4-BE49-F238E27FC236}">
                    <a16:creationId xmlns:a16="http://schemas.microsoft.com/office/drawing/2014/main" id="{1721A093-68E2-5FBA-893C-2CD4FBEFA156}"/>
                  </a:ext>
                </a:extLst>
              </p:cNvPr>
              <p:cNvSpPr txBox="1"/>
              <p:nvPr/>
            </p:nvSpPr>
            <p:spPr>
              <a:xfrm>
                <a:off x="3645066" y="4783975"/>
                <a:ext cx="415498" cy="369332"/>
              </a:xfrm>
              <a:prstGeom prst="rect">
                <a:avLst/>
              </a:prstGeom>
              <a:noFill/>
            </p:spPr>
            <p:txBody>
              <a:bodyPr wrap="none" rtlCol="0">
                <a:spAutoFit/>
              </a:bodyPr>
              <a:lstStyle/>
              <a:p>
                <a:r>
                  <a:rPr kumimoji="1" lang="en-US" altLang="ja-JP" dirty="0"/>
                  <a:t>…</a:t>
                </a:r>
                <a:endParaRPr kumimoji="1" lang="ja-JP" altLang="en-US" dirty="0"/>
              </a:p>
            </p:txBody>
          </p:sp>
          <p:sp>
            <p:nvSpPr>
              <p:cNvPr id="110" name="楕円 109">
                <a:extLst>
                  <a:ext uri="{FF2B5EF4-FFF2-40B4-BE49-F238E27FC236}">
                    <a16:creationId xmlns:a16="http://schemas.microsoft.com/office/drawing/2014/main" id="{08280DD0-CBF4-BE19-E2C2-8363EDEFDEEB}"/>
                  </a:ext>
                </a:extLst>
              </p:cNvPr>
              <p:cNvSpPr/>
              <p:nvPr/>
            </p:nvSpPr>
            <p:spPr>
              <a:xfrm>
                <a:off x="1098953" y="5943755"/>
                <a:ext cx="732924" cy="502075"/>
              </a:xfrm>
              <a:prstGeom prst="ellipse">
                <a:avLst/>
              </a:prstGeom>
              <a:solidFill>
                <a:srgbClr val="FFC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alpha val="50000"/>
                      </a:schemeClr>
                    </a:solidFill>
                    <a:latin typeface="Arial" panose="020B0604020202020204" pitchFamily="34" charset="0"/>
                    <a:cs typeface="Arial" panose="020B0604020202020204" pitchFamily="34" charset="0"/>
                  </a:rPr>
                  <a:t>PIF 3</a:t>
                </a:r>
                <a:endParaRPr kumimoji="1" lang="ja-JP" altLang="en-US" sz="1400" dirty="0">
                  <a:solidFill>
                    <a:schemeClr val="tx2">
                      <a:alpha val="50000"/>
                    </a:schemeClr>
                  </a:solidFill>
                  <a:latin typeface="Arial" panose="020B0604020202020204" pitchFamily="34" charset="0"/>
                  <a:cs typeface="Arial" panose="020B0604020202020204" pitchFamily="34" charset="0"/>
                </a:endParaRPr>
              </a:p>
            </p:txBody>
          </p:sp>
          <p:sp>
            <p:nvSpPr>
              <p:cNvPr id="111" name="楕円 110">
                <a:extLst>
                  <a:ext uri="{FF2B5EF4-FFF2-40B4-BE49-F238E27FC236}">
                    <a16:creationId xmlns:a16="http://schemas.microsoft.com/office/drawing/2014/main" id="{03D669B2-FC4E-023A-8FC0-093C2381C366}"/>
                  </a:ext>
                </a:extLst>
              </p:cNvPr>
              <p:cNvSpPr/>
              <p:nvPr/>
            </p:nvSpPr>
            <p:spPr>
              <a:xfrm>
                <a:off x="3615027" y="5943755"/>
                <a:ext cx="732924"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4</a:t>
                </a:r>
                <a:endParaRPr kumimoji="1" lang="ja-JP" altLang="en-US" sz="1400" dirty="0">
                  <a:solidFill>
                    <a:schemeClr val="tx2"/>
                  </a:solidFill>
                  <a:latin typeface="Arial" panose="020B0604020202020204" pitchFamily="34" charset="0"/>
                  <a:cs typeface="Arial" panose="020B0604020202020204" pitchFamily="34" charset="0"/>
                </a:endParaRPr>
              </a:p>
            </p:txBody>
          </p:sp>
          <p:cxnSp>
            <p:nvCxnSpPr>
              <p:cNvPr id="112" name="直線矢印コネクタ 111">
                <a:extLst>
                  <a:ext uri="{FF2B5EF4-FFF2-40B4-BE49-F238E27FC236}">
                    <a16:creationId xmlns:a16="http://schemas.microsoft.com/office/drawing/2014/main" id="{F9C5057A-BEB1-97BF-56FD-CA3C4A13ADC9}"/>
                  </a:ext>
                </a:extLst>
              </p:cNvPr>
              <p:cNvCxnSpPr>
                <a:cxnSpLocks/>
                <a:stCxn id="110" idx="0"/>
                <a:endCxn id="123" idx="2"/>
              </p:cNvCxnSpPr>
              <p:nvPr/>
            </p:nvCxnSpPr>
            <p:spPr>
              <a:xfrm flipV="1">
                <a:off x="1465415" y="5296314"/>
                <a:ext cx="332145" cy="647441"/>
              </a:xfrm>
              <a:prstGeom prst="straightConnector1">
                <a:avLst/>
              </a:prstGeom>
              <a:ln>
                <a:solidFill>
                  <a:schemeClr val="accent1">
                    <a:alpha val="50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13" name="直線矢印コネクタ 112">
                <a:extLst>
                  <a:ext uri="{FF2B5EF4-FFF2-40B4-BE49-F238E27FC236}">
                    <a16:creationId xmlns:a16="http://schemas.microsoft.com/office/drawing/2014/main" id="{587D63AE-CED9-0B17-018C-A70D9710DB0B}"/>
                  </a:ext>
                </a:extLst>
              </p:cNvPr>
              <p:cNvCxnSpPr>
                <a:cxnSpLocks/>
                <a:stCxn id="111" idx="0"/>
                <a:endCxn id="124" idx="2"/>
              </p:cNvCxnSpPr>
              <p:nvPr/>
            </p:nvCxnSpPr>
            <p:spPr>
              <a:xfrm flipH="1" flipV="1">
                <a:off x="2776281" y="5296314"/>
                <a:ext cx="1205208" cy="647441"/>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grpSp>
        <p:sp>
          <p:nvSpPr>
            <p:cNvPr id="4" name="テキスト ボックス 3">
              <a:extLst>
                <a:ext uri="{FF2B5EF4-FFF2-40B4-BE49-F238E27FC236}">
                  <a16:creationId xmlns:a16="http://schemas.microsoft.com/office/drawing/2014/main" id="{21751E5F-0CD5-A957-851E-43B6B8E989F7}"/>
                </a:ext>
              </a:extLst>
            </p:cNvPr>
            <p:cNvSpPr txBox="1"/>
            <p:nvPr/>
          </p:nvSpPr>
          <p:spPr>
            <a:xfrm>
              <a:off x="536211" y="4779662"/>
              <a:ext cx="1821578" cy="646331"/>
            </a:xfrm>
            <a:prstGeom prst="rect">
              <a:avLst/>
            </a:prstGeom>
            <a:noFill/>
          </p:spPr>
          <p:txBody>
            <a:bodyPr wrap="square" rtlCol="0">
              <a:spAutoFit/>
            </a:bodyPr>
            <a:lstStyle/>
            <a:p>
              <a:r>
                <a:rPr kumimoji="1" lang="en-US" altLang="ja-JP" dirty="0">
                  <a:solidFill>
                    <a:schemeClr val="tx2"/>
                  </a:solidFill>
                  <a:latin typeface="Arial" panose="020B0604020202020204" pitchFamily="34" charset="0"/>
                  <a:cs typeface="Arial" panose="020B0604020202020204" pitchFamily="34" charset="0"/>
                </a:rPr>
                <a:t>Bayesian </a:t>
              </a:r>
              <a:r>
                <a:rPr lang="en-US" altLang="ja-JP" dirty="0">
                  <a:solidFill>
                    <a:schemeClr val="tx2"/>
                  </a:solidFill>
                  <a:latin typeface="Arial" panose="020B0604020202020204" pitchFamily="34" charset="0"/>
                  <a:cs typeface="Arial" panose="020B0604020202020204" pitchFamily="34" charset="0"/>
                </a:rPr>
                <a:t>B</a:t>
              </a:r>
              <a:r>
                <a:rPr kumimoji="1" lang="en-US" altLang="ja-JP" dirty="0">
                  <a:solidFill>
                    <a:schemeClr val="tx2"/>
                  </a:solidFill>
                  <a:latin typeface="Arial" panose="020B0604020202020204" pitchFamily="34" charset="0"/>
                  <a:cs typeface="Arial" panose="020B0604020202020204" pitchFamily="34" charset="0"/>
                </a:rPr>
                <a:t>elief </a:t>
              </a:r>
              <a:r>
                <a:rPr lang="en-US" altLang="ja-JP" dirty="0">
                  <a:solidFill>
                    <a:schemeClr val="tx2"/>
                  </a:solidFill>
                  <a:latin typeface="Arial" panose="020B0604020202020204" pitchFamily="34" charset="0"/>
                  <a:cs typeface="Arial" panose="020B0604020202020204" pitchFamily="34" charset="0"/>
                </a:rPr>
                <a:t>N</a:t>
              </a:r>
              <a:r>
                <a:rPr kumimoji="1" lang="en-US" altLang="ja-JP" dirty="0">
                  <a:solidFill>
                    <a:schemeClr val="tx2"/>
                  </a:solidFill>
                  <a:latin typeface="Arial" panose="020B0604020202020204" pitchFamily="34" charset="0"/>
                  <a:cs typeface="Arial" panose="020B0604020202020204" pitchFamily="34" charset="0"/>
                </a:rPr>
                <a:t>etwork (BBN)</a:t>
              </a:r>
              <a:endParaRPr kumimoji="1" lang="ja-JP" altLang="en-US" dirty="0">
                <a:solidFill>
                  <a:schemeClr val="tx2"/>
                </a:solidFill>
                <a:latin typeface="Arial" panose="020B0604020202020204" pitchFamily="34" charset="0"/>
                <a:cs typeface="Arial" panose="020B0604020202020204" pitchFamily="34" charset="0"/>
              </a:endParaRPr>
            </a:p>
          </p:txBody>
        </p:sp>
        <p:sp>
          <p:nvSpPr>
            <p:cNvPr id="6" name="四角形: 角を丸くする 5">
              <a:extLst>
                <a:ext uri="{FF2B5EF4-FFF2-40B4-BE49-F238E27FC236}">
                  <a16:creationId xmlns:a16="http://schemas.microsoft.com/office/drawing/2014/main" id="{0EA41427-44AF-7890-9E14-9D0CD5E9098D}"/>
                </a:ext>
              </a:extLst>
            </p:cNvPr>
            <p:cNvSpPr/>
            <p:nvPr/>
          </p:nvSpPr>
          <p:spPr>
            <a:xfrm>
              <a:off x="3609701" y="4382509"/>
              <a:ext cx="5093715" cy="1446246"/>
            </a:xfrm>
            <a:prstGeom prst="round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7EC12DA-DA31-B1DC-C123-B7D0AB5A9F5F}"/>
                </a:ext>
              </a:extLst>
            </p:cNvPr>
            <p:cNvSpPr txBox="1"/>
            <p:nvPr/>
          </p:nvSpPr>
          <p:spPr>
            <a:xfrm>
              <a:off x="4126876" y="4292441"/>
              <a:ext cx="4228214" cy="369332"/>
            </a:xfrm>
            <a:prstGeom prst="rect">
              <a:avLst/>
            </a:prstGeom>
            <a:noFill/>
          </p:spPr>
          <p:txBody>
            <a:bodyPr wrap="square" rtlCol="0">
              <a:spAutoFit/>
            </a:bodyPr>
            <a:lstStyle/>
            <a:p>
              <a:r>
                <a:rPr kumimoji="1" lang="en-US" altLang="ja-JP" dirty="0">
                  <a:solidFill>
                    <a:schemeClr val="accent2"/>
                  </a:solidFill>
                  <a:latin typeface="Arial" panose="020B0604020202020204" pitchFamily="34" charset="0"/>
                  <a:cs typeface="Arial" panose="020B0604020202020204" pitchFamily="34" charset="0"/>
                </a:rPr>
                <a:t>Dependency methodology of Phoenix</a:t>
              </a:r>
              <a:endParaRPr kumimoji="1" lang="ja-JP" altLang="en-US" dirty="0">
                <a:solidFill>
                  <a:schemeClr val="accent2"/>
                </a:solidFill>
                <a:latin typeface="Arial" panose="020B0604020202020204" pitchFamily="34" charset="0"/>
                <a:cs typeface="Arial" panose="020B0604020202020204" pitchFamily="34" charset="0"/>
              </a:endParaRPr>
            </a:p>
          </p:txBody>
        </p:sp>
        <p:sp>
          <p:nvSpPr>
            <p:cNvPr id="9" name="楕円 8">
              <a:extLst>
                <a:ext uri="{FF2B5EF4-FFF2-40B4-BE49-F238E27FC236}">
                  <a16:creationId xmlns:a16="http://schemas.microsoft.com/office/drawing/2014/main" id="{F8A3F24C-7D3A-50A4-5188-05AFC1E74B5C}"/>
                </a:ext>
              </a:extLst>
            </p:cNvPr>
            <p:cNvSpPr/>
            <p:nvPr/>
          </p:nvSpPr>
          <p:spPr>
            <a:xfrm>
              <a:off x="5753721" y="5060359"/>
              <a:ext cx="716572" cy="50207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2"/>
                  </a:solidFill>
                  <a:latin typeface="Arial" panose="020B0604020202020204" pitchFamily="34" charset="0"/>
                  <a:cs typeface="Arial" panose="020B0604020202020204" pitchFamily="34" charset="0"/>
                </a:rPr>
                <a:t>PIF 3</a:t>
              </a:r>
              <a:endParaRPr kumimoji="1" lang="ja-JP" altLang="en-US" sz="1400" dirty="0">
                <a:solidFill>
                  <a:schemeClr val="tx2"/>
                </a:solidFill>
                <a:latin typeface="Arial" panose="020B0604020202020204" pitchFamily="34" charset="0"/>
                <a:cs typeface="Arial" panose="020B0604020202020204" pitchFamily="34" charset="0"/>
              </a:endParaRPr>
            </a:p>
          </p:txBody>
        </p:sp>
        <p:sp>
          <p:nvSpPr>
            <p:cNvPr id="158" name="テキスト ボックス 157">
              <a:extLst>
                <a:ext uri="{FF2B5EF4-FFF2-40B4-BE49-F238E27FC236}">
                  <a16:creationId xmlns:a16="http://schemas.microsoft.com/office/drawing/2014/main" id="{658BF536-5950-D99A-FA7D-2DA3EBA06116}"/>
                </a:ext>
              </a:extLst>
            </p:cNvPr>
            <p:cNvSpPr txBox="1"/>
            <p:nvPr/>
          </p:nvSpPr>
          <p:spPr>
            <a:xfrm>
              <a:off x="5279423" y="5467836"/>
              <a:ext cx="1851789" cy="369332"/>
            </a:xfrm>
            <a:prstGeom prst="rect">
              <a:avLst/>
            </a:prstGeom>
            <a:noFill/>
            <a:ln>
              <a:noFill/>
            </a:ln>
          </p:spPr>
          <p:txBody>
            <a:bodyPr wrap="none" rtlCol="0">
              <a:spAutoFit/>
            </a:bodyPr>
            <a:lstStyle/>
            <a:p>
              <a:r>
                <a:rPr lang="en-US" altLang="ja-JP" dirty="0">
                  <a:solidFill>
                    <a:schemeClr val="accent2"/>
                  </a:solidFill>
                  <a:latin typeface="Arial" panose="020B0604020202020204" pitchFamily="34" charset="0"/>
                  <a:cs typeface="Arial" panose="020B0604020202020204" pitchFamily="34" charset="0"/>
                </a:rPr>
                <a:t>Common Cause</a:t>
              </a:r>
              <a:endParaRPr kumimoji="1" lang="ja-JP" altLang="en-US" dirty="0">
                <a:solidFill>
                  <a:schemeClr val="accent2"/>
                </a:solidFill>
                <a:latin typeface="Arial" panose="020B0604020202020204" pitchFamily="34" charset="0"/>
                <a:cs typeface="Arial" panose="020B0604020202020204" pitchFamily="34" charset="0"/>
              </a:endParaRPr>
            </a:p>
          </p:txBody>
        </p:sp>
        <p:cxnSp>
          <p:nvCxnSpPr>
            <p:cNvPr id="159" name="直線矢印コネクタ 158">
              <a:extLst>
                <a:ext uri="{FF2B5EF4-FFF2-40B4-BE49-F238E27FC236}">
                  <a16:creationId xmlns:a16="http://schemas.microsoft.com/office/drawing/2014/main" id="{38C02656-CF31-F3DE-6AC3-4665F22978B5}"/>
                </a:ext>
              </a:extLst>
            </p:cNvPr>
            <p:cNvCxnSpPr>
              <a:cxnSpLocks/>
              <a:stCxn id="9" idx="2"/>
            </p:cNvCxnSpPr>
            <p:nvPr/>
          </p:nvCxnSpPr>
          <p:spPr>
            <a:xfrm flipH="1" flipV="1">
              <a:off x="3723248" y="4498787"/>
              <a:ext cx="2030473" cy="812610"/>
            </a:xfrm>
            <a:prstGeom prst="straightConnector1">
              <a:avLst/>
            </a:prstGeom>
            <a:ln w="19050">
              <a:solidFill>
                <a:schemeClr val="accent2"/>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62" name="直線矢印コネクタ 161">
              <a:extLst>
                <a:ext uri="{FF2B5EF4-FFF2-40B4-BE49-F238E27FC236}">
                  <a16:creationId xmlns:a16="http://schemas.microsoft.com/office/drawing/2014/main" id="{94C69AD4-4BC0-F88A-AB23-BB07BB888088}"/>
                </a:ext>
              </a:extLst>
            </p:cNvPr>
            <p:cNvCxnSpPr>
              <a:cxnSpLocks/>
              <a:stCxn id="9" idx="7"/>
              <a:endCxn id="8" idx="3"/>
            </p:cNvCxnSpPr>
            <p:nvPr/>
          </p:nvCxnSpPr>
          <p:spPr>
            <a:xfrm flipV="1">
              <a:off x="6365353" y="4477107"/>
              <a:ext cx="1989737" cy="656779"/>
            </a:xfrm>
            <a:prstGeom prst="straightConnector1">
              <a:avLst/>
            </a:prstGeom>
            <a:ln w="19050">
              <a:solidFill>
                <a:schemeClr val="accent2"/>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168" name="直線矢印コネクタ 167">
              <a:extLst>
                <a:ext uri="{FF2B5EF4-FFF2-40B4-BE49-F238E27FC236}">
                  <a16:creationId xmlns:a16="http://schemas.microsoft.com/office/drawing/2014/main" id="{0541764B-3972-B276-05FB-20664596E052}"/>
                </a:ext>
              </a:extLst>
            </p:cNvPr>
            <p:cNvCxnSpPr>
              <a:cxnSpLocks/>
            </p:cNvCxnSpPr>
            <p:nvPr/>
          </p:nvCxnSpPr>
          <p:spPr>
            <a:xfrm>
              <a:off x="3940000" y="4498787"/>
              <a:ext cx="1836000" cy="702691"/>
            </a:xfrm>
            <a:prstGeom prst="straightConnector1">
              <a:avLst/>
            </a:prstGeom>
            <a:ln>
              <a:solidFill>
                <a:schemeClr val="accent2"/>
              </a:solidFill>
              <a:prstDash val="dash"/>
              <a:tailEnd type="triangle"/>
            </a:ln>
          </p:spPr>
          <p:style>
            <a:lnRef idx="2">
              <a:schemeClr val="accent2"/>
            </a:lnRef>
            <a:fillRef idx="0">
              <a:schemeClr val="accent2"/>
            </a:fillRef>
            <a:effectRef idx="1">
              <a:schemeClr val="accent2"/>
            </a:effectRef>
            <a:fontRef idx="minor">
              <a:schemeClr val="tx1"/>
            </a:fontRef>
          </p:style>
        </p:cxnSp>
      </p:grpSp>
      <p:sp>
        <p:nvSpPr>
          <p:cNvPr id="174" name="スライド番号プレースホルダー 173">
            <a:extLst>
              <a:ext uri="{FF2B5EF4-FFF2-40B4-BE49-F238E27FC236}">
                <a16:creationId xmlns:a16="http://schemas.microsoft.com/office/drawing/2014/main" id="{B72EFC6F-EC88-6589-9003-CF71C075BC7F}"/>
              </a:ext>
            </a:extLst>
          </p:cNvPr>
          <p:cNvSpPr>
            <a:spLocks noGrp="1"/>
          </p:cNvSpPr>
          <p:nvPr>
            <p:ph type="sldNum" sz="quarter" idx="12"/>
          </p:nvPr>
        </p:nvSpPr>
        <p:spPr/>
        <p:txBody>
          <a:bodyPr/>
          <a:lstStyle/>
          <a:p>
            <a:fld id="{EEFE85D4-2DF7-4A22-9896-4A47003AF91D}" type="slidenum">
              <a:rPr lang="ja-JP" altLang="en-US" smtClean="0"/>
              <a:pPr/>
              <a:t>5</a:t>
            </a:fld>
            <a:endParaRPr lang="ja-JP" altLang="en-US"/>
          </a:p>
        </p:txBody>
      </p:sp>
      <p:sp>
        <p:nvSpPr>
          <p:cNvPr id="62" name="四角形: 角を丸くする 61">
            <a:extLst>
              <a:ext uri="{FF2B5EF4-FFF2-40B4-BE49-F238E27FC236}">
                <a16:creationId xmlns:a16="http://schemas.microsoft.com/office/drawing/2014/main" id="{32EA99B2-5B5B-7E2C-F263-A4C8DE2FF7E3}"/>
              </a:ext>
            </a:extLst>
          </p:cNvPr>
          <p:cNvSpPr/>
          <p:nvPr/>
        </p:nvSpPr>
        <p:spPr>
          <a:xfrm>
            <a:off x="1420688" y="718831"/>
            <a:ext cx="4892861" cy="1340123"/>
          </a:xfrm>
          <a:prstGeom prst="roundRect">
            <a:avLst/>
          </a:prstGeom>
          <a:solidFill>
            <a:schemeClr val="accent2">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テキスト ボックス 4">
            <a:extLst>
              <a:ext uri="{FF2B5EF4-FFF2-40B4-BE49-F238E27FC236}">
                <a16:creationId xmlns:a16="http://schemas.microsoft.com/office/drawing/2014/main" id="{EAA35E65-3818-C209-2A9B-B1FDE887B78C}"/>
              </a:ext>
            </a:extLst>
          </p:cNvPr>
          <p:cNvSpPr txBox="1"/>
          <p:nvPr/>
        </p:nvSpPr>
        <p:spPr>
          <a:xfrm>
            <a:off x="1666257" y="1752331"/>
            <a:ext cx="783044" cy="369332"/>
          </a:xfrm>
          <a:prstGeom prst="rect">
            <a:avLst/>
          </a:prstGeom>
          <a:noFill/>
        </p:spPr>
        <p:txBody>
          <a:bodyPr wrap="square" rtlCol="0">
            <a:spAutoFit/>
          </a:bodyPr>
          <a:lstStyle/>
          <a:p>
            <a:endParaRPr kumimoji="1" lang="ja-JP" altLang="en-US" dirty="0">
              <a:latin typeface="Arial" panose="020B0604020202020204" pitchFamily="34" charset="0"/>
              <a:cs typeface="Arial" panose="020B0604020202020204" pitchFamily="34" charset="0"/>
            </a:endParaRPr>
          </a:p>
        </p:txBody>
      </p:sp>
      <p:sp>
        <p:nvSpPr>
          <p:cNvPr id="37" name="楕円 36">
            <a:extLst>
              <a:ext uri="{FF2B5EF4-FFF2-40B4-BE49-F238E27FC236}">
                <a16:creationId xmlns:a16="http://schemas.microsoft.com/office/drawing/2014/main" id="{6540FC86-02F8-4BAA-E0FE-30EDD43F9938}"/>
              </a:ext>
            </a:extLst>
          </p:cNvPr>
          <p:cNvSpPr/>
          <p:nvPr/>
        </p:nvSpPr>
        <p:spPr>
          <a:xfrm>
            <a:off x="1658416" y="862941"/>
            <a:ext cx="615246" cy="49674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IE</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38" name="正方形/長方形 37">
            <a:extLst>
              <a:ext uri="{FF2B5EF4-FFF2-40B4-BE49-F238E27FC236}">
                <a16:creationId xmlns:a16="http://schemas.microsoft.com/office/drawing/2014/main" id="{3C5E3B5D-6050-85E4-6213-1CFC6F88F5B9}"/>
              </a:ext>
            </a:extLst>
          </p:cNvPr>
          <p:cNvSpPr/>
          <p:nvPr/>
        </p:nvSpPr>
        <p:spPr>
          <a:xfrm>
            <a:off x="2449301" y="928062"/>
            <a:ext cx="2091891"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0" name="四角形: 角を丸くする 39">
            <a:extLst>
              <a:ext uri="{FF2B5EF4-FFF2-40B4-BE49-F238E27FC236}">
                <a16:creationId xmlns:a16="http://schemas.microsoft.com/office/drawing/2014/main" id="{51DFC550-AE76-1778-DF12-CB189176D14C}"/>
              </a:ext>
            </a:extLst>
          </p:cNvPr>
          <p:cNvSpPr/>
          <p:nvPr/>
        </p:nvSpPr>
        <p:spPr>
          <a:xfrm>
            <a:off x="4936302" y="898550"/>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Success</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1" name="四角形: 角を丸くする 40">
            <a:extLst>
              <a:ext uri="{FF2B5EF4-FFF2-40B4-BE49-F238E27FC236}">
                <a16:creationId xmlns:a16="http://schemas.microsoft.com/office/drawing/2014/main" id="{1AF018EA-1F6E-DC93-A33F-075DDB473E06}"/>
              </a:ext>
            </a:extLst>
          </p:cNvPr>
          <p:cNvSpPr/>
          <p:nvPr/>
        </p:nvSpPr>
        <p:spPr>
          <a:xfrm>
            <a:off x="4936302" y="1521495"/>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Failure</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43" name="直線矢印コネクタ 42">
            <a:extLst>
              <a:ext uri="{FF2B5EF4-FFF2-40B4-BE49-F238E27FC236}">
                <a16:creationId xmlns:a16="http://schemas.microsoft.com/office/drawing/2014/main" id="{750697FE-8603-798F-B16E-5D905B439AC7}"/>
              </a:ext>
            </a:extLst>
          </p:cNvPr>
          <p:cNvCxnSpPr>
            <a:stCxn id="37" idx="6"/>
            <a:endCxn id="38" idx="1"/>
          </p:cNvCxnSpPr>
          <p:nvPr/>
        </p:nvCxnSpPr>
        <p:spPr>
          <a:xfrm>
            <a:off x="2273662" y="1111313"/>
            <a:ext cx="175639" cy="141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5" name="直線矢印コネクタ 44">
            <a:extLst>
              <a:ext uri="{FF2B5EF4-FFF2-40B4-BE49-F238E27FC236}">
                <a16:creationId xmlns:a16="http://schemas.microsoft.com/office/drawing/2014/main" id="{4E5BCDED-BF40-AE70-6041-C76312A1A9EA}"/>
              </a:ext>
            </a:extLst>
          </p:cNvPr>
          <p:cNvCxnSpPr>
            <a:stCxn id="38" idx="3"/>
            <a:endCxn id="40" idx="1"/>
          </p:cNvCxnSpPr>
          <p:nvPr/>
        </p:nvCxnSpPr>
        <p:spPr>
          <a:xfrm flipV="1">
            <a:off x="4541192" y="1109572"/>
            <a:ext cx="395110" cy="315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9" name="コネクタ: カギ線 48">
            <a:extLst>
              <a:ext uri="{FF2B5EF4-FFF2-40B4-BE49-F238E27FC236}">
                <a16:creationId xmlns:a16="http://schemas.microsoft.com/office/drawing/2014/main" id="{3B6D0A1A-D90D-69E9-8D38-58A7D42002FE}"/>
              </a:ext>
            </a:extLst>
          </p:cNvPr>
          <p:cNvCxnSpPr>
            <a:stCxn id="38" idx="2"/>
            <a:endCxn id="41" idx="1"/>
          </p:cNvCxnSpPr>
          <p:nvPr/>
        </p:nvCxnSpPr>
        <p:spPr>
          <a:xfrm rot="16200000" flipH="1">
            <a:off x="3998213" y="794427"/>
            <a:ext cx="435123" cy="1441055"/>
          </a:xfrm>
          <a:prstGeom prst="bent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52" name="コネクタ: 曲線 51">
            <a:extLst>
              <a:ext uri="{FF2B5EF4-FFF2-40B4-BE49-F238E27FC236}">
                <a16:creationId xmlns:a16="http://schemas.microsoft.com/office/drawing/2014/main" id="{8571AEBE-8FAE-C597-3CF9-B8F6781C1E69}"/>
              </a:ext>
            </a:extLst>
          </p:cNvPr>
          <p:cNvCxnSpPr>
            <a:cxnSpLocks/>
            <a:stCxn id="41" idx="3"/>
            <a:endCxn id="10" idx="2"/>
          </p:cNvCxnSpPr>
          <p:nvPr/>
        </p:nvCxnSpPr>
        <p:spPr>
          <a:xfrm flipV="1">
            <a:off x="6065191" y="1159078"/>
            <a:ext cx="1039728" cy="573439"/>
          </a:xfrm>
          <a:prstGeom prst="curvedConnector3">
            <a:avLst/>
          </a:prstGeom>
          <a:ln>
            <a:prstDash val="sysDot"/>
            <a:tailEnd type="triangle"/>
          </a:ln>
        </p:spPr>
        <p:style>
          <a:lnRef idx="2">
            <a:schemeClr val="dk1"/>
          </a:lnRef>
          <a:fillRef idx="0">
            <a:schemeClr val="dk1"/>
          </a:fillRef>
          <a:effectRef idx="1">
            <a:schemeClr val="dk1"/>
          </a:effectRef>
          <a:fontRef idx="minor">
            <a:schemeClr val="tx1"/>
          </a:fontRef>
        </p:style>
      </p:cxnSp>
      <p:sp>
        <p:nvSpPr>
          <p:cNvPr id="63" name="テキスト ボックス 62">
            <a:extLst>
              <a:ext uri="{FF2B5EF4-FFF2-40B4-BE49-F238E27FC236}">
                <a16:creationId xmlns:a16="http://schemas.microsoft.com/office/drawing/2014/main" id="{FBF08DF4-EB2B-C328-1F6E-077FD8801912}"/>
              </a:ext>
            </a:extLst>
          </p:cNvPr>
          <p:cNvSpPr txBox="1"/>
          <p:nvPr/>
        </p:nvSpPr>
        <p:spPr>
          <a:xfrm>
            <a:off x="1514251" y="1655954"/>
            <a:ext cx="847230"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CF 1</a:t>
            </a:r>
            <a:endParaRPr kumimoji="1" lang="ja-JP" altLang="en-US" dirty="0">
              <a:latin typeface="Arial" panose="020B0604020202020204" pitchFamily="34" charset="0"/>
              <a:cs typeface="Arial" panose="020B0604020202020204" pitchFamily="34" charset="0"/>
            </a:endParaRPr>
          </a:p>
        </p:txBody>
      </p:sp>
      <p:cxnSp>
        <p:nvCxnSpPr>
          <p:cNvPr id="93" name="コネクタ: 曲線 92">
            <a:extLst>
              <a:ext uri="{FF2B5EF4-FFF2-40B4-BE49-F238E27FC236}">
                <a16:creationId xmlns:a16="http://schemas.microsoft.com/office/drawing/2014/main" id="{0090BC43-11C3-11ED-08B8-2C3D01D50320}"/>
              </a:ext>
            </a:extLst>
          </p:cNvPr>
          <p:cNvCxnSpPr>
            <a:cxnSpLocks/>
            <a:stCxn id="38" idx="2"/>
            <a:endCxn id="67" idx="0"/>
          </p:cNvCxnSpPr>
          <p:nvPr/>
        </p:nvCxnSpPr>
        <p:spPr>
          <a:xfrm rot="16200000" flipH="1">
            <a:off x="3703392" y="1089249"/>
            <a:ext cx="860931" cy="1277220"/>
          </a:xfrm>
          <a:prstGeom prst="curvedConnector3">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FC8F791C-19FD-1B8D-9505-C6AF3D2ED720}"/>
              </a:ext>
            </a:extLst>
          </p:cNvPr>
          <p:cNvGrpSpPr/>
          <p:nvPr/>
        </p:nvGrpSpPr>
        <p:grpSpPr>
          <a:xfrm>
            <a:off x="6865286" y="700322"/>
            <a:ext cx="4366750" cy="1458001"/>
            <a:chOff x="6892358" y="714334"/>
            <a:chExt cx="4366750" cy="1458001"/>
          </a:xfrm>
        </p:grpSpPr>
        <p:sp>
          <p:nvSpPr>
            <p:cNvPr id="7" name="四角形: 角を丸くする 6">
              <a:extLst>
                <a:ext uri="{FF2B5EF4-FFF2-40B4-BE49-F238E27FC236}">
                  <a16:creationId xmlns:a16="http://schemas.microsoft.com/office/drawing/2014/main" id="{B122F5E0-A782-0442-2619-C6B0198B415B}"/>
                </a:ext>
              </a:extLst>
            </p:cNvPr>
            <p:cNvSpPr/>
            <p:nvPr/>
          </p:nvSpPr>
          <p:spPr>
            <a:xfrm>
              <a:off x="6892358" y="714334"/>
              <a:ext cx="4366750" cy="1340525"/>
            </a:xfrm>
            <a:prstGeom prst="roundRect">
              <a:avLst/>
            </a:prstGeom>
            <a:solidFill>
              <a:schemeClr val="accent1">
                <a:alpha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楕円 9">
              <a:extLst>
                <a:ext uri="{FF2B5EF4-FFF2-40B4-BE49-F238E27FC236}">
                  <a16:creationId xmlns:a16="http://schemas.microsoft.com/office/drawing/2014/main" id="{5DFC61B9-20DB-9EB7-4566-9799B41FE9EF}"/>
                </a:ext>
              </a:extLst>
            </p:cNvPr>
            <p:cNvSpPr/>
            <p:nvPr/>
          </p:nvSpPr>
          <p:spPr>
            <a:xfrm>
              <a:off x="7131991" y="924718"/>
              <a:ext cx="615246" cy="49674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IE</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1" name="正方形/長方形 10">
              <a:extLst>
                <a:ext uri="{FF2B5EF4-FFF2-40B4-BE49-F238E27FC236}">
                  <a16:creationId xmlns:a16="http://schemas.microsoft.com/office/drawing/2014/main" id="{5FC3E60F-2CA1-6D3C-1F06-1D87673BB46B}"/>
                </a:ext>
              </a:extLst>
            </p:cNvPr>
            <p:cNvSpPr/>
            <p:nvPr/>
          </p:nvSpPr>
          <p:spPr>
            <a:xfrm>
              <a:off x="7904676" y="984595"/>
              <a:ext cx="1755004"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2</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2" name="四角形: 角を丸くする 11">
              <a:extLst>
                <a:ext uri="{FF2B5EF4-FFF2-40B4-BE49-F238E27FC236}">
                  <a16:creationId xmlns:a16="http://schemas.microsoft.com/office/drawing/2014/main" id="{0BA30D3D-224B-5189-4C49-DDBAD36E03C3}"/>
                </a:ext>
              </a:extLst>
            </p:cNvPr>
            <p:cNvSpPr/>
            <p:nvPr/>
          </p:nvSpPr>
          <p:spPr>
            <a:xfrm>
              <a:off x="9839861" y="962068"/>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Success</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3" name="四角形: 角を丸くする 12">
              <a:extLst>
                <a:ext uri="{FF2B5EF4-FFF2-40B4-BE49-F238E27FC236}">
                  <a16:creationId xmlns:a16="http://schemas.microsoft.com/office/drawing/2014/main" id="{B9F88E0D-B6E4-EB7D-9C8E-456F25D171EF}"/>
                </a:ext>
              </a:extLst>
            </p:cNvPr>
            <p:cNvSpPr/>
            <p:nvPr/>
          </p:nvSpPr>
          <p:spPr>
            <a:xfrm>
              <a:off x="9839860" y="1510457"/>
              <a:ext cx="1128889" cy="42204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Failure</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14" name="直線矢印コネクタ 13">
              <a:extLst>
                <a:ext uri="{FF2B5EF4-FFF2-40B4-BE49-F238E27FC236}">
                  <a16:creationId xmlns:a16="http://schemas.microsoft.com/office/drawing/2014/main" id="{541DF487-F9A0-A2C2-364F-D0EEFBCD0BD2}"/>
                </a:ext>
              </a:extLst>
            </p:cNvPr>
            <p:cNvCxnSpPr>
              <a:cxnSpLocks/>
              <a:stCxn id="10" idx="6"/>
              <a:endCxn id="11" idx="1"/>
            </p:cNvCxnSpPr>
            <p:nvPr/>
          </p:nvCxnSpPr>
          <p:spPr>
            <a:xfrm flipV="1">
              <a:off x="7747237" y="1169261"/>
              <a:ext cx="157439" cy="382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5" name="直線矢印コネクタ 14">
              <a:extLst>
                <a:ext uri="{FF2B5EF4-FFF2-40B4-BE49-F238E27FC236}">
                  <a16:creationId xmlns:a16="http://schemas.microsoft.com/office/drawing/2014/main" id="{187482B4-2726-A7A8-2A14-D054A237E636}"/>
                </a:ext>
              </a:extLst>
            </p:cNvPr>
            <p:cNvCxnSpPr>
              <a:cxnSpLocks/>
              <a:stCxn id="11" idx="3"/>
              <a:endCxn id="12" idx="1"/>
            </p:cNvCxnSpPr>
            <p:nvPr/>
          </p:nvCxnSpPr>
          <p:spPr>
            <a:xfrm>
              <a:off x="9659680" y="1169261"/>
              <a:ext cx="180181" cy="382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6" name="コネクタ: カギ線 15">
              <a:extLst>
                <a:ext uri="{FF2B5EF4-FFF2-40B4-BE49-F238E27FC236}">
                  <a16:creationId xmlns:a16="http://schemas.microsoft.com/office/drawing/2014/main" id="{E1970D18-C77B-51CA-70D0-F847509613EB}"/>
                </a:ext>
              </a:extLst>
            </p:cNvPr>
            <p:cNvCxnSpPr>
              <a:cxnSpLocks/>
              <a:stCxn id="11" idx="2"/>
              <a:endCxn id="13" idx="1"/>
            </p:cNvCxnSpPr>
            <p:nvPr/>
          </p:nvCxnSpPr>
          <p:spPr>
            <a:xfrm rot="16200000" flipH="1">
              <a:off x="9127243" y="1008862"/>
              <a:ext cx="367552" cy="1057682"/>
            </a:xfrm>
            <a:prstGeom prst="bentConnector2">
              <a:avLst/>
            </a:prstGeom>
            <a:ln>
              <a:tailEnd type="triangle"/>
            </a:ln>
          </p:spPr>
          <p:style>
            <a:lnRef idx="2">
              <a:schemeClr val="dk1"/>
            </a:lnRef>
            <a:fillRef idx="0">
              <a:schemeClr val="dk1"/>
            </a:fillRef>
            <a:effectRef idx="1">
              <a:schemeClr val="dk1"/>
            </a:effectRef>
            <a:fontRef idx="minor">
              <a:schemeClr val="tx1"/>
            </a:fontRef>
          </p:style>
        </p:cxnSp>
        <p:sp>
          <p:nvSpPr>
            <p:cNvPr id="17" name="テキスト ボックス 16">
              <a:extLst>
                <a:ext uri="{FF2B5EF4-FFF2-40B4-BE49-F238E27FC236}">
                  <a16:creationId xmlns:a16="http://schemas.microsoft.com/office/drawing/2014/main" id="{0F913131-619C-1A49-C75B-6CA340913A23}"/>
                </a:ext>
              </a:extLst>
            </p:cNvPr>
            <p:cNvSpPr txBox="1"/>
            <p:nvPr/>
          </p:nvSpPr>
          <p:spPr>
            <a:xfrm>
              <a:off x="7009459" y="1645649"/>
              <a:ext cx="847230"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CF 2</a:t>
              </a:r>
              <a:endParaRPr kumimoji="1" lang="ja-JP" altLang="en-US" dirty="0">
                <a:latin typeface="Arial" panose="020B0604020202020204" pitchFamily="34" charset="0"/>
                <a:cs typeface="Arial" panose="020B0604020202020204" pitchFamily="34" charset="0"/>
              </a:endParaRPr>
            </a:p>
          </p:txBody>
        </p:sp>
        <p:cxnSp>
          <p:nvCxnSpPr>
            <p:cNvPr id="18" name="コネクタ: 曲線 17">
              <a:extLst>
                <a:ext uri="{FF2B5EF4-FFF2-40B4-BE49-F238E27FC236}">
                  <a16:creationId xmlns:a16="http://schemas.microsoft.com/office/drawing/2014/main" id="{5D3E8AE5-AB95-7A3A-63A7-EDCDA9602D2F}"/>
                </a:ext>
              </a:extLst>
            </p:cNvPr>
            <p:cNvCxnSpPr>
              <a:cxnSpLocks/>
              <a:stCxn id="11" idx="2"/>
              <a:endCxn id="130" idx="0"/>
            </p:cNvCxnSpPr>
            <p:nvPr/>
          </p:nvCxnSpPr>
          <p:spPr>
            <a:xfrm rot="16200000" flipH="1">
              <a:off x="8896875" y="1239229"/>
              <a:ext cx="818409" cy="1047803"/>
            </a:xfrm>
            <a:prstGeom prst="curvedConnector3">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00158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図 38">
            <a:extLst>
              <a:ext uri="{FF2B5EF4-FFF2-40B4-BE49-F238E27FC236}">
                <a16:creationId xmlns:a16="http://schemas.microsoft.com/office/drawing/2014/main" id="{50CBF7BD-049B-D03A-5909-3C200553E42D}"/>
              </a:ext>
            </a:extLst>
          </p:cNvPr>
          <p:cNvPicPr>
            <a:picLocks noChangeAspect="1"/>
          </p:cNvPicPr>
          <p:nvPr/>
        </p:nvPicPr>
        <p:blipFill>
          <a:blip r:embed="rId3"/>
          <a:stretch>
            <a:fillRect/>
          </a:stretch>
        </p:blipFill>
        <p:spPr>
          <a:xfrm>
            <a:off x="4680737" y="506367"/>
            <a:ext cx="7623307" cy="4469890"/>
          </a:xfrm>
          <a:prstGeom prst="rect">
            <a:avLst/>
          </a:prstGeom>
        </p:spPr>
      </p:pic>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38200" y="-31367"/>
            <a:ext cx="11159490" cy="558800"/>
          </a:xfrm>
        </p:spPr>
        <p:txBody>
          <a:bodyPr>
            <a:normAutofit/>
          </a:bodyPr>
          <a:lstStyle/>
          <a:p>
            <a:pPr algn="ctr"/>
            <a:r>
              <a:rPr kumimoji="1" lang="en-US" altLang="ja-JP" sz="3200" u="sng" dirty="0"/>
              <a:t>Analytical scenario for trial </a:t>
            </a:r>
            <a:r>
              <a:rPr lang="en-US" altLang="ja-JP" sz="3200" u="sng" dirty="0"/>
              <a:t>calculation</a:t>
            </a:r>
            <a:endParaRPr kumimoji="1" lang="en-US" altLang="ja-JP" sz="3200" u="sng" dirty="0"/>
          </a:p>
        </p:txBody>
      </p:sp>
      <p:sp>
        <p:nvSpPr>
          <p:cNvPr id="6" name="テキスト ボックス 5">
            <a:extLst>
              <a:ext uri="{FF2B5EF4-FFF2-40B4-BE49-F238E27FC236}">
                <a16:creationId xmlns:a16="http://schemas.microsoft.com/office/drawing/2014/main" id="{2AA0BE7F-2F7F-FB5F-21CA-DB93DF66CF2B}"/>
              </a:ext>
            </a:extLst>
          </p:cNvPr>
          <p:cNvSpPr txBox="1"/>
          <p:nvPr/>
        </p:nvSpPr>
        <p:spPr>
          <a:xfrm>
            <a:off x="104194" y="404179"/>
            <a:ext cx="4888089" cy="6247864"/>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2000" dirty="0">
                <a:latin typeface="Arial" panose="020B0604020202020204" pitchFamily="34" charset="0"/>
                <a:cs typeface="Arial" panose="020B0604020202020204" pitchFamily="34" charset="0"/>
              </a:rPr>
              <a:t>This scenario is based on an actual incident that occurred in a nuclear power plant in Japan.</a:t>
            </a:r>
          </a:p>
          <a:p>
            <a:r>
              <a:rPr lang="en-US" altLang="ja-JP" sz="20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altLang="ja-JP" sz="2000" dirty="0">
                <a:latin typeface="Arial" panose="020B0604020202020204" pitchFamily="34" charset="0"/>
                <a:cs typeface="Arial" panose="020B0604020202020204" pitchFamily="34" charset="0"/>
              </a:rPr>
              <a:t>At unit 1, an inspection of step-up transformer protection relay was occurred. While unit 2 was at the rated power.</a:t>
            </a:r>
          </a:p>
          <a:p>
            <a:pPr marL="285750" indent="-285750">
              <a:buFont typeface="Arial" panose="020B0604020202020204" pitchFamily="34" charset="0"/>
              <a:buChar char="•"/>
            </a:pPr>
            <a:endParaRPr lang="en-US" altLang="ja-JP"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ja-JP" sz="2000" dirty="0">
                <a:latin typeface="Arial" panose="020B0604020202020204" pitchFamily="34" charset="0"/>
                <a:cs typeface="Arial" panose="020B0604020202020204" pitchFamily="34" charset="0"/>
              </a:rPr>
              <a:t>This task includes isolation operation of the current transformer (CT) circuits at the step-up transformer protection relay panel.</a:t>
            </a:r>
          </a:p>
          <a:p>
            <a:pPr marL="285750" indent="-285750">
              <a:buFont typeface="Arial" panose="020B0604020202020204" pitchFamily="34" charset="0"/>
              <a:buChar char="•"/>
            </a:pPr>
            <a:endParaRPr lang="en-US" altLang="ja-JP"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ja-JP" sz="2000" dirty="0">
                <a:latin typeface="Arial" panose="020B0604020202020204" pitchFamily="34" charset="0"/>
                <a:cs typeface="Arial" panose="020B0604020202020204" pitchFamily="34" charset="0"/>
              </a:rPr>
              <a:t>The task was configured in operations for two train (</a:t>
            </a:r>
            <a:r>
              <a:rPr lang="en-US" altLang="ja-JP" sz="2000" dirty="0">
                <a:highlight>
                  <a:srgbClr val="00FF00"/>
                </a:highlight>
                <a:latin typeface="Arial" panose="020B0604020202020204" pitchFamily="34" charset="0"/>
                <a:cs typeface="Arial" panose="020B0604020202020204" pitchFamily="34" charset="0"/>
              </a:rPr>
              <a:t>Unit1 A</a:t>
            </a:r>
            <a:r>
              <a:rPr lang="en-US" altLang="ja-JP" sz="2000" dirty="0">
                <a:latin typeface="Arial" panose="020B0604020202020204" pitchFamily="34" charset="0"/>
                <a:cs typeface="Arial" panose="020B0604020202020204" pitchFamily="34" charset="0"/>
              </a:rPr>
              <a:t> and </a:t>
            </a:r>
            <a:r>
              <a:rPr lang="en-US" altLang="ja-JP" sz="2000" dirty="0">
                <a:highlight>
                  <a:srgbClr val="FFFF00"/>
                </a:highlight>
                <a:latin typeface="Arial" panose="020B0604020202020204" pitchFamily="34" charset="0"/>
                <a:cs typeface="Arial" panose="020B0604020202020204" pitchFamily="34" charset="0"/>
              </a:rPr>
              <a:t>Unit1 B</a:t>
            </a:r>
            <a:r>
              <a:rPr lang="en-US" altLang="ja-JP" sz="20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altLang="ja-JP"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ja-JP" sz="2000" dirty="0">
                <a:latin typeface="Arial" panose="020B0604020202020204" pitchFamily="34" charset="0"/>
                <a:cs typeface="Arial" panose="020B0604020202020204" pitchFamily="34" charset="0"/>
              </a:rPr>
              <a:t>After the operation for Unit1 A was performed, the operation for Unit1 B was performed.</a:t>
            </a:r>
          </a:p>
        </p:txBody>
      </p:sp>
      <p:sp>
        <p:nvSpPr>
          <p:cNvPr id="9" name="テキスト ボックス 8">
            <a:extLst>
              <a:ext uri="{FF2B5EF4-FFF2-40B4-BE49-F238E27FC236}">
                <a16:creationId xmlns:a16="http://schemas.microsoft.com/office/drawing/2014/main" id="{49118FD9-B406-D2B0-6317-A476220E614D}"/>
              </a:ext>
            </a:extLst>
          </p:cNvPr>
          <p:cNvSpPr txBox="1"/>
          <p:nvPr/>
        </p:nvSpPr>
        <p:spPr>
          <a:xfrm>
            <a:off x="5185709" y="1893332"/>
            <a:ext cx="45719" cy="369332"/>
          </a:xfrm>
          <a:prstGeom prst="rect">
            <a:avLst/>
          </a:prstGeom>
          <a:noFill/>
        </p:spPr>
        <p:txBody>
          <a:bodyPr wrap="square" rtlCol="0">
            <a:spAutoFit/>
          </a:bodyPr>
          <a:lstStyle/>
          <a:p>
            <a:endParaRPr kumimoji="1" lang="ja-JP" altLang="en-US" dirty="0"/>
          </a:p>
        </p:txBody>
      </p:sp>
      <p:sp>
        <p:nvSpPr>
          <p:cNvPr id="11" name="テキスト ボックス 10">
            <a:extLst>
              <a:ext uri="{FF2B5EF4-FFF2-40B4-BE49-F238E27FC236}">
                <a16:creationId xmlns:a16="http://schemas.microsoft.com/office/drawing/2014/main" id="{7A793775-F82C-BA8C-EF27-ED140AC29F91}"/>
              </a:ext>
            </a:extLst>
          </p:cNvPr>
          <p:cNvSpPr txBox="1"/>
          <p:nvPr/>
        </p:nvSpPr>
        <p:spPr>
          <a:xfrm>
            <a:off x="6724662" y="944005"/>
            <a:ext cx="1377300" cy="369332"/>
          </a:xfrm>
          <a:prstGeom prst="rect">
            <a:avLst/>
          </a:prstGeom>
          <a:noFill/>
          <a:ln>
            <a:solidFill>
              <a:srgbClr val="FF0000"/>
            </a:solidFill>
          </a:ln>
        </p:spPr>
        <p:txBody>
          <a:bodyPr wrap="none" rtlCol="0">
            <a:spAutoFit/>
          </a:bodyPr>
          <a:lstStyle/>
          <a:p>
            <a:r>
              <a:rPr lang="en-US" altLang="ja-JP" dirty="0">
                <a:solidFill>
                  <a:srgbClr val="FF0000"/>
                </a:solidFill>
                <a:latin typeface="Arial" panose="020B0604020202020204" pitchFamily="34" charset="0"/>
                <a:cs typeface="Arial" panose="020B0604020202020204" pitchFamily="34" charset="0"/>
              </a:rPr>
              <a:t>Reactor trip</a:t>
            </a:r>
            <a:endParaRPr kumimoji="1" lang="ja-JP" altLang="en-US" dirty="0">
              <a:solidFill>
                <a:srgbClr val="FF0000"/>
              </a:solidFill>
              <a:latin typeface="Arial" panose="020B0604020202020204" pitchFamily="34" charset="0"/>
              <a:cs typeface="Arial" panose="020B0604020202020204" pitchFamily="34" charset="0"/>
            </a:endParaRPr>
          </a:p>
        </p:txBody>
      </p:sp>
      <p:sp>
        <p:nvSpPr>
          <p:cNvPr id="4" name="矢印: 右 3">
            <a:extLst>
              <a:ext uri="{FF2B5EF4-FFF2-40B4-BE49-F238E27FC236}">
                <a16:creationId xmlns:a16="http://schemas.microsoft.com/office/drawing/2014/main" id="{D6210971-4923-9CF9-3F7D-32AA41F4173D}"/>
              </a:ext>
            </a:extLst>
          </p:cNvPr>
          <p:cNvSpPr/>
          <p:nvPr/>
        </p:nvSpPr>
        <p:spPr>
          <a:xfrm rot="11486531">
            <a:off x="8176693" y="1097597"/>
            <a:ext cx="383822" cy="285424"/>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3" name="表 2">
            <a:extLst>
              <a:ext uri="{FF2B5EF4-FFF2-40B4-BE49-F238E27FC236}">
                <a16:creationId xmlns:a16="http://schemas.microsoft.com/office/drawing/2014/main" id="{82E53A9D-C511-FD58-EA4A-F8A2F6E43333}"/>
              </a:ext>
            </a:extLst>
          </p:cNvPr>
          <p:cNvGraphicFramePr>
            <a:graphicFrameLocks noGrp="1"/>
          </p:cNvGraphicFramePr>
          <p:nvPr>
            <p:extLst>
              <p:ext uri="{D42A27DB-BD31-4B8C-83A1-F6EECF244321}">
                <p14:modId xmlns:p14="http://schemas.microsoft.com/office/powerpoint/2010/main" val="2885434363"/>
              </p:ext>
            </p:extLst>
          </p:nvPr>
        </p:nvGraphicFramePr>
        <p:xfrm>
          <a:off x="4956082" y="5044652"/>
          <a:ext cx="6825043" cy="1645920"/>
        </p:xfrm>
        <a:graphic>
          <a:graphicData uri="http://schemas.openxmlformats.org/drawingml/2006/table">
            <a:tbl>
              <a:tblPr firstRow="1" bandRow="1">
                <a:tableStyleId>{5C22544A-7EE6-4342-B048-85BDC9FD1C3A}</a:tableStyleId>
              </a:tblPr>
              <a:tblGrid>
                <a:gridCol w="2198644">
                  <a:extLst>
                    <a:ext uri="{9D8B030D-6E8A-4147-A177-3AD203B41FA5}">
                      <a16:colId xmlns:a16="http://schemas.microsoft.com/office/drawing/2014/main" val="484081499"/>
                    </a:ext>
                  </a:extLst>
                </a:gridCol>
                <a:gridCol w="2303448">
                  <a:extLst>
                    <a:ext uri="{9D8B030D-6E8A-4147-A177-3AD203B41FA5}">
                      <a16:colId xmlns:a16="http://schemas.microsoft.com/office/drawing/2014/main" val="1020504552"/>
                    </a:ext>
                  </a:extLst>
                </a:gridCol>
                <a:gridCol w="2322951">
                  <a:extLst>
                    <a:ext uri="{9D8B030D-6E8A-4147-A177-3AD203B41FA5}">
                      <a16:colId xmlns:a16="http://schemas.microsoft.com/office/drawing/2014/main" val="1598086937"/>
                    </a:ext>
                  </a:extLst>
                </a:gridCol>
              </a:tblGrid>
              <a:tr h="248495">
                <a:tc>
                  <a:txBody>
                    <a:bodyPr/>
                    <a:lstStyle/>
                    <a:p>
                      <a:endParaRPr kumimoji="1" lang="ja-JP" alt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dirty="0">
                          <a:solidFill>
                            <a:schemeClr val="tx1"/>
                          </a:solidFill>
                          <a:latin typeface="Arial" panose="020B0604020202020204" pitchFamily="34" charset="0"/>
                          <a:cs typeface="Arial" panose="020B0604020202020204" pitchFamily="34" charset="0"/>
                        </a:rPr>
                        <a:t>Instructor</a:t>
                      </a:r>
                      <a:endParaRPr kumimoji="1" lang="ja-JP" alt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dirty="0">
                          <a:solidFill>
                            <a:schemeClr val="tx1"/>
                          </a:solidFill>
                          <a:latin typeface="Arial" panose="020B0604020202020204" pitchFamily="34" charset="0"/>
                          <a:cs typeface="Arial" panose="020B0604020202020204" pitchFamily="34" charset="0"/>
                        </a:rPr>
                        <a:t>Executor</a:t>
                      </a:r>
                      <a:endParaRPr kumimoji="1" lang="ja-JP" alt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9576660"/>
                  </a:ext>
                </a:extLst>
              </a:tr>
              <a:tr h="434867">
                <a:tc>
                  <a:txBody>
                    <a:bodyPr/>
                    <a:lstStyle/>
                    <a:p>
                      <a:r>
                        <a:rPr kumimoji="1" lang="en-US" altLang="ja-JP" b="1" dirty="0">
                          <a:latin typeface="Arial" panose="020B0604020202020204" pitchFamily="34" charset="0"/>
                          <a:cs typeface="Arial" panose="020B0604020202020204" pitchFamily="34" charset="0"/>
                        </a:rPr>
                        <a:t>Unit1 A operation</a:t>
                      </a:r>
                    </a:p>
                    <a:p>
                      <a:r>
                        <a:rPr kumimoji="1" lang="en-US" altLang="ja-JP" b="1" dirty="0">
                          <a:latin typeface="Arial" panose="020B0604020202020204" pitchFamily="34" charset="0"/>
                          <a:cs typeface="Arial" panose="020B0604020202020204" pitchFamily="34" charset="0"/>
                        </a:rPr>
                        <a:t>(step1~step7)</a:t>
                      </a:r>
                      <a:endParaRPr kumimoji="1" lang="ja-JP" altLang="en-US"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dirty="0">
                          <a:latin typeface="Arial" panose="020B0604020202020204" pitchFamily="34" charset="0"/>
                          <a:cs typeface="Arial" panose="020B0604020202020204" pitchFamily="34" charset="0"/>
                        </a:rPr>
                        <a:t>Highly experienced crew</a:t>
                      </a:r>
                      <a:endParaRPr kumimoji="1" lang="ja-JP" altLang="en-US"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r>
                        <a:rPr kumimoji="1" lang="en-US" altLang="ja-JP" dirty="0">
                          <a:latin typeface="Arial" panose="020B0604020202020204" pitchFamily="34" charset="0"/>
                          <a:cs typeface="Arial" panose="020B0604020202020204" pitchFamily="34" charset="0"/>
                        </a:rPr>
                        <a:t>Unexperienced crew</a:t>
                      </a:r>
                      <a:endParaRPr kumimoji="1" lang="ja-JP" altLang="en-US"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9270904"/>
                  </a:ext>
                </a:extLst>
              </a:tr>
              <a:tr h="248495">
                <a:tc>
                  <a:txBody>
                    <a:bodyPr/>
                    <a:lstStyle/>
                    <a:p>
                      <a:r>
                        <a:rPr kumimoji="1" lang="en-US" altLang="ja-JP" b="1" dirty="0">
                          <a:latin typeface="Arial" panose="020B0604020202020204" pitchFamily="34" charset="0"/>
                          <a:cs typeface="Arial" panose="020B0604020202020204" pitchFamily="34" charset="0"/>
                        </a:rPr>
                        <a:t>Unit1 B operation</a:t>
                      </a:r>
                    </a:p>
                    <a:p>
                      <a:r>
                        <a:rPr kumimoji="1" lang="en-US" altLang="ja-JP" b="1" dirty="0">
                          <a:latin typeface="Arial" panose="020B0604020202020204" pitchFamily="34" charset="0"/>
                          <a:cs typeface="Arial" panose="020B0604020202020204" pitchFamily="34" charset="0"/>
                        </a:rPr>
                        <a:t>(step8~step14)</a:t>
                      </a:r>
                      <a:endParaRPr kumimoji="1" lang="ja-JP" altLang="en-US"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dirty="0">
                          <a:latin typeface="Arial" panose="020B0604020202020204" pitchFamily="34" charset="0"/>
                          <a:cs typeface="Arial" panose="020B0604020202020204" pitchFamily="34" charset="0"/>
                        </a:rPr>
                        <a:t>Unexperienced crew</a:t>
                      </a:r>
                      <a:endParaRPr kumimoji="1" lang="ja-JP" altLang="en-US"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kumimoji="1" lang="en-US" altLang="ja-JP" dirty="0">
                          <a:latin typeface="Arial" panose="020B0604020202020204" pitchFamily="34" charset="0"/>
                          <a:cs typeface="Arial" panose="020B0604020202020204" pitchFamily="34" charset="0"/>
                        </a:rPr>
                        <a:t>Highly experienced crew</a:t>
                      </a:r>
                      <a:endParaRPr kumimoji="1" lang="ja-JP" altLang="en-US"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121062975"/>
                  </a:ext>
                </a:extLst>
              </a:tr>
            </a:tbl>
          </a:graphicData>
        </a:graphic>
      </p:graphicFrame>
      <p:sp>
        <p:nvSpPr>
          <p:cNvPr id="5" name="スライド番号プレースホルダー 4">
            <a:extLst>
              <a:ext uri="{FF2B5EF4-FFF2-40B4-BE49-F238E27FC236}">
                <a16:creationId xmlns:a16="http://schemas.microsoft.com/office/drawing/2014/main" id="{F4995ED2-6D73-1C5A-71A1-107C499ADB5A}"/>
              </a:ext>
            </a:extLst>
          </p:cNvPr>
          <p:cNvSpPr>
            <a:spLocks noGrp="1"/>
          </p:cNvSpPr>
          <p:nvPr>
            <p:ph type="sldNum" sz="quarter" idx="12"/>
          </p:nvPr>
        </p:nvSpPr>
        <p:spPr/>
        <p:txBody>
          <a:bodyPr/>
          <a:lstStyle/>
          <a:p>
            <a:fld id="{EEFE85D4-2DF7-4A22-9896-4A47003AF91D}" type="slidenum">
              <a:rPr lang="ja-JP" altLang="en-US" smtClean="0"/>
              <a:pPr/>
              <a:t>6</a:t>
            </a:fld>
            <a:endParaRPr lang="ja-JP" altLang="en-US"/>
          </a:p>
        </p:txBody>
      </p:sp>
    </p:spTree>
    <p:extLst>
      <p:ext uri="{BB962C8B-B14F-4D97-AF65-F5344CB8AC3E}">
        <p14:creationId xmlns:p14="http://schemas.microsoft.com/office/powerpoint/2010/main" val="818660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28674" y="-18581"/>
            <a:ext cx="10981267" cy="690141"/>
          </a:xfrm>
        </p:spPr>
        <p:txBody>
          <a:bodyPr>
            <a:normAutofit/>
          </a:bodyPr>
          <a:lstStyle/>
          <a:p>
            <a:pPr algn="ctr"/>
            <a:r>
              <a:rPr lang="en-US" altLang="ja-JP" sz="3200" u="sng" dirty="0"/>
              <a:t>Overview of analytical </a:t>
            </a:r>
            <a:r>
              <a:rPr kumimoji="1" lang="en-US" altLang="ja-JP" sz="3200" u="sng" dirty="0"/>
              <a:t>model </a:t>
            </a:r>
            <a:r>
              <a:rPr lang="en-US" altLang="ja-JP" sz="3200" u="sng" dirty="0"/>
              <a:t>for trial calculation</a:t>
            </a:r>
            <a:endParaRPr kumimoji="1" lang="ja-JP" altLang="en-US" sz="3200" u="sng" dirty="0"/>
          </a:p>
        </p:txBody>
      </p:sp>
      <p:sp>
        <p:nvSpPr>
          <p:cNvPr id="6" name="スライド番号プレースホルダー 5">
            <a:extLst>
              <a:ext uri="{FF2B5EF4-FFF2-40B4-BE49-F238E27FC236}">
                <a16:creationId xmlns:a16="http://schemas.microsoft.com/office/drawing/2014/main" id="{C9F6F1C8-6D33-6F9E-F1AA-8A98352D3A63}"/>
              </a:ext>
            </a:extLst>
          </p:cNvPr>
          <p:cNvSpPr>
            <a:spLocks noGrp="1"/>
          </p:cNvSpPr>
          <p:nvPr>
            <p:ph type="sldNum" sz="quarter" idx="12"/>
          </p:nvPr>
        </p:nvSpPr>
        <p:spPr/>
        <p:txBody>
          <a:bodyPr/>
          <a:lstStyle/>
          <a:p>
            <a:fld id="{EEFE85D4-2DF7-4A22-9896-4A47003AF91D}" type="slidenum">
              <a:rPr lang="ja-JP" altLang="en-US" smtClean="0"/>
              <a:pPr/>
              <a:t>7</a:t>
            </a:fld>
            <a:endParaRPr lang="ja-JP" altLang="en-US"/>
          </a:p>
        </p:txBody>
      </p:sp>
      <p:sp>
        <p:nvSpPr>
          <p:cNvPr id="3" name="テキスト ボックス 2">
            <a:extLst>
              <a:ext uri="{FF2B5EF4-FFF2-40B4-BE49-F238E27FC236}">
                <a16:creationId xmlns:a16="http://schemas.microsoft.com/office/drawing/2014/main" id="{49AC7807-587D-338A-C905-44805D3BA26D}"/>
              </a:ext>
            </a:extLst>
          </p:cNvPr>
          <p:cNvSpPr txBox="1"/>
          <p:nvPr/>
        </p:nvSpPr>
        <p:spPr>
          <a:xfrm>
            <a:off x="2699130" y="1297544"/>
            <a:ext cx="3786773" cy="523220"/>
          </a:xfrm>
          <a:prstGeom prst="rect">
            <a:avLst/>
          </a:prstGeom>
          <a:noFill/>
        </p:spPr>
        <p:txBody>
          <a:bodyPr wrap="square" rtlCol="0">
            <a:spAutoFit/>
          </a:bodyPr>
          <a:lstStyle/>
          <a:p>
            <a:r>
              <a:rPr kumimoji="1" lang="en-US" altLang="ja-JP" sz="2800" dirty="0">
                <a:solidFill>
                  <a:schemeClr val="accent1"/>
                </a:solidFill>
                <a:latin typeface="Arial" panose="020B0604020202020204" pitchFamily="34" charset="0"/>
                <a:cs typeface="Arial" panose="020B0604020202020204" pitchFamily="34" charset="0"/>
              </a:rPr>
              <a:t>Unit1A maintenance</a:t>
            </a:r>
            <a:endParaRPr kumimoji="1" lang="ja-JP" altLang="en-US" sz="2800" dirty="0">
              <a:solidFill>
                <a:schemeClr val="accent1"/>
              </a:solidFill>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65BFABC6-E2A4-CF5A-7356-02E3778D284B}"/>
              </a:ext>
            </a:extLst>
          </p:cNvPr>
          <p:cNvSpPr txBox="1"/>
          <p:nvPr/>
        </p:nvSpPr>
        <p:spPr>
          <a:xfrm>
            <a:off x="6651157" y="1297544"/>
            <a:ext cx="3506396" cy="523220"/>
          </a:xfrm>
          <a:prstGeom prst="rect">
            <a:avLst/>
          </a:prstGeom>
          <a:noFill/>
        </p:spPr>
        <p:txBody>
          <a:bodyPr wrap="square" rtlCol="0">
            <a:spAutoFit/>
          </a:bodyPr>
          <a:lstStyle/>
          <a:p>
            <a:r>
              <a:rPr kumimoji="1" lang="en-US" altLang="ja-JP" sz="2800" dirty="0">
                <a:solidFill>
                  <a:schemeClr val="accent2"/>
                </a:solidFill>
                <a:latin typeface="Arial" panose="020B0604020202020204" pitchFamily="34" charset="0"/>
                <a:cs typeface="Arial" panose="020B0604020202020204" pitchFamily="34" charset="0"/>
              </a:rPr>
              <a:t>Unit1B maintenance</a:t>
            </a:r>
            <a:endParaRPr kumimoji="1" lang="ja-JP" altLang="en-US" sz="2800" dirty="0">
              <a:solidFill>
                <a:schemeClr val="accent2"/>
              </a:solidFill>
              <a:latin typeface="Arial" panose="020B0604020202020204" pitchFamily="34" charset="0"/>
              <a:cs typeface="Arial" panose="020B0604020202020204" pitchFamily="34" charset="0"/>
            </a:endParaRPr>
          </a:p>
        </p:txBody>
      </p:sp>
      <p:pic>
        <p:nvPicPr>
          <p:cNvPr id="5" name="図 4">
            <a:extLst>
              <a:ext uri="{FF2B5EF4-FFF2-40B4-BE49-F238E27FC236}">
                <a16:creationId xmlns:a16="http://schemas.microsoft.com/office/drawing/2014/main" id="{69F215D3-7E04-316A-9B0D-9D5ACA0B883C}"/>
              </a:ext>
            </a:extLst>
          </p:cNvPr>
          <p:cNvPicPr>
            <a:picLocks noChangeAspect="1"/>
          </p:cNvPicPr>
          <p:nvPr/>
        </p:nvPicPr>
        <p:blipFill>
          <a:blip r:embed="rId3"/>
          <a:stretch>
            <a:fillRect/>
          </a:stretch>
        </p:blipFill>
        <p:spPr>
          <a:xfrm>
            <a:off x="103908" y="1297544"/>
            <a:ext cx="11984183" cy="4793673"/>
          </a:xfrm>
          <a:prstGeom prst="rect">
            <a:avLst/>
          </a:prstGeom>
        </p:spPr>
      </p:pic>
    </p:spTree>
    <p:extLst>
      <p:ext uri="{BB962C8B-B14F-4D97-AF65-F5344CB8AC3E}">
        <p14:creationId xmlns:p14="http://schemas.microsoft.com/office/powerpoint/2010/main" val="3103133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B000D060-6D54-7617-27AD-973F52F4693E}"/>
              </a:ext>
            </a:extLst>
          </p:cNvPr>
          <p:cNvPicPr>
            <a:picLocks noChangeAspect="1"/>
          </p:cNvPicPr>
          <p:nvPr/>
        </p:nvPicPr>
        <p:blipFill>
          <a:blip r:embed="rId3"/>
          <a:stretch>
            <a:fillRect/>
          </a:stretch>
        </p:blipFill>
        <p:spPr>
          <a:xfrm>
            <a:off x="6673860" y="4680791"/>
            <a:ext cx="3844753" cy="1821928"/>
          </a:xfrm>
          <a:prstGeom prst="rect">
            <a:avLst/>
          </a:prstGeom>
        </p:spPr>
      </p:pic>
      <p:pic>
        <p:nvPicPr>
          <p:cNvPr id="21" name="図 20">
            <a:extLst>
              <a:ext uri="{FF2B5EF4-FFF2-40B4-BE49-F238E27FC236}">
                <a16:creationId xmlns:a16="http://schemas.microsoft.com/office/drawing/2014/main" id="{AAEF6904-93C8-CD94-C3B0-BE884CAFB3F4}"/>
              </a:ext>
            </a:extLst>
          </p:cNvPr>
          <p:cNvPicPr>
            <a:picLocks noChangeAspect="1"/>
          </p:cNvPicPr>
          <p:nvPr/>
        </p:nvPicPr>
        <p:blipFill>
          <a:blip r:embed="rId4"/>
          <a:stretch>
            <a:fillRect/>
          </a:stretch>
        </p:blipFill>
        <p:spPr>
          <a:xfrm>
            <a:off x="1342032" y="4517862"/>
            <a:ext cx="4546076" cy="2052229"/>
          </a:xfrm>
          <a:prstGeom prst="rect">
            <a:avLst/>
          </a:prstGeom>
        </p:spPr>
      </p:pic>
      <p:pic>
        <p:nvPicPr>
          <p:cNvPr id="12" name="図 11">
            <a:extLst>
              <a:ext uri="{FF2B5EF4-FFF2-40B4-BE49-F238E27FC236}">
                <a16:creationId xmlns:a16="http://schemas.microsoft.com/office/drawing/2014/main" id="{703405FF-126F-EBE5-6C40-A09D0256D1AE}"/>
              </a:ext>
            </a:extLst>
          </p:cNvPr>
          <p:cNvPicPr>
            <a:picLocks noChangeAspect="1"/>
          </p:cNvPicPr>
          <p:nvPr/>
        </p:nvPicPr>
        <p:blipFill>
          <a:blip r:embed="rId5"/>
          <a:stretch>
            <a:fillRect/>
          </a:stretch>
        </p:blipFill>
        <p:spPr>
          <a:xfrm>
            <a:off x="1167789" y="477320"/>
            <a:ext cx="9979200" cy="3569795"/>
          </a:xfrm>
          <a:prstGeom prst="rect">
            <a:avLst/>
          </a:prstGeom>
        </p:spPr>
      </p:pic>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779407" y="34428"/>
            <a:ext cx="10981267" cy="547878"/>
          </a:xfrm>
        </p:spPr>
        <p:txBody>
          <a:bodyPr>
            <a:normAutofit/>
          </a:bodyPr>
          <a:lstStyle/>
          <a:p>
            <a:pPr algn="ctr"/>
            <a:r>
              <a:rPr lang="en-US" altLang="ja-JP" sz="3200" u="sng" dirty="0"/>
              <a:t>Branching of each selection and operation</a:t>
            </a:r>
            <a:endParaRPr kumimoji="1" lang="ja-JP" altLang="en-US" sz="3200" u="sng" dirty="0"/>
          </a:p>
        </p:txBody>
      </p:sp>
      <p:sp>
        <p:nvSpPr>
          <p:cNvPr id="6" name="テキスト ボックス 5">
            <a:extLst>
              <a:ext uri="{FF2B5EF4-FFF2-40B4-BE49-F238E27FC236}">
                <a16:creationId xmlns:a16="http://schemas.microsoft.com/office/drawing/2014/main" id="{987BA3EC-3B4D-FD21-FE53-72BE7303ABE7}"/>
              </a:ext>
            </a:extLst>
          </p:cNvPr>
          <p:cNvSpPr txBox="1"/>
          <p:nvPr/>
        </p:nvSpPr>
        <p:spPr>
          <a:xfrm>
            <a:off x="2926742" y="5113460"/>
            <a:ext cx="1079142" cy="261610"/>
          </a:xfrm>
          <a:prstGeom prst="rect">
            <a:avLst/>
          </a:prstGeom>
          <a:noFill/>
        </p:spPr>
        <p:txBody>
          <a:bodyPr wrap="none" rtlCol="0">
            <a:spAutoFit/>
          </a:bodyPr>
          <a:lstStyle/>
          <a:p>
            <a:r>
              <a:rPr kumimoji="1" lang="en-US" altLang="ja-JP" sz="1100" dirty="0">
                <a:latin typeface="Arial" panose="020B0604020202020204" pitchFamily="34" charset="0"/>
                <a:cs typeface="Arial" panose="020B0604020202020204" pitchFamily="34" charset="0"/>
              </a:rPr>
              <a:t>Critical Task 1</a:t>
            </a:r>
            <a:endParaRPr kumimoji="1" lang="ja-JP" altLang="en-US" sz="1100" dirty="0">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54856856-F40E-739D-724C-0D4E60B6C5D1}"/>
              </a:ext>
            </a:extLst>
          </p:cNvPr>
          <p:cNvSpPr txBox="1"/>
          <p:nvPr/>
        </p:nvSpPr>
        <p:spPr>
          <a:xfrm>
            <a:off x="6475384" y="5463894"/>
            <a:ext cx="1079142" cy="261610"/>
          </a:xfrm>
          <a:prstGeom prst="rect">
            <a:avLst/>
          </a:prstGeom>
          <a:noFill/>
        </p:spPr>
        <p:txBody>
          <a:bodyPr wrap="none" rtlCol="0">
            <a:spAutoFit/>
          </a:bodyPr>
          <a:lstStyle/>
          <a:p>
            <a:r>
              <a:rPr kumimoji="1" lang="en-US" altLang="ja-JP" sz="1100" dirty="0">
                <a:latin typeface="Arial" panose="020B0604020202020204" pitchFamily="34" charset="0"/>
                <a:cs typeface="Arial" panose="020B0604020202020204" pitchFamily="34" charset="0"/>
              </a:rPr>
              <a:t>Critical Task 2</a:t>
            </a:r>
            <a:endParaRPr kumimoji="1" lang="ja-JP" altLang="en-US" sz="1100" dirty="0">
              <a:latin typeface="Arial" panose="020B0604020202020204" pitchFamily="34" charset="0"/>
              <a:cs typeface="Arial" panose="020B0604020202020204" pitchFamily="34" charset="0"/>
            </a:endParaRPr>
          </a:p>
        </p:txBody>
      </p:sp>
      <p:sp>
        <p:nvSpPr>
          <p:cNvPr id="8" name="四角形: 角を丸くする 7">
            <a:extLst>
              <a:ext uri="{FF2B5EF4-FFF2-40B4-BE49-F238E27FC236}">
                <a16:creationId xmlns:a16="http://schemas.microsoft.com/office/drawing/2014/main" id="{7D9D1A79-6EBF-0064-BD12-CFC90AF45DBE}"/>
              </a:ext>
            </a:extLst>
          </p:cNvPr>
          <p:cNvSpPr/>
          <p:nvPr/>
        </p:nvSpPr>
        <p:spPr>
          <a:xfrm>
            <a:off x="1233377" y="4130222"/>
            <a:ext cx="4763386" cy="2645938"/>
          </a:xfrm>
          <a:prstGeom prst="round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15CC9983-7DAC-4CDA-7A59-3CFDB8CDDDED}"/>
              </a:ext>
            </a:extLst>
          </p:cNvPr>
          <p:cNvSpPr txBox="1"/>
          <p:nvPr/>
        </p:nvSpPr>
        <p:spPr>
          <a:xfrm>
            <a:off x="2540484" y="3942462"/>
            <a:ext cx="2544286" cy="369332"/>
          </a:xfrm>
          <a:prstGeom prst="rect">
            <a:avLst/>
          </a:prstGeom>
          <a:solidFill>
            <a:schemeClr val="bg1"/>
          </a:solidFill>
        </p:spPr>
        <p:txBody>
          <a:bodyPr wrap="none" rtlCol="0">
            <a:spAutoFit/>
          </a:bodyPr>
          <a:lstStyle/>
          <a:p>
            <a:r>
              <a:rPr kumimoji="1" lang="en-US" altLang="ja-JP" dirty="0">
                <a:latin typeface="Arial" panose="020B0604020202020204" pitchFamily="34" charset="0"/>
                <a:cs typeface="Arial" panose="020B0604020202020204" pitchFamily="34" charset="0"/>
              </a:rPr>
              <a:t>CF</a:t>
            </a:r>
            <a:r>
              <a:rPr lang="ja-JP" altLang="en-US" dirty="0">
                <a:latin typeface="Arial" panose="020B0604020202020204" pitchFamily="34" charset="0"/>
                <a:cs typeface="Arial" panose="020B0604020202020204" pitchFamily="34" charset="0"/>
              </a:rPr>
              <a:t> </a:t>
            </a:r>
            <a:r>
              <a:rPr kumimoji="1" lang="en-US" altLang="ja-JP" dirty="0">
                <a:latin typeface="Arial" panose="020B0604020202020204" pitchFamily="34" charset="0"/>
                <a:cs typeface="Arial" panose="020B0604020202020204" pitchFamily="34" charset="0"/>
              </a:rPr>
              <a:t>2,4,6,8,10,12,14,16</a:t>
            </a:r>
            <a:endParaRPr kumimoji="1" lang="ja-JP" altLang="en-US" dirty="0">
              <a:latin typeface="Arial" panose="020B0604020202020204" pitchFamily="34" charset="0"/>
              <a:cs typeface="Arial" panose="020B0604020202020204" pitchFamily="34" charset="0"/>
            </a:endParaRPr>
          </a:p>
        </p:txBody>
      </p:sp>
      <p:sp>
        <p:nvSpPr>
          <p:cNvPr id="10" name="四角形: 角を丸くする 9">
            <a:extLst>
              <a:ext uri="{FF2B5EF4-FFF2-40B4-BE49-F238E27FC236}">
                <a16:creationId xmlns:a16="http://schemas.microsoft.com/office/drawing/2014/main" id="{7DBE31C6-9D2D-925B-B4D9-AC30A3DA8E6F}"/>
              </a:ext>
            </a:extLst>
          </p:cNvPr>
          <p:cNvSpPr/>
          <p:nvPr/>
        </p:nvSpPr>
        <p:spPr>
          <a:xfrm>
            <a:off x="6195239" y="4130223"/>
            <a:ext cx="4801996" cy="2645937"/>
          </a:xfrm>
          <a:prstGeom prst="round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3F2A1940-37A1-75B9-69F4-6BA91A150667}"/>
              </a:ext>
            </a:extLst>
          </p:cNvPr>
          <p:cNvSpPr txBox="1"/>
          <p:nvPr/>
        </p:nvSpPr>
        <p:spPr>
          <a:xfrm>
            <a:off x="7364713" y="3945558"/>
            <a:ext cx="2527167" cy="369332"/>
          </a:xfrm>
          <a:prstGeom prst="rect">
            <a:avLst/>
          </a:prstGeom>
          <a:solidFill>
            <a:schemeClr val="bg1"/>
          </a:solidFill>
        </p:spPr>
        <p:txBody>
          <a:bodyPr wrap="none" rtlCol="0">
            <a:spAutoFit/>
          </a:bodyPr>
          <a:lstStyle/>
          <a:p>
            <a:r>
              <a:rPr kumimoji="1" lang="en-US" altLang="ja-JP" dirty="0">
                <a:latin typeface="Arial" panose="020B0604020202020204" pitchFamily="34" charset="0"/>
                <a:cs typeface="Arial" panose="020B0604020202020204" pitchFamily="34" charset="0"/>
              </a:rPr>
              <a:t>CF 3,5,7,9,11,13,15,17</a:t>
            </a:r>
            <a:endParaRPr kumimoji="1" lang="ja-JP" altLang="en-US" dirty="0">
              <a:latin typeface="Arial" panose="020B0604020202020204" pitchFamily="34" charset="0"/>
              <a:cs typeface="Arial" panose="020B0604020202020204" pitchFamily="34" charset="0"/>
            </a:endParaRPr>
          </a:p>
        </p:txBody>
      </p:sp>
      <p:cxnSp>
        <p:nvCxnSpPr>
          <p:cNvPr id="109" name="直線コネクタ 108">
            <a:extLst>
              <a:ext uri="{FF2B5EF4-FFF2-40B4-BE49-F238E27FC236}">
                <a16:creationId xmlns:a16="http://schemas.microsoft.com/office/drawing/2014/main" id="{BE96907E-EA9D-5862-AAE8-C8A08F741AB5}"/>
              </a:ext>
            </a:extLst>
          </p:cNvPr>
          <p:cNvCxnSpPr>
            <a:cxnSpLocks/>
          </p:cNvCxnSpPr>
          <p:nvPr/>
        </p:nvCxnSpPr>
        <p:spPr>
          <a:xfrm flipH="1">
            <a:off x="1209944" y="2614507"/>
            <a:ext cx="584989" cy="1864812"/>
          </a:xfrm>
          <a:prstGeom prst="line">
            <a:avLst/>
          </a:prstGeom>
          <a:ln>
            <a:solidFill>
              <a:srgbClr val="00B0F0"/>
            </a:solidFill>
            <a:prstDash val="dash"/>
          </a:ln>
        </p:spPr>
        <p:style>
          <a:lnRef idx="2">
            <a:schemeClr val="dk1"/>
          </a:lnRef>
          <a:fillRef idx="0">
            <a:schemeClr val="dk1"/>
          </a:fillRef>
          <a:effectRef idx="1">
            <a:schemeClr val="dk1"/>
          </a:effectRef>
          <a:fontRef idx="minor">
            <a:schemeClr val="tx1"/>
          </a:fontRef>
        </p:style>
      </p:cxnSp>
      <p:cxnSp>
        <p:nvCxnSpPr>
          <p:cNvPr id="111" name="直線コネクタ 110">
            <a:extLst>
              <a:ext uri="{FF2B5EF4-FFF2-40B4-BE49-F238E27FC236}">
                <a16:creationId xmlns:a16="http://schemas.microsoft.com/office/drawing/2014/main" id="{68DFCE51-5842-FAE0-3623-A3600B524018}"/>
              </a:ext>
            </a:extLst>
          </p:cNvPr>
          <p:cNvCxnSpPr>
            <a:cxnSpLocks/>
          </p:cNvCxnSpPr>
          <p:nvPr/>
        </p:nvCxnSpPr>
        <p:spPr>
          <a:xfrm>
            <a:off x="2110519" y="2614507"/>
            <a:ext cx="3599401" cy="1533687"/>
          </a:xfrm>
          <a:prstGeom prst="line">
            <a:avLst/>
          </a:prstGeom>
          <a:ln>
            <a:solidFill>
              <a:srgbClr val="00B0F0"/>
            </a:solidFill>
            <a:prstDash val="dash"/>
          </a:ln>
        </p:spPr>
        <p:style>
          <a:lnRef idx="2">
            <a:schemeClr val="dk1"/>
          </a:lnRef>
          <a:fillRef idx="0">
            <a:schemeClr val="dk1"/>
          </a:fillRef>
          <a:effectRef idx="1">
            <a:schemeClr val="dk1"/>
          </a:effectRef>
          <a:fontRef idx="minor">
            <a:schemeClr val="tx1"/>
          </a:fontRef>
        </p:style>
      </p:cxnSp>
      <p:cxnSp>
        <p:nvCxnSpPr>
          <p:cNvPr id="113" name="直線コネクタ 112">
            <a:extLst>
              <a:ext uri="{FF2B5EF4-FFF2-40B4-BE49-F238E27FC236}">
                <a16:creationId xmlns:a16="http://schemas.microsoft.com/office/drawing/2014/main" id="{031C010A-0B50-5AD0-BE01-6F1B20A76409}"/>
              </a:ext>
            </a:extLst>
          </p:cNvPr>
          <p:cNvCxnSpPr>
            <a:cxnSpLocks/>
          </p:cNvCxnSpPr>
          <p:nvPr/>
        </p:nvCxnSpPr>
        <p:spPr>
          <a:xfrm flipH="1">
            <a:off x="6190953" y="2668693"/>
            <a:ext cx="418308" cy="1821928"/>
          </a:xfrm>
          <a:prstGeom prst="line">
            <a:avLst/>
          </a:prstGeom>
          <a:ln>
            <a:solidFill>
              <a:srgbClr val="0070C0"/>
            </a:solidFill>
            <a:prstDash val="dash"/>
          </a:ln>
        </p:spPr>
        <p:style>
          <a:lnRef idx="2">
            <a:schemeClr val="dk1"/>
          </a:lnRef>
          <a:fillRef idx="0">
            <a:schemeClr val="dk1"/>
          </a:fillRef>
          <a:effectRef idx="1">
            <a:schemeClr val="dk1"/>
          </a:effectRef>
          <a:fontRef idx="minor">
            <a:schemeClr val="tx1"/>
          </a:fontRef>
        </p:style>
      </p:cxnSp>
      <p:cxnSp>
        <p:nvCxnSpPr>
          <p:cNvPr id="115" name="直線コネクタ 114">
            <a:extLst>
              <a:ext uri="{FF2B5EF4-FFF2-40B4-BE49-F238E27FC236}">
                <a16:creationId xmlns:a16="http://schemas.microsoft.com/office/drawing/2014/main" id="{5C054BDB-6F8C-1D46-7C17-29BD97CD3F83}"/>
              </a:ext>
            </a:extLst>
          </p:cNvPr>
          <p:cNvCxnSpPr>
            <a:cxnSpLocks/>
          </p:cNvCxnSpPr>
          <p:nvPr/>
        </p:nvCxnSpPr>
        <p:spPr>
          <a:xfrm>
            <a:off x="6977504" y="2668693"/>
            <a:ext cx="3778549" cy="1479501"/>
          </a:xfrm>
          <a:prstGeom prst="line">
            <a:avLst/>
          </a:prstGeom>
          <a:ln>
            <a:solidFill>
              <a:srgbClr val="0070C0"/>
            </a:solidFill>
            <a:prstDash val="dash"/>
          </a:ln>
        </p:spPr>
        <p:style>
          <a:lnRef idx="2">
            <a:schemeClr val="dk1"/>
          </a:lnRef>
          <a:fillRef idx="0">
            <a:schemeClr val="dk1"/>
          </a:fillRef>
          <a:effectRef idx="1">
            <a:schemeClr val="dk1"/>
          </a:effectRef>
          <a:fontRef idx="minor">
            <a:schemeClr val="tx1"/>
          </a:fontRef>
        </p:style>
      </p:cxnSp>
      <p:sp>
        <p:nvSpPr>
          <p:cNvPr id="16" name="スライド番号プレースホルダー 15">
            <a:extLst>
              <a:ext uri="{FF2B5EF4-FFF2-40B4-BE49-F238E27FC236}">
                <a16:creationId xmlns:a16="http://schemas.microsoft.com/office/drawing/2014/main" id="{DDE98F6A-4DE6-4A76-05B7-A5A74C0952D3}"/>
              </a:ext>
            </a:extLst>
          </p:cNvPr>
          <p:cNvSpPr>
            <a:spLocks noGrp="1"/>
          </p:cNvSpPr>
          <p:nvPr>
            <p:ph type="sldNum" sz="quarter" idx="12"/>
          </p:nvPr>
        </p:nvSpPr>
        <p:spPr/>
        <p:txBody>
          <a:bodyPr/>
          <a:lstStyle/>
          <a:p>
            <a:fld id="{EEFE85D4-2DF7-4A22-9896-4A47003AF91D}" type="slidenum">
              <a:rPr lang="ja-JP" altLang="en-US" smtClean="0"/>
              <a:pPr/>
              <a:t>8</a:t>
            </a:fld>
            <a:endParaRPr lang="ja-JP" altLang="en-US"/>
          </a:p>
        </p:txBody>
      </p:sp>
    </p:spTree>
    <p:extLst>
      <p:ext uri="{BB962C8B-B14F-4D97-AF65-F5344CB8AC3E}">
        <p14:creationId xmlns:p14="http://schemas.microsoft.com/office/powerpoint/2010/main" val="305481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86C6CB-7B0B-1D24-438F-FC483F39835F}"/>
              </a:ext>
            </a:extLst>
          </p:cNvPr>
          <p:cNvSpPr>
            <a:spLocks noGrp="1"/>
          </p:cNvSpPr>
          <p:nvPr>
            <p:ph type="title"/>
          </p:nvPr>
        </p:nvSpPr>
        <p:spPr>
          <a:xfrm>
            <a:off x="890396" y="103099"/>
            <a:ext cx="10981267" cy="483593"/>
          </a:xfrm>
        </p:spPr>
        <p:txBody>
          <a:bodyPr>
            <a:normAutofit fontScale="90000"/>
          </a:bodyPr>
          <a:lstStyle/>
          <a:p>
            <a:pPr algn="ctr"/>
            <a:r>
              <a:rPr kumimoji="1" lang="en-US" altLang="ja-JP" sz="3600" u="sng" dirty="0"/>
              <a:t>Example for Determination of PIFs related to each CFMs</a:t>
            </a:r>
            <a:endParaRPr kumimoji="1" lang="ja-JP" altLang="en-US" sz="3200" u="sng" dirty="0"/>
          </a:p>
        </p:txBody>
      </p:sp>
      <p:sp>
        <p:nvSpPr>
          <p:cNvPr id="54" name="スライド番号プレースホルダー 53">
            <a:extLst>
              <a:ext uri="{FF2B5EF4-FFF2-40B4-BE49-F238E27FC236}">
                <a16:creationId xmlns:a16="http://schemas.microsoft.com/office/drawing/2014/main" id="{8CEC1580-EE75-ACBA-7519-43943770F8F7}"/>
              </a:ext>
            </a:extLst>
          </p:cNvPr>
          <p:cNvSpPr>
            <a:spLocks noGrp="1"/>
          </p:cNvSpPr>
          <p:nvPr>
            <p:ph type="sldNum" sz="quarter" idx="12"/>
          </p:nvPr>
        </p:nvSpPr>
        <p:spPr/>
        <p:txBody>
          <a:bodyPr/>
          <a:lstStyle/>
          <a:p>
            <a:fld id="{EEFE85D4-2DF7-4A22-9896-4A47003AF91D}" type="slidenum">
              <a:rPr lang="ja-JP" altLang="en-US" smtClean="0"/>
              <a:pPr/>
              <a:t>9</a:t>
            </a:fld>
            <a:endParaRPr lang="ja-JP" altLang="en-US" dirty="0"/>
          </a:p>
        </p:txBody>
      </p:sp>
      <p:pic>
        <p:nvPicPr>
          <p:cNvPr id="8" name="図 7">
            <a:extLst>
              <a:ext uri="{FF2B5EF4-FFF2-40B4-BE49-F238E27FC236}">
                <a16:creationId xmlns:a16="http://schemas.microsoft.com/office/drawing/2014/main" id="{529BE87F-D8E2-4B5D-1294-D9C9071C3C43}"/>
              </a:ext>
            </a:extLst>
          </p:cNvPr>
          <p:cNvPicPr>
            <a:picLocks noChangeAspect="1"/>
          </p:cNvPicPr>
          <p:nvPr/>
        </p:nvPicPr>
        <p:blipFill>
          <a:blip r:embed="rId3"/>
          <a:stretch>
            <a:fillRect/>
          </a:stretch>
        </p:blipFill>
        <p:spPr>
          <a:xfrm>
            <a:off x="7178654" y="733866"/>
            <a:ext cx="3844753" cy="1821928"/>
          </a:xfrm>
          <a:prstGeom prst="rect">
            <a:avLst/>
          </a:prstGeom>
        </p:spPr>
      </p:pic>
      <p:pic>
        <p:nvPicPr>
          <p:cNvPr id="7" name="図 6">
            <a:extLst>
              <a:ext uri="{FF2B5EF4-FFF2-40B4-BE49-F238E27FC236}">
                <a16:creationId xmlns:a16="http://schemas.microsoft.com/office/drawing/2014/main" id="{F67A68F7-EDB3-A50B-AEB7-914AC31A369D}"/>
              </a:ext>
            </a:extLst>
          </p:cNvPr>
          <p:cNvPicPr>
            <a:picLocks noChangeAspect="1"/>
          </p:cNvPicPr>
          <p:nvPr/>
        </p:nvPicPr>
        <p:blipFill>
          <a:blip r:embed="rId4"/>
          <a:stretch>
            <a:fillRect/>
          </a:stretch>
        </p:blipFill>
        <p:spPr>
          <a:xfrm>
            <a:off x="938437" y="741316"/>
            <a:ext cx="5658300" cy="2554319"/>
          </a:xfrm>
          <a:prstGeom prst="rect">
            <a:avLst/>
          </a:prstGeom>
        </p:spPr>
      </p:pic>
      <p:sp>
        <p:nvSpPr>
          <p:cNvPr id="68" name="テキスト ボックス 67">
            <a:extLst>
              <a:ext uri="{FF2B5EF4-FFF2-40B4-BE49-F238E27FC236}">
                <a16:creationId xmlns:a16="http://schemas.microsoft.com/office/drawing/2014/main" id="{8088D70C-AA87-E6DD-5240-5149DD912E4A}"/>
              </a:ext>
            </a:extLst>
          </p:cNvPr>
          <p:cNvSpPr txBox="1"/>
          <p:nvPr/>
        </p:nvSpPr>
        <p:spPr>
          <a:xfrm>
            <a:off x="6941205" y="1456452"/>
            <a:ext cx="1616853"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Critical Task 2</a:t>
            </a:r>
            <a:endParaRPr kumimoji="1" lang="ja-JP" altLang="en-US" dirty="0">
              <a:latin typeface="Arial" panose="020B0604020202020204" pitchFamily="34" charset="0"/>
              <a:cs typeface="Arial" panose="020B0604020202020204" pitchFamily="34" charset="0"/>
            </a:endParaRPr>
          </a:p>
        </p:txBody>
      </p:sp>
      <p:sp>
        <p:nvSpPr>
          <p:cNvPr id="62" name="テキスト ボックス 61">
            <a:extLst>
              <a:ext uri="{FF2B5EF4-FFF2-40B4-BE49-F238E27FC236}">
                <a16:creationId xmlns:a16="http://schemas.microsoft.com/office/drawing/2014/main" id="{BCA5A224-10A8-813F-9546-E6B9240B60F2}"/>
              </a:ext>
            </a:extLst>
          </p:cNvPr>
          <p:cNvSpPr txBox="1"/>
          <p:nvPr/>
        </p:nvSpPr>
        <p:spPr>
          <a:xfrm>
            <a:off x="2959160" y="1393736"/>
            <a:ext cx="1616853"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Critical Task 1</a:t>
            </a:r>
            <a:endParaRPr kumimoji="1" lang="ja-JP" altLang="en-US" dirty="0">
              <a:latin typeface="Arial" panose="020B0604020202020204" pitchFamily="34" charset="0"/>
              <a:cs typeface="Arial" panose="020B0604020202020204" pitchFamily="34" charset="0"/>
            </a:endParaRPr>
          </a:p>
        </p:txBody>
      </p:sp>
      <p:grpSp>
        <p:nvGrpSpPr>
          <p:cNvPr id="38" name="グループ化 37">
            <a:extLst>
              <a:ext uri="{FF2B5EF4-FFF2-40B4-BE49-F238E27FC236}">
                <a16:creationId xmlns:a16="http://schemas.microsoft.com/office/drawing/2014/main" id="{61233AE5-5AAF-2887-BBF8-59DA2A248164}"/>
              </a:ext>
            </a:extLst>
          </p:cNvPr>
          <p:cNvGrpSpPr/>
          <p:nvPr/>
        </p:nvGrpSpPr>
        <p:grpSpPr>
          <a:xfrm>
            <a:off x="7604682" y="2826432"/>
            <a:ext cx="2300408" cy="2077318"/>
            <a:chOff x="1763591" y="3334799"/>
            <a:chExt cx="2300408" cy="2077318"/>
          </a:xfrm>
        </p:grpSpPr>
        <p:grpSp>
          <p:nvGrpSpPr>
            <p:cNvPr id="44" name="グループ化 43">
              <a:extLst>
                <a:ext uri="{FF2B5EF4-FFF2-40B4-BE49-F238E27FC236}">
                  <a16:creationId xmlns:a16="http://schemas.microsoft.com/office/drawing/2014/main" id="{F0557316-BB4B-05FD-D7C8-02A1D500791B}"/>
                </a:ext>
              </a:extLst>
            </p:cNvPr>
            <p:cNvGrpSpPr/>
            <p:nvPr/>
          </p:nvGrpSpPr>
          <p:grpSpPr>
            <a:xfrm>
              <a:off x="2263912" y="3334799"/>
              <a:ext cx="1664100" cy="647706"/>
              <a:chOff x="2141462" y="3341698"/>
              <a:chExt cx="1664100" cy="647706"/>
            </a:xfrm>
          </p:grpSpPr>
          <p:sp>
            <p:nvSpPr>
              <p:cNvPr id="58" name="正方形/長方形 57">
                <a:extLst>
                  <a:ext uri="{FF2B5EF4-FFF2-40B4-BE49-F238E27FC236}">
                    <a16:creationId xmlns:a16="http://schemas.microsoft.com/office/drawing/2014/main" id="{0655C37D-6241-DE21-E09E-5F6ADAC82F25}"/>
                  </a:ext>
                </a:extLst>
              </p:cNvPr>
              <p:cNvSpPr/>
              <p:nvPr/>
            </p:nvSpPr>
            <p:spPr>
              <a:xfrm>
                <a:off x="2141462" y="3341698"/>
                <a:ext cx="166410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2</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59" name="フローチャート: 記憶データ 58">
                <a:extLst>
                  <a:ext uri="{FF2B5EF4-FFF2-40B4-BE49-F238E27FC236}">
                    <a16:creationId xmlns:a16="http://schemas.microsoft.com/office/drawing/2014/main" id="{C2B80AAE-FFD6-96CB-C4D6-647DF649FC2E}"/>
                  </a:ext>
                </a:extLst>
              </p:cNvPr>
              <p:cNvSpPr/>
              <p:nvPr/>
            </p:nvSpPr>
            <p:spPr>
              <a:xfrm rot="5400000">
                <a:off x="2863468"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5" name="正方形/長方形 44">
              <a:extLst>
                <a:ext uri="{FF2B5EF4-FFF2-40B4-BE49-F238E27FC236}">
                  <a16:creationId xmlns:a16="http://schemas.microsoft.com/office/drawing/2014/main" id="{E23A438B-350E-91BB-8119-09DE8AE9C8EF}"/>
                </a:ext>
              </a:extLst>
            </p:cNvPr>
            <p:cNvSpPr/>
            <p:nvPr/>
          </p:nvSpPr>
          <p:spPr>
            <a:xfrm>
              <a:off x="2119237"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6" name="正方形/長方形 45">
              <a:extLst>
                <a:ext uri="{FF2B5EF4-FFF2-40B4-BE49-F238E27FC236}">
                  <a16:creationId xmlns:a16="http://schemas.microsoft.com/office/drawing/2014/main" id="{2C05AAE2-A62E-04D5-0ABA-B9C23A0E51AA}"/>
                </a:ext>
              </a:extLst>
            </p:cNvPr>
            <p:cNvSpPr/>
            <p:nvPr/>
          </p:nvSpPr>
          <p:spPr>
            <a:xfrm>
              <a:off x="2908279" y="4191545"/>
              <a:ext cx="422366"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47" name="正方形/長方形 46">
              <a:extLst>
                <a:ext uri="{FF2B5EF4-FFF2-40B4-BE49-F238E27FC236}">
                  <a16:creationId xmlns:a16="http://schemas.microsoft.com/office/drawing/2014/main" id="{76CA14F8-F985-9DF1-7BD8-3E5435010EE5}"/>
                </a:ext>
              </a:extLst>
            </p:cNvPr>
            <p:cNvSpPr/>
            <p:nvPr/>
          </p:nvSpPr>
          <p:spPr>
            <a:xfrm>
              <a:off x="3641632" y="4191545"/>
              <a:ext cx="422367"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48" name="コネクタ: カギ線 47">
              <a:extLst>
                <a:ext uri="{FF2B5EF4-FFF2-40B4-BE49-F238E27FC236}">
                  <a16:creationId xmlns:a16="http://schemas.microsoft.com/office/drawing/2014/main" id="{46E42F6D-ED56-9564-743D-BD1128E3247C}"/>
                </a:ext>
              </a:extLst>
            </p:cNvPr>
            <p:cNvCxnSpPr>
              <a:cxnSpLocks/>
              <a:stCxn id="59" idx="3"/>
              <a:endCxn id="45" idx="0"/>
            </p:cNvCxnSpPr>
            <p:nvPr/>
          </p:nvCxnSpPr>
          <p:spPr>
            <a:xfrm rot="5400000">
              <a:off x="2598163" y="3670248"/>
              <a:ext cx="253554" cy="789040"/>
            </a:xfrm>
            <a:prstGeom prst="bentConnector3">
              <a:avLst/>
            </a:prstGeom>
          </p:spPr>
          <p:style>
            <a:lnRef idx="2">
              <a:schemeClr val="dk1"/>
            </a:lnRef>
            <a:fillRef idx="0">
              <a:schemeClr val="dk1"/>
            </a:fillRef>
            <a:effectRef idx="1">
              <a:schemeClr val="dk1"/>
            </a:effectRef>
            <a:fontRef idx="minor">
              <a:schemeClr val="tx1"/>
            </a:fontRef>
          </p:style>
        </p:cxnSp>
        <p:cxnSp>
          <p:nvCxnSpPr>
            <p:cNvPr id="49" name="コネクタ: カギ線 48">
              <a:extLst>
                <a:ext uri="{FF2B5EF4-FFF2-40B4-BE49-F238E27FC236}">
                  <a16:creationId xmlns:a16="http://schemas.microsoft.com/office/drawing/2014/main" id="{22CA8C71-49CF-8027-8E9D-E5CAC233BA2D}"/>
                </a:ext>
              </a:extLst>
            </p:cNvPr>
            <p:cNvCxnSpPr>
              <a:cxnSpLocks/>
              <a:stCxn id="59" idx="3"/>
              <a:endCxn id="46" idx="0"/>
            </p:cNvCxnSpPr>
            <p:nvPr/>
          </p:nvCxnSpPr>
          <p:spPr>
            <a:xfrm rot="16200000" flipH="1">
              <a:off x="2992684" y="4064767"/>
              <a:ext cx="253554" cy="2"/>
            </a:xfrm>
            <a:prstGeom prst="bentConnector3">
              <a:avLst/>
            </a:prstGeom>
          </p:spPr>
          <p:style>
            <a:lnRef idx="2">
              <a:schemeClr val="dk1"/>
            </a:lnRef>
            <a:fillRef idx="0">
              <a:schemeClr val="dk1"/>
            </a:fillRef>
            <a:effectRef idx="1">
              <a:schemeClr val="dk1"/>
            </a:effectRef>
            <a:fontRef idx="minor">
              <a:schemeClr val="tx1"/>
            </a:fontRef>
          </p:style>
        </p:cxnSp>
        <p:cxnSp>
          <p:nvCxnSpPr>
            <p:cNvPr id="50" name="コネクタ: カギ線 49">
              <a:extLst>
                <a:ext uri="{FF2B5EF4-FFF2-40B4-BE49-F238E27FC236}">
                  <a16:creationId xmlns:a16="http://schemas.microsoft.com/office/drawing/2014/main" id="{D0BB22B4-522D-1430-F924-CD70ED2EBC9D}"/>
                </a:ext>
              </a:extLst>
            </p:cNvPr>
            <p:cNvCxnSpPr>
              <a:cxnSpLocks/>
              <a:stCxn id="59" idx="3"/>
              <a:endCxn id="47" idx="0"/>
            </p:cNvCxnSpPr>
            <p:nvPr/>
          </p:nvCxnSpPr>
          <p:spPr>
            <a:xfrm rot="16200000" flipH="1">
              <a:off x="3359361" y="3698090"/>
              <a:ext cx="253554" cy="733356"/>
            </a:xfrm>
            <a:prstGeom prst="bentConnector3">
              <a:avLst/>
            </a:prstGeom>
          </p:spPr>
          <p:style>
            <a:lnRef idx="2">
              <a:schemeClr val="dk1"/>
            </a:lnRef>
            <a:fillRef idx="0">
              <a:schemeClr val="dk1"/>
            </a:fillRef>
            <a:effectRef idx="1">
              <a:schemeClr val="dk1"/>
            </a:effectRef>
            <a:fontRef idx="minor">
              <a:schemeClr val="tx1"/>
            </a:fontRef>
          </p:style>
        </p:cxnSp>
        <p:sp>
          <p:nvSpPr>
            <p:cNvPr id="52" name="四角形: 角を丸くする 51">
              <a:extLst>
                <a:ext uri="{FF2B5EF4-FFF2-40B4-BE49-F238E27FC236}">
                  <a16:creationId xmlns:a16="http://schemas.microsoft.com/office/drawing/2014/main" id="{99BA8D95-27F8-52D8-084F-576C6DA9DD4A}"/>
                </a:ext>
              </a:extLst>
            </p:cNvPr>
            <p:cNvSpPr/>
            <p:nvPr/>
          </p:nvSpPr>
          <p:spPr>
            <a:xfrm>
              <a:off x="1763591" y="4775873"/>
              <a:ext cx="2243629" cy="63624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Incorrect operation of component</a:t>
              </a:r>
            </a:p>
          </p:txBody>
        </p:sp>
      </p:grpSp>
      <p:cxnSp>
        <p:nvCxnSpPr>
          <p:cNvPr id="43" name="直線矢印コネクタ 42">
            <a:extLst>
              <a:ext uri="{FF2B5EF4-FFF2-40B4-BE49-F238E27FC236}">
                <a16:creationId xmlns:a16="http://schemas.microsoft.com/office/drawing/2014/main" id="{CC487EBE-604E-813E-E6FD-560BA911B310}"/>
              </a:ext>
            </a:extLst>
          </p:cNvPr>
          <p:cNvCxnSpPr>
            <a:cxnSpLocks/>
            <a:stCxn id="73" idx="0"/>
            <a:endCxn id="52" idx="2"/>
          </p:cNvCxnSpPr>
          <p:nvPr/>
        </p:nvCxnSpPr>
        <p:spPr>
          <a:xfrm flipV="1">
            <a:off x="8045635" y="4903750"/>
            <a:ext cx="680862" cy="258629"/>
          </a:xfrm>
          <a:prstGeom prst="straightConnector1">
            <a:avLst/>
          </a:prstGeom>
          <a:ln>
            <a:prstDash val="sysDot"/>
            <a:tailEnd type="triangle"/>
          </a:ln>
        </p:spPr>
        <p:style>
          <a:lnRef idx="2">
            <a:schemeClr val="accent1"/>
          </a:lnRef>
          <a:fillRef idx="0">
            <a:schemeClr val="accent1"/>
          </a:fillRef>
          <a:effectRef idx="1">
            <a:schemeClr val="accent1"/>
          </a:effectRef>
          <a:fontRef idx="minor">
            <a:schemeClr val="tx1"/>
          </a:fontRef>
        </p:style>
      </p:cxnSp>
      <p:grpSp>
        <p:nvGrpSpPr>
          <p:cNvPr id="10" name="グループ化 9">
            <a:extLst>
              <a:ext uri="{FF2B5EF4-FFF2-40B4-BE49-F238E27FC236}">
                <a16:creationId xmlns:a16="http://schemas.microsoft.com/office/drawing/2014/main" id="{DC1606A9-8599-D6BC-A0AF-3A40A99A1F63}"/>
              </a:ext>
            </a:extLst>
          </p:cNvPr>
          <p:cNvGrpSpPr/>
          <p:nvPr/>
        </p:nvGrpSpPr>
        <p:grpSpPr>
          <a:xfrm>
            <a:off x="984210" y="1763068"/>
            <a:ext cx="3759210" cy="4383854"/>
            <a:chOff x="984210" y="2033819"/>
            <a:chExt cx="3759210" cy="4383854"/>
          </a:xfrm>
        </p:grpSpPr>
        <p:grpSp>
          <p:nvGrpSpPr>
            <p:cNvPr id="4" name="グループ化 3">
              <a:extLst>
                <a:ext uri="{FF2B5EF4-FFF2-40B4-BE49-F238E27FC236}">
                  <a16:creationId xmlns:a16="http://schemas.microsoft.com/office/drawing/2014/main" id="{69F7E265-560B-F01B-962A-208782819C64}"/>
                </a:ext>
              </a:extLst>
            </p:cNvPr>
            <p:cNvGrpSpPr/>
            <p:nvPr/>
          </p:nvGrpSpPr>
          <p:grpSpPr>
            <a:xfrm>
              <a:off x="984210" y="3328245"/>
              <a:ext cx="3759210" cy="3089428"/>
              <a:chOff x="1306892" y="3244487"/>
              <a:chExt cx="3759210" cy="3089428"/>
            </a:xfrm>
          </p:grpSpPr>
          <p:grpSp>
            <p:nvGrpSpPr>
              <p:cNvPr id="5" name="グループ化 4">
                <a:extLst>
                  <a:ext uri="{FF2B5EF4-FFF2-40B4-BE49-F238E27FC236}">
                    <a16:creationId xmlns:a16="http://schemas.microsoft.com/office/drawing/2014/main" id="{8FA8036C-8E94-0D09-EDAE-6FF48C1A7A00}"/>
                  </a:ext>
                </a:extLst>
              </p:cNvPr>
              <p:cNvGrpSpPr/>
              <p:nvPr/>
            </p:nvGrpSpPr>
            <p:grpSpPr>
              <a:xfrm>
                <a:off x="1306892" y="3244487"/>
                <a:ext cx="3759210" cy="2070525"/>
                <a:chOff x="1306892" y="3334799"/>
                <a:chExt cx="3759210" cy="2070525"/>
              </a:xfrm>
            </p:grpSpPr>
            <p:grpSp>
              <p:nvGrpSpPr>
                <p:cNvPr id="21" name="グループ化 20">
                  <a:extLst>
                    <a:ext uri="{FF2B5EF4-FFF2-40B4-BE49-F238E27FC236}">
                      <a16:creationId xmlns:a16="http://schemas.microsoft.com/office/drawing/2014/main" id="{A96DBD5A-045B-823B-7533-592071EE7E03}"/>
                    </a:ext>
                  </a:extLst>
                </p:cNvPr>
                <p:cNvGrpSpPr/>
                <p:nvPr/>
              </p:nvGrpSpPr>
              <p:grpSpPr>
                <a:xfrm>
                  <a:off x="2629261" y="3334799"/>
                  <a:ext cx="1704312" cy="647706"/>
                  <a:chOff x="2506811" y="3341698"/>
                  <a:chExt cx="1704312" cy="647706"/>
                </a:xfrm>
              </p:grpSpPr>
              <p:sp>
                <p:nvSpPr>
                  <p:cNvPr id="35" name="正方形/長方形 34">
                    <a:extLst>
                      <a:ext uri="{FF2B5EF4-FFF2-40B4-BE49-F238E27FC236}">
                        <a16:creationId xmlns:a16="http://schemas.microsoft.com/office/drawing/2014/main" id="{AA5ADE8C-7599-D99F-FD73-8A7DF60956C6}"/>
                      </a:ext>
                    </a:extLst>
                  </p:cNvPr>
                  <p:cNvSpPr/>
                  <p:nvPr/>
                </p:nvSpPr>
                <p:spPr>
                  <a:xfrm>
                    <a:off x="2506811" y="3341698"/>
                    <a:ext cx="1704312"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Critical Task 1</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36" name="フローチャート: 記憶データ 35">
                    <a:extLst>
                      <a:ext uri="{FF2B5EF4-FFF2-40B4-BE49-F238E27FC236}">
                        <a16:creationId xmlns:a16="http://schemas.microsoft.com/office/drawing/2014/main" id="{7645243B-8DAF-A87D-CA56-259CA3510471}"/>
                      </a:ext>
                    </a:extLst>
                  </p:cNvPr>
                  <p:cNvSpPr/>
                  <p:nvPr/>
                </p:nvSpPr>
                <p:spPr>
                  <a:xfrm rot="5400000">
                    <a:off x="3174890" y="3648797"/>
                    <a:ext cx="267084" cy="414129"/>
                  </a:xfrm>
                  <a:prstGeom prst="flowChartOnlineStorag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正方形/長方形 21">
                  <a:extLst>
                    <a:ext uri="{FF2B5EF4-FFF2-40B4-BE49-F238E27FC236}">
                      <a16:creationId xmlns:a16="http://schemas.microsoft.com/office/drawing/2014/main" id="{1FB4092B-BD5A-50E3-A07F-8C238345E354}"/>
                    </a:ext>
                  </a:extLst>
                </p:cNvPr>
                <p:cNvSpPr/>
                <p:nvPr/>
              </p:nvSpPr>
              <p:spPr>
                <a:xfrm>
                  <a:off x="1306892" y="4191545"/>
                  <a:ext cx="1404774"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Information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3" name="正方形/長方形 22">
                  <a:extLst>
                    <a:ext uri="{FF2B5EF4-FFF2-40B4-BE49-F238E27FC236}">
                      <a16:creationId xmlns:a16="http://schemas.microsoft.com/office/drawing/2014/main" id="{EF22A24E-8933-75CA-CB34-DACC1B46BC13}"/>
                    </a:ext>
                  </a:extLst>
                </p:cNvPr>
                <p:cNvSpPr/>
                <p:nvPr/>
              </p:nvSpPr>
              <p:spPr>
                <a:xfrm>
                  <a:off x="2842019" y="4191545"/>
                  <a:ext cx="118081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latin typeface="Arial" panose="020B0604020202020204" pitchFamily="34" charset="0"/>
                      <a:cs typeface="Arial" panose="020B0604020202020204" pitchFamily="34" charset="0"/>
                    </a:rPr>
                    <a:t>Decision</a:t>
                  </a:r>
                  <a:endParaRPr kumimoji="1" lang="ja-JP" altLang="en-US" dirty="0">
                    <a:solidFill>
                      <a:schemeClr val="tx1"/>
                    </a:solidFill>
                    <a:latin typeface="Arial" panose="020B0604020202020204" pitchFamily="34" charset="0"/>
                    <a:cs typeface="Arial" panose="020B0604020202020204" pitchFamily="34" charset="0"/>
                  </a:endParaRPr>
                </a:p>
              </p:txBody>
            </p:sp>
            <p:sp>
              <p:nvSpPr>
                <p:cNvPr id="24" name="正方形/長方形 23">
                  <a:extLst>
                    <a:ext uri="{FF2B5EF4-FFF2-40B4-BE49-F238E27FC236}">
                      <a16:creationId xmlns:a16="http://schemas.microsoft.com/office/drawing/2014/main" id="{92E9284A-18E4-9A22-2915-39EF829CA5B1}"/>
                    </a:ext>
                  </a:extLst>
                </p:cNvPr>
                <p:cNvSpPr/>
                <p:nvPr/>
              </p:nvSpPr>
              <p:spPr>
                <a:xfrm>
                  <a:off x="4193732" y="4200521"/>
                  <a:ext cx="872370" cy="3693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Action</a:t>
                  </a:r>
                  <a:endParaRPr kumimoji="1" lang="ja-JP" altLang="en-US" dirty="0">
                    <a:solidFill>
                      <a:schemeClr val="tx1"/>
                    </a:solidFill>
                    <a:latin typeface="Arial" panose="020B0604020202020204" pitchFamily="34" charset="0"/>
                    <a:cs typeface="Arial" panose="020B0604020202020204" pitchFamily="34" charset="0"/>
                  </a:endParaRPr>
                </a:p>
              </p:txBody>
            </p:sp>
            <p:cxnSp>
              <p:nvCxnSpPr>
                <p:cNvPr id="25" name="コネクタ: カギ線 24">
                  <a:extLst>
                    <a:ext uri="{FF2B5EF4-FFF2-40B4-BE49-F238E27FC236}">
                      <a16:creationId xmlns:a16="http://schemas.microsoft.com/office/drawing/2014/main" id="{2805AA2F-7D51-0966-05FE-6718B8EA3D01}"/>
                    </a:ext>
                  </a:extLst>
                </p:cNvPr>
                <p:cNvCxnSpPr>
                  <a:cxnSpLocks/>
                  <a:stCxn id="36" idx="3"/>
                  <a:endCxn id="22" idx="0"/>
                </p:cNvCxnSpPr>
                <p:nvPr/>
              </p:nvCxnSpPr>
              <p:spPr>
                <a:xfrm rot="5400000">
                  <a:off x="2593304" y="3353967"/>
                  <a:ext cx="253554" cy="1421603"/>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cxnSp>
              <p:nvCxnSpPr>
                <p:cNvPr id="26" name="コネクタ: カギ線 25">
                  <a:extLst>
                    <a:ext uri="{FF2B5EF4-FFF2-40B4-BE49-F238E27FC236}">
                      <a16:creationId xmlns:a16="http://schemas.microsoft.com/office/drawing/2014/main" id="{F71A5B82-72AF-EAA0-BB8C-FC27C9C2D39E}"/>
                    </a:ext>
                  </a:extLst>
                </p:cNvPr>
                <p:cNvCxnSpPr>
                  <a:cxnSpLocks/>
                  <a:stCxn id="36" idx="3"/>
                  <a:endCxn id="23" idx="0"/>
                </p:cNvCxnSpPr>
                <p:nvPr/>
              </p:nvCxnSpPr>
              <p:spPr>
                <a:xfrm rot="16200000" flipH="1">
                  <a:off x="3304876" y="4063997"/>
                  <a:ext cx="253554" cy="1542"/>
                </a:xfrm>
                <a:prstGeom prst="bentConnector3">
                  <a:avLst/>
                </a:prstGeom>
              </p:spPr>
              <p:style>
                <a:lnRef idx="2">
                  <a:schemeClr val="dk1"/>
                </a:lnRef>
                <a:fillRef idx="0">
                  <a:schemeClr val="dk1"/>
                </a:fillRef>
                <a:effectRef idx="1">
                  <a:schemeClr val="dk1"/>
                </a:effectRef>
                <a:fontRef idx="minor">
                  <a:schemeClr val="tx1"/>
                </a:fontRef>
              </p:style>
            </p:cxnSp>
            <p:cxnSp>
              <p:nvCxnSpPr>
                <p:cNvPr id="27" name="コネクタ: カギ線 26">
                  <a:extLst>
                    <a:ext uri="{FF2B5EF4-FFF2-40B4-BE49-F238E27FC236}">
                      <a16:creationId xmlns:a16="http://schemas.microsoft.com/office/drawing/2014/main" id="{5FEEE395-95F4-D686-77CD-A854382BB310}"/>
                    </a:ext>
                  </a:extLst>
                </p:cNvPr>
                <p:cNvCxnSpPr>
                  <a:cxnSpLocks/>
                  <a:stCxn id="36" idx="3"/>
                  <a:endCxn id="24" idx="0"/>
                </p:cNvCxnSpPr>
                <p:nvPr/>
              </p:nvCxnSpPr>
              <p:spPr>
                <a:xfrm rot="16200000" flipH="1">
                  <a:off x="3899134" y="3469738"/>
                  <a:ext cx="262530" cy="1199035"/>
                </a:xfrm>
                <a:prstGeom prst="bentConnector3">
                  <a:avLst/>
                </a:prstGeom>
              </p:spPr>
              <p:style>
                <a:lnRef idx="2">
                  <a:schemeClr val="dk1"/>
                </a:lnRef>
                <a:fillRef idx="0">
                  <a:schemeClr val="dk1"/>
                </a:fillRef>
                <a:effectRef idx="1">
                  <a:schemeClr val="dk1"/>
                </a:effectRef>
                <a:fontRef idx="minor">
                  <a:schemeClr val="tx1"/>
                </a:fontRef>
              </p:style>
            </p:cxnSp>
            <p:sp>
              <p:nvSpPr>
                <p:cNvPr id="29" name="四角形: 角を丸くする 28">
                  <a:extLst>
                    <a:ext uri="{FF2B5EF4-FFF2-40B4-BE49-F238E27FC236}">
                      <a16:creationId xmlns:a16="http://schemas.microsoft.com/office/drawing/2014/main" id="{CE3F7902-480C-1901-8273-74CE442BD3E8}"/>
                    </a:ext>
                  </a:extLst>
                </p:cNvPr>
                <p:cNvSpPr/>
                <p:nvPr/>
              </p:nvSpPr>
              <p:spPr>
                <a:xfrm>
                  <a:off x="2248471" y="4787390"/>
                  <a:ext cx="2296762" cy="6179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Arial" panose="020B0604020202020204" pitchFamily="34" charset="0"/>
                      <a:cs typeface="Arial" panose="020B0604020202020204" pitchFamily="34" charset="0"/>
                    </a:rPr>
                    <a:t>Action on wrong component</a:t>
                  </a:r>
                  <a:endParaRPr kumimoji="1" lang="ja-JP" altLang="en-US" dirty="0">
                    <a:solidFill>
                      <a:schemeClr val="tx1"/>
                    </a:solidFill>
                    <a:latin typeface="Arial" panose="020B0604020202020204" pitchFamily="34" charset="0"/>
                    <a:cs typeface="Arial" panose="020B0604020202020204" pitchFamily="34" charset="0"/>
                  </a:endParaRPr>
                </a:p>
              </p:txBody>
            </p:sp>
          </p:grpSp>
          <p:sp>
            <p:nvSpPr>
              <p:cNvPr id="19" name="楕円 18">
                <a:extLst>
                  <a:ext uri="{FF2B5EF4-FFF2-40B4-BE49-F238E27FC236}">
                    <a16:creationId xmlns:a16="http://schemas.microsoft.com/office/drawing/2014/main" id="{E8A0D591-E58C-8306-5C9F-5EF74136D614}"/>
                  </a:ext>
                </a:extLst>
              </p:cNvPr>
              <p:cNvSpPr/>
              <p:nvPr/>
            </p:nvSpPr>
            <p:spPr>
              <a:xfrm>
                <a:off x="1422615" y="5520254"/>
                <a:ext cx="2478718" cy="8136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2"/>
                    </a:solidFill>
                    <a:latin typeface="Arial" panose="020B0604020202020204" pitchFamily="34" charset="0"/>
                    <a:cs typeface="Arial" panose="020B0604020202020204" pitchFamily="34" charset="0"/>
                  </a:rPr>
                  <a:t>Human System Interface</a:t>
                </a:r>
                <a:endParaRPr kumimoji="1" lang="ja-JP" altLang="en-US" dirty="0">
                  <a:solidFill>
                    <a:schemeClr val="tx2"/>
                  </a:solidFill>
                  <a:latin typeface="Arial" panose="020B0604020202020204" pitchFamily="34" charset="0"/>
                  <a:cs typeface="Arial" panose="020B0604020202020204" pitchFamily="34" charset="0"/>
                </a:endParaRPr>
              </a:p>
            </p:txBody>
          </p:sp>
          <p:cxnSp>
            <p:nvCxnSpPr>
              <p:cNvPr id="20" name="直線矢印コネクタ 19">
                <a:extLst>
                  <a:ext uri="{FF2B5EF4-FFF2-40B4-BE49-F238E27FC236}">
                    <a16:creationId xmlns:a16="http://schemas.microsoft.com/office/drawing/2014/main" id="{E72E7374-D810-DF06-7B22-755DCAF555CF}"/>
                  </a:ext>
                </a:extLst>
              </p:cNvPr>
              <p:cNvCxnSpPr>
                <a:cxnSpLocks/>
                <a:stCxn id="19" idx="0"/>
                <a:endCxn id="29" idx="2"/>
              </p:cNvCxnSpPr>
              <p:nvPr/>
            </p:nvCxnSpPr>
            <p:spPr>
              <a:xfrm flipV="1">
                <a:off x="2661974" y="5315012"/>
                <a:ext cx="734878" cy="205242"/>
              </a:xfrm>
              <a:prstGeom prst="straightConnector1">
                <a:avLst/>
              </a:prstGeom>
              <a:solidFill>
                <a:srgbClr val="FFC000"/>
              </a:solidFill>
              <a:ln>
                <a:solidFill>
                  <a:schemeClr val="accent1"/>
                </a:solidFill>
                <a:prstDash val="sysDot"/>
                <a:tailEnd type="triangle"/>
              </a:ln>
            </p:spPr>
            <p:style>
              <a:lnRef idx="2">
                <a:schemeClr val="accent1"/>
              </a:lnRef>
              <a:fillRef idx="0">
                <a:schemeClr val="accent1"/>
              </a:fillRef>
              <a:effectRef idx="1">
                <a:schemeClr val="accent1"/>
              </a:effectRef>
              <a:fontRef idx="minor">
                <a:schemeClr val="tx1"/>
              </a:fontRef>
            </p:style>
          </p:cxnSp>
        </p:grpSp>
        <p:cxnSp>
          <p:nvCxnSpPr>
            <p:cNvPr id="61" name="コネクタ: 曲線 60">
              <a:extLst>
                <a:ext uri="{FF2B5EF4-FFF2-40B4-BE49-F238E27FC236}">
                  <a16:creationId xmlns:a16="http://schemas.microsoft.com/office/drawing/2014/main" id="{32B861A9-916C-5DF7-743B-37828EBDF0F9}"/>
                </a:ext>
              </a:extLst>
            </p:cNvPr>
            <p:cNvCxnSpPr>
              <a:cxnSpLocks/>
              <a:stCxn id="62" idx="2"/>
              <a:endCxn id="35" idx="0"/>
            </p:cNvCxnSpPr>
            <p:nvPr/>
          </p:nvCxnSpPr>
          <p:spPr>
            <a:xfrm rot="5400000">
              <a:off x="2815948" y="2376606"/>
              <a:ext cx="1294426" cy="608852"/>
            </a:xfrm>
            <a:prstGeom prst="curvedConnector3">
              <a:avLst/>
            </a:prstGeom>
            <a:ln>
              <a:prstDash val="sysDot"/>
            </a:ln>
          </p:spPr>
          <p:style>
            <a:lnRef idx="2">
              <a:schemeClr val="dk1"/>
            </a:lnRef>
            <a:fillRef idx="0">
              <a:schemeClr val="dk1"/>
            </a:fillRef>
            <a:effectRef idx="1">
              <a:schemeClr val="dk1"/>
            </a:effectRef>
            <a:fontRef idx="minor">
              <a:schemeClr val="tx1"/>
            </a:fontRef>
          </p:style>
        </p:cxnSp>
      </p:grpSp>
      <p:cxnSp>
        <p:nvCxnSpPr>
          <p:cNvPr id="65" name="コネクタ: 曲線 64">
            <a:extLst>
              <a:ext uri="{FF2B5EF4-FFF2-40B4-BE49-F238E27FC236}">
                <a16:creationId xmlns:a16="http://schemas.microsoft.com/office/drawing/2014/main" id="{70962C11-07E4-574E-E69A-A9101821865C}"/>
              </a:ext>
            </a:extLst>
          </p:cNvPr>
          <p:cNvCxnSpPr>
            <a:cxnSpLocks/>
            <a:stCxn id="58" idx="0"/>
            <a:endCxn id="68" idx="2"/>
          </p:cNvCxnSpPr>
          <p:nvPr/>
        </p:nvCxnSpPr>
        <p:spPr>
          <a:xfrm rot="16200000" flipV="1">
            <a:off x="7843019" y="1732397"/>
            <a:ext cx="1000648" cy="1187421"/>
          </a:xfrm>
          <a:prstGeom prst="curvedConnector3">
            <a:avLst/>
          </a:prstGeom>
          <a:ln>
            <a:prstDash val="sysDot"/>
          </a:ln>
        </p:spPr>
        <p:style>
          <a:lnRef idx="2">
            <a:schemeClr val="dk1"/>
          </a:lnRef>
          <a:fillRef idx="0">
            <a:schemeClr val="dk1"/>
          </a:fillRef>
          <a:effectRef idx="1">
            <a:schemeClr val="dk1"/>
          </a:effectRef>
          <a:fontRef idx="minor">
            <a:schemeClr val="tx1"/>
          </a:fontRef>
        </p:style>
      </p:cxnSp>
      <p:sp>
        <p:nvSpPr>
          <p:cNvPr id="73" name="楕円 72">
            <a:extLst>
              <a:ext uri="{FF2B5EF4-FFF2-40B4-BE49-F238E27FC236}">
                <a16:creationId xmlns:a16="http://schemas.microsoft.com/office/drawing/2014/main" id="{C13184B3-FF4A-232E-D16C-FA8EAE2E9BAA}"/>
              </a:ext>
            </a:extLst>
          </p:cNvPr>
          <p:cNvSpPr/>
          <p:nvPr/>
        </p:nvSpPr>
        <p:spPr>
          <a:xfrm>
            <a:off x="7164869" y="5162379"/>
            <a:ext cx="1761531" cy="813661"/>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2"/>
                </a:solidFill>
                <a:latin typeface="Arial" panose="020B0604020202020204" pitchFamily="34" charset="0"/>
                <a:cs typeface="Arial" panose="020B0604020202020204" pitchFamily="34" charset="0"/>
              </a:rPr>
              <a:t>Task Load</a:t>
            </a:r>
            <a:endParaRPr kumimoji="1" lang="ja-JP" altLang="en-US" dirty="0">
              <a:solidFill>
                <a:schemeClr val="tx2"/>
              </a:solidFill>
              <a:latin typeface="Arial" panose="020B0604020202020204" pitchFamily="34" charset="0"/>
              <a:cs typeface="Arial" panose="020B0604020202020204" pitchFamily="34" charset="0"/>
            </a:endParaRPr>
          </a:p>
        </p:txBody>
      </p:sp>
      <p:cxnSp>
        <p:nvCxnSpPr>
          <p:cNvPr id="110" name="コネクタ: カギ線 109">
            <a:extLst>
              <a:ext uri="{FF2B5EF4-FFF2-40B4-BE49-F238E27FC236}">
                <a16:creationId xmlns:a16="http://schemas.microsoft.com/office/drawing/2014/main" id="{DBD9E88F-276C-CE82-9D3E-CE3C2DB17410}"/>
              </a:ext>
            </a:extLst>
          </p:cNvPr>
          <p:cNvCxnSpPr>
            <a:stCxn id="47" idx="2"/>
            <a:endCxn id="52" idx="0"/>
          </p:cNvCxnSpPr>
          <p:nvPr/>
        </p:nvCxnSpPr>
        <p:spPr>
          <a:xfrm rot="5400000">
            <a:off x="9102704" y="3676303"/>
            <a:ext cx="214996" cy="967410"/>
          </a:xfrm>
          <a:prstGeom prst="bentConnector3">
            <a:avLst/>
          </a:prstGeom>
        </p:spPr>
        <p:style>
          <a:lnRef idx="2">
            <a:schemeClr val="dk1"/>
          </a:lnRef>
          <a:fillRef idx="0">
            <a:schemeClr val="dk1"/>
          </a:fillRef>
          <a:effectRef idx="1">
            <a:schemeClr val="dk1"/>
          </a:effectRef>
          <a:fontRef idx="minor">
            <a:schemeClr val="tx1"/>
          </a:fontRef>
        </p:style>
      </p:cxnSp>
      <p:cxnSp>
        <p:nvCxnSpPr>
          <p:cNvPr id="117" name="コネクタ: カギ線 116">
            <a:extLst>
              <a:ext uri="{FF2B5EF4-FFF2-40B4-BE49-F238E27FC236}">
                <a16:creationId xmlns:a16="http://schemas.microsoft.com/office/drawing/2014/main" id="{8DF3AAA5-0079-C2A6-282D-D6459334645F}"/>
              </a:ext>
            </a:extLst>
          </p:cNvPr>
          <p:cNvCxnSpPr>
            <a:stCxn id="29" idx="0"/>
            <a:endCxn id="24" idx="2"/>
          </p:cNvCxnSpPr>
          <p:nvPr/>
        </p:nvCxnSpPr>
        <p:spPr>
          <a:xfrm rot="5400000" flipH="1" flipV="1">
            <a:off x="3581934" y="3784785"/>
            <a:ext cx="217537" cy="1233065"/>
          </a:xfrm>
          <a:prstGeom prst="bentConnector3">
            <a:avLst/>
          </a:prstGeom>
        </p:spPr>
        <p:style>
          <a:lnRef idx="2">
            <a:schemeClr val="dk1"/>
          </a:lnRef>
          <a:fillRef idx="0">
            <a:schemeClr val="dk1"/>
          </a:fillRef>
          <a:effectRef idx="1">
            <a:schemeClr val="dk1"/>
          </a:effectRef>
          <a:fontRef idx="minor">
            <a:schemeClr val="tx1"/>
          </a:fontRef>
        </p:style>
      </p:cxnSp>
      <p:sp>
        <p:nvSpPr>
          <p:cNvPr id="17" name="テキスト ボックス 16">
            <a:extLst>
              <a:ext uri="{FF2B5EF4-FFF2-40B4-BE49-F238E27FC236}">
                <a16:creationId xmlns:a16="http://schemas.microsoft.com/office/drawing/2014/main" id="{050CEE93-7A17-8E12-94A8-C16A24C2DA68}"/>
              </a:ext>
            </a:extLst>
          </p:cNvPr>
          <p:cNvSpPr txBox="1"/>
          <p:nvPr/>
        </p:nvSpPr>
        <p:spPr>
          <a:xfrm>
            <a:off x="837548" y="5160055"/>
            <a:ext cx="766937" cy="400110"/>
          </a:xfrm>
          <a:prstGeom prst="rect">
            <a:avLst/>
          </a:prstGeom>
          <a:noFill/>
        </p:spPr>
        <p:txBody>
          <a:bodyPr wrap="square" rtlCol="0">
            <a:spAutoFit/>
          </a:bodyPr>
          <a:lstStyle/>
          <a:p>
            <a:r>
              <a:rPr kumimoji="1" lang="en-US" altLang="ja-JP" sz="2000" dirty="0">
                <a:solidFill>
                  <a:srgbClr val="C00000"/>
                </a:solidFill>
                <a:latin typeface="Arial" panose="020B0604020202020204" pitchFamily="34" charset="0"/>
                <a:cs typeface="Arial" panose="020B0604020202020204" pitchFamily="34" charset="0"/>
              </a:rPr>
              <a:t>PIF</a:t>
            </a:r>
            <a:endParaRPr kumimoji="1" lang="ja-JP" altLang="en-US" sz="2000" dirty="0">
              <a:solidFill>
                <a:srgbClr val="C00000"/>
              </a:solidFill>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5CC61FED-4D12-6271-5109-F550CF6DA561}"/>
              </a:ext>
            </a:extLst>
          </p:cNvPr>
          <p:cNvSpPr txBox="1"/>
          <p:nvPr/>
        </p:nvSpPr>
        <p:spPr>
          <a:xfrm>
            <a:off x="1214371" y="4384069"/>
            <a:ext cx="844590" cy="400110"/>
          </a:xfrm>
          <a:prstGeom prst="rect">
            <a:avLst/>
          </a:prstGeom>
          <a:noFill/>
        </p:spPr>
        <p:txBody>
          <a:bodyPr wrap="square" rtlCol="0">
            <a:spAutoFit/>
          </a:bodyPr>
          <a:lstStyle/>
          <a:p>
            <a:r>
              <a:rPr lang="en-US" altLang="ja-JP" sz="2000" dirty="0">
                <a:solidFill>
                  <a:srgbClr val="C00000"/>
                </a:solidFill>
                <a:latin typeface="Arial" panose="020B0604020202020204" pitchFamily="34" charset="0"/>
                <a:cs typeface="Arial" panose="020B0604020202020204" pitchFamily="34" charset="0"/>
              </a:rPr>
              <a:t>CFM</a:t>
            </a:r>
            <a:endParaRPr kumimoji="1" lang="ja-JP" altLang="en-US" sz="2000" dirty="0">
              <a:solidFill>
                <a:srgbClr val="C00000"/>
              </a:solidFill>
              <a:latin typeface="Arial" panose="020B0604020202020204" pitchFamily="34" charset="0"/>
              <a:cs typeface="Arial" panose="020B0604020202020204" pitchFamily="34" charset="0"/>
            </a:endParaRPr>
          </a:p>
        </p:txBody>
      </p:sp>
      <p:sp>
        <p:nvSpPr>
          <p:cNvPr id="28" name="テキスト ボックス 27">
            <a:extLst>
              <a:ext uri="{FF2B5EF4-FFF2-40B4-BE49-F238E27FC236}">
                <a16:creationId xmlns:a16="http://schemas.microsoft.com/office/drawing/2014/main" id="{1F52B007-5B0F-1B4C-4282-95529CBDD871}"/>
              </a:ext>
            </a:extLst>
          </p:cNvPr>
          <p:cNvSpPr txBox="1"/>
          <p:nvPr/>
        </p:nvSpPr>
        <p:spPr>
          <a:xfrm>
            <a:off x="6816996" y="4156049"/>
            <a:ext cx="872370" cy="400110"/>
          </a:xfrm>
          <a:prstGeom prst="rect">
            <a:avLst/>
          </a:prstGeom>
          <a:noFill/>
        </p:spPr>
        <p:txBody>
          <a:bodyPr wrap="square" rtlCol="0">
            <a:spAutoFit/>
          </a:bodyPr>
          <a:lstStyle/>
          <a:p>
            <a:r>
              <a:rPr lang="en-US" altLang="ja-JP" sz="2000" dirty="0">
                <a:solidFill>
                  <a:srgbClr val="C00000"/>
                </a:solidFill>
                <a:latin typeface="Arial" panose="020B0604020202020204" pitchFamily="34" charset="0"/>
                <a:cs typeface="Arial" panose="020B0604020202020204" pitchFamily="34" charset="0"/>
              </a:rPr>
              <a:t>CFM</a:t>
            </a:r>
            <a:endParaRPr kumimoji="1" lang="ja-JP" altLang="en-US" sz="2000" dirty="0">
              <a:solidFill>
                <a:srgbClr val="C00000"/>
              </a:solidFill>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44D02E01-8285-6F36-9E79-19967BD28706}"/>
              </a:ext>
            </a:extLst>
          </p:cNvPr>
          <p:cNvSpPr txBox="1"/>
          <p:nvPr/>
        </p:nvSpPr>
        <p:spPr>
          <a:xfrm>
            <a:off x="7019045" y="4985995"/>
            <a:ext cx="777320" cy="400110"/>
          </a:xfrm>
          <a:prstGeom prst="rect">
            <a:avLst/>
          </a:prstGeom>
          <a:noFill/>
        </p:spPr>
        <p:txBody>
          <a:bodyPr wrap="square" rtlCol="0">
            <a:spAutoFit/>
          </a:bodyPr>
          <a:lstStyle/>
          <a:p>
            <a:r>
              <a:rPr kumimoji="1" lang="en-US" altLang="ja-JP" sz="2000" dirty="0">
                <a:solidFill>
                  <a:srgbClr val="C00000"/>
                </a:solidFill>
                <a:latin typeface="Arial" panose="020B0604020202020204" pitchFamily="34" charset="0"/>
                <a:cs typeface="Arial" panose="020B0604020202020204" pitchFamily="34" charset="0"/>
              </a:rPr>
              <a:t>PIF</a:t>
            </a:r>
            <a:endParaRPr kumimoji="1" lang="ja-JP" altLang="en-US" dirty="0">
              <a:solidFill>
                <a:srgbClr val="C00000"/>
              </a:solidFill>
              <a:latin typeface="Arial" panose="020B0604020202020204" pitchFamily="34" charset="0"/>
              <a:cs typeface="Arial" panose="020B0604020202020204" pitchFamily="34" charset="0"/>
            </a:endParaRPr>
          </a:p>
        </p:txBody>
      </p:sp>
      <p:sp>
        <p:nvSpPr>
          <p:cNvPr id="40" name="テキスト ボックス 39">
            <a:extLst>
              <a:ext uri="{FF2B5EF4-FFF2-40B4-BE49-F238E27FC236}">
                <a16:creationId xmlns:a16="http://schemas.microsoft.com/office/drawing/2014/main" id="{8428D656-4AE7-55FE-6DB7-0886FCF12FBA}"/>
              </a:ext>
            </a:extLst>
          </p:cNvPr>
          <p:cNvSpPr txBox="1"/>
          <p:nvPr/>
        </p:nvSpPr>
        <p:spPr>
          <a:xfrm>
            <a:off x="3796310" y="5208160"/>
            <a:ext cx="3071360" cy="1464231"/>
          </a:xfrm>
          <a:prstGeom prst="roundRect">
            <a:avLst/>
          </a:prstGeom>
          <a:noFill/>
          <a:ln>
            <a:solidFill>
              <a:schemeClr val="tx1"/>
            </a:solidFill>
          </a:ln>
        </p:spPr>
        <p:txBody>
          <a:bodyPr wrap="square" rtlCol="0">
            <a:spAutoFit/>
          </a:bodyPr>
          <a:lstStyle/>
          <a:p>
            <a:r>
              <a:rPr kumimoji="1" lang="en-US" altLang="ja-JP" sz="2000" dirty="0">
                <a:latin typeface="Arial" panose="020B0604020202020204" pitchFamily="34" charset="0"/>
                <a:cs typeface="Arial" panose="020B0604020202020204" pitchFamily="34" charset="0"/>
              </a:rPr>
              <a:t>The unit identification marking is positioned outside the operator’s field of view during work.</a:t>
            </a:r>
            <a:endParaRPr kumimoji="1" lang="ja-JP" altLang="en-US" sz="2000" dirty="0">
              <a:latin typeface="Arial" panose="020B0604020202020204" pitchFamily="34" charset="0"/>
              <a:cs typeface="Arial" panose="020B0604020202020204" pitchFamily="34" charset="0"/>
            </a:endParaRPr>
          </a:p>
        </p:txBody>
      </p:sp>
      <p:sp>
        <p:nvSpPr>
          <p:cNvPr id="51" name="テキスト ボックス 50">
            <a:extLst>
              <a:ext uri="{FF2B5EF4-FFF2-40B4-BE49-F238E27FC236}">
                <a16:creationId xmlns:a16="http://schemas.microsoft.com/office/drawing/2014/main" id="{D6C856A0-8708-E759-ED6D-AD5D351E728A}"/>
              </a:ext>
            </a:extLst>
          </p:cNvPr>
          <p:cNvSpPr txBox="1"/>
          <p:nvPr/>
        </p:nvSpPr>
        <p:spPr>
          <a:xfrm>
            <a:off x="8975767" y="4970056"/>
            <a:ext cx="2814840" cy="1804749"/>
          </a:xfrm>
          <a:prstGeom prst="roundRect">
            <a:avLst/>
          </a:prstGeom>
          <a:noFill/>
          <a:ln>
            <a:solidFill>
              <a:schemeClr val="tx1"/>
            </a:solidFill>
          </a:ln>
        </p:spPr>
        <p:txBody>
          <a:bodyPr wrap="square" rtlCol="0">
            <a:spAutoFit/>
          </a:bodyPr>
          <a:lstStyle/>
          <a:p>
            <a:r>
              <a:rPr kumimoji="1" lang="en-US" altLang="ja-JP" sz="2000" dirty="0">
                <a:latin typeface="Arial" panose="020B0604020202020204" pitchFamily="34" charset="0"/>
                <a:cs typeface="Arial" panose="020B0604020202020204" pitchFamily="34" charset="0"/>
              </a:rPr>
              <a:t>Task load </a:t>
            </a:r>
            <a:r>
              <a:rPr lang="en-US" altLang="ja-JP" sz="2000" dirty="0">
                <a:latin typeface="Arial" panose="020B0604020202020204" pitchFamily="34" charset="0"/>
                <a:cs typeface="Arial" panose="020B0604020202020204" pitchFamily="34" charset="0"/>
              </a:rPr>
              <a:t>for </a:t>
            </a:r>
            <a:r>
              <a:rPr kumimoji="1" lang="en-US" altLang="ja-JP" sz="2000" dirty="0">
                <a:latin typeface="Arial" panose="020B0604020202020204" pitchFamily="34" charset="0"/>
                <a:cs typeface="Arial" panose="020B0604020202020204" pitchFamily="34" charset="0"/>
              </a:rPr>
              <a:t>continuation of repetitive tasks and </a:t>
            </a:r>
          </a:p>
          <a:p>
            <a:r>
              <a:rPr kumimoji="1" lang="en-US" altLang="ja-JP" sz="2000" dirty="0">
                <a:latin typeface="Arial" panose="020B0604020202020204" pitchFamily="34" charset="0"/>
                <a:cs typeface="Arial" panose="020B0604020202020204" pitchFamily="34" charset="0"/>
              </a:rPr>
              <a:t>the large number of procedural steps</a:t>
            </a:r>
            <a:endParaRPr kumimoji="1" lang="ja-JP"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193062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F790D72992EA94EA8DEBF7732AD2EF5" ma:contentTypeVersion="14" ma:contentTypeDescription="新しいドキュメントを作成します。" ma:contentTypeScope="" ma:versionID="4be04432b650fa2ed942f08514bb84b7">
  <xsd:schema xmlns:xsd="http://www.w3.org/2001/XMLSchema" xmlns:xs="http://www.w3.org/2001/XMLSchema" xmlns:p="http://schemas.microsoft.com/office/2006/metadata/properties" xmlns:ns3="488ea943-439d-4d2d-8e3f-c3bdcb209c76" xmlns:ns4="f2b43d48-3d0b-44fe-92b7-8661fd935f9d" targetNamespace="http://schemas.microsoft.com/office/2006/metadata/properties" ma:root="true" ma:fieldsID="c207aa695b1fe95a9ffc360fa33f694f" ns3:_="" ns4:_="">
    <xsd:import namespace="488ea943-439d-4d2d-8e3f-c3bdcb209c76"/>
    <xsd:import namespace="f2b43d48-3d0b-44fe-92b7-8661fd935f9d"/>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8ea943-439d-4d2d-8e3f-c3bdcb209c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2b43d48-3d0b-44fe-92b7-8661fd935f9d"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488ea943-439d-4d2d-8e3f-c3bdcb209c76" xsi:nil="true"/>
  </documentManagement>
</p:properties>
</file>

<file path=customXml/itemProps1.xml><?xml version="1.0" encoding="utf-8"?>
<ds:datastoreItem xmlns:ds="http://schemas.openxmlformats.org/officeDocument/2006/customXml" ds:itemID="{92CC4EEF-A254-4E0C-977E-B3F58FD4341D}">
  <ds:schemaRefs>
    <ds:schemaRef ds:uri="http://schemas.microsoft.com/sharepoint/v3/contenttype/forms"/>
  </ds:schemaRefs>
</ds:datastoreItem>
</file>

<file path=customXml/itemProps2.xml><?xml version="1.0" encoding="utf-8"?>
<ds:datastoreItem xmlns:ds="http://schemas.openxmlformats.org/officeDocument/2006/customXml" ds:itemID="{5BBB8DD8-492D-4693-8CE2-A8DF67D296A3}">
  <ds:schemaRefs>
    <ds:schemaRef ds:uri="http://schemas.microsoft.com/office/2006/metadata/contentType"/>
    <ds:schemaRef ds:uri="http://schemas.microsoft.com/office/2006/metadata/properties/metaAttributes"/>
    <ds:schemaRef ds:uri="http://www.w3.org/2000/xmlns/"/>
    <ds:schemaRef ds:uri="http://www.w3.org/2001/XMLSchema"/>
    <ds:schemaRef ds:uri="488ea943-439d-4d2d-8e3f-c3bdcb209c76"/>
    <ds:schemaRef ds:uri="f2b43d48-3d0b-44fe-92b7-8661fd935f9d"/>
  </ds:schemaRefs>
</ds:datastoreItem>
</file>

<file path=customXml/itemProps3.xml><?xml version="1.0" encoding="utf-8"?>
<ds:datastoreItem xmlns:ds="http://schemas.openxmlformats.org/officeDocument/2006/customXml" ds:itemID="{C0EC5EF4-8704-46BE-88FD-97583F3ADAF9}">
  <ds:schemaRefs>
    <ds:schemaRef ds:uri="http://schemas.microsoft.com/office/2006/metadata/properties"/>
    <ds:schemaRef ds:uri="http://www.w3.org/2000/xmlns/"/>
    <ds:schemaRef ds:uri="488ea943-439d-4d2d-8e3f-c3bdcb209c76"/>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otalTime>5970</TotalTime>
  <Words>1868</Words>
  <Application>Microsoft Office PowerPoint</Application>
  <PresentationFormat>ワイド画面</PresentationFormat>
  <Paragraphs>440</Paragraphs>
  <Slides>21</Slides>
  <Notes>19</Notes>
  <HiddenSlides>0</HiddenSlides>
  <MMClips>0</MMClips>
  <ScaleCrop>false</ScaleCrop>
  <HeadingPairs>
    <vt:vector size="4" baseType="variant">
      <vt:variant>
        <vt:lpstr>テーマ</vt:lpstr>
      </vt:variant>
      <vt:variant>
        <vt:i4>1</vt:i4>
      </vt:variant>
      <vt:variant>
        <vt:lpstr>スライド タイトル</vt:lpstr>
      </vt:variant>
      <vt:variant>
        <vt:i4>21</vt:i4>
      </vt:variant>
    </vt:vector>
  </HeadingPairs>
  <TitlesOfParts>
    <vt:vector size="22" baseType="lpstr">
      <vt:lpstr>Office テーマ</vt:lpstr>
      <vt:lpstr>Human Reliability Analysis for Human-Induced Common-Cause Failures</vt:lpstr>
      <vt:lpstr>Table of Contents</vt:lpstr>
      <vt:lpstr>Background and Objective</vt:lpstr>
      <vt:lpstr>Adopted Phoenix HRA modeling framework</vt:lpstr>
      <vt:lpstr>Methodology for considering common cause</vt:lpstr>
      <vt:lpstr>Analytical scenario for trial calculation</vt:lpstr>
      <vt:lpstr>Overview of analytical model for trial calculation</vt:lpstr>
      <vt:lpstr>Branching of each selection and operation</vt:lpstr>
      <vt:lpstr>Example for Determination of PIFs related to each CFMs</vt:lpstr>
      <vt:lpstr>Without dependencies as common causes of different HFEs</vt:lpstr>
      <vt:lpstr>With dependencies as common causes of different HFEs</vt:lpstr>
      <vt:lpstr>Quantification Process</vt:lpstr>
      <vt:lpstr>Example for quantification of CF4 “selection of trip terminal for unit1 A”  </vt:lpstr>
      <vt:lpstr>Comparison of results with and without dependency consideration</vt:lpstr>
      <vt:lpstr>Conclusion</vt:lpstr>
      <vt:lpstr>Appendix: Determination PIFs related to each CFMs (1)</vt:lpstr>
      <vt:lpstr>Appendix: Determination PIFs related to each CFMs (2)</vt:lpstr>
      <vt:lpstr>Appendix: Determination PIFs related to each CFMs (3)</vt:lpstr>
      <vt:lpstr>Appendix: Critical Function of Master Event Sequence Diagram(ESD)</vt:lpstr>
      <vt:lpstr>Appendix: Analytical model for trial analysis</vt:lpstr>
      <vt:lpstr>Appendix: Analytical model for trial analysis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Reliability Analysis for Human-Induced Common-Cause Failures</dc:title>
  <dc:creator>Yuta Yanada</dc:creator>
  <cp:lastModifiedBy>梁田 勇太</cp:lastModifiedBy>
  <cp:revision>13</cp:revision>
  <cp:lastPrinted>2026-07-09T07:05:02Z</cp:lastPrinted>
  <dcterms:created xsi:type="dcterms:W3CDTF">2026-06-12T01:09:45Z</dcterms:created>
  <dcterms:modified xsi:type="dcterms:W3CDTF">2026-07-17T04:42:57Z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0x010100DF790D72992EA94EA8DEBF7732AD2EF5</vt:lpwstr>
  </property>
  <property fmtid="{D5CDD505-2E9C-101B-9397-08002B2CF9AE}" pid="3" name="MediaServiceImageTags">
    <vt:lpwstr/>
  </property>
</Properties>
</file>