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E90CCE-AC90-6159-FDAC-87D7FAF356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2DD595D-47E6-3894-16C3-CC2106C15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EB8319A-F3F3-93D0-B255-1F59745C3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4AD013-55A4-D5BF-E305-B1EFDCA57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3005434-848D-17B8-021F-C389AA4A5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7555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31BCEBD-C9D9-D375-C8D8-BA1D7DA9B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6913716-0066-495A-514D-D9A9F1083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9C5349B-D096-CEB3-6C82-2FAF999E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8597C2A-1FB5-B3DE-D091-5277DE582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34FA75B-278F-8E2F-9746-C7BC912AD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94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87AE946-C4CE-A7AE-8B0A-8025BF84AB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BF5F58C-08BC-79FE-045D-626174AE3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3D69491-20BD-A60E-BCA0-638C01363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3327FA-3BC4-014F-90C9-990023B55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6F2180-353E-DA64-B268-58EED0D6A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221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617D39-EACA-DE59-AA29-A8D5A6255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E560E49-C9AB-04EF-0F1B-FFA5E4FA4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460983-616C-C0D1-0274-C82954AB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FC1E0E-9735-F243-74A4-10A5C36C6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2721430-602B-A12C-CF93-7199CB3E6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674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F56090-9B6F-4ACF-1F40-76F4E322B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44044FA-2E8B-64B1-F89B-6B07F2A35D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F5C35E1-7179-7F95-7E4C-04BCC2A77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84F6A14-299C-559C-0274-60258EFBA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32494DC-2CB8-524C-D452-4C1E10148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57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50AC4B-E8C4-988B-F1C6-0021478C4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5DCD085-3259-EA0E-5AD4-63B4A5D366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5ECA475-CFF0-C5D9-AA56-F4DB69DD0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8A09AF4-29E6-E84F-1F26-1DF29BB12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FB05810-7858-E284-1A3E-9F959D14A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BD55F40-5804-0EA1-B31E-B939E447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1157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595536B-F38D-CCDF-E23B-637ED775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1599045-27E7-C05E-CE6D-FEFEA2E7D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DCABCE1-C6E6-C43F-8E34-7EC1CD15A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8FB3E3C-4D22-6FFA-7745-F9BE728CE5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E3C839E-D0A9-6985-4628-AAF9B77BB6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F97659A-628A-E15B-FDBF-99417CCCD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913E0B0-47EF-1B11-5E35-1D8C3355A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6CB2BCD-1332-0D14-5C03-C27483580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718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433F5BA-991B-8A25-CB45-02AA07A44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102B0E3-F3BE-394C-0515-B9A2376A8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93018AA4-01C9-FC6C-7304-1401B6C09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63FE885-D9CA-D999-E774-5D20FB896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517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2462CF5-B48B-9B2D-3F73-DFF2A42D0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EDFAD053-9ECA-D6E0-67D9-302655FD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86AE94F-38C0-DD2A-C4CA-D33AA14E4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9257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8A4848-2202-876B-8B2E-4EBD9D3E7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252D52-5AF4-EF5C-0C6A-4BC2F3A9F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22A81B-E01C-DDE4-35BF-0786A1B98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B20A005-6248-65A0-31CD-EEF1D65AE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F98085E-924D-CBEC-ED5E-42D0D639F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A93F4B7-5799-E176-A221-DAEF971B6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3156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3D7370C-BA5A-446C-AC66-29E3F6F1C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4FCB6F0-D204-0261-17CD-BDF1900D68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F58E0A7-4167-2D8C-24CD-C0E10C05F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6AA3E35-9960-0423-4698-AB41D04E0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5A3A5DA-5170-D7A5-9FBF-FD0BEAC12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21B7F9A-8384-B59B-D47D-21C443DC1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094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EB37687-E37E-46D8-DAEC-1C960C486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CDC8E96-EDFD-0688-183D-A282ADC55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8AC315F-AB16-4B1C-5710-27F731E286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51D6A2-32A7-B94A-A79A-225F1FDD7F4F}" type="datetimeFigureOut">
              <a:rPr lang="en-US" altLang="ko-KR"/>
              <a:t>7/22/2026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D6E854-4BF0-8630-6139-25214220CD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682CBED-BE85-0456-F1AA-E77F544F8D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FE3228-01E8-1F46-8F2E-C1001927CA89}" type="slidenum">
              <a:rPr lang="en-US" altLang="ko-KR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9708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0EFD0CC-2BBC-6BAB-8801-D62856C7DB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7C1F639-C6E6-B293-ABBD-1C2AED8631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07658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와이드스크린</PresentationFormat>
  <Slides>1</Slides>
  <Notes>0</Notes>
  <HiddenSlides>0</HiddenSlide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세진 백</dc:creator>
  <cp:lastModifiedBy>세진 백</cp:lastModifiedBy>
  <cp:revision>2</cp:revision>
  <dcterms:created xsi:type="dcterms:W3CDTF">2026-07-22T18:20:57Z</dcterms:created>
  <dcterms:modified xsi:type="dcterms:W3CDTF">2026-07-22T18:21:56Z</dcterms:modified>
</cp:coreProperties>
</file>