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2" r:id="rId4"/>
    <p:sldMasterId id="2147483717" r:id="rId5"/>
  </p:sldMasterIdLst>
  <p:notesMasterIdLst>
    <p:notesMasterId r:id="rId18"/>
  </p:notesMasterIdLst>
  <p:sldIdLst>
    <p:sldId id="356" r:id="rId6"/>
    <p:sldId id="321" r:id="rId7"/>
    <p:sldId id="3163" r:id="rId8"/>
    <p:sldId id="3165" r:id="rId9"/>
    <p:sldId id="3161" r:id="rId10"/>
    <p:sldId id="3168" r:id="rId11"/>
    <p:sldId id="3172" r:id="rId12"/>
    <p:sldId id="3170" r:id="rId13"/>
    <p:sldId id="3171" r:id="rId14"/>
    <p:sldId id="3166" r:id="rId15"/>
    <p:sldId id="36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141F2C-2E96-A6DD-7F62-DC2C8C0131C7}" name="Ning Kang" initials="" userId="S::Ning.Kang@inl.gov::4222166c-4f8a-40b0-a925-2435e009119e" providerId="AD"/>
  <p188:author id="{6175BD3D-816D-74B0-E0F7-9419B54D65CD}" name="Temitayo Olayemi Olowu" initials="TO" userId="S::Temitayo.Olowu@inl.gov::7981e56f-b4c5-492e-8946-5e1020075fa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19E"/>
    <a:srgbClr val="2DA9E1"/>
    <a:srgbClr val="1C3665"/>
    <a:srgbClr val="8EC42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93102-F0E9-4DA0-BE50-072288FD2F38}" v="39" dt="2026-07-16T19:53:32.793"/>
    <p1510:client id="{7FD6A6E9-D671-421E-8939-1AA89E54FAAD}" v="1" dt="2026-07-17T15:07:23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van Sahin" userId="005bf0bb-3cbc-4a70-99ad-b8ca7dcc4e2c" providerId="ADAL" clId="{6A75B241-0617-4A86-9A95-254B4F9DB5D5}"/>
    <pc:docChg chg="modSld">
      <pc:chgData name="Elvan Sahin" userId="005bf0bb-3cbc-4a70-99ad-b8ca7dcc4e2c" providerId="ADAL" clId="{6A75B241-0617-4A86-9A95-254B4F9DB5D5}" dt="2026-07-17T15:07:36.057" v="202" actId="20577"/>
      <pc:docMkLst>
        <pc:docMk/>
      </pc:docMkLst>
      <pc:sldChg chg="modSp mod">
        <pc:chgData name="Elvan Sahin" userId="005bf0bb-3cbc-4a70-99ad-b8ca7dcc4e2c" providerId="ADAL" clId="{6A75B241-0617-4A86-9A95-254B4F9DB5D5}" dt="2026-07-16T22:28:48.104" v="174" actId="1076"/>
        <pc:sldMkLst>
          <pc:docMk/>
          <pc:sldMk cId="2459481704" sldId="321"/>
        </pc:sldMkLst>
        <pc:spChg chg="mod">
          <ac:chgData name="Elvan Sahin" userId="005bf0bb-3cbc-4a70-99ad-b8ca7dcc4e2c" providerId="ADAL" clId="{6A75B241-0617-4A86-9A95-254B4F9DB5D5}" dt="2026-07-16T22:22:21.445" v="22" actId="20577"/>
          <ac:spMkLst>
            <pc:docMk/>
            <pc:sldMk cId="2459481704" sldId="321"/>
            <ac:spMk id="15" creationId="{25AA31AC-6100-CF7D-B6D0-B37582857241}"/>
          </ac:spMkLst>
        </pc:spChg>
        <pc:spChg chg="mod">
          <ac:chgData name="Elvan Sahin" userId="005bf0bb-3cbc-4a70-99ad-b8ca7dcc4e2c" providerId="ADAL" clId="{6A75B241-0617-4A86-9A95-254B4F9DB5D5}" dt="2026-07-16T22:22:48.213" v="32" actId="20577"/>
          <ac:spMkLst>
            <pc:docMk/>
            <pc:sldMk cId="2459481704" sldId="321"/>
            <ac:spMk id="31" creationId="{971FE3C2-C1F8-8D9A-83AF-165F5ACB1EE9}"/>
          </ac:spMkLst>
        </pc:spChg>
        <pc:spChg chg="mod">
          <ac:chgData name="Elvan Sahin" userId="005bf0bb-3cbc-4a70-99ad-b8ca7dcc4e2c" providerId="ADAL" clId="{6A75B241-0617-4A86-9A95-254B4F9DB5D5}" dt="2026-07-16T22:28:48.104" v="174" actId="1076"/>
          <ac:spMkLst>
            <pc:docMk/>
            <pc:sldMk cId="2459481704" sldId="321"/>
            <ac:spMk id="43" creationId="{B1DEB5FA-5A3E-B553-86A1-C3FDE864E1EF}"/>
          </ac:spMkLst>
        </pc:spChg>
      </pc:sldChg>
      <pc:sldChg chg="modSp mod">
        <pc:chgData name="Elvan Sahin" userId="005bf0bb-3cbc-4a70-99ad-b8ca7dcc4e2c" providerId="ADAL" clId="{6A75B241-0617-4A86-9A95-254B4F9DB5D5}" dt="2026-07-16T22:21:46.039" v="0" actId="20577"/>
        <pc:sldMkLst>
          <pc:docMk/>
          <pc:sldMk cId="1068191394" sldId="356"/>
        </pc:sldMkLst>
        <pc:spChg chg="mod">
          <ac:chgData name="Elvan Sahin" userId="005bf0bb-3cbc-4a70-99ad-b8ca7dcc4e2c" providerId="ADAL" clId="{6A75B241-0617-4A86-9A95-254B4F9DB5D5}" dt="2026-07-16T22:21:46.039" v="0" actId="20577"/>
          <ac:spMkLst>
            <pc:docMk/>
            <pc:sldMk cId="1068191394" sldId="356"/>
            <ac:spMk id="12" creationId="{80A0FD72-9DE8-4DF3-9A70-BD07B644395C}"/>
          </ac:spMkLst>
        </pc:spChg>
      </pc:sldChg>
      <pc:sldChg chg="modSp mod">
        <pc:chgData name="Elvan Sahin" userId="005bf0bb-3cbc-4a70-99ad-b8ca7dcc4e2c" providerId="ADAL" clId="{6A75B241-0617-4A86-9A95-254B4F9DB5D5}" dt="2026-07-17T15:07:36.057" v="202" actId="20577"/>
        <pc:sldMkLst>
          <pc:docMk/>
          <pc:sldMk cId="796891160" sldId="367"/>
        </pc:sldMkLst>
        <pc:spChg chg="mod">
          <ac:chgData name="Elvan Sahin" userId="005bf0bb-3cbc-4a70-99ad-b8ca7dcc4e2c" providerId="ADAL" clId="{6A75B241-0617-4A86-9A95-254B4F9DB5D5}" dt="2026-07-17T15:07:36.057" v="202" actId="20577"/>
          <ac:spMkLst>
            <pc:docMk/>
            <pc:sldMk cId="796891160" sldId="367"/>
            <ac:spMk id="21" creationId="{26DF2EF5-5253-BD4B-3C2B-BE34C17DE6F6}"/>
          </ac:spMkLst>
        </pc:spChg>
      </pc:sldChg>
      <pc:sldChg chg="modSp mod">
        <pc:chgData name="Elvan Sahin" userId="005bf0bb-3cbc-4a70-99ad-b8ca7dcc4e2c" providerId="ADAL" clId="{6A75B241-0617-4A86-9A95-254B4F9DB5D5}" dt="2026-07-16T22:23:33.494" v="42" actId="20577"/>
        <pc:sldMkLst>
          <pc:docMk/>
          <pc:sldMk cId="1795541323" sldId="3165"/>
        </pc:sldMkLst>
        <pc:spChg chg="mod">
          <ac:chgData name="Elvan Sahin" userId="005bf0bb-3cbc-4a70-99ad-b8ca7dcc4e2c" providerId="ADAL" clId="{6A75B241-0617-4A86-9A95-254B4F9DB5D5}" dt="2026-07-16T22:23:33.494" v="42" actId="20577"/>
          <ac:spMkLst>
            <pc:docMk/>
            <pc:sldMk cId="1795541323" sldId="3165"/>
            <ac:spMk id="52" creationId="{CD579E41-34E7-F237-E799-E011707BAE28}"/>
          </ac:spMkLst>
        </pc:spChg>
      </pc:sldChg>
      <pc:sldChg chg="modSp mod">
        <pc:chgData name="Elvan Sahin" userId="005bf0bb-3cbc-4a70-99ad-b8ca7dcc4e2c" providerId="ADAL" clId="{6A75B241-0617-4A86-9A95-254B4F9DB5D5}" dt="2026-07-16T22:26:30.155" v="173" actId="404"/>
        <pc:sldMkLst>
          <pc:docMk/>
          <pc:sldMk cId="1912905330" sldId="3166"/>
        </pc:sldMkLst>
        <pc:spChg chg="mod">
          <ac:chgData name="Elvan Sahin" userId="005bf0bb-3cbc-4a70-99ad-b8ca7dcc4e2c" providerId="ADAL" clId="{6A75B241-0617-4A86-9A95-254B4F9DB5D5}" dt="2026-07-16T22:26:30.155" v="173" actId="404"/>
          <ac:spMkLst>
            <pc:docMk/>
            <pc:sldMk cId="1912905330" sldId="3166"/>
            <ac:spMk id="19" creationId="{32F6E781-645B-F8D7-6CEC-91B36AC360B3}"/>
          </ac:spMkLst>
        </pc:spChg>
      </pc:sldChg>
    </pc:docChg>
  </pc:docChgLst>
  <pc:docChgLst>
    <pc:chgData name="Temitayo Olayemi Olowu" userId="7981e56f-b4c5-492e-8946-5e1020075fa5" providerId="ADAL" clId="{984C7022-75B3-47BE-95ED-D45DF38EA607}"/>
    <pc:docChg chg="undo custSel addSld delSld modSld sldOrd">
      <pc:chgData name="Temitayo Olayemi Olowu" userId="7981e56f-b4c5-492e-8946-5e1020075fa5" providerId="ADAL" clId="{984C7022-75B3-47BE-95ED-D45DF38EA607}" dt="2026-07-16T20:00:49.012" v="1550" actId="20577"/>
      <pc:docMkLst>
        <pc:docMk/>
      </pc:docMkLst>
      <pc:sldChg chg="addSp delSp modSp mod">
        <pc:chgData name="Temitayo Olayemi Olowu" userId="7981e56f-b4c5-492e-8946-5e1020075fa5" providerId="ADAL" clId="{984C7022-75B3-47BE-95ED-D45DF38EA607}" dt="2026-07-07T15:48:29.530" v="162" actId="6549"/>
        <pc:sldMkLst>
          <pc:docMk/>
          <pc:sldMk cId="2459481704" sldId="321"/>
        </pc:sldMkLst>
        <pc:spChg chg="add mod">
          <ac:chgData name="Temitayo Olayemi Olowu" userId="7981e56f-b4c5-492e-8946-5e1020075fa5" providerId="ADAL" clId="{984C7022-75B3-47BE-95ED-D45DF38EA607}" dt="2026-07-07T15:43:13.758" v="88" actId="14100"/>
          <ac:spMkLst>
            <pc:docMk/>
            <pc:sldMk cId="2459481704" sldId="321"/>
            <ac:spMk id="7" creationId="{EF791A6D-1428-BBDA-2785-E872F7114D3B}"/>
          </ac:spMkLst>
        </pc:spChg>
        <pc:spChg chg="add mod">
          <ac:chgData name="Temitayo Olayemi Olowu" userId="7981e56f-b4c5-492e-8946-5e1020075fa5" providerId="ADAL" clId="{984C7022-75B3-47BE-95ED-D45DF38EA607}" dt="2026-07-07T15:45:19.208" v="111" actId="1076"/>
          <ac:spMkLst>
            <pc:docMk/>
            <pc:sldMk cId="2459481704" sldId="321"/>
            <ac:spMk id="13" creationId="{5482EDE7-ACCA-BC7B-6C06-3E5B9A434AFB}"/>
          </ac:spMkLst>
        </pc:spChg>
        <pc:spChg chg="add mod">
          <ac:chgData name="Temitayo Olayemi Olowu" userId="7981e56f-b4c5-492e-8946-5e1020075fa5" providerId="ADAL" clId="{984C7022-75B3-47BE-95ED-D45DF38EA607}" dt="2026-07-07T15:47:30.395" v="153" actId="1076"/>
          <ac:spMkLst>
            <pc:docMk/>
            <pc:sldMk cId="2459481704" sldId="321"/>
            <ac:spMk id="15" creationId="{25AA31AC-6100-CF7D-B6D0-B37582857241}"/>
          </ac:spMkLst>
        </pc:spChg>
        <pc:spChg chg="add mod">
          <ac:chgData name="Temitayo Olayemi Olowu" userId="7981e56f-b4c5-492e-8946-5e1020075fa5" providerId="ADAL" clId="{984C7022-75B3-47BE-95ED-D45DF38EA607}" dt="2026-07-07T15:45:23.295" v="112" actId="255"/>
          <ac:spMkLst>
            <pc:docMk/>
            <pc:sldMk cId="2459481704" sldId="321"/>
            <ac:spMk id="21" creationId="{0688D277-B28E-EF72-AF83-E7B124D9EC8B}"/>
          </ac:spMkLst>
        </pc:spChg>
        <pc:spChg chg="add mod">
          <ac:chgData name="Temitayo Olayemi Olowu" userId="7981e56f-b4c5-492e-8946-5e1020075fa5" providerId="ADAL" clId="{984C7022-75B3-47BE-95ED-D45DF38EA607}" dt="2026-07-07T15:47:23.539" v="152" actId="1076"/>
          <ac:spMkLst>
            <pc:docMk/>
            <pc:sldMk cId="2459481704" sldId="321"/>
            <ac:spMk id="23" creationId="{559CBBE5-6803-6F48-AA71-BAA96339D607}"/>
          </ac:spMkLst>
        </pc:spChg>
        <pc:spChg chg="add mod">
          <ac:chgData name="Temitayo Olayemi Olowu" userId="7981e56f-b4c5-492e-8946-5e1020075fa5" providerId="ADAL" clId="{984C7022-75B3-47BE-95ED-D45DF38EA607}" dt="2026-07-07T15:46:31.713" v="122" actId="255"/>
          <ac:spMkLst>
            <pc:docMk/>
            <pc:sldMk cId="2459481704" sldId="321"/>
            <ac:spMk id="29" creationId="{F8FADAB0-1E92-2F36-629E-9E65AB88D092}"/>
          </ac:spMkLst>
        </pc:spChg>
        <pc:spChg chg="add mod">
          <ac:chgData name="Temitayo Olayemi Olowu" userId="7981e56f-b4c5-492e-8946-5e1020075fa5" providerId="ADAL" clId="{984C7022-75B3-47BE-95ED-D45DF38EA607}" dt="2026-07-07T15:47:38.469" v="154" actId="1076"/>
          <ac:spMkLst>
            <pc:docMk/>
            <pc:sldMk cId="2459481704" sldId="321"/>
            <ac:spMk id="31" creationId="{971FE3C2-C1F8-8D9A-83AF-165F5ACB1EE9}"/>
          </ac:spMkLst>
        </pc:spChg>
        <pc:spChg chg="add mod">
          <ac:chgData name="Temitayo Olayemi Olowu" userId="7981e56f-b4c5-492e-8946-5e1020075fa5" providerId="ADAL" clId="{984C7022-75B3-47BE-95ED-D45DF38EA607}" dt="2026-07-07T15:47:09" v="149" actId="14100"/>
          <ac:spMkLst>
            <pc:docMk/>
            <pc:sldMk cId="2459481704" sldId="321"/>
            <ac:spMk id="37" creationId="{BCEBC708-A847-BB63-F66E-C4908D93D221}"/>
          </ac:spMkLst>
        </pc:spChg>
        <pc:spChg chg="add mod">
          <ac:chgData name="Temitayo Olayemi Olowu" userId="7981e56f-b4c5-492e-8946-5e1020075fa5" providerId="ADAL" clId="{984C7022-75B3-47BE-95ED-D45DF38EA607}" dt="2026-07-07T15:47:19.181" v="151" actId="1076"/>
          <ac:spMkLst>
            <pc:docMk/>
            <pc:sldMk cId="2459481704" sldId="321"/>
            <ac:spMk id="39" creationId="{3407AAC6-754A-7832-3E75-0C7473325088}"/>
          </ac:spMkLst>
        </pc:spChg>
        <pc:spChg chg="add mod">
          <ac:chgData name="Temitayo Olayemi Olowu" userId="7981e56f-b4c5-492e-8946-5e1020075fa5" providerId="ADAL" clId="{984C7022-75B3-47BE-95ED-D45DF38EA607}" dt="2026-07-07T15:48:29.530" v="162" actId="6549"/>
          <ac:spMkLst>
            <pc:docMk/>
            <pc:sldMk cId="2459481704" sldId="321"/>
            <ac:spMk id="43" creationId="{B1DEB5FA-5A3E-B553-86A1-C3FDE864E1EF}"/>
          </ac:spMkLst>
        </pc:spChg>
        <pc:picChg chg="mod">
          <ac:chgData name="Temitayo Olayemi Olowu" userId="7981e56f-b4c5-492e-8946-5e1020075fa5" providerId="ADAL" clId="{984C7022-75B3-47BE-95ED-D45DF38EA607}" dt="2026-07-07T15:44:55.205" v="102" actId="1076"/>
          <ac:picMkLst>
            <pc:docMk/>
            <pc:sldMk cId="2459481704" sldId="321"/>
            <ac:picMk id="11" creationId="{8B9936A2-1C93-F381-8422-5AA4B45C9147}"/>
          </ac:picMkLst>
        </pc:picChg>
        <pc:picChg chg="mod">
          <ac:chgData name="Temitayo Olayemi Olowu" userId="7981e56f-b4c5-492e-8946-5e1020075fa5" providerId="ADAL" clId="{984C7022-75B3-47BE-95ED-D45DF38EA607}" dt="2026-07-07T15:45:14.269" v="109" actId="1076"/>
          <ac:picMkLst>
            <pc:docMk/>
            <pc:sldMk cId="2459481704" sldId="321"/>
            <ac:picMk id="19" creationId="{D737C3DF-31A1-74A3-1A84-93ED4E1DE976}"/>
          </ac:picMkLst>
        </pc:picChg>
        <pc:picChg chg="mod">
          <ac:chgData name="Temitayo Olayemi Olowu" userId="7981e56f-b4c5-492e-8946-5e1020075fa5" providerId="ADAL" clId="{984C7022-75B3-47BE-95ED-D45DF38EA607}" dt="2026-07-07T15:46:25.210" v="120" actId="14100"/>
          <ac:picMkLst>
            <pc:docMk/>
            <pc:sldMk cId="2459481704" sldId="321"/>
            <ac:picMk id="27" creationId="{C22135C4-301A-FD19-04C4-6CE1305042EE}"/>
          </ac:picMkLst>
        </pc:picChg>
        <pc:picChg chg="mod">
          <ac:chgData name="Temitayo Olayemi Olowu" userId="7981e56f-b4c5-492e-8946-5e1020075fa5" providerId="ADAL" clId="{984C7022-75B3-47BE-95ED-D45DF38EA607}" dt="2026-07-07T15:46:54.890" v="130" actId="1076"/>
          <ac:picMkLst>
            <pc:docMk/>
            <pc:sldMk cId="2459481704" sldId="321"/>
            <ac:picMk id="35" creationId="{C2562171-1C03-C3CB-9294-3E636D711249}"/>
          </ac:picMkLst>
        </pc:picChg>
      </pc:sldChg>
      <pc:sldChg chg="delSp modSp add mod">
        <pc:chgData name="Temitayo Olayemi Olowu" userId="7981e56f-b4c5-492e-8946-5e1020075fa5" providerId="ADAL" clId="{984C7022-75B3-47BE-95ED-D45DF38EA607}" dt="2026-07-07T15:39:35.683" v="31" actId="478"/>
        <pc:sldMkLst>
          <pc:docMk/>
          <pc:sldMk cId="1068191394" sldId="356"/>
        </pc:sldMkLst>
        <pc:spChg chg="mod">
          <ac:chgData name="Temitayo Olayemi Olowu" userId="7981e56f-b4c5-492e-8946-5e1020075fa5" providerId="ADAL" clId="{984C7022-75B3-47BE-95ED-D45DF38EA607}" dt="2026-07-07T15:39:21.891" v="30" actId="255"/>
          <ac:spMkLst>
            <pc:docMk/>
            <pc:sldMk cId="1068191394" sldId="356"/>
            <ac:spMk id="9" creationId="{5FCB7C22-98E6-F0C0-1F63-E4817BE2244A}"/>
          </ac:spMkLst>
        </pc:spChg>
        <pc:spChg chg="mod">
          <ac:chgData name="Temitayo Olayemi Olowu" userId="7981e56f-b4c5-492e-8946-5e1020075fa5" providerId="ADAL" clId="{984C7022-75B3-47BE-95ED-D45DF38EA607}" dt="2026-07-07T15:39:02.234" v="27" actId="14100"/>
          <ac:spMkLst>
            <pc:docMk/>
            <pc:sldMk cId="1068191394" sldId="356"/>
            <ac:spMk id="12" creationId="{80A0FD72-9DE8-4DF3-9A70-BD07B644395C}"/>
          </ac:spMkLst>
        </pc:spChg>
        <pc:spChg chg="mod">
          <ac:chgData name="Temitayo Olayemi Olowu" userId="7981e56f-b4c5-492e-8946-5e1020075fa5" providerId="ADAL" clId="{984C7022-75B3-47BE-95ED-D45DF38EA607}" dt="2026-07-07T15:39:10.476" v="28" actId="255"/>
          <ac:spMkLst>
            <pc:docMk/>
            <pc:sldMk cId="1068191394" sldId="356"/>
            <ac:spMk id="16" creationId="{B2A8B235-0600-89C2-FD50-7D31DF561AEE}"/>
          </ac:spMkLst>
        </pc:spChg>
        <pc:spChg chg="mod">
          <ac:chgData name="Temitayo Olayemi Olowu" userId="7981e56f-b4c5-492e-8946-5e1020075fa5" providerId="ADAL" clId="{984C7022-75B3-47BE-95ED-D45DF38EA607}" dt="2026-07-07T15:38:46.662" v="24" actId="1076"/>
          <ac:spMkLst>
            <pc:docMk/>
            <pc:sldMk cId="1068191394" sldId="356"/>
            <ac:spMk id="18" creationId="{E645AD38-4D09-5458-AE62-A787AB9D15FA}"/>
          </ac:spMkLst>
        </pc:spChg>
        <pc:spChg chg="mod">
          <ac:chgData name="Temitayo Olayemi Olowu" userId="7981e56f-b4c5-492e-8946-5e1020075fa5" providerId="ADAL" clId="{984C7022-75B3-47BE-95ED-D45DF38EA607}" dt="2026-07-07T15:38:43.697" v="23" actId="1076"/>
          <ac:spMkLst>
            <pc:docMk/>
            <pc:sldMk cId="1068191394" sldId="356"/>
            <ac:spMk id="20" creationId="{931942E5-48EF-6D44-43AB-E9B965474BB9}"/>
          </ac:spMkLst>
        </pc:spChg>
        <pc:spChg chg="mod">
          <ac:chgData name="Temitayo Olayemi Olowu" userId="7981e56f-b4c5-492e-8946-5e1020075fa5" providerId="ADAL" clId="{984C7022-75B3-47BE-95ED-D45DF38EA607}" dt="2026-07-07T15:38:40.655" v="22" actId="1076"/>
          <ac:spMkLst>
            <pc:docMk/>
            <pc:sldMk cId="1068191394" sldId="356"/>
            <ac:spMk id="22" creationId="{A1D20C44-932A-41B3-566F-6E721D35DAEF}"/>
          </ac:spMkLst>
        </pc:spChg>
      </pc:sldChg>
      <pc:sldChg chg="modSp add mod">
        <pc:chgData name="Temitayo Olayemi Olowu" userId="7981e56f-b4c5-492e-8946-5e1020075fa5" providerId="ADAL" clId="{984C7022-75B3-47BE-95ED-D45DF38EA607}" dt="2026-07-15T15:28:33.962" v="1267" actId="6549"/>
        <pc:sldMkLst>
          <pc:docMk/>
          <pc:sldMk cId="796891160" sldId="367"/>
        </pc:sldMkLst>
        <pc:spChg chg="mod">
          <ac:chgData name="Temitayo Olayemi Olowu" userId="7981e56f-b4c5-492e-8946-5e1020075fa5" providerId="ADAL" clId="{984C7022-75B3-47BE-95ED-D45DF38EA607}" dt="2026-07-15T15:28:33.962" v="1267" actId="6549"/>
          <ac:spMkLst>
            <pc:docMk/>
            <pc:sldMk cId="796891160" sldId="367"/>
            <ac:spMk id="21" creationId="{26DF2EF5-5253-BD4B-3C2B-BE34C17DE6F6}"/>
          </ac:spMkLst>
        </pc:spChg>
      </pc:sldChg>
      <pc:sldChg chg="addSp delSp modSp mod">
        <pc:chgData name="Temitayo Olayemi Olowu" userId="7981e56f-b4c5-492e-8946-5e1020075fa5" providerId="ADAL" clId="{984C7022-75B3-47BE-95ED-D45DF38EA607}" dt="2026-07-07T16:28:17.457" v="350" actId="1076"/>
        <pc:sldMkLst>
          <pc:docMk/>
          <pc:sldMk cId="1772013386" sldId="3161"/>
        </pc:sldMkLst>
        <pc:spChg chg="add mod">
          <ac:chgData name="Temitayo Olayemi Olowu" userId="7981e56f-b4c5-492e-8946-5e1020075fa5" providerId="ADAL" clId="{984C7022-75B3-47BE-95ED-D45DF38EA607}" dt="2026-07-07T15:57:07.667" v="207" actId="1076"/>
          <ac:spMkLst>
            <pc:docMk/>
            <pc:sldMk cId="1772013386" sldId="3161"/>
            <ac:spMk id="4" creationId="{06697131-57B7-599A-0859-F6FFADFF4D7D}"/>
          </ac:spMkLst>
        </pc:spChg>
        <pc:spChg chg="add mod">
          <ac:chgData name="Temitayo Olayemi Olowu" userId="7981e56f-b4c5-492e-8946-5e1020075fa5" providerId="ADAL" clId="{984C7022-75B3-47BE-95ED-D45DF38EA607}" dt="2026-07-07T15:58:00.864" v="217" actId="1076"/>
          <ac:spMkLst>
            <pc:docMk/>
            <pc:sldMk cId="1772013386" sldId="3161"/>
            <ac:spMk id="7" creationId="{07D8DC9E-8B3D-C310-D8C6-08A4CFD335AE}"/>
          </ac:spMkLst>
        </pc:spChg>
        <pc:spChg chg="add mod">
          <ac:chgData name="Temitayo Olayemi Olowu" userId="7981e56f-b4c5-492e-8946-5e1020075fa5" providerId="ADAL" clId="{984C7022-75B3-47BE-95ED-D45DF38EA607}" dt="2026-07-07T15:57:07.667" v="207" actId="1076"/>
          <ac:spMkLst>
            <pc:docMk/>
            <pc:sldMk cId="1772013386" sldId="3161"/>
            <ac:spMk id="8" creationId="{BD029027-5F37-BF7E-4A43-B100A4C3EA87}"/>
          </ac:spMkLst>
        </pc:spChg>
        <pc:spChg chg="add mod">
          <ac:chgData name="Temitayo Olayemi Olowu" userId="7981e56f-b4c5-492e-8946-5e1020075fa5" providerId="ADAL" clId="{984C7022-75B3-47BE-95ED-D45DF38EA607}" dt="2026-07-07T15:57:07.667" v="207" actId="1076"/>
          <ac:spMkLst>
            <pc:docMk/>
            <pc:sldMk cId="1772013386" sldId="3161"/>
            <ac:spMk id="12" creationId="{53A60F07-0370-8C72-DBCD-14AB09E51111}"/>
          </ac:spMkLst>
        </pc:spChg>
        <pc:spChg chg="add mod">
          <ac:chgData name="Temitayo Olayemi Olowu" userId="7981e56f-b4c5-492e-8946-5e1020075fa5" providerId="ADAL" clId="{984C7022-75B3-47BE-95ED-D45DF38EA607}" dt="2026-07-07T15:57:07.667" v="207" actId="1076"/>
          <ac:spMkLst>
            <pc:docMk/>
            <pc:sldMk cId="1772013386" sldId="3161"/>
            <ac:spMk id="14" creationId="{D95DB1B9-22DB-C68A-4BD3-5532375BC7E1}"/>
          </ac:spMkLst>
        </pc:spChg>
        <pc:spChg chg="add mod">
          <ac:chgData name="Temitayo Olayemi Olowu" userId="7981e56f-b4c5-492e-8946-5e1020075fa5" providerId="ADAL" clId="{984C7022-75B3-47BE-95ED-D45DF38EA607}" dt="2026-07-07T15:58:45.615" v="270" actId="14100"/>
          <ac:spMkLst>
            <pc:docMk/>
            <pc:sldMk cId="1772013386" sldId="3161"/>
            <ac:spMk id="16" creationId="{730EF6DC-1176-6972-FC2C-3DC5BAC7A1B4}"/>
          </ac:spMkLst>
        </pc:spChg>
        <pc:spChg chg="add mod">
          <ac:chgData name="Temitayo Olayemi Olowu" userId="7981e56f-b4c5-492e-8946-5e1020075fa5" providerId="ADAL" clId="{984C7022-75B3-47BE-95ED-D45DF38EA607}" dt="2026-07-07T15:58:38.365" v="268" actId="1036"/>
          <ac:spMkLst>
            <pc:docMk/>
            <pc:sldMk cId="1772013386" sldId="3161"/>
            <ac:spMk id="18" creationId="{B9DAD8D9-3E9F-C961-FA2E-0FA5CF573543}"/>
          </ac:spMkLst>
        </pc:spChg>
        <pc:spChg chg="add mod">
          <ac:chgData name="Temitayo Olayemi Olowu" userId="7981e56f-b4c5-492e-8946-5e1020075fa5" providerId="ADAL" clId="{984C7022-75B3-47BE-95ED-D45DF38EA607}" dt="2026-07-07T15:57:41.747" v="212" actId="1076"/>
          <ac:spMkLst>
            <pc:docMk/>
            <pc:sldMk cId="1772013386" sldId="3161"/>
            <ac:spMk id="22" creationId="{05C56AC1-0F1D-4F5D-5081-32ADF2576886}"/>
          </ac:spMkLst>
        </pc:spChg>
        <pc:spChg chg="add mod">
          <ac:chgData name="Temitayo Olayemi Olowu" userId="7981e56f-b4c5-492e-8946-5e1020075fa5" providerId="ADAL" clId="{984C7022-75B3-47BE-95ED-D45DF38EA607}" dt="2026-07-07T15:58:27.041" v="255" actId="1076"/>
          <ac:spMkLst>
            <pc:docMk/>
            <pc:sldMk cId="1772013386" sldId="3161"/>
            <ac:spMk id="24" creationId="{B70074AD-BF6E-2CD1-D795-0DC148F3060B}"/>
          </ac:spMkLst>
        </pc:spChg>
        <pc:spChg chg="add mod">
          <ac:chgData name="Temitayo Olayemi Olowu" userId="7981e56f-b4c5-492e-8946-5e1020075fa5" providerId="ADAL" clId="{984C7022-75B3-47BE-95ED-D45DF38EA607}" dt="2026-07-07T16:28:02.245" v="346" actId="1036"/>
          <ac:spMkLst>
            <pc:docMk/>
            <pc:sldMk cId="1772013386" sldId="3161"/>
            <ac:spMk id="26" creationId="{5634B693-17BA-A6FF-D8F9-1DC8B4DE434E}"/>
          </ac:spMkLst>
        </pc:spChg>
        <pc:spChg chg="add mod">
          <ac:chgData name="Temitayo Olayemi Olowu" userId="7981e56f-b4c5-492e-8946-5e1020075fa5" providerId="ADAL" clId="{984C7022-75B3-47BE-95ED-D45DF38EA607}" dt="2026-07-07T16:28:02.245" v="346" actId="1036"/>
          <ac:spMkLst>
            <pc:docMk/>
            <pc:sldMk cId="1772013386" sldId="3161"/>
            <ac:spMk id="28" creationId="{5F7389CC-BDE5-C995-47B1-232B6FA1169B}"/>
          </ac:spMkLst>
        </pc:spChg>
        <pc:spChg chg="add mod">
          <ac:chgData name="Temitayo Olayemi Olowu" userId="7981e56f-b4c5-492e-8946-5e1020075fa5" providerId="ADAL" clId="{984C7022-75B3-47BE-95ED-D45DF38EA607}" dt="2026-07-07T16:28:02.245" v="346" actId="1036"/>
          <ac:spMkLst>
            <pc:docMk/>
            <pc:sldMk cId="1772013386" sldId="3161"/>
            <ac:spMk id="32" creationId="{D83EF875-538D-A33F-71CD-7D9914DE4D4E}"/>
          </ac:spMkLst>
        </pc:spChg>
        <pc:spChg chg="add mod">
          <ac:chgData name="Temitayo Olayemi Olowu" userId="7981e56f-b4c5-492e-8946-5e1020075fa5" providerId="ADAL" clId="{984C7022-75B3-47BE-95ED-D45DF38EA607}" dt="2026-07-07T16:28:02.245" v="346" actId="1036"/>
          <ac:spMkLst>
            <pc:docMk/>
            <pc:sldMk cId="1772013386" sldId="3161"/>
            <ac:spMk id="34" creationId="{77C67AAD-2302-9710-79D8-6A5D2E5DB07C}"/>
          </ac:spMkLst>
        </pc:spChg>
        <pc:spChg chg="add mod">
          <ac:chgData name="Temitayo Olayemi Olowu" userId="7981e56f-b4c5-492e-8946-5e1020075fa5" providerId="ADAL" clId="{984C7022-75B3-47BE-95ED-D45DF38EA607}" dt="2026-07-07T16:28:02.245" v="346" actId="1036"/>
          <ac:spMkLst>
            <pc:docMk/>
            <pc:sldMk cId="1772013386" sldId="3161"/>
            <ac:spMk id="36" creationId="{6863F363-8629-7ED8-FD58-3663F7375737}"/>
          </ac:spMkLst>
        </pc:spChg>
        <pc:spChg chg="add mod">
          <ac:chgData name="Temitayo Olayemi Olowu" userId="7981e56f-b4c5-492e-8946-5e1020075fa5" providerId="ADAL" clId="{984C7022-75B3-47BE-95ED-D45DF38EA607}" dt="2026-07-07T16:28:02.245" v="346" actId="1036"/>
          <ac:spMkLst>
            <pc:docMk/>
            <pc:sldMk cId="1772013386" sldId="3161"/>
            <ac:spMk id="38" creationId="{48F81867-D1BA-38B2-E260-0E6779587761}"/>
          </ac:spMkLst>
        </pc:spChg>
        <pc:spChg chg="add mod">
          <ac:chgData name="Temitayo Olayemi Olowu" userId="7981e56f-b4c5-492e-8946-5e1020075fa5" providerId="ADAL" clId="{984C7022-75B3-47BE-95ED-D45DF38EA607}" dt="2026-07-07T16:28:02.245" v="346" actId="1036"/>
          <ac:spMkLst>
            <pc:docMk/>
            <pc:sldMk cId="1772013386" sldId="3161"/>
            <ac:spMk id="42" creationId="{C1E284F5-49B4-F3AF-04AE-2B63C7408079}"/>
          </ac:spMkLst>
        </pc:spChg>
        <pc:spChg chg="add mod">
          <ac:chgData name="Temitayo Olayemi Olowu" userId="7981e56f-b4c5-492e-8946-5e1020075fa5" providerId="ADAL" clId="{984C7022-75B3-47BE-95ED-D45DF38EA607}" dt="2026-07-07T16:28:02.245" v="346" actId="1036"/>
          <ac:spMkLst>
            <pc:docMk/>
            <pc:sldMk cId="1772013386" sldId="3161"/>
            <ac:spMk id="44" creationId="{647A5F2D-FEF4-D2F6-0DB8-71867439BEA5}"/>
          </ac:spMkLst>
        </pc:spChg>
        <pc:spChg chg="add mod">
          <ac:chgData name="Temitayo Olayemi Olowu" userId="7981e56f-b4c5-492e-8946-5e1020075fa5" providerId="ADAL" clId="{984C7022-75B3-47BE-95ED-D45DF38EA607}" dt="2026-07-07T16:27:48.609" v="330" actId="14100"/>
          <ac:spMkLst>
            <pc:docMk/>
            <pc:sldMk cId="1772013386" sldId="3161"/>
            <ac:spMk id="46" creationId="{69489A41-A0A9-4F8D-BF6E-6529B4C1561B}"/>
          </ac:spMkLst>
        </pc:spChg>
        <pc:spChg chg="add mod">
          <ac:chgData name="Temitayo Olayemi Olowu" userId="7981e56f-b4c5-492e-8946-5e1020075fa5" providerId="ADAL" clId="{984C7022-75B3-47BE-95ED-D45DF38EA607}" dt="2026-07-07T16:27:44.511" v="329" actId="1076"/>
          <ac:spMkLst>
            <pc:docMk/>
            <pc:sldMk cId="1772013386" sldId="3161"/>
            <ac:spMk id="48" creationId="{D588A040-3B82-C5DC-5794-0B1EF2388082}"/>
          </ac:spMkLst>
        </pc:spChg>
        <pc:spChg chg="add mod">
          <ac:chgData name="Temitayo Olayemi Olowu" userId="7981e56f-b4c5-492e-8946-5e1020075fa5" providerId="ADAL" clId="{984C7022-75B3-47BE-95ED-D45DF38EA607}" dt="2026-07-07T16:27:27.640" v="327" actId="1076"/>
          <ac:spMkLst>
            <pc:docMk/>
            <pc:sldMk cId="1772013386" sldId="3161"/>
            <ac:spMk id="52" creationId="{401D5219-51E9-7D4F-F20A-97EC42BEA5B1}"/>
          </ac:spMkLst>
        </pc:spChg>
        <pc:spChg chg="add mod">
          <ac:chgData name="Temitayo Olayemi Olowu" userId="7981e56f-b4c5-492e-8946-5e1020075fa5" providerId="ADAL" clId="{984C7022-75B3-47BE-95ED-D45DF38EA607}" dt="2026-07-07T16:27:27.640" v="327" actId="1076"/>
          <ac:spMkLst>
            <pc:docMk/>
            <pc:sldMk cId="1772013386" sldId="3161"/>
            <ac:spMk id="54" creationId="{2BC7AB55-BB64-F892-F6F7-705ABD5ABE5A}"/>
          </ac:spMkLst>
        </pc:spChg>
        <pc:spChg chg="add mod">
          <ac:chgData name="Temitayo Olayemi Olowu" userId="7981e56f-b4c5-492e-8946-5e1020075fa5" providerId="ADAL" clId="{984C7022-75B3-47BE-95ED-D45DF38EA607}" dt="2026-07-07T16:26:24.979" v="294" actId="14100"/>
          <ac:spMkLst>
            <pc:docMk/>
            <pc:sldMk cId="1772013386" sldId="3161"/>
            <ac:spMk id="56" creationId="{8693212C-DF34-C159-006A-7CD80BA6FDA7}"/>
          </ac:spMkLst>
        </pc:spChg>
        <pc:spChg chg="add mod">
          <ac:chgData name="Temitayo Olayemi Olowu" userId="7981e56f-b4c5-492e-8946-5e1020075fa5" providerId="ADAL" clId="{984C7022-75B3-47BE-95ED-D45DF38EA607}" dt="2026-07-07T16:26:38.346" v="319" actId="1038"/>
          <ac:spMkLst>
            <pc:docMk/>
            <pc:sldMk cId="1772013386" sldId="3161"/>
            <ac:spMk id="58" creationId="{789F9322-DEA8-A2C7-BF67-C42FA620B509}"/>
          </ac:spMkLst>
        </pc:spChg>
        <pc:spChg chg="add mod">
          <ac:chgData name="Temitayo Olayemi Olowu" userId="7981e56f-b4c5-492e-8946-5e1020075fa5" providerId="ADAL" clId="{984C7022-75B3-47BE-95ED-D45DF38EA607}" dt="2026-07-07T16:26:56.898" v="321" actId="1076"/>
          <ac:spMkLst>
            <pc:docMk/>
            <pc:sldMk cId="1772013386" sldId="3161"/>
            <ac:spMk id="62" creationId="{D10FB378-4D0B-8785-CF33-9DCEB16D3FF9}"/>
          </ac:spMkLst>
        </pc:spChg>
        <pc:spChg chg="add mod">
          <ac:chgData name="Temitayo Olayemi Olowu" userId="7981e56f-b4c5-492e-8946-5e1020075fa5" providerId="ADAL" clId="{984C7022-75B3-47BE-95ED-D45DF38EA607}" dt="2026-07-07T16:27:05.552" v="323" actId="1076"/>
          <ac:spMkLst>
            <pc:docMk/>
            <pc:sldMk cId="1772013386" sldId="3161"/>
            <ac:spMk id="64" creationId="{336380BE-3EE5-AFF3-2DFC-39BB18B7B4DC}"/>
          </ac:spMkLst>
        </pc:spChg>
        <pc:picChg chg="add mod ord">
          <ac:chgData name="Temitayo Olayemi Olowu" userId="7981e56f-b4c5-492e-8946-5e1020075fa5" providerId="ADAL" clId="{984C7022-75B3-47BE-95ED-D45DF38EA607}" dt="2026-07-07T16:28:17.457" v="350" actId="1076"/>
          <ac:picMkLst>
            <pc:docMk/>
            <pc:sldMk cId="1772013386" sldId="3161"/>
            <ac:picMk id="2" creationId="{FD2ACC91-ADA9-8F82-3694-7AFC38478927}"/>
          </ac:picMkLst>
        </pc:picChg>
        <pc:picChg chg="add mod">
          <ac:chgData name="Temitayo Olayemi Olowu" userId="7981e56f-b4c5-492e-8946-5e1020075fa5" providerId="ADAL" clId="{984C7022-75B3-47BE-95ED-D45DF38EA607}" dt="2026-07-07T15:57:07.667" v="207" actId="1076"/>
          <ac:picMkLst>
            <pc:docMk/>
            <pc:sldMk cId="1772013386" sldId="3161"/>
            <ac:picMk id="10" creationId="{0A8B68F0-51FB-FAF5-0DE9-D7A89F2EA35F}"/>
          </ac:picMkLst>
        </pc:picChg>
        <pc:picChg chg="add mod">
          <ac:chgData name="Temitayo Olayemi Olowu" userId="7981e56f-b4c5-492e-8946-5e1020075fa5" providerId="ADAL" clId="{984C7022-75B3-47BE-95ED-D45DF38EA607}" dt="2026-07-07T15:58:38.365" v="268" actId="1036"/>
          <ac:picMkLst>
            <pc:docMk/>
            <pc:sldMk cId="1772013386" sldId="3161"/>
            <ac:picMk id="20" creationId="{45A3D858-6FB7-302D-6EE5-D2E6CBD58673}"/>
          </ac:picMkLst>
        </pc:picChg>
        <pc:picChg chg="add mod">
          <ac:chgData name="Temitayo Olayemi Olowu" userId="7981e56f-b4c5-492e-8946-5e1020075fa5" providerId="ADAL" clId="{984C7022-75B3-47BE-95ED-D45DF38EA607}" dt="2026-07-07T16:28:02.245" v="346" actId="1036"/>
          <ac:picMkLst>
            <pc:docMk/>
            <pc:sldMk cId="1772013386" sldId="3161"/>
            <ac:picMk id="30" creationId="{420872A7-2E5C-FCC3-5601-0EC6F973A1B8}"/>
          </ac:picMkLst>
        </pc:picChg>
        <pc:picChg chg="add mod">
          <ac:chgData name="Temitayo Olayemi Olowu" userId="7981e56f-b4c5-492e-8946-5e1020075fa5" providerId="ADAL" clId="{984C7022-75B3-47BE-95ED-D45DF38EA607}" dt="2026-07-07T16:28:02.245" v="346" actId="1036"/>
          <ac:picMkLst>
            <pc:docMk/>
            <pc:sldMk cId="1772013386" sldId="3161"/>
            <ac:picMk id="40" creationId="{E865E5FF-CBFE-F87C-9F95-28E58354F981}"/>
          </ac:picMkLst>
        </pc:picChg>
        <pc:picChg chg="add mod">
          <ac:chgData name="Temitayo Olayemi Olowu" userId="7981e56f-b4c5-492e-8946-5e1020075fa5" providerId="ADAL" clId="{984C7022-75B3-47BE-95ED-D45DF38EA607}" dt="2026-07-07T16:27:44.511" v="329" actId="1076"/>
          <ac:picMkLst>
            <pc:docMk/>
            <pc:sldMk cId="1772013386" sldId="3161"/>
            <ac:picMk id="50" creationId="{21035CDB-FC4B-6FBE-06F6-C61914FFD525}"/>
          </ac:picMkLst>
        </pc:picChg>
        <pc:picChg chg="add mod">
          <ac:chgData name="Temitayo Olayemi Olowu" userId="7981e56f-b4c5-492e-8946-5e1020075fa5" providerId="ADAL" clId="{984C7022-75B3-47BE-95ED-D45DF38EA607}" dt="2026-07-07T16:26:38.346" v="319" actId="1038"/>
          <ac:picMkLst>
            <pc:docMk/>
            <pc:sldMk cId="1772013386" sldId="3161"/>
            <ac:picMk id="60" creationId="{2188F485-1211-E14B-68F1-8751A5F71B32}"/>
          </ac:picMkLst>
        </pc:picChg>
      </pc:sldChg>
      <pc:sldChg chg="addSp delSp modSp add mod">
        <pc:chgData name="Temitayo Olayemi Olowu" userId="7981e56f-b4c5-492e-8946-5e1020075fa5" providerId="ADAL" clId="{984C7022-75B3-47BE-95ED-D45DF38EA607}" dt="2026-07-07T16:51:44.950" v="465" actId="1076"/>
        <pc:sldMkLst>
          <pc:docMk/>
          <pc:sldMk cId="2366064408" sldId="3163"/>
        </pc:sldMkLst>
        <pc:spChg chg="add mod">
          <ac:chgData name="Temitayo Olayemi Olowu" userId="7981e56f-b4c5-492e-8946-5e1020075fa5" providerId="ADAL" clId="{984C7022-75B3-47BE-95ED-D45DF38EA607}" dt="2026-07-07T16:49:48.449" v="418" actId="1076"/>
          <ac:spMkLst>
            <pc:docMk/>
            <pc:sldMk cId="2366064408" sldId="3163"/>
            <ac:spMk id="3" creationId="{7710F15B-A84E-04C2-57EA-18489B19FBD4}"/>
          </ac:spMkLst>
        </pc:spChg>
        <pc:spChg chg="add mod">
          <ac:chgData name="Temitayo Olayemi Olowu" userId="7981e56f-b4c5-492e-8946-5e1020075fa5" providerId="ADAL" clId="{984C7022-75B3-47BE-95ED-D45DF38EA607}" dt="2026-07-07T16:49:48.449" v="418" actId="1076"/>
          <ac:spMkLst>
            <pc:docMk/>
            <pc:sldMk cId="2366064408" sldId="3163"/>
            <ac:spMk id="6" creationId="{5F0BCB26-572D-6C53-DABB-54D78343E32C}"/>
          </ac:spMkLst>
        </pc:spChg>
        <pc:spChg chg="mod">
          <ac:chgData name="Temitayo Olayemi Olowu" userId="7981e56f-b4c5-492e-8946-5e1020075fa5" providerId="ADAL" clId="{984C7022-75B3-47BE-95ED-D45DF38EA607}" dt="2026-07-07T16:47:59.124" v="358" actId="6549"/>
          <ac:spMkLst>
            <pc:docMk/>
            <pc:sldMk cId="2366064408" sldId="3163"/>
            <ac:spMk id="7" creationId="{95F7CBF2-F8BA-490F-DD22-60B18C238F48}"/>
          </ac:spMkLst>
        </pc:spChg>
        <pc:spChg chg="add mod">
          <ac:chgData name="Temitayo Olayemi Olowu" userId="7981e56f-b4c5-492e-8946-5e1020075fa5" providerId="ADAL" clId="{984C7022-75B3-47BE-95ED-D45DF38EA607}" dt="2026-07-07T16:49:48.449" v="418" actId="1076"/>
          <ac:spMkLst>
            <pc:docMk/>
            <pc:sldMk cId="2366064408" sldId="3163"/>
            <ac:spMk id="9" creationId="{6EC980A0-FF07-6184-E796-AFE8A7D58A8A}"/>
          </ac:spMkLst>
        </pc:spChg>
        <pc:spChg chg="add mod">
          <ac:chgData name="Temitayo Olayemi Olowu" userId="7981e56f-b4c5-492e-8946-5e1020075fa5" providerId="ADAL" clId="{984C7022-75B3-47BE-95ED-D45DF38EA607}" dt="2026-07-07T16:49:48.449" v="418" actId="1076"/>
          <ac:spMkLst>
            <pc:docMk/>
            <pc:sldMk cId="2366064408" sldId="3163"/>
            <ac:spMk id="12" creationId="{C6EAA98F-AEE5-84C3-035D-E77BC4C46E46}"/>
          </ac:spMkLst>
        </pc:spChg>
        <pc:spChg chg="add mod">
          <ac:chgData name="Temitayo Olayemi Olowu" userId="7981e56f-b4c5-492e-8946-5e1020075fa5" providerId="ADAL" clId="{984C7022-75B3-47BE-95ED-D45DF38EA607}" dt="2026-07-07T16:49:59.255" v="420" actId="14100"/>
          <ac:spMkLst>
            <pc:docMk/>
            <pc:sldMk cId="2366064408" sldId="3163"/>
            <ac:spMk id="16" creationId="{6880D8B7-8E59-2FB1-58D7-F4D15452F42A}"/>
          </ac:spMkLst>
        </pc:spChg>
        <pc:spChg chg="add mod">
          <ac:chgData name="Temitayo Olayemi Olowu" userId="7981e56f-b4c5-492e-8946-5e1020075fa5" providerId="ADAL" clId="{984C7022-75B3-47BE-95ED-D45DF38EA607}" dt="2026-07-07T16:50:02.127" v="421" actId="14100"/>
          <ac:spMkLst>
            <pc:docMk/>
            <pc:sldMk cId="2366064408" sldId="3163"/>
            <ac:spMk id="18" creationId="{C6BA0E9F-1899-765E-8AFE-EBF2DA25F97B}"/>
          </ac:spMkLst>
        </pc:spChg>
        <pc:spChg chg="add mod">
          <ac:chgData name="Temitayo Olayemi Olowu" userId="7981e56f-b4c5-492e-8946-5e1020075fa5" providerId="ADAL" clId="{984C7022-75B3-47BE-95ED-D45DF38EA607}" dt="2026-07-07T16:50:06.179" v="422" actId="14100"/>
          <ac:spMkLst>
            <pc:docMk/>
            <pc:sldMk cId="2366064408" sldId="3163"/>
            <ac:spMk id="22" creationId="{1D7A62DA-D25C-2C6E-D1BF-C01B76D66764}"/>
          </ac:spMkLst>
        </pc:spChg>
        <pc:spChg chg="add mod">
          <ac:chgData name="Temitayo Olayemi Olowu" userId="7981e56f-b4c5-492e-8946-5e1020075fa5" providerId="ADAL" clId="{984C7022-75B3-47BE-95ED-D45DF38EA607}" dt="2026-07-07T16:50:30.737" v="455" actId="20577"/>
          <ac:spMkLst>
            <pc:docMk/>
            <pc:sldMk cId="2366064408" sldId="3163"/>
            <ac:spMk id="25" creationId="{80695C07-5DB6-6DB3-4697-538B82A1D5A5}"/>
          </ac:spMkLst>
        </pc:spChg>
        <pc:spChg chg="add mod">
          <ac:chgData name="Temitayo Olayemi Olowu" userId="7981e56f-b4c5-492e-8946-5e1020075fa5" providerId="ADAL" clId="{984C7022-75B3-47BE-95ED-D45DF38EA607}" dt="2026-07-07T16:50:47.665" v="457" actId="14100"/>
          <ac:spMkLst>
            <pc:docMk/>
            <pc:sldMk cId="2366064408" sldId="3163"/>
            <ac:spMk id="28" creationId="{F9177B21-AA11-4A25-1461-2BC42CCB01B8}"/>
          </ac:spMkLst>
        </pc:spChg>
        <pc:spChg chg="mod">
          <ac:chgData name="Temitayo Olayemi Olowu" userId="7981e56f-b4c5-492e-8946-5e1020075fa5" providerId="ADAL" clId="{984C7022-75B3-47BE-95ED-D45DF38EA607}" dt="2026-07-07T16:50:50.076" v="458" actId="14100"/>
          <ac:spMkLst>
            <pc:docMk/>
            <pc:sldMk cId="2366064408" sldId="3163"/>
            <ac:spMk id="32" creationId="{F3A6D087-14AE-B94A-B9DA-1D77F26BC1AF}"/>
          </ac:spMkLst>
        </pc:spChg>
        <pc:spChg chg="add mod">
          <ac:chgData name="Temitayo Olayemi Olowu" userId="7981e56f-b4c5-492e-8946-5e1020075fa5" providerId="ADAL" clId="{984C7022-75B3-47BE-95ED-D45DF38EA607}" dt="2026-07-07T16:50:53.505" v="459" actId="14100"/>
          <ac:spMkLst>
            <pc:docMk/>
            <pc:sldMk cId="2366064408" sldId="3163"/>
            <ac:spMk id="34" creationId="{876CAE98-5EDE-BBF5-0D68-0BA0272AD2BF}"/>
          </ac:spMkLst>
        </pc:spChg>
        <pc:spChg chg="mod">
          <ac:chgData name="Temitayo Olayemi Olowu" userId="7981e56f-b4c5-492e-8946-5e1020075fa5" providerId="ADAL" clId="{984C7022-75B3-47BE-95ED-D45DF38EA607}" dt="2026-07-07T16:50:58.461" v="460" actId="14100"/>
          <ac:spMkLst>
            <pc:docMk/>
            <pc:sldMk cId="2366064408" sldId="3163"/>
            <ac:spMk id="38" creationId="{2DBC31F8-7C8B-384A-16E4-794A40FE1129}"/>
          </ac:spMkLst>
        </pc:spChg>
        <pc:spChg chg="add mod">
          <ac:chgData name="Temitayo Olayemi Olowu" userId="7981e56f-b4c5-492e-8946-5e1020075fa5" providerId="ADAL" clId="{984C7022-75B3-47BE-95ED-D45DF38EA607}" dt="2026-07-07T16:51:44.950" v="465" actId="1076"/>
          <ac:spMkLst>
            <pc:docMk/>
            <pc:sldMk cId="2366064408" sldId="3163"/>
            <ac:spMk id="44" creationId="{4AFE69D4-C16B-AD3F-481C-C8C7B3FCED5C}"/>
          </ac:spMkLst>
        </pc:spChg>
      </pc:sldChg>
      <pc:sldChg chg="addSp delSp modSp add mod">
        <pc:chgData name="Temitayo Olayemi Olowu" userId="7981e56f-b4c5-492e-8946-5e1020075fa5" providerId="ADAL" clId="{984C7022-75B3-47BE-95ED-D45DF38EA607}" dt="2026-07-07T17:15:09.005" v="695" actId="1076"/>
        <pc:sldMkLst>
          <pc:docMk/>
          <pc:sldMk cId="1795541323" sldId="3165"/>
        </pc:sldMkLst>
        <pc:spChg chg="mod">
          <ac:chgData name="Temitayo Olayemi Olowu" userId="7981e56f-b4c5-492e-8946-5e1020075fa5" providerId="ADAL" clId="{984C7022-75B3-47BE-95ED-D45DF38EA607}" dt="2026-07-07T17:02:40.880" v="582" actId="20577"/>
          <ac:spMkLst>
            <pc:docMk/>
            <pc:sldMk cId="1795541323" sldId="3165"/>
            <ac:spMk id="7" creationId="{CC62A701-22D9-742E-B57E-E7216BF8825B}"/>
          </ac:spMkLst>
        </pc:spChg>
        <pc:spChg chg="add mod">
          <ac:chgData name="Temitayo Olayemi Olowu" userId="7981e56f-b4c5-492e-8946-5e1020075fa5" providerId="ADAL" clId="{984C7022-75B3-47BE-95ED-D45DF38EA607}" dt="2026-07-07T17:07:18.210" v="590" actId="1076"/>
          <ac:spMkLst>
            <pc:docMk/>
            <pc:sldMk cId="1795541323" sldId="3165"/>
            <ac:spMk id="9" creationId="{8B904B26-06B5-0268-918A-FE4A58BA7077}"/>
          </ac:spMkLst>
        </pc:spChg>
        <pc:spChg chg="add mod">
          <ac:chgData name="Temitayo Olayemi Olowu" userId="7981e56f-b4c5-492e-8946-5e1020075fa5" providerId="ADAL" clId="{984C7022-75B3-47BE-95ED-D45DF38EA607}" dt="2026-07-07T17:10:19.383" v="635" actId="1076"/>
          <ac:spMkLst>
            <pc:docMk/>
            <pc:sldMk cId="1795541323" sldId="3165"/>
            <ac:spMk id="20" creationId="{533B53E6-462E-2E00-6AF8-AE1411F19868}"/>
          </ac:spMkLst>
        </pc:spChg>
        <pc:spChg chg="add mod">
          <ac:chgData name="Temitayo Olayemi Olowu" userId="7981e56f-b4c5-492e-8946-5e1020075fa5" providerId="ADAL" clId="{984C7022-75B3-47BE-95ED-D45DF38EA607}" dt="2026-07-07T17:11:22.152" v="651" actId="1076"/>
          <ac:spMkLst>
            <pc:docMk/>
            <pc:sldMk cId="1795541323" sldId="3165"/>
            <ac:spMk id="31" creationId="{8F3BA46A-7AAF-0358-23FF-ED6F197B0EC8}"/>
          </ac:spMkLst>
        </pc:spChg>
        <pc:spChg chg="add mod">
          <ac:chgData name="Temitayo Olayemi Olowu" userId="7981e56f-b4c5-492e-8946-5e1020075fa5" providerId="ADAL" clId="{984C7022-75B3-47BE-95ED-D45DF38EA607}" dt="2026-07-07T17:09:44.904" v="625" actId="1076"/>
          <ac:spMkLst>
            <pc:docMk/>
            <pc:sldMk cId="1795541323" sldId="3165"/>
            <ac:spMk id="35" creationId="{300259B3-EF70-C268-AB2D-35002207E930}"/>
          </ac:spMkLst>
        </pc:spChg>
        <pc:spChg chg="add mod">
          <ac:chgData name="Temitayo Olayemi Olowu" userId="7981e56f-b4c5-492e-8946-5e1020075fa5" providerId="ADAL" clId="{984C7022-75B3-47BE-95ED-D45DF38EA607}" dt="2026-07-07T17:10:49.610" v="643" actId="1076"/>
          <ac:spMkLst>
            <pc:docMk/>
            <pc:sldMk cId="1795541323" sldId="3165"/>
            <ac:spMk id="37" creationId="{22E718F9-709F-28DA-5E60-607B19E1599B}"/>
          </ac:spMkLst>
        </pc:spChg>
        <pc:spChg chg="add mod">
          <ac:chgData name="Temitayo Olayemi Olowu" userId="7981e56f-b4c5-492e-8946-5e1020075fa5" providerId="ADAL" clId="{984C7022-75B3-47BE-95ED-D45DF38EA607}" dt="2026-07-07T17:11:48.342" v="655" actId="1076"/>
          <ac:spMkLst>
            <pc:docMk/>
            <pc:sldMk cId="1795541323" sldId="3165"/>
            <ac:spMk id="39" creationId="{CF92360C-A5F9-F62E-496B-272B1D36D441}"/>
          </ac:spMkLst>
        </pc:spChg>
        <pc:spChg chg="add mod">
          <ac:chgData name="Temitayo Olayemi Olowu" userId="7981e56f-b4c5-492e-8946-5e1020075fa5" providerId="ADAL" clId="{984C7022-75B3-47BE-95ED-D45DF38EA607}" dt="2026-07-07T17:12:12.894" v="666" actId="1076"/>
          <ac:spMkLst>
            <pc:docMk/>
            <pc:sldMk cId="1795541323" sldId="3165"/>
            <ac:spMk id="40" creationId="{09119E40-5536-6AF1-3060-A10CF0749467}"/>
          </ac:spMkLst>
        </pc:spChg>
        <pc:spChg chg="add mod">
          <ac:chgData name="Temitayo Olayemi Olowu" userId="7981e56f-b4c5-492e-8946-5e1020075fa5" providerId="ADAL" clId="{984C7022-75B3-47BE-95ED-D45DF38EA607}" dt="2026-07-07T17:12:24.561" v="668" actId="1076"/>
          <ac:spMkLst>
            <pc:docMk/>
            <pc:sldMk cId="1795541323" sldId="3165"/>
            <ac:spMk id="42" creationId="{F48EA918-D223-0ECD-EC99-0F4D8779137A}"/>
          </ac:spMkLst>
        </pc:spChg>
        <pc:spChg chg="add mod">
          <ac:chgData name="Temitayo Olayemi Olowu" userId="7981e56f-b4c5-492e-8946-5e1020075fa5" providerId="ADAL" clId="{984C7022-75B3-47BE-95ED-D45DF38EA607}" dt="2026-07-07T17:12:59.504" v="670" actId="1076"/>
          <ac:spMkLst>
            <pc:docMk/>
            <pc:sldMk cId="1795541323" sldId="3165"/>
            <ac:spMk id="44" creationId="{69DAC513-9E97-02EE-7D8F-E8B84800FD45}"/>
          </ac:spMkLst>
        </pc:spChg>
        <pc:spChg chg="add mod">
          <ac:chgData name="Temitayo Olayemi Olowu" userId="7981e56f-b4c5-492e-8946-5e1020075fa5" providerId="ADAL" clId="{984C7022-75B3-47BE-95ED-D45DF38EA607}" dt="2026-07-07T17:13:37.393" v="679" actId="1076"/>
          <ac:spMkLst>
            <pc:docMk/>
            <pc:sldMk cId="1795541323" sldId="3165"/>
            <ac:spMk id="46" creationId="{23D08356-380E-5DC9-B0A5-5925AF49D6A3}"/>
          </ac:spMkLst>
        </pc:spChg>
        <pc:spChg chg="add mod">
          <ac:chgData name="Temitayo Olayemi Olowu" userId="7981e56f-b4c5-492e-8946-5e1020075fa5" providerId="ADAL" clId="{984C7022-75B3-47BE-95ED-D45DF38EA607}" dt="2026-07-07T17:15:05.033" v="694" actId="1076"/>
          <ac:spMkLst>
            <pc:docMk/>
            <pc:sldMk cId="1795541323" sldId="3165"/>
            <ac:spMk id="50" creationId="{371267A6-E309-4A76-867C-A7F6E314CB6D}"/>
          </ac:spMkLst>
        </pc:spChg>
        <pc:spChg chg="add mod">
          <ac:chgData name="Temitayo Olayemi Olowu" userId="7981e56f-b4c5-492e-8946-5e1020075fa5" providerId="ADAL" clId="{984C7022-75B3-47BE-95ED-D45DF38EA607}" dt="2026-07-07T17:15:09.005" v="695" actId="1076"/>
          <ac:spMkLst>
            <pc:docMk/>
            <pc:sldMk cId="1795541323" sldId="3165"/>
            <ac:spMk id="52" creationId="{CD579E41-34E7-F237-E799-E011707BAE28}"/>
          </ac:spMkLst>
        </pc:spChg>
        <pc:picChg chg="add mod">
          <ac:chgData name="Temitayo Olayemi Olowu" userId="7981e56f-b4c5-492e-8946-5e1020075fa5" providerId="ADAL" clId="{984C7022-75B3-47BE-95ED-D45DF38EA607}" dt="2026-07-07T17:07:15.609" v="589" actId="1076"/>
          <ac:picMkLst>
            <pc:docMk/>
            <pc:sldMk cId="1795541323" sldId="3165"/>
            <ac:picMk id="6" creationId="{45400C00-B3C2-71D5-BC01-7C401C973FBE}"/>
          </ac:picMkLst>
        </pc:picChg>
        <pc:picChg chg="mod">
          <ac:chgData name="Temitayo Olayemi Olowu" userId="7981e56f-b4c5-492e-8946-5e1020075fa5" providerId="ADAL" clId="{984C7022-75B3-47BE-95ED-D45DF38EA607}" dt="2026-07-07T17:09:57.382" v="630" actId="1076"/>
          <ac:picMkLst>
            <pc:docMk/>
            <pc:sldMk cId="1795541323" sldId="3165"/>
            <ac:picMk id="17" creationId="{3CA50099-E47C-3588-E1F2-AFCD04DE8A1A}"/>
          </ac:picMkLst>
        </pc:picChg>
        <pc:picChg chg="mod">
          <ac:chgData name="Temitayo Olayemi Olowu" userId="7981e56f-b4c5-492e-8946-5e1020075fa5" providerId="ADAL" clId="{984C7022-75B3-47BE-95ED-D45DF38EA607}" dt="2026-07-07T17:11:24.771" v="652" actId="1076"/>
          <ac:picMkLst>
            <pc:docMk/>
            <pc:sldMk cId="1795541323" sldId="3165"/>
            <ac:picMk id="28" creationId="{F96296CD-E8D9-9ED3-10CB-08054687BBDF}"/>
          </ac:picMkLst>
        </pc:picChg>
      </pc:sldChg>
      <pc:sldChg chg="addSp delSp modSp add mod">
        <pc:chgData name="Temitayo Olayemi Olowu" userId="7981e56f-b4c5-492e-8946-5e1020075fa5" providerId="ADAL" clId="{984C7022-75B3-47BE-95ED-D45DF38EA607}" dt="2026-07-07T17:23:07.539" v="798" actId="1076"/>
        <pc:sldMkLst>
          <pc:docMk/>
          <pc:sldMk cId="1912905330" sldId="3166"/>
        </pc:sldMkLst>
        <pc:spChg chg="add mod">
          <ac:chgData name="Temitayo Olayemi Olowu" userId="7981e56f-b4c5-492e-8946-5e1020075fa5" providerId="ADAL" clId="{984C7022-75B3-47BE-95ED-D45DF38EA607}" dt="2026-07-07T17:18:52.895" v="741" actId="14100"/>
          <ac:spMkLst>
            <pc:docMk/>
            <pc:sldMk cId="1912905330" sldId="3166"/>
            <ac:spMk id="5" creationId="{7DEEA133-3AF4-CE2B-311C-BA31E0D11BC8}"/>
          </ac:spMkLst>
        </pc:spChg>
        <pc:spChg chg="mod">
          <ac:chgData name="Temitayo Olayemi Olowu" userId="7981e56f-b4c5-492e-8946-5e1020075fa5" providerId="ADAL" clId="{984C7022-75B3-47BE-95ED-D45DF38EA607}" dt="2026-07-07T17:17:38.579" v="727" actId="20577"/>
          <ac:spMkLst>
            <pc:docMk/>
            <pc:sldMk cId="1912905330" sldId="3166"/>
            <ac:spMk id="7" creationId="{C0D8BA7E-5131-A995-8192-72E18FBC53EE}"/>
          </ac:spMkLst>
        </pc:spChg>
        <pc:spChg chg="add mod">
          <ac:chgData name="Temitayo Olayemi Olowu" userId="7981e56f-b4c5-492e-8946-5e1020075fa5" providerId="ADAL" clId="{984C7022-75B3-47BE-95ED-D45DF38EA607}" dt="2026-07-07T17:19:45.040" v="748" actId="14100"/>
          <ac:spMkLst>
            <pc:docMk/>
            <pc:sldMk cId="1912905330" sldId="3166"/>
            <ac:spMk id="11" creationId="{A5555212-295D-8163-CF83-BBAA42C71270}"/>
          </ac:spMkLst>
        </pc:spChg>
        <pc:spChg chg="add mod">
          <ac:chgData name="Temitayo Olayemi Olowu" userId="7981e56f-b4c5-492e-8946-5e1020075fa5" providerId="ADAL" clId="{984C7022-75B3-47BE-95ED-D45DF38EA607}" dt="2026-07-07T17:18:41.088" v="739" actId="1076"/>
          <ac:spMkLst>
            <pc:docMk/>
            <pc:sldMk cId="1912905330" sldId="3166"/>
            <ac:spMk id="15" creationId="{DF6FF994-9831-68FF-84F6-282B836BDFF0}"/>
          </ac:spMkLst>
        </pc:spChg>
        <pc:spChg chg="add mod">
          <ac:chgData name="Temitayo Olayemi Olowu" userId="7981e56f-b4c5-492e-8946-5e1020075fa5" providerId="ADAL" clId="{984C7022-75B3-47BE-95ED-D45DF38EA607}" dt="2026-07-07T17:19:16.690" v="745" actId="108"/>
          <ac:spMkLst>
            <pc:docMk/>
            <pc:sldMk cId="1912905330" sldId="3166"/>
            <ac:spMk id="19" creationId="{32F6E781-645B-F8D7-6CEC-91B36AC360B3}"/>
          </ac:spMkLst>
        </pc:spChg>
        <pc:spChg chg="add mod">
          <ac:chgData name="Temitayo Olayemi Olowu" userId="7981e56f-b4c5-492e-8946-5e1020075fa5" providerId="ADAL" clId="{984C7022-75B3-47BE-95ED-D45DF38EA607}" dt="2026-07-07T17:23:07.539" v="798" actId="1076"/>
          <ac:spMkLst>
            <pc:docMk/>
            <pc:sldMk cId="1912905330" sldId="3166"/>
            <ac:spMk id="23" creationId="{A35E2190-76A3-0A29-6E7C-15DB1D414D45}"/>
          </ac:spMkLst>
        </pc:spChg>
        <pc:spChg chg="mod">
          <ac:chgData name="Temitayo Olayemi Olowu" userId="7981e56f-b4c5-492e-8946-5e1020075fa5" providerId="ADAL" clId="{984C7022-75B3-47BE-95ED-D45DF38EA607}" dt="2026-07-07T17:22:45.665" v="792" actId="14100"/>
          <ac:spMkLst>
            <pc:docMk/>
            <pc:sldMk cId="1912905330" sldId="3166"/>
            <ac:spMk id="27" creationId="{949C57A3-BC2D-0CDC-B68E-0F740D8EAFFA}"/>
          </ac:spMkLst>
        </pc:spChg>
        <pc:spChg chg="add mod">
          <ac:chgData name="Temitayo Olayemi Olowu" userId="7981e56f-b4c5-492e-8946-5e1020075fa5" providerId="ADAL" clId="{984C7022-75B3-47BE-95ED-D45DF38EA607}" dt="2026-07-07T17:21:03.475" v="757" actId="255"/>
          <ac:spMkLst>
            <pc:docMk/>
            <pc:sldMk cId="1912905330" sldId="3166"/>
            <ac:spMk id="31" creationId="{5EA4DABF-1601-0674-4B2A-B40E3A983607}"/>
          </ac:spMkLst>
        </pc:spChg>
        <pc:spChg chg="add mod">
          <ac:chgData name="Temitayo Olayemi Olowu" userId="7981e56f-b4c5-492e-8946-5e1020075fa5" providerId="ADAL" clId="{984C7022-75B3-47BE-95ED-D45DF38EA607}" dt="2026-07-07T17:23:03.627" v="796" actId="1076"/>
          <ac:spMkLst>
            <pc:docMk/>
            <pc:sldMk cId="1912905330" sldId="3166"/>
            <ac:spMk id="39" creationId="{9D62102C-BB84-EEA8-AA80-9DC30155E960}"/>
          </ac:spMkLst>
        </pc:spChg>
        <pc:spChg chg="add mod">
          <ac:chgData name="Temitayo Olayemi Olowu" userId="7981e56f-b4c5-492e-8946-5e1020075fa5" providerId="ADAL" clId="{984C7022-75B3-47BE-95ED-D45DF38EA607}" dt="2026-07-07T17:23:00.127" v="795" actId="1076"/>
          <ac:spMkLst>
            <pc:docMk/>
            <pc:sldMk cId="1912905330" sldId="3166"/>
            <ac:spMk id="47" creationId="{08699671-29CC-8EE0-73D3-07E71625E931}"/>
          </ac:spMkLst>
        </pc:spChg>
        <pc:spChg chg="mod">
          <ac:chgData name="Temitayo Olayemi Olowu" userId="7981e56f-b4c5-492e-8946-5e1020075fa5" providerId="ADAL" clId="{984C7022-75B3-47BE-95ED-D45DF38EA607}" dt="2026-07-07T17:22:55.701" v="794" actId="1076"/>
          <ac:spMkLst>
            <pc:docMk/>
            <pc:sldMk cId="1912905330" sldId="3166"/>
            <ac:spMk id="55" creationId="{E2F665F9-A0BE-A813-6C18-3C8D4977E8B5}"/>
          </ac:spMkLst>
        </pc:spChg>
        <pc:spChg chg="add mod">
          <ac:chgData name="Temitayo Olayemi Olowu" userId="7981e56f-b4c5-492e-8946-5e1020075fa5" providerId="ADAL" clId="{984C7022-75B3-47BE-95ED-D45DF38EA607}" dt="2026-07-07T17:21:57.664" v="775" actId="1076"/>
          <ac:spMkLst>
            <pc:docMk/>
            <pc:sldMk cId="1912905330" sldId="3166"/>
            <ac:spMk id="63" creationId="{DBEA5C6F-4DE4-E102-6C84-C1E965199DC5}"/>
          </ac:spMkLst>
        </pc:spChg>
        <pc:spChg chg="add mod">
          <ac:chgData name="Temitayo Olayemi Olowu" userId="7981e56f-b4c5-492e-8946-5e1020075fa5" providerId="ADAL" clId="{984C7022-75B3-47BE-95ED-D45DF38EA607}" dt="2026-07-07T17:22:05.250" v="778" actId="1076"/>
          <ac:spMkLst>
            <pc:docMk/>
            <pc:sldMk cId="1912905330" sldId="3166"/>
            <ac:spMk id="68" creationId="{58C32538-90CF-4D99-9B6D-4EED1D8D2C65}"/>
          </ac:spMkLst>
        </pc:spChg>
        <pc:picChg chg="mod">
          <ac:chgData name="Temitayo Olayemi Olowu" userId="7981e56f-b4c5-492e-8946-5e1020075fa5" providerId="ADAL" clId="{984C7022-75B3-47BE-95ED-D45DF38EA607}" dt="2026-07-07T17:21:37.362" v="766" actId="1076"/>
          <ac:picMkLst>
            <pc:docMk/>
            <pc:sldMk cId="1912905330" sldId="3166"/>
            <ac:picMk id="35" creationId="{F8679D27-91A5-EFE6-CCC5-DEED2A31CD64}"/>
          </ac:picMkLst>
        </pc:picChg>
        <pc:picChg chg="mod">
          <ac:chgData name="Temitayo Olayemi Olowu" userId="7981e56f-b4c5-492e-8946-5e1020075fa5" providerId="ADAL" clId="{984C7022-75B3-47BE-95ED-D45DF38EA607}" dt="2026-07-07T17:22:38.786" v="790" actId="1076"/>
          <ac:picMkLst>
            <pc:docMk/>
            <pc:sldMk cId="1912905330" sldId="3166"/>
            <ac:picMk id="43" creationId="{6AC0F4AE-99FA-4C9B-CE0B-A0A92F7E6815}"/>
          </ac:picMkLst>
        </pc:picChg>
        <pc:picChg chg="mod">
          <ac:chgData name="Temitayo Olayemi Olowu" userId="7981e56f-b4c5-492e-8946-5e1020075fa5" providerId="ADAL" clId="{984C7022-75B3-47BE-95ED-D45DF38EA607}" dt="2026-07-07T17:22:18.420" v="784" actId="1076"/>
          <ac:picMkLst>
            <pc:docMk/>
            <pc:sldMk cId="1912905330" sldId="3166"/>
            <ac:picMk id="51" creationId="{3DD32C9F-D540-035C-5CCA-4831A454B1A3}"/>
          </ac:picMkLst>
        </pc:picChg>
        <pc:picChg chg="mod">
          <ac:chgData name="Temitayo Olayemi Olowu" userId="7981e56f-b4c5-492e-8946-5e1020075fa5" providerId="ADAL" clId="{984C7022-75B3-47BE-95ED-D45DF38EA607}" dt="2026-07-07T17:21:54.752" v="774" actId="1076"/>
          <ac:picMkLst>
            <pc:docMk/>
            <pc:sldMk cId="1912905330" sldId="3166"/>
            <ac:picMk id="59" creationId="{6D260280-2332-8609-46D9-2823F48DAC73}"/>
          </ac:picMkLst>
        </pc:picChg>
        <pc:picChg chg="mod">
          <ac:chgData name="Temitayo Olayemi Olowu" userId="7981e56f-b4c5-492e-8946-5e1020075fa5" providerId="ADAL" clId="{984C7022-75B3-47BE-95ED-D45DF38EA607}" dt="2026-07-07T17:22:07.213" v="779" actId="1076"/>
          <ac:picMkLst>
            <pc:docMk/>
            <pc:sldMk cId="1912905330" sldId="3166"/>
            <ac:picMk id="66" creationId="{1C9E765B-7960-F998-C3DF-362282FEC8B9}"/>
          </ac:picMkLst>
        </pc:picChg>
      </pc:sldChg>
      <pc:sldChg chg="addSp delSp modSp add mod">
        <pc:chgData name="Temitayo Olayemi Olowu" userId="7981e56f-b4c5-492e-8946-5e1020075fa5" providerId="ADAL" clId="{984C7022-75B3-47BE-95ED-D45DF38EA607}" dt="2026-07-16T19:52:56.028" v="1506" actId="20577"/>
        <pc:sldMkLst>
          <pc:docMk/>
          <pc:sldMk cId="1553573104" sldId="3168"/>
        </pc:sldMkLst>
        <pc:spChg chg="add del mod">
          <ac:chgData name="Temitayo Olayemi Olowu" userId="7981e56f-b4c5-492e-8946-5e1020075fa5" providerId="ADAL" clId="{984C7022-75B3-47BE-95ED-D45DF38EA607}" dt="2026-07-16T19:50:43.704" v="1463" actId="478"/>
          <ac:spMkLst>
            <pc:docMk/>
            <pc:sldMk cId="1553573104" sldId="3168"/>
            <ac:spMk id="3" creationId="{4DF0111E-680A-DE01-9807-4D87B2B817E9}"/>
          </ac:spMkLst>
        </pc:spChg>
        <pc:spChg chg="add mod">
          <ac:chgData name="Temitayo Olayemi Olowu" userId="7981e56f-b4c5-492e-8946-5e1020075fa5" providerId="ADAL" clId="{984C7022-75B3-47BE-95ED-D45DF38EA607}" dt="2026-07-16T19:52:17.614" v="1498" actId="14100"/>
          <ac:spMkLst>
            <pc:docMk/>
            <pc:sldMk cId="1553573104" sldId="3168"/>
            <ac:spMk id="4" creationId="{FBB6381E-6A29-9AD5-0689-A8412836FBA2}"/>
          </ac:spMkLst>
        </pc:spChg>
        <pc:spChg chg="add del mod">
          <ac:chgData name="Temitayo Olayemi Olowu" userId="7981e56f-b4c5-492e-8946-5e1020075fa5" providerId="ADAL" clId="{984C7022-75B3-47BE-95ED-D45DF38EA607}" dt="2026-07-16T19:43:07.426" v="1450" actId="478"/>
          <ac:spMkLst>
            <pc:docMk/>
            <pc:sldMk cId="1553573104" sldId="3168"/>
            <ac:spMk id="5" creationId="{E3526599-B96E-1105-4AA6-B076CFC68049}"/>
          </ac:spMkLst>
        </pc:spChg>
        <pc:spChg chg="mod">
          <ac:chgData name="Temitayo Olayemi Olowu" userId="7981e56f-b4c5-492e-8946-5e1020075fa5" providerId="ADAL" clId="{984C7022-75B3-47BE-95ED-D45DF38EA607}" dt="2026-07-16T19:52:56.028" v="1506" actId="20577"/>
          <ac:spMkLst>
            <pc:docMk/>
            <pc:sldMk cId="1553573104" sldId="3168"/>
            <ac:spMk id="7" creationId="{926713C9-C309-44F0-A72A-AC04B2B38163}"/>
          </ac:spMkLst>
        </pc:spChg>
        <pc:spChg chg="add del mod">
          <ac:chgData name="Temitayo Olayemi Olowu" userId="7981e56f-b4c5-492e-8946-5e1020075fa5" providerId="ADAL" clId="{984C7022-75B3-47BE-95ED-D45DF38EA607}" dt="2026-07-16T19:42:41.926" v="1448" actId="478"/>
          <ac:spMkLst>
            <pc:docMk/>
            <pc:sldMk cId="1553573104" sldId="3168"/>
            <ac:spMk id="9" creationId="{FF88BB5F-A25A-99EE-9046-F51070DADF19}"/>
          </ac:spMkLst>
        </pc:spChg>
        <pc:spChg chg="add mod">
          <ac:chgData name="Temitayo Olayemi Olowu" userId="7981e56f-b4c5-492e-8946-5e1020075fa5" providerId="ADAL" clId="{984C7022-75B3-47BE-95ED-D45DF38EA607}" dt="2026-07-16T19:52:24.469" v="1500" actId="1076"/>
          <ac:spMkLst>
            <pc:docMk/>
            <pc:sldMk cId="1553573104" sldId="3168"/>
            <ac:spMk id="10" creationId="{9A1ABD7D-F822-C1E9-C6ED-E394D0CDDB46}"/>
          </ac:spMkLst>
        </pc:spChg>
        <pc:spChg chg="add del mod">
          <ac:chgData name="Temitayo Olayemi Olowu" userId="7981e56f-b4c5-492e-8946-5e1020075fa5" providerId="ADAL" clId="{984C7022-75B3-47BE-95ED-D45DF38EA607}" dt="2026-07-16T19:42:40.279" v="1447" actId="478"/>
          <ac:spMkLst>
            <pc:docMk/>
            <pc:sldMk cId="1553573104" sldId="3168"/>
            <ac:spMk id="11" creationId="{226E2BF1-7BCB-A8A0-2510-C4CEE1AF4429}"/>
          </ac:spMkLst>
        </pc:spChg>
        <pc:spChg chg="add mod">
          <ac:chgData name="Temitayo Olayemi Olowu" userId="7981e56f-b4c5-492e-8946-5e1020075fa5" providerId="ADAL" clId="{984C7022-75B3-47BE-95ED-D45DF38EA607}" dt="2026-07-07T17:38:42.490" v="991" actId="14100"/>
          <ac:spMkLst>
            <pc:docMk/>
            <pc:sldMk cId="1553573104" sldId="3168"/>
            <ac:spMk id="13" creationId="{3F2106D6-79FE-E68E-7115-7B47D50BB227}"/>
          </ac:spMkLst>
        </pc:spChg>
        <pc:spChg chg="add mod">
          <ac:chgData name="Temitayo Olayemi Olowu" userId="7981e56f-b4c5-492e-8946-5e1020075fa5" providerId="ADAL" clId="{984C7022-75B3-47BE-95ED-D45DF38EA607}" dt="2026-07-07T17:31:52.227" v="885" actId="1076"/>
          <ac:spMkLst>
            <pc:docMk/>
            <pc:sldMk cId="1553573104" sldId="3168"/>
            <ac:spMk id="15" creationId="{2FE9BF43-B13D-3444-267B-102EE209EC07}"/>
          </ac:spMkLst>
        </pc:spChg>
        <pc:spChg chg="add del mod">
          <ac:chgData name="Temitayo Olayemi Olowu" userId="7981e56f-b4c5-492e-8946-5e1020075fa5" providerId="ADAL" clId="{984C7022-75B3-47BE-95ED-D45DF38EA607}" dt="2026-07-16T19:51:47" v="1487" actId="478"/>
          <ac:spMkLst>
            <pc:docMk/>
            <pc:sldMk cId="1553573104" sldId="3168"/>
            <ac:spMk id="17" creationId="{192895F2-1FC1-7641-9DAC-66CB901B8FDD}"/>
          </ac:spMkLst>
        </pc:spChg>
        <pc:spChg chg="add mod">
          <ac:chgData name="Temitayo Olayemi Olowu" userId="7981e56f-b4c5-492e-8946-5e1020075fa5" providerId="ADAL" clId="{984C7022-75B3-47BE-95ED-D45DF38EA607}" dt="2026-07-16T19:52:09.838" v="1495" actId="1076"/>
          <ac:spMkLst>
            <pc:docMk/>
            <pc:sldMk cId="1553573104" sldId="3168"/>
            <ac:spMk id="28" creationId="{A37D3D58-28DA-E266-7BAA-EEFD27EF66C9}"/>
          </ac:spMkLst>
        </pc:spChg>
        <pc:spChg chg="add mod">
          <ac:chgData name="Temitayo Olayemi Olowu" userId="7981e56f-b4c5-492e-8946-5e1020075fa5" providerId="ADAL" clId="{984C7022-75B3-47BE-95ED-D45DF38EA607}" dt="2026-07-16T19:51:53.564" v="1489" actId="1076"/>
          <ac:spMkLst>
            <pc:docMk/>
            <pc:sldMk cId="1553573104" sldId="3168"/>
            <ac:spMk id="32" creationId="{42DD0D2D-37D3-9447-F56C-6FB37FC5F54F}"/>
          </ac:spMkLst>
        </pc:spChg>
        <pc:picChg chg="add del mod">
          <ac:chgData name="Temitayo Olayemi Olowu" userId="7981e56f-b4c5-492e-8946-5e1020075fa5" providerId="ADAL" clId="{984C7022-75B3-47BE-95ED-D45DF38EA607}" dt="2026-07-16T19:51:18.507" v="1479" actId="478"/>
          <ac:picMkLst>
            <pc:docMk/>
            <pc:sldMk cId="1553573104" sldId="3168"/>
            <ac:picMk id="14" creationId="{852967CB-2CA1-A155-49CB-94039EF7C66A}"/>
          </ac:picMkLst>
        </pc:picChg>
        <pc:picChg chg="add del mod">
          <ac:chgData name="Temitayo Olayemi Olowu" userId="7981e56f-b4c5-492e-8946-5e1020075fa5" providerId="ADAL" clId="{984C7022-75B3-47BE-95ED-D45DF38EA607}" dt="2026-07-16T19:50:58.114" v="1469" actId="478"/>
          <ac:picMkLst>
            <pc:docMk/>
            <pc:sldMk cId="1553573104" sldId="3168"/>
            <ac:picMk id="18" creationId="{CF724348-20E1-97C8-A9CE-9D3687A19706}"/>
          </ac:picMkLst>
        </pc:picChg>
        <pc:picChg chg="add del mod">
          <ac:chgData name="Temitayo Olayemi Olowu" userId="7981e56f-b4c5-492e-8946-5e1020075fa5" providerId="ADAL" clId="{984C7022-75B3-47BE-95ED-D45DF38EA607}" dt="2026-07-16T19:51:07.424" v="1474" actId="478"/>
          <ac:picMkLst>
            <pc:docMk/>
            <pc:sldMk cId="1553573104" sldId="3168"/>
            <ac:picMk id="20" creationId="{A385C336-9D62-E3BE-B662-434CC14C5EDC}"/>
          </ac:picMkLst>
        </pc:picChg>
        <pc:picChg chg="add mod">
          <ac:chgData name="Temitayo Olayemi Olowu" userId="7981e56f-b4c5-492e-8946-5e1020075fa5" providerId="ADAL" clId="{984C7022-75B3-47BE-95ED-D45DF38EA607}" dt="2026-07-16T19:52:11.230" v="1496" actId="1076"/>
          <ac:picMkLst>
            <pc:docMk/>
            <pc:sldMk cId="1553573104" sldId="3168"/>
            <ac:picMk id="22" creationId="{49E0BC9F-4411-3270-418F-11E32EC67206}"/>
          </ac:picMkLst>
        </pc:picChg>
        <pc:picChg chg="add mod">
          <ac:chgData name="Temitayo Olayemi Olowu" userId="7981e56f-b4c5-492e-8946-5e1020075fa5" providerId="ADAL" clId="{984C7022-75B3-47BE-95ED-D45DF38EA607}" dt="2026-07-16T19:52:21.885" v="1499" actId="1076"/>
          <ac:picMkLst>
            <pc:docMk/>
            <pc:sldMk cId="1553573104" sldId="3168"/>
            <ac:picMk id="24" creationId="{84C4B38E-71BA-062B-6F85-CDD4E0298A04}"/>
          </ac:picMkLst>
        </pc:picChg>
        <pc:picChg chg="add mod">
          <ac:chgData name="Temitayo Olayemi Olowu" userId="7981e56f-b4c5-492e-8946-5e1020075fa5" providerId="ADAL" clId="{984C7022-75B3-47BE-95ED-D45DF38EA607}" dt="2026-07-16T19:52:07.559" v="1494" actId="14100"/>
          <ac:picMkLst>
            <pc:docMk/>
            <pc:sldMk cId="1553573104" sldId="3168"/>
            <ac:picMk id="26" creationId="{80D26A9F-63C0-DFED-6754-E84126FBA300}"/>
          </ac:picMkLst>
        </pc:picChg>
        <pc:picChg chg="add mod">
          <ac:chgData name="Temitayo Olayemi Olowu" userId="7981e56f-b4c5-492e-8946-5e1020075fa5" providerId="ADAL" clId="{984C7022-75B3-47BE-95ED-D45DF38EA607}" dt="2026-07-16T19:51:49.014" v="1488" actId="1076"/>
          <ac:picMkLst>
            <pc:docMk/>
            <pc:sldMk cId="1553573104" sldId="3168"/>
            <ac:picMk id="30" creationId="{1B6812C3-4448-3155-C40E-9F030F8F1B1D}"/>
          </ac:picMkLst>
        </pc:picChg>
        <pc:picChg chg="add del mod">
          <ac:chgData name="Temitayo Olayemi Olowu" userId="7981e56f-b4c5-492e-8946-5e1020075fa5" providerId="ADAL" clId="{984C7022-75B3-47BE-95ED-D45DF38EA607}" dt="2026-07-16T19:50:41.102" v="1462" actId="478"/>
          <ac:picMkLst>
            <pc:docMk/>
            <pc:sldMk cId="1553573104" sldId="3168"/>
            <ac:picMk id="2049" creationId="{D958AB89-5A18-4FE8-B0B4-C7C7F2E3B83C}"/>
          </ac:picMkLst>
        </pc:picChg>
      </pc:sldChg>
      <pc:sldChg chg="addSp delSp modSp add del mod ord modShow">
        <pc:chgData name="Temitayo Olayemi Olowu" userId="7981e56f-b4c5-492e-8946-5e1020075fa5" providerId="ADAL" clId="{984C7022-75B3-47BE-95ED-D45DF38EA607}" dt="2026-07-16T19:53:39.782" v="1514" actId="47"/>
        <pc:sldMkLst>
          <pc:docMk/>
          <pc:sldMk cId="1507104474" sldId="3169"/>
        </pc:sldMkLst>
      </pc:sldChg>
      <pc:sldChg chg="addSp delSp modSp add mod">
        <pc:chgData name="Temitayo Olayemi Olowu" userId="7981e56f-b4c5-492e-8946-5e1020075fa5" providerId="ADAL" clId="{984C7022-75B3-47BE-95ED-D45DF38EA607}" dt="2026-07-16T19:53:03.460" v="1507"/>
        <pc:sldMkLst>
          <pc:docMk/>
          <pc:sldMk cId="3449541670" sldId="3170"/>
        </pc:sldMkLst>
        <pc:spChg chg="add mod">
          <ac:chgData name="Temitayo Olayemi Olowu" userId="7981e56f-b4c5-492e-8946-5e1020075fa5" providerId="ADAL" clId="{984C7022-75B3-47BE-95ED-D45DF38EA607}" dt="2026-07-15T15:33:09.706" v="1321" actId="1076"/>
          <ac:spMkLst>
            <pc:docMk/>
            <pc:sldMk cId="3449541670" sldId="3170"/>
            <ac:spMk id="4" creationId="{B5F70E9C-9685-E20F-8A84-878A5C359012}"/>
          </ac:spMkLst>
        </pc:spChg>
        <pc:spChg chg="mod">
          <ac:chgData name="Temitayo Olayemi Olowu" userId="7981e56f-b4c5-492e-8946-5e1020075fa5" providerId="ADAL" clId="{984C7022-75B3-47BE-95ED-D45DF38EA607}" dt="2026-07-16T19:53:03.460" v="1507"/>
          <ac:spMkLst>
            <pc:docMk/>
            <pc:sldMk cId="3449541670" sldId="3170"/>
            <ac:spMk id="7" creationId="{AAFF29B7-5CE0-F58D-E931-036797D07452}"/>
          </ac:spMkLst>
        </pc:spChg>
        <pc:spChg chg="add mod">
          <ac:chgData name="Temitayo Olayemi Olowu" userId="7981e56f-b4c5-492e-8946-5e1020075fa5" providerId="ADAL" clId="{984C7022-75B3-47BE-95ED-D45DF38EA607}" dt="2026-07-15T15:33:17.682" v="1322" actId="1076"/>
          <ac:spMkLst>
            <pc:docMk/>
            <pc:sldMk cId="3449541670" sldId="3170"/>
            <ac:spMk id="10" creationId="{BDECBA47-67CF-323A-D24B-49711058A8DA}"/>
          </ac:spMkLst>
        </pc:spChg>
        <pc:spChg chg="add mod">
          <ac:chgData name="Temitayo Olayemi Olowu" userId="7981e56f-b4c5-492e-8946-5e1020075fa5" providerId="ADAL" clId="{984C7022-75B3-47BE-95ED-D45DF38EA607}" dt="2026-07-16T19:38:54.133" v="1409" actId="1076"/>
          <ac:spMkLst>
            <pc:docMk/>
            <pc:sldMk cId="3449541670" sldId="3170"/>
            <ac:spMk id="14" creationId="{F8A4C22C-448D-7273-8C00-5EB443338AE3}"/>
          </ac:spMkLst>
        </pc:spChg>
        <pc:spChg chg="add mod">
          <ac:chgData name="Temitayo Olayemi Olowu" userId="7981e56f-b4c5-492e-8946-5e1020075fa5" providerId="ADAL" clId="{984C7022-75B3-47BE-95ED-D45DF38EA607}" dt="2026-07-07T17:43:17.293" v="1066" actId="1076"/>
          <ac:spMkLst>
            <pc:docMk/>
            <pc:sldMk cId="3449541670" sldId="3170"/>
            <ac:spMk id="15" creationId="{5F9BAB0A-571C-D69F-963B-907A9121DC2E}"/>
          </ac:spMkLst>
        </pc:spChg>
        <pc:spChg chg="add mod">
          <ac:chgData name="Temitayo Olayemi Olowu" userId="7981e56f-b4c5-492e-8946-5e1020075fa5" providerId="ADAL" clId="{984C7022-75B3-47BE-95ED-D45DF38EA607}" dt="2026-07-07T17:43:28.901" v="1068" actId="1076"/>
          <ac:spMkLst>
            <pc:docMk/>
            <pc:sldMk cId="3449541670" sldId="3170"/>
            <ac:spMk id="17" creationId="{47C8CAF3-C4CD-E72D-55A1-144033F7B115}"/>
          </ac:spMkLst>
        </pc:spChg>
        <pc:spChg chg="add mod">
          <ac:chgData name="Temitayo Olayemi Olowu" userId="7981e56f-b4c5-492e-8946-5e1020075fa5" providerId="ADAL" clId="{984C7022-75B3-47BE-95ED-D45DF38EA607}" dt="2026-07-07T17:43:42.752" v="1070" actId="1076"/>
          <ac:spMkLst>
            <pc:docMk/>
            <pc:sldMk cId="3449541670" sldId="3170"/>
            <ac:spMk id="21" creationId="{0B5FB539-45F8-AD42-1F41-665B24D2F311}"/>
          </ac:spMkLst>
        </pc:spChg>
        <pc:picChg chg="add mod">
          <ac:chgData name="Temitayo Olayemi Olowu" userId="7981e56f-b4c5-492e-8946-5e1020075fa5" providerId="ADAL" clId="{984C7022-75B3-47BE-95ED-D45DF38EA607}" dt="2026-07-15T15:33:07.728" v="1320" actId="1076"/>
          <ac:picMkLst>
            <pc:docMk/>
            <pc:sldMk cId="3449541670" sldId="3170"/>
            <ac:picMk id="3" creationId="{C661B0E4-224B-6E7E-28E9-0BF948A871CB}"/>
          </ac:picMkLst>
        </pc:picChg>
        <pc:picChg chg="add mod">
          <ac:chgData name="Temitayo Olayemi Olowu" userId="7981e56f-b4c5-492e-8946-5e1020075fa5" providerId="ADAL" clId="{984C7022-75B3-47BE-95ED-D45DF38EA607}" dt="2026-07-15T15:33:20.058" v="1323" actId="1076"/>
          <ac:picMkLst>
            <pc:docMk/>
            <pc:sldMk cId="3449541670" sldId="3170"/>
            <ac:picMk id="5" creationId="{FB4BB78C-0F13-FF68-6C48-D58DA0B872E8}"/>
          </ac:picMkLst>
        </pc:picChg>
        <pc:picChg chg="add mod">
          <ac:chgData name="Temitayo Olayemi Olowu" userId="7981e56f-b4c5-492e-8946-5e1020075fa5" providerId="ADAL" clId="{984C7022-75B3-47BE-95ED-D45DF38EA607}" dt="2026-07-15T15:33:25.065" v="1325" actId="1076"/>
          <ac:picMkLst>
            <pc:docMk/>
            <pc:sldMk cId="3449541670" sldId="3170"/>
            <ac:picMk id="8" creationId="{53D40D97-1346-E390-E96E-30330AA122B7}"/>
          </ac:picMkLst>
        </pc:picChg>
      </pc:sldChg>
      <pc:sldChg chg="addSp delSp modSp add mod modTransition">
        <pc:chgData name="Temitayo Olayemi Olowu" userId="7981e56f-b4c5-492e-8946-5e1020075fa5" providerId="ADAL" clId="{984C7022-75B3-47BE-95ED-D45DF38EA607}" dt="2026-07-16T19:53:27.165" v="1511"/>
        <pc:sldMkLst>
          <pc:docMk/>
          <pc:sldMk cId="2698328739" sldId="3171"/>
        </pc:sldMkLst>
        <pc:spChg chg="add mod">
          <ac:chgData name="Temitayo Olayemi Olowu" userId="7981e56f-b4c5-492e-8946-5e1020075fa5" providerId="ADAL" clId="{984C7022-75B3-47BE-95ED-D45DF38EA607}" dt="2026-07-16T19:34:07.470" v="1402" actId="1076"/>
          <ac:spMkLst>
            <pc:docMk/>
            <pc:sldMk cId="2698328739" sldId="3171"/>
            <ac:spMk id="5" creationId="{1E365846-F7EF-83BD-7F09-F3EC71C7FF27}"/>
          </ac:spMkLst>
        </pc:spChg>
        <pc:spChg chg="mod">
          <ac:chgData name="Temitayo Olayemi Olowu" userId="7981e56f-b4c5-492e-8946-5e1020075fa5" providerId="ADAL" clId="{984C7022-75B3-47BE-95ED-D45DF38EA607}" dt="2026-07-16T19:53:27.165" v="1511"/>
          <ac:spMkLst>
            <pc:docMk/>
            <pc:sldMk cId="2698328739" sldId="3171"/>
            <ac:spMk id="7" creationId="{CA58900A-1DC8-2DF9-FA18-E34621DA79FA}"/>
          </ac:spMkLst>
        </pc:spChg>
        <pc:spChg chg="add mod">
          <ac:chgData name="Temitayo Olayemi Olowu" userId="7981e56f-b4c5-492e-8946-5e1020075fa5" providerId="ADAL" clId="{984C7022-75B3-47BE-95ED-D45DF38EA607}" dt="2026-07-16T19:34:01.319" v="1400" actId="1076"/>
          <ac:spMkLst>
            <pc:docMk/>
            <pc:sldMk cId="2698328739" sldId="3171"/>
            <ac:spMk id="11" creationId="{2433273A-B5FB-6381-49E3-B313E290A465}"/>
          </ac:spMkLst>
        </pc:spChg>
        <pc:spChg chg="add mod">
          <ac:chgData name="Temitayo Olayemi Olowu" userId="7981e56f-b4c5-492e-8946-5e1020075fa5" providerId="ADAL" clId="{984C7022-75B3-47BE-95ED-D45DF38EA607}" dt="2026-07-16T19:33:47.845" v="1396" actId="14100"/>
          <ac:spMkLst>
            <pc:docMk/>
            <pc:sldMk cId="2698328739" sldId="3171"/>
            <ac:spMk id="13" creationId="{88344759-391E-BF22-B061-722CC0964BB9}"/>
          </ac:spMkLst>
        </pc:spChg>
        <pc:spChg chg="add del mod">
          <ac:chgData name="Temitayo Olayemi Olowu" userId="7981e56f-b4c5-492e-8946-5e1020075fa5" providerId="ADAL" clId="{984C7022-75B3-47BE-95ED-D45DF38EA607}" dt="2026-07-16T19:33:29.222" v="1388" actId="478"/>
          <ac:spMkLst>
            <pc:docMk/>
            <pc:sldMk cId="2698328739" sldId="3171"/>
            <ac:spMk id="14" creationId="{3497D2C1-BB5A-80E9-AA61-ADA5389CABCE}"/>
          </ac:spMkLst>
        </pc:spChg>
        <pc:spChg chg="add mod">
          <ac:chgData name="Temitayo Olayemi Olowu" userId="7981e56f-b4c5-492e-8946-5e1020075fa5" providerId="ADAL" clId="{984C7022-75B3-47BE-95ED-D45DF38EA607}" dt="2026-07-16T19:33:57.158" v="1398" actId="14100"/>
          <ac:spMkLst>
            <pc:docMk/>
            <pc:sldMk cId="2698328739" sldId="3171"/>
            <ac:spMk id="16" creationId="{A71387F1-5697-FB14-26F5-BD0E1E35630D}"/>
          </ac:spMkLst>
        </pc:spChg>
        <pc:spChg chg="add del mod">
          <ac:chgData name="Temitayo Olayemi Olowu" userId="7981e56f-b4c5-492e-8946-5e1020075fa5" providerId="ADAL" clId="{984C7022-75B3-47BE-95ED-D45DF38EA607}" dt="2026-07-16T19:33:37.355" v="1392" actId="478"/>
          <ac:spMkLst>
            <pc:docMk/>
            <pc:sldMk cId="2698328739" sldId="3171"/>
            <ac:spMk id="18" creationId="{A5BC6B25-D68F-A71F-C430-5540CC6730D1}"/>
          </ac:spMkLst>
        </pc:spChg>
        <pc:spChg chg="add del mod">
          <ac:chgData name="Temitayo Olayemi Olowu" userId="7981e56f-b4c5-492e-8946-5e1020075fa5" providerId="ADAL" clId="{984C7022-75B3-47BE-95ED-D45DF38EA607}" dt="2026-07-16T19:33:35.621" v="1391" actId="478"/>
          <ac:spMkLst>
            <pc:docMk/>
            <pc:sldMk cId="2698328739" sldId="3171"/>
            <ac:spMk id="20" creationId="{26C329AA-B947-EE35-E8C0-4400E2ACBC98}"/>
          </ac:spMkLst>
        </pc:spChg>
        <pc:spChg chg="add del mod">
          <ac:chgData name="Temitayo Olayemi Olowu" userId="7981e56f-b4c5-492e-8946-5e1020075fa5" providerId="ADAL" clId="{984C7022-75B3-47BE-95ED-D45DF38EA607}" dt="2026-07-16T19:33:38.685" v="1393" actId="478"/>
          <ac:spMkLst>
            <pc:docMk/>
            <pc:sldMk cId="2698328739" sldId="3171"/>
            <ac:spMk id="23" creationId="{43C4CC2C-D5A9-CFCE-4129-0507C4EE9434}"/>
          </ac:spMkLst>
        </pc:spChg>
        <pc:spChg chg="add del mod">
          <ac:chgData name="Temitayo Olayemi Olowu" userId="7981e56f-b4c5-492e-8946-5e1020075fa5" providerId="ADAL" clId="{984C7022-75B3-47BE-95ED-D45DF38EA607}" dt="2026-07-16T19:33:33.427" v="1390" actId="478"/>
          <ac:spMkLst>
            <pc:docMk/>
            <pc:sldMk cId="2698328739" sldId="3171"/>
            <ac:spMk id="25" creationId="{3AFA7140-C930-127D-316C-69F054701805}"/>
          </ac:spMkLst>
        </pc:spChg>
        <pc:picChg chg="add mod">
          <ac:chgData name="Temitayo Olayemi Olowu" userId="7981e56f-b4c5-492e-8946-5e1020075fa5" providerId="ADAL" clId="{984C7022-75B3-47BE-95ED-D45DF38EA607}" dt="2026-07-16T19:34:04.860" v="1401" actId="1076"/>
          <ac:picMkLst>
            <pc:docMk/>
            <pc:sldMk cId="2698328739" sldId="3171"/>
            <ac:picMk id="2" creationId="{DD2710D1-09F5-ED7C-59E8-D24D3DB202D1}"/>
          </ac:picMkLst>
        </pc:picChg>
        <pc:picChg chg="add mod">
          <ac:chgData name="Temitayo Olayemi Olowu" userId="7981e56f-b4c5-492e-8946-5e1020075fa5" providerId="ADAL" clId="{984C7022-75B3-47BE-95ED-D45DF38EA607}" dt="2026-07-16T19:33:58.653" v="1399" actId="1076"/>
          <ac:picMkLst>
            <pc:docMk/>
            <pc:sldMk cId="2698328739" sldId="3171"/>
            <ac:picMk id="4" creationId="{DFBE565E-92FD-7A48-306C-11BE6BD0D834}"/>
          </ac:picMkLst>
        </pc:picChg>
        <pc:picChg chg="add mod">
          <ac:chgData name="Temitayo Olayemi Olowu" userId="7981e56f-b4c5-492e-8946-5e1020075fa5" providerId="ADAL" clId="{984C7022-75B3-47BE-95ED-D45DF38EA607}" dt="2026-07-16T19:33:42.749" v="1394" actId="1076"/>
          <ac:picMkLst>
            <pc:docMk/>
            <pc:sldMk cId="2698328739" sldId="3171"/>
            <ac:picMk id="9" creationId="{D5F244A6-AF45-3443-06C7-B03EA1D16754}"/>
          </ac:picMkLst>
        </pc:picChg>
        <pc:picChg chg="add mod">
          <ac:chgData name="Temitayo Olayemi Olowu" userId="7981e56f-b4c5-492e-8946-5e1020075fa5" providerId="ADAL" clId="{984C7022-75B3-47BE-95ED-D45DF38EA607}" dt="2026-07-16T19:33:31.197" v="1389" actId="1076"/>
          <ac:picMkLst>
            <pc:docMk/>
            <pc:sldMk cId="2698328739" sldId="3171"/>
            <ac:picMk id="10" creationId="{7CFC93B5-8761-DB00-2688-6E8EA4365416}"/>
          </ac:picMkLst>
        </pc:picChg>
      </pc:sldChg>
      <pc:sldChg chg="addSp delSp modSp add mod ord">
        <pc:chgData name="Temitayo Olayemi Olowu" userId="7981e56f-b4c5-492e-8946-5e1020075fa5" providerId="ADAL" clId="{984C7022-75B3-47BE-95ED-D45DF38EA607}" dt="2026-07-16T20:00:49.012" v="1550" actId="20577"/>
        <pc:sldMkLst>
          <pc:docMk/>
          <pc:sldMk cId="1587985775" sldId="3172"/>
        </pc:sldMkLst>
        <pc:spChg chg="add mod">
          <ac:chgData name="Temitayo Olayemi Olowu" userId="7981e56f-b4c5-492e-8946-5e1020075fa5" providerId="ADAL" clId="{984C7022-75B3-47BE-95ED-D45DF38EA607}" dt="2026-07-16T19:32:09.792" v="1369" actId="1076"/>
          <ac:spMkLst>
            <pc:docMk/>
            <pc:sldMk cId="1587985775" sldId="3172"/>
            <ac:spMk id="5" creationId="{2580C7A7-BB6B-D3A5-6569-017C84CC8A4E}"/>
          </ac:spMkLst>
        </pc:spChg>
        <pc:spChg chg="mod">
          <ac:chgData name="Temitayo Olayemi Olowu" userId="7981e56f-b4c5-492e-8946-5e1020075fa5" providerId="ADAL" clId="{984C7022-75B3-47BE-95ED-D45DF38EA607}" dt="2026-07-16T19:53:32.793" v="1513"/>
          <ac:spMkLst>
            <pc:docMk/>
            <pc:sldMk cId="1587985775" sldId="3172"/>
            <ac:spMk id="7" creationId="{76989A4F-00F3-7B0D-B75D-0C8CF7159C83}"/>
          </ac:spMkLst>
        </pc:spChg>
        <pc:spChg chg="add mod">
          <ac:chgData name="Temitayo Olayemi Olowu" userId="7981e56f-b4c5-492e-8946-5e1020075fa5" providerId="ADAL" clId="{984C7022-75B3-47BE-95ED-D45DF38EA607}" dt="2026-07-16T19:32:13.592" v="1371" actId="1076"/>
          <ac:spMkLst>
            <pc:docMk/>
            <pc:sldMk cId="1587985775" sldId="3172"/>
            <ac:spMk id="9" creationId="{0B9C90DD-CCAC-E23B-DA0C-B6E2730910CD}"/>
          </ac:spMkLst>
        </pc:spChg>
        <pc:spChg chg="add del mod">
          <ac:chgData name="Temitayo Olayemi Olowu" userId="7981e56f-b4c5-492e-8946-5e1020075fa5" providerId="ADAL" clId="{984C7022-75B3-47BE-95ED-D45DF38EA607}" dt="2026-07-16T19:30:29.422" v="1334" actId="478"/>
          <ac:spMkLst>
            <pc:docMk/>
            <pc:sldMk cId="1587985775" sldId="3172"/>
            <ac:spMk id="10" creationId="{A817A343-2DD0-EEEC-30E5-15B55D71EA6A}"/>
          </ac:spMkLst>
        </pc:spChg>
        <pc:spChg chg="add mod">
          <ac:chgData name="Temitayo Olayemi Olowu" userId="7981e56f-b4c5-492e-8946-5e1020075fa5" providerId="ADAL" clId="{984C7022-75B3-47BE-95ED-D45DF38EA607}" dt="2026-07-16T19:32:06.272" v="1367" actId="1076"/>
          <ac:spMkLst>
            <pc:docMk/>
            <pc:sldMk cId="1587985775" sldId="3172"/>
            <ac:spMk id="13" creationId="{3EB934C7-F796-16B8-64DE-49E7467F0924}"/>
          </ac:spMkLst>
        </pc:spChg>
        <pc:spChg chg="add mod">
          <ac:chgData name="Temitayo Olayemi Olowu" userId="7981e56f-b4c5-492e-8946-5e1020075fa5" providerId="ADAL" clId="{984C7022-75B3-47BE-95ED-D45DF38EA607}" dt="2026-07-16T20:00:49.012" v="1550" actId="20577"/>
          <ac:spMkLst>
            <pc:docMk/>
            <pc:sldMk cId="1587985775" sldId="3172"/>
            <ac:spMk id="16" creationId="{D62FAE65-B8AB-83EC-F494-A9B1AD1DE2AD}"/>
          </ac:spMkLst>
        </pc:spChg>
        <pc:spChg chg="add del mod">
          <ac:chgData name="Temitayo Olayemi Olowu" userId="7981e56f-b4c5-492e-8946-5e1020075fa5" providerId="ADAL" clId="{984C7022-75B3-47BE-95ED-D45DF38EA607}" dt="2026-07-16T19:31:26.031" v="1363" actId="478"/>
          <ac:spMkLst>
            <pc:docMk/>
            <pc:sldMk cId="1587985775" sldId="3172"/>
            <ac:spMk id="18" creationId="{1AF4E437-E08E-192F-C3FA-7015D1592737}"/>
          </ac:spMkLst>
        </pc:spChg>
        <pc:picChg chg="add mod">
          <ac:chgData name="Temitayo Olayemi Olowu" userId="7981e56f-b4c5-492e-8946-5e1020075fa5" providerId="ADAL" clId="{984C7022-75B3-47BE-95ED-D45DF38EA607}" dt="2026-07-16T19:53:58.853" v="1515" actId="1076"/>
          <ac:picMkLst>
            <pc:docMk/>
            <pc:sldMk cId="1587985775" sldId="3172"/>
            <ac:picMk id="2" creationId="{40FEFE31-9622-C30D-0DB1-EDB4E1DA975B}"/>
          </ac:picMkLst>
        </pc:picChg>
        <pc:picChg chg="add mod">
          <ac:chgData name="Temitayo Olayemi Olowu" userId="7981e56f-b4c5-492e-8946-5e1020075fa5" providerId="ADAL" clId="{984C7022-75B3-47BE-95ED-D45DF38EA607}" dt="2026-07-16T19:32:11.448" v="1370" actId="1076"/>
          <ac:picMkLst>
            <pc:docMk/>
            <pc:sldMk cId="1587985775" sldId="3172"/>
            <ac:picMk id="4" creationId="{1152A936-110E-4C25-5DEE-D340BDEB2291}"/>
          </ac:picMkLst>
        </pc:picChg>
        <pc:picChg chg="add mod">
          <ac:chgData name="Temitayo Olayemi Olowu" userId="7981e56f-b4c5-492e-8946-5e1020075fa5" providerId="ADAL" clId="{984C7022-75B3-47BE-95ED-D45DF38EA607}" dt="2026-07-16T19:31:27.729" v="1364" actId="1076"/>
          <ac:picMkLst>
            <pc:docMk/>
            <pc:sldMk cId="1587985775" sldId="3172"/>
            <ac:picMk id="12" creationId="{76FBA6E8-1F56-14F0-B50B-B6B606DC04D7}"/>
          </ac:picMkLst>
        </pc:picChg>
        <pc:picChg chg="add mod">
          <ac:chgData name="Temitayo Olayemi Olowu" userId="7981e56f-b4c5-492e-8946-5e1020075fa5" providerId="ADAL" clId="{984C7022-75B3-47BE-95ED-D45DF38EA607}" dt="2026-07-16T19:31:29.832" v="1365" actId="1076"/>
          <ac:picMkLst>
            <pc:docMk/>
            <pc:sldMk cId="1587985775" sldId="3172"/>
            <ac:picMk id="14" creationId="{70ADC5F0-8AAA-D28B-A4E4-92E5BE03D4B2}"/>
          </ac:picMkLst>
        </pc:picChg>
      </pc:sldChg>
      <pc:sldMasterChg chg="delSldLayout">
        <pc:chgData name="Temitayo Olayemi Olowu" userId="7981e56f-b4c5-492e-8946-5e1020075fa5" providerId="ADAL" clId="{984C7022-75B3-47BE-95ED-D45DF38EA607}" dt="2026-07-07T15:30:16.264" v="5" actId="47"/>
        <pc:sldMasterMkLst>
          <pc:docMk/>
          <pc:sldMasterMk cId="1735166460" sldId="2147483692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4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6C4D2-915D-4013-219E-5470051FE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39CBC-D5E9-0FEC-3B90-DE8A887C3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970B1A-3005-D1CB-8F43-8098530F4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7D8A9-B41A-4167-CD2C-4BCD5A9CA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1A9CEB5-4DCA-2549-B149-80C6AFE7C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501" y="0"/>
            <a:ext cx="4055498" cy="3048000"/>
          </a:xfrm>
          <a:prstGeom prst="rect">
            <a:avLst/>
          </a:prstGeom>
        </p:spPr>
      </p:pic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CEF456F-8BC0-384F-83F0-E5A07493A1DB}"/>
              </a:ext>
            </a:extLst>
          </p:cNvPr>
          <p:cNvSpPr/>
          <p:nvPr userDrawn="1"/>
        </p:nvSpPr>
        <p:spPr>
          <a:xfrm>
            <a:off x="8127999" y="3048000"/>
            <a:ext cx="4064001" cy="2292350"/>
          </a:xfrm>
          <a:prstGeom prst="rect">
            <a:avLst/>
          </a:prstGeom>
          <a:solidFill>
            <a:srgbClr val="2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E6E80B-AE42-7F4B-8C4C-ACBD3261A904}"/>
              </a:ext>
            </a:extLst>
          </p:cNvPr>
          <p:cNvSpPr/>
          <p:nvPr userDrawn="1"/>
        </p:nvSpPr>
        <p:spPr>
          <a:xfrm>
            <a:off x="4063999" y="3048000"/>
            <a:ext cx="8136503" cy="2292350"/>
          </a:xfrm>
          <a:prstGeom prst="rect">
            <a:avLst/>
          </a:prstGeom>
          <a:gradFill>
            <a:gsLst>
              <a:gs pos="50000">
                <a:srgbClr val="2DA9E1"/>
              </a:gs>
              <a:gs pos="0">
                <a:srgbClr val="2DA9E1">
                  <a:alpha val="0"/>
                </a:srgbClr>
              </a:gs>
              <a:gs pos="100000">
                <a:srgbClr val="2DA9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3999" y="3048000"/>
            <a:ext cx="8128000" cy="2292350"/>
          </a:xfrm>
          <a:solidFill>
            <a:srgbClr val="2DA9E1">
              <a:alpha val="89000"/>
            </a:srgbClr>
          </a:solidFill>
        </p:spPr>
        <p:txBody>
          <a:bodyPr wrap="square" lIns="365760" tIns="822960" rIns="27432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Click to edit subtitle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F325BE-2842-ED44-AA94-79CCF33C88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063436" cy="304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FA87F5-C83A-3B48-90C3-9CCEFC50EE6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3048000"/>
            <a:ext cx="4062873" cy="2292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C9F1613-35F1-CD4F-A744-961CEC6D1C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54763" y="1331913"/>
            <a:ext cx="1781175" cy="17160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CB7DC22-1F9C-4749-8B01-3657CB9BF7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354763" y="0"/>
            <a:ext cx="1781175" cy="13319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FC87A4C-B091-5A49-93B8-4E40D408A17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063437" y="0"/>
            <a:ext cx="2291326" cy="304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885C2393-A49E-404D-B096-F9ADA920F5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30118" y="1209585"/>
            <a:ext cx="3267075" cy="13922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E1E03C-8669-368F-1363-646E2880B9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4279" y="5913998"/>
            <a:ext cx="584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52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765193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Hex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1938829"/>
            <a:ext cx="9354855" cy="2292350"/>
          </a:xfrm>
          <a:prstGeom prst="rect">
            <a:avLst/>
          </a:prstGeo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Click to edit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BFF5DD-7DCF-9548-B217-A9B72A1797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5024" y="5910196"/>
            <a:ext cx="3191255" cy="473702"/>
          </a:xfrm>
          <a:prstGeom prst="rect">
            <a:avLst/>
          </a:prstGeom>
        </p:spPr>
      </p:pic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45BFF713-8DD6-6843-86C3-2D1862E3C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ense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ense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ensed" panose="020B0506030403020204" pitchFamily="34" charset="0"/>
              </a:defRPr>
            </a:lvl5pPr>
          </a:lstStyle>
          <a:p>
            <a:pPr lvl="0"/>
            <a:endParaRPr lang="en-US"/>
          </a:p>
          <a:p>
            <a:pPr lvl="2"/>
            <a:r>
              <a:rPr lang="en-US"/>
              <a:t>Date</a:t>
            </a:r>
          </a:p>
          <a:p>
            <a:pPr lvl="2"/>
            <a:endParaRPr lang="en-US"/>
          </a:p>
          <a:p>
            <a:pPr lvl="0"/>
            <a:r>
              <a:rPr lang="en-US"/>
              <a:t>Presenter name</a:t>
            </a:r>
          </a:p>
          <a:p>
            <a:pPr lvl="2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04794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2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5" r:id="rId15"/>
    <p:sldLayoutId id="214748371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8322D-04AA-B41F-D04F-E4860D27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338B7-85BF-6950-3A4C-D7E377CA1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81560-373C-0CD8-6CE6-1B9E3EE81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3931B-7BE6-47F5-83BB-CD2EAF4D7652}" type="datetimeFigureOut">
              <a:rPr lang="en-US" smtClean="0"/>
              <a:t>7/16/2026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230FE-CC3B-16E6-4985-0D6C707A2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78BD0-BC18-9514-5696-AE15B769A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1BA71-74A3-45F0-BA59-558BBE3B9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2D1BF-4D7F-7831-E1C2-A641B9577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0">
            <a:extLst>
              <a:ext uri="{FF2B5EF4-FFF2-40B4-BE49-F238E27FC236}">
                <a16:creationId xmlns:a16="http://schemas.microsoft.com/office/drawing/2014/main" id="{5FCB7C22-98E6-F0C0-1F63-E4817BE2244A}"/>
              </a:ext>
            </a:extLst>
          </p:cNvPr>
          <p:cNvSpPr/>
          <p:nvPr/>
        </p:nvSpPr>
        <p:spPr>
          <a:xfrm>
            <a:off x="183915" y="285767"/>
            <a:ext cx="4572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July 22, 2026</a:t>
            </a:r>
            <a:endParaRPr lang="en-US" sz="2400" dirty="0"/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80A0FD72-9DE8-4DF3-9A70-BD07B644395C}"/>
              </a:ext>
            </a:extLst>
          </p:cNvPr>
          <p:cNvSpPr/>
          <p:nvPr/>
        </p:nvSpPr>
        <p:spPr>
          <a:xfrm>
            <a:off x="183915" y="1070559"/>
            <a:ext cx="9214914" cy="146632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2CA8E1"/>
              </a:buClr>
              <a:defRPr/>
            </a:pPr>
            <a:r>
              <a:rPr lang="en-GB" sz="2800" b="1" dirty="0">
                <a:solidFill>
                  <a:srgbClr val="065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Grid-aware Online and Realtime Deep Reinforcement Learning-based Control and Optimization of Tightly Coupled Nuclear-Hydrogen System</a:t>
            </a:r>
            <a:endParaRPr lang="en-US" sz="2800" b="1" dirty="0">
              <a:solidFill>
                <a:srgbClr val="065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B2A8B235-0600-89C2-FD50-7D31DF561AEE}"/>
              </a:ext>
            </a:extLst>
          </p:cNvPr>
          <p:cNvSpPr/>
          <p:nvPr/>
        </p:nvSpPr>
        <p:spPr>
          <a:xfrm>
            <a:off x="593053" y="2872280"/>
            <a:ext cx="5486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Elvan Sahin</a:t>
            </a:r>
            <a:endParaRPr lang="en-US" sz="3200" dirty="0"/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E645AD38-4D09-5458-AE62-A787AB9D15FA}"/>
              </a:ext>
            </a:extLst>
          </p:cNvPr>
          <p:cNvSpPr/>
          <p:nvPr/>
        </p:nvSpPr>
        <p:spPr>
          <a:xfrm>
            <a:off x="593053" y="3392971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Postdoctoral Researcher</a:t>
            </a:r>
            <a:endParaRPr lang="en-US" sz="1800" dirty="0"/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931942E5-48EF-6D44-43AB-E9B965474BB9}"/>
              </a:ext>
            </a:extLst>
          </p:cNvPr>
          <p:cNvSpPr/>
          <p:nvPr/>
        </p:nvSpPr>
        <p:spPr>
          <a:xfrm>
            <a:off x="593053" y="3822529"/>
            <a:ext cx="6400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Idaho National Laboratory  |  Hydrogen &amp; Electrochemistry</a:t>
            </a:r>
            <a:endParaRPr lang="en-US" sz="1400" dirty="0"/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A1D20C44-932A-41B3-566F-6E721D35DAEF}"/>
              </a:ext>
            </a:extLst>
          </p:cNvPr>
          <p:cNvSpPr/>
          <p:nvPr/>
        </p:nvSpPr>
        <p:spPr>
          <a:xfrm>
            <a:off x="593053" y="4388424"/>
            <a:ext cx="64008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200" i="1" dirty="0">
                <a:solidFill>
                  <a:srgbClr val="595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PSAM18  •  Pittsburgh, PA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819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202A1-2F11-FC5A-9AD3-88123A2D8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23665-79DD-A5AB-C1D0-0F16297F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D8BA7E-5131-A995-8192-72E18FBC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7DEEA133-3AF4-CE2B-311C-BA31E0D11BC8}"/>
              </a:ext>
            </a:extLst>
          </p:cNvPr>
          <p:cNvSpPr/>
          <p:nvPr/>
        </p:nvSpPr>
        <p:spPr>
          <a:xfrm>
            <a:off x="370936" y="1173192"/>
            <a:ext cx="6840747" cy="5319683"/>
          </a:xfrm>
          <a:prstGeom prst="roundRect">
            <a:avLst>
              <a:gd name="adj" fmla="val 2353"/>
            </a:avLst>
          </a:prstGeom>
          <a:solidFill>
            <a:srgbClr val="FFFFFF"/>
          </a:solidFill>
          <a:ln w="6350">
            <a:solidFill>
              <a:srgbClr val="D1D9E0"/>
            </a:solidFill>
            <a:prstDash val="solid"/>
          </a:ln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A5555212-295D-8163-CF83-BBAA42C71270}"/>
              </a:ext>
            </a:extLst>
          </p:cNvPr>
          <p:cNvSpPr/>
          <p:nvPr/>
        </p:nvSpPr>
        <p:spPr>
          <a:xfrm>
            <a:off x="381489" y="1187923"/>
            <a:ext cx="6830194" cy="411480"/>
          </a:xfrm>
          <a:prstGeom prst="roundRect">
            <a:avLst>
              <a:gd name="adj" fmla="val 17778"/>
            </a:avLst>
          </a:prstGeom>
          <a:solidFill>
            <a:schemeClr val="tx2">
              <a:lumMod val="75000"/>
            </a:schemeClr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DF6FF994-9831-68FF-84F6-282B836BDFF0}"/>
              </a:ext>
            </a:extLst>
          </p:cNvPr>
          <p:cNvSpPr/>
          <p:nvPr/>
        </p:nvSpPr>
        <p:spPr>
          <a:xfrm>
            <a:off x="1121031" y="1173192"/>
            <a:ext cx="4663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Conclusions</a:t>
            </a:r>
            <a:endParaRPr lang="en-US" sz="2800" dirty="0"/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32F6E781-645B-F8D7-6CEC-91B36AC360B3}"/>
              </a:ext>
            </a:extLst>
          </p:cNvPr>
          <p:cNvSpPr/>
          <p:nvPr/>
        </p:nvSpPr>
        <p:spPr>
          <a:xfrm>
            <a:off x="663830" y="1796506"/>
            <a:ext cx="6409830" cy="44499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Grid-aware TD3 framework successfully learns stable, economically optimal dispatch policies</a:t>
            </a:r>
          </a:p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Dynamic coordination of electricity generation and hydrogen production across varying price conditions</a:t>
            </a:r>
          </a:p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Thermal and electrical diversion managed without introducing NPP thermal instability</a:t>
            </a:r>
          </a:p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Physics-informed constraints ensure safe operation under stochastic system conditions</a:t>
            </a:r>
          </a:p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grid bus voltages maintained within 0.95–1.05 pu throughout the scheduling horizon</a:t>
            </a:r>
          </a:p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Scalable architecture suitable for next-generation integrated energy systems with high levels of variable generation and flexible loads</a:t>
            </a:r>
          </a:p>
        </p:txBody>
      </p:sp>
      <p:sp>
        <p:nvSpPr>
          <p:cNvPr id="23" name="Shape 6">
            <a:extLst>
              <a:ext uri="{FF2B5EF4-FFF2-40B4-BE49-F238E27FC236}">
                <a16:creationId xmlns:a16="http://schemas.microsoft.com/office/drawing/2014/main" id="{A35E2190-76A3-0A29-6E7C-15DB1D414D45}"/>
              </a:ext>
            </a:extLst>
          </p:cNvPr>
          <p:cNvSpPr/>
          <p:nvPr/>
        </p:nvSpPr>
        <p:spPr>
          <a:xfrm>
            <a:off x="7427600" y="1187922"/>
            <a:ext cx="4764400" cy="4908077"/>
          </a:xfrm>
          <a:prstGeom prst="roundRect">
            <a:avLst>
              <a:gd name="adj" fmla="val 2703"/>
            </a:avLst>
          </a:prstGeom>
          <a:solidFill>
            <a:srgbClr val="FFFFFF"/>
          </a:solidFill>
          <a:ln w="6350">
            <a:solidFill>
              <a:srgbClr val="D1D9E0"/>
            </a:solidFill>
            <a:prstDash val="solid"/>
          </a:ln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7">
            <a:extLst>
              <a:ext uri="{FF2B5EF4-FFF2-40B4-BE49-F238E27FC236}">
                <a16:creationId xmlns:a16="http://schemas.microsoft.com/office/drawing/2014/main" id="{949C57A3-BC2D-0CDC-B68E-0F740D8EAFFA}"/>
              </a:ext>
            </a:extLst>
          </p:cNvPr>
          <p:cNvSpPr/>
          <p:nvPr/>
        </p:nvSpPr>
        <p:spPr>
          <a:xfrm>
            <a:off x="7427600" y="1187923"/>
            <a:ext cx="4764400" cy="411480"/>
          </a:xfrm>
          <a:prstGeom prst="roundRect">
            <a:avLst>
              <a:gd name="adj" fmla="val 17778"/>
            </a:avLst>
          </a:prstGeom>
          <a:solidFill>
            <a:srgbClr val="008B8B"/>
          </a:solidFill>
          <a:ln w="12700">
            <a:solidFill>
              <a:srgbClr val="008B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8">
            <a:extLst>
              <a:ext uri="{FF2B5EF4-FFF2-40B4-BE49-F238E27FC236}">
                <a16:creationId xmlns:a16="http://schemas.microsoft.com/office/drawing/2014/main" id="{5EA4DABF-1601-0674-4B2A-B40E3A983607}"/>
              </a:ext>
            </a:extLst>
          </p:cNvPr>
          <p:cNvSpPr/>
          <p:nvPr/>
        </p:nvSpPr>
        <p:spPr>
          <a:xfrm>
            <a:off x="7728261" y="1187923"/>
            <a:ext cx="3108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Future Work</a:t>
            </a:r>
            <a:endParaRPr lang="en-US" sz="2800" dirty="0"/>
          </a:p>
        </p:txBody>
      </p:sp>
      <p:pic>
        <p:nvPicPr>
          <p:cNvPr id="35" name="Image 0" descr="preencoded.png">
            <a:extLst>
              <a:ext uri="{FF2B5EF4-FFF2-40B4-BE49-F238E27FC236}">
                <a16:creationId xmlns:a16="http://schemas.microsoft.com/office/drawing/2014/main" id="{F8679D27-91A5-EFE6-CCC5-DEED2A31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236" y="1720657"/>
            <a:ext cx="649224" cy="649224"/>
          </a:xfrm>
          <a:prstGeom prst="rect">
            <a:avLst/>
          </a:prstGeom>
        </p:spPr>
      </p:pic>
      <p:sp>
        <p:nvSpPr>
          <p:cNvPr id="39" name="Text 9">
            <a:extLst>
              <a:ext uri="{FF2B5EF4-FFF2-40B4-BE49-F238E27FC236}">
                <a16:creationId xmlns:a16="http://schemas.microsoft.com/office/drawing/2014/main" id="{9D62102C-BB84-EEA8-AA80-9DC30155E960}"/>
              </a:ext>
            </a:extLst>
          </p:cNvPr>
          <p:cNvSpPr/>
          <p:nvPr/>
        </p:nvSpPr>
        <p:spPr>
          <a:xfrm>
            <a:off x="8350250" y="1796506"/>
            <a:ext cx="3342709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Extend to larger transmission systems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3" name="Image 1" descr="preencoded.png">
            <a:extLst>
              <a:ext uri="{FF2B5EF4-FFF2-40B4-BE49-F238E27FC236}">
                <a16:creationId xmlns:a16="http://schemas.microsoft.com/office/drawing/2014/main" id="{6AC0F4AE-99FA-4C9B-CE0B-A0A92F7E6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897" y="2532092"/>
            <a:ext cx="569563" cy="569563"/>
          </a:xfrm>
          <a:prstGeom prst="rect">
            <a:avLst/>
          </a:prstGeom>
        </p:spPr>
      </p:pic>
      <p:sp>
        <p:nvSpPr>
          <p:cNvPr id="47" name="Text 10">
            <a:extLst>
              <a:ext uri="{FF2B5EF4-FFF2-40B4-BE49-F238E27FC236}">
                <a16:creationId xmlns:a16="http://schemas.microsoft.com/office/drawing/2014/main" id="{08699671-29CC-8EE0-73D3-07E71625E931}"/>
              </a:ext>
            </a:extLst>
          </p:cNvPr>
          <p:cNvSpPr/>
          <p:nvPr/>
        </p:nvSpPr>
        <p:spPr>
          <a:xfrm>
            <a:off x="8350250" y="2674593"/>
            <a:ext cx="400653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Electrochemical degradation models for HTSE</a:t>
            </a:r>
          </a:p>
        </p:txBody>
      </p:sp>
      <p:pic>
        <p:nvPicPr>
          <p:cNvPr id="51" name="Image 2" descr="preencoded.png">
            <a:extLst>
              <a:ext uri="{FF2B5EF4-FFF2-40B4-BE49-F238E27FC236}">
                <a16:creationId xmlns:a16="http://schemas.microsoft.com/office/drawing/2014/main" id="{3DD32C9F-D540-035C-5CCA-4831A454B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315" y="3446491"/>
            <a:ext cx="569564" cy="569564"/>
          </a:xfrm>
          <a:prstGeom prst="rect">
            <a:avLst/>
          </a:prstGeom>
        </p:spPr>
      </p:pic>
      <p:sp>
        <p:nvSpPr>
          <p:cNvPr id="55" name="Text 11">
            <a:extLst>
              <a:ext uri="{FF2B5EF4-FFF2-40B4-BE49-F238E27FC236}">
                <a16:creationId xmlns:a16="http://schemas.microsoft.com/office/drawing/2014/main" id="{E2F665F9-A0BE-A813-6C18-3C8D4977E8B5}"/>
              </a:ext>
            </a:extLst>
          </p:cNvPr>
          <p:cNvSpPr/>
          <p:nvPr/>
        </p:nvSpPr>
        <p:spPr>
          <a:xfrm>
            <a:off x="8393726" y="3443566"/>
            <a:ext cx="388800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Cybersecurity-resilient control mechanisms</a:t>
            </a:r>
          </a:p>
        </p:txBody>
      </p:sp>
      <p:pic>
        <p:nvPicPr>
          <p:cNvPr id="59" name="Image 3" descr="preencoded.png">
            <a:extLst>
              <a:ext uri="{FF2B5EF4-FFF2-40B4-BE49-F238E27FC236}">
                <a16:creationId xmlns:a16="http://schemas.microsoft.com/office/drawing/2014/main" id="{6D260280-2332-8609-46D9-2823F48DA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138" y="4360891"/>
            <a:ext cx="630340" cy="630340"/>
          </a:xfrm>
          <a:prstGeom prst="rect">
            <a:avLst/>
          </a:prstGeom>
        </p:spPr>
      </p:pic>
      <p:sp>
        <p:nvSpPr>
          <p:cNvPr id="63" name="Text 12">
            <a:extLst>
              <a:ext uri="{FF2B5EF4-FFF2-40B4-BE49-F238E27FC236}">
                <a16:creationId xmlns:a16="http://schemas.microsoft.com/office/drawing/2014/main" id="{DBEA5C6F-4DE4-E102-6C84-C1E965199DC5}"/>
              </a:ext>
            </a:extLst>
          </p:cNvPr>
          <p:cNvSpPr/>
          <p:nvPr/>
        </p:nvSpPr>
        <p:spPr>
          <a:xfrm>
            <a:off x="8409516" y="4470321"/>
            <a:ext cx="373560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Hardware-in-the-loop validation</a:t>
            </a:r>
          </a:p>
        </p:txBody>
      </p:sp>
      <p:pic>
        <p:nvPicPr>
          <p:cNvPr id="66" name="Image 4" descr="preencoded.png">
            <a:extLst>
              <a:ext uri="{FF2B5EF4-FFF2-40B4-BE49-F238E27FC236}">
                <a16:creationId xmlns:a16="http://schemas.microsoft.com/office/drawing/2014/main" id="{1C9E765B-7960-F998-C3DF-362282FEC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502" y="5345465"/>
            <a:ext cx="649224" cy="649224"/>
          </a:xfrm>
          <a:prstGeom prst="rect">
            <a:avLst/>
          </a:prstGeom>
        </p:spPr>
      </p:pic>
      <p:sp>
        <p:nvSpPr>
          <p:cNvPr id="68" name="Text 13">
            <a:extLst>
              <a:ext uri="{FF2B5EF4-FFF2-40B4-BE49-F238E27FC236}">
                <a16:creationId xmlns:a16="http://schemas.microsoft.com/office/drawing/2014/main" id="{58C32538-90CF-4D99-9B6D-4EED1D8D2C65}"/>
              </a:ext>
            </a:extLst>
          </p:cNvPr>
          <p:cNvSpPr/>
          <p:nvPr/>
        </p:nvSpPr>
        <p:spPr>
          <a:xfrm>
            <a:off x="8409516" y="5464337"/>
            <a:ext cx="388800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Experimental test-bed deployment</a:t>
            </a:r>
          </a:p>
        </p:txBody>
      </p:sp>
    </p:spTree>
    <p:extLst>
      <p:ext uri="{BB962C8B-B14F-4D97-AF65-F5344CB8AC3E}">
        <p14:creationId xmlns:p14="http://schemas.microsoft.com/office/powerpoint/2010/main" val="19129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5990C-3FC8-070C-8621-4BE350A6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10908-00FF-E1DC-87F1-082B1940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11</a:t>
            </a:fld>
            <a:endParaRPr lang="en-US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781F35BD-0491-5EE8-F12B-C44A48186392}"/>
              </a:ext>
            </a:extLst>
          </p:cNvPr>
          <p:cNvSpPr/>
          <p:nvPr/>
        </p:nvSpPr>
        <p:spPr>
          <a:xfrm>
            <a:off x="850392" y="346912"/>
            <a:ext cx="10972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650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 &amp; A and Acknowledgements</a:t>
            </a:r>
            <a:endParaRPr lang="en-US" sz="2800" dirty="0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098F17A0-3FA8-105F-46F2-B54BE2E7D8E0}"/>
              </a:ext>
            </a:extLst>
          </p:cNvPr>
          <p:cNvSpPr/>
          <p:nvPr/>
        </p:nvSpPr>
        <p:spPr>
          <a:xfrm>
            <a:off x="850392" y="1078432"/>
            <a:ext cx="11155680" cy="0"/>
          </a:xfrm>
          <a:prstGeom prst="line">
            <a:avLst/>
          </a:prstGeom>
          <a:noFill/>
          <a:ln w="9525">
            <a:solidFill>
              <a:srgbClr val="D1DA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1B6F4D13-FCD9-E29B-D078-CA099227CDA8}"/>
              </a:ext>
            </a:extLst>
          </p:cNvPr>
          <p:cNvSpPr/>
          <p:nvPr/>
        </p:nvSpPr>
        <p:spPr>
          <a:xfrm>
            <a:off x="246460" y="1911133"/>
            <a:ext cx="878670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Thanks for listening to me and for your great questions</a:t>
            </a:r>
            <a:r>
              <a:rPr lang="en-US" sz="280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  <p:sp>
        <p:nvSpPr>
          <p:cNvPr id="19" name="Text 12">
            <a:extLst>
              <a:ext uri="{FF2B5EF4-FFF2-40B4-BE49-F238E27FC236}">
                <a16:creationId xmlns:a16="http://schemas.microsoft.com/office/drawing/2014/main" id="{D071CBBE-4A43-4B56-A6A6-ACBB49A94788}"/>
              </a:ext>
            </a:extLst>
          </p:cNvPr>
          <p:cNvSpPr/>
          <p:nvPr/>
        </p:nvSpPr>
        <p:spPr>
          <a:xfrm>
            <a:off x="429340" y="2047696"/>
            <a:ext cx="6126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21" name="Text 13">
            <a:extLst>
              <a:ext uri="{FF2B5EF4-FFF2-40B4-BE49-F238E27FC236}">
                <a16:creationId xmlns:a16="http://schemas.microsoft.com/office/drawing/2014/main" id="{26DF2EF5-5253-BD4B-3C2B-BE34C17DE6F6}"/>
              </a:ext>
            </a:extLst>
          </p:cNvPr>
          <p:cNvSpPr/>
          <p:nvPr/>
        </p:nvSpPr>
        <p:spPr>
          <a:xfrm>
            <a:off x="246459" y="3072420"/>
            <a:ext cx="10315524" cy="5480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Temitayo Olowu • Nick Kane  •  Jeremy Hartvigsen  •  Micah Casteel •  Jan Lambrechtsen                            •  Joseph Barton •  Korey Robert Cook </a:t>
            </a:r>
          </a:p>
        </p:txBody>
      </p:sp>
      <p:sp>
        <p:nvSpPr>
          <p:cNvPr id="23" name="Text 14">
            <a:extLst>
              <a:ext uri="{FF2B5EF4-FFF2-40B4-BE49-F238E27FC236}">
                <a16:creationId xmlns:a16="http://schemas.microsoft.com/office/drawing/2014/main" id="{04B81529-F1BC-2953-BE34-EC8A50BF3DA1}"/>
              </a:ext>
            </a:extLst>
          </p:cNvPr>
          <p:cNvSpPr/>
          <p:nvPr/>
        </p:nvSpPr>
        <p:spPr>
          <a:xfrm>
            <a:off x="429340" y="3053536"/>
            <a:ext cx="6126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25" name="Text 15">
            <a:extLst>
              <a:ext uri="{FF2B5EF4-FFF2-40B4-BE49-F238E27FC236}">
                <a16:creationId xmlns:a16="http://schemas.microsoft.com/office/drawing/2014/main" id="{9A2BCCA9-CDC9-6BF7-927B-16DCE4FE1758}"/>
              </a:ext>
            </a:extLst>
          </p:cNvPr>
          <p:cNvSpPr/>
          <p:nvPr/>
        </p:nvSpPr>
        <p:spPr>
          <a:xfrm>
            <a:off x="429340" y="4562889"/>
            <a:ext cx="6309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CA8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U.S. Department of Energy, Office of Nuclear Energy under DOE Idaho Operations Office Contract DE-AC07-05ID14517.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689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4216C3FD-D372-2EFB-4390-6D3F4B98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020" y="6492875"/>
            <a:ext cx="434428" cy="365125"/>
          </a:xfrm>
        </p:spPr>
        <p:txBody>
          <a:bodyPr/>
          <a:lstStyle/>
          <a:p>
            <a:fld id="{82B577FA-F7D9-2C48-919F-F962E3BF952F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791A6D-1428-BBDA-2785-E872F7114D3B}"/>
              </a:ext>
            </a:extLst>
          </p:cNvPr>
          <p:cNvSpPr txBox="1">
            <a:spLocks/>
          </p:cNvSpPr>
          <p:nvPr/>
        </p:nvSpPr>
        <p:spPr>
          <a:xfrm>
            <a:off x="833997" y="554127"/>
            <a:ext cx="10742652" cy="658129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Problem: Control and Optimization of Complex Systems</a:t>
            </a:r>
          </a:p>
        </p:txBody>
      </p:sp>
      <p:pic>
        <p:nvPicPr>
          <p:cNvPr id="11" name="Image 0" descr="preencoded.png">
            <a:extLst>
              <a:ext uri="{FF2B5EF4-FFF2-40B4-BE49-F238E27FC236}">
                <a16:creationId xmlns:a16="http://schemas.microsoft.com/office/drawing/2014/main" id="{8B9936A2-1C93-F381-8422-5AA4B45C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09" y="1372078"/>
            <a:ext cx="658128" cy="658128"/>
          </a:xfrm>
          <a:prstGeom prst="rect">
            <a:avLst/>
          </a:prstGeom>
        </p:spPr>
      </p:pic>
      <p:sp>
        <p:nvSpPr>
          <p:cNvPr id="13" name="Text 3">
            <a:extLst>
              <a:ext uri="{FF2B5EF4-FFF2-40B4-BE49-F238E27FC236}">
                <a16:creationId xmlns:a16="http://schemas.microsoft.com/office/drawing/2014/main" id="{5482EDE7-ACCA-BC7B-6C06-3E5B9A434AFB}"/>
              </a:ext>
            </a:extLst>
          </p:cNvPr>
          <p:cNvSpPr/>
          <p:nvPr/>
        </p:nvSpPr>
        <p:spPr>
          <a:xfrm>
            <a:off x="1524561" y="1486576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A89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Grid Transformation</a:t>
            </a:r>
            <a:endParaRPr lang="en-US" dirty="0"/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25AA31AC-6100-CF7D-B6D0-B37582857241}"/>
              </a:ext>
            </a:extLst>
          </p:cNvPr>
          <p:cNvSpPr/>
          <p:nvPr/>
        </p:nvSpPr>
        <p:spPr>
          <a:xfrm>
            <a:off x="1524561" y="2042821"/>
            <a:ext cx="3977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Rising penetration of intermittent energy resources creates volatility. Flexible multi-energy systems needed for real-time grid stability.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Image 1" descr="preencoded.png">
            <a:extLst>
              <a:ext uri="{FF2B5EF4-FFF2-40B4-BE49-F238E27FC236}">
                <a16:creationId xmlns:a16="http://schemas.microsoft.com/office/drawing/2014/main" id="{D737C3DF-31A1-74A3-1A84-93ED4E1DE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952" y="1227135"/>
            <a:ext cx="684969" cy="684969"/>
          </a:xfrm>
          <a:prstGeom prst="rect">
            <a:avLst/>
          </a:prstGeom>
        </p:spPr>
      </p:pic>
      <p:sp>
        <p:nvSpPr>
          <p:cNvPr id="21" name="Text 6">
            <a:extLst>
              <a:ext uri="{FF2B5EF4-FFF2-40B4-BE49-F238E27FC236}">
                <a16:creationId xmlns:a16="http://schemas.microsoft.com/office/drawing/2014/main" id="{0688D277-B28E-EF72-AF83-E7B124D9EC8B}"/>
              </a:ext>
            </a:extLst>
          </p:cNvPr>
          <p:cNvSpPr/>
          <p:nvPr/>
        </p:nvSpPr>
        <p:spPr>
          <a:xfrm>
            <a:off x="6801131" y="1335382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A89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Nuclear–HTSE Synergy</a:t>
            </a:r>
            <a:endParaRPr lang="en-US" dirty="0"/>
          </a:p>
        </p:txBody>
      </p:sp>
      <p:sp>
        <p:nvSpPr>
          <p:cNvPr id="23" name="Text 7">
            <a:extLst>
              <a:ext uri="{FF2B5EF4-FFF2-40B4-BE49-F238E27FC236}">
                <a16:creationId xmlns:a16="http://schemas.microsoft.com/office/drawing/2014/main" id="{559CBBE5-6803-6F48-AA71-BAA96339D607}"/>
              </a:ext>
            </a:extLst>
          </p:cNvPr>
          <p:cNvSpPr/>
          <p:nvPr/>
        </p:nvSpPr>
        <p:spPr>
          <a:xfrm>
            <a:off x="6801131" y="2071708"/>
            <a:ext cx="3977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HTSE (750–850°C) leverages nuclear heat to reduce electrical consumption. Ideal for co-production of electricity + hydrogen.</a:t>
            </a:r>
          </a:p>
        </p:txBody>
      </p:sp>
      <p:pic>
        <p:nvPicPr>
          <p:cNvPr id="27" name="Image 2" descr="preencoded.png">
            <a:extLst>
              <a:ext uri="{FF2B5EF4-FFF2-40B4-BE49-F238E27FC236}">
                <a16:creationId xmlns:a16="http://schemas.microsoft.com/office/drawing/2014/main" id="{C22135C4-301A-FD19-04C4-6CE130504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97" y="3780453"/>
            <a:ext cx="658128" cy="658128"/>
          </a:xfrm>
          <a:prstGeom prst="rect">
            <a:avLst/>
          </a:prstGeom>
        </p:spPr>
      </p:pic>
      <p:sp>
        <p:nvSpPr>
          <p:cNvPr id="29" name="Text 9">
            <a:extLst>
              <a:ext uri="{FF2B5EF4-FFF2-40B4-BE49-F238E27FC236}">
                <a16:creationId xmlns:a16="http://schemas.microsoft.com/office/drawing/2014/main" id="{F8FADAB0-1E92-2F36-629E-9E65AB88D092}"/>
              </a:ext>
            </a:extLst>
          </p:cNvPr>
          <p:cNvSpPr/>
          <p:nvPr/>
        </p:nvSpPr>
        <p:spPr>
          <a:xfrm>
            <a:off x="1683877" y="3954349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A89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Flexible Electrolyzer Load</a:t>
            </a:r>
            <a:endParaRPr lang="en-US" dirty="0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971FE3C2-C1F8-8D9A-83AF-165F5ACB1EE9}"/>
              </a:ext>
            </a:extLst>
          </p:cNvPr>
          <p:cNvSpPr/>
          <p:nvPr/>
        </p:nvSpPr>
        <p:spPr>
          <a:xfrm>
            <a:off x="1478137" y="4722877"/>
            <a:ext cx="4251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HTSE power demand can dynamically respond to grid signals — absorbing surplus generation or relieving peak demand.</a:t>
            </a:r>
          </a:p>
        </p:txBody>
      </p:sp>
      <p:pic>
        <p:nvPicPr>
          <p:cNvPr id="35" name="Image 3" descr="preencoded.png">
            <a:extLst>
              <a:ext uri="{FF2B5EF4-FFF2-40B4-BE49-F238E27FC236}">
                <a16:creationId xmlns:a16="http://schemas.microsoft.com/office/drawing/2014/main" id="{C2562171-1C03-C3CB-9294-3E636D711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837" y="3626755"/>
            <a:ext cx="754668" cy="754668"/>
          </a:xfrm>
          <a:prstGeom prst="rect">
            <a:avLst/>
          </a:prstGeom>
        </p:spPr>
      </p:pic>
      <p:sp>
        <p:nvSpPr>
          <p:cNvPr id="37" name="Text 12">
            <a:extLst>
              <a:ext uri="{FF2B5EF4-FFF2-40B4-BE49-F238E27FC236}">
                <a16:creationId xmlns:a16="http://schemas.microsoft.com/office/drawing/2014/main" id="{BCEBC708-A847-BB63-F66E-C4908D93D221}"/>
              </a:ext>
            </a:extLst>
          </p:cNvPr>
          <p:cNvSpPr/>
          <p:nvPr/>
        </p:nvSpPr>
        <p:spPr>
          <a:xfrm>
            <a:off x="6801131" y="3809138"/>
            <a:ext cx="372985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A89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Control and optimization Challenge</a:t>
            </a:r>
            <a:endParaRPr lang="en-US" dirty="0"/>
          </a:p>
        </p:txBody>
      </p:sp>
      <p:sp>
        <p:nvSpPr>
          <p:cNvPr id="39" name="Text 13">
            <a:extLst>
              <a:ext uri="{FF2B5EF4-FFF2-40B4-BE49-F238E27FC236}">
                <a16:creationId xmlns:a16="http://schemas.microsoft.com/office/drawing/2014/main" id="{3407AAC6-754A-7832-3E75-0C7473325088}"/>
              </a:ext>
            </a:extLst>
          </p:cNvPr>
          <p:cNvSpPr/>
          <p:nvPr/>
        </p:nvSpPr>
        <p:spPr>
          <a:xfrm>
            <a:off x="6801131" y="4516778"/>
            <a:ext cx="38404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Tightly coupled electro-thermal dynamics, ramp constraints, and stochastic markets make conventional optimization insufficient.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DEB5FA-5A3E-B553-86A1-C3FDE864E1EF}"/>
              </a:ext>
            </a:extLst>
          </p:cNvPr>
          <p:cNvSpPr txBox="1"/>
          <p:nvPr/>
        </p:nvSpPr>
        <p:spPr>
          <a:xfrm>
            <a:off x="833997" y="60291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B70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Goal: Develop a scalable, grid-aware, real-time DRL framework for integrated nuclear–hydrogen systems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94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3AD7B-7559-529E-C482-F97320011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386583EE-09B7-4F1B-5D2F-EDD3DF51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020" y="6492875"/>
            <a:ext cx="434428" cy="365125"/>
          </a:xfrm>
        </p:spPr>
        <p:txBody>
          <a:bodyPr/>
          <a:lstStyle/>
          <a:p>
            <a:fld id="{82B577FA-F7D9-2C48-919F-F962E3BF952F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F7CBF2-F8BA-490F-DD22-60B18C238F48}"/>
              </a:ext>
            </a:extLst>
          </p:cNvPr>
          <p:cNvSpPr txBox="1">
            <a:spLocks/>
          </p:cNvSpPr>
          <p:nvPr/>
        </p:nvSpPr>
        <p:spPr>
          <a:xfrm>
            <a:off x="833997" y="554127"/>
            <a:ext cx="10742652" cy="658129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DRL Framework: TD3-Based Optimization</a:t>
            </a:r>
          </a:p>
          <a:p>
            <a:endParaRPr lang="en-US" dirty="0"/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7710F15B-A84E-04C2-57EA-18489B19FBD4}"/>
              </a:ext>
            </a:extLst>
          </p:cNvPr>
          <p:cNvSpPr/>
          <p:nvPr/>
        </p:nvSpPr>
        <p:spPr>
          <a:xfrm>
            <a:off x="155021" y="2197947"/>
            <a:ext cx="3654212" cy="3337560"/>
          </a:xfrm>
          <a:prstGeom prst="roundRect">
            <a:avLst>
              <a:gd name="adj" fmla="val 2667"/>
            </a:avLst>
          </a:prstGeom>
          <a:solidFill>
            <a:srgbClr val="FFFFFF"/>
          </a:solidFill>
          <a:ln w="6350">
            <a:solidFill>
              <a:srgbClr val="D1D9E0"/>
            </a:solidFill>
            <a:prstDash val="solid"/>
          </a:ln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5F0BCB26-572D-6C53-DABB-54D78343E32C}"/>
              </a:ext>
            </a:extLst>
          </p:cNvPr>
          <p:cNvSpPr/>
          <p:nvPr/>
        </p:nvSpPr>
        <p:spPr>
          <a:xfrm>
            <a:off x="155020" y="2197947"/>
            <a:ext cx="3654211" cy="411480"/>
          </a:xfrm>
          <a:prstGeom prst="roundRect">
            <a:avLst>
              <a:gd name="adj" fmla="val 17778"/>
            </a:avLst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6EC980A0-FF07-6184-E796-AFE8A7D58A8A}"/>
              </a:ext>
            </a:extLst>
          </p:cNvPr>
          <p:cNvSpPr/>
          <p:nvPr/>
        </p:nvSpPr>
        <p:spPr>
          <a:xfrm>
            <a:off x="246460" y="2197947"/>
            <a:ext cx="3654211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State Space  s(t)</a:t>
            </a:r>
            <a:endParaRPr lang="en-US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C6EAA98F-AEE5-84C3-035D-E77BC4C46E46}"/>
              </a:ext>
            </a:extLst>
          </p:cNvPr>
          <p:cNvSpPr/>
          <p:nvPr/>
        </p:nvSpPr>
        <p:spPr>
          <a:xfrm>
            <a:off x="264748" y="2655147"/>
            <a:ext cx="3544485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 index 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 voltages &amp; frequency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Uncertain PV output 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Uncertain load demand 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Stochastic H₂ price 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Electricity price πte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Battery SOC(t)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NPP dynamic states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Previous control action</a:t>
            </a:r>
            <a:endParaRPr lang="en-US" dirty="0"/>
          </a:p>
        </p:txBody>
      </p:sp>
      <p:sp>
        <p:nvSpPr>
          <p:cNvPr id="16" name="Shape 8">
            <a:extLst>
              <a:ext uri="{FF2B5EF4-FFF2-40B4-BE49-F238E27FC236}">
                <a16:creationId xmlns:a16="http://schemas.microsoft.com/office/drawing/2014/main" id="{6880D8B7-8E59-2FB1-58D7-F4D15452F42A}"/>
              </a:ext>
            </a:extLst>
          </p:cNvPr>
          <p:cNvSpPr/>
          <p:nvPr/>
        </p:nvSpPr>
        <p:spPr>
          <a:xfrm>
            <a:off x="4308179" y="2197947"/>
            <a:ext cx="3277954" cy="3337560"/>
          </a:xfrm>
          <a:prstGeom prst="roundRect">
            <a:avLst>
              <a:gd name="adj" fmla="val 2667"/>
            </a:avLst>
          </a:prstGeom>
          <a:solidFill>
            <a:srgbClr val="FFFFFF"/>
          </a:solidFill>
          <a:ln w="6350">
            <a:solidFill>
              <a:srgbClr val="D1D9E0"/>
            </a:solidFill>
            <a:prstDash val="solid"/>
          </a:ln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9">
            <a:extLst>
              <a:ext uri="{FF2B5EF4-FFF2-40B4-BE49-F238E27FC236}">
                <a16:creationId xmlns:a16="http://schemas.microsoft.com/office/drawing/2014/main" id="{C6BA0E9F-1899-765E-8AFE-EBF2DA25F97B}"/>
              </a:ext>
            </a:extLst>
          </p:cNvPr>
          <p:cNvSpPr/>
          <p:nvPr/>
        </p:nvSpPr>
        <p:spPr>
          <a:xfrm>
            <a:off x="4308178" y="2197947"/>
            <a:ext cx="3337221" cy="411480"/>
          </a:xfrm>
          <a:prstGeom prst="roundRect">
            <a:avLst>
              <a:gd name="adj" fmla="val 17778"/>
            </a:avLst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0">
            <a:extLst>
              <a:ext uri="{FF2B5EF4-FFF2-40B4-BE49-F238E27FC236}">
                <a16:creationId xmlns:a16="http://schemas.microsoft.com/office/drawing/2014/main" id="{1D7A62DA-D25C-2C6E-D1BF-C01B76D66764}"/>
              </a:ext>
            </a:extLst>
          </p:cNvPr>
          <p:cNvSpPr/>
          <p:nvPr/>
        </p:nvSpPr>
        <p:spPr>
          <a:xfrm>
            <a:off x="4399619" y="2197947"/>
            <a:ext cx="32457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Action Space  u(t)</a:t>
            </a:r>
            <a:endParaRPr lang="en-US" dirty="0"/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80695C07-5DB6-6DB3-4697-538B82A1D5A5}"/>
              </a:ext>
            </a:extLst>
          </p:cNvPr>
          <p:cNvSpPr/>
          <p:nvPr/>
        </p:nvSpPr>
        <p:spPr>
          <a:xfrm>
            <a:off x="4417907" y="2655147"/>
            <a:ext cx="3168226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HTSE-1 electrical power demand.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HTSE-2 electrical power demand.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Allowable solar PV dispatch.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Continuous-valued control within equipment limits</a:t>
            </a:r>
            <a:endParaRPr lang="en-US" dirty="0"/>
          </a:p>
        </p:txBody>
      </p:sp>
      <p:sp>
        <p:nvSpPr>
          <p:cNvPr id="28" name="Shape 12">
            <a:extLst>
              <a:ext uri="{FF2B5EF4-FFF2-40B4-BE49-F238E27FC236}">
                <a16:creationId xmlns:a16="http://schemas.microsoft.com/office/drawing/2014/main" id="{F9177B21-AA11-4A25-1461-2BC42CCB01B8}"/>
              </a:ext>
            </a:extLst>
          </p:cNvPr>
          <p:cNvSpPr/>
          <p:nvPr/>
        </p:nvSpPr>
        <p:spPr>
          <a:xfrm>
            <a:off x="8085079" y="2197947"/>
            <a:ext cx="3565054" cy="3337560"/>
          </a:xfrm>
          <a:prstGeom prst="roundRect">
            <a:avLst>
              <a:gd name="adj" fmla="val 2667"/>
            </a:avLst>
          </a:prstGeom>
          <a:solidFill>
            <a:srgbClr val="FFFFFF"/>
          </a:solidFill>
          <a:ln w="6350">
            <a:solidFill>
              <a:srgbClr val="D1D9E0"/>
            </a:solidFill>
            <a:prstDash val="solid"/>
          </a:ln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13">
            <a:extLst>
              <a:ext uri="{FF2B5EF4-FFF2-40B4-BE49-F238E27FC236}">
                <a16:creationId xmlns:a16="http://schemas.microsoft.com/office/drawing/2014/main" id="{F3A6D087-14AE-B94A-B9DA-1D77F26BC1AF}"/>
              </a:ext>
            </a:extLst>
          </p:cNvPr>
          <p:cNvSpPr/>
          <p:nvPr/>
        </p:nvSpPr>
        <p:spPr>
          <a:xfrm>
            <a:off x="8085079" y="2197947"/>
            <a:ext cx="3565054" cy="411480"/>
          </a:xfrm>
          <a:prstGeom prst="roundRect">
            <a:avLst>
              <a:gd name="adj" fmla="val 17778"/>
            </a:avLst>
          </a:prstGeom>
          <a:solidFill>
            <a:srgbClr val="1E5631"/>
          </a:solidFill>
          <a:ln w="12700">
            <a:solidFill>
              <a:srgbClr val="1E56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14">
            <a:extLst>
              <a:ext uri="{FF2B5EF4-FFF2-40B4-BE49-F238E27FC236}">
                <a16:creationId xmlns:a16="http://schemas.microsoft.com/office/drawing/2014/main" id="{876CAE98-5EDE-BBF5-0D68-0BA0272AD2BF}"/>
              </a:ext>
            </a:extLst>
          </p:cNvPr>
          <p:cNvSpPr/>
          <p:nvPr/>
        </p:nvSpPr>
        <p:spPr>
          <a:xfrm>
            <a:off x="8176519" y="2197947"/>
            <a:ext cx="347361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Reward Function  r(t)</a:t>
            </a:r>
            <a:endParaRPr lang="en-US" dirty="0"/>
          </a:p>
        </p:txBody>
      </p:sp>
      <p:sp>
        <p:nvSpPr>
          <p:cNvPr id="38" name="Text 15">
            <a:extLst>
              <a:ext uri="{FF2B5EF4-FFF2-40B4-BE49-F238E27FC236}">
                <a16:creationId xmlns:a16="http://schemas.microsoft.com/office/drawing/2014/main" id="{2DBC31F8-7C8B-384A-16E4-794A40FE1129}"/>
              </a:ext>
            </a:extLst>
          </p:cNvPr>
          <p:cNvSpPr/>
          <p:nvPr/>
        </p:nvSpPr>
        <p:spPr>
          <a:xfrm>
            <a:off x="8194807" y="2655147"/>
            <a:ext cx="3455326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Maximize electricity revenue + H₂ revenue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Penalize constraint violations (grid &amp; NPP)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Penalize abrupt control-action changes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2E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r(t) = Revenue − λviol Vt − λΔu ‖Δu‖²</a:t>
            </a:r>
            <a:endParaRPr lang="en-US" dirty="0"/>
          </a:p>
        </p:txBody>
      </p:sp>
      <p:sp>
        <p:nvSpPr>
          <p:cNvPr id="44" name="Text 3">
            <a:extLst>
              <a:ext uri="{FF2B5EF4-FFF2-40B4-BE49-F238E27FC236}">
                <a16:creationId xmlns:a16="http://schemas.microsoft.com/office/drawing/2014/main" id="{4AFE69D4-C16B-AD3F-481C-C8C7B3FCED5C}"/>
              </a:ext>
            </a:extLst>
          </p:cNvPr>
          <p:cNvSpPr/>
          <p:nvPr/>
        </p:nvSpPr>
        <p:spPr>
          <a:xfrm>
            <a:off x="1557867" y="1368213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00A8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Twin-Delayed Deep Deterministic Policy Gradient (TD3)  —  Continuous action space, actor–critic, twin Q-networks, delayed policy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6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5D2EA-5D30-F166-D491-C30170568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87FC545E-4369-7486-AD87-14FECE3A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020" y="6492875"/>
            <a:ext cx="434428" cy="365125"/>
          </a:xfrm>
        </p:spPr>
        <p:txBody>
          <a:bodyPr/>
          <a:lstStyle/>
          <a:p>
            <a:fld id="{82B577FA-F7D9-2C48-919F-F962E3BF952F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62A701-22D9-742E-B57E-E7216BF8825B}"/>
              </a:ext>
            </a:extLst>
          </p:cNvPr>
          <p:cNvSpPr txBox="1">
            <a:spLocks/>
          </p:cNvSpPr>
          <p:nvPr/>
        </p:nvSpPr>
        <p:spPr>
          <a:xfrm>
            <a:off x="833997" y="554127"/>
            <a:ext cx="10742652" cy="658129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Uncertainty Modeling &amp; Physics-Informed Environment</a:t>
            </a:r>
          </a:p>
          <a:p>
            <a:endParaRPr lang="en-US" dirty="0"/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45400C00-B3C2-71D5-BC01-7C401C973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88" y="1853668"/>
            <a:ext cx="757186" cy="757186"/>
          </a:xfrm>
          <a:prstGeom prst="rect">
            <a:avLst/>
          </a:prstGeom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8B904B26-06B5-0268-918A-FE4A58BA7077}"/>
              </a:ext>
            </a:extLst>
          </p:cNvPr>
          <p:cNvSpPr/>
          <p:nvPr/>
        </p:nvSpPr>
        <p:spPr>
          <a:xfrm>
            <a:off x="1092467" y="2038084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B70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PV Generation</a:t>
            </a:r>
            <a:endParaRPr lang="en-US" dirty="0"/>
          </a:p>
        </p:txBody>
      </p:sp>
      <p:pic>
        <p:nvPicPr>
          <p:cNvPr id="17" name="Image 1" descr="preencoded.png">
            <a:extLst>
              <a:ext uri="{FF2B5EF4-FFF2-40B4-BE49-F238E27FC236}">
                <a16:creationId xmlns:a16="http://schemas.microsoft.com/office/drawing/2014/main" id="{3CA50099-E47C-3588-E1F2-AFCD04DE8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46" y="1810887"/>
            <a:ext cx="820153" cy="820153"/>
          </a:xfrm>
          <a:prstGeom prst="rect">
            <a:avLst/>
          </a:prstGeom>
        </p:spPr>
      </p:pic>
      <p:sp>
        <p:nvSpPr>
          <p:cNvPr id="20" name="Text 6">
            <a:extLst>
              <a:ext uri="{FF2B5EF4-FFF2-40B4-BE49-F238E27FC236}">
                <a16:creationId xmlns:a16="http://schemas.microsoft.com/office/drawing/2014/main" id="{533B53E6-462E-2E00-6AF8-AE1411F19868}"/>
              </a:ext>
            </a:extLst>
          </p:cNvPr>
          <p:cNvSpPr/>
          <p:nvPr/>
        </p:nvSpPr>
        <p:spPr>
          <a:xfrm>
            <a:off x="5071045" y="203241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A89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Load Demand</a:t>
            </a:r>
            <a:endParaRPr lang="en-US" dirty="0"/>
          </a:p>
        </p:txBody>
      </p:sp>
      <p:pic>
        <p:nvPicPr>
          <p:cNvPr id="28" name="Image 2" descr="preencoded.png">
            <a:extLst>
              <a:ext uri="{FF2B5EF4-FFF2-40B4-BE49-F238E27FC236}">
                <a16:creationId xmlns:a16="http://schemas.microsoft.com/office/drawing/2014/main" id="{F96296CD-E8D9-9ED3-10CB-08054687B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265" y="1853668"/>
            <a:ext cx="820152" cy="820152"/>
          </a:xfrm>
          <a:prstGeom prst="rect">
            <a:avLst/>
          </a:prstGeom>
        </p:spPr>
      </p:pic>
      <p:sp>
        <p:nvSpPr>
          <p:cNvPr id="31" name="Text 9">
            <a:extLst>
              <a:ext uri="{FF2B5EF4-FFF2-40B4-BE49-F238E27FC236}">
                <a16:creationId xmlns:a16="http://schemas.microsoft.com/office/drawing/2014/main" id="{8F3BA46A-7AAF-0358-23FF-ED6F197B0EC8}"/>
              </a:ext>
            </a:extLst>
          </p:cNvPr>
          <p:cNvSpPr/>
          <p:nvPr/>
        </p:nvSpPr>
        <p:spPr>
          <a:xfrm>
            <a:off x="9162383" y="192954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2C39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Hydrogen Price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0259B3-EF70-C268-AB2D-35002207E930}"/>
                  </a:ext>
                </a:extLst>
              </p:cNvPr>
              <p:cNvSpPr txBox="1"/>
              <p:nvPr/>
            </p:nvSpPr>
            <p:spPr>
              <a:xfrm>
                <a:off x="155020" y="2745396"/>
                <a:ext cx="3117850" cy="506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&amp;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p>
                          </m:sSub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𝑃𝑉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ϵ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𝑃𝑉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0259B3-EF70-C268-AB2D-35002207E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0" y="2745396"/>
                <a:ext cx="3117850" cy="506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E718F9-709F-28DA-5E60-607B19E1599B}"/>
                  </a:ext>
                </a:extLst>
              </p:cNvPr>
              <p:cNvSpPr txBox="1"/>
              <p:nvPr/>
            </p:nvSpPr>
            <p:spPr>
              <a:xfrm>
                <a:off x="3782472" y="2745396"/>
                <a:ext cx="3048000" cy="506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&amp;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ϵ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E718F9-709F-28DA-5E60-607B19E15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72" y="2745396"/>
                <a:ext cx="3048000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92360C-A5F9-F62E-496B-272B1D36D441}"/>
                  </a:ext>
                </a:extLst>
              </p:cNvPr>
              <p:cNvSpPr txBox="1"/>
              <p:nvPr/>
            </p:nvSpPr>
            <p:spPr>
              <a:xfrm>
                <a:off x="623781" y="3856375"/>
                <a:ext cx="2180327" cy="374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𝑃𝑉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92360C-A5F9-F62E-496B-272B1D36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81" y="3856375"/>
                <a:ext cx="2180327" cy="374783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09119E40-5536-6AF1-3060-A10CF0749467}"/>
              </a:ext>
            </a:extLst>
          </p:cNvPr>
          <p:cNvSpPr txBox="1"/>
          <p:nvPr/>
        </p:nvSpPr>
        <p:spPr>
          <a:xfrm>
            <a:off x="295406" y="3252266"/>
            <a:ext cx="139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8EA918-D223-0ECD-EC99-0F4D8779137A}"/>
              </a:ext>
            </a:extLst>
          </p:cNvPr>
          <p:cNvSpPr txBox="1"/>
          <p:nvPr/>
        </p:nvSpPr>
        <p:spPr>
          <a:xfrm>
            <a:off x="4156331" y="3252266"/>
            <a:ext cx="139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9DAC513-9E97-02EE-7D8F-E8B84800FD45}"/>
                  </a:ext>
                </a:extLst>
              </p:cNvPr>
              <p:cNvSpPr txBox="1"/>
              <p:nvPr/>
            </p:nvSpPr>
            <p:spPr>
              <a:xfrm>
                <a:off x="2391673" y="3856374"/>
                <a:ext cx="6094562" cy="374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𝑃𝑉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9DAC513-9E97-02EE-7D8F-E8B84800F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73" y="3856374"/>
                <a:ext cx="6094562" cy="374783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D08356-380E-5DC9-B0A5-5925AF49D6A3}"/>
                  </a:ext>
                </a:extLst>
              </p:cNvPr>
              <p:cNvSpPr txBox="1"/>
              <p:nvPr/>
            </p:nvSpPr>
            <p:spPr>
              <a:xfrm>
                <a:off x="8798352" y="2847283"/>
                <a:ext cx="2556862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&amp;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D08356-380E-5DC9-B0A5-5925AF49D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352" y="2847283"/>
                <a:ext cx="2556862" cy="4049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12">
            <a:extLst>
              <a:ext uri="{FF2B5EF4-FFF2-40B4-BE49-F238E27FC236}">
                <a16:creationId xmlns:a16="http://schemas.microsoft.com/office/drawing/2014/main" id="{371267A6-E309-4A76-867C-A7F6E314CB6D}"/>
              </a:ext>
            </a:extLst>
          </p:cNvPr>
          <p:cNvSpPr/>
          <p:nvPr/>
        </p:nvSpPr>
        <p:spPr>
          <a:xfrm>
            <a:off x="372234" y="4423430"/>
            <a:ext cx="7325437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0A89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Physics-Informed Simulation Environment</a:t>
            </a:r>
            <a:endParaRPr lang="en-US" sz="2400" dirty="0"/>
          </a:p>
        </p:txBody>
      </p:sp>
      <p:sp>
        <p:nvSpPr>
          <p:cNvPr id="52" name="Text 13">
            <a:extLst>
              <a:ext uri="{FF2B5EF4-FFF2-40B4-BE49-F238E27FC236}">
                <a16:creationId xmlns:a16="http://schemas.microsoft.com/office/drawing/2014/main" id="{CD579E41-34E7-F237-E799-E011707BAE28}"/>
              </a:ext>
            </a:extLst>
          </p:cNvPr>
          <p:cNvSpPr/>
          <p:nvPr/>
        </p:nvSpPr>
        <p:spPr>
          <a:xfrm>
            <a:off x="452383" y="4804152"/>
            <a:ext cx="87100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Captures nuclear thermal dynamics (fuel, coolant, steam temperatures) and HTSE electro-thermal behavior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Incorporates inverter-based PV generation and battery SOC dynamics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Enforces nonlinear AC power flow constraints (bus voltages, line flows, frequency limits)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Enables realistic closed-loop training with stochastic generation and market conditions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100000"/>
              <a:buChar char="•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Validated on real-time digital simulator (RSCAD) for high-fidelity operational assessment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2ACC91-ADA9-8F82-3694-7AFC384789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7" y="1499351"/>
            <a:ext cx="8270667" cy="46052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B1508-48EA-6AD6-D6D4-A0657B15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D8DC9E-8B3D-C310-D8C6-08A4CFD3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— Modified IEEE 9-Bus</a:t>
            </a:r>
            <a:br>
              <a:rPr lang="en-US" dirty="0"/>
            </a:br>
            <a:endParaRPr lang="en-US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06697131-57B7-599A-0859-F6FFADFF4D7D}"/>
              </a:ext>
            </a:extLst>
          </p:cNvPr>
          <p:cNvSpPr/>
          <p:nvPr/>
        </p:nvSpPr>
        <p:spPr>
          <a:xfrm>
            <a:off x="8412191" y="1213927"/>
            <a:ext cx="1722121" cy="1280161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6350">
            <a:solidFill>
              <a:srgbClr val="D1D9E0"/>
            </a:solidFill>
            <a:prstDash val="solid"/>
          </a:ln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BD029027-5F37-BF7E-4A43-B100A4C3EA87}"/>
              </a:ext>
            </a:extLst>
          </p:cNvPr>
          <p:cNvSpPr/>
          <p:nvPr/>
        </p:nvSpPr>
        <p:spPr>
          <a:xfrm>
            <a:off x="8937971" y="1259649"/>
            <a:ext cx="640080" cy="640080"/>
          </a:xfrm>
          <a:prstGeom prst="ellipse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0A8B68F0-51FB-FAF5-0DE9-D7A89F2E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411" y="1351089"/>
            <a:ext cx="457200" cy="457200"/>
          </a:xfrm>
          <a:prstGeom prst="rect">
            <a:avLst/>
          </a:prstGeom>
        </p:spPr>
      </p:pic>
      <p:sp>
        <p:nvSpPr>
          <p:cNvPr id="12" name="Text 4">
            <a:extLst>
              <a:ext uri="{FF2B5EF4-FFF2-40B4-BE49-F238E27FC236}">
                <a16:creationId xmlns:a16="http://schemas.microsoft.com/office/drawing/2014/main" id="{53A60F07-0370-8C72-DBCD-14AB09E51111}"/>
              </a:ext>
            </a:extLst>
          </p:cNvPr>
          <p:cNvSpPr/>
          <p:nvPr/>
        </p:nvSpPr>
        <p:spPr>
          <a:xfrm>
            <a:off x="8549351" y="1922589"/>
            <a:ext cx="1285241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1000 MW NPP</a:t>
            </a:r>
            <a:endParaRPr lang="en-US" sz="1300" dirty="0"/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D95DB1B9-22DB-C68A-4BD3-5532375BC7E1}"/>
              </a:ext>
            </a:extLst>
          </p:cNvPr>
          <p:cNvSpPr/>
          <p:nvPr/>
        </p:nvSpPr>
        <p:spPr>
          <a:xfrm>
            <a:off x="8480770" y="2128329"/>
            <a:ext cx="1605281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 2 — coupled to HTSE-1</a:t>
            </a:r>
            <a:endParaRPr lang="en-US" sz="1000" dirty="0"/>
          </a:p>
        </p:txBody>
      </p:sp>
      <p:sp>
        <p:nvSpPr>
          <p:cNvPr id="16" name="Shape 6">
            <a:extLst>
              <a:ext uri="{FF2B5EF4-FFF2-40B4-BE49-F238E27FC236}">
                <a16:creationId xmlns:a16="http://schemas.microsoft.com/office/drawing/2014/main" id="{730EF6DC-1176-6972-FC2C-3DC5BAC7A1B4}"/>
              </a:ext>
            </a:extLst>
          </p:cNvPr>
          <p:cNvSpPr/>
          <p:nvPr/>
        </p:nvSpPr>
        <p:spPr>
          <a:xfrm>
            <a:off x="10415432" y="1213927"/>
            <a:ext cx="1629248" cy="1280161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6350">
            <a:solidFill>
              <a:srgbClr val="D1D9E0"/>
            </a:solidFill>
            <a:prstDash val="solid"/>
          </a:ln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7">
            <a:extLst>
              <a:ext uri="{FF2B5EF4-FFF2-40B4-BE49-F238E27FC236}">
                <a16:creationId xmlns:a16="http://schemas.microsoft.com/office/drawing/2014/main" id="{B9DAD8D9-3E9F-C961-FA2E-0FA5CF573543}"/>
              </a:ext>
            </a:extLst>
          </p:cNvPr>
          <p:cNvSpPr/>
          <p:nvPr/>
        </p:nvSpPr>
        <p:spPr>
          <a:xfrm>
            <a:off x="10909153" y="1310641"/>
            <a:ext cx="640080" cy="640080"/>
          </a:xfrm>
          <a:prstGeom prst="ellipse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1" descr="preencoded.png">
            <a:extLst>
              <a:ext uri="{FF2B5EF4-FFF2-40B4-BE49-F238E27FC236}">
                <a16:creationId xmlns:a16="http://schemas.microsoft.com/office/drawing/2014/main" id="{45A3D858-6FB7-302D-6EE5-D2E6CBD58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0593" y="1402081"/>
            <a:ext cx="457200" cy="457200"/>
          </a:xfrm>
          <a:prstGeom prst="rect">
            <a:avLst/>
          </a:prstGeom>
        </p:spPr>
      </p:pic>
      <p:sp>
        <p:nvSpPr>
          <p:cNvPr id="22" name="Text 8">
            <a:extLst>
              <a:ext uri="{FF2B5EF4-FFF2-40B4-BE49-F238E27FC236}">
                <a16:creationId xmlns:a16="http://schemas.microsoft.com/office/drawing/2014/main" id="{05C56AC1-0F1D-4F5D-5081-32ADF2576886}"/>
              </a:ext>
            </a:extLst>
          </p:cNvPr>
          <p:cNvSpPr/>
          <p:nvPr/>
        </p:nvSpPr>
        <p:spPr>
          <a:xfrm>
            <a:off x="10040473" y="1910081"/>
            <a:ext cx="2468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HTSE-1: 500 MW</a:t>
            </a:r>
            <a:endParaRPr lang="en-US" sz="1300" dirty="0"/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B70074AD-BF6E-2CD1-D795-0DC148F3060B}"/>
              </a:ext>
            </a:extLst>
          </p:cNvPr>
          <p:cNvSpPr/>
          <p:nvPr/>
        </p:nvSpPr>
        <p:spPr>
          <a:xfrm>
            <a:off x="10042866" y="2082609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Coupled with NPP at Bus 2</a:t>
            </a:r>
            <a:endParaRPr lang="en-US" sz="1000" dirty="0"/>
          </a:p>
        </p:txBody>
      </p:sp>
      <p:sp>
        <p:nvSpPr>
          <p:cNvPr id="26" name="Shape 10">
            <a:extLst>
              <a:ext uri="{FF2B5EF4-FFF2-40B4-BE49-F238E27FC236}">
                <a16:creationId xmlns:a16="http://schemas.microsoft.com/office/drawing/2014/main" id="{5634B693-17BA-A6FF-D8F9-1DC8B4DE434E}"/>
              </a:ext>
            </a:extLst>
          </p:cNvPr>
          <p:cNvSpPr/>
          <p:nvPr/>
        </p:nvSpPr>
        <p:spPr>
          <a:xfrm>
            <a:off x="8412190" y="2746587"/>
            <a:ext cx="1722121" cy="134874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6350">
            <a:solidFill>
              <a:srgbClr val="D1D9E0"/>
            </a:solidFill>
            <a:prstDash val="solid"/>
          </a:ln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Shape 11">
            <a:extLst>
              <a:ext uri="{FF2B5EF4-FFF2-40B4-BE49-F238E27FC236}">
                <a16:creationId xmlns:a16="http://schemas.microsoft.com/office/drawing/2014/main" id="{5F7389CC-BDE5-C995-47B1-232B6FA1169B}"/>
              </a:ext>
            </a:extLst>
          </p:cNvPr>
          <p:cNvSpPr/>
          <p:nvPr/>
        </p:nvSpPr>
        <p:spPr>
          <a:xfrm>
            <a:off x="8968528" y="2822788"/>
            <a:ext cx="640080" cy="640080"/>
          </a:xfrm>
          <a:prstGeom prst="ellipse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0" name="Image 2" descr="preencoded.png">
            <a:extLst>
              <a:ext uri="{FF2B5EF4-FFF2-40B4-BE49-F238E27FC236}">
                <a16:creationId xmlns:a16="http://schemas.microsoft.com/office/drawing/2014/main" id="{420872A7-2E5C-FCC3-5601-0EC6F973A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968" y="2914228"/>
            <a:ext cx="457200" cy="457200"/>
          </a:xfrm>
          <a:prstGeom prst="rect">
            <a:avLst/>
          </a:prstGeom>
        </p:spPr>
      </p:pic>
      <p:sp>
        <p:nvSpPr>
          <p:cNvPr id="32" name="Text 12">
            <a:extLst>
              <a:ext uri="{FF2B5EF4-FFF2-40B4-BE49-F238E27FC236}">
                <a16:creationId xmlns:a16="http://schemas.microsoft.com/office/drawing/2014/main" id="{D83EF875-538D-A33F-71CD-7D9914DE4D4E}"/>
              </a:ext>
            </a:extLst>
          </p:cNvPr>
          <p:cNvSpPr/>
          <p:nvPr/>
        </p:nvSpPr>
        <p:spPr>
          <a:xfrm>
            <a:off x="8099848" y="3554308"/>
            <a:ext cx="2468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HTSE-2: 200 MW</a:t>
            </a:r>
            <a:endParaRPr lang="en-US" sz="1300" dirty="0"/>
          </a:p>
        </p:txBody>
      </p:sp>
      <p:sp>
        <p:nvSpPr>
          <p:cNvPr id="34" name="Text 13">
            <a:extLst>
              <a:ext uri="{FF2B5EF4-FFF2-40B4-BE49-F238E27FC236}">
                <a16:creationId xmlns:a16="http://schemas.microsoft.com/office/drawing/2014/main" id="{77C67AAD-2302-9710-79D8-6A5D2E5DB07C}"/>
              </a:ext>
            </a:extLst>
          </p:cNvPr>
          <p:cNvSpPr/>
          <p:nvPr/>
        </p:nvSpPr>
        <p:spPr>
          <a:xfrm>
            <a:off x="8099848" y="3729569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Standalone at Bus 8</a:t>
            </a:r>
            <a:endParaRPr lang="en-US" sz="1000" dirty="0"/>
          </a:p>
        </p:txBody>
      </p:sp>
      <p:sp>
        <p:nvSpPr>
          <p:cNvPr id="36" name="Shape 14">
            <a:extLst>
              <a:ext uri="{FF2B5EF4-FFF2-40B4-BE49-F238E27FC236}">
                <a16:creationId xmlns:a16="http://schemas.microsoft.com/office/drawing/2014/main" id="{6863F363-8629-7ED8-FD58-3663F7375737}"/>
              </a:ext>
            </a:extLst>
          </p:cNvPr>
          <p:cNvSpPr/>
          <p:nvPr/>
        </p:nvSpPr>
        <p:spPr>
          <a:xfrm>
            <a:off x="10446653" y="2746587"/>
            <a:ext cx="1645920" cy="134874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6350">
            <a:solidFill>
              <a:srgbClr val="D1D9E0"/>
            </a:solidFill>
            <a:prstDash val="solid"/>
          </a:ln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8" name="Shape 15">
            <a:extLst>
              <a:ext uri="{FF2B5EF4-FFF2-40B4-BE49-F238E27FC236}">
                <a16:creationId xmlns:a16="http://schemas.microsoft.com/office/drawing/2014/main" id="{48F81867-D1BA-38B2-E260-0E6779587761}"/>
              </a:ext>
            </a:extLst>
          </p:cNvPr>
          <p:cNvSpPr/>
          <p:nvPr/>
        </p:nvSpPr>
        <p:spPr>
          <a:xfrm>
            <a:off x="11000593" y="2822788"/>
            <a:ext cx="640080" cy="640080"/>
          </a:xfrm>
          <a:prstGeom prst="ellipse">
            <a:avLst/>
          </a:prstGeom>
          <a:solidFill>
            <a:srgbClr val="D4A017"/>
          </a:solidFill>
          <a:ln w="12700">
            <a:solidFill>
              <a:srgbClr val="D4A01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0" name="Image 3" descr="preencoded.png">
            <a:extLst>
              <a:ext uri="{FF2B5EF4-FFF2-40B4-BE49-F238E27FC236}">
                <a16:creationId xmlns:a16="http://schemas.microsoft.com/office/drawing/2014/main" id="{E865E5FF-CBFE-F87C-9F95-28E58354F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2033" y="2914228"/>
            <a:ext cx="457200" cy="457200"/>
          </a:xfrm>
          <a:prstGeom prst="rect">
            <a:avLst/>
          </a:prstGeom>
        </p:spPr>
      </p:pic>
      <p:sp>
        <p:nvSpPr>
          <p:cNvPr id="42" name="Text 16">
            <a:extLst>
              <a:ext uri="{FF2B5EF4-FFF2-40B4-BE49-F238E27FC236}">
                <a16:creationId xmlns:a16="http://schemas.microsoft.com/office/drawing/2014/main" id="{C1E284F5-49B4-F3AF-04AE-2B63C7408079}"/>
              </a:ext>
            </a:extLst>
          </p:cNvPr>
          <p:cNvSpPr/>
          <p:nvPr/>
        </p:nvSpPr>
        <p:spPr>
          <a:xfrm>
            <a:off x="10482213" y="3481919"/>
            <a:ext cx="1574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PV: 100 MW</a:t>
            </a:r>
            <a:endParaRPr lang="en-US" sz="1300" dirty="0"/>
          </a:p>
        </p:txBody>
      </p:sp>
      <p:sp>
        <p:nvSpPr>
          <p:cNvPr id="44" name="Text 17">
            <a:extLst>
              <a:ext uri="{FF2B5EF4-FFF2-40B4-BE49-F238E27FC236}">
                <a16:creationId xmlns:a16="http://schemas.microsoft.com/office/drawing/2014/main" id="{647A5F2D-FEF4-D2F6-0DB8-71867439BEA5}"/>
              </a:ext>
            </a:extLst>
          </p:cNvPr>
          <p:cNvSpPr/>
          <p:nvPr/>
        </p:nvSpPr>
        <p:spPr>
          <a:xfrm>
            <a:off x="10042866" y="3702901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Inverter-based at Bus 5</a:t>
            </a:r>
            <a:endParaRPr lang="en-US" sz="1000" dirty="0"/>
          </a:p>
        </p:txBody>
      </p:sp>
      <p:sp>
        <p:nvSpPr>
          <p:cNvPr id="46" name="Shape 18">
            <a:extLst>
              <a:ext uri="{FF2B5EF4-FFF2-40B4-BE49-F238E27FC236}">
                <a16:creationId xmlns:a16="http://schemas.microsoft.com/office/drawing/2014/main" id="{69489A41-A0A9-4F8D-BF6E-6529B4C1561B}"/>
              </a:ext>
            </a:extLst>
          </p:cNvPr>
          <p:cNvSpPr/>
          <p:nvPr/>
        </p:nvSpPr>
        <p:spPr>
          <a:xfrm>
            <a:off x="8401792" y="4387855"/>
            <a:ext cx="1722121" cy="1490214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6350">
            <a:solidFill>
              <a:srgbClr val="D1D9E0"/>
            </a:solidFill>
            <a:prstDash val="solid"/>
          </a:ln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" name="Shape 19">
            <a:extLst>
              <a:ext uri="{FF2B5EF4-FFF2-40B4-BE49-F238E27FC236}">
                <a16:creationId xmlns:a16="http://schemas.microsoft.com/office/drawing/2014/main" id="{D588A040-3B82-C5DC-5794-0B1EF2388082}"/>
              </a:ext>
            </a:extLst>
          </p:cNvPr>
          <p:cNvSpPr/>
          <p:nvPr/>
        </p:nvSpPr>
        <p:spPr>
          <a:xfrm>
            <a:off x="8890706" y="4525015"/>
            <a:ext cx="640080" cy="640080"/>
          </a:xfrm>
          <a:prstGeom prst="ellipse">
            <a:avLst/>
          </a:prstGeom>
          <a:solidFill>
            <a:srgbClr val="1E8449"/>
          </a:solidFill>
          <a:ln w="12700">
            <a:solidFill>
              <a:srgbClr val="1E844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0" name="Image 4" descr="preencoded.png">
            <a:extLst>
              <a:ext uri="{FF2B5EF4-FFF2-40B4-BE49-F238E27FC236}">
                <a16:creationId xmlns:a16="http://schemas.microsoft.com/office/drawing/2014/main" id="{21035CDB-FC4B-6FBE-06F6-C61914FFD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2146" y="4616455"/>
            <a:ext cx="457200" cy="457200"/>
          </a:xfrm>
          <a:prstGeom prst="rect">
            <a:avLst/>
          </a:prstGeom>
        </p:spPr>
      </p:pic>
      <p:sp>
        <p:nvSpPr>
          <p:cNvPr id="52" name="Text 20">
            <a:extLst>
              <a:ext uri="{FF2B5EF4-FFF2-40B4-BE49-F238E27FC236}">
                <a16:creationId xmlns:a16="http://schemas.microsoft.com/office/drawing/2014/main" id="{401D5219-51E9-7D4F-F20A-97EC42BEA5B1}"/>
              </a:ext>
            </a:extLst>
          </p:cNvPr>
          <p:cNvSpPr/>
          <p:nvPr/>
        </p:nvSpPr>
        <p:spPr>
          <a:xfrm>
            <a:off x="8032423" y="5172905"/>
            <a:ext cx="2468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BESS: 50 MWh</a:t>
            </a:r>
            <a:endParaRPr lang="en-US" sz="1300" dirty="0"/>
          </a:p>
        </p:txBody>
      </p:sp>
      <p:sp>
        <p:nvSpPr>
          <p:cNvPr id="54" name="Text 21">
            <a:extLst>
              <a:ext uri="{FF2B5EF4-FFF2-40B4-BE49-F238E27FC236}">
                <a16:creationId xmlns:a16="http://schemas.microsoft.com/office/drawing/2014/main" id="{2BC7AB55-BB64-F892-F6F7-705ABD5ABE5A}"/>
              </a:ext>
            </a:extLst>
          </p:cNvPr>
          <p:cNvSpPr/>
          <p:nvPr/>
        </p:nvSpPr>
        <p:spPr>
          <a:xfrm>
            <a:off x="8032423" y="5492945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Storage at Bus 6</a:t>
            </a:r>
            <a:endParaRPr lang="en-US" sz="1000" dirty="0"/>
          </a:p>
        </p:txBody>
      </p:sp>
      <p:sp>
        <p:nvSpPr>
          <p:cNvPr id="56" name="Shape 22">
            <a:extLst>
              <a:ext uri="{FF2B5EF4-FFF2-40B4-BE49-F238E27FC236}">
                <a16:creationId xmlns:a16="http://schemas.microsoft.com/office/drawing/2014/main" id="{8693212C-DF34-C159-006A-7CD80BA6FDA7}"/>
              </a:ext>
            </a:extLst>
          </p:cNvPr>
          <p:cNvSpPr/>
          <p:nvPr/>
        </p:nvSpPr>
        <p:spPr>
          <a:xfrm>
            <a:off x="10446653" y="4387855"/>
            <a:ext cx="1645920" cy="1491825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6350">
            <a:solidFill>
              <a:srgbClr val="D1D9E0"/>
            </a:solidFill>
            <a:prstDash val="solid"/>
          </a:ln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8" name="Shape 23">
            <a:extLst>
              <a:ext uri="{FF2B5EF4-FFF2-40B4-BE49-F238E27FC236}">
                <a16:creationId xmlns:a16="http://schemas.microsoft.com/office/drawing/2014/main" id="{789F9322-DEA8-A2C7-BF67-C42FA620B509}"/>
              </a:ext>
            </a:extLst>
          </p:cNvPr>
          <p:cNvSpPr/>
          <p:nvPr/>
        </p:nvSpPr>
        <p:spPr>
          <a:xfrm>
            <a:off x="11030693" y="4525015"/>
            <a:ext cx="640080" cy="640080"/>
          </a:xfrm>
          <a:prstGeom prst="ellipse">
            <a:avLst/>
          </a:prstGeom>
          <a:solidFill>
            <a:srgbClr val="6C3483"/>
          </a:solidFill>
          <a:ln w="12700">
            <a:solidFill>
              <a:srgbClr val="6C348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0" name="Image 5" descr="preencoded.png">
            <a:extLst>
              <a:ext uri="{FF2B5EF4-FFF2-40B4-BE49-F238E27FC236}">
                <a16:creationId xmlns:a16="http://schemas.microsoft.com/office/drawing/2014/main" id="{2188F485-1211-E14B-68F1-8751A5F71B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2133" y="4616455"/>
            <a:ext cx="457200" cy="457200"/>
          </a:xfrm>
          <a:prstGeom prst="rect">
            <a:avLst/>
          </a:prstGeom>
        </p:spPr>
      </p:pic>
      <p:sp>
        <p:nvSpPr>
          <p:cNvPr id="62" name="Text 24">
            <a:extLst>
              <a:ext uri="{FF2B5EF4-FFF2-40B4-BE49-F238E27FC236}">
                <a16:creationId xmlns:a16="http://schemas.microsoft.com/office/drawing/2014/main" id="{D10FB378-4D0B-8785-CF33-9DCEB16D3FF9}"/>
              </a:ext>
            </a:extLst>
          </p:cNvPr>
          <p:cNvSpPr/>
          <p:nvPr/>
        </p:nvSpPr>
        <p:spPr>
          <a:xfrm>
            <a:off x="10650934" y="5256535"/>
            <a:ext cx="1252743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Grid Loads</a:t>
            </a:r>
            <a:endParaRPr lang="en-US" sz="1300" dirty="0"/>
          </a:p>
        </p:txBody>
      </p:sp>
      <p:sp>
        <p:nvSpPr>
          <p:cNvPr id="64" name="Text 25">
            <a:extLst>
              <a:ext uri="{FF2B5EF4-FFF2-40B4-BE49-F238E27FC236}">
                <a16:creationId xmlns:a16="http://schemas.microsoft.com/office/drawing/2014/main" id="{336380BE-3EE5-AFF3-2DFC-39BB18B7B4DC}"/>
              </a:ext>
            </a:extLst>
          </p:cNvPr>
          <p:cNvSpPr/>
          <p:nvPr/>
        </p:nvSpPr>
        <p:spPr>
          <a:xfrm>
            <a:off x="10395848" y="5482593"/>
            <a:ext cx="190976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Stochastic demand profile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20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43E34-E031-4209-1456-40887A634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8B77D-5180-740A-6152-9BA4B6A8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6713C9-C309-44F0-A72A-AC04B2B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TD3 Training Performance Analysis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2106D6-79FE-E68E-7115-7B47D50BB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1923690"/>
            <a:ext cx="7943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2FE9BF43-B13D-3444-267B-102EE209E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151" y="23808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6381E-6A29-9AD5-0689-A8412836FBA2}"/>
              </a:ext>
            </a:extLst>
          </p:cNvPr>
          <p:cNvSpPr txBox="1"/>
          <p:nvPr/>
        </p:nvSpPr>
        <p:spPr>
          <a:xfrm>
            <a:off x="907631" y="1395069"/>
            <a:ext cx="46039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16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episode reward versus cumulative environment steps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ABD7D-F822-C1E9-C6ED-E394D0CDDB46}"/>
              </a:ext>
            </a:extLst>
          </p:cNvPr>
          <p:cNvSpPr txBox="1"/>
          <p:nvPr/>
        </p:nvSpPr>
        <p:spPr>
          <a:xfrm>
            <a:off x="6901069" y="1244004"/>
            <a:ext cx="4452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altLang="en-US" sz="16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episode reward evolution with moving-average smoothing and variance band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9E0BC9F-4411-3270-418F-11E32EC672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1" y="1766795"/>
            <a:ext cx="5690784" cy="19454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C4B38E-71BA-062B-6F85-CDD4E0298A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9" y="1759471"/>
            <a:ext cx="5941670" cy="20862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D26A9F-63C0-DFED-6754-E84126FBA3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8" y="4108667"/>
            <a:ext cx="5937565" cy="18366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7D3D58-28DA-E266-7BAA-EEFD27EF66C9}"/>
              </a:ext>
            </a:extLst>
          </p:cNvPr>
          <p:cNvSpPr txBox="1"/>
          <p:nvPr/>
        </p:nvSpPr>
        <p:spPr>
          <a:xfrm>
            <a:off x="1250207" y="3867685"/>
            <a:ext cx="6094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16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reward distribution across training stages 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6812C3-4448-3155-C40E-9F030F8F1B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3" y="4206239"/>
            <a:ext cx="5802560" cy="19059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2DD0D2D-37D3-9447-F56C-6FB37FC5F54F}"/>
              </a:ext>
            </a:extLst>
          </p:cNvPr>
          <p:cNvSpPr txBox="1"/>
          <p:nvPr/>
        </p:nvSpPr>
        <p:spPr>
          <a:xfrm>
            <a:off x="7565872" y="3856680"/>
            <a:ext cx="6094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16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histogram of converged episodic rewards.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C29C9-A10F-708F-802F-293C12FEC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8815-5C5F-4992-254B-CD61DD1D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6989A4F-00F3-7B0D-B75D-0C8CF715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Testing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FEFE31-9622-C30D-0DB1-EDB4E1DA97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0" y="1666167"/>
            <a:ext cx="5632200" cy="184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52A936-110E-4C25-5DEE-D340BDEB2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43" y="1659701"/>
            <a:ext cx="5806370" cy="184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FBA6E8-1F56-14F0-B50B-B6B606DC04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0" y="4187192"/>
            <a:ext cx="5911723" cy="193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ADC5F0-8AAA-D28B-A4E4-92E5BE03D4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43" y="4258445"/>
            <a:ext cx="5900287" cy="1930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80C7A7-BB6B-D3A5-6569-017C84CC8A4E}"/>
              </a:ext>
            </a:extLst>
          </p:cNvPr>
          <p:cNvSpPr txBox="1"/>
          <p:nvPr/>
        </p:nvSpPr>
        <p:spPr>
          <a:xfrm>
            <a:off x="1289053" y="1330505"/>
            <a:ext cx="2494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  <a:buNone/>
            </a:pPr>
            <a:r>
              <a:rPr lang="en-GB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Hourly generated revenue</a:t>
            </a:r>
            <a:endParaRPr lang="en-US" sz="16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C90DD-CCAC-E23B-DA0C-B6E2730910CD}"/>
              </a:ext>
            </a:extLst>
          </p:cNvPr>
          <p:cNvSpPr txBox="1"/>
          <p:nvPr/>
        </p:nvSpPr>
        <p:spPr>
          <a:xfrm>
            <a:off x="6791740" y="1285521"/>
            <a:ext cx="3578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Electricity and HTSE price variation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934C7-F796-16B8-64DE-49E7467F0924}"/>
              </a:ext>
            </a:extLst>
          </p:cNvPr>
          <p:cNvSpPr txBox="1"/>
          <p:nvPr/>
        </p:nvSpPr>
        <p:spPr>
          <a:xfrm>
            <a:off x="1123401" y="3749870"/>
            <a:ext cx="30116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  <a:buNone/>
            </a:pPr>
            <a:r>
              <a:rPr lang="en-GB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Timeseries grid bus voltages</a:t>
            </a:r>
            <a:endParaRPr lang="en-US" sz="16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FAE65-B8AB-83EC-F494-A9B1AD1DE2AD}"/>
              </a:ext>
            </a:extLst>
          </p:cNvPr>
          <p:cNvSpPr txBox="1"/>
          <p:nvPr/>
        </p:nvSpPr>
        <p:spPr>
          <a:xfrm>
            <a:off x="7573617" y="3848638"/>
            <a:ext cx="3233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44546A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Bus</a:t>
            </a:r>
            <a:r>
              <a:rPr lang="en-GB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maximum and minimum 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B0EE6-FA34-BF46-DF8A-CF40F3000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128A-D471-2C5B-A1C8-2548B8F9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FF29B7-5CE0-F58D-E931-036797D0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Testing Analysis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557DD35-AC74-44B5-7D92-3C5F09C0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151" y="1923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1B0E4-224B-6E7E-28E9-0BF948A871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1" y="1550530"/>
            <a:ext cx="5912952" cy="194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4BB78C-0F13-FF68-6C48-D58DA0B87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67399"/>
            <a:ext cx="5961686" cy="194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D40D97-1346-E390-E96E-30330AA122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60" y="4142784"/>
            <a:ext cx="6190783" cy="194667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1">
            <a:extLst>
              <a:ext uri="{FF2B5EF4-FFF2-40B4-BE49-F238E27FC236}">
                <a16:creationId xmlns:a16="http://schemas.microsoft.com/office/drawing/2014/main" id="{5F9BAB0A-571C-D69F-963B-907A9121D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666" y="2419810"/>
            <a:ext cx="525523" cy="365977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(a)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47C8CAF3-C4CD-E72D-55A1-144033F7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6058" y="2432817"/>
            <a:ext cx="590083" cy="365977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GB" altLang="en-US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0B5FB539-45F8-AD42-1F41-665B24D2F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199" y="4574914"/>
            <a:ext cx="574207" cy="457198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(c)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70E9C-9685-E20F-8A84-878A5C359012}"/>
              </a:ext>
            </a:extLst>
          </p:cNvPr>
          <p:cNvSpPr txBox="1"/>
          <p:nvPr/>
        </p:nvSpPr>
        <p:spPr>
          <a:xfrm>
            <a:off x="589448" y="1184890"/>
            <a:ext cx="510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Fuel, coolant, and steam temperature responses of the NPP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CBA47-67CF-323A-D24B-49711058A8DA}"/>
              </a:ext>
            </a:extLst>
          </p:cNvPr>
          <p:cNvSpPr txBox="1"/>
          <p:nvPr/>
        </p:nvSpPr>
        <p:spPr>
          <a:xfrm>
            <a:off x="8040757" y="1228845"/>
            <a:ext cx="23290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NPP electrical dispatch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4C22C-448D-7273-8C00-5EB443338AE3}"/>
              </a:ext>
            </a:extLst>
          </p:cNvPr>
          <p:cNvSpPr txBox="1"/>
          <p:nvPr/>
        </p:nvSpPr>
        <p:spPr>
          <a:xfrm>
            <a:off x="3176935" y="3636945"/>
            <a:ext cx="5035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rgbClr val="44546A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T</a:t>
            </a:r>
            <a:r>
              <a:rPr lang="en-GB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hermal power delivered to the turbine and thermal power diverted for hydrogen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4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0E678-FA70-8B68-806F-37D7CEFB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2E72E-1D6F-2C3E-A5AF-A4BB29F7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58900A-1DC8-2DF9-FA18-E34621DA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Testing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2710D1-09F5-ED7C-59E8-D24D3DB202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0" y="1822782"/>
            <a:ext cx="5556970" cy="176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BE565E-92FD-7A48-306C-11BE6BD0D8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84" y="1703014"/>
            <a:ext cx="5870798" cy="1980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F244A6-AF45-3443-06C7-B03EA1D167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7" y="4215168"/>
            <a:ext cx="5739216" cy="1980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FC93B5-8761-DB00-2688-6E8EA43654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53" y="4215168"/>
            <a:ext cx="6008445" cy="1980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365846-F7EF-83BD-7F09-F3EC71C7FF27}"/>
              </a:ext>
            </a:extLst>
          </p:cNvPr>
          <p:cNvSpPr txBox="1"/>
          <p:nvPr/>
        </p:nvSpPr>
        <p:spPr>
          <a:xfrm>
            <a:off x="1560862" y="1371258"/>
            <a:ext cx="2909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Optimal HTSEs Power Demand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3273A-B5FB-6381-49E3-B313E290A465}"/>
              </a:ext>
            </a:extLst>
          </p:cNvPr>
          <p:cNvSpPr txBox="1"/>
          <p:nvPr/>
        </p:nvSpPr>
        <p:spPr>
          <a:xfrm>
            <a:off x="6725479" y="1364460"/>
            <a:ext cx="44726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Hourly hydrogen production rates for HTSEs 1 &amp; 2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44759-391E-BF22-B061-722CC0964BB9}"/>
              </a:ext>
            </a:extLst>
          </p:cNvPr>
          <p:cNvSpPr txBox="1"/>
          <p:nvPr/>
        </p:nvSpPr>
        <p:spPr>
          <a:xfrm>
            <a:off x="783570" y="3847170"/>
            <a:ext cx="44642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Optimal solar power dispatch and available power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387F1-5697-FB14-26F5-BD0E1E35630D}"/>
              </a:ext>
            </a:extLst>
          </p:cNvPr>
          <p:cNvSpPr txBox="1"/>
          <p:nvPr/>
        </p:nvSpPr>
        <p:spPr>
          <a:xfrm>
            <a:off x="7292250" y="3819302"/>
            <a:ext cx="2772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Optimal BESS power and SOC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28739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5pic_wide_R1" id="{511EEA13-8559-B44E-B8CD-E4C00B4A3415}" vid="{640A6529-EA37-B649-8D61-29EC5EEBE48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b3a210-7101-479b-8f0d-4900fe559db3">
      <Terms xmlns="http://schemas.microsoft.com/office/infopath/2007/PartnerControls"/>
    </lcf76f155ced4ddcb4097134ff3c332f>
    <TaxCatchAll xmlns="ca77b916-f394-4de9-b274-c15ee86386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9A75B3F6D9445AB4A5F140FAEA523" ma:contentTypeVersion="17" ma:contentTypeDescription="Create a new document." ma:contentTypeScope="" ma:versionID="6d6ec2df70e21e04db546ef8545980af">
  <xsd:schema xmlns:xsd="http://www.w3.org/2001/XMLSchema" xmlns:xs="http://www.w3.org/2001/XMLSchema" xmlns:p="http://schemas.microsoft.com/office/2006/metadata/properties" xmlns:ns2="b9b3a210-7101-479b-8f0d-4900fe559db3" xmlns:ns3="8f3b64af-12ca-4765-bf78-efaba45ff5c5" xmlns:ns4="ca77b916-f394-4de9-b274-c15ee8638632" targetNamespace="http://schemas.microsoft.com/office/2006/metadata/properties" ma:root="true" ma:fieldsID="a6df05a356b713ea0eefd448ff80cc3c" ns2:_="" ns3:_="" ns4:_="">
    <xsd:import namespace="b9b3a210-7101-479b-8f0d-4900fe559db3"/>
    <xsd:import namespace="8f3b64af-12ca-4765-bf78-efaba45ff5c5"/>
    <xsd:import namespace="ca77b916-f394-4de9-b274-c15ee86386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3a210-7101-479b-8f0d-4900fe559d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b78db39-37aa-4e28-bb7e-9642684d42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b64af-12ca-4765-bf78-efaba45ff5c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7b916-f394-4de9-b274-c15ee86386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d78b612-0dfb-4fad-a47e-d3950c0ea410}" ma:internalName="TaxCatchAll" ma:showField="CatchAllData" ma:web="8f3b64af-12ca-4765-bf78-efaba45ff5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32A156-DE87-4A8B-B759-D656BD1865CC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8f3b64af-12ca-4765-bf78-efaba45ff5c5"/>
    <ds:schemaRef ds:uri="b9b3a210-7101-479b-8f0d-4900fe559db3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ca77b916-f394-4de9-b274-c15ee863863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72DB52C-0A02-4394-B077-6575F9B51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b3a210-7101-479b-8f0d-4900fe559db3"/>
    <ds:schemaRef ds:uri="8f3b64af-12ca-4765-bf78-efaba45ff5c5"/>
    <ds:schemaRef ds:uri="ca77b916-f394-4de9-b274-c15ee86386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7B93B5-5965-4FD4-A0B9-089E823CE5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INL_2022_5pic_wide</Template>
  <TotalTime>12805</TotalTime>
  <Words>715</Words>
  <Application>Microsoft Office PowerPoint</Application>
  <PresentationFormat>Widescreen</PresentationFormat>
  <Paragraphs>120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Cambria</vt:lpstr>
      <vt:lpstr>Cambria Math</vt:lpstr>
      <vt:lpstr>Myriad Pro Cond</vt:lpstr>
      <vt:lpstr>Myriad Pro Condensed</vt:lpstr>
      <vt:lpstr>Times New Roman</vt:lpstr>
      <vt:lpstr>INL 2020</vt:lpstr>
      <vt:lpstr>Custom Design</vt:lpstr>
      <vt:lpstr>PowerPoint Presentation</vt:lpstr>
      <vt:lpstr>PowerPoint Presentation</vt:lpstr>
      <vt:lpstr>PowerPoint Presentation</vt:lpstr>
      <vt:lpstr>PowerPoint Presentation</vt:lpstr>
      <vt:lpstr>System Architecture — Modified IEEE 9-Bus </vt:lpstr>
      <vt:lpstr>Results - TD3 Training Performance Analysis</vt:lpstr>
      <vt:lpstr>Results – Testing Analysis</vt:lpstr>
      <vt:lpstr>Results – Testing Analysis</vt:lpstr>
      <vt:lpstr>Results – Testing Analysis</vt:lpstr>
      <vt:lpstr>Conclusions and future work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Nicholas J. Kane</dc:creator>
  <cp:keywords/>
  <dc:description/>
  <cp:lastModifiedBy>Elvan Sahin</cp:lastModifiedBy>
  <cp:revision>16</cp:revision>
  <dcterms:created xsi:type="dcterms:W3CDTF">2023-03-14T23:18:33Z</dcterms:created>
  <dcterms:modified xsi:type="dcterms:W3CDTF">2026-07-17T15:07:44Z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0x0101000AC9A75B3F6D9445AB4A5F140FAEA523</vt:lpwstr>
  </property>
  <property fmtid="{D5CDD505-2E9C-101B-9397-08002B2CF9AE}" pid="3" name="MediaServiceImageTags">
    <vt:lpwstr/>
  </property>
</Properties>
</file>