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4"/>
  </p:sldMasterIdLst>
  <p:notesMasterIdLst>
    <p:notesMasterId r:id="rId19"/>
  </p:notesMasterIdLst>
  <p:sldIdLst>
    <p:sldId id="392" r:id="rId5"/>
    <p:sldId id="393" r:id="rId6"/>
    <p:sldId id="2147479754" r:id="rId7"/>
    <p:sldId id="394" r:id="rId8"/>
    <p:sldId id="261" r:id="rId9"/>
    <p:sldId id="405" r:id="rId10"/>
    <p:sldId id="2147479755" r:id="rId11"/>
    <p:sldId id="398" r:id="rId12"/>
    <p:sldId id="397" r:id="rId13"/>
    <p:sldId id="400" r:id="rId14"/>
    <p:sldId id="2147479737" r:id="rId15"/>
    <p:sldId id="2147479757" r:id="rId16"/>
    <p:sldId id="403" r:id="rId17"/>
    <p:sldId id="214747975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09FADD-4F1B-44D2-8211-8825BA01E27A}">
          <p14:sldIdLst>
            <p14:sldId id="392"/>
            <p14:sldId id="393"/>
            <p14:sldId id="2147479754"/>
            <p14:sldId id="394"/>
            <p14:sldId id="261"/>
            <p14:sldId id="405"/>
            <p14:sldId id="2147479755"/>
            <p14:sldId id="398"/>
            <p14:sldId id="397"/>
            <p14:sldId id="400"/>
            <p14:sldId id="2147479737"/>
            <p14:sldId id="2147479757"/>
            <p14:sldId id="403"/>
            <p14:sldId id="21474797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EDBE1C-5935-6C83-AB40-9487D3260F99}" name="Abdalla Abou Jaoude" initials="AAJ" userId="S::abdalla.aboujaoude@inl.gov::f7a6d143-d07f-4837-84fe-50b9189187b7" providerId="AD"/>
  <p188:author id="{8CC15330-9CB8-5EEB-AC15-1BE13AF010CB}" name="Wen-Chi Cheng" initials="WC" userId="S::WenChi.Cheng@inl.gov::38114d4a-9139-4cf6-bd99-5080a9d46302" providerId="AD"/>
  <p188:author id="{A4A1FE3C-55AD-3BD9-9A33-10B8C6EA791C}" name="Tao Liu" initials="TL" userId="S::Tao.Liu@inl.gov::0edf4db6-3340-4786-b3d9-2840f46d3fc6" providerId="AD"/>
  <p188:author id="{E670D65D-5BA2-5CA0-712C-A872719A5474}" name="Linyu Lin" initials="LL" userId="S::Linyu.Lin@inl.gov::396e89c1-82eb-4027-9e51-442836b3ee9b" providerId="AD"/>
  <p188:author id="{8F397068-AEC4-F648-E7EB-3F5906EA1A85}" name="Robby Christian" initials="RC" userId="S::Robby.Christian@inl.gov::98f28504-5b99-4d0a-bcc3-09be5f840e8a" providerId="AD"/>
  <p188:author id="{3A55C8DE-5278-8C82-4135-AA47440C461E}" name="Svetlana Lawrence" initials="SL" userId="S::Svetlana.Lawrence@inl.gov::c60de615-71e8-4194-b072-82841324e68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51"/>
    <a:srgbClr val="015976"/>
    <a:srgbClr val="0070C0"/>
    <a:srgbClr val="012E7B"/>
    <a:srgbClr val="783601"/>
    <a:srgbClr val="516824"/>
    <a:srgbClr val="035B65"/>
    <a:srgbClr val="06509D"/>
    <a:srgbClr val="E5E7EC"/>
    <a:srgbClr val="2BAB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0C762B-4E09-435D-BB85-0977F343217D}" v="35" dt="2026-07-21T20:20:12.084"/>
    <p1510:client id="{C111F6D5-4ABE-4EC3-A4D7-8F48C71A160C}" v="50" dt="2026-07-21T06:25:33.3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2" autoAdjust="0"/>
    <p:restoredTop sz="88972" autoAdjust="0"/>
  </p:normalViewPr>
  <p:slideViewPr>
    <p:cSldViewPr snapToGrid="0">
      <p:cViewPr varScale="1">
        <p:scale>
          <a:sx n="65" d="100"/>
          <a:sy n="65" d="100"/>
        </p:scale>
        <p:origin x="67" y="32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o Liu" userId="0edf4db6-3340-4786-b3d9-2840f46d3fc6" providerId="ADAL" clId="{7CDEEAFF-CFF7-4FE3-BA3D-F92086E8C015}"/>
    <pc:docChg chg="undo custSel addSld delSld modSld sldOrd modMainMaster delSection modSection">
      <pc:chgData name="Tao Liu" userId="0edf4db6-3340-4786-b3d9-2840f46d3fc6" providerId="ADAL" clId="{7CDEEAFF-CFF7-4FE3-BA3D-F92086E8C015}" dt="2026-07-21T20:29:32.879" v="1777" actId="14100"/>
      <pc:docMkLst>
        <pc:docMk/>
      </pc:docMkLst>
      <pc:sldChg chg="modSp add mod modNotesTx">
        <pc:chgData name="Tao Liu" userId="0edf4db6-3340-4786-b3d9-2840f46d3fc6" providerId="ADAL" clId="{7CDEEAFF-CFF7-4FE3-BA3D-F92086E8C015}" dt="2026-07-21T20:26:19.383" v="1773" actId="20577"/>
        <pc:sldMkLst>
          <pc:docMk/>
          <pc:sldMk cId="2172438728" sldId="261"/>
        </pc:sldMkLst>
        <pc:spChg chg="mod">
          <ac:chgData name="Tao Liu" userId="0edf4db6-3340-4786-b3d9-2840f46d3fc6" providerId="ADAL" clId="{7CDEEAFF-CFF7-4FE3-BA3D-F92086E8C015}" dt="2026-07-21T13:58:30.372" v="1350" actId="20577"/>
          <ac:spMkLst>
            <pc:docMk/>
            <pc:sldMk cId="2172438728" sldId="261"/>
            <ac:spMk id="4" creationId="{2ABD20ED-329E-8F0B-4C62-1DC8D9FC9B34}"/>
          </ac:spMkLst>
        </pc:spChg>
        <pc:spChg chg="mod">
          <ac:chgData name="Tao Liu" userId="0edf4db6-3340-4786-b3d9-2840f46d3fc6" providerId="ADAL" clId="{7CDEEAFF-CFF7-4FE3-BA3D-F92086E8C015}" dt="2026-07-21T06:53:37.154" v="1092" actId="1076"/>
          <ac:spMkLst>
            <pc:docMk/>
            <pc:sldMk cId="2172438728" sldId="261"/>
            <ac:spMk id="6" creationId="{C4D9E255-C6DF-E9D5-0624-1D1629501B2D}"/>
          </ac:spMkLst>
        </pc:spChg>
        <pc:graphicFrameChg chg="mod modGraphic">
          <ac:chgData name="Tao Liu" userId="0edf4db6-3340-4786-b3d9-2840f46d3fc6" providerId="ADAL" clId="{7CDEEAFF-CFF7-4FE3-BA3D-F92086E8C015}" dt="2026-07-21T20:26:19.383" v="1773" actId="20577"/>
          <ac:graphicFrameMkLst>
            <pc:docMk/>
            <pc:sldMk cId="2172438728" sldId="261"/>
            <ac:graphicFrameMk id="2" creationId="{0F52E0E4-C2A9-16B6-DA08-547EB70ACEB7}"/>
          </ac:graphicFrameMkLst>
        </pc:graphicFrameChg>
      </pc:sldChg>
      <pc:sldChg chg="add del">
        <pc:chgData name="Tao Liu" userId="0edf4db6-3340-4786-b3d9-2840f46d3fc6" providerId="ADAL" clId="{7CDEEAFF-CFF7-4FE3-BA3D-F92086E8C015}" dt="2026-07-21T04:13:32.980" v="697" actId="47"/>
        <pc:sldMkLst>
          <pc:docMk/>
          <pc:sldMk cId="0" sldId="264"/>
        </pc:sldMkLst>
      </pc:sldChg>
      <pc:sldChg chg="addSp delSp modSp mod modNotesTx">
        <pc:chgData name="Tao Liu" userId="0edf4db6-3340-4786-b3d9-2840f46d3fc6" providerId="ADAL" clId="{7CDEEAFF-CFF7-4FE3-BA3D-F92086E8C015}" dt="2026-07-21T20:28:39.327" v="1774" actId="20577"/>
        <pc:sldMkLst>
          <pc:docMk/>
          <pc:sldMk cId="2497056460" sldId="392"/>
        </pc:sldMkLst>
        <pc:spChg chg="del">
          <ac:chgData name="Tao Liu" userId="0edf4db6-3340-4786-b3d9-2840f46d3fc6" providerId="ADAL" clId="{7CDEEAFF-CFF7-4FE3-BA3D-F92086E8C015}" dt="2026-07-21T01:46:05.045" v="7"/>
          <ac:spMkLst>
            <pc:docMk/>
            <pc:sldMk cId="2497056460" sldId="392"/>
            <ac:spMk id="2" creationId="{2FEA4FFA-1422-4489-11A7-4E0BECD6D7B1}"/>
          </ac:spMkLst>
        </pc:spChg>
        <pc:spChg chg="del">
          <ac:chgData name="Tao Liu" userId="0edf4db6-3340-4786-b3d9-2840f46d3fc6" providerId="ADAL" clId="{7CDEEAFF-CFF7-4FE3-BA3D-F92086E8C015}" dt="2026-07-21T01:46:05.047" v="9"/>
          <ac:spMkLst>
            <pc:docMk/>
            <pc:sldMk cId="2497056460" sldId="392"/>
            <ac:spMk id="4" creationId="{EB94A7AA-260B-CE25-3606-FA04607AE531}"/>
          </ac:spMkLst>
        </pc:spChg>
        <pc:spChg chg="add del mod">
          <ac:chgData name="Tao Liu" userId="0edf4db6-3340-4786-b3d9-2840f46d3fc6" providerId="ADAL" clId="{7CDEEAFF-CFF7-4FE3-BA3D-F92086E8C015}" dt="2026-07-21T01:46:05.048" v="11"/>
          <ac:spMkLst>
            <pc:docMk/>
            <pc:sldMk cId="2497056460" sldId="392"/>
            <ac:spMk id="6" creationId="{D64438DE-97DD-8231-70DA-B3E90B91304E}"/>
          </ac:spMkLst>
        </pc:spChg>
        <pc:spChg chg="del">
          <ac:chgData name="Tao Liu" userId="0edf4db6-3340-4786-b3d9-2840f46d3fc6" providerId="ADAL" clId="{7CDEEAFF-CFF7-4FE3-BA3D-F92086E8C015}" dt="2026-07-21T01:46:05.040" v="1"/>
          <ac:spMkLst>
            <pc:docMk/>
            <pc:sldMk cId="2497056460" sldId="392"/>
            <ac:spMk id="8" creationId="{8F9CD244-F19E-464A-8CEF-3CE96064CF23}"/>
          </ac:spMkLst>
        </pc:spChg>
        <pc:spChg chg="add del mod">
          <ac:chgData name="Tao Liu" userId="0edf4db6-3340-4786-b3d9-2840f46d3fc6" providerId="ADAL" clId="{7CDEEAFF-CFF7-4FE3-BA3D-F92086E8C015}" dt="2026-07-21T01:46:05.049" v="13"/>
          <ac:spMkLst>
            <pc:docMk/>
            <pc:sldMk cId="2497056460" sldId="392"/>
            <ac:spMk id="9" creationId="{C6837A38-EDC7-8AE1-3B6E-38C16B117525}"/>
          </ac:spMkLst>
        </pc:spChg>
        <pc:spChg chg="add mod">
          <ac:chgData name="Tao Liu" userId="0edf4db6-3340-4786-b3d9-2840f46d3fc6" providerId="ADAL" clId="{7CDEEAFF-CFF7-4FE3-BA3D-F92086E8C015}" dt="2026-07-21T01:46:05.101" v="17"/>
          <ac:spMkLst>
            <pc:docMk/>
            <pc:sldMk cId="2497056460" sldId="392"/>
            <ac:spMk id="10" creationId="{11ED0F02-2ECA-875B-1F85-48F156302357}"/>
          </ac:spMkLst>
        </pc:spChg>
        <pc:spChg chg="del">
          <ac:chgData name="Tao Liu" userId="0edf4db6-3340-4786-b3d9-2840f46d3fc6" providerId="ADAL" clId="{7CDEEAFF-CFF7-4FE3-BA3D-F92086E8C015}" dt="2026-07-21T01:46:05.043" v="3"/>
          <ac:spMkLst>
            <pc:docMk/>
            <pc:sldMk cId="2497056460" sldId="392"/>
            <ac:spMk id="11" creationId="{C1B5B5FE-92F6-4E40-8185-9260A5985FCA}"/>
          </ac:spMkLst>
        </pc:spChg>
        <pc:spChg chg="add del mod">
          <ac:chgData name="Tao Liu" userId="0edf4db6-3340-4786-b3d9-2840f46d3fc6" providerId="ADAL" clId="{7CDEEAFF-CFF7-4FE3-BA3D-F92086E8C015}" dt="2026-07-21T01:53:56.672" v="127" actId="478"/>
          <ac:spMkLst>
            <pc:docMk/>
            <pc:sldMk cId="2497056460" sldId="392"/>
            <ac:spMk id="12" creationId="{40DCD8F0-1383-50C9-BFB8-C31AA15E779B}"/>
          </ac:spMkLst>
        </pc:spChg>
        <pc:spChg chg="add del mod">
          <ac:chgData name="Tao Liu" userId="0edf4db6-3340-4786-b3d9-2840f46d3fc6" providerId="ADAL" clId="{7CDEEAFF-CFF7-4FE3-BA3D-F92086E8C015}" dt="2026-07-21T01:53:54.408" v="126" actId="478"/>
          <ac:spMkLst>
            <pc:docMk/>
            <pc:sldMk cId="2497056460" sldId="392"/>
            <ac:spMk id="13" creationId="{E7343C94-B421-6962-C135-EB84E3B07C81}"/>
          </ac:spMkLst>
        </pc:spChg>
        <pc:spChg chg="add mod">
          <ac:chgData name="Tao Liu" userId="0edf4db6-3340-4786-b3d9-2840f46d3fc6" providerId="ADAL" clId="{7CDEEAFF-CFF7-4FE3-BA3D-F92086E8C015}" dt="2026-07-21T01:54:33.015" v="132" actId="255"/>
          <ac:spMkLst>
            <pc:docMk/>
            <pc:sldMk cId="2497056460" sldId="392"/>
            <ac:spMk id="14" creationId="{AA3674DE-5381-B75C-3317-6E435AEB8E03}"/>
          </ac:spMkLst>
        </pc:spChg>
        <pc:spChg chg="add mod">
          <ac:chgData name="Tao Liu" userId="0edf4db6-3340-4786-b3d9-2840f46d3fc6" providerId="ADAL" clId="{7CDEEAFF-CFF7-4FE3-BA3D-F92086E8C015}" dt="2026-07-21T01:54:26.705" v="131" actId="255"/>
          <ac:spMkLst>
            <pc:docMk/>
            <pc:sldMk cId="2497056460" sldId="392"/>
            <ac:spMk id="15" creationId="{2E548F74-C378-C83C-C2D5-2B62DE9AFA76}"/>
          </ac:spMkLst>
        </pc:spChg>
        <pc:spChg chg="add mod">
          <ac:chgData name="Tao Liu" userId="0edf4db6-3340-4786-b3d9-2840f46d3fc6" providerId="ADAL" clId="{7CDEEAFF-CFF7-4FE3-BA3D-F92086E8C015}" dt="2026-07-21T13:41:20.133" v="1339"/>
          <ac:spMkLst>
            <pc:docMk/>
            <pc:sldMk cId="2497056460" sldId="392"/>
            <ac:spMk id="16" creationId="{73D1E626-71E0-02D6-3373-B2CBDF843707}"/>
          </ac:spMkLst>
        </pc:spChg>
        <pc:spChg chg="add mod">
          <ac:chgData name="Tao Liu" userId="0edf4db6-3340-4786-b3d9-2840f46d3fc6" providerId="ADAL" clId="{7CDEEAFF-CFF7-4FE3-BA3D-F92086E8C015}" dt="2026-07-21T20:24:45.296" v="1753" actId="1076"/>
          <ac:spMkLst>
            <pc:docMk/>
            <pc:sldMk cId="2497056460" sldId="392"/>
            <ac:spMk id="17" creationId="{C1927688-45FC-8D18-5AFF-0C1921A661AF}"/>
          </ac:spMkLst>
        </pc:spChg>
        <pc:spChg chg="add del mod">
          <ac:chgData name="Tao Liu" userId="0edf4db6-3340-4786-b3d9-2840f46d3fc6" providerId="ADAL" clId="{7CDEEAFF-CFF7-4FE3-BA3D-F92086E8C015}" dt="2026-07-21T01:54:03.178" v="128" actId="478"/>
          <ac:spMkLst>
            <pc:docMk/>
            <pc:sldMk cId="2497056460" sldId="392"/>
            <ac:spMk id="18" creationId="{BFB52BC1-E531-C2ED-517A-AB78ED840FFC}"/>
          </ac:spMkLst>
        </pc:spChg>
        <pc:picChg chg="add mod">
          <ac:chgData name="Tao Liu" userId="0edf4db6-3340-4786-b3d9-2840f46d3fc6" providerId="ADAL" clId="{7CDEEAFF-CFF7-4FE3-BA3D-F92086E8C015}" dt="2026-07-21T01:52:11.799" v="117"/>
          <ac:picMkLst>
            <pc:docMk/>
            <pc:sldMk cId="2497056460" sldId="392"/>
            <ac:picMk id="2" creationId="{3461136B-D1C5-3CB8-DA8F-BD5F7A0B8633}"/>
          </ac:picMkLst>
        </pc:picChg>
        <pc:picChg chg="del">
          <ac:chgData name="Tao Liu" userId="0edf4db6-3340-4786-b3d9-2840f46d3fc6" providerId="ADAL" clId="{7CDEEAFF-CFF7-4FE3-BA3D-F92086E8C015}" dt="2026-07-21T01:46:05.044" v="5"/>
          <ac:picMkLst>
            <pc:docMk/>
            <pc:sldMk cId="2497056460" sldId="392"/>
            <ac:picMk id="3" creationId="{F2F0D80C-B9F4-584B-9218-E9E0D39625B8}"/>
          </ac:picMkLst>
        </pc:picChg>
        <pc:picChg chg="add del mod">
          <ac:chgData name="Tao Liu" userId="0edf4db6-3340-4786-b3d9-2840f46d3fc6" providerId="ADAL" clId="{7CDEEAFF-CFF7-4FE3-BA3D-F92086E8C015}" dt="2026-07-21T01:52:11.582" v="103"/>
          <ac:picMkLst>
            <pc:docMk/>
            <pc:sldMk cId="2497056460" sldId="392"/>
            <ac:picMk id="19" creationId="{98D978FE-5761-0119-65C6-54F0EEA07ECB}"/>
          </ac:picMkLst>
        </pc:picChg>
      </pc:sldChg>
      <pc:sldChg chg="addSp delSp modSp mod modNotesTx">
        <pc:chgData name="Tao Liu" userId="0edf4db6-3340-4786-b3d9-2840f46d3fc6" providerId="ADAL" clId="{7CDEEAFF-CFF7-4FE3-BA3D-F92086E8C015}" dt="2026-07-21T16:25:43.660" v="1394" actId="20577"/>
        <pc:sldMkLst>
          <pc:docMk/>
          <pc:sldMk cId="0" sldId="393"/>
        </pc:sldMkLst>
        <pc:spChg chg="mod">
          <ac:chgData name="Tao Liu" userId="0edf4db6-3340-4786-b3d9-2840f46d3fc6" providerId="ADAL" clId="{7CDEEAFF-CFF7-4FE3-BA3D-F92086E8C015}" dt="2026-07-21T06:53:27.625" v="1090" actId="255"/>
          <ac:spMkLst>
            <pc:docMk/>
            <pc:sldMk cId="0" sldId="393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23.043" v="146" actId="478"/>
          <ac:spMkLst>
            <pc:docMk/>
            <pc:sldMk cId="0" sldId="393"/>
            <ac:spMk id="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5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8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1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11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1:56:44.949" v="147" actId="478"/>
          <ac:spMkLst>
            <pc:docMk/>
            <pc:sldMk cId="0" sldId="393"/>
            <ac:spMk id="13" creationId="{00000000-0000-0000-0000-000000000000}"/>
          </ac:spMkLst>
        </pc:spChg>
        <pc:spChg chg="mod">
          <ac:chgData name="Tao Liu" userId="0edf4db6-3340-4786-b3d9-2840f46d3fc6" providerId="ADAL" clId="{7CDEEAFF-CFF7-4FE3-BA3D-F92086E8C015}" dt="2026-07-21T01:57:20.874" v="157" actId="1076"/>
          <ac:spMkLst>
            <pc:docMk/>
            <pc:sldMk cId="0" sldId="393"/>
            <ac:spMk id="15" creationId="{7F03C7D6-A71C-48A7-E608-93DE3F6EA351}"/>
          </ac:spMkLst>
        </pc:spChg>
        <pc:spChg chg="add del">
          <ac:chgData name="Tao Liu" userId="0edf4db6-3340-4786-b3d9-2840f46d3fc6" providerId="ADAL" clId="{7CDEEAFF-CFF7-4FE3-BA3D-F92086E8C015}" dt="2026-07-21T01:57:08.501" v="154" actId="478"/>
          <ac:spMkLst>
            <pc:docMk/>
            <pc:sldMk cId="0" sldId="393"/>
            <ac:spMk id="17" creationId="{009DF028-0F11-024A-59A4-4F4C37964742}"/>
          </ac:spMkLst>
        </pc:spChg>
        <pc:spChg chg="add mod">
          <ac:chgData name="Tao Liu" userId="0edf4db6-3340-4786-b3d9-2840f46d3fc6" providerId="ADAL" clId="{7CDEEAFF-CFF7-4FE3-BA3D-F92086E8C015}" dt="2026-07-21T01:57:20.874" v="157" actId="1076"/>
          <ac:spMkLst>
            <pc:docMk/>
            <pc:sldMk cId="0" sldId="393"/>
            <ac:spMk id="21" creationId="{066007D9-57FF-CC25-E591-A3EEF4FE8000}"/>
          </ac:spMkLst>
        </pc:spChg>
        <pc:spChg chg="add mod">
          <ac:chgData name="Tao Liu" userId="0edf4db6-3340-4786-b3d9-2840f46d3fc6" providerId="ADAL" clId="{7CDEEAFF-CFF7-4FE3-BA3D-F92086E8C015}" dt="2026-07-21T01:57:20.874" v="157" actId="1076"/>
          <ac:spMkLst>
            <pc:docMk/>
            <pc:sldMk cId="0" sldId="393"/>
            <ac:spMk id="23" creationId="{EA5C131B-5DCC-8262-E4C2-71D1FC7B16EC}"/>
          </ac:spMkLst>
        </pc:spChg>
        <pc:spChg chg="mod">
          <ac:chgData name="Tao Liu" userId="0edf4db6-3340-4786-b3d9-2840f46d3fc6" providerId="ADAL" clId="{7CDEEAFF-CFF7-4FE3-BA3D-F92086E8C015}" dt="2026-07-21T01:57:20.874" v="157" actId="1076"/>
          <ac:spMkLst>
            <pc:docMk/>
            <pc:sldMk cId="0" sldId="393"/>
            <ac:spMk id="25" creationId="{9D94F8C4-2BB5-816E-798B-52DEE858640E}"/>
          </ac:spMkLst>
        </pc:spChg>
        <pc:spChg chg="add del">
          <ac:chgData name="Tao Liu" userId="0edf4db6-3340-4786-b3d9-2840f46d3fc6" providerId="ADAL" clId="{7CDEEAFF-CFF7-4FE3-BA3D-F92086E8C015}" dt="2026-07-21T01:57:06.856" v="153" actId="478"/>
          <ac:spMkLst>
            <pc:docMk/>
            <pc:sldMk cId="0" sldId="393"/>
            <ac:spMk id="27" creationId="{071FF9C9-44C2-BF0F-DC82-0D2338D9F43E}"/>
          </ac:spMkLst>
        </pc:spChg>
        <pc:spChg chg="add mod">
          <ac:chgData name="Tao Liu" userId="0edf4db6-3340-4786-b3d9-2840f46d3fc6" providerId="ADAL" clId="{7CDEEAFF-CFF7-4FE3-BA3D-F92086E8C015}" dt="2026-07-21T06:49:48.725" v="1070" actId="1076"/>
          <ac:spMkLst>
            <pc:docMk/>
            <pc:sldMk cId="0" sldId="393"/>
            <ac:spMk id="29" creationId="{DD724BED-5617-7A76-6627-8B8E839D1AFD}"/>
          </ac:spMkLst>
        </pc:spChg>
        <pc:spChg chg="add mod">
          <ac:chgData name="Tao Liu" userId="0edf4db6-3340-4786-b3d9-2840f46d3fc6" providerId="ADAL" clId="{7CDEEAFF-CFF7-4FE3-BA3D-F92086E8C015}" dt="2026-07-21T14:09:29.823" v="1390" actId="20577"/>
          <ac:spMkLst>
            <pc:docMk/>
            <pc:sldMk cId="0" sldId="393"/>
            <ac:spMk id="31" creationId="{2F2D0413-0B7E-43D1-9D80-C7B23391F556}"/>
          </ac:spMkLst>
        </pc:spChg>
        <pc:spChg chg="add mod">
          <ac:chgData name="Tao Liu" userId="0edf4db6-3340-4786-b3d9-2840f46d3fc6" providerId="ADAL" clId="{7CDEEAFF-CFF7-4FE3-BA3D-F92086E8C015}" dt="2026-07-21T06:49:37.760" v="1068" actId="1076"/>
          <ac:spMkLst>
            <pc:docMk/>
            <pc:sldMk cId="0" sldId="393"/>
            <ac:spMk id="33" creationId="{48CF1FD8-B3B1-6B4A-26FB-2CB22F8647B9}"/>
          </ac:spMkLst>
        </pc:spChg>
        <pc:spChg chg="add del">
          <ac:chgData name="Tao Liu" userId="0edf4db6-3340-4786-b3d9-2840f46d3fc6" providerId="ADAL" clId="{7CDEEAFF-CFF7-4FE3-BA3D-F92086E8C015}" dt="2026-07-21T01:57:13.074" v="156" actId="478"/>
          <ac:spMkLst>
            <pc:docMk/>
            <pc:sldMk cId="0" sldId="393"/>
            <ac:spMk id="35" creationId="{3138E70B-41D5-7486-D2B2-6C5941180AF3}"/>
          </ac:spMkLst>
        </pc:spChg>
        <pc:spChg chg="add mod">
          <ac:chgData name="Tao Liu" userId="0edf4db6-3340-4786-b3d9-2840f46d3fc6" providerId="ADAL" clId="{7CDEEAFF-CFF7-4FE3-BA3D-F92086E8C015}" dt="2026-07-21T06:49:43.857" v="1069" actId="1076"/>
          <ac:spMkLst>
            <pc:docMk/>
            <pc:sldMk cId="0" sldId="393"/>
            <ac:spMk id="37" creationId="{5D2ECF3B-DE74-4BB1-6A8A-E8BC4DB4CACE}"/>
          </ac:spMkLst>
        </pc:spChg>
        <pc:spChg chg="add mod">
          <ac:chgData name="Tao Liu" userId="0edf4db6-3340-4786-b3d9-2840f46d3fc6" providerId="ADAL" clId="{7CDEEAFF-CFF7-4FE3-BA3D-F92086E8C015}" dt="2026-07-21T01:57:20.874" v="157" actId="1076"/>
          <ac:spMkLst>
            <pc:docMk/>
            <pc:sldMk cId="0" sldId="393"/>
            <ac:spMk id="39" creationId="{492DACB7-B0AB-5016-9D74-BA6F3DB67967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47" creationId="{7A06875D-4EDA-0D75-56D8-A6027BA89CAD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51" creationId="{3B9A45FD-9590-8272-61F8-33D59C341EB5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53" creationId="{663BF0AA-F2DE-8E2C-D446-E585BE414C33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55" creationId="{77A4F820-A6FF-A05D-5807-41122855E495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57" creationId="{EF625086-A6C8-ADAA-94D1-E1C28F20144F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59" creationId="{7E719A24-AAAA-DB7C-0AB8-A02147DA26C4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61" creationId="{0F26E8EE-5FE0-D86A-6796-3788E3F0E529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63" creationId="{143C2E21-2F3A-7F48-E9AC-6256719690A6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67" creationId="{647DD1AC-6E0E-2D8E-F5AF-B03DC71786D0}"/>
          </ac:spMkLst>
        </pc:spChg>
        <pc:spChg chg="add del">
          <ac:chgData name="Tao Liu" userId="0edf4db6-3340-4786-b3d9-2840f46d3fc6" providerId="ADAL" clId="{7CDEEAFF-CFF7-4FE3-BA3D-F92086E8C015}" dt="2026-07-21T01:59:03.382" v="169" actId="22"/>
          <ac:spMkLst>
            <pc:docMk/>
            <pc:sldMk cId="0" sldId="393"/>
            <ac:spMk id="69" creationId="{3BC1CD54-31D7-52CD-32FE-2DE02FEC2E0F}"/>
          </ac:spMkLst>
        </pc:spChg>
        <pc:picChg chg="mod">
          <ac:chgData name="Tao Liu" userId="0edf4db6-3340-4786-b3d9-2840f46d3fc6" providerId="ADAL" clId="{7CDEEAFF-CFF7-4FE3-BA3D-F92086E8C015}" dt="2026-07-21T01:57:20.874" v="157" actId="1076"/>
          <ac:picMkLst>
            <pc:docMk/>
            <pc:sldMk cId="0" sldId="393"/>
            <ac:picMk id="43" creationId="{3641C0C3-0AEE-E951-CA40-2A84E43D797B}"/>
          </ac:picMkLst>
        </pc:picChg>
        <pc:cxnChg chg="del">
          <ac:chgData name="Tao Liu" userId="0edf4db6-3340-4786-b3d9-2840f46d3fc6" providerId="ADAL" clId="{7CDEEAFF-CFF7-4FE3-BA3D-F92086E8C015}" dt="2026-07-21T01:56:44.949" v="147" actId="478"/>
          <ac:cxnSpMkLst>
            <pc:docMk/>
            <pc:sldMk cId="0" sldId="393"/>
            <ac:cxnSpMk id="6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1:56:44.949" v="147" actId="478"/>
          <ac:cxnSpMkLst>
            <pc:docMk/>
            <pc:sldMk cId="0" sldId="393"/>
            <ac:cxnSpMk id="9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1:56:44.949" v="147" actId="478"/>
          <ac:cxnSpMkLst>
            <pc:docMk/>
            <pc:sldMk cId="0" sldId="393"/>
            <ac:cxnSpMk id="12" creationId="{00000000-0000-0000-0000-000000000000}"/>
          </ac:cxnSpMkLst>
        </pc:cxnChg>
      </pc:sldChg>
      <pc:sldChg chg="addSp delSp modSp mod modNotesTx">
        <pc:chgData name="Tao Liu" userId="0edf4db6-3340-4786-b3d9-2840f46d3fc6" providerId="ADAL" clId="{7CDEEAFF-CFF7-4FE3-BA3D-F92086E8C015}" dt="2026-07-21T19:35:18.145" v="1610" actId="20577"/>
        <pc:sldMkLst>
          <pc:docMk/>
          <pc:sldMk cId="0" sldId="394"/>
        </pc:sldMkLst>
        <pc:spChg chg="mod">
          <ac:chgData name="Tao Liu" userId="0edf4db6-3340-4786-b3d9-2840f46d3fc6" providerId="ADAL" clId="{7CDEEAFF-CFF7-4FE3-BA3D-F92086E8C015}" dt="2026-07-21T06:53:19.304" v="1088" actId="1076"/>
          <ac:spMkLst>
            <pc:docMk/>
            <pc:sldMk cId="0" sldId="394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43:13.961" v="360" actId="478"/>
          <ac:spMkLst>
            <pc:docMk/>
            <pc:sldMk cId="0" sldId="394"/>
            <ac:spMk id="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3:17.564" v="302" actId="478"/>
          <ac:spMkLst>
            <pc:docMk/>
            <pc:sldMk cId="0" sldId="394"/>
            <ac:spMk id="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43:14.649" v="361" actId="478"/>
          <ac:spMkLst>
            <pc:docMk/>
            <pc:sldMk cId="0" sldId="394"/>
            <ac:spMk id="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3:21.182" v="303" actId="478"/>
          <ac:spMkLst>
            <pc:docMk/>
            <pc:sldMk cId="0" sldId="394"/>
            <ac:spMk id="7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16.713" v="363" actId="478"/>
          <ac:spMkLst>
            <pc:docMk/>
            <pc:sldMk cId="0" sldId="394"/>
            <ac:spMk id="9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3:22.242" v="304" actId="478"/>
          <ac:spMkLst>
            <pc:docMk/>
            <pc:sldMk cId="0" sldId="394"/>
            <ac:spMk id="1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43:17.896" v="364" actId="478"/>
          <ac:spMkLst>
            <pc:docMk/>
            <pc:sldMk cId="0" sldId="394"/>
            <ac:spMk id="1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3:23.216" v="305" actId="478"/>
          <ac:spMkLst>
            <pc:docMk/>
            <pc:sldMk cId="0" sldId="394"/>
            <ac:spMk id="1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4:00.626" v="312" actId="478"/>
          <ac:spMkLst>
            <pc:docMk/>
            <pc:sldMk cId="0" sldId="394"/>
            <ac:spMk id="15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13:28:41.191" v="1330" actId="20577"/>
          <ac:spMkLst>
            <pc:docMk/>
            <pc:sldMk cId="0" sldId="394"/>
            <ac:spMk id="17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11.531" v="358" actId="478"/>
          <ac:spMkLst>
            <pc:docMk/>
            <pc:sldMk cId="0" sldId="394"/>
            <ac:spMk id="18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09.415" v="356" actId="478"/>
          <ac:spMkLst>
            <pc:docMk/>
            <pc:sldMk cId="0" sldId="394"/>
            <ac:spMk id="19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09.415" v="356" actId="478"/>
          <ac:spMkLst>
            <pc:docMk/>
            <pc:sldMk cId="0" sldId="394"/>
            <ac:spMk id="20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19:35:18.145" v="1610" actId="20577"/>
          <ac:spMkLst>
            <pc:docMk/>
            <pc:sldMk cId="0" sldId="394"/>
            <ac:spMk id="21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09.415" v="356" actId="478"/>
          <ac:spMkLst>
            <pc:docMk/>
            <pc:sldMk cId="0" sldId="394"/>
            <ac:spMk id="22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09.415" v="356" actId="478"/>
          <ac:spMkLst>
            <pc:docMk/>
            <pc:sldMk cId="0" sldId="394"/>
            <ac:spMk id="23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09.415" v="356" actId="478"/>
          <ac:spMkLst>
            <pc:docMk/>
            <pc:sldMk cId="0" sldId="394"/>
            <ac:spMk id="24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4:22.615" v="386" actId="478"/>
          <ac:spMkLst>
            <pc:docMk/>
            <pc:sldMk cId="0" sldId="394"/>
            <ac:spMk id="25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2:43:54.841" v="371" actId="478"/>
          <ac:spMkLst>
            <pc:docMk/>
            <pc:sldMk cId="0" sldId="394"/>
            <ac:spMk id="2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41:31.446" v="354" actId="478"/>
          <ac:spMkLst>
            <pc:docMk/>
            <pc:sldMk cId="0" sldId="394"/>
            <ac:spMk id="28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45:35.610" v="396" actId="478"/>
          <ac:spMkLst>
            <pc:docMk/>
            <pc:sldMk cId="0" sldId="394"/>
            <ac:spMk id="29" creationId="{00000000-0000-0000-0000-000000000000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32" creationId="{33CDD2F8-6FE2-2F37-FA4F-66699EAD6497}"/>
          </ac:spMkLst>
        </pc:spChg>
        <pc:spChg chg="mod">
          <ac:chgData name="Tao Liu" userId="0edf4db6-3340-4786-b3d9-2840f46d3fc6" providerId="ADAL" clId="{7CDEEAFF-CFF7-4FE3-BA3D-F92086E8C015}" dt="2026-07-21T02:44:00.483" v="372" actId="20577"/>
          <ac:spMkLst>
            <pc:docMk/>
            <pc:sldMk cId="0" sldId="394"/>
            <ac:spMk id="34" creationId="{C8792BE5-3278-9EE4-8BD9-13C9FFF525D5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36" creationId="{EC73DBEE-AAAA-9E54-D18D-F0029DE4D96F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38" creationId="{D2DCB53F-6155-BDCD-4DBB-303776002B70}"/>
          </ac:spMkLst>
        </pc:spChg>
        <pc:spChg chg="mod">
          <ac:chgData name="Tao Liu" userId="0edf4db6-3340-4786-b3d9-2840f46d3fc6" providerId="ADAL" clId="{7CDEEAFF-CFF7-4FE3-BA3D-F92086E8C015}" dt="2026-07-21T02:44:02.542" v="373" actId="20577"/>
          <ac:spMkLst>
            <pc:docMk/>
            <pc:sldMk cId="0" sldId="394"/>
            <ac:spMk id="40" creationId="{BB417CDC-4063-4F37-3781-BC292589CFDB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42" creationId="{31525CF7-70CF-2AA3-D955-B3692FB9D99D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44" creationId="{C368EDDD-EB13-4578-8C8C-B62C38D7A1C6}"/>
          </ac:spMkLst>
        </pc:spChg>
        <pc:spChg chg="mod">
          <ac:chgData name="Tao Liu" userId="0edf4db6-3340-4786-b3d9-2840f46d3fc6" providerId="ADAL" clId="{7CDEEAFF-CFF7-4FE3-BA3D-F92086E8C015}" dt="2026-07-21T02:44:09.942" v="382" actId="20577"/>
          <ac:spMkLst>
            <pc:docMk/>
            <pc:sldMk cId="0" sldId="394"/>
            <ac:spMk id="46" creationId="{B2E39DD0-3346-C3F0-DE31-579611C84447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50" creationId="{29C1FA64-062D-12D3-BA84-D926CEC891D7}"/>
          </ac:spMkLst>
        </pc:spChg>
        <pc:spChg chg="add mod">
          <ac:chgData name="Tao Liu" userId="0edf4db6-3340-4786-b3d9-2840f46d3fc6" providerId="ADAL" clId="{7CDEEAFF-CFF7-4FE3-BA3D-F92086E8C015}" dt="2026-07-21T02:44:18.311" v="385" actId="20577"/>
          <ac:spMkLst>
            <pc:docMk/>
            <pc:sldMk cId="0" sldId="394"/>
            <ac:spMk id="52" creationId="{F85CC193-8F16-BFDA-B42C-0090A4C0239C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54" creationId="{EBF74478-10FD-A265-52F7-3BFDFDE32FEE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56" creationId="{49E8E724-56D4-A3F7-6F24-97E5EE24DAFF}"/>
          </ac:spMkLst>
        </pc:spChg>
        <pc:spChg chg="add">
          <ac:chgData name="Tao Liu" userId="0edf4db6-3340-4786-b3d9-2840f46d3fc6" providerId="ADAL" clId="{7CDEEAFF-CFF7-4FE3-BA3D-F92086E8C015}" dt="2026-07-21T02:43:49.342" v="370" actId="22"/>
          <ac:spMkLst>
            <pc:docMk/>
            <pc:sldMk cId="0" sldId="394"/>
            <ac:spMk id="58" creationId="{2FB31BDB-31C1-31F7-F183-C0C603E70247}"/>
          </ac:spMkLst>
        </pc:spChg>
        <pc:spChg chg="add mod">
          <ac:chgData name="Tao Liu" userId="0edf4db6-3340-4786-b3d9-2840f46d3fc6" providerId="ADAL" clId="{7CDEEAFF-CFF7-4FE3-BA3D-F92086E8C015}" dt="2026-07-21T02:46:12.822" v="465" actId="20577"/>
          <ac:spMkLst>
            <pc:docMk/>
            <pc:sldMk cId="0" sldId="394"/>
            <ac:spMk id="60" creationId="{CF5BCD5C-F4FD-8A6F-8B94-BF1D75E93FA4}"/>
          </ac:spMkLst>
        </pc:spChg>
        <pc:cxnChg chg="del">
          <ac:chgData name="Tao Liu" userId="0edf4db6-3340-4786-b3d9-2840f46d3fc6" providerId="ADAL" clId="{7CDEEAFF-CFF7-4FE3-BA3D-F92086E8C015}" dt="2026-07-21T02:33:29.220" v="306" actId="478"/>
          <ac:cxnSpMkLst>
            <pc:docMk/>
            <pc:sldMk cId="0" sldId="394"/>
            <ac:cxnSpMk id="5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2:33:30.035" v="307" actId="478"/>
          <ac:cxnSpMkLst>
            <pc:docMk/>
            <pc:sldMk cId="0" sldId="394"/>
            <ac:cxnSpMk id="8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2:33:30.837" v="308" actId="478"/>
          <ac:cxnSpMkLst>
            <pc:docMk/>
            <pc:sldMk cId="0" sldId="394"/>
            <ac:cxnSpMk id="11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2:33:32.155" v="309" actId="478"/>
          <ac:cxnSpMkLst>
            <pc:docMk/>
            <pc:sldMk cId="0" sldId="394"/>
            <ac:cxnSpMk id="14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2:43:12.375" v="359" actId="478"/>
          <ac:cxnSpMkLst>
            <pc:docMk/>
            <pc:sldMk cId="0" sldId="394"/>
            <ac:cxnSpMk id="16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2:43:10.361" v="357" actId="478"/>
          <ac:cxnSpMkLst>
            <pc:docMk/>
            <pc:sldMk cId="0" sldId="394"/>
            <ac:cxnSpMk id="27" creationId="{00000000-0000-0000-0000-000000000000}"/>
          </ac:cxnSpMkLst>
        </pc:cxnChg>
        <pc:cxnChg chg="add del mod">
          <ac:chgData name="Tao Liu" userId="0edf4db6-3340-4786-b3d9-2840f46d3fc6" providerId="ADAL" clId="{7CDEEAFF-CFF7-4FE3-BA3D-F92086E8C015}" dt="2026-07-21T02:43:07.392" v="355" actId="478"/>
          <ac:cxnSpMkLst>
            <pc:docMk/>
            <pc:sldMk cId="0" sldId="394"/>
            <ac:cxnSpMk id="30" creationId="{C5FD2A64-CF42-F9AC-2F6B-704FAF19DF46}"/>
          </ac:cxnSpMkLst>
        </pc:cxnChg>
      </pc:sldChg>
      <pc:sldChg chg="del">
        <pc:chgData name="Tao Liu" userId="0edf4db6-3340-4786-b3d9-2840f46d3fc6" providerId="ADAL" clId="{7CDEEAFF-CFF7-4FE3-BA3D-F92086E8C015}" dt="2026-07-21T03:36:21.704" v="667" actId="47"/>
        <pc:sldMkLst>
          <pc:docMk/>
          <pc:sldMk cId="0" sldId="395"/>
        </pc:sldMkLst>
      </pc:sldChg>
      <pc:sldChg chg="del">
        <pc:chgData name="Tao Liu" userId="0edf4db6-3340-4786-b3d9-2840f46d3fc6" providerId="ADAL" clId="{7CDEEAFF-CFF7-4FE3-BA3D-F92086E8C015}" dt="2026-07-21T03:36:26.849" v="668" actId="47"/>
        <pc:sldMkLst>
          <pc:docMk/>
          <pc:sldMk cId="0" sldId="396"/>
        </pc:sldMkLst>
      </pc:sldChg>
      <pc:sldChg chg="addSp delSp modSp mod">
        <pc:chgData name="Tao Liu" userId="0edf4db6-3340-4786-b3d9-2840f46d3fc6" providerId="ADAL" clId="{7CDEEAFF-CFF7-4FE3-BA3D-F92086E8C015}" dt="2026-07-21T06:57:59.022" v="1160" actId="20577"/>
        <pc:sldMkLst>
          <pc:docMk/>
          <pc:sldMk cId="0" sldId="397"/>
        </pc:sldMkLst>
        <pc:spChg chg="mod">
          <ac:chgData name="Tao Liu" userId="0edf4db6-3340-4786-b3d9-2840f46d3fc6" providerId="ADAL" clId="{7CDEEAFF-CFF7-4FE3-BA3D-F92086E8C015}" dt="2026-07-21T06:56:11.183" v="1129" actId="1076"/>
          <ac:spMkLst>
            <pc:docMk/>
            <pc:sldMk cId="0" sldId="397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1.806" v="755" actId="478"/>
          <ac:spMkLst>
            <pc:docMk/>
            <pc:sldMk cId="0" sldId="397"/>
            <ac:spMk id="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7.508" v="759" actId="478"/>
          <ac:spMkLst>
            <pc:docMk/>
            <pc:sldMk cId="0" sldId="397"/>
            <ac:spMk id="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1.806" v="755" actId="478"/>
          <ac:spMkLst>
            <pc:docMk/>
            <pc:sldMk cId="0" sldId="397"/>
            <ac:spMk id="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7.508" v="759" actId="478"/>
          <ac:spMkLst>
            <pc:docMk/>
            <pc:sldMk cId="0" sldId="397"/>
            <ac:spMk id="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1.806" v="755" actId="478"/>
          <ac:spMkLst>
            <pc:docMk/>
            <pc:sldMk cId="0" sldId="397"/>
            <ac:spMk id="9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7.508" v="759" actId="478"/>
          <ac:spMkLst>
            <pc:docMk/>
            <pc:sldMk cId="0" sldId="397"/>
            <ac:spMk id="1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1.806" v="755" actId="478"/>
          <ac:spMkLst>
            <pc:docMk/>
            <pc:sldMk cId="0" sldId="397"/>
            <ac:spMk id="1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27.508" v="759" actId="478"/>
          <ac:spMkLst>
            <pc:docMk/>
            <pc:sldMk cId="0" sldId="397"/>
            <ac:spMk id="1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16.794" v="753" actId="478"/>
          <ac:spMkLst>
            <pc:docMk/>
            <pc:sldMk cId="0" sldId="397"/>
            <ac:spMk id="15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0:15.467" v="752" actId="478"/>
          <ac:spMkLst>
            <pc:docMk/>
            <pc:sldMk cId="0" sldId="397"/>
            <ac:spMk id="16" creationId="{00000000-0000-0000-0000-000000000000}"/>
          </ac:spMkLst>
        </pc:spChg>
        <pc:spChg chg="add del">
          <ac:chgData name="Tao Liu" userId="0edf4db6-3340-4786-b3d9-2840f46d3fc6" providerId="ADAL" clId="{7CDEEAFF-CFF7-4FE3-BA3D-F92086E8C015}" dt="2026-07-21T04:50:31.892" v="761" actId="22"/>
          <ac:spMkLst>
            <pc:docMk/>
            <pc:sldMk cId="0" sldId="397"/>
            <ac:spMk id="18" creationId="{C247B824-B8CB-ABD1-0EAE-830EB6A14978}"/>
          </ac:spMkLst>
        </pc:spChg>
        <pc:spChg chg="add">
          <ac:chgData name="Tao Liu" userId="0edf4db6-3340-4786-b3d9-2840f46d3fc6" providerId="ADAL" clId="{7CDEEAFF-CFF7-4FE3-BA3D-F92086E8C015}" dt="2026-07-21T04:50:43.262" v="763" actId="26606"/>
          <ac:spMkLst>
            <pc:docMk/>
            <pc:sldMk cId="0" sldId="397"/>
            <ac:spMk id="24" creationId="{20074165-8325-B107-01B6-3C7D26765F6A}"/>
          </ac:spMkLst>
        </pc:spChg>
        <pc:graphicFrameChg chg="add mod modGraphic">
          <ac:chgData name="Tao Liu" userId="0edf4db6-3340-4786-b3d9-2840f46d3fc6" providerId="ADAL" clId="{7CDEEAFF-CFF7-4FE3-BA3D-F92086E8C015}" dt="2026-07-21T06:57:59.022" v="1160" actId="20577"/>
          <ac:graphicFrameMkLst>
            <pc:docMk/>
            <pc:sldMk cId="0" sldId="397"/>
            <ac:graphicFrameMk id="19" creationId="{A153CD60-7A58-45D1-DC0C-011FB2B38EDA}"/>
          </ac:graphicFrameMkLst>
        </pc:graphicFrameChg>
        <pc:cxnChg chg="del">
          <ac:chgData name="Tao Liu" userId="0edf4db6-3340-4786-b3d9-2840f46d3fc6" providerId="ADAL" clId="{7CDEEAFF-CFF7-4FE3-BA3D-F92086E8C015}" dt="2026-07-21T04:50:24.857" v="758" actId="478"/>
          <ac:cxnSpMkLst>
            <pc:docMk/>
            <pc:sldMk cId="0" sldId="397"/>
            <ac:cxnSpMk id="5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4:50:23.957" v="757" actId="478"/>
          <ac:cxnSpMkLst>
            <pc:docMk/>
            <pc:sldMk cId="0" sldId="397"/>
            <ac:cxnSpMk id="8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4:50:23.171" v="756" actId="478"/>
          <ac:cxnSpMkLst>
            <pc:docMk/>
            <pc:sldMk cId="0" sldId="397"/>
            <ac:cxnSpMk id="11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4:50:17.890" v="754" actId="478"/>
          <ac:cxnSpMkLst>
            <pc:docMk/>
            <pc:sldMk cId="0" sldId="397"/>
            <ac:cxnSpMk id="14" creationId="{00000000-0000-0000-0000-000000000000}"/>
          </ac:cxnSpMkLst>
        </pc:cxnChg>
      </pc:sldChg>
      <pc:sldChg chg="addSp delSp modSp mod">
        <pc:chgData name="Tao Liu" userId="0edf4db6-3340-4786-b3d9-2840f46d3fc6" providerId="ADAL" clId="{7CDEEAFF-CFF7-4FE3-BA3D-F92086E8C015}" dt="2026-07-21T06:55:49.785" v="1127" actId="1076"/>
        <pc:sldMkLst>
          <pc:docMk/>
          <pc:sldMk cId="0" sldId="398"/>
        </pc:sldMkLst>
        <pc:spChg chg="mod">
          <ac:chgData name="Tao Liu" userId="0edf4db6-3340-4786-b3d9-2840f46d3fc6" providerId="ADAL" clId="{7CDEEAFF-CFF7-4FE3-BA3D-F92086E8C015}" dt="2026-07-21T06:54:15.929" v="1116" actId="1076"/>
          <ac:spMkLst>
            <pc:docMk/>
            <pc:sldMk cId="0" sldId="398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8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11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1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15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1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21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2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25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2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11:42.609" v="688" actId="478"/>
          <ac:spMkLst>
            <pc:docMk/>
            <pc:sldMk cId="0" sldId="398"/>
            <ac:spMk id="32" creationId="{00000000-0000-0000-0000-000000000000}"/>
          </ac:spMkLst>
        </pc:spChg>
        <pc:spChg chg="add del mod">
          <ac:chgData name="Tao Liu" userId="0edf4db6-3340-4786-b3d9-2840f46d3fc6" providerId="ADAL" clId="{7CDEEAFF-CFF7-4FE3-BA3D-F92086E8C015}" dt="2026-07-21T04:17:31.426" v="721" actId="478"/>
          <ac:spMkLst>
            <pc:docMk/>
            <pc:sldMk cId="0" sldId="398"/>
            <ac:spMk id="35" creationId="{CA3DA922-A3E2-6CD7-CE1C-EFA537727B36}"/>
          </ac:spMkLst>
        </pc:spChg>
        <pc:spChg chg="add del">
          <ac:chgData name="Tao Liu" userId="0edf4db6-3340-4786-b3d9-2840f46d3fc6" providerId="ADAL" clId="{7CDEEAFF-CFF7-4FE3-BA3D-F92086E8C015}" dt="2026-07-21T04:11:51.780" v="691" actId="26606"/>
          <ac:spMkLst>
            <pc:docMk/>
            <pc:sldMk cId="0" sldId="398"/>
            <ac:spMk id="38" creationId="{E6E3C6F0-C454-E5AE-88AF-5EA36B90E2FE}"/>
          </ac:spMkLst>
        </pc:spChg>
        <pc:spChg chg="add del">
          <ac:chgData name="Tao Liu" userId="0edf4db6-3340-4786-b3d9-2840f46d3fc6" providerId="ADAL" clId="{7CDEEAFF-CFF7-4FE3-BA3D-F92086E8C015}" dt="2026-07-21T04:11:53.244" v="693" actId="26606"/>
          <ac:spMkLst>
            <pc:docMk/>
            <pc:sldMk cId="0" sldId="398"/>
            <ac:spMk id="40" creationId="{E6E3C6F0-C454-E5AE-88AF-5EA36B90E2FE}"/>
          </ac:spMkLst>
        </pc:spChg>
        <pc:spChg chg="add">
          <ac:chgData name="Tao Liu" userId="0edf4db6-3340-4786-b3d9-2840f46d3fc6" providerId="ADAL" clId="{7CDEEAFF-CFF7-4FE3-BA3D-F92086E8C015}" dt="2026-07-21T04:11:53.262" v="694" actId="26606"/>
          <ac:spMkLst>
            <pc:docMk/>
            <pc:sldMk cId="0" sldId="398"/>
            <ac:spMk id="42" creationId="{E6E3C6F0-C454-E5AE-88AF-5EA36B90E2FE}"/>
          </ac:spMkLst>
        </pc:spChg>
        <pc:graphicFrameChg chg="add mod modGraphic">
          <ac:chgData name="Tao Liu" userId="0edf4db6-3340-4786-b3d9-2840f46d3fc6" providerId="ADAL" clId="{7CDEEAFF-CFF7-4FE3-BA3D-F92086E8C015}" dt="2026-07-21T06:55:49.785" v="1127" actId="1076"/>
          <ac:graphicFrameMkLst>
            <pc:docMk/>
            <pc:sldMk cId="0" sldId="398"/>
            <ac:graphicFrameMk id="33" creationId="{F74883AE-ADED-38B9-20CD-AD2260EC6937}"/>
          </ac:graphicFrameMkLst>
        </pc:graphicFrameChg>
      </pc:sldChg>
      <pc:sldChg chg="del">
        <pc:chgData name="Tao Liu" userId="0edf4db6-3340-4786-b3d9-2840f46d3fc6" providerId="ADAL" clId="{7CDEEAFF-CFF7-4FE3-BA3D-F92086E8C015}" dt="2026-07-21T06:58:26.776" v="1161" actId="47"/>
        <pc:sldMkLst>
          <pc:docMk/>
          <pc:sldMk cId="0" sldId="399"/>
        </pc:sldMkLst>
      </pc:sldChg>
      <pc:sldChg chg="addSp delSp modSp mod">
        <pc:chgData name="Tao Liu" userId="0edf4db6-3340-4786-b3d9-2840f46d3fc6" providerId="ADAL" clId="{7CDEEAFF-CFF7-4FE3-BA3D-F92086E8C015}" dt="2026-07-21T20:01:56.033" v="1688" actId="20577"/>
        <pc:sldMkLst>
          <pc:docMk/>
          <pc:sldMk cId="0" sldId="400"/>
        </pc:sldMkLst>
        <pc:spChg chg="mod">
          <ac:chgData name="Tao Liu" userId="0edf4db6-3340-4786-b3d9-2840f46d3fc6" providerId="ADAL" clId="{7CDEEAFF-CFF7-4FE3-BA3D-F92086E8C015}" dt="2026-07-21T07:12:31.850" v="1231" actId="1076"/>
          <ac:spMkLst>
            <pc:docMk/>
            <pc:sldMk cId="0" sldId="400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23.644" v="841" actId="478"/>
          <ac:spMkLst>
            <pc:docMk/>
            <pc:sldMk cId="0" sldId="400"/>
            <ac:spMk id="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31.901" v="845" actId="478"/>
          <ac:spMkLst>
            <pc:docMk/>
            <pc:sldMk cId="0" sldId="400"/>
            <ac:spMk id="4" creationId="{00000000-0000-0000-0000-000000000000}"/>
          </ac:spMkLst>
        </pc:spChg>
        <pc:spChg chg="add mod">
          <ac:chgData name="Tao Liu" userId="0edf4db6-3340-4786-b3d9-2840f46d3fc6" providerId="ADAL" clId="{7CDEEAFF-CFF7-4FE3-BA3D-F92086E8C015}" dt="2026-07-21T20:00:53.785" v="1677" actId="20577"/>
          <ac:spMkLst>
            <pc:docMk/>
            <pc:sldMk cId="0" sldId="400"/>
            <ac:spMk id="5" creationId="{4E320553-8608-E30F-2077-E0FD4D65B1D4}"/>
          </ac:spMkLst>
        </pc:spChg>
        <pc:spChg chg="del">
          <ac:chgData name="Tao Liu" userId="0edf4db6-3340-4786-b3d9-2840f46d3fc6" providerId="ADAL" clId="{7CDEEAFF-CFF7-4FE3-BA3D-F92086E8C015}" dt="2026-07-21T05:45:25.880" v="842" actId="478"/>
          <ac:spMkLst>
            <pc:docMk/>
            <pc:sldMk cId="0" sldId="400"/>
            <ac:spMk id="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30.779" v="844" actId="478"/>
          <ac:spMkLst>
            <pc:docMk/>
            <pc:sldMk cId="0" sldId="400"/>
            <ac:spMk id="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25.880" v="842" actId="478"/>
          <ac:spMkLst>
            <pc:docMk/>
            <pc:sldMk cId="0" sldId="400"/>
            <ac:spMk id="9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29.648" v="843" actId="478"/>
          <ac:spMkLst>
            <pc:docMk/>
            <pc:sldMk cId="0" sldId="400"/>
            <ac:spMk id="1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17.586" v="839" actId="478"/>
          <ac:spMkLst>
            <pc:docMk/>
            <pc:sldMk cId="0" sldId="400"/>
            <ac:spMk id="1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19.283" v="840" actId="478"/>
          <ac:spMkLst>
            <pc:docMk/>
            <pc:sldMk cId="0" sldId="400"/>
            <ac:spMk id="1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5:45:35.624" v="849" actId="478"/>
          <ac:spMkLst>
            <pc:docMk/>
            <pc:sldMk cId="0" sldId="400"/>
            <ac:spMk id="14" creationId="{00000000-0000-0000-0000-000000000000}"/>
          </ac:spMkLst>
        </pc:spChg>
        <pc:spChg chg="add del mod">
          <ac:chgData name="Tao Liu" userId="0edf4db6-3340-4786-b3d9-2840f46d3fc6" providerId="ADAL" clId="{7CDEEAFF-CFF7-4FE3-BA3D-F92086E8C015}" dt="2026-07-21T05:45:45.961" v="853" actId="22"/>
          <ac:spMkLst>
            <pc:docMk/>
            <pc:sldMk cId="0" sldId="400"/>
            <ac:spMk id="16" creationId="{2A3365BA-5B91-7DD0-50B3-113B5D5A99AE}"/>
          </ac:spMkLst>
        </pc:spChg>
        <pc:spChg chg="add del mod">
          <ac:chgData name="Tao Liu" userId="0edf4db6-3340-4786-b3d9-2840f46d3fc6" providerId="ADAL" clId="{7CDEEAFF-CFF7-4FE3-BA3D-F92086E8C015}" dt="2026-07-21T06:21:01.557" v="906" actId="478"/>
          <ac:spMkLst>
            <pc:docMk/>
            <pc:sldMk cId="0" sldId="400"/>
            <ac:spMk id="18" creationId="{7E834A48-F938-90D1-C3F8-8698868DCFD6}"/>
          </ac:spMkLst>
        </pc:spChg>
        <pc:spChg chg="add mod">
          <ac:chgData name="Tao Liu" userId="0edf4db6-3340-4786-b3d9-2840f46d3fc6" providerId="ADAL" clId="{7CDEEAFF-CFF7-4FE3-BA3D-F92086E8C015}" dt="2026-07-21T06:21:16.230" v="910" actId="1076"/>
          <ac:spMkLst>
            <pc:docMk/>
            <pc:sldMk cId="0" sldId="400"/>
            <ac:spMk id="20" creationId="{061F8599-A03D-3973-51F8-1D97F774F915}"/>
          </ac:spMkLst>
        </pc:spChg>
        <pc:graphicFrameChg chg="modGraphic">
          <ac:chgData name="Tao Liu" userId="0edf4db6-3340-4786-b3d9-2840f46d3fc6" providerId="ADAL" clId="{7CDEEAFF-CFF7-4FE3-BA3D-F92086E8C015}" dt="2026-07-21T20:01:56.033" v="1688" actId="20577"/>
          <ac:graphicFrameMkLst>
            <pc:docMk/>
            <pc:sldMk cId="0" sldId="400"/>
            <ac:graphicFrameMk id="3" creationId="{00000000-0000-0000-0000-000000000000}"/>
          </ac:graphicFrameMkLst>
        </pc:graphicFrameChg>
        <pc:graphicFrameChg chg="add mod modGraphic">
          <ac:chgData name="Tao Liu" userId="0edf4db6-3340-4786-b3d9-2840f46d3fc6" providerId="ADAL" clId="{7CDEEAFF-CFF7-4FE3-BA3D-F92086E8C015}" dt="2026-07-21T06:21:10.292" v="909" actId="1076"/>
          <ac:graphicFrameMkLst>
            <pc:docMk/>
            <pc:sldMk cId="0" sldId="400"/>
            <ac:graphicFrameMk id="21" creationId="{A74FE352-AFF0-EB3A-E3B0-B0E95CFFE535}"/>
          </ac:graphicFrameMkLst>
        </pc:graphicFrameChg>
        <pc:cxnChg chg="del">
          <ac:chgData name="Tao Liu" userId="0edf4db6-3340-4786-b3d9-2840f46d3fc6" providerId="ADAL" clId="{7CDEEAFF-CFF7-4FE3-BA3D-F92086E8C015}" dt="2026-07-21T05:45:32.993" v="846" actId="478"/>
          <ac:cxnSpMkLst>
            <pc:docMk/>
            <pc:sldMk cId="0" sldId="400"/>
            <ac:cxnSpMk id="5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5:45:33.798" v="847" actId="478"/>
          <ac:cxnSpMkLst>
            <pc:docMk/>
            <pc:sldMk cId="0" sldId="400"/>
            <ac:cxnSpMk id="8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5:45:34.795" v="848" actId="478"/>
          <ac:cxnSpMkLst>
            <pc:docMk/>
            <pc:sldMk cId="0" sldId="400"/>
            <ac:cxnSpMk id="11" creationId="{00000000-0000-0000-0000-000000000000}"/>
          </ac:cxnSpMkLst>
        </pc:cxnChg>
      </pc:sldChg>
      <pc:sldChg chg="del">
        <pc:chgData name="Tao Liu" userId="0edf4db6-3340-4786-b3d9-2840f46d3fc6" providerId="ADAL" clId="{7CDEEAFF-CFF7-4FE3-BA3D-F92086E8C015}" dt="2026-07-21T04:54:58.680" v="797" actId="47"/>
        <pc:sldMkLst>
          <pc:docMk/>
          <pc:sldMk cId="0" sldId="401"/>
        </pc:sldMkLst>
      </pc:sldChg>
      <pc:sldChg chg="del">
        <pc:chgData name="Tao Liu" userId="0edf4db6-3340-4786-b3d9-2840f46d3fc6" providerId="ADAL" clId="{7CDEEAFF-CFF7-4FE3-BA3D-F92086E8C015}" dt="2026-07-21T06:25:57.481" v="927" actId="47"/>
        <pc:sldMkLst>
          <pc:docMk/>
          <pc:sldMk cId="0" sldId="402"/>
        </pc:sldMkLst>
      </pc:sldChg>
      <pc:sldChg chg="addSp delSp modSp mod">
        <pc:chgData name="Tao Liu" userId="0edf4db6-3340-4786-b3d9-2840f46d3fc6" providerId="ADAL" clId="{7CDEEAFF-CFF7-4FE3-BA3D-F92086E8C015}" dt="2026-07-21T07:12:02.323" v="1225" actId="1076"/>
        <pc:sldMkLst>
          <pc:docMk/>
          <pc:sldMk cId="0" sldId="403"/>
        </pc:sldMkLst>
        <pc:spChg chg="mod">
          <ac:chgData name="Tao Liu" userId="0edf4db6-3340-4786-b3d9-2840f46d3fc6" providerId="ADAL" clId="{7CDEEAFF-CFF7-4FE3-BA3D-F92086E8C015}" dt="2026-07-21T07:12:02.323" v="1225" actId="1076"/>
          <ac:spMkLst>
            <pc:docMk/>
            <pc:sldMk cId="0" sldId="403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3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7:04:53.035" v="1167"/>
          <ac:spMkLst>
            <pc:docMk/>
            <pc:sldMk cId="0" sldId="403"/>
            <ac:spMk id="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5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7:05:03.064" v="1169"/>
          <ac:spMkLst>
            <pc:docMk/>
            <pc:sldMk cId="0" sldId="403"/>
            <ac:spMk id="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9" creationId="{00000000-0000-0000-0000-000000000000}"/>
          </ac:spMkLst>
        </pc:spChg>
        <pc:spChg chg="mod">
          <ac:chgData name="Tao Liu" userId="0edf4db6-3340-4786-b3d9-2840f46d3fc6" providerId="ADAL" clId="{7CDEEAFF-CFF7-4FE3-BA3D-F92086E8C015}" dt="2026-07-21T07:06:49.107" v="1185"/>
          <ac:spMkLst>
            <pc:docMk/>
            <pc:sldMk cId="0" sldId="403"/>
            <ac:spMk id="1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11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12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7:07:12.797" v="1207" actId="20577"/>
          <ac:spMkLst>
            <pc:docMk/>
            <pc:sldMk cId="0" sldId="403"/>
            <ac:spMk id="1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7:07:17.231" v="1208" actId="478"/>
          <ac:spMkLst>
            <pc:docMk/>
            <pc:sldMk cId="0" sldId="403"/>
            <ac:spMk id="1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15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6:26:10.731" v="928" actId="478"/>
          <ac:spMkLst>
            <pc:docMk/>
            <pc:sldMk cId="0" sldId="403"/>
            <ac:spMk id="1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6:09.128" v="800" actId="478"/>
          <ac:spMkLst>
            <pc:docMk/>
            <pc:sldMk cId="0" sldId="403"/>
            <ac:spMk id="1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6:06.417" v="799" actId="478"/>
          <ac:spMkLst>
            <pc:docMk/>
            <pc:sldMk cId="0" sldId="403"/>
            <ac:spMk id="18" creationId="{00000000-0000-0000-0000-000000000000}"/>
          </ac:spMkLst>
        </pc:spChg>
        <pc:spChg chg="add mod">
          <ac:chgData name="Tao Liu" userId="0edf4db6-3340-4786-b3d9-2840f46d3fc6" providerId="ADAL" clId="{7CDEEAFF-CFF7-4FE3-BA3D-F92086E8C015}" dt="2026-07-21T06:26:55.756" v="1064" actId="5793"/>
          <ac:spMkLst>
            <pc:docMk/>
            <pc:sldMk cId="0" sldId="403"/>
            <ac:spMk id="20" creationId="{FF1BD05E-0FF7-A0AE-BFC2-19464A152EC6}"/>
          </ac:spMkLst>
        </pc:spChg>
        <pc:cxnChg chg="mod">
          <ac:chgData name="Tao Liu" userId="0edf4db6-3340-4786-b3d9-2840f46d3fc6" providerId="ADAL" clId="{7CDEEAFF-CFF7-4FE3-BA3D-F92086E8C015}" dt="2026-07-21T07:04:56.077" v="1168" actId="1076"/>
          <ac:cxnSpMkLst>
            <pc:docMk/>
            <pc:sldMk cId="0" sldId="403"/>
            <ac:cxnSpMk id="5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7:06:16.537" v="1184" actId="478"/>
          <ac:cxnSpMkLst>
            <pc:docMk/>
            <pc:sldMk cId="0" sldId="403"/>
            <ac:cxnSpMk id="11" creationId="{00000000-0000-0000-0000-000000000000}"/>
          </ac:cxnSpMkLst>
        </pc:cxnChg>
      </pc:sldChg>
      <pc:sldChg chg="del">
        <pc:chgData name="Tao Liu" userId="0edf4db6-3340-4786-b3d9-2840f46d3fc6" providerId="ADAL" clId="{7CDEEAFF-CFF7-4FE3-BA3D-F92086E8C015}" dt="2026-07-21T02:02:16.256" v="173" actId="47"/>
        <pc:sldMkLst>
          <pc:docMk/>
          <pc:sldMk cId="0" sldId="404"/>
        </pc:sldMkLst>
      </pc:sldChg>
      <pc:sldChg chg="addSp delSp modSp mod">
        <pc:chgData name="Tao Liu" userId="0edf4db6-3340-4786-b3d9-2840f46d3fc6" providerId="ADAL" clId="{7CDEEAFF-CFF7-4FE3-BA3D-F92086E8C015}" dt="2026-07-21T20:29:32.879" v="1777" actId="14100"/>
        <pc:sldMkLst>
          <pc:docMk/>
          <pc:sldMk cId="0" sldId="405"/>
        </pc:sldMkLst>
        <pc:spChg chg="mod">
          <ac:chgData name="Tao Liu" userId="0edf4db6-3340-4786-b3d9-2840f46d3fc6" providerId="ADAL" clId="{7CDEEAFF-CFF7-4FE3-BA3D-F92086E8C015}" dt="2026-07-21T06:53:47.226" v="1094" actId="1076"/>
          <ac:spMkLst>
            <pc:docMk/>
            <pc:sldMk cId="0" sldId="405"/>
            <ac:spMk id="2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3:18:18.705" v="535" actId="478"/>
          <ac:spMkLst>
            <pc:docMk/>
            <pc:sldMk cId="0" sldId="405"/>
            <ac:spMk id="4" creationId="{00000000-0000-0000-0000-000000000000}"/>
          </ac:spMkLst>
        </pc:spChg>
        <pc:spChg chg="del mod">
          <ac:chgData name="Tao Liu" userId="0edf4db6-3340-4786-b3d9-2840f46d3fc6" providerId="ADAL" clId="{7CDEEAFF-CFF7-4FE3-BA3D-F92086E8C015}" dt="2026-07-21T04:17:34.982" v="722" actId="478"/>
          <ac:spMkLst>
            <pc:docMk/>
            <pc:sldMk cId="0" sldId="405"/>
            <ac:spMk id="5" creationId="{00000000-0000-0000-0000-000000000000}"/>
          </ac:spMkLst>
        </pc:spChg>
        <pc:spChg chg="add mod">
          <ac:chgData name="Tao Liu" userId="0edf4db6-3340-4786-b3d9-2840f46d3fc6" providerId="ADAL" clId="{7CDEEAFF-CFF7-4FE3-BA3D-F92086E8C015}" dt="2026-07-21T19:43:06.437" v="1650" actId="20577"/>
          <ac:spMkLst>
            <pc:docMk/>
            <pc:sldMk cId="0" sldId="405"/>
            <ac:spMk id="7" creationId="{945889ED-B42A-B42A-1426-09BB80A8BB84}"/>
          </ac:spMkLst>
        </pc:spChg>
        <pc:graphicFrameChg chg="mod modGraphic">
          <ac:chgData name="Tao Liu" userId="0edf4db6-3340-4786-b3d9-2840f46d3fc6" providerId="ADAL" clId="{7CDEEAFF-CFF7-4FE3-BA3D-F92086E8C015}" dt="2026-07-21T20:29:32.879" v="1777" actId="14100"/>
          <ac:graphicFrameMkLst>
            <pc:docMk/>
            <pc:sldMk cId="0" sldId="405"/>
            <ac:graphicFrameMk id="3" creationId="{00000000-0000-0000-0000-000000000000}"/>
          </ac:graphicFrameMkLst>
        </pc:graphicFrameChg>
      </pc:sldChg>
      <pc:sldChg chg="del">
        <pc:chgData name="Tao Liu" userId="0edf4db6-3340-4786-b3d9-2840f46d3fc6" providerId="ADAL" clId="{7CDEEAFF-CFF7-4FE3-BA3D-F92086E8C015}" dt="2026-07-21T03:36:58.499" v="669" actId="47"/>
        <pc:sldMkLst>
          <pc:docMk/>
          <pc:sldMk cId="0" sldId="406"/>
        </pc:sldMkLst>
      </pc:sldChg>
      <pc:sldChg chg="del">
        <pc:chgData name="Tao Liu" userId="0edf4db6-3340-4786-b3d9-2840f46d3fc6" providerId="ADAL" clId="{7CDEEAFF-CFF7-4FE3-BA3D-F92086E8C015}" dt="2026-07-21T04:13:54.900" v="698" actId="47"/>
        <pc:sldMkLst>
          <pc:docMk/>
          <pc:sldMk cId="0" sldId="407"/>
        </pc:sldMkLst>
      </pc:sldChg>
      <pc:sldChg chg="del">
        <pc:chgData name="Tao Liu" userId="0edf4db6-3340-4786-b3d9-2840f46d3fc6" providerId="ADAL" clId="{7CDEEAFF-CFF7-4FE3-BA3D-F92086E8C015}" dt="2026-07-21T04:53:53.953" v="796" actId="47"/>
        <pc:sldMkLst>
          <pc:docMk/>
          <pc:sldMk cId="0" sldId="408"/>
        </pc:sldMkLst>
      </pc:sldChg>
      <pc:sldChg chg="delSp modSp del mod">
        <pc:chgData name="Tao Liu" userId="0edf4db6-3340-4786-b3d9-2840f46d3fc6" providerId="ADAL" clId="{7CDEEAFF-CFF7-4FE3-BA3D-F92086E8C015}" dt="2026-07-21T07:11:41.990" v="1210" actId="47"/>
        <pc:sldMkLst>
          <pc:docMk/>
          <pc:sldMk cId="0" sldId="409"/>
        </pc:sldMkLst>
        <pc:spChg chg="mod">
          <ac:chgData name="Tao Liu" userId="0edf4db6-3340-4786-b3d9-2840f46d3fc6" providerId="ADAL" clId="{7CDEEAFF-CFF7-4FE3-BA3D-F92086E8C015}" dt="2026-07-21T06:25:47.340" v="926" actId="20577"/>
          <ac:spMkLst>
            <pc:docMk/>
            <pc:sldMk cId="0" sldId="409"/>
            <ac:spMk id="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8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1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11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1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1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1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9:42.061" v="826" actId="478"/>
          <ac:spMkLst>
            <pc:docMk/>
            <pc:sldMk cId="0" sldId="409"/>
            <ac:spMk id="17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8:42.128" v="824" actId="478"/>
          <ac:spMkLst>
            <pc:docMk/>
            <pc:sldMk cId="0" sldId="409"/>
            <ac:spMk id="20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8:43.308" v="825" actId="478"/>
          <ac:spMkLst>
            <pc:docMk/>
            <pc:sldMk cId="0" sldId="409"/>
            <ac:spMk id="21" creationId="{00000000-0000-0000-0000-000000000000}"/>
          </ac:spMkLst>
        </pc:spChg>
        <pc:cxnChg chg="del">
          <ac:chgData name="Tao Liu" userId="0edf4db6-3340-4786-b3d9-2840f46d3fc6" providerId="ADAL" clId="{7CDEEAFF-CFF7-4FE3-BA3D-F92086E8C015}" dt="2026-07-21T04:59:42.061" v="826" actId="478"/>
          <ac:cxnSpMkLst>
            <pc:docMk/>
            <pc:sldMk cId="0" sldId="409"/>
            <ac:cxnSpMk id="5" creationId="{00000000-0000-0000-0000-000000000000}"/>
          </ac:cxnSpMkLst>
        </pc:cxnChg>
        <pc:cxnChg chg="del">
          <ac:chgData name="Tao Liu" userId="0edf4db6-3340-4786-b3d9-2840f46d3fc6" providerId="ADAL" clId="{7CDEEAFF-CFF7-4FE3-BA3D-F92086E8C015}" dt="2026-07-21T04:58:40.652" v="823" actId="478"/>
          <ac:cxnSpMkLst>
            <pc:docMk/>
            <pc:sldMk cId="0" sldId="409"/>
            <ac:cxnSpMk id="19" creationId="{00000000-0000-0000-0000-000000000000}"/>
          </ac:cxnSpMkLst>
        </pc:cxnChg>
      </pc:sldChg>
      <pc:sldChg chg="addSp delSp modSp add mod">
        <pc:chgData name="Tao Liu" userId="0edf4db6-3340-4786-b3d9-2840f46d3fc6" providerId="ADAL" clId="{7CDEEAFF-CFF7-4FE3-BA3D-F92086E8C015}" dt="2026-07-21T13:29:44.568" v="1337" actId="1076"/>
        <pc:sldMkLst>
          <pc:docMk/>
          <pc:sldMk cId="1397897279" sldId="2147479737"/>
        </pc:sldMkLst>
        <pc:spChg chg="mod">
          <ac:chgData name="Tao Liu" userId="0edf4db6-3340-4786-b3d9-2840f46d3fc6" providerId="ADAL" clId="{7CDEEAFF-CFF7-4FE3-BA3D-F92086E8C015}" dt="2026-07-21T07:12:22.040" v="1229" actId="14100"/>
          <ac:spMkLst>
            <pc:docMk/>
            <pc:sldMk cId="1397897279" sldId="2147479737"/>
            <ac:spMk id="2" creationId="{8D02712E-6F14-385B-622C-828D4C69F94B}"/>
          </ac:spMkLst>
        </pc:spChg>
        <pc:spChg chg="del">
          <ac:chgData name="Tao Liu" userId="0edf4db6-3340-4786-b3d9-2840f46d3fc6" providerId="ADAL" clId="{7CDEEAFF-CFF7-4FE3-BA3D-F92086E8C015}" dt="2026-07-21T02:35:14.439" v="324" actId="478"/>
          <ac:spMkLst>
            <pc:docMk/>
            <pc:sldMk cId="1397897279" sldId="2147479737"/>
            <ac:spMk id="10" creationId="{9C4A3B1A-1D59-B00E-7FB0-C0856A19FD62}"/>
          </ac:spMkLst>
        </pc:spChg>
        <pc:spChg chg="mod">
          <ac:chgData name="Tao Liu" userId="0edf4db6-3340-4786-b3d9-2840f46d3fc6" providerId="ADAL" clId="{7CDEEAFF-CFF7-4FE3-BA3D-F92086E8C015}" dt="2026-07-21T13:29:33.335" v="1335" actId="1076"/>
          <ac:spMkLst>
            <pc:docMk/>
            <pc:sldMk cId="1397897279" sldId="2147479737"/>
            <ac:spMk id="11" creationId="{00000000-0000-0000-0000-000000000000}"/>
          </ac:spMkLst>
        </pc:spChg>
        <pc:spChg chg="mod">
          <ac:chgData name="Tao Liu" userId="0edf4db6-3340-4786-b3d9-2840f46d3fc6" providerId="ADAL" clId="{7CDEEAFF-CFF7-4FE3-BA3D-F92086E8C015}" dt="2026-07-21T13:29:44.568" v="1337" actId="1076"/>
          <ac:spMkLst>
            <pc:docMk/>
            <pc:sldMk cId="1397897279" sldId="2147479737"/>
            <ac:spMk id="14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5:16.215" v="325" actId="478"/>
          <ac:spMkLst>
            <pc:docMk/>
            <pc:sldMk cId="1397897279" sldId="2147479737"/>
            <ac:spMk id="16" creationId="{5D1775D6-6FA1-4E87-EE2D-3C08BB2712F3}"/>
          </ac:spMkLst>
        </pc:spChg>
        <pc:spChg chg="del">
          <ac:chgData name="Tao Liu" userId="0edf4db6-3340-4786-b3d9-2840f46d3fc6" providerId="ADAL" clId="{7CDEEAFF-CFF7-4FE3-BA3D-F92086E8C015}" dt="2026-07-21T06:47:58.439" v="1065" actId="478"/>
          <ac:spMkLst>
            <pc:docMk/>
            <pc:sldMk cId="1397897279" sldId="2147479737"/>
            <ac:spMk id="26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2:35:17.449" v="326" actId="478"/>
          <ac:spMkLst>
            <pc:docMk/>
            <pc:sldMk cId="1397897279" sldId="2147479737"/>
            <ac:spMk id="26" creationId="{D3170943-BA6C-2E08-9530-E16450314B63}"/>
          </ac:spMkLst>
        </pc:spChg>
        <pc:spChg chg="add del">
          <ac:chgData name="Tao Liu" userId="0edf4db6-3340-4786-b3d9-2840f46d3fc6" providerId="ADAL" clId="{7CDEEAFF-CFF7-4FE3-BA3D-F92086E8C015}" dt="2026-07-21T02:35:20.406" v="328" actId="478"/>
          <ac:spMkLst>
            <pc:docMk/>
            <pc:sldMk cId="1397897279" sldId="2147479737"/>
            <ac:spMk id="30" creationId="{70510FBF-CD45-752C-4DF7-72562EDFC4F4}"/>
          </ac:spMkLst>
        </pc:spChg>
        <pc:spChg chg="add del">
          <ac:chgData name="Tao Liu" userId="0edf4db6-3340-4786-b3d9-2840f46d3fc6" providerId="ADAL" clId="{7CDEEAFF-CFF7-4FE3-BA3D-F92086E8C015}" dt="2026-07-21T02:36:22.779" v="352" actId="478"/>
          <ac:spMkLst>
            <pc:docMk/>
            <pc:sldMk cId="1397897279" sldId="2147479737"/>
            <ac:spMk id="31" creationId="{87BE1816-2140-51FF-B35A-6A544FCEC43D}"/>
          </ac:spMkLst>
        </pc:spChg>
        <pc:cxnChg chg="mod">
          <ac:chgData name="Tao Liu" userId="0edf4db6-3340-4786-b3d9-2840f46d3fc6" providerId="ADAL" clId="{7CDEEAFF-CFF7-4FE3-BA3D-F92086E8C015}" dt="2026-07-21T13:29:39.162" v="1336" actId="1076"/>
          <ac:cxnSpMkLst>
            <pc:docMk/>
            <pc:sldMk cId="1397897279" sldId="2147479737"/>
            <ac:cxnSpMk id="15" creationId="{00000000-0000-0000-0000-000000000000}"/>
          </ac:cxnSpMkLst>
        </pc:cxnChg>
      </pc:sldChg>
      <pc:sldChg chg="modSp add mod modNotesTx">
        <pc:chgData name="Tao Liu" userId="0edf4db6-3340-4786-b3d9-2840f46d3fc6" providerId="ADAL" clId="{7CDEEAFF-CFF7-4FE3-BA3D-F92086E8C015}" dt="2026-07-21T17:35:29.959" v="1499" actId="20577"/>
        <pc:sldMkLst>
          <pc:docMk/>
          <pc:sldMk cId="585696435" sldId="2147479754"/>
        </pc:sldMkLst>
        <pc:spChg chg="mod">
          <ac:chgData name="Tao Liu" userId="0edf4db6-3340-4786-b3d9-2840f46d3fc6" providerId="ADAL" clId="{7CDEEAFF-CFF7-4FE3-BA3D-F92086E8C015}" dt="2026-07-21T06:52:46.777" v="1084" actId="255"/>
          <ac:spMkLst>
            <pc:docMk/>
            <pc:sldMk cId="585696435" sldId="2147479754"/>
            <ac:spMk id="2" creationId="{37BA14F9-2050-B9B2-3714-C3F1745E1984}"/>
          </ac:spMkLst>
        </pc:spChg>
        <pc:spChg chg="mod">
          <ac:chgData name="Tao Liu" userId="0edf4db6-3340-4786-b3d9-2840f46d3fc6" providerId="ADAL" clId="{7CDEEAFF-CFF7-4FE3-BA3D-F92086E8C015}" dt="2026-07-21T06:51:19.404" v="1072" actId="20577"/>
          <ac:spMkLst>
            <pc:docMk/>
            <pc:sldMk cId="585696435" sldId="2147479754"/>
            <ac:spMk id="9" creationId="{68645EEF-37EF-7A70-E128-7ABBC0A85E95}"/>
          </ac:spMkLst>
        </pc:spChg>
        <pc:spChg chg="mod">
          <ac:chgData name="Tao Liu" userId="0edf4db6-3340-4786-b3d9-2840f46d3fc6" providerId="ADAL" clId="{7CDEEAFF-CFF7-4FE3-BA3D-F92086E8C015}" dt="2026-07-21T02:01:05.915" v="171" actId="20577"/>
          <ac:spMkLst>
            <pc:docMk/>
            <pc:sldMk cId="585696435" sldId="2147479754"/>
            <ac:spMk id="23" creationId="{735B7EA2-D83A-A9D9-3C17-0716E74CFBB8}"/>
          </ac:spMkLst>
        </pc:spChg>
      </pc:sldChg>
      <pc:sldChg chg="addSp delSp modSp add mod ord modNotesTx">
        <pc:chgData name="Tao Liu" userId="0edf4db6-3340-4786-b3d9-2840f46d3fc6" providerId="ADAL" clId="{7CDEEAFF-CFF7-4FE3-BA3D-F92086E8C015}" dt="2026-07-21T19:44:18.011" v="1651" actId="22"/>
        <pc:sldMkLst>
          <pc:docMk/>
          <pc:sldMk cId="1201664470" sldId="2147479755"/>
        </pc:sldMkLst>
        <pc:spChg chg="mod">
          <ac:chgData name="Tao Liu" userId="0edf4db6-3340-4786-b3d9-2840f46d3fc6" providerId="ADAL" clId="{7CDEEAFF-CFF7-4FE3-BA3D-F92086E8C015}" dt="2026-07-21T06:53:54.997" v="1096" actId="1076"/>
          <ac:spMkLst>
            <pc:docMk/>
            <pc:sldMk cId="1201664470" sldId="2147479755"/>
            <ac:spMk id="2" creationId="{29DFF295-2A69-CA95-123D-79B1FB873D9F}"/>
          </ac:spMkLst>
        </pc:spChg>
        <pc:spChg chg="add del">
          <ac:chgData name="Tao Liu" userId="0edf4db6-3340-4786-b3d9-2840f46d3fc6" providerId="ADAL" clId="{7CDEEAFF-CFF7-4FE3-BA3D-F92086E8C015}" dt="2026-07-21T04:23:33.615" v="749" actId="22"/>
          <ac:spMkLst>
            <pc:docMk/>
            <pc:sldMk cId="1201664470" sldId="2147479755"/>
            <ac:spMk id="5" creationId="{01BA1B93-3EFE-093D-5502-61CAD550FE34}"/>
          </ac:spMkLst>
        </pc:spChg>
        <pc:spChg chg="add">
          <ac:chgData name="Tao Liu" userId="0edf4db6-3340-4786-b3d9-2840f46d3fc6" providerId="ADAL" clId="{7CDEEAFF-CFF7-4FE3-BA3D-F92086E8C015}" dt="2026-07-21T19:44:18.011" v="1651" actId="22"/>
          <ac:spMkLst>
            <pc:docMk/>
            <pc:sldMk cId="1201664470" sldId="2147479755"/>
            <ac:spMk id="5" creationId="{729E97DC-1878-3918-B2BE-F11C7899560B}"/>
          </ac:spMkLst>
        </pc:spChg>
        <pc:graphicFrameChg chg="del">
          <ac:chgData name="Tao Liu" userId="0edf4db6-3340-4786-b3d9-2840f46d3fc6" providerId="ADAL" clId="{7CDEEAFF-CFF7-4FE3-BA3D-F92086E8C015}" dt="2026-07-21T04:21:06.808" v="726" actId="478"/>
          <ac:graphicFrameMkLst>
            <pc:docMk/>
            <pc:sldMk cId="1201664470" sldId="2147479755"/>
            <ac:graphicFrameMk id="33" creationId="{F01068E1-1B1D-B09B-3645-F9892AD2E06B}"/>
          </ac:graphicFrameMkLst>
        </pc:graphicFrameChg>
        <pc:picChg chg="add mod">
          <ac:chgData name="Tao Liu" userId="0edf4db6-3340-4786-b3d9-2840f46d3fc6" providerId="ADAL" clId="{7CDEEAFF-CFF7-4FE3-BA3D-F92086E8C015}" dt="2026-07-21T04:24:13.214" v="751" actId="14100"/>
          <ac:picMkLst>
            <pc:docMk/>
            <pc:sldMk cId="1201664470" sldId="2147479755"/>
            <ac:picMk id="3" creationId="{756C8B28-B942-6A39-D0CA-2674F08C7A66}"/>
          </ac:picMkLst>
        </pc:picChg>
      </pc:sldChg>
      <pc:sldChg chg="modSp new del mod ord">
        <pc:chgData name="Tao Liu" userId="0edf4db6-3340-4786-b3d9-2840f46d3fc6" providerId="ADAL" clId="{7CDEEAFF-CFF7-4FE3-BA3D-F92086E8C015}" dt="2026-07-21T02:46:24.198" v="466" actId="47"/>
        <pc:sldMkLst>
          <pc:docMk/>
          <pc:sldMk cId="3675142173" sldId="2147479755"/>
        </pc:sldMkLst>
        <pc:spChg chg="mod">
          <ac:chgData name="Tao Liu" userId="0edf4db6-3340-4786-b3d9-2840f46d3fc6" providerId="ADAL" clId="{7CDEEAFF-CFF7-4FE3-BA3D-F92086E8C015}" dt="2026-07-21T02:04:07.679" v="301" actId="20577"/>
          <ac:spMkLst>
            <pc:docMk/>
            <pc:sldMk cId="3675142173" sldId="2147479755"/>
            <ac:spMk id="3" creationId="{65529FAF-E772-675C-2AD2-6F9F25FDA439}"/>
          </ac:spMkLst>
        </pc:spChg>
      </pc:sldChg>
      <pc:sldChg chg="addSp delSp modSp add mod">
        <pc:chgData name="Tao Liu" userId="0edf4db6-3340-4786-b3d9-2840f46d3fc6" providerId="ADAL" clId="{7CDEEAFF-CFF7-4FE3-BA3D-F92086E8C015}" dt="2026-07-21T20:24:28.852" v="1752" actId="20577"/>
        <pc:sldMkLst>
          <pc:docMk/>
          <pc:sldMk cId="776792367" sldId="2147479756"/>
        </pc:sldMkLst>
        <pc:spChg chg="add mod">
          <ac:chgData name="Tao Liu" userId="0edf4db6-3340-4786-b3d9-2840f46d3fc6" providerId="ADAL" clId="{7CDEEAFF-CFF7-4FE3-BA3D-F92086E8C015}" dt="2026-07-21T20:24:28.852" v="1752" actId="20577"/>
          <ac:spMkLst>
            <pc:docMk/>
            <pc:sldMk cId="776792367" sldId="2147479756"/>
            <ac:spMk id="2" creationId="{61DDDB37-5A8C-BB5F-200C-A5F4110703AF}"/>
          </ac:spMkLst>
        </pc:spChg>
        <pc:spChg chg="del mod">
          <ac:chgData name="Tao Liu" userId="0edf4db6-3340-4786-b3d9-2840f46d3fc6" providerId="ADAL" clId="{7CDEEAFF-CFF7-4FE3-BA3D-F92086E8C015}" dt="2026-07-21T07:01:37.368" v="1165" actId="478"/>
          <ac:spMkLst>
            <pc:docMk/>
            <pc:sldMk cId="776792367" sldId="2147479756"/>
            <ac:spMk id="2" creationId="{6656C8A3-C65F-6701-5970-3E8523AFCD9D}"/>
          </ac:spMkLst>
        </pc:spChg>
        <pc:spChg chg="mod">
          <ac:chgData name="Tao Liu" userId="0edf4db6-3340-4786-b3d9-2840f46d3fc6" providerId="ADAL" clId="{7CDEEAFF-CFF7-4FE3-BA3D-F92086E8C015}" dt="2026-07-21T20:06:44.598" v="1690" actId="1076"/>
          <ac:spMkLst>
            <pc:docMk/>
            <pc:sldMk cId="776792367" sldId="2147479756"/>
            <ac:spMk id="3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3" creationId="{A8A46EA6-8E1A-3998-1C70-37D034A3DA4B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4" creationId="{ACC2FABD-819C-528E-54B5-9B35F28FECE4}"/>
          </ac:spMkLst>
        </pc:spChg>
        <pc:spChg chg="mod">
          <ac:chgData name="Tao Liu" userId="0edf4db6-3340-4786-b3d9-2840f46d3fc6" providerId="ADAL" clId="{7CDEEAFF-CFF7-4FE3-BA3D-F92086E8C015}" dt="2026-07-21T20:06:53.623" v="1692" actId="1076"/>
          <ac:spMkLst>
            <pc:docMk/>
            <pc:sldMk cId="776792367" sldId="2147479756"/>
            <ac:spMk id="5" creationId="{00000000-0000-0000-0000-000000000000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5" creationId="{FA45F123-6339-ED6B-B7F2-CD5814D875B0}"/>
          </ac:spMkLst>
        </pc:spChg>
        <pc:spChg chg="add del mod">
          <ac:chgData name="Tao Liu" userId="0edf4db6-3340-4786-b3d9-2840f46d3fc6" providerId="ADAL" clId="{7CDEEAFF-CFF7-4FE3-BA3D-F92086E8C015}" dt="2026-07-21T20:18:17.026" v="1720"/>
          <ac:spMkLst>
            <pc:docMk/>
            <pc:sldMk cId="776792367" sldId="2147479756"/>
            <ac:spMk id="6" creationId="{06949832-7567-058A-D6B7-6E72B1D6D1B2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7" creationId="{322CB51F-3E97-B05B-778B-914071CE71E0}"/>
          </ac:spMkLst>
        </pc:spChg>
        <pc:spChg chg="add del mod">
          <ac:chgData name="Tao Liu" userId="0edf4db6-3340-4786-b3d9-2840f46d3fc6" providerId="ADAL" clId="{7CDEEAFF-CFF7-4FE3-BA3D-F92086E8C015}" dt="2026-07-21T07:01:40.640" v="1166" actId="478"/>
          <ac:spMkLst>
            <pc:docMk/>
            <pc:sldMk cId="776792367" sldId="2147479756"/>
            <ac:spMk id="7" creationId="{8A11C97E-8FF6-C07E-B67C-B1725E12CAF2}"/>
          </ac:spMkLst>
        </pc:spChg>
        <pc:spChg chg="add del mod">
          <ac:chgData name="Tao Liu" userId="0edf4db6-3340-4786-b3d9-2840f46d3fc6" providerId="ADAL" clId="{7CDEEAFF-CFF7-4FE3-BA3D-F92086E8C015}" dt="2026-07-21T20:21:54.107" v="1731"/>
          <ac:spMkLst>
            <pc:docMk/>
            <pc:sldMk cId="776792367" sldId="2147479756"/>
            <ac:spMk id="7" creationId="{CB4D1124-C5C8-6395-C666-81FA430B69C4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8" creationId="{2D151F89-4044-9657-9FE7-7500DC0AA2E3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9" creationId="{7B21220D-8566-C2A8-4B61-1208687C8210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11" creationId="{720ACDEA-90EF-E5EB-9C8C-6E2DB7166300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13" creationId="{232B7625-1A69-C47E-80D9-4234F660BE67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15" creationId="{AA5C5E91-CDE9-CA8F-C224-2342E708B278}"/>
          </ac:spMkLst>
        </pc:spChg>
        <pc:spChg chg="del">
          <ac:chgData name="Tao Liu" userId="0edf4db6-3340-4786-b3d9-2840f46d3fc6" providerId="ADAL" clId="{7CDEEAFF-CFF7-4FE3-BA3D-F92086E8C015}" dt="2026-07-21T04:56:28.948" v="802" actId="478"/>
          <ac:spMkLst>
            <pc:docMk/>
            <pc:sldMk cId="776792367" sldId="2147479756"/>
            <ac:spMk id="16" creationId="{B6531962-9E50-8E12-D1BB-3A0D66F3E164}"/>
          </ac:spMkLst>
        </pc:spChg>
        <pc:spChg chg="add mod">
          <ac:chgData name="Tao Liu" userId="0edf4db6-3340-4786-b3d9-2840f46d3fc6" providerId="ADAL" clId="{7CDEEAFF-CFF7-4FE3-BA3D-F92086E8C015}" dt="2026-07-21T04:57:11.653" v="821"/>
          <ac:spMkLst>
            <pc:docMk/>
            <pc:sldMk cId="776792367" sldId="2147479756"/>
            <ac:spMk id="18" creationId="{5D031DC5-3670-3DC0-1EFD-520BA05D0A14}"/>
          </ac:spMkLst>
        </pc:spChg>
        <pc:cxnChg chg="mod">
          <ac:chgData name="Tao Liu" userId="0edf4db6-3340-4786-b3d9-2840f46d3fc6" providerId="ADAL" clId="{7CDEEAFF-CFF7-4FE3-BA3D-F92086E8C015}" dt="2026-07-21T20:06:47.337" v="1691" actId="1076"/>
          <ac:cxnSpMkLst>
            <pc:docMk/>
            <pc:sldMk cId="776792367" sldId="2147479756"/>
            <ac:cxnSpMk id="4" creationId="{00000000-0000-0000-0000-000000000000}"/>
          </ac:cxnSpMkLst>
        </pc:cxnChg>
      </pc:sldChg>
      <pc:sldChg chg="del">
        <pc:chgData name="Tao Liu" userId="0edf4db6-3340-4786-b3d9-2840f46d3fc6" providerId="ADAL" clId="{7CDEEAFF-CFF7-4FE3-BA3D-F92086E8C015}" dt="2026-07-21T06:49:24.762" v="1066" actId="2696"/>
        <pc:sldMkLst>
          <pc:docMk/>
          <pc:sldMk cId="0" sldId="2147479757"/>
        </pc:sldMkLst>
      </pc:sldChg>
      <pc:sldChg chg="modSp add mod">
        <pc:chgData name="Tao Liu" userId="0edf4db6-3340-4786-b3d9-2840f46d3fc6" providerId="ADAL" clId="{7CDEEAFF-CFF7-4FE3-BA3D-F92086E8C015}" dt="2026-07-21T07:14:06.967" v="1255" actId="20577"/>
        <pc:sldMkLst>
          <pc:docMk/>
          <pc:sldMk cId="521370843" sldId="2147479757"/>
        </pc:sldMkLst>
        <pc:spChg chg="mod">
          <ac:chgData name="Tao Liu" userId="0edf4db6-3340-4786-b3d9-2840f46d3fc6" providerId="ADAL" clId="{7CDEEAFF-CFF7-4FE3-BA3D-F92086E8C015}" dt="2026-07-21T07:11:54.673" v="1223" actId="1076"/>
          <ac:spMkLst>
            <pc:docMk/>
            <pc:sldMk cId="521370843" sldId="2147479757"/>
            <ac:spMk id="2" creationId="{340B62AC-A052-BD79-C027-E2397F1F749B}"/>
          </ac:spMkLst>
        </pc:spChg>
        <pc:spChg chg="mod">
          <ac:chgData name="Tao Liu" userId="0edf4db6-3340-4786-b3d9-2840f46d3fc6" providerId="ADAL" clId="{7CDEEAFF-CFF7-4FE3-BA3D-F92086E8C015}" dt="2026-07-21T07:13:15.979" v="1232"/>
          <ac:spMkLst>
            <pc:docMk/>
            <pc:sldMk cId="521370843" sldId="2147479757"/>
            <ac:spMk id="4" creationId="{DB9CADC1-883F-07D6-1D5D-3EA9C9A0B9C8}"/>
          </ac:spMkLst>
        </pc:spChg>
        <pc:spChg chg="mod">
          <ac:chgData name="Tao Liu" userId="0edf4db6-3340-4786-b3d9-2840f46d3fc6" providerId="ADAL" clId="{7CDEEAFF-CFF7-4FE3-BA3D-F92086E8C015}" dt="2026-07-21T07:13:27.566" v="1233"/>
          <ac:spMkLst>
            <pc:docMk/>
            <pc:sldMk cId="521370843" sldId="2147479757"/>
            <ac:spMk id="7" creationId="{BFACD97C-4B71-1FBA-14C9-FF1A765373B6}"/>
          </ac:spMkLst>
        </pc:spChg>
        <pc:spChg chg="mod">
          <ac:chgData name="Tao Liu" userId="0edf4db6-3340-4786-b3d9-2840f46d3fc6" providerId="ADAL" clId="{7CDEEAFF-CFF7-4FE3-BA3D-F92086E8C015}" dt="2026-07-21T07:13:38.816" v="1234"/>
          <ac:spMkLst>
            <pc:docMk/>
            <pc:sldMk cId="521370843" sldId="2147479757"/>
            <ac:spMk id="10" creationId="{C15CCD0B-CF00-8AB8-2CDA-0D7B4D097160}"/>
          </ac:spMkLst>
        </pc:spChg>
        <pc:spChg chg="mod">
          <ac:chgData name="Tao Liu" userId="0edf4db6-3340-4786-b3d9-2840f46d3fc6" providerId="ADAL" clId="{7CDEEAFF-CFF7-4FE3-BA3D-F92086E8C015}" dt="2026-07-21T07:14:06.967" v="1255" actId="20577"/>
          <ac:spMkLst>
            <pc:docMk/>
            <pc:sldMk cId="521370843" sldId="2147479757"/>
            <ac:spMk id="13" creationId="{5BB03991-CEB4-014A-5152-08004F90422A}"/>
          </ac:spMkLst>
        </pc:spChg>
      </pc:sldChg>
      <pc:sldMasterChg chg="delSldLayout">
        <pc:chgData name="Tao Liu" userId="0edf4db6-3340-4786-b3d9-2840f46d3fc6" providerId="ADAL" clId="{7CDEEAFF-CFF7-4FE3-BA3D-F92086E8C015}" dt="2026-07-21T04:13:32.980" v="697" actId="47"/>
        <pc:sldMasterMkLst>
          <pc:docMk/>
          <pc:sldMasterMk cId="3844612275" sldId="2147483648"/>
        </pc:sldMasterMkLst>
        <pc:sldLayoutChg chg="del">
          <pc:chgData name="Tao Liu" userId="0edf4db6-3340-4786-b3d9-2840f46d3fc6" providerId="ADAL" clId="{7CDEEAFF-CFF7-4FE3-BA3D-F92086E8C015}" dt="2026-07-21T04:13:32.980" v="697" actId="47"/>
          <pc:sldLayoutMkLst>
            <pc:docMk/>
            <pc:sldMasterMk cId="3844612275" sldId="2147483648"/>
            <pc:sldLayoutMk cId="3680577362" sldId="2147483664"/>
          </pc:sldLayoutMkLst>
        </pc:sldLayoutChg>
      </pc:sldMasterChg>
      <pc:sldMasterChg chg="addSp delSp modSp mod modSldLayout">
        <pc:chgData name="Tao Liu" userId="0edf4db6-3340-4786-b3d9-2840f46d3fc6" providerId="ADAL" clId="{7CDEEAFF-CFF7-4FE3-BA3D-F92086E8C015}" dt="2026-07-21T01:52:11.881" v="125"/>
        <pc:sldMasterMkLst>
          <pc:docMk/>
          <pc:sldMasterMk cId="3844612275" sldId="2147483664"/>
        </pc:sldMasterMkLst>
        <pc:picChg chg="del">
          <ac:chgData name="Tao Liu" userId="0edf4db6-3340-4786-b3d9-2840f46d3fc6" providerId="ADAL" clId="{7CDEEAFF-CFF7-4FE3-BA3D-F92086E8C015}" dt="2026-07-21T01:52:11.601" v="105"/>
          <ac:picMkLst>
            <pc:docMk/>
            <pc:sldMasterMk cId="3844612275" sldId="2147483664"/>
            <ac:picMk id="8" creationId="{37EA8135-A4F9-0049-95A1-5FCC4736D4E7}"/>
          </ac:picMkLst>
        </pc:picChg>
        <pc:picChg chg="add mod">
          <ac:chgData name="Tao Liu" userId="0edf4db6-3340-4786-b3d9-2840f46d3fc6" providerId="ADAL" clId="{7CDEEAFF-CFF7-4FE3-BA3D-F92086E8C015}" dt="2026-07-21T01:52:11.881" v="125"/>
          <ac:picMkLst>
            <pc:docMk/>
            <pc:sldMasterMk cId="3844612275" sldId="2147483664"/>
            <ac:picMk id="11" creationId="{052E55CB-A57A-1C74-FF1E-16A7CA419448}"/>
          </ac:picMkLst>
        </pc:picChg>
        <pc:sldLayoutChg chg="delSp mod">
          <pc:chgData name="Tao Liu" userId="0edf4db6-3340-4786-b3d9-2840f46d3fc6" providerId="ADAL" clId="{7CDEEAFF-CFF7-4FE3-BA3D-F92086E8C015}" dt="2026-07-21T01:52:11.634" v="109"/>
          <pc:sldLayoutMkLst>
            <pc:docMk/>
            <pc:sldMasterMk cId="3844612275" sldId="2147483648"/>
            <pc:sldLayoutMk cId="786944554" sldId="2147483665"/>
          </pc:sldLayoutMkLst>
          <pc:picChg chg="del">
            <ac:chgData name="Tao Liu" userId="0edf4db6-3340-4786-b3d9-2840f46d3fc6" providerId="ADAL" clId="{7CDEEAFF-CFF7-4FE3-BA3D-F92086E8C015}" dt="2026-07-21T01:52:11.627" v="107"/>
            <ac:picMkLst>
              <pc:docMk/>
              <pc:sldMasterMk cId="3844612275" sldId="2147483648"/>
              <pc:sldLayoutMk cId="786944554" sldId="2147483665"/>
              <ac:picMk id="7" creationId="{247CE1E6-AB95-4944-8313-79281222ED93}"/>
            </ac:picMkLst>
          </pc:picChg>
          <pc:picChg chg="del">
            <ac:chgData name="Tao Liu" userId="0edf4db6-3340-4786-b3d9-2840f46d3fc6" providerId="ADAL" clId="{7CDEEAFF-CFF7-4FE3-BA3D-F92086E8C015}" dt="2026-07-21T01:52:11.634" v="109"/>
            <ac:picMkLst>
              <pc:docMk/>
              <pc:sldMasterMk cId="3844612275" sldId="2147483648"/>
              <pc:sldLayoutMk cId="786944554" sldId="2147483665"/>
              <ac:picMk id="8" creationId="{702DE202-27EF-184A-BEB4-A8B4E0909427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ACC22-CB92-5F4A-BCC6-D2262A20CA3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68A12-3627-D74A-9936-83167E6D4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4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06FA37-8B6B-4C82-8C81-A63E9D233B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27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motivations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68A12-3627-D74A-9936-83167E6D4F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912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68A12-3627-D74A-9936-83167E6D4F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18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68A12-3627-D74A-9936-83167E6D4F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63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table shows how each reference design actually sits in the regulatory landscape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68A12-3627-D74A-9936-83167E6D4F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10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figure abstracts those four designs into one generic architecture, and it is the picture behind everything that follows.</a:t>
            </a:r>
          </a:p>
          <a:p>
            <a:endParaRPr lang="en-US" dirty="0"/>
          </a:p>
          <a:p>
            <a:r>
              <a:rPr lang="en-US" dirty="0"/>
              <a:t>In the center: the primary sodium pool inside the reactor vessel, with the core, the primary pump, and the IHX all in-vessel</a:t>
            </a:r>
          </a:p>
          <a:p>
            <a:endParaRPr lang="en-US" dirty="0"/>
          </a:p>
          <a:p>
            <a:r>
              <a:rPr lang="en-US" dirty="0"/>
              <a:t>. Around the vessel: the guard vessel, with vessel-wall air cooling of the RVACS or RAC type rising past it. Inside the pool, a DHX connecting to an air heat exchanger represents the DRACS-type path. Everything sits inside the reactor building or functional containment boundary.</a:t>
            </a:r>
          </a:p>
          <a:p>
            <a:endParaRPr lang="en-US" dirty="0"/>
          </a:p>
          <a:p>
            <a:r>
              <a:rPr lang="en-US" dirty="0"/>
              <a:t>To the right, the IHX hands heat to the heat sink and power conversion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68A12-3627-D74A-9936-83167E6D4F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22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68A12-3627-D74A-9936-83167E6D4F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7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A7E548-E259-744B-BD3C-122448DC830E}"/>
              </a:ext>
            </a:extLst>
          </p:cNvPr>
          <p:cNvSpPr/>
          <p:nvPr userDrawn="1"/>
        </p:nvSpPr>
        <p:spPr>
          <a:xfrm>
            <a:off x="0" y="3353"/>
            <a:ext cx="12192000" cy="6864706"/>
          </a:xfrm>
          <a:prstGeom prst="rect">
            <a:avLst/>
          </a:prstGeom>
          <a:gradFill flip="none" rotWithShape="1">
            <a:gsLst>
              <a:gs pos="40000">
                <a:schemeClr val="bg1">
                  <a:alpha val="0"/>
                </a:schemeClr>
              </a:gs>
              <a:gs pos="0">
                <a:schemeClr val="bg1">
                  <a:lumMod val="99000"/>
                </a:scheme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A8ED65-CBE3-E64F-9AFE-858FAA61F970}"/>
              </a:ext>
            </a:extLst>
          </p:cNvPr>
          <p:cNvSpPr/>
          <p:nvPr userDrawn="1"/>
        </p:nvSpPr>
        <p:spPr>
          <a:xfrm>
            <a:off x="0" y="4069809"/>
            <a:ext cx="6100763" cy="1734342"/>
          </a:xfrm>
          <a:prstGeom prst="rect">
            <a:avLst/>
          </a:prstGeom>
          <a:solidFill>
            <a:srgbClr val="01597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B7BA1C-B7EA-4948-A940-E2678C344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1771"/>
            <a:ext cx="9144000" cy="1405839"/>
          </a:xfrm>
          <a:effectLst/>
        </p:spPr>
        <p:txBody>
          <a:bodyPr anchor="t" anchorCtr="0">
            <a:normAutofit/>
          </a:bodyPr>
          <a:lstStyle>
            <a:lvl1pPr algn="l">
              <a:defRPr sz="4800">
                <a:solidFill>
                  <a:srgbClr val="01597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31B1E0-F1A1-404C-94EF-DE851D7D8827}"/>
              </a:ext>
            </a:extLst>
          </p:cNvPr>
          <p:cNvSpPr/>
          <p:nvPr userDrawn="1"/>
        </p:nvSpPr>
        <p:spPr>
          <a:xfrm>
            <a:off x="6096000" y="4069809"/>
            <a:ext cx="6096000" cy="1734342"/>
          </a:xfrm>
          <a:prstGeom prst="rect">
            <a:avLst/>
          </a:prstGeom>
          <a:solidFill>
            <a:srgbClr val="2BABE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D32E1-49B1-8B44-88E6-07E05F6B9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7336-6034-48C2-A49A-AD9F11AD3A77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8BBC9-632B-9049-8E0B-5C1E0450B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E933D-86F4-0140-8BDF-8694B664E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F507007-C451-DF49-B1E5-AAE0C68257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3249" y="4222209"/>
            <a:ext cx="4873625" cy="142954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 i="0">
                <a:solidFill>
                  <a:srgbClr val="015976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D9CE15-939D-D949-BC91-2568102E28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0524" y="4222209"/>
            <a:ext cx="4929699" cy="1429542"/>
          </a:xfrm>
        </p:spPr>
        <p:txBody>
          <a:bodyPr/>
          <a:lstStyle>
            <a:lvl1pPr marL="0" indent="0" algn="r">
              <a:buNone/>
              <a:defRPr sz="1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E7C23-14CC-184A-8A63-141A4FEF38F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4069809"/>
            <a:ext cx="0" cy="173434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944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9C38D-CF4D-CE4C-A434-C5AE451BB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278403-81D1-0146-8E44-B788B8D55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6D38A-6BF2-2148-91A5-F712ECA37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B5986-1BEE-7043-B482-3698CCDAA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6E309-1779-4F83-9FC0-4904AC0C6DE3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D93933-8E92-6F4C-BE37-8D01E60C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1A6DBE-0E63-194E-8F3F-313EF649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3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35B0A-A8CB-9E47-A5B1-17BC57ACB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9395D-5477-054C-B004-6B91358E11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FDE3A-2BC1-DB4F-8854-E3DBE7146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28C5-0FDD-4D59-A4FA-D514B4DC1B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72236-C91B-174C-A552-BF9816B2E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D7A82-69CE-CB4A-A9FF-D12444852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77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F7DED6-116A-954B-90AE-0EAA91181E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83DA06-B6B4-C34D-A6E7-9030E68E1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69997-7AFA-5349-A689-9CFC40EF9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2B34-B90F-4D6C-B383-404A9147A96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85D01-1320-7F4A-80A4-D405A911A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52B47-42A3-1345-8DF3-E83285D66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7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5D9CE15-939D-D949-BC91-2568102E2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B7BA1C-B7EA-4948-A940-E2678C344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1597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D32E1-49B1-8B44-88E6-07E05F6B9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FF04-9B1A-498A-988A-7C216469E986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8BBC9-632B-9049-8E0B-5C1E0450B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E933D-86F4-0140-8BDF-8694B664E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1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0BCBA-77F5-A840-86AC-9F401CB83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1149"/>
            <a:ext cx="10515600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ED6E1-D7B9-AB47-8684-E05AE6664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9351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D94AD-F92D-594F-B84B-353B5C973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7CFF0-BF5F-4B4D-AAEB-689F4621B66F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75D60-3EA3-1143-B164-6BA2FB166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C85FFD-6CE7-F54D-813A-C90850B1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743200" cy="365125"/>
          </a:xfrm>
        </p:spPr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D9897C-68DE-3A38-BA95-6E6B9DC9A4DD}"/>
              </a:ext>
            </a:extLst>
          </p:cNvPr>
          <p:cNvSpPr txBox="1"/>
          <p:nvPr userDrawn="1"/>
        </p:nvSpPr>
        <p:spPr>
          <a:xfrm>
            <a:off x="0" y="6603295"/>
            <a:ext cx="1329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PSAM 18</a:t>
            </a:r>
          </a:p>
        </p:txBody>
      </p:sp>
    </p:spTree>
    <p:extLst>
      <p:ext uri="{BB962C8B-B14F-4D97-AF65-F5344CB8AC3E}">
        <p14:creationId xmlns:p14="http://schemas.microsoft.com/office/powerpoint/2010/main" val="136055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CFC7C-C095-884D-8B7A-628BD0DD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62DB2-04C0-0842-8C07-5EC935525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6A1B2-0FD6-8A4A-AFD3-C96454DD0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8C259-CC15-4C98-BEB2-F7BF52E381EA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0C5D-7201-8340-9CE6-FA4EB8CE6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919E0-C128-1742-B9F2-6AF02BCE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9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1470C-2B73-1E49-8372-D5B0D61F3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8092"/>
            <a:ext cx="10515600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9ECE7-A324-A942-B943-8B13D1DDF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99351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A811CE-7AC8-8441-9FF7-E7906BA90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99351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E3462-BE17-CA47-8225-62056826E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7CFBF-0DA2-485E-B083-475AC1F31974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EF760-D745-5940-891A-9802F272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04295A-93BD-DD4A-8F18-FCCC8AC86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2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A5592-435A-154A-9E5D-63987A9BA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58092"/>
            <a:ext cx="10515600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92C79-F157-B84B-B9FD-3FA5B02D8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5794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A93E2-A6B8-8B4C-B817-9F1F9D0C9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81858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D49D5-31E7-194A-8A1F-FCCEFE7E8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5794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F77CE8-7115-F240-AC07-28EEBB55EC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81858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A46522-30D3-4840-B67E-7ABE361B5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3926-AA6E-4036-AE18-92F25EB9F8C1}" type="datetime1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522DC5-F28B-7049-8E2E-D32DA55D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C022E2-7A43-7F40-BFAC-13E7820B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7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AB285F-A499-DC45-BD19-EBD0C7029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B593-4939-4D5D-BD37-9A0EF5737F91}" type="datetime1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7A4CE4-DBD6-1540-9F29-B127EC69D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8A132-1ECB-7F4D-A0E1-171DA21B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8852DB-304E-774C-83B3-85B7BA80C1CA}"/>
              </a:ext>
            </a:extLst>
          </p:cNvPr>
          <p:cNvSpPr txBox="1">
            <a:spLocks/>
          </p:cNvSpPr>
          <p:nvPr userDrawn="1"/>
        </p:nvSpPr>
        <p:spPr>
          <a:xfrm>
            <a:off x="838200" y="-158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00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F86393-2879-AF46-B7A1-D8D08ED8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8DE0-3ECB-4111-8C9F-30C9FA4AA089}" type="datetime1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E6D2E-2BCD-C149-8587-163943CE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3D8E0-8167-6546-82B9-071E0D98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4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500D-E898-BC42-847B-F7938F7B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43FF2-EDE0-F945-9621-BDDB11A00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5CF98-DA4D-944A-B988-3F96964FC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4F426-C3E9-274B-ABF3-01C8856D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A9A7C-FFAF-42EA-8C57-DE49495F2284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385FC-BA3E-4B4B-96F6-D2757D4FC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7E2C3-4AE9-134A-8E66-B03BCF82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2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4B2FE7-F943-9B4D-B0EE-B33B1EE9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B3F96-45C6-AC44-8A26-76566B205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ED2EC-441C-1046-B117-D59D36CAD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2C773-43D4-4F5B-A637-7BF3D0090EF4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C7105-9E4B-CE43-9254-49678F613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38144-F410-6144-9AB8-58F5B586AC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7631E-3F45-1B47-9782-9C65F80144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B4CCB7-EF23-BA43-92E1-6C88F95ABA28}"/>
              </a:ext>
            </a:extLst>
          </p:cNvPr>
          <p:cNvSpPr/>
          <p:nvPr userDrawn="1"/>
        </p:nvSpPr>
        <p:spPr>
          <a:xfrm rot="5400000">
            <a:off x="5628933" y="-5628932"/>
            <a:ext cx="934134" cy="12192000"/>
          </a:xfrm>
          <a:prstGeom prst="rect">
            <a:avLst/>
          </a:prstGeom>
          <a:solidFill>
            <a:srgbClr val="0159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53B0F9-1063-C944-8BBD-0BC432367949}"/>
              </a:ext>
            </a:extLst>
          </p:cNvPr>
          <p:cNvSpPr/>
          <p:nvPr userDrawn="1"/>
        </p:nvSpPr>
        <p:spPr>
          <a:xfrm>
            <a:off x="0" y="932548"/>
            <a:ext cx="12192000" cy="45719"/>
          </a:xfrm>
          <a:prstGeom prst="rect">
            <a:avLst/>
          </a:prstGeom>
          <a:solidFill>
            <a:srgbClr val="2BA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9510DD-9FC5-034E-A7E7-E9B221B17D80}"/>
              </a:ext>
            </a:extLst>
          </p:cNvPr>
          <p:cNvSpPr/>
          <p:nvPr userDrawn="1"/>
        </p:nvSpPr>
        <p:spPr>
          <a:xfrm rot="5400000">
            <a:off x="5981700" y="647700"/>
            <a:ext cx="228600" cy="12192000"/>
          </a:xfrm>
          <a:prstGeom prst="rect">
            <a:avLst/>
          </a:prstGeom>
          <a:solidFill>
            <a:srgbClr val="0159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B0C0A6-8EBF-3233-BE07-40A731F88508}"/>
              </a:ext>
            </a:extLst>
          </p:cNvPr>
          <p:cNvSpPr txBox="1"/>
          <p:nvPr userDrawn="1"/>
        </p:nvSpPr>
        <p:spPr>
          <a:xfrm>
            <a:off x="0" y="6603295"/>
            <a:ext cx="1329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PSAM 18</a:t>
            </a:r>
          </a:p>
        </p:txBody>
      </p:sp>
      <p:pic>
        <p:nvPicPr>
          <p:cNvPr id="11" name="Picture 10" descr="inl_logo.png">
            <a:extLst>
              <a:ext uri="{FF2B5EF4-FFF2-40B4-BE49-F238E27FC236}">
                <a16:creationId xmlns:a16="http://schemas.microsoft.com/office/drawing/2014/main" id="{052E55CB-A57A-1C74-FF1E-16A7CA41944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79000" y="6121400"/>
            <a:ext cx="2095500" cy="40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1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15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A651"/>
        </a:buClr>
        <a:buFont typeface="Arial" panose="020B0604020202020204" pitchFamily="34" charset="0"/>
        <a:buChar char="•"/>
        <a:defRPr sz="2800" kern="1200">
          <a:solidFill>
            <a:srgbClr val="01597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651"/>
        </a:buClr>
        <a:buFont typeface="Arial" panose="020B0604020202020204" pitchFamily="34" charset="0"/>
        <a:buChar char="•"/>
        <a:defRPr sz="2400" kern="1200">
          <a:solidFill>
            <a:srgbClr val="01597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651"/>
        </a:buClr>
        <a:buFont typeface="Arial" panose="020B0604020202020204" pitchFamily="34" charset="0"/>
        <a:buChar char="•"/>
        <a:defRPr sz="2000" kern="1200">
          <a:solidFill>
            <a:srgbClr val="01597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651"/>
        </a:buClr>
        <a:buFont typeface="Arial" panose="020B0604020202020204" pitchFamily="34" charset="0"/>
        <a:buChar char="•"/>
        <a:defRPr sz="1800" kern="1200">
          <a:solidFill>
            <a:srgbClr val="01597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651"/>
        </a:buClr>
        <a:buFont typeface="Arial" panose="020B0604020202020204" pitchFamily="34" charset="0"/>
        <a:buChar char="•"/>
        <a:defRPr sz="1800" kern="1200">
          <a:solidFill>
            <a:srgbClr val="01597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ED0F02-2ECA-875B-1F85-48F1563023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3674DE-5381-B75C-3317-6E435AEB8E03}"/>
              </a:ext>
            </a:extLst>
          </p:cNvPr>
          <p:cNvSpPr txBox="1"/>
          <p:nvPr/>
        </p:nvSpPr>
        <p:spPr>
          <a:xfrm>
            <a:off x="825500" y="14224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sz="2800" b="1" dirty="0">
                <a:solidFill>
                  <a:srgbClr val="005D6E"/>
                </a:solidFill>
                <a:latin typeface="Arial" panose="020B0604020202020204" pitchFamily="34" charset="0"/>
              </a:rPr>
              <a:t>Toward a Generic PRA Framework for Sodium Fast Reactors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548F74-C378-C83C-C2D5-2B62DE9AFA76}"/>
              </a:ext>
            </a:extLst>
          </p:cNvPr>
          <p:cNvSpPr txBox="1"/>
          <p:nvPr/>
        </p:nvSpPr>
        <p:spPr>
          <a:xfrm>
            <a:off x="825500" y="2540000"/>
            <a:ext cx="104140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sz="2000" dirty="0">
                <a:solidFill>
                  <a:srgbClr val="263238"/>
                </a:solidFill>
                <a:latin typeface="Arial" panose="020B0604020202020204" pitchFamily="34" charset="0"/>
              </a:rPr>
              <a:t>A Comparative Review of Four Pool-Type SFR Designs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D1E626-71E0-02D6-3373-B2CBDF843707}"/>
              </a:ext>
            </a:extLst>
          </p:cNvPr>
          <p:cNvSpPr txBox="1"/>
          <p:nvPr/>
        </p:nvSpPr>
        <p:spPr>
          <a:xfrm>
            <a:off x="825500" y="3886200"/>
            <a:ext cx="93345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dirty="0">
                <a:solidFill>
                  <a:srgbClr val="263238"/>
                </a:solidFill>
                <a:latin typeface="Arial" panose="020B0604020202020204" pitchFamily="34" charset="0"/>
              </a:rPr>
              <a:t>Tao Liu, Jisuk Kim, Wen-Chi Cheng, and Svetlana Lawrence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927688-45FC-8D18-5AFF-0C1921A661AF}"/>
              </a:ext>
            </a:extLst>
          </p:cNvPr>
          <p:cNvSpPr txBox="1"/>
          <p:nvPr/>
        </p:nvSpPr>
        <p:spPr>
          <a:xfrm>
            <a:off x="825500" y="4396050"/>
            <a:ext cx="7620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sz="1600" dirty="0">
                <a:solidFill>
                  <a:srgbClr val="5C666B"/>
                </a:solidFill>
                <a:latin typeface="Arial" panose="020B0604020202020204" pitchFamily="34" charset="0"/>
              </a:rPr>
              <a:t>Idaho National Laboratory</a:t>
            </a:r>
          </a:p>
        </p:txBody>
      </p:sp>
      <p:pic>
        <p:nvPicPr>
          <p:cNvPr id="2" name="Picture 1" descr="inl_logo.png">
            <a:extLst>
              <a:ext uri="{FF2B5EF4-FFF2-40B4-BE49-F238E27FC236}">
                <a16:creationId xmlns:a16="http://schemas.microsoft.com/office/drawing/2014/main" id="{3461136B-D1C5-3CB8-DA8F-BD5F7A0B8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500" y="6032500"/>
            <a:ext cx="2286000" cy="44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56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592"/>
            <a:ext cx="6936545" cy="640080"/>
          </a:xfrm>
        </p:spPr>
        <p:txBody>
          <a:bodyPr wrap="square" lIns="27432" tIns="0" rIns="27432" bIns="0" anchor="ctr"/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Three functional groups for event-sequence modeling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611295"/>
              </p:ext>
            </p:extLst>
          </p:nvPr>
        </p:nvGraphicFramePr>
        <p:xfrm>
          <a:off x="530352" y="1225296"/>
          <a:ext cx="11100816" cy="4151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8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Arial"/>
                        </a:rPr>
                        <a:t>Functional group</a:t>
                      </a:r>
                    </a:p>
                  </a:txBody>
                  <a:tcPr marL="73152" marR="73152" anchor="ctr">
                    <a:solidFill>
                      <a:srgbClr val="01597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Arial"/>
                        </a:rPr>
                        <a:t>Questions represented</a:t>
                      </a:r>
                    </a:p>
                  </a:txBody>
                  <a:tcPr marL="73152" marR="73152" anchor="ctr">
                    <a:solidFill>
                      <a:srgbClr val="01597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</a:rPr>
                        <a:t>Generic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  <a:latin typeface="Arial"/>
                        </a:rPr>
                        <a:t>end</a:t>
                      </a:r>
                      <a:r>
                        <a:rPr lang="en-US" sz="1600" b="1" dirty="0" err="1">
                          <a:solidFill>
                            <a:srgbClr val="FFFFFF"/>
                          </a:solidFill>
                          <a:latin typeface="Arial"/>
                        </a:rPr>
                        <a:t>state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</a:rPr>
                        <a:t> / transfer</a:t>
                      </a:r>
                    </a:p>
                  </a:txBody>
                  <a:tcPr marL="73152" marR="73152" anchor="ctr">
                    <a:solidFill>
                      <a:srgbClr val="0159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1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1">
                          <a:solidFill>
                            <a:srgbClr val="202A30"/>
                          </a:solidFill>
                          <a:latin typeface="Arial"/>
                        </a:rPr>
                        <a:t>Protected response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0" dirty="0">
                          <a:solidFill>
                            <a:srgbClr val="202A30"/>
                          </a:solidFill>
                          <a:latin typeface="Arial"/>
                        </a:rPr>
                        <a:t>Did the reactor trip? Are core cooling and decay-heat removal adequate?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0">
                          <a:solidFill>
                            <a:srgbClr val="202A30"/>
                          </a:solidFill>
                          <a:latin typeface="Arial"/>
                        </a:rPr>
                        <a:t>OK; transfer to unprotected response; or provisional PDS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1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1">
                          <a:solidFill>
                            <a:srgbClr val="202A30"/>
                          </a:solidFill>
                          <a:latin typeface="Arial"/>
                        </a:rPr>
                        <a:t>Unprotected response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0">
                          <a:solidFill>
                            <a:srgbClr val="202A30"/>
                          </a:solidFill>
                          <a:latin typeface="Arial"/>
                        </a:rPr>
                        <a:t>Are inherent feedback, sodium inventory, cooling, and DHR adequate?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0">
                          <a:solidFill>
                            <a:srgbClr val="202A30"/>
                          </a:solidFill>
                          <a:latin typeface="Arial"/>
                        </a:rPr>
                        <a:t>Stable / OK or provisional PDS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1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1">
                          <a:solidFill>
                            <a:srgbClr val="202A30"/>
                          </a:solidFill>
                          <a:latin typeface="Arial"/>
                        </a:rPr>
                        <a:t>Barrier response, when needed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0">
                          <a:solidFill>
                            <a:srgbClr val="202A30"/>
                          </a:solidFill>
                          <a:latin typeface="Arial"/>
                        </a:rPr>
                        <a:t>How do fuel, sodium, vessel, guard vessel, and confinement perform?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600" b="0" dirty="0">
                          <a:solidFill>
                            <a:srgbClr val="202A30"/>
                          </a:solidFill>
                          <a:latin typeface="Arial"/>
                        </a:rPr>
                        <a:t>No or limited release; release category</a:t>
                      </a:r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8368" y="5577840"/>
            <a:ext cx="10881360" cy="4389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500" b="1">
                <a:solidFill>
                  <a:srgbClr val="015976"/>
                </a:solidFill>
                <a:latin typeface="Arial"/>
              </a:rPr>
              <a:t>These are functional groups. A design may use separate event trees, transfer logic, or branches within one tree.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320553-8608-E30F-2077-E0FD4D65B1D4}"/>
              </a:ext>
            </a:extLst>
          </p:cNvPr>
          <p:cNvSpPr txBox="1"/>
          <p:nvPr/>
        </p:nvSpPr>
        <p:spPr>
          <a:xfrm>
            <a:off x="530352" y="6217920"/>
            <a:ext cx="4560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PDS: Plant damage state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F27EF-EB00-2D66-8554-28DEBDEFA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2712E-6F14-385B-622C-828D4C69F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" y="150876"/>
            <a:ext cx="5498123" cy="640080"/>
          </a:xfrm>
        </p:spPr>
        <p:txBody>
          <a:bodyPr lIns="27432" tIns="0" rIns="27432" bIns="0" anchor="ctr"/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Representative loss-of-flow application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2AC9EBA-A377-0ABA-5271-D1FD624F58BB}"/>
              </a:ext>
            </a:extLst>
          </p:cNvPr>
          <p:cNvSpPr txBox="1">
            <a:spLocks/>
          </p:cNvSpPr>
          <p:nvPr/>
        </p:nvSpPr>
        <p:spPr>
          <a:xfrm>
            <a:off x="9448800" y="65645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>
                <a:latin typeface="Arial"/>
              </a:defRPr>
            </a:pPr>
            <a:fld id="{07D7631E-3F45-1B47-9782-9C65F801446E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>
                  <a:latin typeface="Arial"/>
                </a:defRPr>
              </a:pPr>
              <a:t>11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480" y="2194560"/>
            <a:ext cx="1051560" cy="658368"/>
          </a:xfrm>
          <a:prstGeom prst="rect">
            <a:avLst/>
          </a:prstGeom>
          <a:solidFill>
            <a:srgbClr val="F2F5F6"/>
          </a:solidFill>
          <a:ln w="15240"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700" b="1">
                <a:solidFill>
                  <a:srgbClr val="202A30"/>
                </a:solidFill>
                <a:latin typeface="Arial"/>
              </a:rPr>
              <a:t>IE-LOF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463040" y="2523744"/>
            <a:ext cx="502920" cy="0"/>
          </a:xfrm>
          <a:prstGeom prst="line">
            <a:avLst/>
          </a:prstGeom>
          <a:ln w="19050">
            <a:solidFill>
              <a:srgbClr val="015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965960" y="1984248"/>
            <a:ext cx="1627632" cy="1078992"/>
          </a:xfrm>
          <a:prstGeom prst="rect">
            <a:avLst/>
          </a:prstGeom>
          <a:solidFill>
            <a:srgbClr val="FFFFFF"/>
          </a:solidFill>
          <a:ln w="15240"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500" b="1">
                <a:solidFill>
                  <a:srgbClr val="202A30"/>
                </a:solidFill>
                <a:latin typeface="Arial"/>
              </a:rPr>
              <a:t>Trip and rod
insertion?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8931" y="1664208"/>
            <a:ext cx="475488" cy="25603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000" b="1" dirty="0">
                <a:solidFill>
                  <a:srgbClr val="015976"/>
                </a:solidFill>
                <a:latin typeface="Arial"/>
              </a:rPr>
              <a:t>YES</a:t>
            </a:r>
          </a:p>
        </p:txBody>
      </p:sp>
      <p:cxnSp>
        <p:nvCxnSpPr>
          <p:cNvPr id="12" name="Connector 11"/>
          <p:cNvCxnSpPr/>
          <p:nvPr/>
        </p:nvCxnSpPr>
        <p:spPr>
          <a:xfrm flipV="1">
            <a:off x="3593592" y="1636776"/>
            <a:ext cx="521208" cy="667512"/>
          </a:xfrm>
          <a:prstGeom prst="line">
            <a:avLst/>
          </a:prstGeom>
          <a:ln w="19050">
            <a:solidFill>
              <a:srgbClr val="015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114800" y="1143000"/>
            <a:ext cx="1938528" cy="987552"/>
          </a:xfrm>
          <a:prstGeom prst="rect">
            <a:avLst/>
          </a:prstGeom>
          <a:solidFill>
            <a:srgbClr val="FFFFFF"/>
          </a:solidFill>
          <a:ln w="15240"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500" b="1">
                <a:solidFill>
                  <a:srgbClr val="202A30"/>
                </a:solidFill>
                <a:latin typeface="Arial"/>
              </a:rPr>
              <a:t>Core flow and DHR
adequate?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3142" y="3172968"/>
            <a:ext cx="475488" cy="25603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000" b="1">
                <a:solidFill>
                  <a:srgbClr val="C57018"/>
                </a:solidFill>
                <a:latin typeface="Arial"/>
              </a:rPr>
              <a:t>NO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578570" y="2697480"/>
            <a:ext cx="521208" cy="749808"/>
          </a:xfrm>
          <a:prstGeom prst="line">
            <a:avLst/>
          </a:prstGeom>
          <a:ln w="19050">
            <a:solidFill>
              <a:srgbClr val="C5701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114800" y="3035808"/>
            <a:ext cx="1938528" cy="987552"/>
          </a:xfrm>
          <a:prstGeom prst="rect">
            <a:avLst/>
          </a:prstGeom>
          <a:solidFill>
            <a:srgbClr val="FFFFFF"/>
          </a:solidFill>
          <a:ln w="15240">
            <a:solidFill>
              <a:srgbClr val="C570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500" b="1">
                <a:solidFill>
                  <a:srgbClr val="202A30"/>
                </a:solidFill>
                <a:latin typeface="Arial"/>
              </a:rPr>
              <a:t>Inherent feedback
adequate?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053328" y="1636776"/>
            <a:ext cx="512064" cy="0"/>
          </a:xfrm>
          <a:prstGeom prst="line">
            <a:avLst/>
          </a:prstGeom>
          <a:ln w="19050">
            <a:solidFill>
              <a:srgbClr val="0159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565392" y="1143000"/>
            <a:ext cx="1920240" cy="987552"/>
          </a:xfrm>
          <a:prstGeom prst="rect">
            <a:avLst/>
          </a:prstGeom>
          <a:solidFill>
            <a:srgbClr val="F2F5F6"/>
          </a:solidFill>
          <a:ln w="15240"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500" b="1">
                <a:solidFill>
                  <a:srgbClr val="202A30"/>
                </a:solidFill>
                <a:latin typeface="Arial"/>
              </a:rPr>
              <a:t>OK or
provisional PDS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053328" y="3529584"/>
            <a:ext cx="512064" cy="0"/>
          </a:xfrm>
          <a:prstGeom prst="line">
            <a:avLst/>
          </a:prstGeom>
          <a:ln w="19050">
            <a:solidFill>
              <a:srgbClr val="C5701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565392" y="3035808"/>
            <a:ext cx="1920240" cy="987552"/>
          </a:xfrm>
          <a:prstGeom prst="rect">
            <a:avLst/>
          </a:prstGeom>
          <a:solidFill>
            <a:srgbClr val="FFFFFF"/>
          </a:solidFill>
          <a:ln w="15240">
            <a:solidFill>
              <a:srgbClr val="C570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500" b="1">
                <a:solidFill>
                  <a:srgbClr val="202A30"/>
                </a:solidFill>
                <a:latin typeface="Arial"/>
              </a:rPr>
              <a:t>Cooling and DHR
adequate?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8485632" y="3529584"/>
            <a:ext cx="512064" cy="0"/>
          </a:xfrm>
          <a:prstGeom prst="line">
            <a:avLst/>
          </a:prstGeom>
          <a:ln w="19050">
            <a:solidFill>
              <a:srgbClr val="C5701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997696" y="3035808"/>
            <a:ext cx="2148840" cy="987552"/>
          </a:xfrm>
          <a:prstGeom prst="rect">
            <a:avLst/>
          </a:prstGeom>
          <a:solidFill>
            <a:srgbClr val="F2F5F6"/>
          </a:solidFill>
          <a:ln w="15240">
            <a:solidFill>
              <a:srgbClr val="C570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500" b="1">
                <a:solidFill>
                  <a:srgbClr val="202A30"/>
                </a:solidFill>
                <a:latin typeface="Arial"/>
              </a:rPr>
              <a:t>Stable / OK or
provisional PDS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0076688" y="4023360"/>
            <a:ext cx="0" cy="640080"/>
          </a:xfrm>
          <a:prstGeom prst="line">
            <a:avLst/>
          </a:prstGeom>
          <a:ln w="15240">
            <a:solidFill>
              <a:srgbClr val="56626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8732520" y="4663440"/>
            <a:ext cx="2697480" cy="804672"/>
          </a:xfrm>
          <a:prstGeom prst="rect">
            <a:avLst/>
          </a:prstGeom>
          <a:solidFill>
            <a:srgbClr val="FFFFFF"/>
          </a:solidFill>
          <a:ln w="15240">
            <a:solidFill>
              <a:srgbClr val="5662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27432" rIns="73152" bIns="27432" rtlCol="0" anchor="ctr"/>
          <a:lstStyle/>
          <a:p>
            <a:pPr algn="ctr">
              <a:defRPr>
                <a:latin typeface="Arial"/>
              </a:defRPr>
            </a:pPr>
            <a:r>
              <a:rPr sz="1400" b="0">
                <a:solidFill>
                  <a:srgbClr val="202A30"/>
                </a:solidFill>
                <a:latin typeface="Arial"/>
              </a:rPr>
              <a:t>Future barrier response
→ release category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13648" y="4270248"/>
            <a:ext cx="2907792" cy="27432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000" b="0">
                <a:solidFill>
                  <a:srgbClr val="566268"/>
                </a:solidFill>
                <a:latin typeface="Arial"/>
              </a:rPr>
              <a:t>if barriers are challenged</a:t>
            </a:r>
          </a:p>
        </p:txBody>
      </p:sp>
    </p:spTree>
    <p:extLst>
      <p:ext uri="{BB962C8B-B14F-4D97-AF65-F5344CB8AC3E}">
        <p14:creationId xmlns:p14="http://schemas.microsoft.com/office/powerpoint/2010/main" val="1397897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ECE71-B3F6-D2EC-5185-E26225CFB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B62AC-A052-BD79-C027-E2397F1F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79" y="229875"/>
            <a:ext cx="1930791" cy="640080"/>
          </a:xfrm>
        </p:spPr>
        <p:txBody>
          <a:bodyPr wrap="square" lIns="27432" tIns="0" rIns="27432" bIns="0" anchor="ctr"/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lang="en-US" sz="2100" b="1" dirty="0">
                <a:solidFill>
                  <a:srgbClr val="FFFFFF"/>
                </a:solidFill>
                <a:latin typeface="Arial"/>
              </a:rPr>
              <a:t>Limitations</a:t>
            </a:r>
            <a:endParaRPr sz="21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528A623-D91E-01B4-0F79-006253075859}"/>
              </a:ext>
            </a:extLst>
          </p:cNvPr>
          <p:cNvSpPr/>
          <p:nvPr/>
        </p:nvSpPr>
        <p:spPr>
          <a:xfrm>
            <a:off x="676656" y="1170432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CADC1-883F-07D6-1D5D-3EA9C9A0B9C8}"/>
              </a:ext>
            </a:extLst>
          </p:cNvPr>
          <p:cNvSpPr txBox="1"/>
          <p:nvPr/>
        </p:nvSpPr>
        <p:spPr>
          <a:xfrm>
            <a:off x="1481328" y="1196590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b="0" dirty="0">
                <a:solidFill>
                  <a:srgbClr val="202A30"/>
                </a:solidFill>
                <a:latin typeface="Arial"/>
              </a:rPr>
              <a:t>The framework is based on four pool-type SFR designs, and available design information varies in detail and maturity.</a:t>
            </a:r>
            <a:endParaRPr sz="1700" b="0" dirty="0">
              <a:solidFill>
                <a:srgbClr val="202A30"/>
              </a:solidFill>
              <a:latin typeface="Arial"/>
            </a:endParaRPr>
          </a:p>
        </p:txBody>
      </p:sp>
      <p:cxnSp>
        <p:nvCxnSpPr>
          <p:cNvPr id="5" name="Connector 4">
            <a:extLst>
              <a:ext uri="{FF2B5EF4-FFF2-40B4-BE49-F238E27FC236}">
                <a16:creationId xmlns:a16="http://schemas.microsoft.com/office/drawing/2014/main" id="{D0EFBD6C-D483-9939-07B7-99D742675299}"/>
              </a:ext>
            </a:extLst>
          </p:cNvPr>
          <p:cNvCxnSpPr/>
          <p:nvPr/>
        </p:nvCxnSpPr>
        <p:spPr>
          <a:xfrm>
            <a:off x="1481328" y="2003708"/>
            <a:ext cx="9628632" cy="0"/>
          </a:xfrm>
          <a:prstGeom prst="line">
            <a:avLst/>
          </a:prstGeom>
          <a:ln w="1016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E3608F04-C981-0DC5-3BA0-569CFB185627}"/>
              </a:ext>
            </a:extLst>
          </p:cNvPr>
          <p:cNvSpPr/>
          <p:nvPr/>
        </p:nvSpPr>
        <p:spPr>
          <a:xfrm>
            <a:off x="676656" y="2231136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ACD97C-4B71-1FBA-14C9-FF1A765373B6}"/>
              </a:ext>
            </a:extLst>
          </p:cNvPr>
          <p:cNvSpPr txBox="1"/>
          <p:nvPr/>
        </p:nvSpPr>
        <p:spPr>
          <a:xfrm>
            <a:off x="1481328" y="2257294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b="0" dirty="0">
                <a:solidFill>
                  <a:srgbClr val="202A30"/>
                </a:solidFill>
                <a:latin typeface="Arial"/>
              </a:rPr>
              <a:t>It defines a generic PRA structure rather than a complete plant-specific event-tree and fault-tree model.</a:t>
            </a:r>
            <a:endParaRPr sz="1700" b="0" dirty="0">
              <a:solidFill>
                <a:srgbClr val="202A30"/>
              </a:solidFill>
              <a:latin typeface="Arial"/>
            </a:endParaRPr>
          </a:p>
        </p:txBody>
      </p:sp>
      <p:cxnSp>
        <p:nvCxnSpPr>
          <p:cNvPr id="8" name="Connector 7">
            <a:extLst>
              <a:ext uri="{FF2B5EF4-FFF2-40B4-BE49-F238E27FC236}">
                <a16:creationId xmlns:a16="http://schemas.microsoft.com/office/drawing/2014/main" id="{5F194390-313D-E29A-6648-A8014231FDE2}"/>
              </a:ext>
            </a:extLst>
          </p:cNvPr>
          <p:cNvCxnSpPr/>
          <p:nvPr/>
        </p:nvCxnSpPr>
        <p:spPr>
          <a:xfrm>
            <a:off x="1481328" y="3017520"/>
            <a:ext cx="9628632" cy="0"/>
          </a:xfrm>
          <a:prstGeom prst="line">
            <a:avLst/>
          </a:prstGeom>
          <a:ln w="1016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E5A77A0E-C219-1A58-9EE1-2863D6F448EB}"/>
              </a:ext>
            </a:extLst>
          </p:cNvPr>
          <p:cNvSpPr/>
          <p:nvPr/>
        </p:nvSpPr>
        <p:spPr>
          <a:xfrm>
            <a:off x="676656" y="3291839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CCD0B-CF00-8AB8-2CDA-0D7B4D097160}"/>
              </a:ext>
            </a:extLst>
          </p:cNvPr>
          <p:cNvSpPr txBox="1"/>
          <p:nvPr/>
        </p:nvSpPr>
        <p:spPr>
          <a:xfrm>
            <a:off x="1481328" y="3317998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b="0" dirty="0">
                <a:solidFill>
                  <a:srgbClr val="202A30"/>
                </a:solidFill>
                <a:latin typeface="Arial"/>
              </a:rPr>
              <a:t>Success criteria, initiating-event frequencies, reliability data, HRA, CCF, and passive-system uncertainties require plant-specific development.</a:t>
            </a:r>
            <a:endParaRPr sz="1700" b="0" dirty="0">
              <a:solidFill>
                <a:srgbClr val="202A30"/>
              </a:solidFill>
              <a:latin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83A356-39A9-77B4-EB10-C9E498F0A605}"/>
              </a:ext>
            </a:extLst>
          </p:cNvPr>
          <p:cNvSpPr/>
          <p:nvPr/>
        </p:nvSpPr>
        <p:spPr>
          <a:xfrm>
            <a:off x="676656" y="4352544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B03991-CEB4-014A-5152-08004F90422A}"/>
              </a:ext>
            </a:extLst>
          </p:cNvPr>
          <p:cNvSpPr txBox="1"/>
          <p:nvPr/>
        </p:nvSpPr>
        <p:spPr>
          <a:xfrm>
            <a:off x="1481328" y="4378702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dirty="0">
                <a:solidFill>
                  <a:srgbClr val="202A30"/>
                </a:solidFill>
                <a:latin typeface="Arial"/>
              </a:rPr>
              <a:t>Mechanistic source term, release categories, and consequence analysis remain outside the current scope.</a:t>
            </a:r>
            <a:endParaRPr sz="1700" dirty="0">
              <a:solidFill>
                <a:srgbClr val="202A3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1370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02" y="229875"/>
            <a:ext cx="2001129" cy="640080"/>
          </a:xfrm>
        </p:spPr>
        <p:txBody>
          <a:bodyPr wrap="square" lIns="27432" tIns="0" rIns="27432" bIns="0" anchor="ctr"/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3" name="Oval 2"/>
          <p:cNvSpPr/>
          <p:nvPr/>
        </p:nvSpPr>
        <p:spPr>
          <a:xfrm>
            <a:off x="676656" y="1170432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81328" y="1196590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b="0" dirty="0">
                <a:solidFill>
                  <a:srgbClr val="202A30"/>
                </a:solidFill>
                <a:latin typeface="Arial"/>
              </a:rPr>
              <a:t>This paper reviews four pool-type SFR designs and identifies their common PRA-relevant characteristics.</a:t>
            </a:r>
            <a:endParaRPr sz="1700" b="0" dirty="0">
              <a:solidFill>
                <a:srgbClr val="202A30"/>
              </a:solidFill>
              <a:latin typeface="Arial"/>
            </a:endParaRPr>
          </a:p>
        </p:txBody>
      </p:sp>
      <p:cxnSp>
        <p:nvCxnSpPr>
          <p:cNvPr id="5" name="Connector 4"/>
          <p:cNvCxnSpPr/>
          <p:nvPr/>
        </p:nvCxnSpPr>
        <p:spPr>
          <a:xfrm>
            <a:off x="1481328" y="2003708"/>
            <a:ext cx="9628632" cy="0"/>
          </a:xfrm>
          <a:prstGeom prst="line">
            <a:avLst/>
          </a:prstGeom>
          <a:ln w="1016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76656" y="2231136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81328" y="2257294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b="0" dirty="0">
                <a:solidFill>
                  <a:srgbClr val="202A30"/>
                </a:solidFill>
                <a:latin typeface="Arial"/>
              </a:rPr>
              <a:t>The comparison supports a generic PRA framework that can be adapted to different pool-type SFR designs.</a:t>
            </a:r>
            <a:endParaRPr sz="1700" b="0" dirty="0">
              <a:solidFill>
                <a:srgbClr val="202A30"/>
              </a:solidFill>
              <a:latin typeface="Arial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1481328" y="3017520"/>
            <a:ext cx="9628632" cy="0"/>
          </a:xfrm>
          <a:prstGeom prst="line">
            <a:avLst/>
          </a:prstGeom>
          <a:ln w="1016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76656" y="3291839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3317998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b="0" dirty="0">
                <a:solidFill>
                  <a:srgbClr val="202A30"/>
                </a:solidFill>
                <a:latin typeface="Arial"/>
              </a:rPr>
              <a:t>Plant-specific information, success criteria, and reliability data are needed to develop and quantify an application-specific PRA model.</a:t>
            </a:r>
            <a:endParaRPr sz="1700" b="0" dirty="0">
              <a:solidFill>
                <a:srgbClr val="202A30"/>
              </a:solidFill>
              <a:latin typeface="Arial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76656" y="4352544"/>
            <a:ext cx="530352" cy="530352"/>
          </a:xfrm>
          <a:prstGeom prst="ellipse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4378702"/>
            <a:ext cx="9829800" cy="57862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dirty="0">
                <a:solidFill>
                  <a:srgbClr val="202A30"/>
                </a:solidFill>
                <a:latin typeface="Arial"/>
              </a:rPr>
              <a:t>The proposed framework provides a starting point for future Level 1 PRA model development and downstream risk analysis.</a:t>
            </a:r>
            <a:endParaRPr sz="1700" dirty="0">
              <a:solidFill>
                <a:srgbClr val="202A3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1F82E-7ED2-0EF1-6C8F-0BCEF3084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0222" y="1017128"/>
            <a:ext cx="10360152" cy="100584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3200" b="1" dirty="0">
                <a:solidFill>
                  <a:srgbClr val="015976"/>
                </a:solidFill>
                <a:latin typeface="Arial"/>
              </a:rPr>
              <a:t>Questions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127782" y="2022968"/>
            <a:ext cx="3685032" cy="0"/>
          </a:xfrm>
          <a:prstGeom prst="line">
            <a:avLst/>
          </a:prstGeom>
          <a:ln w="25400">
            <a:solidFill>
              <a:srgbClr val="2BAB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63884" y="2322688"/>
            <a:ext cx="10268712" cy="978729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000" b="0" dirty="0">
                <a:solidFill>
                  <a:srgbClr val="566268"/>
                </a:solidFill>
                <a:latin typeface="Arial"/>
              </a:rPr>
              <a:t>This work was supported by the U.S. Department of Energy through the Integrated Energy Systems program at Idaho National Laboratory, operated by Battelle Energy Alliance, LLC, under DOE contract DE-AC07-05ID14517.</a:t>
            </a:r>
          </a:p>
        </p:txBody>
      </p:sp>
      <p:sp>
        <p:nvSpPr>
          <p:cNvPr id="2" name="AuthorContacts">
            <a:extLst>
              <a:ext uri="{FF2B5EF4-FFF2-40B4-BE49-F238E27FC236}">
                <a16:creationId xmlns:a16="http://schemas.microsoft.com/office/drawing/2014/main" id="{61DDDB37-5A8C-BB5F-200C-A5F4110703AF}"/>
              </a:ext>
            </a:extLst>
          </p:cNvPr>
          <p:cNvSpPr txBox="1"/>
          <p:nvPr/>
        </p:nvSpPr>
        <p:spPr>
          <a:xfrm>
            <a:off x="3583262" y="4044301"/>
            <a:ext cx="5791200" cy="131574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dirty="0">
                <a:solidFill>
                  <a:srgbClr val="014976"/>
                </a:solidFill>
                <a:latin typeface="Arial" panose="020B0604020202020204" pitchFamily="34" charset="0"/>
              </a:rPr>
              <a:t>Tao Liu  |  Tao.Liu@inl.gov</a:t>
            </a:r>
          </a:p>
          <a:p>
            <a:pPr algn="ctr">
              <a:spcAft>
                <a:spcPts val="300"/>
              </a:spcAft>
            </a:pPr>
            <a:r>
              <a:rPr lang="en-US" dirty="0">
                <a:solidFill>
                  <a:srgbClr val="014976"/>
                </a:solidFill>
                <a:latin typeface="Arial" panose="020B0604020202020204" pitchFamily="34" charset="0"/>
              </a:rPr>
              <a:t>Jisuk Kim  |  Jisuk.Kim@inl.gov</a:t>
            </a:r>
          </a:p>
          <a:p>
            <a:pPr algn="ctr">
              <a:spcAft>
                <a:spcPts val="300"/>
              </a:spcAft>
            </a:pPr>
            <a:r>
              <a:rPr lang="en-US" dirty="0">
                <a:solidFill>
                  <a:srgbClr val="014976"/>
                </a:solidFill>
                <a:latin typeface="Arial" panose="020B0604020202020204" pitchFamily="34" charset="0"/>
              </a:rPr>
              <a:t>Wen-Chi Cheng  |  Wen-Chi.Cheng@inl.gov</a:t>
            </a:r>
          </a:p>
          <a:p>
            <a:pPr algn="ctr">
              <a:spcAft>
                <a:spcPts val="300"/>
              </a:spcAft>
            </a:pPr>
            <a:r>
              <a:rPr lang="en-US" dirty="0">
                <a:solidFill>
                  <a:srgbClr val="014976"/>
                </a:solidFill>
                <a:latin typeface="Arial" panose="020B0604020202020204" pitchFamily="34" charset="0"/>
              </a:rPr>
              <a:t>Svetlana Lawrence  |  Svetlana.Lawrence@inl.gov</a:t>
            </a:r>
          </a:p>
        </p:txBody>
      </p:sp>
    </p:spTree>
    <p:extLst>
      <p:ext uri="{BB962C8B-B14F-4D97-AF65-F5344CB8AC3E}">
        <p14:creationId xmlns:p14="http://schemas.microsoft.com/office/powerpoint/2010/main" val="776792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471" y="190266"/>
            <a:ext cx="1602545" cy="640080"/>
          </a:xfrm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defRPr>
                <a:latin typeface="Arial"/>
              </a:defRPr>
            </a:pPr>
            <a:r>
              <a:rPr lang="en-US" sz="2100" b="1" dirty="0">
                <a:solidFill>
                  <a:srgbClr val="FFFFFF"/>
                </a:solidFill>
                <a:latin typeface="Arial"/>
              </a:rPr>
              <a:t>Motivation </a:t>
            </a:r>
            <a:endParaRPr sz="21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" name="Shape 2">
            <a:extLst>
              <a:ext uri="{FF2B5EF4-FFF2-40B4-BE49-F238E27FC236}">
                <a16:creationId xmlns:a16="http://schemas.microsoft.com/office/drawing/2014/main" id="{7F03C7D6-A71C-48A7-E608-93DE3F6EA351}"/>
              </a:ext>
            </a:extLst>
          </p:cNvPr>
          <p:cNvSpPr/>
          <p:nvPr/>
        </p:nvSpPr>
        <p:spPr>
          <a:xfrm>
            <a:off x="499402" y="1127525"/>
            <a:ext cx="3309425" cy="4761211"/>
          </a:xfrm>
          <a:prstGeom prst="rect">
            <a:avLst/>
          </a:prstGeom>
          <a:solidFill>
            <a:srgbClr val="F4F6FA"/>
          </a:solidFill>
          <a:ln w="12700">
            <a:solidFill>
              <a:srgbClr val="D1DA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 sz="1400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A07EBDAB-629D-8177-4D13-40423E4E0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68" y="1535489"/>
            <a:ext cx="411480" cy="411480"/>
          </a:xfrm>
          <a:prstGeom prst="rect">
            <a:avLst/>
          </a:prstGeom>
        </p:spPr>
      </p:pic>
      <p:sp>
        <p:nvSpPr>
          <p:cNvPr id="21" name="Text 8">
            <a:extLst>
              <a:ext uri="{FF2B5EF4-FFF2-40B4-BE49-F238E27FC236}">
                <a16:creationId xmlns:a16="http://schemas.microsoft.com/office/drawing/2014/main" id="{066007D9-57FF-CC25-E591-A3EEF4FE8000}"/>
              </a:ext>
            </a:extLst>
          </p:cNvPr>
          <p:cNvSpPr/>
          <p:nvPr/>
        </p:nvSpPr>
        <p:spPr>
          <a:xfrm>
            <a:off x="599636" y="1992689"/>
            <a:ext cx="28480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  <a:defRPr>
                <a:latin typeface="Arial"/>
              </a:defRPr>
            </a:pPr>
            <a:r>
              <a:rPr lang="en-US" sz="2000" b="1" dirty="0">
                <a:solidFill>
                  <a:srgbClr val="1B3A6B"/>
                </a:solidFill>
                <a:latin typeface="Arial"/>
              </a:rPr>
              <a:t>Nuclear-Industrial</a:t>
            </a:r>
            <a:endParaRPr lang="en-US" sz="2000" dirty="0"/>
          </a:p>
          <a:p>
            <a:pPr marL="0" indent="0" algn="l">
              <a:buNone/>
              <a:defRPr>
                <a:latin typeface="Arial"/>
              </a:defRPr>
            </a:pPr>
            <a:r>
              <a:rPr lang="en-US" sz="2000" b="1" dirty="0">
                <a:solidFill>
                  <a:srgbClr val="1B3A6B"/>
                </a:solidFill>
                <a:latin typeface="Arial"/>
              </a:rPr>
              <a:t>Park Optimization</a:t>
            </a:r>
            <a:endParaRPr lang="en-US" sz="200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EA5C131B-5DCC-8262-E4C2-71D1FC7B16EC}"/>
              </a:ext>
            </a:extLst>
          </p:cNvPr>
          <p:cNvSpPr/>
          <p:nvPr/>
        </p:nvSpPr>
        <p:spPr>
          <a:xfrm>
            <a:off x="599636" y="2812132"/>
            <a:ext cx="3076604" cy="32566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SFRs are candidate energy sources for co-located industrial facilities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Quantitative risk characterization is a prerequisite for integrated safety and configuration optimization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Generic SFR PRA provides the risk foundation for the broader systems engineering framework</a:t>
            </a:r>
          </a:p>
        </p:txBody>
      </p:sp>
      <p:sp>
        <p:nvSpPr>
          <p:cNvPr id="25" name="Shape 2">
            <a:extLst>
              <a:ext uri="{FF2B5EF4-FFF2-40B4-BE49-F238E27FC236}">
                <a16:creationId xmlns:a16="http://schemas.microsoft.com/office/drawing/2014/main" id="{9D94F8C4-2BB5-816E-798B-52DEE858640E}"/>
              </a:ext>
            </a:extLst>
          </p:cNvPr>
          <p:cNvSpPr/>
          <p:nvPr/>
        </p:nvSpPr>
        <p:spPr>
          <a:xfrm>
            <a:off x="4326284" y="1127525"/>
            <a:ext cx="3309425" cy="4761212"/>
          </a:xfrm>
          <a:prstGeom prst="rect">
            <a:avLst/>
          </a:prstGeom>
          <a:solidFill>
            <a:srgbClr val="F4F6FA"/>
          </a:solidFill>
          <a:ln w="12700">
            <a:solidFill>
              <a:srgbClr val="D1DA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 sz="1400"/>
          </a:p>
        </p:txBody>
      </p:sp>
      <p:sp>
        <p:nvSpPr>
          <p:cNvPr id="29" name="Text 8">
            <a:extLst>
              <a:ext uri="{FF2B5EF4-FFF2-40B4-BE49-F238E27FC236}">
                <a16:creationId xmlns:a16="http://schemas.microsoft.com/office/drawing/2014/main" id="{DD724BED-5617-7A76-6627-8B8E839D1AFD}"/>
              </a:ext>
            </a:extLst>
          </p:cNvPr>
          <p:cNvSpPr/>
          <p:nvPr/>
        </p:nvSpPr>
        <p:spPr>
          <a:xfrm>
            <a:off x="4742335" y="2018677"/>
            <a:ext cx="28480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  <a:defRPr>
                <a:latin typeface="Arial"/>
              </a:defRPr>
            </a:pPr>
            <a:r>
              <a:rPr lang="en-US" sz="2000" b="1" dirty="0">
                <a:solidFill>
                  <a:srgbClr val="1B3A6B"/>
                </a:solidFill>
                <a:latin typeface="Arial"/>
              </a:rPr>
              <a:t>Supporting New</a:t>
            </a:r>
          </a:p>
          <a:p>
            <a:pPr marL="0" indent="0" algn="l">
              <a:buNone/>
              <a:defRPr>
                <a:latin typeface="Arial"/>
              </a:defRPr>
            </a:pPr>
            <a:r>
              <a:rPr lang="en-US" sz="2000" b="1" dirty="0">
                <a:solidFill>
                  <a:srgbClr val="1B3A6B"/>
                </a:solidFill>
                <a:latin typeface="Arial"/>
              </a:rPr>
              <a:t>Licensing Frameworks</a:t>
            </a:r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2F2D0413-0B7E-43D1-9D80-C7B23391F556}"/>
              </a:ext>
            </a:extLst>
          </p:cNvPr>
          <p:cNvSpPr/>
          <p:nvPr/>
        </p:nvSpPr>
        <p:spPr>
          <a:xfrm>
            <a:off x="4371653" y="3159043"/>
            <a:ext cx="3218686" cy="27296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PRA plays a central role in LMP-based and Part 53 non-LWR licensing.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Many SFR vendors lack a mature PRA model — a validated generic model provides a credible starting point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Reduces barriers to PRA development and accelerates the licensing process for emerging designs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</p:txBody>
      </p:sp>
      <p:sp>
        <p:nvSpPr>
          <p:cNvPr id="33" name="Shape 2">
            <a:extLst>
              <a:ext uri="{FF2B5EF4-FFF2-40B4-BE49-F238E27FC236}">
                <a16:creationId xmlns:a16="http://schemas.microsoft.com/office/drawing/2014/main" id="{48CF1FD8-B3B1-6B4A-26FB-2CB22F8647B9}"/>
              </a:ext>
            </a:extLst>
          </p:cNvPr>
          <p:cNvSpPr/>
          <p:nvPr/>
        </p:nvSpPr>
        <p:spPr>
          <a:xfrm>
            <a:off x="8366056" y="1307590"/>
            <a:ext cx="3322789" cy="4761211"/>
          </a:xfrm>
          <a:prstGeom prst="rect">
            <a:avLst/>
          </a:prstGeom>
          <a:solidFill>
            <a:srgbClr val="F4F6FA"/>
          </a:solidFill>
          <a:ln w="12700">
            <a:solidFill>
              <a:srgbClr val="D1DA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 sz="1400"/>
          </a:p>
        </p:txBody>
      </p:sp>
      <p:sp>
        <p:nvSpPr>
          <p:cNvPr id="37" name="Text 8">
            <a:extLst>
              <a:ext uri="{FF2B5EF4-FFF2-40B4-BE49-F238E27FC236}">
                <a16:creationId xmlns:a16="http://schemas.microsoft.com/office/drawing/2014/main" id="{5D2ECF3B-DE74-4BB1-6A8A-E8BC4DB4CACE}"/>
              </a:ext>
            </a:extLst>
          </p:cNvPr>
          <p:cNvSpPr/>
          <p:nvPr/>
        </p:nvSpPr>
        <p:spPr>
          <a:xfrm>
            <a:off x="8840841" y="2104834"/>
            <a:ext cx="28480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  <a:defRPr>
                <a:latin typeface="Arial"/>
              </a:defRPr>
            </a:pPr>
            <a:r>
              <a:rPr lang="en-US" sz="2000" b="1" dirty="0">
                <a:solidFill>
                  <a:srgbClr val="1B3A6B"/>
                </a:solidFill>
                <a:latin typeface="Arial"/>
              </a:rPr>
              <a:t>Enabling NRC</a:t>
            </a:r>
          </a:p>
          <a:p>
            <a:pPr marL="0" indent="0" algn="l">
              <a:buNone/>
              <a:defRPr>
                <a:latin typeface="Arial"/>
              </a:defRPr>
            </a:pPr>
            <a:r>
              <a:rPr lang="en-US" sz="2000" b="1" dirty="0">
                <a:solidFill>
                  <a:srgbClr val="1B3A6B"/>
                </a:solidFill>
                <a:latin typeface="Arial"/>
              </a:rPr>
              <a:t>Independent Verification</a:t>
            </a:r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492DACB7-B0AB-5016-9D74-BA6F3DB67967}"/>
              </a:ext>
            </a:extLst>
          </p:cNvPr>
          <p:cNvSpPr/>
          <p:nvPr/>
        </p:nvSpPr>
        <p:spPr>
          <a:xfrm>
            <a:off x="8487511" y="3159042"/>
            <a:ext cx="3218686" cy="27296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NRC needs independent PRA capability to review and verify vendor-submitted models</a:t>
            </a:r>
          </a:p>
          <a:p>
            <a:pPr>
              <a:buSzPct val="100000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Generic SFR PRA benchmark gives NRC a reference model for comparison and regulatory auditing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r>
              <a:rPr lang="en-US" sz="1400" dirty="0">
                <a:solidFill>
                  <a:srgbClr val="1E2A3A"/>
                </a:solidFill>
                <a:latin typeface="Arial"/>
              </a:rPr>
              <a:t>Supports regulatory confidence in advanced reactor safety claims</a:t>
            </a: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  <a:p>
            <a:pPr marL="342900" indent="-342900">
              <a:buSzPct val="100000"/>
              <a:buChar char="•"/>
              <a:defRPr>
                <a:latin typeface="Arial"/>
              </a:defRPr>
            </a:pPr>
            <a:endParaRPr lang="en-US" sz="1400" dirty="0">
              <a:solidFill>
                <a:srgbClr val="1E2A3A"/>
              </a:solidFill>
            </a:endParaRPr>
          </a:p>
        </p:txBody>
      </p:sp>
      <p:pic>
        <p:nvPicPr>
          <p:cNvPr id="41" name="Image 1" descr="preencoded.png">
            <a:extLst>
              <a:ext uri="{FF2B5EF4-FFF2-40B4-BE49-F238E27FC236}">
                <a16:creationId xmlns:a16="http://schemas.microsoft.com/office/drawing/2014/main" id="{8AE376BC-F706-08D6-77FA-2650BE922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766" y="1512944"/>
            <a:ext cx="411480" cy="411480"/>
          </a:xfrm>
          <a:prstGeom prst="rect">
            <a:avLst/>
          </a:prstGeom>
        </p:spPr>
      </p:pic>
      <p:pic>
        <p:nvPicPr>
          <p:cNvPr id="43" name="Image 2" descr="preencoded.png">
            <a:extLst>
              <a:ext uri="{FF2B5EF4-FFF2-40B4-BE49-F238E27FC236}">
                <a16:creationId xmlns:a16="http://schemas.microsoft.com/office/drawing/2014/main" id="{3641C0C3-0AEE-E951-CA40-2A84E43D7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0986" y="1526063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B519-B084-4993-2241-2075D7BB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A14F9-2050-B9B2-3714-C3F1745E1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5" y="-55284"/>
            <a:ext cx="11042275" cy="1111132"/>
          </a:xfrm>
        </p:spPr>
        <p:txBody>
          <a:bodyPr>
            <a:normAutofit/>
          </a:bodyPr>
          <a:lstStyle/>
          <a:p>
            <a:pPr>
              <a:defRPr>
                <a:latin typeface="Arial"/>
              </a:defRPr>
            </a:pPr>
            <a:r>
              <a:rPr lang="en-US" sz="2000" dirty="0">
                <a:latin typeface="Arial"/>
              </a:rPr>
              <a:t>Goals &amp; Objectives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0A31130-1FC0-D135-28DC-2535328223EF}"/>
              </a:ext>
            </a:extLst>
          </p:cNvPr>
          <p:cNvSpPr txBox="1">
            <a:spLocks/>
          </p:cNvSpPr>
          <p:nvPr/>
        </p:nvSpPr>
        <p:spPr>
          <a:xfrm>
            <a:off x="9448800" y="65645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>
                <a:latin typeface="Arial"/>
              </a:defRPr>
            </a:pPr>
            <a:fld id="{07D7631E-3F45-1B47-9782-9C65F801446E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D7FDCB16-C4D5-7742-EE90-DEF6C6DB9C01}"/>
              </a:ext>
            </a:extLst>
          </p:cNvPr>
          <p:cNvSpPr/>
          <p:nvPr/>
        </p:nvSpPr>
        <p:spPr>
          <a:xfrm>
            <a:off x="197225" y="1016998"/>
            <a:ext cx="11797550" cy="1323189"/>
          </a:xfrm>
          <a:prstGeom prst="rect">
            <a:avLst/>
          </a:prstGeom>
          <a:solidFill>
            <a:srgbClr val="E8EEF7"/>
          </a:solidFill>
          <a:ln w="12700">
            <a:solidFill>
              <a:srgbClr val="C0CD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68645EEF-37EF-7A70-E128-7ABBC0A85E95}"/>
              </a:ext>
            </a:extLst>
          </p:cNvPr>
          <p:cNvSpPr/>
          <p:nvPr/>
        </p:nvSpPr>
        <p:spPr>
          <a:xfrm>
            <a:off x="197225" y="1087815"/>
            <a:ext cx="11797550" cy="11699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  <a:defRPr>
                <a:latin typeface="Arial"/>
              </a:defRPr>
            </a:pPr>
            <a:r>
              <a:rPr lang="en-US" sz="2400" b="1" dirty="0">
                <a:solidFill>
                  <a:srgbClr val="1B3A6B"/>
                </a:solidFill>
                <a:latin typeface="Arial"/>
              </a:rPr>
              <a:t>Goal:  </a:t>
            </a:r>
            <a:r>
              <a:rPr lang="en-US" sz="2400" dirty="0">
                <a:solidFill>
                  <a:srgbClr val="1E2A3A"/>
                </a:solidFill>
                <a:latin typeface="Arial"/>
              </a:rPr>
              <a:t>Develop a generic Level 1 PRA model for sodium-cooled fast reactors by systematically synthesizing PRA knowledge across representative SFR designs — supporting nuclear-industrial park optimization, advanced reactor licensing, and NRC independent verification.</a:t>
            </a:r>
            <a:endParaRPr lang="en-US" sz="2400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C2538B6D-01E8-20BB-EAC5-A1BDB8FCD1F3}"/>
              </a:ext>
            </a:extLst>
          </p:cNvPr>
          <p:cNvSpPr/>
          <p:nvPr/>
        </p:nvSpPr>
        <p:spPr>
          <a:xfrm>
            <a:off x="197225" y="2763219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>
                <a:latin typeface="Arial"/>
              </a:defRPr>
            </a:pPr>
            <a:r>
              <a:rPr lang="en-US" sz="2400" b="1" dirty="0">
                <a:solidFill>
                  <a:srgbClr val="1B3A6B"/>
                </a:solidFill>
                <a:latin typeface="Arial"/>
              </a:rPr>
              <a:t>Objectives</a:t>
            </a:r>
            <a:endParaRPr lang="en-US" sz="24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3C0CC772-729D-9909-CFFA-9E525B001A1F}"/>
              </a:ext>
            </a:extLst>
          </p:cNvPr>
          <p:cNvSpPr/>
          <p:nvPr/>
        </p:nvSpPr>
        <p:spPr>
          <a:xfrm>
            <a:off x="197225" y="3191994"/>
            <a:ext cx="11605526" cy="734290"/>
          </a:xfrm>
          <a:prstGeom prst="rect">
            <a:avLst/>
          </a:prstGeom>
          <a:solidFill>
            <a:srgbClr val="F4F6FA"/>
          </a:solidFill>
          <a:ln w="12700">
            <a:solidFill>
              <a:srgbClr val="D1DA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/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764ABFF5-88BE-889A-8C86-076A260FD3E5}"/>
              </a:ext>
            </a:extLst>
          </p:cNvPr>
          <p:cNvSpPr/>
          <p:nvPr/>
        </p:nvSpPr>
        <p:spPr>
          <a:xfrm>
            <a:off x="325241" y="3280460"/>
            <a:ext cx="347472" cy="347472"/>
          </a:xfrm>
          <a:prstGeom prst="ellipse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E880B73F-0C9A-EA72-237C-42F9F1BB10F1}"/>
              </a:ext>
            </a:extLst>
          </p:cNvPr>
          <p:cNvSpPr/>
          <p:nvPr/>
        </p:nvSpPr>
        <p:spPr>
          <a:xfrm>
            <a:off x="325241" y="32804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  <a:defRPr>
                <a:latin typeface="Arial"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</a:rPr>
              <a:t>1</a:t>
            </a:r>
            <a:endParaRPr lang="en-US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FDEC3F59-49A7-E4AB-A9E7-953802A74E0E}"/>
              </a:ext>
            </a:extLst>
          </p:cNvPr>
          <p:cNvSpPr/>
          <p:nvPr/>
        </p:nvSpPr>
        <p:spPr>
          <a:xfrm>
            <a:off x="736721" y="3200768"/>
            <a:ext cx="11047742" cy="6998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>
                <a:latin typeface="Arial"/>
              </a:defRPr>
            </a:pPr>
            <a:r>
              <a:rPr lang="en-US" b="1" dirty="0">
                <a:solidFill>
                  <a:srgbClr val="1E2A3A"/>
                </a:solidFill>
                <a:latin typeface="Arial"/>
              </a:rPr>
              <a:t>Assess</a:t>
            </a:r>
            <a:r>
              <a:rPr lang="en-US" dirty="0">
                <a:solidFill>
                  <a:srgbClr val="1E2A3A"/>
                </a:solidFill>
                <a:latin typeface="Arial"/>
              </a:rPr>
              <a:t> and </a:t>
            </a:r>
            <a:r>
              <a:rPr lang="en-US" b="1" dirty="0">
                <a:solidFill>
                  <a:srgbClr val="1E2A3A"/>
                </a:solidFill>
                <a:latin typeface="Arial"/>
              </a:rPr>
              <a:t>compare</a:t>
            </a:r>
            <a:r>
              <a:rPr lang="en-US" dirty="0">
                <a:solidFill>
                  <a:srgbClr val="1E2A3A"/>
                </a:solidFill>
                <a:latin typeface="Arial"/>
              </a:rPr>
              <a:t> PRA elements across four reference designs (EBR-II, PRISM, ARC-100, Natrium) — covering IEs, ET/FT structures, success criteria, and safety systems</a:t>
            </a:r>
            <a:endParaRPr lang="en-US" dirty="0"/>
          </a:p>
        </p:txBody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17DE288E-EC35-4109-200F-0713C488C467}"/>
              </a:ext>
            </a:extLst>
          </p:cNvPr>
          <p:cNvSpPr/>
          <p:nvPr/>
        </p:nvSpPr>
        <p:spPr>
          <a:xfrm>
            <a:off x="197226" y="4276818"/>
            <a:ext cx="11605525" cy="734290"/>
          </a:xfrm>
          <a:prstGeom prst="rect">
            <a:avLst/>
          </a:prstGeom>
          <a:solidFill>
            <a:srgbClr val="F4F6FA"/>
          </a:solidFill>
          <a:ln w="12700">
            <a:solidFill>
              <a:srgbClr val="D1DA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/>
          </a:p>
        </p:txBody>
      </p:sp>
      <p:sp>
        <p:nvSpPr>
          <p:cNvPr id="17" name="Shape 11">
            <a:extLst>
              <a:ext uri="{FF2B5EF4-FFF2-40B4-BE49-F238E27FC236}">
                <a16:creationId xmlns:a16="http://schemas.microsoft.com/office/drawing/2014/main" id="{F5584E06-8C2E-50CD-0643-C6D496790B05}"/>
              </a:ext>
            </a:extLst>
          </p:cNvPr>
          <p:cNvSpPr/>
          <p:nvPr/>
        </p:nvSpPr>
        <p:spPr>
          <a:xfrm>
            <a:off x="300497" y="4482457"/>
            <a:ext cx="347472" cy="347472"/>
          </a:xfrm>
          <a:prstGeom prst="ellipse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888F5A33-2029-620A-BCEA-9C07738E10EC}"/>
              </a:ext>
            </a:extLst>
          </p:cNvPr>
          <p:cNvSpPr/>
          <p:nvPr/>
        </p:nvSpPr>
        <p:spPr>
          <a:xfrm>
            <a:off x="300497" y="4482457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  <a:defRPr>
                <a:latin typeface="Arial"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</a:rPr>
              <a:t>2</a:t>
            </a:r>
            <a:endParaRPr lang="en-US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3698BF41-113F-D3F7-D2C0-718FC912CC38}"/>
              </a:ext>
            </a:extLst>
          </p:cNvPr>
          <p:cNvSpPr/>
          <p:nvPr/>
        </p:nvSpPr>
        <p:spPr>
          <a:xfrm>
            <a:off x="736721" y="4456096"/>
            <a:ext cx="108661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>
                <a:latin typeface="Arial"/>
              </a:defRPr>
            </a:pPr>
            <a:r>
              <a:rPr lang="en-US" b="1" dirty="0">
                <a:solidFill>
                  <a:srgbClr val="1E2A3A"/>
                </a:solidFill>
                <a:latin typeface="Arial"/>
              </a:rPr>
              <a:t>Synthesize</a:t>
            </a:r>
            <a:r>
              <a:rPr lang="en-US" dirty="0">
                <a:solidFill>
                  <a:srgbClr val="1E2A3A"/>
                </a:solidFill>
                <a:latin typeface="Arial"/>
              </a:rPr>
              <a:t> findings into unified generic IE and ET/FT lists with documented modeling rules and bounding assumptions</a:t>
            </a:r>
            <a:endParaRPr lang="en-US" dirty="0"/>
          </a:p>
        </p:txBody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EC4B9FAA-9449-9F99-DA86-A27E64B02EF0}"/>
              </a:ext>
            </a:extLst>
          </p:cNvPr>
          <p:cNvSpPr/>
          <p:nvPr/>
        </p:nvSpPr>
        <p:spPr>
          <a:xfrm>
            <a:off x="206369" y="5394515"/>
            <a:ext cx="11550662" cy="603504"/>
          </a:xfrm>
          <a:prstGeom prst="rect">
            <a:avLst/>
          </a:prstGeom>
          <a:solidFill>
            <a:srgbClr val="F4F6FA"/>
          </a:solidFill>
          <a:ln w="12700">
            <a:solidFill>
              <a:srgbClr val="D1DAE8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/>
          </a:p>
        </p:txBody>
      </p:sp>
      <p:sp>
        <p:nvSpPr>
          <p:cNvPr id="21" name="Shape 15">
            <a:extLst>
              <a:ext uri="{FF2B5EF4-FFF2-40B4-BE49-F238E27FC236}">
                <a16:creationId xmlns:a16="http://schemas.microsoft.com/office/drawing/2014/main" id="{D84030FF-231F-751C-9594-FF581A9BD428}"/>
              </a:ext>
            </a:extLst>
          </p:cNvPr>
          <p:cNvSpPr/>
          <p:nvPr/>
        </p:nvSpPr>
        <p:spPr>
          <a:xfrm>
            <a:off x="270377" y="5495099"/>
            <a:ext cx="347472" cy="347472"/>
          </a:xfrm>
          <a:prstGeom prst="ellipse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pPr>
              <a:defRPr>
                <a:latin typeface="Arial"/>
              </a:defRPr>
            </a:pPr>
            <a:endParaRPr lang="en-US" dirty="0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3844CD25-43A0-0B07-26D3-BD68B1ADE9FF}"/>
              </a:ext>
            </a:extLst>
          </p:cNvPr>
          <p:cNvSpPr/>
          <p:nvPr/>
        </p:nvSpPr>
        <p:spPr>
          <a:xfrm>
            <a:off x="270377" y="5495099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  <a:defRPr>
                <a:latin typeface="Arial"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</a:rPr>
              <a:t>3</a:t>
            </a:r>
            <a:endParaRPr lang="en-US" dirty="0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735B7EA2-D83A-A9D9-3C17-0716E74CFBB8}"/>
              </a:ext>
            </a:extLst>
          </p:cNvPr>
          <p:cNvSpPr/>
          <p:nvPr/>
        </p:nvSpPr>
        <p:spPr>
          <a:xfrm>
            <a:off x="672713" y="5429279"/>
            <a:ext cx="1104774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  <a:defRPr>
                <a:latin typeface="Arial"/>
              </a:defRPr>
            </a:pPr>
            <a:r>
              <a:rPr lang="en-US" b="1" dirty="0">
                <a:solidFill>
                  <a:srgbClr val="1E2A3A"/>
                </a:solidFill>
                <a:latin typeface="Arial"/>
              </a:rPr>
              <a:t>Develop</a:t>
            </a:r>
            <a:r>
              <a:rPr lang="en-US" dirty="0">
                <a:solidFill>
                  <a:srgbClr val="1E2A3A"/>
                </a:solidFill>
                <a:latin typeface="Arial"/>
              </a:rPr>
              <a:t> a complete generic SFR Level 1 PRA model package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696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884"/>
            <a:ext cx="2716237" cy="640080"/>
          </a:xfrm>
        </p:spPr>
        <p:txBody>
          <a:bodyPr wrap="square" lIns="27432" tIns="0" rIns="27432" bIns="0" anchor="ctr"/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Scope and method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5349240" cy="32918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sz="1700" b="1">
                <a:solidFill>
                  <a:srgbClr val="015976"/>
                </a:solidFill>
                <a:latin typeface="Arial"/>
              </a:rPr>
              <a:t>Reference designs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536192"/>
            <a:ext cx="5440680" cy="3429000"/>
          </a:xfrm>
          <a:prstGeom prst="rect">
            <a:avLst/>
          </a:prstGeom>
          <a:noFill/>
        </p:spPr>
        <p:txBody>
          <a:bodyPr wrap="square" lIns="27432" tIns="0" rIns="18288" bIns="0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600">
                <a:solidFill>
                  <a:srgbClr val="202A30"/>
                </a:solidFill>
                <a:latin typeface="Arial"/>
              </a:defRPr>
            </a:pPr>
            <a:r>
              <a:rPr dirty="0">
                <a:latin typeface="Arial"/>
              </a:rPr>
              <a:t>•  EBR-II: experimental reactor with operating experience and a published Level 1 PRA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600">
                <a:solidFill>
                  <a:srgbClr val="202A30"/>
                </a:solidFill>
                <a:latin typeface="Arial"/>
              </a:defRPr>
            </a:pPr>
            <a:r>
              <a:rPr dirty="0">
                <a:latin typeface="Arial"/>
              </a:rPr>
              <a:t>•  PRISM: modular commercial SFR with public PRA and safety documentation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600">
                <a:solidFill>
                  <a:srgbClr val="202A30"/>
                </a:solidFill>
                <a:latin typeface="Arial"/>
              </a:defRPr>
            </a:pPr>
            <a:r>
              <a:rPr dirty="0">
                <a:latin typeface="Arial"/>
              </a:rPr>
              <a:t>•  ARC-100: current small modular pool-type SFR concept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600">
                <a:solidFill>
                  <a:srgbClr val="202A30"/>
                </a:solidFill>
                <a:latin typeface="Arial"/>
              </a:defRPr>
            </a:pPr>
            <a:r>
              <a:rPr dirty="0">
                <a:latin typeface="Arial"/>
              </a:rPr>
              <a:t>•  Natrium: current pool-type SFR with a molten-salt energy-storage interface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6199632" y="1097280"/>
            <a:ext cx="0" cy="3977640"/>
          </a:xfrm>
          <a:prstGeom prst="line">
            <a:avLst/>
          </a:prstGeom>
          <a:ln w="1524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537960" y="1097280"/>
            <a:ext cx="4937760" cy="32918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sz="1700" b="1">
                <a:solidFill>
                  <a:srgbClr val="015976"/>
                </a:solidFill>
                <a:latin typeface="Arial"/>
              </a:rPr>
              <a:t>Review 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7104" y="1517904"/>
            <a:ext cx="347472" cy="347472"/>
          </a:xfrm>
          <a:prstGeom prst="rect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2592" y="1508760"/>
            <a:ext cx="4251960" cy="38404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sz="1700" b="0">
                <a:solidFill>
                  <a:srgbClr val="202A30"/>
                </a:solidFill>
                <a:latin typeface="Arial"/>
              </a:rPr>
              <a:t>Design features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720840" y="1883664"/>
            <a:ext cx="0" cy="246888"/>
          </a:xfrm>
          <a:prstGeom prst="line">
            <a:avLst/>
          </a:prstGeom>
          <a:ln w="1524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47104" y="2185415"/>
            <a:ext cx="347472" cy="347472"/>
          </a:xfrm>
          <a:prstGeom prst="rect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2592" y="2176272"/>
            <a:ext cx="4251960" cy="38404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sz="1700" b="0">
                <a:solidFill>
                  <a:srgbClr val="202A30"/>
                </a:solidFill>
                <a:latin typeface="Arial"/>
              </a:rPr>
              <a:t>Safety functions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720840" y="2551175"/>
            <a:ext cx="0" cy="246888"/>
          </a:xfrm>
          <a:prstGeom prst="line">
            <a:avLst/>
          </a:prstGeom>
          <a:ln w="1524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47104" y="2852928"/>
            <a:ext cx="347472" cy="347472"/>
          </a:xfrm>
          <a:prstGeom prst="rect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22592" y="2843784"/>
            <a:ext cx="4251960" cy="38404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sz="1700" b="0">
                <a:solidFill>
                  <a:srgbClr val="202A30"/>
                </a:solidFill>
                <a:latin typeface="Arial"/>
              </a:rPr>
              <a:t>Initiating-event families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720840" y="3218688"/>
            <a:ext cx="0" cy="246888"/>
          </a:xfrm>
          <a:prstGeom prst="line">
            <a:avLst/>
          </a:prstGeom>
          <a:ln w="1524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547104" y="3520439"/>
            <a:ext cx="347472" cy="347472"/>
          </a:xfrm>
          <a:prstGeom prst="rect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2592" y="3511296"/>
            <a:ext cx="4251960" cy="31701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lang="en-US" sz="1700" dirty="0">
                <a:solidFill>
                  <a:srgbClr val="202A30"/>
                </a:solidFill>
                <a:latin typeface="Arial"/>
              </a:rPr>
              <a:t>Event s</a:t>
            </a:r>
            <a:r>
              <a:rPr sz="1700" dirty="0">
                <a:solidFill>
                  <a:srgbClr val="202A30"/>
                </a:solidFill>
                <a:latin typeface="Arial"/>
              </a:rPr>
              <a:t>equence groups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720840" y="3886200"/>
            <a:ext cx="0" cy="246887"/>
          </a:xfrm>
          <a:prstGeom prst="line">
            <a:avLst/>
          </a:prstGeom>
          <a:ln w="15240">
            <a:solidFill>
              <a:srgbClr val="D7DC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47104" y="4187952"/>
            <a:ext cx="347472" cy="347472"/>
          </a:xfrm>
          <a:prstGeom prst="rect">
            <a:avLst/>
          </a:prstGeom>
          <a:solidFill>
            <a:srgbClr val="015976"/>
          </a:solidFill>
          <a:ln>
            <a:solidFill>
              <a:srgbClr val="015976"/>
            </a:solidFill>
          </a:ln>
        </p:spPr>
        <p:txBody>
          <a:bodyPr wrap="square" lIns="27432" tIns="27432" rIns="27432" bIns="27432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22592" y="4178808"/>
            <a:ext cx="4251960" cy="38404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spcAft>
                <a:spcPts val="0"/>
              </a:spcAft>
              <a:defRPr>
                <a:latin typeface="Arial"/>
              </a:defRPr>
            </a:pPr>
            <a:r>
              <a:rPr sz="1700" b="0">
                <a:solidFill>
                  <a:srgbClr val="202A30"/>
                </a:solidFill>
                <a:latin typeface="Arial"/>
              </a:rPr>
              <a:t>Assumptions and data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116067"/>
            <a:ext cx="11155679" cy="886969"/>
          </a:xfrm>
          <a:prstGeom prst="rect">
            <a:avLst/>
          </a:prstGeom>
          <a:solidFill>
            <a:srgbClr val="F2F5F6"/>
          </a:solidFill>
          <a:ln>
            <a:solidFill>
              <a:srgbClr val="F2F5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rIns="137160" rtlCol="0" anchor="ctr"/>
          <a:lstStyle/>
          <a:p>
            <a:pPr algn="ctr">
              <a:defRPr>
                <a:latin typeface="Arial"/>
              </a:defRPr>
            </a:pPr>
            <a:r>
              <a:rPr sz="1600" b="1" dirty="0">
                <a:solidFill>
                  <a:srgbClr val="566268"/>
                </a:solidFill>
                <a:latin typeface="Arial"/>
              </a:rPr>
              <a:t>Paper focus</a:t>
            </a:r>
            <a:r>
              <a:rPr sz="1600" dirty="0">
                <a:solidFill>
                  <a:srgbClr val="566268"/>
                </a:solidFill>
                <a:latin typeface="Arial"/>
              </a:rPr>
              <a:t>: comparative design review and generic PRA structure. Detailed quantification and complete </a:t>
            </a:r>
            <a:r>
              <a:rPr lang="en-US" sz="1600" dirty="0">
                <a:solidFill>
                  <a:srgbClr val="566268"/>
                </a:solidFill>
                <a:latin typeface="Arial"/>
              </a:rPr>
              <a:t>PRA model</a:t>
            </a:r>
            <a:r>
              <a:rPr sz="1600" dirty="0">
                <a:solidFill>
                  <a:srgbClr val="566268"/>
                </a:solidFill>
                <a:latin typeface="Arial"/>
              </a:rPr>
              <a:t> development are outside the present paper scope.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E7D64-B7B4-6411-59C2-2FACEC1FA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4D9E255-C6DF-E9D5-0624-1D1629501B2D}"/>
              </a:ext>
            </a:extLst>
          </p:cNvPr>
          <p:cNvSpPr txBox="1"/>
          <p:nvPr/>
        </p:nvSpPr>
        <p:spPr>
          <a:xfrm>
            <a:off x="120747" y="344954"/>
            <a:ext cx="4205068" cy="323165"/>
          </a:xfrm>
          <a:prstGeom prst="rect">
            <a:avLst/>
          </a:prstGeom>
          <a:noFill/>
        </p:spPr>
        <p:txBody>
          <a:bodyPr wrap="square" lIns="27432" tIns="0" rIns="27432" bIns="0" anchor="ctr">
            <a:sp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Standards and licensing context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F52E0E4-C2A9-16B6-DA08-547EB70AC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716550"/>
              </p:ext>
            </p:extLst>
          </p:nvPr>
        </p:nvGraphicFramePr>
        <p:xfrm>
          <a:off x="727101" y="1095128"/>
          <a:ext cx="11076015" cy="366174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65108">
                  <a:extLst>
                    <a:ext uri="{9D8B030D-6E8A-4147-A177-3AD203B41FA5}">
                      <a16:colId xmlns:a16="http://schemas.microsoft.com/office/drawing/2014/main" val="2868637091"/>
                    </a:ext>
                  </a:extLst>
                </a:gridCol>
                <a:gridCol w="2438127">
                  <a:extLst>
                    <a:ext uri="{9D8B030D-6E8A-4147-A177-3AD203B41FA5}">
                      <a16:colId xmlns:a16="http://schemas.microsoft.com/office/drawing/2014/main" val="4127361360"/>
                    </a:ext>
                  </a:extLst>
                </a:gridCol>
                <a:gridCol w="2557914">
                  <a:extLst>
                    <a:ext uri="{9D8B030D-6E8A-4147-A177-3AD203B41FA5}">
                      <a16:colId xmlns:a16="http://schemas.microsoft.com/office/drawing/2014/main" val="2040034949"/>
                    </a:ext>
                  </a:extLst>
                </a:gridCol>
                <a:gridCol w="1798591">
                  <a:extLst>
                    <a:ext uri="{9D8B030D-6E8A-4147-A177-3AD203B41FA5}">
                      <a16:colId xmlns:a16="http://schemas.microsoft.com/office/drawing/2014/main" val="2052264494"/>
                    </a:ext>
                  </a:extLst>
                </a:gridCol>
                <a:gridCol w="2716275">
                  <a:extLst>
                    <a:ext uri="{9D8B030D-6E8A-4147-A177-3AD203B41FA5}">
                      <a16:colId xmlns:a16="http://schemas.microsoft.com/office/drawing/2014/main" val="2164613295"/>
                    </a:ext>
                  </a:extLst>
                </a:gridCol>
              </a:tblGrid>
              <a:tr h="566208"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EBR-II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PRISM (legacy and LMP)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ARC-100</a:t>
                      </a: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Natrium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extLst>
                  <a:ext uri="{0D108BD9-81ED-4DB2-BD59-A6C34878D82A}">
                    <a16:rowId xmlns:a16="http://schemas.microsoft.com/office/drawing/2014/main" val="2694893883"/>
                  </a:ext>
                </a:extLst>
              </a:tr>
              <a:tr h="817772"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 context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 guidance; predates the non-LWR PRA standard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NRC preapplication review; updated PRA used the trial-use ASME/ANS non-LWR standard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Early conceptual Level 1 PSA cited trial-use RA-S-1.4-2013 and NEI 18-04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LMP-based PRA supporting the Part 50 application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extLst>
                  <a:ext uri="{0D108BD9-81ED-4DB2-BD59-A6C34878D82A}">
                    <a16:rowId xmlns:a16="http://schemas.microsoft.com/office/drawing/2014/main" val="140441805"/>
                  </a:ext>
                </a:extLst>
              </a:tr>
              <a:tr h="1031844"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Regulatory context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DOE-owned and regulated experimental reactor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NRC preapplication review documented in NUREG-1368 (1994); LMP pilot completed in 2018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NRC preapplication engagement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NRC Part 50 construction-permit application using NEI 18-04/RG 1.233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extLst>
                  <a:ext uri="{0D108BD9-81ED-4DB2-BD59-A6C34878D82A}">
                    <a16:rowId xmlns:a16="http://schemas.microsoft.com/office/drawing/2014/main" val="3143830407"/>
                  </a:ext>
                </a:extLst>
              </a:tr>
              <a:tr h="1245918"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LBE Categorization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Pre-LMP; DOE safety analysis categories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LMP-style AOO (Anticipated Operational Occurrence), DBE (Design Basis Event), BDBE (Beyond Design Basis Event)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AOO, DBE, BDBE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AOO, DBE, BDBE; design-specific sodium–salt interface events.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4" marR="47624" marT="47624" marB="47624" anchor="ctr"/>
                </a:tc>
                <a:extLst>
                  <a:ext uri="{0D108BD9-81ED-4DB2-BD59-A6C34878D82A}">
                    <a16:rowId xmlns:a16="http://schemas.microsoft.com/office/drawing/2014/main" val="138696542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BD20ED-329E-8F0B-4C62-1DC8D9FC9B34}"/>
              </a:ext>
            </a:extLst>
          </p:cNvPr>
          <p:cNvSpPr txBox="1"/>
          <p:nvPr/>
        </p:nvSpPr>
        <p:spPr>
          <a:xfrm>
            <a:off x="578117" y="5347373"/>
            <a:ext cx="118098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sz="1200" dirty="0">
                <a:latin typeface="Arial"/>
              </a:rPr>
              <a:t>ASME/ANS RA-S-1.4-2021, </a:t>
            </a:r>
            <a:r>
              <a:rPr lang="en-US" sz="1200" i="1" dirty="0">
                <a:latin typeface="Arial"/>
              </a:rPr>
              <a:t>Probabilistic Risk Assessment Standard for Advanced Non-Light Water Reactor Nuclear Power Plants</a:t>
            </a:r>
            <a:r>
              <a:rPr lang="en-US" sz="1200" dirty="0">
                <a:latin typeface="Arial"/>
              </a:rPr>
              <a:t> (NRC endorsed for trial use via RG 1.247, March 2022)</a:t>
            </a:r>
          </a:p>
          <a:p>
            <a:pPr>
              <a:defRPr>
                <a:latin typeface="Arial"/>
              </a:defRPr>
            </a:pPr>
            <a:r>
              <a:rPr lang="en-US" sz="1200" dirty="0">
                <a:latin typeface="Arial"/>
              </a:rPr>
              <a:t>NEI 18-04 Rev. 1, </a:t>
            </a:r>
            <a:r>
              <a:rPr lang="en-US" sz="1200" i="1" dirty="0">
                <a:latin typeface="Arial"/>
              </a:rPr>
              <a:t>Risk-Informed Performance-Based Technology Inclusive Guidance for Non-Light Water Reactor Licensing Basis Development</a:t>
            </a:r>
            <a:r>
              <a:rPr lang="en-US" sz="1200" dirty="0">
                <a:latin typeface="Arial"/>
              </a:rPr>
              <a:t> (NRC endorsed via RG 1.233, June 2020)</a:t>
            </a:r>
          </a:p>
        </p:txBody>
      </p:sp>
    </p:spTree>
    <p:extLst>
      <p:ext uri="{BB962C8B-B14F-4D97-AF65-F5344CB8AC3E}">
        <p14:creationId xmlns:p14="http://schemas.microsoft.com/office/powerpoint/2010/main" val="2172438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02" y="153403"/>
            <a:ext cx="5213252" cy="640080"/>
          </a:xfrm>
        </p:spPr>
        <p:txBody>
          <a:bodyPr wrap="square" lIns="27432" tIns="0" rIns="27432" bIns="0" anchor="ctr"/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Reference-design comparison (selected)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777286"/>
              </p:ext>
            </p:extLst>
          </p:nvPr>
        </p:nvGraphicFramePr>
        <p:xfrm>
          <a:off x="255094" y="1080585"/>
          <a:ext cx="11761060" cy="50271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7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8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6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39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93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</a:rPr>
                        <a:t>Feature</a:t>
                      </a:r>
                    </a:p>
                  </a:txBody>
                  <a:tcPr marL="64008" marR="64008" marT="36576" marB="27432" anchor="ctr">
                    <a:solidFill>
                      <a:srgbClr val="0159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</a:rPr>
                        <a:t>EBR-II</a:t>
                      </a:r>
                    </a:p>
                  </a:txBody>
                  <a:tcPr marL="64008" marR="64008" marT="36576" marB="27432" anchor="ctr">
                    <a:solidFill>
                      <a:srgbClr val="0159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PRISM</a:t>
                      </a:r>
                    </a:p>
                  </a:txBody>
                  <a:tcPr marL="64008" marR="64008" marT="36576" marB="27432" anchor="ctr">
                    <a:solidFill>
                      <a:srgbClr val="0159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ARC-100</a:t>
                      </a:r>
                    </a:p>
                  </a:txBody>
                  <a:tcPr marL="64008" marR="64008" marT="36576" marB="27432" anchor="ctr">
                    <a:solidFill>
                      <a:srgbClr val="0159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Natrium</a:t>
                      </a:r>
                    </a:p>
                  </a:txBody>
                  <a:tcPr marL="64008" marR="64008" marT="36576" marB="27432" anchor="ctr">
                    <a:solidFill>
                      <a:srgbClr val="0159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36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1">
                          <a:solidFill>
                            <a:srgbClr val="015976"/>
                          </a:solidFill>
                          <a:latin typeface="Arial"/>
                        </a:rPr>
                        <a:t>Power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>
                          <a:solidFill>
                            <a:srgbClr val="202A30"/>
                          </a:solidFill>
                          <a:latin typeface="Arial"/>
                        </a:rPr>
                        <a:t>62.5 MWt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 dirty="0">
                          <a:solidFill>
                            <a:srgbClr val="202A30"/>
                          </a:solidFill>
                          <a:latin typeface="Arial"/>
                        </a:rPr>
                        <a:t>471 </a:t>
                      </a:r>
                      <a:r>
                        <a:rPr sz="1120" b="0" dirty="0" err="1">
                          <a:solidFill>
                            <a:srgbClr val="202A30"/>
                          </a:solidFill>
                          <a:latin typeface="Arial"/>
                        </a:rPr>
                        <a:t>MWt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>
                          <a:solidFill>
                            <a:srgbClr val="202A30"/>
                          </a:solidFill>
                          <a:latin typeface="Arial"/>
                        </a:rPr>
                        <a:t>286 MWt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>
                          <a:solidFill>
                            <a:srgbClr val="202A30"/>
                          </a:solidFill>
                          <a:latin typeface="Arial"/>
                        </a:rPr>
                        <a:t>840 MWt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0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1">
                          <a:solidFill>
                            <a:srgbClr val="015976"/>
                          </a:solidFill>
                          <a:latin typeface="Arial"/>
                        </a:rPr>
                        <a:t>Fuel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 dirty="0">
                          <a:solidFill>
                            <a:srgbClr val="202A30"/>
                          </a:solidFill>
                          <a:latin typeface="Arial"/>
                        </a:rPr>
                        <a:t>U-Zr / U-Pu-Zr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 dirty="0">
                          <a:solidFill>
                            <a:srgbClr val="202A30"/>
                          </a:solidFill>
                          <a:latin typeface="Arial"/>
                        </a:rPr>
                        <a:t>U-Pu-Zr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 dirty="0">
                          <a:solidFill>
                            <a:srgbClr val="202A30"/>
                          </a:solidFill>
                          <a:latin typeface="Arial"/>
                        </a:rPr>
                        <a:t>U-10Zr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0" dirty="0">
                          <a:solidFill>
                            <a:srgbClr val="202A30"/>
                          </a:solidFill>
                          <a:latin typeface="Arial"/>
                        </a:rPr>
                        <a:t>U-10Zr HALEU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3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1" dirty="0">
                          <a:solidFill>
                            <a:srgbClr val="015976"/>
                          </a:solidFill>
                          <a:latin typeface="Arial"/>
                        </a:rPr>
                        <a:t>Heat </a:t>
                      </a:r>
                      <a:r>
                        <a:rPr lang="en-US" sz="1120" b="1" dirty="0">
                          <a:solidFill>
                            <a:srgbClr val="015976"/>
                          </a:solidFill>
                          <a:latin typeface="Arial"/>
                        </a:rPr>
                        <a:t>sink </a:t>
                      </a:r>
                      <a:r>
                        <a:rPr sz="1120" b="1" dirty="0">
                          <a:solidFill>
                            <a:srgbClr val="015976"/>
                          </a:solidFill>
                          <a:latin typeface="Arial"/>
                        </a:rPr>
                        <a:t>interface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Primary Na → IHX → intermediate Na → Na-water SG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200" b="0" dirty="0">
                          <a:solidFill>
                            <a:srgbClr val="202A30"/>
                          </a:solidFill>
                          <a:latin typeface="Arial"/>
                        </a:rPr>
                        <a:t>Primary Na → IHX → intermediate Na → Na-water SG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00" b="0" dirty="0">
                          <a:solidFill>
                            <a:srgbClr val="202A30"/>
                          </a:solidFill>
                          <a:latin typeface="Arial"/>
                        </a:rPr>
                        <a:t>Primary Na → IHX → intermediate Na → Na-water SG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200" b="0" dirty="0">
                          <a:solidFill>
                            <a:srgbClr val="202A30"/>
                          </a:solidFill>
                          <a:latin typeface="Arial"/>
                        </a:rPr>
                        <a:t>Primary Na → IHX → intermediate Na → Na-salt HX → salt storage → steam system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3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1" dirty="0">
                          <a:solidFill>
                            <a:srgbClr val="015976"/>
                          </a:solidFill>
                          <a:latin typeface="Arial"/>
                        </a:rPr>
                        <a:t>Primary pump</a:t>
                      </a:r>
                      <a:endParaRPr sz="1120" b="1" dirty="0">
                        <a:solidFill>
                          <a:srgbClr val="015976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0" cap="none" spc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Mechanical Centrifugal</a:t>
                      </a:r>
                      <a:endParaRPr lang="en-US" sz="1200" b="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3" marR="5393" marT="2696" marB="4634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0" cap="none" spc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Electromagnetic </a:t>
                      </a:r>
                      <a:endParaRPr lang="en-US" sz="1200" b="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3" marR="5393" marT="2696" marB="4634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0" cap="none" spc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Electromagnetic</a:t>
                      </a:r>
                      <a:endParaRPr lang="en-US" sz="1200" b="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3" marR="5393" marT="2696" marB="4634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>
                        <a:buNone/>
                        <a:defRPr>
                          <a:latin typeface="Arial"/>
                        </a:defRPr>
                      </a:pPr>
                      <a:r>
                        <a:rPr lang="en-US" sz="1200" b="0" cap="none" spc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Mechanical centrifugal</a:t>
                      </a:r>
                      <a:endParaRPr lang="en-US" sz="1200" b="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93" marR="5393" marT="2696" marB="4634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599056"/>
                  </a:ext>
                </a:extLst>
              </a:tr>
              <a:tr h="7193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sz="1120" b="1" dirty="0">
                          <a:solidFill>
                            <a:srgbClr val="015976"/>
                          </a:solidFill>
                          <a:latin typeface="Arial"/>
                        </a:rPr>
                        <a:t>Decay</a:t>
                      </a:r>
                      <a:r>
                        <a:rPr lang="en-US" sz="1120" b="1" dirty="0">
                          <a:solidFill>
                            <a:srgbClr val="015976"/>
                          </a:solidFill>
                          <a:latin typeface="Arial"/>
                        </a:rPr>
                        <a:t> </a:t>
                      </a:r>
                      <a:r>
                        <a:rPr sz="1120" b="1" dirty="0">
                          <a:solidFill>
                            <a:srgbClr val="015976"/>
                          </a:solidFill>
                          <a:latin typeface="Arial"/>
                        </a:rPr>
                        <a:t>heat removal</a:t>
                      </a: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Natural circulation of primary sodium cools the core; the </a:t>
                      </a:r>
                      <a:r>
                        <a:rPr lang="en-US" sz="1120" b="0" dirty="0" err="1">
                          <a:solidFill>
                            <a:srgbClr val="202A30"/>
                          </a:solidFill>
                          <a:latin typeface="Arial"/>
                        </a:rPr>
                        <a:t>NaK</a:t>
                      </a: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 shutdown-cooling circuit rejects heat to air.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RVACS uses natural circulation of outside air around the vessel. ACS can remove heat through naturally circulating sodium loops when that path is available.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DRACS and RVACS provide passive heat removal using natural circulation and natural-draft air cooling.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00" b="0" dirty="0">
                          <a:solidFill>
                            <a:srgbClr val="202A30"/>
                          </a:solidFill>
                          <a:latin typeface="Arial"/>
                        </a:rPr>
                        <a:t>RAC uses passive natural circulation of air around the guard vessel. IAC also has a passive natural-draft operating mode.</a:t>
                      </a:r>
                      <a:endParaRPr sz="1100" b="0" dirty="0">
                        <a:solidFill>
                          <a:srgbClr val="202A30"/>
                        </a:solidFill>
                        <a:latin typeface="Calibri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3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1" dirty="0">
                          <a:solidFill>
                            <a:srgbClr val="015976"/>
                          </a:solidFill>
                          <a:latin typeface="Arial"/>
                        </a:rPr>
                        <a:t>Containment</a:t>
                      </a:r>
                      <a:endParaRPr sz="1120" b="1" dirty="0">
                        <a:solidFill>
                          <a:srgbClr val="015976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Plant-specific containment and release barriers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Containment vessel (guard vessel) with top dome and PRISM-specific radionuclide barrier treatment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Guard vessel and design-specific features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>
                          <a:latin typeface="Arial"/>
                        </a:defRPr>
                      </a:pPr>
                      <a:r>
                        <a:rPr lang="en-US" sz="1120" b="0" dirty="0">
                          <a:solidFill>
                            <a:srgbClr val="202A30"/>
                          </a:solidFill>
                          <a:latin typeface="Arial"/>
                        </a:rPr>
                        <a:t>Functional containment</a:t>
                      </a:r>
                      <a:endParaRPr sz="1120" b="0" dirty="0">
                        <a:solidFill>
                          <a:srgbClr val="202A30"/>
                        </a:solidFill>
                        <a:latin typeface="Arial"/>
                      </a:endParaRPr>
                    </a:p>
                  </a:txBody>
                  <a:tcPr marL="64008" marR="64008" marT="36576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45889ED-B42A-B42A-1426-09BB80A8BB84}"/>
              </a:ext>
            </a:extLst>
          </p:cNvPr>
          <p:cNvSpPr txBox="1"/>
          <p:nvPr/>
        </p:nvSpPr>
        <p:spPr>
          <a:xfrm>
            <a:off x="384048" y="6107740"/>
            <a:ext cx="919353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sz="1200" dirty="0">
                <a:latin typeface="Arial"/>
              </a:rPr>
              <a:t>IHX = Intermediate Heat Exchanger; DRACS = Direct Reactor Auxiliary Cooling System; RVACS = Reactor Vessel Auxiliary Cooling System; ACS = Auxiliary Cooling System; RAC = Reactor Air Cooling; IAC = Intermediate Air Cooling; DHR = Decay Heat Removal.</a:t>
            </a:r>
          </a:p>
          <a:p>
            <a:pPr>
              <a:defRPr>
                <a:latin typeface="Arial"/>
              </a:defRPr>
            </a:pP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7EC6B-7503-A600-A98E-1DE380FC8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FF295-2A69-CA95-123D-79B1FB873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2" y="204216"/>
            <a:ext cx="4568483" cy="640080"/>
          </a:xfrm>
        </p:spPr>
        <p:txBody>
          <a:bodyPr lIns="27432" tIns="0" rIns="27432" bIns="0" anchor="ctr">
            <a:norm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Generic pool-type SFR architecture</a:t>
            </a:r>
          </a:p>
        </p:txBody>
      </p:sp>
      <p:sp>
        <p:nvSpPr>
          <p:cNvPr id="42" name="Slide Number Placeholder 3">
            <a:extLst>
              <a:ext uri="{FF2B5EF4-FFF2-40B4-BE49-F238E27FC236}">
                <a16:creationId xmlns:a16="http://schemas.microsoft.com/office/drawing/2014/main" id="{0BA23585-009B-F435-958E-6AB22F3B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  <a:defRPr>
                <a:latin typeface="Arial"/>
              </a:defRPr>
            </a:pPr>
            <a:fld id="{07D7631E-3F45-1B47-9782-9C65F801446E}" type="slidenum">
              <a:rPr lang="en-US" smtClean="0"/>
              <a:pPr>
                <a:spcAft>
                  <a:spcPts val="600"/>
                </a:spcAft>
                <a:defRPr>
                  <a:latin typeface="Arial"/>
                </a:defRPr>
              </a:pPr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6C8B28-B942-6A39-D0CA-2674F08C7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124" y="1024128"/>
            <a:ext cx="7445446" cy="4892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9E97DC-1878-3918-B2BE-F11C7899560B}"/>
              </a:ext>
            </a:extLst>
          </p:cNvPr>
          <p:cNvSpPr txBox="1"/>
          <p:nvPr/>
        </p:nvSpPr>
        <p:spPr>
          <a:xfrm>
            <a:off x="384048" y="6107740"/>
            <a:ext cx="919353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rial"/>
              </a:defRPr>
            </a:pPr>
            <a:r>
              <a:rPr lang="en-US" sz="1200" dirty="0">
                <a:latin typeface="Arial"/>
              </a:rPr>
              <a:t>IHX = Intermediate Heat Exchanger; DRACS = Direct Reactor Auxiliary Cooling System; RVACS = Reactor Vessel Auxiliary Cooling System; ACS = Auxiliary Cooling System; RAC = Reactor Air Cooling; IAC = Intermediate Air Cooling; DHR = Decay Heat Removal.</a:t>
            </a:r>
          </a:p>
          <a:p>
            <a:pPr>
              <a:defRPr>
                <a:latin typeface="Arial"/>
              </a:defRPr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01664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7428"/>
            <a:ext cx="2684585" cy="640080"/>
          </a:xfrm>
        </p:spPr>
        <p:txBody>
          <a:bodyPr lIns="27432" tIns="0" rIns="27432" bIns="0" anchor="ctr">
            <a:norm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lang="en-US" sz="2100" dirty="0">
                <a:solidFill>
                  <a:srgbClr val="FFFFFF"/>
                </a:solidFill>
                <a:latin typeface="Arial"/>
              </a:rPr>
              <a:t>S</a:t>
            </a:r>
            <a:r>
              <a:rPr sz="2100" b="1" dirty="0">
                <a:solidFill>
                  <a:srgbClr val="FFFFFF"/>
                </a:solidFill>
                <a:latin typeface="Arial"/>
              </a:rPr>
              <a:t>afety functions</a:t>
            </a:r>
          </a:p>
        </p:txBody>
      </p:sp>
      <p:sp>
        <p:nvSpPr>
          <p:cNvPr id="42" name="Slide Number Placeholder 3">
            <a:extLst>
              <a:ext uri="{FF2B5EF4-FFF2-40B4-BE49-F238E27FC236}">
                <a16:creationId xmlns:a16="http://schemas.microsoft.com/office/drawing/2014/main" id="{E6E3C6F0-C454-E5AE-88AF-5EA36B90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  <a:defRPr>
                <a:latin typeface="Arial"/>
              </a:defRPr>
            </a:pPr>
            <a:fld id="{07D7631E-3F45-1B47-9782-9C65F801446E}" type="slidenum">
              <a:rPr lang="en-US" smtClean="0"/>
              <a:pPr>
                <a:spcAft>
                  <a:spcPts val="600"/>
                </a:spcAft>
                <a:defRPr>
                  <a:latin typeface="Arial"/>
                </a:defRPr>
              </a:pPr>
              <a:t>8</a:t>
            </a:fld>
            <a:endParaRPr lang="en-US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F74883AE-ADED-38B9-20CD-AD2260EC6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38638"/>
              </p:ext>
            </p:extLst>
          </p:nvPr>
        </p:nvGraphicFramePr>
        <p:xfrm>
          <a:off x="653532" y="1382285"/>
          <a:ext cx="10353686" cy="4351338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5157307">
                  <a:extLst>
                    <a:ext uri="{9D8B030D-6E8A-4147-A177-3AD203B41FA5}">
                      <a16:colId xmlns:a16="http://schemas.microsoft.com/office/drawing/2014/main" val="2772023363"/>
                    </a:ext>
                  </a:extLst>
                </a:gridCol>
                <a:gridCol w="5196379">
                  <a:extLst>
                    <a:ext uri="{9D8B030D-6E8A-4147-A177-3AD203B41FA5}">
                      <a16:colId xmlns:a16="http://schemas.microsoft.com/office/drawing/2014/main" val="549154718"/>
                    </a:ext>
                  </a:extLst>
                </a:gridCol>
              </a:tblGrid>
              <a:tr h="3923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1"/>
                        <a:t>Safety function</a:t>
                      </a:r>
                      <a:endParaRPr lang="en-US" sz="1800" b="1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1" dirty="0"/>
                        <a:t>Representative systems or phenomena</a:t>
                      </a:r>
                      <a:endParaRPr lang="en-US" sz="1800" b="1" dirty="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7854116"/>
                  </a:ext>
                </a:extLst>
              </a:tr>
              <a:tr h="6598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0"/>
                        <a:t>1. Control heat generation and achieve shutdown</a:t>
                      </a: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dirty="0"/>
                        <a:t>Reactor protection system, primary and diverse shutdown systems, inherent reactivity response</a:t>
                      </a:r>
                      <a:endParaRPr lang="en-US" sz="1800" dirty="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617703"/>
                  </a:ext>
                </a:extLst>
              </a:tr>
              <a:tr h="6598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0" dirty="0"/>
                        <a:t>2. Maintain core cooling</a:t>
                      </a: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dirty="0"/>
                        <a:t>Primary pumps, pump </a:t>
                      </a:r>
                      <a:r>
                        <a:rPr lang="en-US" sz="1800" dirty="0" err="1"/>
                        <a:t>coastdown</a:t>
                      </a:r>
                      <a:r>
                        <a:rPr lang="en-US" sz="1800" dirty="0"/>
                        <a:t>, natural circulation, core flow paths</a:t>
                      </a:r>
                      <a:endParaRPr lang="en-US" sz="1800" dirty="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488015"/>
                  </a:ext>
                </a:extLst>
              </a:tr>
              <a:tr h="6598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0" dirty="0"/>
                        <a:t>3. Remove decay heat to the ultimate heat sink</a:t>
                      </a: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dirty="0"/>
                        <a:t>Design-specific active and passive decay-heat-removal paths</a:t>
                      </a:r>
                      <a:endParaRPr lang="en-US" sz="1800" dirty="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2998972"/>
                  </a:ext>
                </a:extLst>
              </a:tr>
              <a:tr h="6598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0"/>
                        <a:t>4. Maintain sodium inventory and primary-boundary integrity (SFR-specific)</a:t>
                      </a: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dirty="0"/>
                        <a:t>Reactor vessel, guard vessel, level instrumentation, leak detection</a:t>
                      </a:r>
                      <a:endParaRPr lang="en-US" sz="1800" dirty="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835141"/>
                  </a:ext>
                </a:extLst>
              </a:tr>
              <a:tr h="6598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0"/>
                        <a:t>5. Limit sodium chemical-reaction consequences (SFR-specific)</a:t>
                      </a: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/>
                        <a:t>Leak detection, isolation, inerting, drainage, fire mitigation</a:t>
                      </a:r>
                      <a:endParaRPr lang="en-US" sz="180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5289234"/>
                  </a:ext>
                </a:extLst>
              </a:tr>
              <a:tr h="659834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b="0" dirty="0"/>
                        <a:t>6. Retain radionuclides and control release paths</a:t>
                      </a: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800" dirty="0"/>
                        <a:t>Fuel, sodium pool, cover gas, vessel, containment or functional containment</a:t>
                      </a:r>
                      <a:endParaRPr lang="en-US" sz="1800" dirty="0">
                        <a:latin typeface="Arial"/>
                      </a:endParaRPr>
                    </a:p>
                  </a:txBody>
                  <a:tcPr marL="89167" marR="89167" marT="44583" marB="445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56358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194" y="208729"/>
            <a:ext cx="4158175" cy="640080"/>
          </a:xfrm>
        </p:spPr>
        <p:txBody>
          <a:bodyPr lIns="27432" tIns="0" rIns="27432" bIns="0" anchor="ctr">
            <a:normAutofit/>
          </a:bodyPr>
          <a:lstStyle/>
          <a:p>
            <a:pPr algn="ctr">
              <a:spcAft>
                <a:spcPts val="0"/>
              </a:spcAft>
              <a:defRPr>
                <a:latin typeface="Arial"/>
              </a:defRPr>
            </a:pPr>
            <a:r>
              <a:rPr sz="2100" b="1" dirty="0">
                <a:solidFill>
                  <a:srgbClr val="FFFFFF"/>
                </a:solidFill>
                <a:latin typeface="Arial"/>
              </a:rPr>
              <a:t>Generic initiating-event families</a:t>
            </a: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20074165-8325-B107-01B6-3C7D2676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  <a:defRPr>
                <a:latin typeface="Arial"/>
              </a:defRPr>
            </a:pPr>
            <a:fld id="{07D7631E-3F45-1B47-9782-9C65F801446E}" type="slidenum">
              <a:rPr lang="en-US" smtClean="0"/>
              <a:pPr>
                <a:spcAft>
                  <a:spcPts val="600"/>
                </a:spcAft>
                <a:defRPr>
                  <a:latin typeface="Arial"/>
                </a:defRPr>
              </a:pPr>
              <a:t>9</a:t>
            </a:fld>
            <a:endParaRPr lang="en-US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A153CD60-7A58-45D1-DC0C-011FB2B38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995882"/>
              </p:ext>
            </p:extLst>
          </p:nvPr>
        </p:nvGraphicFramePr>
        <p:xfrm>
          <a:off x="635161" y="1354500"/>
          <a:ext cx="10921678" cy="4476493"/>
        </p:xfrm>
        <a:graphic>
          <a:graphicData uri="http://schemas.openxmlformats.org/drawingml/2006/table">
            <a:tbl>
              <a:tblPr/>
              <a:tblGrid>
                <a:gridCol w="3667168">
                  <a:extLst>
                    <a:ext uri="{9D8B030D-6E8A-4147-A177-3AD203B41FA5}">
                      <a16:colId xmlns:a16="http://schemas.microsoft.com/office/drawing/2014/main" val="3563150457"/>
                    </a:ext>
                  </a:extLst>
                </a:gridCol>
                <a:gridCol w="3656291">
                  <a:extLst>
                    <a:ext uri="{9D8B030D-6E8A-4147-A177-3AD203B41FA5}">
                      <a16:colId xmlns:a16="http://schemas.microsoft.com/office/drawing/2014/main" val="3275591389"/>
                    </a:ext>
                  </a:extLst>
                </a:gridCol>
                <a:gridCol w="3598219">
                  <a:extLst>
                    <a:ext uri="{9D8B030D-6E8A-4147-A177-3AD203B41FA5}">
                      <a16:colId xmlns:a16="http://schemas.microsoft.com/office/drawing/2014/main" val="2996717086"/>
                    </a:ext>
                  </a:extLst>
                </a:gridCol>
              </a:tblGrid>
              <a:tr h="413396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1" dirty="0">
                          <a:latin typeface="Arial"/>
                        </a:rPr>
                        <a:t>Physical challenge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1">
                          <a:latin typeface="Arial"/>
                        </a:rPr>
                        <a:t>Generic IE families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1" dirty="0">
                          <a:latin typeface="Arial"/>
                        </a:rPr>
                        <a:t>Representative initiators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167764"/>
                  </a:ext>
                </a:extLst>
              </a:tr>
              <a:tr h="960456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Core and primary-system response</a:t>
                      </a:r>
                      <a:endParaRPr lang="en-US" sz="1600" b="0" dirty="0"/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IE-LOF: loss of forced primary flow  IE-TOP: transient overpower</a:t>
                      </a:r>
                    </a:p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IE-TRANS: general transient </a:t>
                      </a:r>
                    </a:p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IE-PFB/LFF: local fault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Pump trip, </a:t>
                      </a:r>
                      <a:r>
                        <a:rPr lang="en-US" sz="1600" b="0" dirty="0" err="1">
                          <a:latin typeface="Arial"/>
                        </a:rPr>
                        <a:t>coastdown</a:t>
                      </a:r>
                      <a:r>
                        <a:rPr lang="en-US" sz="1600" b="0" dirty="0">
                          <a:latin typeface="Arial"/>
                        </a:rPr>
                        <a:t> failure, reactivity insertion, overcooling, local blockage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4088194"/>
                  </a:ext>
                </a:extLst>
              </a:tr>
              <a:tr h="960456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Heat rejection and support systems</a:t>
                      </a:r>
                      <a:endParaRPr lang="en-US" sz="1600" b="0" dirty="0"/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IE-LOHS: loss of normal heat sink</a:t>
                      </a:r>
                    </a:p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IE-IHTS: intermediate heat-transport failure </a:t>
                      </a:r>
                    </a:p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IE-LOOP/SBO: power-support challenge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Loss of downstream heat rejection, intermediate-loop leak or isolation, loss of electrical or control power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780949"/>
                  </a:ext>
                </a:extLst>
              </a:tr>
              <a:tr h="960456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>
                          <a:latin typeface="Arial"/>
                        </a:rPr>
                        <a:t>Sodium boundary and interfaces</a:t>
                      </a:r>
                      <a:endParaRPr lang="en-US" sz="1600" b="0"/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IE-SODIUM: sodium leak, inventory loss, or fire </a:t>
                      </a:r>
                    </a:p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IE-INTERFACE: interface leak or reaction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>
                          <a:latin typeface="Arial"/>
                        </a:rPr>
                        <a:t>Primary or intermediate sodium leak; sodium-water, sodium-salt, or salt-steam interface failure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177955"/>
                  </a:ext>
                </a:extLst>
              </a:tr>
              <a:tr h="686927"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Internal and external hazards</a:t>
                      </a:r>
                      <a:endParaRPr lang="en-US" sz="1600" b="0" dirty="0"/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IE-INT: internal hazards </a:t>
                      </a:r>
                    </a:p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IE-EXT: external hazards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  <a:defRPr>
                          <a:latin typeface="Arial"/>
                        </a:defRPr>
                      </a:pPr>
                      <a:r>
                        <a:rPr lang="en-US" sz="1600" b="0" dirty="0">
                          <a:latin typeface="Arial"/>
                        </a:rPr>
                        <a:t>Internal fire or flood, seismic event, external flood, high wind</a:t>
                      </a:r>
                    </a:p>
                  </a:txBody>
                  <a:tcPr marL="68750" marR="68750" marT="34375" marB="34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9152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S_PPT_2020b.potx  -  Read-Only" id="{F265BF94-FD12-41FA-85C7-01A48AF2C1E2}" vid="{16EFB42D-B802-47C1-81EB-0AE9EF9B68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080470-2360-45f1-b6d8-2eefab5abae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FE8845ED075640A1D629DE701C3A4D" ma:contentTypeVersion="9" ma:contentTypeDescription="Create a new document." ma:contentTypeScope="" ma:versionID="905792d7a46baf0aaf1194ffd1bc497b">
  <xsd:schema xmlns:xsd="http://www.w3.org/2001/XMLSchema" xmlns:xs="http://www.w3.org/2001/XMLSchema" xmlns:p="http://schemas.microsoft.com/office/2006/metadata/properties" xmlns:ns2="55080470-2360-45f1-b6d8-2eefab5abae8" targetNamespace="http://schemas.microsoft.com/office/2006/metadata/properties" ma:root="true" ma:fieldsID="4a1c9535d94251fa8cfcd906cb60f1f6" ns2:_="">
    <xsd:import namespace="55080470-2360-45f1-b6d8-2eefab5aba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080470-2360-45f1-b6d8-2eefab5aba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b78db39-37aa-4e28-bb7e-9642684d42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F4CEAB-2327-4613-8CAB-EC0F20037E07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55080470-2360-45f1-b6d8-2eefab5abae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3DEE08D-D008-4C3A-8AE3-DC03156F47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080470-2360-45f1-b6d8-2eefab5aba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138B87-1020-42BA-9F12-7E06887585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IES_PPT_2020b (2)</Template>
  <TotalTime>8292</TotalTime>
  <Words>1653</Words>
  <Application>Microsoft Office PowerPoint</Application>
  <PresentationFormat>Widescreen</PresentationFormat>
  <Paragraphs>224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Narrow</vt:lpstr>
      <vt:lpstr>Calibri</vt:lpstr>
      <vt:lpstr>Office Theme</vt:lpstr>
      <vt:lpstr>PowerPoint Presentation</vt:lpstr>
      <vt:lpstr>Motivation </vt:lpstr>
      <vt:lpstr>Goals &amp; Objectives</vt:lpstr>
      <vt:lpstr>Scope and method</vt:lpstr>
      <vt:lpstr>PowerPoint Presentation</vt:lpstr>
      <vt:lpstr>Reference-design comparison (selected)</vt:lpstr>
      <vt:lpstr>Generic pool-type SFR architecture</vt:lpstr>
      <vt:lpstr>Safety functions</vt:lpstr>
      <vt:lpstr>Generic initiating-event families</vt:lpstr>
      <vt:lpstr>Three functional groups for event-sequence modeling</vt:lpstr>
      <vt:lpstr>Representative loss-of-flow application</vt:lpstr>
      <vt:lpstr>Limitations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Generic PRA Framework for Pool-Type Sodium-Cooled Fast Reactors</dc:title>
  <dc:subject>Paper-based PSAM 18 presentation in preferred IES format</dc:subject>
  <dc:creator>Tao Liu, Jisuk Kim, Wen-Chi Cheng, and Svetlana Lawrence</dc:creator>
  <dc:description>Content revised to follow the submitted paper; IES branding retained.</dc:description>
  <cp:lastModifiedBy>Tao Liu</cp:lastModifiedBy>
  <cp:revision>6</cp:revision>
  <dcterms:created xsi:type="dcterms:W3CDTF">2023-03-06T21:06:27Z</dcterms:created>
  <dcterms:modified xsi:type="dcterms:W3CDTF">2026-07-21T20:29:36Z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0x010100E3FE8845ED075640A1D629DE701C3A4D</vt:lpwstr>
  </property>
  <property fmtid="{D5CDD505-2E9C-101B-9397-08002B2CF9AE}" pid="3" name="MediaServiceImageTags">
    <vt:lpwstr/>
  </property>
</Properties>
</file>