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3" r:id="rId4"/>
  </p:sldMasterIdLst>
  <p:notesMasterIdLst>
    <p:notesMasterId r:id="rId19"/>
  </p:notesMasterIdLst>
  <p:handoutMasterIdLst>
    <p:handoutMasterId r:id="rId20"/>
  </p:handoutMasterIdLst>
  <p:sldIdLst>
    <p:sldId id="276" r:id="rId5"/>
    <p:sldId id="266" r:id="rId6"/>
    <p:sldId id="282" r:id="rId7"/>
    <p:sldId id="283" r:id="rId8"/>
    <p:sldId id="405" r:id="rId9"/>
    <p:sldId id="446" r:id="rId10"/>
    <p:sldId id="445" r:id="rId11"/>
    <p:sldId id="447" r:id="rId12"/>
    <p:sldId id="451" r:id="rId13"/>
    <p:sldId id="2147477660" r:id="rId14"/>
    <p:sldId id="2147471061" r:id="rId15"/>
    <p:sldId id="453" r:id="rId16"/>
    <p:sldId id="454" r:id="rId17"/>
    <p:sldId id="272"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EB92D45-3530-4317-9F3F-160C3DD847D4}">
          <p14:sldIdLst>
            <p14:sldId id="276"/>
            <p14:sldId id="266"/>
            <p14:sldId id="282"/>
            <p14:sldId id="283"/>
            <p14:sldId id="405"/>
            <p14:sldId id="446"/>
            <p14:sldId id="445"/>
            <p14:sldId id="447"/>
            <p14:sldId id="451"/>
            <p14:sldId id="2147477660"/>
            <p14:sldId id="2147471061"/>
            <p14:sldId id="453"/>
            <p14:sldId id="454"/>
            <p14:sldId id="272"/>
          </p14:sldIdLst>
        </p14:section>
        <p14:section name="Backups" id="{B40D6B15-0C05-448A-A09E-EDF8613A041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FFB210"/>
    <a:srgbClr val="1089FF"/>
    <a:srgbClr val="1057C8"/>
    <a:srgbClr val="001A70"/>
    <a:srgbClr val="3A4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A2A0D8-8AC0-41D4-96BA-A0C93FE3170A}" v="1" dt="2026-07-22T18:52:42.26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404" autoAdjust="0"/>
  </p:normalViewPr>
  <p:slideViewPr>
    <p:cSldViewPr snapToGrid="0">
      <p:cViewPr varScale="1">
        <p:scale>
          <a:sx n="78" d="100"/>
          <a:sy n="78" d="100"/>
        </p:scale>
        <p:origin x="1008" y="58"/>
      </p:cViewPr>
      <p:guideLst/>
    </p:cSldViewPr>
  </p:slideViewPr>
  <p:outlineViewPr>
    <p:cViewPr>
      <p:scale>
        <a:sx n="33" d="100"/>
        <a:sy n="33" d="100"/>
      </p:scale>
      <p:origin x="0" y="-23256"/>
    </p:cViewPr>
  </p:outlineViewPr>
  <p:notesTextViewPr>
    <p:cViewPr>
      <p:scale>
        <a:sx n="3" d="2"/>
        <a:sy n="3" d="2"/>
      </p:scale>
      <p:origin x="0" y="0"/>
    </p:cViewPr>
  </p:notesTextViewPr>
  <p:sorterViewPr>
    <p:cViewPr>
      <p:scale>
        <a:sx n="100" d="100"/>
        <a:sy n="100" d="100"/>
      </p:scale>
      <p:origin x="0" y="-2382"/>
    </p:cViewPr>
  </p:sorterViewPr>
  <p:notesViewPr>
    <p:cSldViewPr snapToGrid="0">
      <p:cViewPr varScale="1">
        <p:scale>
          <a:sx n="56" d="100"/>
          <a:sy n="56" d="100"/>
        </p:scale>
        <p:origin x="258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NAEEM Taha (FRA-ICSP)" userId="b9615fbd-ecaa-4c01-b657-3c44ca6ad723" providerId="ADAL" clId="{050F7659-BC93-485E-AD0F-3A720E99A64A}"/>
    <pc:docChg chg="undo custSel addSld delSld modSld sldOrd modMainMaster modSection">
      <pc:chgData name="ABDELNAEEM Taha (FRA-ICSP)" userId="b9615fbd-ecaa-4c01-b657-3c44ca6ad723" providerId="ADAL" clId="{050F7659-BC93-485E-AD0F-3A720E99A64A}" dt="2026-07-22T18:53:30.489" v="4409" actId="14100"/>
      <pc:docMkLst>
        <pc:docMk/>
      </pc:docMkLst>
      <pc:sldChg chg="modSp mod">
        <pc:chgData name="ABDELNAEEM Taha (FRA-ICSP)" userId="b9615fbd-ecaa-4c01-b657-3c44ca6ad723" providerId="ADAL" clId="{050F7659-BC93-485E-AD0F-3A720E99A64A}" dt="2026-07-07T13:01:50.108" v="4151" actId="255"/>
        <pc:sldMkLst>
          <pc:docMk/>
          <pc:sldMk cId="690759170" sldId="276"/>
        </pc:sldMkLst>
        <pc:spChg chg="mod">
          <ac:chgData name="ABDELNAEEM Taha (FRA-ICSP)" userId="b9615fbd-ecaa-4c01-b657-3c44ca6ad723" providerId="ADAL" clId="{050F7659-BC93-485E-AD0F-3A720E99A64A}" dt="2026-07-07T13:01:50.108" v="4151" actId="255"/>
          <ac:spMkLst>
            <pc:docMk/>
            <pc:sldMk cId="690759170" sldId="276"/>
            <ac:spMk id="2" creationId="{D161FA70-2800-F0C9-B6B9-5046E653DE4E}"/>
          </ac:spMkLst>
        </pc:spChg>
        <pc:spChg chg="mod">
          <ac:chgData name="ABDELNAEEM Taha (FRA-ICSP)" userId="b9615fbd-ecaa-4c01-b657-3c44ca6ad723" providerId="ADAL" clId="{050F7659-BC93-485E-AD0F-3A720E99A64A}" dt="2026-07-07T11:53:06.474" v="4066" actId="20577"/>
          <ac:spMkLst>
            <pc:docMk/>
            <pc:sldMk cId="690759170" sldId="276"/>
            <ac:spMk id="3" creationId="{6FD0C951-1C28-9A7E-63D8-08707A5F4BE2}"/>
          </ac:spMkLst>
        </pc:spChg>
      </pc:sldChg>
      <pc:sldChg chg="addSp delSp modSp mod">
        <pc:chgData name="ABDELNAEEM Taha (FRA-ICSP)" userId="b9615fbd-ecaa-4c01-b657-3c44ca6ad723" providerId="ADAL" clId="{050F7659-BC93-485E-AD0F-3A720E99A64A}" dt="2026-07-07T11:34:28.163" v="3929" actId="113"/>
        <pc:sldMkLst>
          <pc:docMk/>
          <pc:sldMk cId="979513942" sldId="282"/>
        </pc:sldMkLst>
        <pc:spChg chg="mod">
          <ac:chgData name="ABDELNAEEM Taha (FRA-ICSP)" userId="b9615fbd-ecaa-4c01-b657-3c44ca6ad723" providerId="ADAL" clId="{050F7659-BC93-485E-AD0F-3A720E99A64A}" dt="2026-07-07T11:34:28.163" v="3929" actId="113"/>
          <ac:spMkLst>
            <pc:docMk/>
            <pc:sldMk cId="979513942" sldId="282"/>
            <ac:spMk id="3" creationId="{B8245C2B-EDD7-4F7D-DD5A-D60AC659BBCF}"/>
          </ac:spMkLst>
        </pc:spChg>
        <pc:spChg chg="mod">
          <ac:chgData name="ABDELNAEEM Taha (FRA-ICSP)" userId="b9615fbd-ecaa-4c01-b657-3c44ca6ad723" providerId="ADAL" clId="{050F7659-BC93-485E-AD0F-3A720E99A64A}" dt="2026-07-07T11:34:23.948" v="3928"/>
          <ac:spMkLst>
            <pc:docMk/>
            <pc:sldMk cId="979513942" sldId="282"/>
            <ac:spMk id="6" creationId="{385B4AE0-9C71-77D5-C31D-8F4632E6ACD4}"/>
          </ac:spMkLst>
        </pc:spChg>
      </pc:sldChg>
      <pc:sldChg chg="modSp mod">
        <pc:chgData name="ABDELNAEEM Taha (FRA-ICSP)" userId="b9615fbd-ecaa-4c01-b657-3c44ca6ad723" providerId="ADAL" clId="{050F7659-BC93-485E-AD0F-3A720E99A64A}" dt="2026-07-07T11:34:56.615" v="3936" actId="113"/>
        <pc:sldMkLst>
          <pc:docMk/>
          <pc:sldMk cId="2615464513" sldId="283"/>
        </pc:sldMkLst>
        <pc:spChg chg="mod">
          <ac:chgData name="ABDELNAEEM Taha (FRA-ICSP)" userId="b9615fbd-ecaa-4c01-b657-3c44ca6ad723" providerId="ADAL" clId="{050F7659-BC93-485E-AD0F-3A720E99A64A}" dt="2026-07-07T11:34:56.615" v="3936" actId="113"/>
          <ac:spMkLst>
            <pc:docMk/>
            <pc:sldMk cId="2615464513" sldId="283"/>
            <ac:spMk id="2" creationId="{E6F7E20E-13A3-1BB2-D55E-60D6A20EE829}"/>
          </ac:spMkLst>
        </pc:spChg>
      </pc:sldChg>
      <pc:sldChg chg="addSp delSp modSp add mod ord">
        <pc:chgData name="ABDELNAEEM Taha (FRA-ICSP)" userId="b9615fbd-ecaa-4c01-b657-3c44ca6ad723" providerId="ADAL" clId="{050F7659-BC93-485E-AD0F-3A720E99A64A}" dt="2026-07-07T11:38:16.936" v="3973" actId="255"/>
        <pc:sldMkLst>
          <pc:docMk/>
          <pc:sldMk cId="3547095073" sldId="405"/>
        </pc:sldMkLst>
        <pc:spChg chg="mod">
          <ac:chgData name="ABDELNAEEM Taha (FRA-ICSP)" userId="b9615fbd-ecaa-4c01-b657-3c44ca6ad723" providerId="ADAL" clId="{050F7659-BC93-485E-AD0F-3A720E99A64A}" dt="2026-07-07T11:35:09.135" v="3937" actId="113"/>
          <ac:spMkLst>
            <pc:docMk/>
            <pc:sldMk cId="3547095073" sldId="405"/>
            <ac:spMk id="2" creationId="{EA1BE97E-90AE-4214-B52E-24CF8312E151}"/>
          </ac:spMkLst>
        </pc:spChg>
        <pc:spChg chg="add mod">
          <ac:chgData name="ABDELNAEEM Taha (FRA-ICSP)" userId="b9615fbd-ecaa-4c01-b657-3c44ca6ad723" providerId="ADAL" clId="{050F7659-BC93-485E-AD0F-3A720E99A64A}" dt="2026-07-07T11:28:24.602" v="3861" actId="14100"/>
          <ac:spMkLst>
            <pc:docMk/>
            <pc:sldMk cId="3547095073" sldId="405"/>
            <ac:spMk id="4" creationId="{17CB7727-3284-5164-7D8F-B802D54E52AE}"/>
          </ac:spMkLst>
        </pc:spChg>
        <pc:spChg chg="add mod">
          <ac:chgData name="ABDELNAEEM Taha (FRA-ICSP)" userId="b9615fbd-ecaa-4c01-b657-3c44ca6ad723" providerId="ADAL" clId="{050F7659-BC93-485E-AD0F-3A720E99A64A}" dt="2026-07-07T11:36:07.566" v="3964" actId="6549"/>
          <ac:spMkLst>
            <pc:docMk/>
            <pc:sldMk cId="3547095073" sldId="405"/>
            <ac:spMk id="10" creationId="{96A36969-54C9-5378-4203-0B543D300CF1}"/>
          </ac:spMkLst>
        </pc:spChg>
        <pc:spChg chg="add mod">
          <ac:chgData name="ABDELNAEEM Taha (FRA-ICSP)" userId="b9615fbd-ecaa-4c01-b657-3c44ca6ad723" providerId="ADAL" clId="{050F7659-BC93-485E-AD0F-3A720E99A64A}" dt="2026-07-07T11:38:16.936" v="3973" actId="255"/>
          <ac:spMkLst>
            <pc:docMk/>
            <pc:sldMk cId="3547095073" sldId="405"/>
            <ac:spMk id="12" creationId="{5740A6DF-F095-688F-8144-C6D7C0711C73}"/>
          </ac:spMkLst>
        </pc:spChg>
        <pc:graphicFrameChg chg="add mod modGraphic">
          <ac:chgData name="ABDELNAEEM Taha (FRA-ICSP)" userId="b9615fbd-ecaa-4c01-b657-3c44ca6ad723" providerId="ADAL" clId="{050F7659-BC93-485E-AD0F-3A720E99A64A}" dt="2026-07-07T11:36:54.467" v="3972" actId="207"/>
          <ac:graphicFrameMkLst>
            <pc:docMk/>
            <pc:sldMk cId="3547095073" sldId="405"/>
            <ac:graphicFrameMk id="7" creationId="{75CB5991-1DA1-D173-E49E-827D9840F716}"/>
          </ac:graphicFrameMkLst>
        </pc:graphicFrameChg>
      </pc:sldChg>
      <pc:sldChg chg="add del">
        <pc:chgData name="ABDELNAEEM Taha (FRA-ICSP)" userId="b9615fbd-ecaa-4c01-b657-3c44ca6ad723" providerId="ADAL" clId="{050F7659-BC93-485E-AD0F-3A720E99A64A}" dt="2026-07-22T18:52:56.853" v="4404" actId="47"/>
        <pc:sldMkLst>
          <pc:docMk/>
          <pc:sldMk cId="3747373468" sldId="427"/>
        </pc:sldMkLst>
      </pc:sldChg>
      <pc:sldChg chg="addSp delSp modSp add mod">
        <pc:chgData name="ABDELNAEEM Taha (FRA-ICSP)" userId="b9615fbd-ecaa-4c01-b657-3c44ca6ad723" providerId="ADAL" clId="{050F7659-BC93-485E-AD0F-3A720E99A64A}" dt="2026-07-07T11:54:03.206" v="4074" actId="1076"/>
        <pc:sldMkLst>
          <pc:docMk/>
          <pc:sldMk cId="3321735532" sldId="445"/>
        </pc:sldMkLst>
        <pc:spChg chg="mod">
          <ac:chgData name="ABDELNAEEM Taha (FRA-ICSP)" userId="b9615fbd-ecaa-4c01-b657-3c44ca6ad723" providerId="ADAL" clId="{050F7659-BC93-485E-AD0F-3A720E99A64A}" dt="2026-07-07T11:35:15.931" v="3938"/>
          <ac:spMkLst>
            <pc:docMk/>
            <pc:sldMk cId="3321735532" sldId="445"/>
            <ac:spMk id="2" creationId="{75B7AFD0-A32B-81D1-E099-E8535316EF92}"/>
          </ac:spMkLst>
        </pc:spChg>
        <pc:spChg chg="add mod">
          <ac:chgData name="ABDELNAEEM Taha (FRA-ICSP)" userId="b9615fbd-ecaa-4c01-b657-3c44ca6ad723" providerId="ADAL" clId="{050F7659-BC93-485E-AD0F-3A720E99A64A}" dt="2026-07-07T11:52:18.754" v="4062" actId="14100"/>
          <ac:spMkLst>
            <pc:docMk/>
            <pc:sldMk cId="3321735532" sldId="445"/>
            <ac:spMk id="5" creationId="{818D477B-F1A3-3AF3-6B3E-54208D4136B0}"/>
          </ac:spMkLst>
        </pc:spChg>
        <pc:spChg chg="add mod">
          <ac:chgData name="ABDELNAEEM Taha (FRA-ICSP)" userId="b9615fbd-ecaa-4c01-b657-3c44ca6ad723" providerId="ADAL" clId="{050F7659-BC93-485E-AD0F-3A720E99A64A}" dt="2026-07-07T11:54:03.206" v="4074" actId="1076"/>
          <ac:spMkLst>
            <pc:docMk/>
            <pc:sldMk cId="3321735532" sldId="445"/>
            <ac:spMk id="8" creationId="{B2A5E7C3-1846-262B-F27C-458DE898747A}"/>
          </ac:spMkLst>
        </pc:spChg>
        <pc:spChg chg="add mod">
          <ac:chgData name="ABDELNAEEM Taha (FRA-ICSP)" userId="b9615fbd-ecaa-4c01-b657-3c44ca6ad723" providerId="ADAL" clId="{050F7659-BC93-485E-AD0F-3A720E99A64A}" dt="2026-07-07T11:54:00.222" v="4073" actId="14100"/>
          <ac:spMkLst>
            <pc:docMk/>
            <pc:sldMk cId="3321735532" sldId="445"/>
            <ac:spMk id="15" creationId="{FC1AB857-B461-86E6-B191-33B10AB71FBB}"/>
          </ac:spMkLst>
        </pc:spChg>
        <pc:graphicFrameChg chg="add mod modGraphic">
          <ac:chgData name="ABDELNAEEM Taha (FRA-ICSP)" userId="b9615fbd-ecaa-4c01-b657-3c44ca6ad723" providerId="ADAL" clId="{050F7659-BC93-485E-AD0F-3A720E99A64A}" dt="2026-07-07T11:52:16.051" v="4061" actId="1076"/>
          <ac:graphicFrameMkLst>
            <pc:docMk/>
            <pc:sldMk cId="3321735532" sldId="445"/>
            <ac:graphicFrameMk id="9" creationId="{9744F253-D9EB-31AC-F9BA-2691B5F210CA}"/>
          </ac:graphicFrameMkLst>
        </pc:graphicFrameChg>
        <pc:graphicFrameChg chg="add mod modGraphic">
          <ac:chgData name="ABDELNAEEM Taha (FRA-ICSP)" userId="b9615fbd-ecaa-4c01-b657-3c44ca6ad723" providerId="ADAL" clId="{050F7659-BC93-485E-AD0F-3A720E99A64A}" dt="2026-07-07T11:52:16.051" v="4061" actId="1076"/>
          <ac:graphicFrameMkLst>
            <pc:docMk/>
            <pc:sldMk cId="3321735532" sldId="445"/>
            <ac:graphicFrameMk id="11" creationId="{992462B0-4BE0-1AEF-E191-AB2834FBCF4F}"/>
          </ac:graphicFrameMkLst>
        </pc:graphicFrameChg>
      </pc:sldChg>
      <pc:sldChg chg="modSp add mod ord">
        <pc:chgData name="ABDELNAEEM Taha (FRA-ICSP)" userId="b9615fbd-ecaa-4c01-b657-3c44ca6ad723" providerId="ADAL" clId="{050F7659-BC93-485E-AD0F-3A720E99A64A}" dt="2026-07-07T11:34:52.780" v="3935"/>
        <pc:sldMkLst>
          <pc:docMk/>
          <pc:sldMk cId="3904621307" sldId="446"/>
        </pc:sldMkLst>
        <pc:spChg chg="mod">
          <ac:chgData name="ABDELNAEEM Taha (FRA-ICSP)" userId="b9615fbd-ecaa-4c01-b657-3c44ca6ad723" providerId="ADAL" clId="{050F7659-BC93-485E-AD0F-3A720E99A64A}" dt="2026-07-07T11:34:52.780" v="3935"/>
          <ac:spMkLst>
            <pc:docMk/>
            <pc:sldMk cId="3904621307" sldId="446"/>
            <ac:spMk id="2" creationId="{3FEB61B5-3C62-228A-8B76-C454E351FC0C}"/>
          </ac:spMkLst>
        </pc:spChg>
        <pc:spChg chg="mod">
          <ac:chgData name="ABDELNAEEM Taha (FRA-ICSP)" userId="b9615fbd-ecaa-4c01-b657-3c44ca6ad723" providerId="ADAL" clId="{050F7659-BC93-485E-AD0F-3A720E99A64A}" dt="2026-07-07T11:34:51.139" v="3934" actId="20577"/>
          <ac:spMkLst>
            <pc:docMk/>
            <pc:sldMk cId="3904621307" sldId="446"/>
            <ac:spMk id="3" creationId="{8D8A2F21-58C7-1452-C03A-343F2066C47E}"/>
          </ac:spMkLst>
        </pc:spChg>
      </pc:sldChg>
      <pc:sldChg chg="addSp delSp modSp add mod">
        <pc:chgData name="ABDELNAEEM Taha (FRA-ICSP)" userId="b9615fbd-ecaa-4c01-b657-3c44ca6ad723" providerId="ADAL" clId="{050F7659-BC93-485E-AD0F-3A720E99A64A}" dt="2026-07-07T12:06:25.932" v="4150" actId="14100"/>
        <pc:sldMkLst>
          <pc:docMk/>
          <pc:sldMk cId="359526396" sldId="447"/>
        </pc:sldMkLst>
        <pc:spChg chg="add mod">
          <ac:chgData name="ABDELNAEEM Taha (FRA-ICSP)" userId="b9615fbd-ecaa-4c01-b657-3c44ca6ad723" providerId="ADAL" clId="{050F7659-BC93-485E-AD0F-3A720E99A64A}" dt="2026-07-07T11:59:13.570" v="4123" actId="1076"/>
          <ac:spMkLst>
            <pc:docMk/>
            <pc:sldMk cId="359526396" sldId="447"/>
            <ac:spMk id="4" creationId="{F5497EF0-94CD-7DBB-0161-0AEA00E0C374}"/>
          </ac:spMkLst>
        </pc:spChg>
        <pc:spChg chg="add mod">
          <ac:chgData name="ABDELNAEEM Taha (FRA-ICSP)" userId="b9615fbd-ecaa-4c01-b657-3c44ca6ad723" providerId="ADAL" clId="{050F7659-BC93-485E-AD0F-3A720E99A64A}" dt="2026-07-07T12:05:26.302" v="4133" actId="14100"/>
          <ac:spMkLst>
            <pc:docMk/>
            <pc:sldMk cId="359526396" sldId="447"/>
            <ac:spMk id="10" creationId="{C2BD64DF-6A52-EC7E-E57F-9B6CDDAD734B}"/>
          </ac:spMkLst>
        </pc:spChg>
        <pc:graphicFrameChg chg="add mod modGraphic">
          <ac:chgData name="ABDELNAEEM Taha (FRA-ICSP)" userId="b9615fbd-ecaa-4c01-b657-3c44ca6ad723" providerId="ADAL" clId="{050F7659-BC93-485E-AD0F-3A720E99A64A}" dt="2026-07-07T12:06:25.932" v="4150" actId="14100"/>
          <ac:graphicFrameMkLst>
            <pc:docMk/>
            <pc:sldMk cId="359526396" sldId="447"/>
            <ac:graphicFrameMk id="6" creationId="{C7689F7E-2443-A227-1470-9C6D2BB7245E}"/>
          </ac:graphicFrameMkLst>
        </pc:graphicFrameChg>
      </pc:sldChg>
      <pc:sldChg chg="addSp delSp modSp add del mod">
        <pc:chgData name="ABDELNAEEM Taha (FRA-ICSP)" userId="b9615fbd-ecaa-4c01-b657-3c44ca6ad723" providerId="ADAL" clId="{050F7659-BC93-485E-AD0F-3A720E99A64A}" dt="2026-07-22T18:52:40.819" v="4400" actId="47"/>
        <pc:sldMkLst>
          <pc:docMk/>
          <pc:sldMk cId="3261135926" sldId="448"/>
        </pc:sldMkLst>
        <pc:spChg chg="mod">
          <ac:chgData name="ABDELNAEEM Taha (FRA-ICSP)" userId="b9615fbd-ecaa-4c01-b657-3c44ca6ad723" providerId="ADAL" clId="{050F7659-BC93-485E-AD0F-3A720E99A64A}" dt="2026-07-07T13:22:14.141" v="4155" actId="14100"/>
          <ac:spMkLst>
            <pc:docMk/>
            <pc:sldMk cId="3261135926" sldId="448"/>
            <ac:spMk id="4" creationId="{751A5E82-5C48-F01A-57C6-F895584389E7}"/>
          </ac:spMkLst>
        </pc:spChg>
        <pc:spChg chg="add mod">
          <ac:chgData name="ABDELNAEEM Taha (FRA-ICSP)" userId="b9615fbd-ecaa-4c01-b657-3c44ca6ad723" providerId="ADAL" clId="{050F7659-BC93-485E-AD0F-3A720E99A64A}" dt="2026-07-07T14:55:24.308" v="4398" actId="20577"/>
          <ac:spMkLst>
            <pc:docMk/>
            <pc:sldMk cId="3261135926" sldId="448"/>
            <ac:spMk id="5" creationId="{53EE07D0-4C89-B04A-6E74-A8F9989872C8}"/>
          </ac:spMkLst>
        </pc:spChg>
        <pc:spChg chg="add mod">
          <ac:chgData name="ABDELNAEEM Taha (FRA-ICSP)" userId="b9615fbd-ecaa-4c01-b657-3c44ca6ad723" providerId="ADAL" clId="{050F7659-BC93-485E-AD0F-3A720E99A64A}" dt="2026-07-07T13:49:01.466" v="4190" actId="1076"/>
          <ac:spMkLst>
            <pc:docMk/>
            <pc:sldMk cId="3261135926" sldId="448"/>
            <ac:spMk id="8" creationId="{77701444-AD05-B2DD-3962-399CE61A3A37}"/>
          </ac:spMkLst>
        </pc:spChg>
        <pc:spChg chg="add mod">
          <ac:chgData name="ABDELNAEEM Taha (FRA-ICSP)" userId="b9615fbd-ecaa-4c01-b657-3c44ca6ad723" providerId="ADAL" clId="{050F7659-BC93-485E-AD0F-3A720E99A64A}" dt="2026-07-07T14:38:01.620" v="4343" actId="1037"/>
          <ac:spMkLst>
            <pc:docMk/>
            <pc:sldMk cId="3261135926" sldId="448"/>
            <ac:spMk id="14" creationId="{B5FAA587-F9F9-1668-34B9-CE3968467D77}"/>
          </ac:spMkLst>
        </pc:spChg>
        <pc:spChg chg="add mod">
          <ac:chgData name="ABDELNAEEM Taha (FRA-ICSP)" userId="b9615fbd-ecaa-4c01-b657-3c44ca6ad723" providerId="ADAL" clId="{050F7659-BC93-485E-AD0F-3A720E99A64A}" dt="2026-07-07T14:38:01.620" v="4343" actId="1037"/>
          <ac:spMkLst>
            <pc:docMk/>
            <pc:sldMk cId="3261135926" sldId="448"/>
            <ac:spMk id="16" creationId="{8A2CE78A-2DA1-708C-EEFA-1BD5C03C4485}"/>
          </ac:spMkLst>
        </pc:spChg>
        <pc:spChg chg="add mod">
          <ac:chgData name="ABDELNAEEM Taha (FRA-ICSP)" userId="b9615fbd-ecaa-4c01-b657-3c44ca6ad723" providerId="ADAL" clId="{050F7659-BC93-485E-AD0F-3A720E99A64A}" dt="2026-07-07T14:38:01.620" v="4343" actId="1037"/>
          <ac:spMkLst>
            <pc:docMk/>
            <pc:sldMk cId="3261135926" sldId="448"/>
            <ac:spMk id="18" creationId="{C26A6C40-8829-EDA7-00A6-8614C59FAFFB}"/>
          </ac:spMkLst>
        </pc:spChg>
        <pc:spChg chg="add mod">
          <ac:chgData name="ABDELNAEEM Taha (FRA-ICSP)" userId="b9615fbd-ecaa-4c01-b657-3c44ca6ad723" providerId="ADAL" clId="{050F7659-BC93-485E-AD0F-3A720E99A64A}" dt="2026-07-07T14:38:01.620" v="4343" actId="1037"/>
          <ac:spMkLst>
            <pc:docMk/>
            <pc:sldMk cId="3261135926" sldId="448"/>
            <ac:spMk id="19" creationId="{D74E89AF-0367-9A96-185B-9C39FA48F011}"/>
          </ac:spMkLst>
        </pc:spChg>
        <pc:picChg chg="add mod">
          <ac:chgData name="ABDELNAEEM Taha (FRA-ICSP)" userId="b9615fbd-ecaa-4c01-b657-3c44ca6ad723" providerId="ADAL" clId="{050F7659-BC93-485E-AD0F-3A720E99A64A}" dt="2026-07-07T14:38:04.632" v="4344" actId="14100"/>
          <ac:picMkLst>
            <pc:docMk/>
            <pc:sldMk cId="3261135926" sldId="448"/>
            <ac:picMk id="12" creationId="{CE96B233-909F-92AC-386E-8FD4381F48EC}"/>
          </ac:picMkLst>
        </pc:picChg>
      </pc:sldChg>
      <pc:sldChg chg="addSp delSp modSp add del mod">
        <pc:chgData name="ABDELNAEEM Taha (FRA-ICSP)" userId="b9615fbd-ecaa-4c01-b657-3c44ca6ad723" providerId="ADAL" clId="{050F7659-BC93-485E-AD0F-3A720E99A64A}" dt="2026-07-22T18:52:53.431" v="4403" actId="47"/>
        <pc:sldMkLst>
          <pc:docMk/>
          <pc:sldMk cId="3303579873" sldId="449"/>
        </pc:sldMkLst>
        <pc:spChg chg="add mod">
          <ac:chgData name="ABDELNAEEM Taha (FRA-ICSP)" userId="b9615fbd-ecaa-4c01-b657-3c44ca6ad723" providerId="ADAL" clId="{050F7659-BC93-485E-AD0F-3A720E99A64A}" dt="2026-07-07T14:35:26.662" v="4324" actId="1076"/>
          <ac:spMkLst>
            <pc:docMk/>
            <pc:sldMk cId="3303579873" sldId="449"/>
            <ac:spMk id="9" creationId="{4E8E50C5-D038-CF01-3CC1-74ABED11F6F7}"/>
          </ac:spMkLst>
        </pc:spChg>
        <pc:spChg chg="add mod">
          <ac:chgData name="ABDELNAEEM Taha (FRA-ICSP)" userId="b9615fbd-ecaa-4c01-b657-3c44ca6ad723" providerId="ADAL" clId="{050F7659-BC93-485E-AD0F-3A720E99A64A}" dt="2026-07-07T14:34:46.198" v="4315" actId="20577"/>
          <ac:spMkLst>
            <pc:docMk/>
            <pc:sldMk cId="3303579873" sldId="449"/>
            <ac:spMk id="11" creationId="{C851FA62-7713-E0DF-54A6-4B0FBA3A1683}"/>
          </ac:spMkLst>
        </pc:spChg>
        <pc:spChg chg="add mod">
          <ac:chgData name="ABDELNAEEM Taha (FRA-ICSP)" userId="b9615fbd-ecaa-4c01-b657-3c44ca6ad723" providerId="ADAL" clId="{050F7659-BC93-485E-AD0F-3A720E99A64A}" dt="2026-07-07T14:35:23.288" v="4323" actId="1076"/>
          <ac:spMkLst>
            <pc:docMk/>
            <pc:sldMk cId="3303579873" sldId="449"/>
            <ac:spMk id="15" creationId="{2062D759-7819-0297-7FC4-F56D0114C5F5}"/>
          </ac:spMkLst>
        </pc:spChg>
      </pc:sldChg>
      <pc:sldChg chg="addSp delSp modSp add del mod">
        <pc:chgData name="ABDELNAEEM Taha (FRA-ICSP)" userId="b9615fbd-ecaa-4c01-b657-3c44ca6ad723" providerId="ADAL" clId="{050F7659-BC93-485E-AD0F-3A720E99A64A}" dt="2026-07-22T18:51:57.778" v="4399" actId="47"/>
        <pc:sldMkLst>
          <pc:docMk/>
          <pc:sldMk cId="2695440968" sldId="450"/>
        </pc:sldMkLst>
      </pc:sldChg>
      <pc:sldChg chg="addSp delSp modSp add mod">
        <pc:chgData name="ABDELNAEEM Taha (FRA-ICSP)" userId="b9615fbd-ecaa-4c01-b657-3c44ca6ad723" providerId="ADAL" clId="{050F7659-BC93-485E-AD0F-3A720E99A64A}" dt="2026-07-07T14:35:41.469" v="4325" actId="13926"/>
        <pc:sldMkLst>
          <pc:docMk/>
          <pc:sldMk cId="2759265058" sldId="451"/>
        </pc:sldMkLst>
        <pc:spChg chg="add mod">
          <ac:chgData name="ABDELNAEEM Taha (FRA-ICSP)" userId="b9615fbd-ecaa-4c01-b657-3c44ca6ad723" providerId="ADAL" clId="{050F7659-BC93-485E-AD0F-3A720E99A64A}" dt="2026-07-07T14:35:41.469" v="4325" actId="13926"/>
          <ac:spMkLst>
            <pc:docMk/>
            <pc:sldMk cId="2759265058" sldId="451"/>
            <ac:spMk id="5" creationId="{AFB2B0C5-BEDF-B99F-27CB-4DCC201C8CA2}"/>
          </ac:spMkLst>
        </pc:spChg>
        <pc:picChg chg="add mod">
          <ac:chgData name="ABDELNAEEM Taha (FRA-ICSP)" userId="b9615fbd-ecaa-4c01-b657-3c44ca6ad723" providerId="ADAL" clId="{050F7659-BC93-485E-AD0F-3A720E99A64A}" dt="2026-07-07T14:24:06.335" v="4279" actId="1076"/>
          <ac:picMkLst>
            <pc:docMk/>
            <pc:sldMk cId="2759265058" sldId="451"/>
            <ac:picMk id="6" creationId="{0B0BC8FE-248F-BB88-B986-D849089CE89F}"/>
          </ac:picMkLst>
        </pc:picChg>
      </pc:sldChg>
      <pc:sldChg chg="addSp modSp add del mod">
        <pc:chgData name="ABDELNAEEM Taha (FRA-ICSP)" userId="b9615fbd-ecaa-4c01-b657-3c44ca6ad723" providerId="ADAL" clId="{050F7659-BC93-485E-AD0F-3A720E99A64A}" dt="2026-07-22T18:52:52.746" v="4402" actId="47"/>
        <pc:sldMkLst>
          <pc:docMk/>
          <pc:sldMk cId="1261849600" sldId="452"/>
        </pc:sldMkLst>
        <pc:spChg chg="mod">
          <ac:chgData name="ABDELNAEEM Taha (FRA-ICSP)" userId="b9615fbd-ecaa-4c01-b657-3c44ca6ad723" providerId="ADAL" clId="{050F7659-BC93-485E-AD0F-3A720E99A64A}" dt="2026-07-07T14:29:17.152" v="4292" actId="255"/>
          <ac:spMkLst>
            <pc:docMk/>
            <pc:sldMk cId="1261849600" sldId="452"/>
            <ac:spMk id="5" creationId="{FAFD263E-D2EF-7D74-56E4-3F38DD791E0C}"/>
          </ac:spMkLst>
        </pc:spChg>
        <pc:spChg chg="add mod">
          <ac:chgData name="ABDELNAEEM Taha (FRA-ICSP)" userId="b9615fbd-ecaa-4c01-b657-3c44ca6ad723" providerId="ADAL" clId="{050F7659-BC93-485E-AD0F-3A720E99A64A}" dt="2026-07-07T14:29:39.742" v="4298" actId="207"/>
          <ac:spMkLst>
            <pc:docMk/>
            <pc:sldMk cId="1261849600" sldId="452"/>
            <ac:spMk id="7" creationId="{7DAD7489-E312-D0E3-AD3F-4DD070C82239}"/>
          </ac:spMkLst>
        </pc:spChg>
        <pc:picChg chg="mod">
          <ac:chgData name="ABDELNAEEM Taha (FRA-ICSP)" userId="b9615fbd-ecaa-4c01-b657-3c44ca6ad723" providerId="ADAL" clId="{050F7659-BC93-485E-AD0F-3A720E99A64A}" dt="2026-07-07T14:30:14.334" v="4299" actId="14100"/>
          <ac:picMkLst>
            <pc:docMk/>
            <pc:sldMk cId="1261849600" sldId="452"/>
            <ac:picMk id="6" creationId="{65C41F60-E7D5-555E-7872-2D2F58392830}"/>
          </ac:picMkLst>
        </pc:picChg>
      </pc:sldChg>
      <pc:sldChg chg="modSp add mod">
        <pc:chgData name="ABDELNAEEM Taha (FRA-ICSP)" userId="b9615fbd-ecaa-4c01-b657-3c44ca6ad723" providerId="ADAL" clId="{050F7659-BC93-485E-AD0F-3A720E99A64A}" dt="2026-07-07T14:38:25.484" v="4359" actId="20577"/>
        <pc:sldMkLst>
          <pc:docMk/>
          <pc:sldMk cId="393019984" sldId="453"/>
        </pc:sldMkLst>
        <pc:spChg chg="mod">
          <ac:chgData name="ABDELNAEEM Taha (FRA-ICSP)" userId="b9615fbd-ecaa-4c01-b657-3c44ca6ad723" providerId="ADAL" clId="{050F7659-BC93-485E-AD0F-3A720E99A64A}" dt="2026-07-07T14:38:25.484" v="4359" actId="20577"/>
          <ac:spMkLst>
            <pc:docMk/>
            <pc:sldMk cId="393019984" sldId="453"/>
            <ac:spMk id="2" creationId="{DA8863D6-9A60-21F5-D9F2-412EC3C6CC06}"/>
          </ac:spMkLst>
        </pc:spChg>
        <pc:spChg chg="mod">
          <ac:chgData name="ABDELNAEEM Taha (FRA-ICSP)" userId="b9615fbd-ecaa-4c01-b657-3c44ca6ad723" providerId="ADAL" clId="{050F7659-BC93-485E-AD0F-3A720E99A64A}" dt="2026-07-07T14:38:19.774" v="4347" actId="20577"/>
          <ac:spMkLst>
            <pc:docMk/>
            <pc:sldMk cId="393019984" sldId="453"/>
            <ac:spMk id="3" creationId="{D754762C-C483-0C13-D7C3-C4531248B188}"/>
          </ac:spMkLst>
        </pc:spChg>
      </pc:sldChg>
      <pc:sldChg chg="addSp delSp modSp add mod">
        <pc:chgData name="ABDELNAEEM Taha (FRA-ICSP)" userId="b9615fbd-ecaa-4c01-b657-3c44ca6ad723" providerId="ADAL" clId="{050F7659-BC93-485E-AD0F-3A720E99A64A}" dt="2026-07-07T14:54:48.736" v="4395" actId="20577"/>
        <pc:sldMkLst>
          <pc:docMk/>
          <pc:sldMk cId="2648098134" sldId="454"/>
        </pc:sldMkLst>
        <pc:spChg chg="mod">
          <ac:chgData name="ABDELNAEEM Taha (FRA-ICSP)" userId="b9615fbd-ecaa-4c01-b657-3c44ca6ad723" providerId="ADAL" clId="{050F7659-BC93-485E-AD0F-3A720E99A64A}" dt="2026-07-07T14:38:42.013" v="4362"/>
          <ac:spMkLst>
            <pc:docMk/>
            <pc:sldMk cId="2648098134" sldId="454"/>
            <ac:spMk id="2" creationId="{A07E76CA-F025-F43D-C17F-44BB6F21B25D}"/>
          </ac:spMkLst>
        </pc:spChg>
        <pc:spChg chg="add mod">
          <ac:chgData name="ABDELNAEEM Taha (FRA-ICSP)" userId="b9615fbd-ecaa-4c01-b657-3c44ca6ad723" providerId="ADAL" clId="{050F7659-BC93-485E-AD0F-3A720E99A64A}" dt="2026-07-07T14:54:48.736" v="4395" actId="20577"/>
          <ac:spMkLst>
            <pc:docMk/>
            <pc:sldMk cId="2648098134" sldId="454"/>
            <ac:spMk id="5" creationId="{417972BC-0AAE-AC34-5688-726C1669C801}"/>
          </ac:spMkLst>
        </pc:spChg>
      </pc:sldChg>
      <pc:sldChg chg="add">
        <pc:chgData name="ABDELNAEEM Taha (FRA-ICSP)" userId="b9615fbd-ecaa-4c01-b657-3c44ca6ad723" providerId="ADAL" clId="{050F7659-BC93-485E-AD0F-3A720E99A64A}" dt="2026-07-22T18:52:42.246" v="4401"/>
        <pc:sldMkLst>
          <pc:docMk/>
          <pc:sldMk cId="1786971243" sldId="2147471061"/>
        </pc:sldMkLst>
      </pc:sldChg>
      <pc:sldChg chg="modSp add mod">
        <pc:chgData name="ABDELNAEEM Taha (FRA-ICSP)" userId="b9615fbd-ecaa-4c01-b657-3c44ca6ad723" providerId="ADAL" clId="{050F7659-BC93-485E-AD0F-3A720E99A64A}" dt="2026-07-22T18:53:30.489" v="4409" actId="14100"/>
        <pc:sldMkLst>
          <pc:docMk/>
          <pc:sldMk cId="2922183405" sldId="2147477660"/>
        </pc:sldMkLst>
        <pc:spChg chg="mod">
          <ac:chgData name="ABDELNAEEM Taha (FRA-ICSP)" userId="b9615fbd-ecaa-4c01-b657-3c44ca6ad723" providerId="ADAL" clId="{050F7659-BC93-485E-AD0F-3A720E99A64A}" dt="2026-07-22T18:53:22.929" v="4407" actId="14100"/>
          <ac:spMkLst>
            <pc:docMk/>
            <pc:sldMk cId="2922183405" sldId="2147477660"/>
            <ac:spMk id="12" creationId="{D0ACAB36-4E12-EDD5-4036-F56AD8FC59F8}"/>
          </ac:spMkLst>
        </pc:spChg>
        <pc:spChg chg="mod">
          <ac:chgData name="ABDELNAEEM Taha (FRA-ICSP)" userId="b9615fbd-ecaa-4c01-b657-3c44ca6ad723" providerId="ADAL" clId="{050F7659-BC93-485E-AD0F-3A720E99A64A}" dt="2026-07-22T18:53:30.489" v="4409" actId="14100"/>
          <ac:spMkLst>
            <pc:docMk/>
            <pc:sldMk cId="2922183405" sldId="2147477660"/>
            <ac:spMk id="18" creationId="{584E5407-8828-5BD5-0FE0-AE88E14D4541}"/>
          </ac:spMkLst>
        </pc:spChg>
      </pc:sldChg>
      <pc:sldChg chg="add del">
        <pc:chgData name="ABDELNAEEM Taha (FRA-ICSP)" userId="b9615fbd-ecaa-4c01-b657-3c44ca6ad723" providerId="ADAL" clId="{050F7659-BC93-485E-AD0F-3A720E99A64A}" dt="2026-07-22T18:52:59.977" v="4405" actId="47"/>
        <pc:sldMkLst>
          <pc:docMk/>
          <pc:sldMk cId="3209484215" sldId="2147477661"/>
        </pc:sldMkLst>
      </pc:sldChg>
      <pc:sldMasterChg chg="delSldLayout">
        <pc:chgData name="ABDELNAEEM Taha (FRA-ICSP)" userId="b9615fbd-ecaa-4c01-b657-3c44ca6ad723" providerId="ADAL" clId="{050F7659-BC93-485E-AD0F-3A720E99A64A}" dt="2026-07-22T18:52:56.853" v="4404" actId="47"/>
        <pc:sldMasterMkLst>
          <pc:docMk/>
          <pc:sldMasterMk cId="2946954036" sldId="2147484003"/>
        </pc:sldMasterMkLst>
        <pc:sldLayoutChg chg="del">
          <pc:chgData name="ABDELNAEEM Taha (FRA-ICSP)" userId="b9615fbd-ecaa-4c01-b657-3c44ca6ad723" providerId="ADAL" clId="{050F7659-BC93-485E-AD0F-3A720E99A64A}" dt="2026-07-22T18:52:56.853" v="4404" actId="47"/>
          <pc:sldLayoutMkLst>
            <pc:docMk/>
            <pc:sldMasterMk cId="2946954036" sldId="2147484003"/>
            <pc:sldLayoutMk cId="3147028304" sldId="214748403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CC543B-CF46-4D91-83B2-2F987385313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A272A88-70F9-48A8-953E-04803B4AD2A8}">
      <dgm:prSet phldrT="[Text]"/>
      <dgm:spPr>
        <a:solidFill>
          <a:schemeClr val="accent6">
            <a:lumMod val="20000"/>
            <a:lumOff val="80000"/>
          </a:schemeClr>
        </a:solidFill>
      </dgm:spPr>
      <dgm:t>
        <a:bodyPr/>
        <a:lstStyle/>
        <a:p>
          <a:pPr>
            <a:buNone/>
          </a:pPr>
          <a:r>
            <a:rPr lang="en-US" b="1" dirty="0">
              <a:solidFill>
                <a:schemeClr val="tx1"/>
              </a:solidFill>
            </a:rPr>
            <a:t>PRA integrates Fault Trees (FTs) and Event Trees (ETs)</a:t>
          </a:r>
          <a:r>
            <a:rPr lang="en-US" dirty="0">
              <a:solidFill>
                <a:schemeClr val="tx1"/>
              </a:solidFill>
            </a:rPr>
            <a:t> to systematically model initiating events, system failures, accident progression, and their associated risk for nuclear power plants. </a:t>
          </a:r>
        </a:p>
      </dgm:t>
    </dgm:pt>
    <dgm:pt modelId="{8895A42B-22AB-4959-811C-DB8B5F93F2FF}" type="parTrans" cxnId="{0E814928-EE43-471B-AD4B-7B254EEF4D77}">
      <dgm:prSet/>
      <dgm:spPr/>
      <dgm:t>
        <a:bodyPr/>
        <a:lstStyle/>
        <a:p>
          <a:endParaRPr lang="en-US"/>
        </a:p>
      </dgm:t>
    </dgm:pt>
    <dgm:pt modelId="{56C0F218-B2D9-45E4-9106-796E3707BF55}" type="sibTrans" cxnId="{0E814928-EE43-471B-AD4B-7B254EEF4D77}">
      <dgm:prSet/>
      <dgm:spPr/>
      <dgm:t>
        <a:bodyPr/>
        <a:lstStyle/>
        <a:p>
          <a:endParaRPr lang="en-US"/>
        </a:p>
      </dgm:t>
    </dgm:pt>
    <dgm:pt modelId="{4DA02B9C-EF34-4082-996A-CB4B7BEB6E87}">
      <dgm:prSet phldrT="[Text]"/>
      <dgm:spPr>
        <a:solidFill>
          <a:schemeClr val="accent5">
            <a:lumMod val="20000"/>
            <a:lumOff val="80000"/>
          </a:schemeClr>
        </a:solidFill>
      </dgm:spPr>
      <dgm:t>
        <a:bodyPr/>
        <a:lstStyle/>
        <a:p>
          <a:pPr>
            <a:buNone/>
          </a:pPr>
          <a:r>
            <a:rPr lang="en-US" b="1" dirty="0">
              <a:solidFill>
                <a:schemeClr val="tx1"/>
              </a:solidFill>
            </a:rPr>
            <a:t>NUREG-1150</a:t>
          </a:r>
          <a:r>
            <a:rPr lang="en-US" dirty="0">
              <a:solidFill>
                <a:schemeClr val="tx1"/>
              </a:solidFill>
            </a:rPr>
            <a:t> represented one of the first comprehensive Level 1–3 PRA studies, evaluating severe accident risks for </a:t>
          </a:r>
          <a:r>
            <a:rPr lang="en-US" b="1" dirty="0">
              <a:solidFill>
                <a:schemeClr val="tx1"/>
              </a:solidFill>
            </a:rPr>
            <a:t>five U.S. commercial nuclear power plants</a:t>
          </a:r>
          <a:r>
            <a:rPr lang="en-US" dirty="0">
              <a:solidFill>
                <a:schemeClr val="tx1"/>
              </a:solidFill>
            </a:rPr>
            <a:t> and establishing many of the methodologies still used in modern PRA.</a:t>
          </a:r>
        </a:p>
      </dgm:t>
    </dgm:pt>
    <dgm:pt modelId="{9C62BA01-B881-4924-B556-30123C80B857}" type="parTrans" cxnId="{57D264B1-BB3D-47A0-AB84-0633B16298B0}">
      <dgm:prSet/>
      <dgm:spPr/>
      <dgm:t>
        <a:bodyPr/>
        <a:lstStyle/>
        <a:p>
          <a:endParaRPr lang="en-US"/>
        </a:p>
      </dgm:t>
    </dgm:pt>
    <dgm:pt modelId="{3B48EC0C-2D64-4CD5-9442-8E20D95FF897}" type="sibTrans" cxnId="{57D264B1-BB3D-47A0-AB84-0633B16298B0}">
      <dgm:prSet/>
      <dgm:spPr/>
      <dgm:t>
        <a:bodyPr/>
        <a:lstStyle/>
        <a:p>
          <a:endParaRPr lang="en-US"/>
        </a:p>
      </dgm:t>
    </dgm:pt>
    <dgm:pt modelId="{C3DA3523-0A6F-4467-86EB-44F07D209C09}">
      <dgm:prSet phldrT="[Text]"/>
      <dgm:spPr>
        <a:solidFill>
          <a:schemeClr val="accent3">
            <a:lumMod val="20000"/>
            <a:lumOff val="80000"/>
          </a:schemeClr>
        </a:solidFill>
      </dgm:spPr>
      <dgm:t>
        <a:bodyPr/>
        <a:lstStyle/>
        <a:p>
          <a:pPr>
            <a:buNone/>
          </a:pPr>
          <a:r>
            <a:rPr lang="en-US" dirty="0">
              <a:solidFill>
                <a:schemeClr val="tx1"/>
              </a:solidFill>
            </a:rPr>
            <a:t>Due to the </a:t>
          </a:r>
          <a:r>
            <a:rPr lang="en-US" b="1" dirty="0">
              <a:solidFill>
                <a:schemeClr val="tx1"/>
              </a:solidFill>
            </a:rPr>
            <a:t>large number of initiating events and accident sequences</a:t>
          </a:r>
          <a:r>
            <a:rPr lang="en-US" dirty="0">
              <a:solidFill>
                <a:schemeClr val="tx1"/>
              </a:solidFill>
            </a:rPr>
            <a:t>, NUREG-1150 organized accident scenarios into representative </a:t>
          </a:r>
          <a:r>
            <a:rPr lang="en-US" b="1" dirty="0">
              <a:solidFill>
                <a:schemeClr val="tx1"/>
              </a:solidFill>
            </a:rPr>
            <a:t>Plant Damage States (PDSs)</a:t>
          </a:r>
          <a:r>
            <a:rPr lang="en-US" dirty="0">
              <a:solidFill>
                <a:schemeClr val="tx1"/>
              </a:solidFill>
            </a:rPr>
            <a:t>, </a:t>
          </a:r>
          <a:r>
            <a:rPr lang="en-US" b="1" dirty="0">
              <a:solidFill>
                <a:schemeClr val="tx1"/>
              </a:solidFill>
            </a:rPr>
            <a:t>Accident Progression Bins (APBs)</a:t>
          </a:r>
          <a:r>
            <a:rPr lang="en-US" dirty="0">
              <a:solidFill>
                <a:schemeClr val="tx1"/>
              </a:solidFill>
            </a:rPr>
            <a:t>, and </a:t>
          </a:r>
          <a:r>
            <a:rPr lang="en-US" b="1" dirty="0">
              <a:solidFill>
                <a:schemeClr val="tx1"/>
              </a:solidFill>
            </a:rPr>
            <a:t>Source Term Groups (STGs)</a:t>
          </a:r>
          <a:r>
            <a:rPr lang="en-US" dirty="0">
              <a:solidFill>
                <a:schemeClr val="tx1"/>
              </a:solidFill>
            </a:rPr>
            <a:t>, significantly reducing computational complexity while preserving essential accident characteristics. </a:t>
          </a:r>
        </a:p>
      </dgm:t>
    </dgm:pt>
    <dgm:pt modelId="{F4E221C7-DB16-4ED9-A114-8197D308552A}" type="parTrans" cxnId="{6ACCBB88-63F6-493C-99A1-27338D451CB6}">
      <dgm:prSet/>
      <dgm:spPr/>
      <dgm:t>
        <a:bodyPr/>
        <a:lstStyle/>
        <a:p>
          <a:endParaRPr lang="en-US"/>
        </a:p>
      </dgm:t>
    </dgm:pt>
    <dgm:pt modelId="{B73FDDFA-0B19-42A8-9495-18540D4FAF62}" type="sibTrans" cxnId="{6ACCBB88-63F6-493C-99A1-27338D451CB6}">
      <dgm:prSet/>
      <dgm:spPr/>
      <dgm:t>
        <a:bodyPr/>
        <a:lstStyle/>
        <a:p>
          <a:endParaRPr lang="en-US"/>
        </a:p>
      </dgm:t>
    </dgm:pt>
    <dgm:pt modelId="{AB75F5E0-C1A9-4C74-9340-591FB848AFD6}" type="pres">
      <dgm:prSet presAssocID="{A2CC543B-CF46-4D91-83B2-2F9873853130}" presName="Name0" presStyleCnt="0">
        <dgm:presLayoutVars>
          <dgm:chMax val="7"/>
          <dgm:chPref val="7"/>
          <dgm:dir/>
        </dgm:presLayoutVars>
      </dgm:prSet>
      <dgm:spPr/>
    </dgm:pt>
    <dgm:pt modelId="{D8BB789C-5F94-4C02-A62E-1C4F90DC4FEC}" type="pres">
      <dgm:prSet presAssocID="{A2CC543B-CF46-4D91-83B2-2F9873853130}" presName="Name1" presStyleCnt="0"/>
      <dgm:spPr/>
    </dgm:pt>
    <dgm:pt modelId="{7773DDA6-781E-486D-9F49-73F6FF4F8C4A}" type="pres">
      <dgm:prSet presAssocID="{A2CC543B-CF46-4D91-83B2-2F9873853130}" presName="cycle" presStyleCnt="0"/>
      <dgm:spPr/>
    </dgm:pt>
    <dgm:pt modelId="{4AB4EFFE-E3EE-4533-923A-E0AA0D0CD0E8}" type="pres">
      <dgm:prSet presAssocID="{A2CC543B-CF46-4D91-83B2-2F9873853130}" presName="srcNode" presStyleLbl="node1" presStyleIdx="0" presStyleCnt="3"/>
      <dgm:spPr/>
    </dgm:pt>
    <dgm:pt modelId="{AC2FE9CB-0B1D-4ACC-BA84-1518E0FFA2DD}" type="pres">
      <dgm:prSet presAssocID="{A2CC543B-CF46-4D91-83B2-2F9873853130}" presName="conn" presStyleLbl="parChTrans1D2" presStyleIdx="0" presStyleCnt="1"/>
      <dgm:spPr/>
    </dgm:pt>
    <dgm:pt modelId="{0F987242-AE9E-43FB-BCD2-F668CF3074DE}" type="pres">
      <dgm:prSet presAssocID="{A2CC543B-CF46-4D91-83B2-2F9873853130}" presName="extraNode" presStyleLbl="node1" presStyleIdx="0" presStyleCnt="3"/>
      <dgm:spPr/>
    </dgm:pt>
    <dgm:pt modelId="{F833B9E8-2D71-4FDF-B363-87248DE78FF2}" type="pres">
      <dgm:prSet presAssocID="{A2CC543B-CF46-4D91-83B2-2F9873853130}" presName="dstNode" presStyleLbl="node1" presStyleIdx="0" presStyleCnt="3"/>
      <dgm:spPr/>
    </dgm:pt>
    <dgm:pt modelId="{6F7F52E4-2D6F-43B6-BBEF-44C53B029120}" type="pres">
      <dgm:prSet presAssocID="{7A272A88-70F9-48A8-953E-04803B4AD2A8}" presName="text_1" presStyleLbl="node1" presStyleIdx="0" presStyleCnt="3">
        <dgm:presLayoutVars>
          <dgm:bulletEnabled val="1"/>
        </dgm:presLayoutVars>
      </dgm:prSet>
      <dgm:spPr/>
    </dgm:pt>
    <dgm:pt modelId="{B7E39BFE-7F2C-4289-BFC0-D45AE7BAE846}" type="pres">
      <dgm:prSet presAssocID="{7A272A88-70F9-48A8-953E-04803B4AD2A8}" presName="accent_1" presStyleCnt="0"/>
      <dgm:spPr/>
    </dgm:pt>
    <dgm:pt modelId="{19168684-F52C-4C31-A550-959F7EE1E2B4}" type="pres">
      <dgm:prSet presAssocID="{7A272A88-70F9-48A8-953E-04803B4AD2A8}" presName="accentRepeatNode" presStyleLbl="solidFgAcc1" presStyleIdx="0" presStyleCnt="3"/>
      <dgm:spPr>
        <a:solidFill>
          <a:schemeClr val="accent6"/>
        </a:solidFill>
      </dgm:spPr>
    </dgm:pt>
    <dgm:pt modelId="{C8CCD280-AE04-450F-9C6C-FE92D2824160}" type="pres">
      <dgm:prSet presAssocID="{4DA02B9C-EF34-4082-996A-CB4B7BEB6E87}" presName="text_2" presStyleLbl="node1" presStyleIdx="1" presStyleCnt="3">
        <dgm:presLayoutVars>
          <dgm:bulletEnabled val="1"/>
        </dgm:presLayoutVars>
      </dgm:prSet>
      <dgm:spPr/>
    </dgm:pt>
    <dgm:pt modelId="{7A5622D0-393A-4D2E-A481-6FC7E10093D1}" type="pres">
      <dgm:prSet presAssocID="{4DA02B9C-EF34-4082-996A-CB4B7BEB6E87}" presName="accent_2" presStyleCnt="0"/>
      <dgm:spPr/>
    </dgm:pt>
    <dgm:pt modelId="{34A16D01-E47E-4277-86E9-285C724527B3}" type="pres">
      <dgm:prSet presAssocID="{4DA02B9C-EF34-4082-996A-CB4B7BEB6E87}" presName="accentRepeatNode" presStyleLbl="solidFgAcc1" presStyleIdx="1" presStyleCnt="3"/>
      <dgm:spPr>
        <a:solidFill>
          <a:schemeClr val="accent5">
            <a:lumMod val="40000"/>
            <a:lumOff val="60000"/>
          </a:schemeClr>
        </a:solidFill>
      </dgm:spPr>
    </dgm:pt>
    <dgm:pt modelId="{D4448FC4-0165-47CC-82D1-78CCB0D9F0DA}" type="pres">
      <dgm:prSet presAssocID="{C3DA3523-0A6F-4467-86EB-44F07D209C09}" presName="text_3" presStyleLbl="node1" presStyleIdx="2" presStyleCnt="3">
        <dgm:presLayoutVars>
          <dgm:bulletEnabled val="1"/>
        </dgm:presLayoutVars>
      </dgm:prSet>
      <dgm:spPr/>
    </dgm:pt>
    <dgm:pt modelId="{B96980B3-5177-46AC-BB49-F9CE1A706FE6}" type="pres">
      <dgm:prSet presAssocID="{C3DA3523-0A6F-4467-86EB-44F07D209C09}" presName="accent_3" presStyleCnt="0"/>
      <dgm:spPr/>
    </dgm:pt>
    <dgm:pt modelId="{8F280818-FF70-4FFA-B5AA-27F3A243A278}" type="pres">
      <dgm:prSet presAssocID="{C3DA3523-0A6F-4467-86EB-44F07D209C09}" presName="accentRepeatNode" presStyleLbl="solidFgAcc1" presStyleIdx="2" presStyleCnt="3"/>
      <dgm:spPr>
        <a:solidFill>
          <a:schemeClr val="accent2">
            <a:lumMod val="40000"/>
            <a:lumOff val="60000"/>
          </a:schemeClr>
        </a:solidFill>
      </dgm:spPr>
    </dgm:pt>
  </dgm:ptLst>
  <dgm:cxnLst>
    <dgm:cxn modelId="{0E814928-EE43-471B-AD4B-7B254EEF4D77}" srcId="{A2CC543B-CF46-4D91-83B2-2F9873853130}" destId="{7A272A88-70F9-48A8-953E-04803B4AD2A8}" srcOrd="0" destOrd="0" parTransId="{8895A42B-22AB-4959-811C-DB8B5F93F2FF}" sibTransId="{56C0F218-B2D9-45E4-9106-796E3707BF55}"/>
    <dgm:cxn modelId="{739D3B4D-F74B-420A-A796-0C9D4A0930D5}" type="presOf" srcId="{56C0F218-B2D9-45E4-9106-796E3707BF55}" destId="{AC2FE9CB-0B1D-4ACC-BA84-1518E0FFA2DD}" srcOrd="0" destOrd="0" presId="urn:microsoft.com/office/officeart/2008/layout/VerticalCurvedList"/>
    <dgm:cxn modelId="{6ACCBB88-63F6-493C-99A1-27338D451CB6}" srcId="{A2CC543B-CF46-4D91-83B2-2F9873853130}" destId="{C3DA3523-0A6F-4467-86EB-44F07D209C09}" srcOrd="2" destOrd="0" parTransId="{F4E221C7-DB16-4ED9-A114-8197D308552A}" sibTransId="{B73FDDFA-0B19-42A8-9495-18540D4FAF62}"/>
    <dgm:cxn modelId="{9D43108A-A89A-4C84-B307-E56DC2F0B02B}" type="presOf" srcId="{4DA02B9C-EF34-4082-996A-CB4B7BEB6E87}" destId="{C8CCD280-AE04-450F-9C6C-FE92D2824160}" srcOrd="0" destOrd="0" presId="urn:microsoft.com/office/officeart/2008/layout/VerticalCurvedList"/>
    <dgm:cxn modelId="{EF1237A6-0F26-42E2-A6AC-6DD4C487F6FA}" type="presOf" srcId="{A2CC543B-CF46-4D91-83B2-2F9873853130}" destId="{AB75F5E0-C1A9-4C74-9340-591FB848AFD6}" srcOrd="0" destOrd="0" presId="urn:microsoft.com/office/officeart/2008/layout/VerticalCurvedList"/>
    <dgm:cxn modelId="{57D264B1-BB3D-47A0-AB84-0633B16298B0}" srcId="{A2CC543B-CF46-4D91-83B2-2F9873853130}" destId="{4DA02B9C-EF34-4082-996A-CB4B7BEB6E87}" srcOrd="1" destOrd="0" parTransId="{9C62BA01-B881-4924-B556-30123C80B857}" sibTransId="{3B48EC0C-2D64-4CD5-9442-8E20D95FF897}"/>
    <dgm:cxn modelId="{CDA451D5-96D6-42AB-A233-8EC55A9A95E8}" type="presOf" srcId="{C3DA3523-0A6F-4467-86EB-44F07D209C09}" destId="{D4448FC4-0165-47CC-82D1-78CCB0D9F0DA}" srcOrd="0" destOrd="0" presId="urn:microsoft.com/office/officeart/2008/layout/VerticalCurvedList"/>
    <dgm:cxn modelId="{D1DCEEF8-615B-419D-916F-248252342110}" type="presOf" srcId="{7A272A88-70F9-48A8-953E-04803B4AD2A8}" destId="{6F7F52E4-2D6F-43B6-BBEF-44C53B029120}" srcOrd="0" destOrd="0" presId="urn:microsoft.com/office/officeart/2008/layout/VerticalCurvedList"/>
    <dgm:cxn modelId="{FFF52C32-994C-48F8-AADD-D76B1C104E1D}" type="presParOf" srcId="{AB75F5E0-C1A9-4C74-9340-591FB848AFD6}" destId="{D8BB789C-5F94-4C02-A62E-1C4F90DC4FEC}" srcOrd="0" destOrd="0" presId="urn:microsoft.com/office/officeart/2008/layout/VerticalCurvedList"/>
    <dgm:cxn modelId="{B44DD31B-8E3F-4D8A-A899-7D77CA4EBC76}" type="presParOf" srcId="{D8BB789C-5F94-4C02-A62E-1C4F90DC4FEC}" destId="{7773DDA6-781E-486D-9F49-73F6FF4F8C4A}" srcOrd="0" destOrd="0" presId="urn:microsoft.com/office/officeart/2008/layout/VerticalCurvedList"/>
    <dgm:cxn modelId="{BC6A305C-4E84-4D66-B564-20882672939B}" type="presParOf" srcId="{7773DDA6-781E-486D-9F49-73F6FF4F8C4A}" destId="{4AB4EFFE-E3EE-4533-923A-E0AA0D0CD0E8}" srcOrd="0" destOrd="0" presId="urn:microsoft.com/office/officeart/2008/layout/VerticalCurvedList"/>
    <dgm:cxn modelId="{8859BCD2-4B44-416C-BAE4-6B1D99AF03D4}" type="presParOf" srcId="{7773DDA6-781E-486D-9F49-73F6FF4F8C4A}" destId="{AC2FE9CB-0B1D-4ACC-BA84-1518E0FFA2DD}" srcOrd="1" destOrd="0" presId="urn:microsoft.com/office/officeart/2008/layout/VerticalCurvedList"/>
    <dgm:cxn modelId="{9444F67E-4CCD-4927-8774-7B1D6FB5F789}" type="presParOf" srcId="{7773DDA6-781E-486D-9F49-73F6FF4F8C4A}" destId="{0F987242-AE9E-43FB-BCD2-F668CF3074DE}" srcOrd="2" destOrd="0" presId="urn:microsoft.com/office/officeart/2008/layout/VerticalCurvedList"/>
    <dgm:cxn modelId="{B992DC50-8D2A-484D-A6BD-D0C6920A14E3}" type="presParOf" srcId="{7773DDA6-781E-486D-9F49-73F6FF4F8C4A}" destId="{F833B9E8-2D71-4FDF-B363-87248DE78FF2}" srcOrd="3" destOrd="0" presId="urn:microsoft.com/office/officeart/2008/layout/VerticalCurvedList"/>
    <dgm:cxn modelId="{82F5A65D-B4BF-4CE3-B570-80CCA178A713}" type="presParOf" srcId="{D8BB789C-5F94-4C02-A62E-1C4F90DC4FEC}" destId="{6F7F52E4-2D6F-43B6-BBEF-44C53B029120}" srcOrd="1" destOrd="0" presId="urn:microsoft.com/office/officeart/2008/layout/VerticalCurvedList"/>
    <dgm:cxn modelId="{1754844A-5E5E-4A13-A9AA-F851A6EE1DB7}" type="presParOf" srcId="{D8BB789C-5F94-4C02-A62E-1C4F90DC4FEC}" destId="{B7E39BFE-7F2C-4289-BFC0-D45AE7BAE846}" srcOrd="2" destOrd="0" presId="urn:microsoft.com/office/officeart/2008/layout/VerticalCurvedList"/>
    <dgm:cxn modelId="{66684203-A318-41E9-B259-111506CF3101}" type="presParOf" srcId="{B7E39BFE-7F2C-4289-BFC0-D45AE7BAE846}" destId="{19168684-F52C-4C31-A550-959F7EE1E2B4}" srcOrd="0" destOrd="0" presId="urn:microsoft.com/office/officeart/2008/layout/VerticalCurvedList"/>
    <dgm:cxn modelId="{A6C86CD6-6B66-42B8-A0CE-6730EB814866}" type="presParOf" srcId="{D8BB789C-5F94-4C02-A62E-1C4F90DC4FEC}" destId="{C8CCD280-AE04-450F-9C6C-FE92D2824160}" srcOrd="3" destOrd="0" presId="urn:microsoft.com/office/officeart/2008/layout/VerticalCurvedList"/>
    <dgm:cxn modelId="{B7539C51-6DE0-4F49-88DC-C95FF884BAE3}" type="presParOf" srcId="{D8BB789C-5F94-4C02-A62E-1C4F90DC4FEC}" destId="{7A5622D0-393A-4D2E-A481-6FC7E10093D1}" srcOrd="4" destOrd="0" presId="urn:microsoft.com/office/officeart/2008/layout/VerticalCurvedList"/>
    <dgm:cxn modelId="{422A16CA-A162-44F3-BDEC-280EF8142B52}" type="presParOf" srcId="{7A5622D0-393A-4D2E-A481-6FC7E10093D1}" destId="{34A16D01-E47E-4277-86E9-285C724527B3}" srcOrd="0" destOrd="0" presId="urn:microsoft.com/office/officeart/2008/layout/VerticalCurvedList"/>
    <dgm:cxn modelId="{A0EB9C89-EB14-4C85-8F82-B0B02BE90B2C}" type="presParOf" srcId="{D8BB789C-5F94-4C02-A62E-1C4F90DC4FEC}" destId="{D4448FC4-0165-47CC-82D1-78CCB0D9F0DA}" srcOrd="5" destOrd="0" presId="urn:microsoft.com/office/officeart/2008/layout/VerticalCurvedList"/>
    <dgm:cxn modelId="{EB47CF9E-5F63-486D-9112-0603384DD7AC}" type="presParOf" srcId="{D8BB789C-5F94-4C02-A62E-1C4F90DC4FEC}" destId="{B96980B3-5177-46AC-BB49-F9CE1A706FE6}" srcOrd="6" destOrd="0" presId="urn:microsoft.com/office/officeart/2008/layout/VerticalCurvedList"/>
    <dgm:cxn modelId="{444287A2-66E4-471E-ACA3-13F39C53B5CB}" type="presParOf" srcId="{B96980B3-5177-46AC-BB49-F9CE1A706FE6}" destId="{8F280818-FF70-4FFA-B5AA-27F3A243A27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D917D7-8A67-42D7-AA43-E79549C2EF43}" type="doc">
      <dgm:prSet loTypeId="urn:diagrams.loki3.com/VaryingWidthList" loCatId="list" qsTypeId="urn:microsoft.com/office/officeart/2005/8/quickstyle/simple1" qsCatId="simple" csTypeId="urn:microsoft.com/office/officeart/2005/8/colors/accent1_2" csCatId="accent1" phldr="1"/>
      <dgm:spPr/>
    </dgm:pt>
    <dgm:pt modelId="{E59431B6-DDBE-49E1-897C-80BF5F756C8C}">
      <dgm:prSet phldrT="[Text]" custT="1"/>
      <dgm:spPr>
        <a:solidFill>
          <a:schemeClr val="accent6">
            <a:lumMod val="20000"/>
            <a:lumOff val="80000"/>
          </a:schemeClr>
        </a:solidFill>
      </dgm:spPr>
      <dgm:t>
        <a:bodyPr/>
        <a:lstStyle/>
        <a:p>
          <a:pPr>
            <a:buNone/>
          </a:pPr>
          <a:r>
            <a:rPr lang="en-US" sz="2000" dirty="0">
              <a:solidFill>
                <a:schemeClr val="tx1"/>
              </a:solidFill>
            </a:rPr>
            <a:t>Classical PRA </a:t>
          </a:r>
        </a:p>
      </dgm:t>
    </dgm:pt>
    <dgm:pt modelId="{0BC8720D-F9C5-42EA-BCEE-FCE6D4BAA6BC}" type="parTrans" cxnId="{27AF8B89-E136-4838-A49E-A0EB9EA0B609}">
      <dgm:prSet/>
      <dgm:spPr/>
      <dgm:t>
        <a:bodyPr/>
        <a:lstStyle/>
        <a:p>
          <a:endParaRPr lang="en-US"/>
        </a:p>
      </dgm:t>
    </dgm:pt>
    <dgm:pt modelId="{443BA720-D91C-4383-831C-0B707C62B8D2}" type="sibTrans" cxnId="{27AF8B89-E136-4838-A49E-A0EB9EA0B609}">
      <dgm:prSet/>
      <dgm:spPr/>
      <dgm:t>
        <a:bodyPr/>
        <a:lstStyle/>
        <a:p>
          <a:endParaRPr lang="en-US"/>
        </a:p>
      </dgm:t>
    </dgm:pt>
    <dgm:pt modelId="{6657FF06-1263-45A1-B814-5FA07039CF64}">
      <dgm:prSet phldrT="[Text]" custT="1"/>
      <dgm:spPr>
        <a:solidFill>
          <a:schemeClr val="accent6">
            <a:lumMod val="40000"/>
            <a:lumOff val="6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a:ea typeface="+mn-ea"/>
              <a:cs typeface="+mn-cs"/>
            </a:rPr>
            <a:t>Fault Trees </a:t>
          </a:r>
        </a:p>
      </dgm:t>
    </dgm:pt>
    <dgm:pt modelId="{7883C033-8A9D-41F6-897E-7860F310A4F1}" type="parTrans" cxnId="{4014DC13-7F60-4E21-8D45-65DD8B357769}">
      <dgm:prSet/>
      <dgm:spPr/>
      <dgm:t>
        <a:bodyPr/>
        <a:lstStyle/>
        <a:p>
          <a:endParaRPr lang="en-US"/>
        </a:p>
      </dgm:t>
    </dgm:pt>
    <dgm:pt modelId="{ED667DE5-4776-4639-A8A0-AA4B1ED18E8D}" type="sibTrans" cxnId="{4014DC13-7F60-4E21-8D45-65DD8B357769}">
      <dgm:prSet/>
      <dgm:spPr/>
      <dgm:t>
        <a:bodyPr/>
        <a:lstStyle/>
        <a:p>
          <a:endParaRPr lang="en-US"/>
        </a:p>
      </dgm:t>
    </dgm:pt>
    <dgm:pt modelId="{B0860F64-5162-447D-8366-663478D3622F}">
      <dgm:prSet phldrT="[Text]" custT="1"/>
      <dgm:spPr>
        <a:solidFill>
          <a:schemeClr val="accent6">
            <a:lumMod val="75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tx1"/>
              </a:solidFill>
              <a:latin typeface="Arial" panose="020B0604020202020204"/>
              <a:ea typeface="+mn-ea"/>
              <a:cs typeface="+mn-cs"/>
            </a:rPr>
            <a:t>Fixed</a:t>
          </a:r>
          <a:r>
            <a:rPr lang="en-US" sz="2000" kern="1200" dirty="0">
              <a:solidFill>
                <a:schemeClr val="tx1"/>
              </a:solidFill>
            </a:rPr>
            <a:t> Branches</a:t>
          </a:r>
        </a:p>
      </dgm:t>
    </dgm:pt>
    <dgm:pt modelId="{2AE38B80-082A-49E0-8821-21519E85219B}" type="parTrans" cxnId="{7A53BD9D-F7F3-40A3-BAC2-7D5741C557D0}">
      <dgm:prSet/>
      <dgm:spPr/>
      <dgm:t>
        <a:bodyPr/>
        <a:lstStyle/>
        <a:p>
          <a:endParaRPr lang="en-US"/>
        </a:p>
      </dgm:t>
    </dgm:pt>
    <dgm:pt modelId="{A486A11A-E853-4B65-8165-95EAAB3999D3}" type="sibTrans" cxnId="{7A53BD9D-F7F3-40A3-BAC2-7D5741C557D0}">
      <dgm:prSet/>
      <dgm:spPr/>
      <dgm:t>
        <a:bodyPr/>
        <a:lstStyle/>
        <a:p>
          <a:endParaRPr lang="en-US"/>
        </a:p>
      </dgm:t>
    </dgm:pt>
    <dgm:pt modelId="{42C69DDB-4713-4BA9-A6CC-12BBE65AE5B9}">
      <dgm:prSet phldrT="[Text]" custT="1"/>
      <dgm:spPr>
        <a:solidFill>
          <a:schemeClr val="accent6">
            <a:lumMod val="5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bg1"/>
              </a:solidFill>
              <a:latin typeface="Arial" panose="020B0604020202020204"/>
              <a:ea typeface="+mn-ea"/>
              <a:cs typeface="+mn-cs"/>
            </a:rPr>
            <a:t>Success</a:t>
          </a:r>
          <a:r>
            <a:rPr lang="en-US" sz="2000" kern="1200" dirty="0">
              <a:solidFill>
                <a:schemeClr val="bg1"/>
              </a:solidFill>
            </a:rPr>
            <a:t> / Failure</a:t>
          </a:r>
        </a:p>
      </dgm:t>
    </dgm:pt>
    <dgm:pt modelId="{0EE7EE13-25AD-47A7-8976-8ACFA4782EE7}" type="parTrans" cxnId="{CEFAFFAF-9F5E-4C02-AB2E-0D4E7B001FD8}">
      <dgm:prSet/>
      <dgm:spPr/>
      <dgm:t>
        <a:bodyPr/>
        <a:lstStyle/>
        <a:p>
          <a:endParaRPr lang="en-US"/>
        </a:p>
      </dgm:t>
    </dgm:pt>
    <dgm:pt modelId="{B32E6810-45F6-4521-9DC5-0ABC2C95E126}" type="sibTrans" cxnId="{CEFAFFAF-9F5E-4C02-AB2E-0D4E7B001FD8}">
      <dgm:prSet/>
      <dgm:spPr/>
      <dgm:t>
        <a:bodyPr/>
        <a:lstStyle/>
        <a:p>
          <a:endParaRPr lang="en-US"/>
        </a:p>
      </dgm:t>
    </dgm:pt>
    <dgm:pt modelId="{0F586514-14CE-42E7-B421-2FBD92AF814E}">
      <dgm:prSet custT="1"/>
      <dgm:spPr>
        <a:solidFill>
          <a:schemeClr val="accent6">
            <a:lumMod val="60000"/>
            <a:lumOff val="4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tx1"/>
              </a:solidFill>
              <a:latin typeface="Arial" panose="020B0604020202020204"/>
              <a:ea typeface="+mn-ea"/>
              <a:cs typeface="+mn-cs"/>
            </a:rPr>
            <a:t>Event</a:t>
          </a:r>
          <a:r>
            <a:rPr lang="en-US" sz="2000" kern="1200" dirty="0">
              <a:solidFill>
                <a:schemeClr val="tx1"/>
              </a:solidFill>
            </a:rPr>
            <a:t> Trees </a:t>
          </a:r>
        </a:p>
      </dgm:t>
    </dgm:pt>
    <dgm:pt modelId="{BF01CD9C-8594-463D-8B57-513FC64B8144}" type="parTrans" cxnId="{29F3FC54-3050-4EED-B4D0-DCC9A01479B3}">
      <dgm:prSet/>
      <dgm:spPr/>
      <dgm:t>
        <a:bodyPr/>
        <a:lstStyle/>
        <a:p>
          <a:endParaRPr lang="en-US"/>
        </a:p>
      </dgm:t>
    </dgm:pt>
    <dgm:pt modelId="{0D0721F9-F690-4AA7-A82D-55FDDB5F9AC3}" type="sibTrans" cxnId="{29F3FC54-3050-4EED-B4D0-DCC9A01479B3}">
      <dgm:prSet/>
      <dgm:spPr/>
      <dgm:t>
        <a:bodyPr/>
        <a:lstStyle/>
        <a:p>
          <a:endParaRPr lang="en-US"/>
        </a:p>
      </dgm:t>
    </dgm:pt>
    <dgm:pt modelId="{9FEF2522-AFD5-427F-BCB8-226C095CB8DC}">
      <dgm:prSet phldrT="[Text]" custT="1"/>
      <dgm:spPr>
        <a:solidFill>
          <a:schemeClr val="accent6">
            <a:lumMod val="5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bg1"/>
              </a:solidFill>
            </a:rPr>
            <a:t>Risk </a:t>
          </a:r>
          <a:r>
            <a:rPr lang="en-US" sz="2000" kern="1200" dirty="0">
              <a:solidFill>
                <a:schemeClr val="bg1"/>
              </a:solidFill>
              <a:latin typeface="Arial" panose="020B0604020202020204"/>
              <a:ea typeface="+mn-ea"/>
              <a:cs typeface="+mn-cs"/>
            </a:rPr>
            <a:t>Metrics</a:t>
          </a:r>
          <a:r>
            <a:rPr lang="en-US" sz="2000" kern="1200" dirty="0">
              <a:solidFill>
                <a:schemeClr val="bg1"/>
              </a:solidFill>
            </a:rPr>
            <a:t> </a:t>
          </a:r>
        </a:p>
      </dgm:t>
    </dgm:pt>
    <dgm:pt modelId="{E9B6E720-72D9-4CED-949D-CF763BCE2873}" type="parTrans" cxnId="{32BD8F28-F968-432B-8D1B-92D9E60B3A02}">
      <dgm:prSet/>
      <dgm:spPr/>
      <dgm:t>
        <a:bodyPr/>
        <a:lstStyle/>
        <a:p>
          <a:endParaRPr lang="en-US"/>
        </a:p>
      </dgm:t>
    </dgm:pt>
    <dgm:pt modelId="{916F9C37-D5EE-44B7-B1E1-B5477168F5DC}" type="sibTrans" cxnId="{32BD8F28-F968-432B-8D1B-92D9E60B3A02}">
      <dgm:prSet/>
      <dgm:spPr/>
      <dgm:t>
        <a:bodyPr/>
        <a:lstStyle/>
        <a:p>
          <a:endParaRPr lang="en-US"/>
        </a:p>
      </dgm:t>
    </dgm:pt>
    <dgm:pt modelId="{812135EA-7383-4E63-B249-ACD2D42012F7}" type="pres">
      <dgm:prSet presAssocID="{8BD917D7-8A67-42D7-AA43-E79549C2EF43}" presName="Name0" presStyleCnt="0">
        <dgm:presLayoutVars>
          <dgm:resizeHandles/>
        </dgm:presLayoutVars>
      </dgm:prSet>
      <dgm:spPr/>
    </dgm:pt>
    <dgm:pt modelId="{BC91A917-82A4-4CAC-AB12-7EFE2CE4A259}" type="pres">
      <dgm:prSet presAssocID="{E59431B6-DDBE-49E1-897C-80BF5F756C8C}" presName="text" presStyleLbl="node1" presStyleIdx="0" presStyleCnt="6">
        <dgm:presLayoutVars>
          <dgm:bulletEnabled val="1"/>
        </dgm:presLayoutVars>
      </dgm:prSet>
      <dgm:spPr/>
    </dgm:pt>
    <dgm:pt modelId="{24B6AECB-FB70-4158-8D1E-502FDD55B00F}" type="pres">
      <dgm:prSet presAssocID="{443BA720-D91C-4383-831C-0B707C62B8D2}" presName="space" presStyleCnt="0"/>
      <dgm:spPr/>
    </dgm:pt>
    <dgm:pt modelId="{0A80479A-42A3-4C3D-8952-01498E801CDE}" type="pres">
      <dgm:prSet presAssocID="{6657FF06-1263-45A1-B814-5FA07039CF64}" presName="text" presStyleLbl="node1" presStyleIdx="1" presStyleCnt="6">
        <dgm:presLayoutVars>
          <dgm:bulletEnabled val="1"/>
        </dgm:presLayoutVars>
      </dgm:prSet>
      <dgm:spPr>
        <a:xfrm>
          <a:off x="699400" y="911324"/>
          <a:ext cx="2970000" cy="866510"/>
        </a:xfrm>
        <a:prstGeom prst="rect">
          <a:avLst/>
        </a:prstGeom>
      </dgm:spPr>
    </dgm:pt>
    <dgm:pt modelId="{D75B51CF-46F4-40F6-8FF8-4C6AFA8C7F45}" type="pres">
      <dgm:prSet presAssocID="{ED667DE5-4776-4639-A8A0-AA4B1ED18E8D}" presName="space" presStyleCnt="0"/>
      <dgm:spPr/>
    </dgm:pt>
    <dgm:pt modelId="{A501CD85-DF39-4E32-A376-901AE15E63E9}" type="pres">
      <dgm:prSet presAssocID="{0F586514-14CE-42E7-B421-2FBD92AF814E}" presName="text" presStyleLbl="node1" presStyleIdx="2" presStyleCnt="6">
        <dgm:presLayoutVars>
          <dgm:bulletEnabled val="1"/>
        </dgm:presLayoutVars>
      </dgm:prSet>
      <dgm:spPr>
        <a:xfrm>
          <a:off x="429400" y="1821160"/>
          <a:ext cx="3510000" cy="866510"/>
        </a:xfrm>
        <a:prstGeom prst="rect">
          <a:avLst/>
        </a:prstGeom>
      </dgm:spPr>
    </dgm:pt>
    <dgm:pt modelId="{486F8E6B-883C-4273-B284-6855273CB6DB}" type="pres">
      <dgm:prSet presAssocID="{0D0721F9-F690-4AA7-A82D-55FDDB5F9AC3}" presName="space" presStyleCnt="0"/>
      <dgm:spPr/>
    </dgm:pt>
    <dgm:pt modelId="{A6994420-F0FA-4D62-9E98-37C788489179}" type="pres">
      <dgm:prSet presAssocID="{B0860F64-5162-447D-8366-663478D3622F}" presName="text" presStyleLbl="node1" presStyleIdx="3" presStyleCnt="6">
        <dgm:presLayoutVars>
          <dgm:bulletEnabled val="1"/>
        </dgm:presLayoutVars>
      </dgm:prSet>
      <dgm:spPr>
        <a:xfrm>
          <a:off x="24399" y="2730996"/>
          <a:ext cx="4320000" cy="866510"/>
        </a:xfrm>
        <a:prstGeom prst="rect">
          <a:avLst/>
        </a:prstGeom>
      </dgm:spPr>
    </dgm:pt>
    <dgm:pt modelId="{2E30AAD1-D8C7-4E91-8838-E93A8443B9A3}" type="pres">
      <dgm:prSet presAssocID="{A486A11A-E853-4B65-8165-95EAAB3999D3}" presName="space" presStyleCnt="0"/>
      <dgm:spPr/>
    </dgm:pt>
    <dgm:pt modelId="{6628C48F-3DC4-4227-BD9A-9D9585FDF079}" type="pres">
      <dgm:prSet presAssocID="{42C69DDB-4713-4BA9-A6CC-12BBE65AE5B9}" presName="text" presStyleLbl="node1" presStyleIdx="4" presStyleCnt="6">
        <dgm:presLayoutVars>
          <dgm:bulletEnabled val="1"/>
        </dgm:presLayoutVars>
      </dgm:prSet>
      <dgm:spPr>
        <a:xfrm>
          <a:off x="24399" y="3640832"/>
          <a:ext cx="4320000" cy="866510"/>
        </a:xfrm>
        <a:prstGeom prst="rect">
          <a:avLst/>
        </a:prstGeom>
      </dgm:spPr>
    </dgm:pt>
    <dgm:pt modelId="{7E28489A-B346-419A-834A-E584144CCDB3}" type="pres">
      <dgm:prSet presAssocID="{B32E6810-45F6-4521-9DC5-0ABC2C95E126}" presName="space" presStyleCnt="0"/>
      <dgm:spPr/>
    </dgm:pt>
    <dgm:pt modelId="{90D35B72-6168-46AB-862A-D39FF58A483D}" type="pres">
      <dgm:prSet presAssocID="{9FEF2522-AFD5-427F-BCB8-226C095CB8DC}" presName="text" presStyleLbl="node1" presStyleIdx="5" presStyleCnt="6">
        <dgm:presLayoutVars>
          <dgm:bulletEnabled val="1"/>
        </dgm:presLayoutVars>
      </dgm:prSet>
      <dgm:spPr>
        <a:xfrm>
          <a:off x="613499" y="4550668"/>
          <a:ext cx="3141800" cy="866510"/>
        </a:xfrm>
        <a:prstGeom prst="rect">
          <a:avLst/>
        </a:prstGeom>
      </dgm:spPr>
    </dgm:pt>
  </dgm:ptLst>
  <dgm:cxnLst>
    <dgm:cxn modelId="{BC350306-EB5D-4496-926E-43C39A464F1F}" type="presOf" srcId="{0F586514-14CE-42E7-B421-2FBD92AF814E}" destId="{A501CD85-DF39-4E32-A376-901AE15E63E9}" srcOrd="0" destOrd="0" presId="urn:diagrams.loki3.com/VaryingWidthList"/>
    <dgm:cxn modelId="{4014DC13-7F60-4E21-8D45-65DD8B357769}" srcId="{8BD917D7-8A67-42D7-AA43-E79549C2EF43}" destId="{6657FF06-1263-45A1-B814-5FA07039CF64}" srcOrd="1" destOrd="0" parTransId="{7883C033-8A9D-41F6-897E-7860F310A4F1}" sibTransId="{ED667DE5-4776-4639-A8A0-AA4B1ED18E8D}"/>
    <dgm:cxn modelId="{32BD8F28-F968-432B-8D1B-92D9E60B3A02}" srcId="{8BD917D7-8A67-42D7-AA43-E79549C2EF43}" destId="{9FEF2522-AFD5-427F-BCB8-226C095CB8DC}" srcOrd="5" destOrd="0" parTransId="{E9B6E720-72D9-4CED-949D-CF763BCE2873}" sibTransId="{916F9C37-D5EE-44B7-B1E1-B5477168F5DC}"/>
    <dgm:cxn modelId="{78031066-E838-4374-8A1C-BFEEC8DB32CA}" type="presOf" srcId="{E59431B6-DDBE-49E1-897C-80BF5F756C8C}" destId="{BC91A917-82A4-4CAC-AB12-7EFE2CE4A259}" srcOrd="0" destOrd="0" presId="urn:diagrams.loki3.com/VaryingWidthList"/>
    <dgm:cxn modelId="{96992D53-4AA0-4768-9A43-97E93C4C6A12}" type="presOf" srcId="{6657FF06-1263-45A1-B814-5FA07039CF64}" destId="{0A80479A-42A3-4C3D-8952-01498E801CDE}" srcOrd="0" destOrd="0" presId="urn:diagrams.loki3.com/VaryingWidthList"/>
    <dgm:cxn modelId="{29F3FC54-3050-4EED-B4D0-DCC9A01479B3}" srcId="{8BD917D7-8A67-42D7-AA43-E79549C2EF43}" destId="{0F586514-14CE-42E7-B421-2FBD92AF814E}" srcOrd="2" destOrd="0" parTransId="{BF01CD9C-8594-463D-8B57-513FC64B8144}" sibTransId="{0D0721F9-F690-4AA7-A82D-55FDDB5F9AC3}"/>
    <dgm:cxn modelId="{6897AF7E-75FD-4115-A637-77542D4A0B2B}" type="presOf" srcId="{B0860F64-5162-447D-8366-663478D3622F}" destId="{A6994420-F0FA-4D62-9E98-37C788489179}" srcOrd="0" destOrd="0" presId="urn:diagrams.loki3.com/VaryingWidthList"/>
    <dgm:cxn modelId="{F8F23382-9D55-4403-A3E3-095566D363BA}" type="presOf" srcId="{42C69DDB-4713-4BA9-A6CC-12BBE65AE5B9}" destId="{6628C48F-3DC4-4227-BD9A-9D9585FDF079}" srcOrd="0" destOrd="0" presId="urn:diagrams.loki3.com/VaryingWidthList"/>
    <dgm:cxn modelId="{27AF8B89-E136-4838-A49E-A0EB9EA0B609}" srcId="{8BD917D7-8A67-42D7-AA43-E79549C2EF43}" destId="{E59431B6-DDBE-49E1-897C-80BF5F756C8C}" srcOrd="0" destOrd="0" parTransId="{0BC8720D-F9C5-42EA-BCEE-FCE6D4BAA6BC}" sibTransId="{443BA720-D91C-4383-831C-0B707C62B8D2}"/>
    <dgm:cxn modelId="{18A31D8E-EE57-467F-9C2F-340C9BE6AC71}" type="presOf" srcId="{9FEF2522-AFD5-427F-BCB8-226C095CB8DC}" destId="{90D35B72-6168-46AB-862A-D39FF58A483D}" srcOrd="0" destOrd="0" presId="urn:diagrams.loki3.com/VaryingWidthList"/>
    <dgm:cxn modelId="{7A53BD9D-F7F3-40A3-BAC2-7D5741C557D0}" srcId="{8BD917D7-8A67-42D7-AA43-E79549C2EF43}" destId="{B0860F64-5162-447D-8366-663478D3622F}" srcOrd="3" destOrd="0" parTransId="{2AE38B80-082A-49E0-8821-21519E85219B}" sibTransId="{A486A11A-E853-4B65-8165-95EAAB3999D3}"/>
    <dgm:cxn modelId="{CEFAFFAF-9F5E-4C02-AB2E-0D4E7B001FD8}" srcId="{8BD917D7-8A67-42D7-AA43-E79549C2EF43}" destId="{42C69DDB-4713-4BA9-A6CC-12BBE65AE5B9}" srcOrd="4" destOrd="0" parTransId="{0EE7EE13-25AD-47A7-8976-8ACFA4782EE7}" sibTransId="{B32E6810-45F6-4521-9DC5-0ABC2C95E126}"/>
    <dgm:cxn modelId="{80FC5DDB-64B9-447B-805B-4C49E7B547F4}" type="presOf" srcId="{8BD917D7-8A67-42D7-AA43-E79549C2EF43}" destId="{812135EA-7383-4E63-B249-ACD2D42012F7}" srcOrd="0" destOrd="0" presId="urn:diagrams.loki3.com/VaryingWidthList"/>
    <dgm:cxn modelId="{3AA5704D-9314-43CD-ABDB-E3FE437340DC}" type="presParOf" srcId="{812135EA-7383-4E63-B249-ACD2D42012F7}" destId="{BC91A917-82A4-4CAC-AB12-7EFE2CE4A259}" srcOrd="0" destOrd="0" presId="urn:diagrams.loki3.com/VaryingWidthList"/>
    <dgm:cxn modelId="{B4D871C4-5191-4F99-9CA4-CC772C1AE89E}" type="presParOf" srcId="{812135EA-7383-4E63-B249-ACD2D42012F7}" destId="{24B6AECB-FB70-4158-8D1E-502FDD55B00F}" srcOrd="1" destOrd="0" presId="urn:diagrams.loki3.com/VaryingWidthList"/>
    <dgm:cxn modelId="{A3C512CB-BE1A-4175-808E-CF76E5B86286}" type="presParOf" srcId="{812135EA-7383-4E63-B249-ACD2D42012F7}" destId="{0A80479A-42A3-4C3D-8952-01498E801CDE}" srcOrd="2" destOrd="0" presId="urn:diagrams.loki3.com/VaryingWidthList"/>
    <dgm:cxn modelId="{926A71F7-ADB6-4855-A20E-4595C32C65B9}" type="presParOf" srcId="{812135EA-7383-4E63-B249-ACD2D42012F7}" destId="{D75B51CF-46F4-40F6-8FF8-4C6AFA8C7F45}" srcOrd="3" destOrd="0" presId="urn:diagrams.loki3.com/VaryingWidthList"/>
    <dgm:cxn modelId="{B7B75169-70D9-4627-8400-3EDBD542B2B2}" type="presParOf" srcId="{812135EA-7383-4E63-B249-ACD2D42012F7}" destId="{A501CD85-DF39-4E32-A376-901AE15E63E9}" srcOrd="4" destOrd="0" presId="urn:diagrams.loki3.com/VaryingWidthList"/>
    <dgm:cxn modelId="{4233E839-F666-4B80-8243-16E5ABA03F02}" type="presParOf" srcId="{812135EA-7383-4E63-B249-ACD2D42012F7}" destId="{486F8E6B-883C-4273-B284-6855273CB6DB}" srcOrd="5" destOrd="0" presId="urn:diagrams.loki3.com/VaryingWidthList"/>
    <dgm:cxn modelId="{EA32BDA1-5CCF-43FB-81A1-F6B68C5B53C4}" type="presParOf" srcId="{812135EA-7383-4E63-B249-ACD2D42012F7}" destId="{A6994420-F0FA-4D62-9E98-37C788489179}" srcOrd="6" destOrd="0" presId="urn:diagrams.loki3.com/VaryingWidthList"/>
    <dgm:cxn modelId="{CE125FC5-A0F2-4D8B-856C-B08C05F92961}" type="presParOf" srcId="{812135EA-7383-4E63-B249-ACD2D42012F7}" destId="{2E30AAD1-D8C7-4E91-8838-E93A8443B9A3}" srcOrd="7" destOrd="0" presId="urn:diagrams.loki3.com/VaryingWidthList"/>
    <dgm:cxn modelId="{44D9C612-AE55-453F-8535-87685C302FD9}" type="presParOf" srcId="{812135EA-7383-4E63-B249-ACD2D42012F7}" destId="{6628C48F-3DC4-4227-BD9A-9D9585FDF079}" srcOrd="8" destOrd="0" presId="urn:diagrams.loki3.com/VaryingWidthList"/>
    <dgm:cxn modelId="{14DD6C05-33E4-45AF-9F78-F9EE21681ED3}" type="presParOf" srcId="{812135EA-7383-4E63-B249-ACD2D42012F7}" destId="{7E28489A-B346-419A-834A-E584144CCDB3}" srcOrd="9" destOrd="0" presId="urn:diagrams.loki3.com/VaryingWidthList"/>
    <dgm:cxn modelId="{372DD993-A123-48FD-B0ED-828765B23577}" type="presParOf" srcId="{812135EA-7383-4E63-B249-ACD2D42012F7}" destId="{90D35B72-6168-46AB-862A-D39FF58A483D}" srcOrd="10"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D917D7-8A67-42D7-AA43-E79549C2EF43}" type="doc">
      <dgm:prSet loTypeId="urn:diagrams.loki3.com/VaryingWidthList" loCatId="list" qsTypeId="urn:microsoft.com/office/officeart/2005/8/quickstyle/simple1" qsCatId="simple" csTypeId="urn:microsoft.com/office/officeart/2005/8/colors/accent1_2" csCatId="accent1" phldr="1"/>
      <dgm:spPr/>
    </dgm:pt>
    <dgm:pt modelId="{E59431B6-DDBE-49E1-897C-80BF5F756C8C}">
      <dgm:prSet phldrT="[Text]" custT="1"/>
      <dgm:spPr>
        <a:solidFill>
          <a:schemeClr val="accent5">
            <a:lumMod val="20000"/>
            <a:lumOff val="80000"/>
          </a:schemeClr>
        </a:solidFill>
      </dgm:spPr>
      <dgm:t>
        <a:bodyPr/>
        <a:lstStyle/>
        <a:p>
          <a:pPr>
            <a:buNone/>
          </a:pPr>
          <a:r>
            <a:rPr lang="en-US" sz="2000" dirty="0">
              <a:solidFill>
                <a:schemeClr val="tx1"/>
              </a:solidFill>
            </a:rPr>
            <a:t>Dynamic PRA</a:t>
          </a:r>
        </a:p>
      </dgm:t>
    </dgm:pt>
    <dgm:pt modelId="{0BC8720D-F9C5-42EA-BCEE-FCE6D4BAA6BC}" type="parTrans" cxnId="{27AF8B89-E136-4838-A49E-A0EB9EA0B609}">
      <dgm:prSet/>
      <dgm:spPr/>
      <dgm:t>
        <a:bodyPr/>
        <a:lstStyle/>
        <a:p>
          <a:endParaRPr lang="en-US"/>
        </a:p>
      </dgm:t>
    </dgm:pt>
    <dgm:pt modelId="{443BA720-D91C-4383-831C-0B707C62B8D2}" type="sibTrans" cxnId="{27AF8B89-E136-4838-A49E-A0EB9EA0B609}">
      <dgm:prSet/>
      <dgm:spPr/>
      <dgm:t>
        <a:bodyPr/>
        <a:lstStyle/>
        <a:p>
          <a:endParaRPr lang="en-US"/>
        </a:p>
      </dgm:t>
    </dgm:pt>
    <dgm:pt modelId="{6657FF06-1263-45A1-B814-5FA07039CF64}">
      <dgm:prSet phldrT="[Text]" custT="1"/>
      <dgm:spPr>
        <a:solidFill>
          <a:schemeClr val="accent5">
            <a:lumMod val="40000"/>
            <a:lumOff val="6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marL="0" lvl="0" indent="0" algn="ctr" defTabSz="889000">
            <a:lnSpc>
              <a:spcPct val="90000"/>
            </a:lnSpc>
            <a:spcBef>
              <a:spcPct val="0"/>
            </a:spcBef>
            <a:spcAft>
              <a:spcPct val="35000"/>
            </a:spcAft>
            <a:buNone/>
          </a:pPr>
          <a:r>
            <a:rPr lang="en-US" sz="2000" kern="1200" dirty="0">
              <a:solidFill>
                <a:schemeClr val="tx1"/>
              </a:solidFill>
            </a:rPr>
            <a:t>Dynamic Simulation</a:t>
          </a:r>
          <a:endParaRPr lang="en-US" sz="2000" kern="1200" dirty="0">
            <a:solidFill>
              <a:schemeClr val="tx1"/>
            </a:solidFill>
            <a:latin typeface="Arial" panose="020B0604020202020204"/>
            <a:ea typeface="+mn-ea"/>
            <a:cs typeface="+mn-cs"/>
          </a:endParaRPr>
        </a:p>
      </dgm:t>
    </dgm:pt>
    <dgm:pt modelId="{7883C033-8A9D-41F6-897E-7860F310A4F1}" type="parTrans" cxnId="{4014DC13-7F60-4E21-8D45-65DD8B357769}">
      <dgm:prSet/>
      <dgm:spPr/>
      <dgm:t>
        <a:bodyPr/>
        <a:lstStyle/>
        <a:p>
          <a:endParaRPr lang="en-US"/>
        </a:p>
      </dgm:t>
    </dgm:pt>
    <dgm:pt modelId="{ED667DE5-4776-4639-A8A0-AA4B1ED18E8D}" type="sibTrans" cxnId="{4014DC13-7F60-4E21-8D45-65DD8B357769}">
      <dgm:prSet/>
      <dgm:spPr/>
      <dgm:t>
        <a:bodyPr/>
        <a:lstStyle/>
        <a:p>
          <a:endParaRPr lang="en-US"/>
        </a:p>
      </dgm:t>
    </dgm:pt>
    <dgm:pt modelId="{B0860F64-5162-447D-8366-663478D3622F}">
      <dgm:prSet phldrT="[Text]" custT="1"/>
      <dgm:spPr>
        <a:solidFill>
          <a:schemeClr val="accent5">
            <a:lumMod val="75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tx1"/>
              </a:solidFill>
            </a:rPr>
            <a:t>Dynamic Branching</a:t>
          </a:r>
        </a:p>
      </dgm:t>
    </dgm:pt>
    <dgm:pt modelId="{2AE38B80-082A-49E0-8821-21519E85219B}" type="parTrans" cxnId="{7A53BD9D-F7F3-40A3-BAC2-7D5741C557D0}">
      <dgm:prSet/>
      <dgm:spPr/>
      <dgm:t>
        <a:bodyPr/>
        <a:lstStyle/>
        <a:p>
          <a:endParaRPr lang="en-US"/>
        </a:p>
      </dgm:t>
    </dgm:pt>
    <dgm:pt modelId="{A486A11A-E853-4B65-8165-95EAAB3999D3}" type="sibTrans" cxnId="{7A53BD9D-F7F3-40A3-BAC2-7D5741C557D0}">
      <dgm:prSet/>
      <dgm:spPr/>
      <dgm:t>
        <a:bodyPr/>
        <a:lstStyle/>
        <a:p>
          <a:endParaRPr lang="en-US"/>
        </a:p>
      </dgm:t>
    </dgm:pt>
    <dgm:pt modelId="{42C69DDB-4713-4BA9-A6CC-12BBE65AE5B9}">
      <dgm:prSet phldrT="[Text]" custT="1"/>
      <dgm:spPr>
        <a:solidFill>
          <a:schemeClr val="accent5">
            <a:lumMod val="5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t>Time-Dependent States</a:t>
          </a:r>
        </a:p>
      </dgm:t>
    </dgm:pt>
    <dgm:pt modelId="{0EE7EE13-25AD-47A7-8976-8ACFA4782EE7}" type="parTrans" cxnId="{CEFAFFAF-9F5E-4C02-AB2E-0D4E7B001FD8}">
      <dgm:prSet/>
      <dgm:spPr/>
      <dgm:t>
        <a:bodyPr/>
        <a:lstStyle/>
        <a:p>
          <a:endParaRPr lang="en-US"/>
        </a:p>
      </dgm:t>
    </dgm:pt>
    <dgm:pt modelId="{B32E6810-45F6-4521-9DC5-0ABC2C95E126}" type="sibTrans" cxnId="{CEFAFFAF-9F5E-4C02-AB2E-0D4E7B001FD8}">
      <dgm:prSet/>
      <dgm:spPr/>
      <dgm:t>
        <a:bodyPr/>
        <a:lstStyle/>
        <a:p>
          <a:endParaRPr lang="en-US"/>
        </a:p>
      </dgm:t>
    </dgm:pt>
    <dgm:pt modelId="{0F586514-14CE-42E7-B421-2FBD92AF814E}">
      <dgm:prSet custT="1"/>
      <dgm:spPr>
        <a:solidFill>
          <a:schemeClr val="accent5">
            <a:lumMod val="60000"/>
            <a:lumOff val="4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solidFill>
                <a:schemeClr val="tx1"/>
              </a:solidFill>
            </a:rPr>
            <a:t>Plant Simulation</a:t>
          </a:r>
        </a:p>
      </dgm:t>
    </dgm:pt>
    <dgm:pt modelId="{BF01CD9C-8594-463D-8B57-513FC64B8144}" type="parTrans" cxnId="{29F3FC54-3050-4EED-B4D0-DCC9A01479B3}">
      <dgm:prSet/>
      <dgm:spPr/>
      <dgm:t>
        <a:bodyPr/>
        <a:lstStyle/>
        <a:p>
          <a:endParaRPr lang="en-US"/>
        </a:p>
      </dgm:t>
    </dgm:pt>
    <dgm:pt modelId="{0D0721F9-F690-4AA7-A82D-55FDDB5F9AC3}" type="sibTrans" cxnId="{29F3FC54-3050-4EED-B4D0-DCC9A01479B3}">
      <dgm:prSet/>
      <dgm:spPr/>
      <dgm:t>
        <a:bodyPr/>
        <a:lstStyle/>
        <a:p>
          <a:endParaRPr lang="en-US"/>
        </a:p>
      </dgm:t>
    </dgm:pt>
    <dgm:pt modelId="{9FEF2522-AFD5-427F-BCB8-226C095CB8DC}">
      <dgm:prSet phldrT="[Text]" custT="1"/>
      <dgm:spPr>
        <a:solidFill>
          <a:schemeClr val="accent5">
            <a:lumMod val="50000"/>
          </a:schemeClr>
        </a:solidFill>
        <a:ln w="12700" cap="flat" cmpd="sng" algn="ctr">
          <a:solidFill>
            <a:prstClr val="white">
              <a:hueOff val="0"/>
              <a:satOff val="0"/>
              <a:lumOff val="0"/>
              <a:alphaOff val="0"/>
            </a:prstClr>
          </a:solidFill>
          <a:prstDash val="solid"/>
          <a:miter lim="800000"/>
        </a:ln>
        <a:effectLst/>
      </dgm:spPr>
      <dgm:t>
        <a:bodyPr spcFirstLastPara="0" vert="horz" wrap="square" lIns="50800" tIns="50800" rIns="50800" bIns="50800" numCol="1" spcCol="1270" anchor="ctr" anchorCtr="0"/>
        <a:lstStyle/>
        <a:p>
          <a:pPr>
            <a:buNone/>
          </a:pPr>
          <a:r>
            <a:rPr lang="en-US" sz="2000" kern="1200" dirty="0"/>
            <a:t>Realistic Accident Evolution</a:t>
          </a:r>
        </a:p>
      </dgm:t>
    </dgm:pt>
    <dgm:pt modelId="{E9B6E720-72D9-4CED-949D-CF763BCE2873}" type="parTrans" cxnId="{32BD8F28-F968-432B-8D1B-92D9E60B3A02}">
      <dgm:prSet/>
      <dgm:spPr/>
      <dgm:t>
        <a:bodyPr/>
        <a:lstStyle/>
        <a:p>
          <a:endParaRPr lang="en-US"/>
        </a:p>
      </dgm:t>
    </dgm:pt>
    <dgm:pt modelId="{916F9C37-D5EE-44B7-B1E1-B5477168F5DC}" type="sibTrans" cxnId="{32BD8F28-F968-432B-8D1B-92D9E60B3A02}">
      <dgm:prSet/>
      <dgm:spPr/>
      <dgm:t>
        <a:bodyPr/>
        <a:lstStyle/>
        <a:p>
          <a:endParaRPr lang="en-US"/>
        </a:p>
      </dgm:t>
    </dgm:pt>
    <dgm:pt modelId="{812135EA-7383-4E63-B249-ACD2D42012F7}" type="pres">
      <dgm:prSet presAssocID="{8BD917D7-8A67-42D7-AA43-E79549C2EF43}" presName="Name0" presStyleCnt="0">
        <dgm:presLayoutVars>
          <dgm:resizeHandles/>
        </dgm:presLayoutVars>
      </dgm:prSet>
      <dgm:spPr/>
    </dgm:pt>
    <dgm:pt modelId="{BC91A917-82A4-4CAC-AB12-7EFE2CE4A259}" type="pres">
      <dgm:prSet presAssocID="{E59431B6-DDBE-49E1-897C-80BF5F756C8C}" presName="text" presStyleLbl="node1" presStyleIdx="0" presStyleCnt="6">
        <dgm:presLayoutVars>
          <dgm:bulletEnabled val="1"/>
        </dgm:presLayoutVars>
      </dgm:prSet>
      <dgm:spPr/>
    </dgm:pt>
    <dgm:pt modelId="{24B6AECB-FB70-4158-8D1E-502FDD55B00F}" type="pres">
      <dgm:prSet presAssocID="{443BA720-D91C-4383-831C-0B707C62B8D2}" presName="space" presStyleCnt="0"/>
      <dgm:spPr/>
    </dgm:pt>
    <dgm:pt modelId="{0A80479A-42A3-4C3D-8952-01498E801CDE}" type="pres">
      <dgm:prSet presAssocID="{6657FF06-1263-45A1-B814-5FA07039CF64}" presName="text" presStyleLbl="node1" presStyleIdx="1" presStyleCnt="6">
        <dgm:presLayoutVars>
          <dgm:bulletEnabled val="1"/>
        </dgm:presLayoutVars>
      </dgm:prSet>
      <dgm:spPr>
        <a:xfrm>
          <a:off x="699400" y="911324"/>
          <a:ext cx="2970000" cy="866510"/>
        </a:xfrm>
        <a:prstGeom prst="rect">
          <a:avLst/>
        </a:prstGeom>
      </dgm:spPr>
    </dgm:pt>
    <dgm:pt modelId="{D75B51CF-46F4-40F6-8FF8-4C6AFA8C7F45}" type="pres">
      <dgm:prSet presAssocID="{ED667DE5-4776-4639-A8A0-AA4B1ED18E8D}" presName="space" presStyleCnt="0"/>
      <dgm:spPr/>
    </dgm:pt>
    <dgm:pt modelId="{A501CD85-DF39-4E32-A376-901AE15E63E9}" type="pres">
      <dgm:prSet presAssocID="{0F586514-14CE-42E7-B421-2FBD92AF814E}" presName="text" presStyleLbl="node1" presStyleIdx="2" presStyleCnt="6">
        <dgm:presLayoutVars>
          <dgm:bulletEnabled val="1"/>
        </dgm:presLayoutVars>
      </dgm:prSet>
      <dgm:spPr>
        <a:xfrm>
          <a:off x="429400" y="1821160"/>
          <a:ext cx="3510000" cy="866510"/>
        </a:xfrm>
        <a:prstGeom prst="rect">
          <a:avLst/>
        </a:prstGeom>
      </dgm:spPr>
    </dgm:pt>
    <dgm:pt modelId="{486F8E6B-883C-4273-B284-6855273CB6DB}" type="pres">
      <dgm:prSet presAssocID="{0D0721F9-F690-4AA7-A82D-55FDDB5F9AC3}" presName="space" presStyleCnt="0"/>
      <dgm:spPr/>
    </dgm:pt>
    <dgm:pt modelId="{A6994420-F0FA-4D62-9E98-37C788489179}" type="pres">
      <dgm:prSet presAssocID="{B0860F64-5162-447D-8366-663478D3622F}" presName="text" presStyleLbl="node1" presStyleIdx="3" presStyleCnt="6">
        <dgm:presLayoutVars>
          <dgm:bulletEnabled val="1"/>
        </dgm:presLayoutVars>
      </dgm:prSet>
      <dgm:spPr>
        <a:xfrm>
          <a:off x="24399" y="2730996"/>
          <a:ext cx="4320000" cy="866510"/>
        </a:xfrm>
        <a:prstGeom prst="rect">
          <a:avLst/>
        </a:prstGeom>
      </dgm:spPr>
    </dgm:pt>
    <dgm:pt modelId="{2E30AAD1-D8C7-4E91-8838-E93A8443B9A3}" type="pres">
      <dgm:prSet presAssocID="{A486A11A-E853-4B65-8165-95EAAB3999D3}" presName="space" presStyleCnt="0"/>
      <dgm:spPr/>
    </dgm:pt>
    <dgm:pt modelId="{6628C48F-3DC4-4227-BD9A-9D9585FDF079}" type="pres">
      <dgm:prSet presAssocID="{42C69DDB-4713-4BA9-A6CC-12BBE65AE5B9}" presName="text" presStyleLbl="node1" presStyleIdx="4" presStyleCnt="6">
        <dgm:presLayoutVars>
          <dgm:bulletEnabled val="1"/>
        </dgm:presLayoutVars>
      </dgm:prSet>
      <dgm:spPr>
        <a:xfrm>
          <a:off x="24399" y="3640832"/>
          <a:ext cx="4320000" cy="866510"/>
        </a:xfrm>
        <a:prstGeom prst="rect">
          <a:avLst/>
        </a:prstGeom>
      </dgm:spPr>
    </dgm:pt>
    <dgm:pt modelId="{7E28489A-B346-419A-834A-E584144CCDB3}" type="pres">
      <dgm:prSet presAssocID="{B32E6810-45F6-4521-9DC5-0ABC2C95E126}" presName="space" presStyleCnt="0"/>
      <dgm:spPr/>
    </dgm:pt>
    <dgm:pt modelId="{90D35B72-6168-46AB-862A-D39FF58A483D}" type="pres">
      <dgm:prSet presAssocID="{9FEF2522-AFD5-427F-BCB8-226C095CB8DC}" presName="text" presStyleLbl="node1" presStyleIdx="5" presStyleCnt="6">
        <dgm:presLayoutVars>
          <dgm:bulletEnabled val="1"/>
        </dgm:presLayoutVars>
      </dgm:prSet>
      <dgm:spPr>
        <a:xfrm>
          <a:off x="613499" y="4550668"/>
          <a:ext cx="3141800" cy="866510"/>
        </a:xfrm>
        <a:prstGeom prst="rect">
          <a:avLst/>
        </a:prstGeom>
      </dgm:spPr>
    </dgm:pt>
  </dgm:ptLst>
  <dgm:cxnLst>
    <dgm:cxn modelId="{BC350306-EB5D-4496-926E-43C39A464F1F}" type="presOf" srcId="{0F586514-14CE-42E7-B421-2FBD92AF814E}" destId="{A501CD85-DF39-4E32-A376-901AE15E63E9}" srcOrd="0" destOrd="0" presId="urn:diagrams.loki3.com/VaryingWidthList"/>
    <dgm:cxn modelId="{4014DC13-7F60-4E21-8D45-65DD8B357769}" srcId="{8BD917D7-8A67-42D7-AA43-E79549C2EF43}" destId="{6657FF06-1263-45A1-B814-5FA07039CF64}" srcOrd="1" destOrd="0" parTransId="{7883C033-8A9D-41F6-897E-7860F310A4F1}" sibTransId="{ED667DE5-4776-4639-A8A0-AA4B1ED18E8D}"/>
    <dgm:cxn modelId="{32BD8F28-F968-432B-8D1B-92D9E60B3A02}" srcId="{8BD917D7-8A67-42D7-AA43-E79549C2EF43}" destId="{9FEF2522-AFD5-427F-BCB8-226C095CB8DC}" srcOrd="5" destOrd="0" parTransId="{E9B6E720-72D9-4CED-949D-CF763BCE2873}" sibTransId="{916F9C37-D5EE-44B7-B1E1-B5477168F5DC}"/>
    <dgm:cxn modelId="{78031066-E838-4374-8A1C-BFEEC8DB32CA}" type="presOf" srcId="{E59431B6-DDBE-49E1-897C-80BF5F756C8C}" destId="{BC91A917-82A4-4CAC-AB12-7EFE2CE4A259}" srcOrd="0" destOrd="0" presId="urn:diagrams.loki3.com/VaryingWidthList"/>
    <dgm:cxn modelId="{96992D53-4AA0-4768-9A43-97E93C4C6A12}" type="presOf" srcId="{6657FF06-1263-45A1-B814-5FA07039CF64}" destId="{0A80479A-42A3-4C3D-8952-01498E801CDE}" srcOrd="0" destOrd="0" presId="urn:diagrams.loki3.com/VaryingWidthList"/>
    <dgm:cxn modelId="{29F3FC54-3050-4EED-B4D0-DCC9A01479B3}" srcId="{8BD917D7-8A67-42D7-AA43-E79549C2EF43}" destId="{0F586514-14CE-42E7-B421-2FBD92AF814E}" srcOrd="2" destOrd="0" parTransId="{BF01CD9C-8594-463D-8B57-513FC64B8144}" sibTransId="{0D0721F9-F690-4AA7-A82D-55FDDB5F9AC3}"/>
    <dgm:cxn modelId="{6897AF7E-75FD-4115-A637-77542D4A0B2B}" type="presOf" srcId="{B0860F64-5162-447D-8366-663478D3622F}" destId="{A6994420-F0FA-4D62-9E98-37C788489179}" srcOrd="0" destOrd="0" presId="urn:diagrams.loki3.com/VaryingWidthList"/>
    <dgm:cxn modelId="{F8F23382-9D55-4403-A3E3-095566D363BA}" type="presOf" srcId="{42C69DDB-4713-4BA9-A6CC-12BBE65AE5B9}" destId="{6628C48F-3DC4-4227-BD9A-9D9585FDF079}" srcOrd="0" destOrd="0" presId="urn:diagrams.loki3.com/VaryingWidthList"/>
    <dgm:cxn modelId="{27AF8B89-E136-4838-A49E-A0EB9EA0B609}" srcId="{8BD917D7-8A67-42D7-AA43-E79549C2EF43}" destId="{E59431B6-DDBE-49E1-897C-80BF5F756C8C}" srcOrd="0" destOrd="0" parTransId="{0BC8720D-F9C5-42EA-BCEE-FCE6D4BAA6BC}" sibTransId="{443BA720-D91C-4383-831C-0B707C62B8D2}"/>
    <dgm:cxn modelId="{18A31D8E-EE57-467F-9C2F-340C9BE6AC71}" type="presOf" srcId="{9FEF2522-AFD5-427F-BCB8-226C095CB8DC}" destId="{90D35B72-6168-46AB-862A-D39FF58A483D}" srcOrd="0" destOrd="0" presId="urn:diagrams.loki3.com/VaryingWidthList"/>
    <dgm:cxn modelId="{7A53BD9D-F7F3-40A3-BAC2-7D5741C557D0}" srcId="{8BD917D7-8A67-42D7-AA43-E79549C2EF43}" destId="{B0860F64-5162-447D-8366-663478D3622F}" srcOrd="3" destOrd="0" parTransId="{2AE38B80-082A-49E0-8821-21519E85219B}" sibTransId="{A486A11A-E853-4B65-8165-95EAAB3999D3}"/>
    <dgm:cxn modelId="{CEFAFFAF-9F5E-4C02-AB2E-0D4E7B001FD8}" srcId="{8BD917D7-8A67-42D7-AA43-E79549C2EF43}" destId="{42C69DDB-4713-4BA9-A6CC-12BBE65AE5B9}" srcOrd="4" destOrd="0" parTransId="{0EE7EE13-25AD-47A7-8976-8ACFA4782EE7}" sibTransId="{B32E6810-45F6-4521-9DC5-0ABC2C95E126}"/>
    <dgm:cxn modelId="{80FC5DDB-64B9-447B-805B-4C49E7B547F4}" type="presOf" srcId="{8BD917D7-8A67-42D7-AA43-E79549C2EF43}" destId="{812135EA-7383-4E63-B249-ACD2D42012F7}" srcOrd="0" destOrd="0" presId="urn:diagrams.loki3.com/VaryingWidthList"/>
    <dgm:cxn modelId="{3AA5704D-9314-43CD-ABDB-E3FE437340DC}" type="presParOf" srcId="{812135EA-7383-4E63-B249-ACD2D42012F7}" destId="{BC91A917-82A4-4CAC-AB12-7EFE2CE4A259}" srcOrd="0" destOrd="0" presId="urn:diagrams.loki3.com/VaryingWidthList"/>
    <dgm:cxn modelId="{B4D871C4-5191-4F99-9CA4-CC772C1AE89E}" type="presParOf" srcId="{812135EA-7383-4E63-B249-ACD2D42012F7}" destId="{24B6AECB-FB70-4158-8D1E-502FDD55B00F}" srcOrd="1" destOrd="0" presId="urn:diagrams.loki3.com/VaryingWidthList"/>
    <dgm:cxn modelId="{A3C512CB-BE1A-4175-808E-CF76E5B86286}" type="presParOf" srcId="{812135EA-7383-4E63-B249-ACD2D42012F7}" destId="{0A80479A-42A3-4C3D-8952-01498E801CDE}" srcOrd="2" destOrd="0" presId="urn:diagrams.loki3.com/VaryingWidthList"/>
    <dgm:cxn modelId="{926A71F7-ADB6-4855-A20E-4595C32C65B9}" type="presParOf" srcId="{812135EA-7383-4E63-B249-ACD2D42012F7}" destId="{D75B51CF-46F4-40F6-8FF8-4C6AFA8C7F45}" srcOrd="3" destOrd="0" presId="urn:diagrams.loki3.com/VaryingWidthList"/>
    <dgm:cxn modelId="{B7B75169-70D9-4627-8400-3EDBD542B2B2}" type="presParOf" srcId="{812135EA-7383-4E63-B249-ACD2D42012F7}" destId="{A501CD85-DF39-4E32-A376-901AE15E63E9}" srcOrd="4" destOrd="0" presId="urn:diagrams.loki3.com/VaryingWidthList"/>
    <dgm:cxn modelId="{4233E839-F666-4B80-8243-16E5ABA03F02}" type="presParOf" srcId="{812135EA-7383-4E63-B249-ACD2D42012F7}" destId="{486F8E6B-883C-4273-B284-6855273CB6DB}" srcOrd="5" destOrd="0" presId="urn:diagrams.loki3.com/VaryingWidthList"/>
    <dgm:cxn modelId="{EA32BDA1-5CCF-43FB-81A1-F6B68C5B53C4}" type="presParOf" srcId="{812135EA-7383-4E63-B249-ACD2D42012F7}" destId="{A6994420-F0FA-4D62-9E98-37C788489179}" srcOrd="6" destOrd="0" presId="urn:diagrams.loki3.com/VaryingWidthList"/>
    <dgm:cxn modelId="{CE125FC5-A0F2-4D8B-856C-B08C05F92961}" type="presParOf" srcId="{812135EA-7383-4E63-B249-ACD2D42012F7}" destId="{2E30AAD1-D8C7-4E91-8838-E93A8443B9A3}" srcOrd="7" destOrd="0" presId="urn:diagrams.loki3.com/VaryingWidthList"/>
    <dgm:cxn modelId="{44D9C612-AE55-453F-8535-87685C302FD9}" type="presParOf" srcId="{812135EA-7383-4E63-B249-ACD2D42012F7}" destId="{6628C48F-3DC4-4227-BD9A-9D9585FDF079}" srcOrd="8" destOrd="0" presId="urn:diagrams.loki3.com/VaryingWidthList"/>
    <dgm:cxn modelId="{14DD6C05-33E4-45AF-9F78-F9EE21681ED3}" type="presParOf" srcId="{812135EA-7383-4E63-B249-ACD2D42012F7}" destId="{7E28489A-B346-419A-834A-E584144CCDB3}" srcOrd="9" destOrd="0" presId="urn:diagrams.loki3.com/VaryingWidthList"/>
    <dgm:cxn modelId="{372DD993-A123-48FD-B0ED-828765B23577}" type="presParOf" srcId="{812135EA-7383-4E63-B249-ACD2D42012F7}" destId="{90D35B72-6168-46AB-862A-D39FF58A483D}" srcOrd="10"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18A4B7-B06A-43DD-96CF-C08C6DA7E69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1977C6A-A042-41E0-BE54-FA01A2C12ADD}">
      <dgm:prSet phldrT="[Text]" phldr="0" custT="1"/>
      <dgm:spPr>
        <a:solidFill>
          <a:schemeClr val="accent6">
            <a:lumMod val="20000"/>
            <a:lumOff val="80000"/>
          </a:schemeClr>
        </a:solidFill>
      </dgm:spPr>
      <dgm:t>
        <a:bodyPr/>
        <a:lstStyle/>
        <a:p>
          <a:r>
            <a:rPr lang="en-US" sz="1800" b="1" dirty="0">
              <a:solidFill>
                <a:schemeClr val="tx1"/>
              </a:solidFill>
            </a:rPr>
            <a:t>Dynamic branching</a:t>
          </a:r>
        </a:p>
      </dgm:t>
    </dgm:pt>
    <dgm:pt modelId="{E4A50015-E1B4-4E6B-A21D-5D7CFCBE0933}" type="parTrans" cxnId="{2A3C79DF-0E2A-4E27-980D-3499D52BFEF1}">
      <dgm:prSet/>
      <dgm:spPr/>
      <dgm:t>
        <a:bodyPr/>
        <a:lstStyle/>
        <a:p>
          <a:endParaRPr lang="en-US"/>
        </a:p>
      </dgm:t>
    </dgm:pt>
    <dgm:pt modelId="{7FA3C7C2-82DB-4465-A372-0A4CB70BB583}" type="sibTrans" cxnId="{2A3C79DF-0E2A-4E27-980D-3499D52BFEF1}">
      <dgm:prSet/>
      <dgm:spPr/>
      <dgm:t>
        <a:bodyPr/>
        <a:lstStyle/>
        <a:p>
          <a:endParaRPr lang="en-US"/>
        </a:p>
      </dgm:t>
    </dgm:pt>
    <dgm:pt modelId="{48906CDF-FD41-491F-BD57-B08018D82343}">
      <dgm:prSet phldrT="[Text]"/>
      <dgm:spPr>
        <a:solidFill>
          <a:schemeClr val="accent6">
            <a:lumMod val="20000"/>
            <a:lumOff val="80000"/>
            <a:alpha val="90000"/>
          </a:schemeClr>
        </a:solidFill>
      </dgm:spPr>
      <dgm:t>
        <a:bodyPr/>
        <a:lstStyle/>
        <a:p>
          <a:pPr>
            <a:buNone/>
          </a:pPr>
          <a:r>
            <a:rPr lang="en-US" dirty="0"/>
            <a:t>Event Tree branches are generated </a:t>
          </a:r>
          <a:r>
            <a:rPr lang="en-US" b="1" dirty="0"/>
            <a:t>during the simulation</a:t>
          </a:r>
          <a:r>
            <a:rPr lang="en-US" dirty="0"/>
            <a:t> based on the evolving plant conditions, rather than at predefined branch points.</a:t>
          </a:r>
        </a:p>
      </dgm:t>
    </dgm:pt>
    <dgm:pt modelId="{99BB6327-97CB-45D5-BEAA-C5521BD5A9B5}" type="parTrans" cxnId="{F2A70498-2711-4C96-B589-7F108B8A6771}">
      <dgm:prSet/>
      <dgm:spPr/>
      <dgm:t>
        <a:bodyPr/>
        <a:lstStyle/>
        <a:p>
          <a:endParaRPr lang="en-US"/>
        </a:p>
      </dgm:t>
    </dgm:pt>
    <dgm:pt modelId="{B88D8855-097C-4751-9046-831CDE2C762E}" type="sibTrans" cxnId="{F2A70498-2711-4C96-B589-7F108B8A6771}">
      <dgm:prSet/>
      <dgm:spPr/>
      <dgm:t>
        <a:bodyPr/>
        <a:lstStyle/>
        <a:p>
          <a:endParaRPr lang="en-US"/>
        </a:p>
      </dgm:t>
    </dgm:pt>
    <dgm:pt modelId="{6BF7C2F7-D59B-4FE1-B670-221D54FB53C0}">
      <dgm:prSet phldrT="[Text]" phldr="0" custT="1"/>
      <dgm:spPr>
        <a:solidFill>
          <a:schemeClr val="accent5">
            <a:lumMod val="20000"/>
            <a:lumOff val="80000"/>
          </a:schemeClr>
        </a:solidFill>
      </dgm:spPr>
      <dgm:t>
        <a:bodyPr/>
        <a:lstStyle/>
        <a:p>
          <a:r>
            <a:rPr lang="en-US" sz="1800" b="1" dirty="0">
              <a:solidFill>
                <a:schemeClr val="tx1"/>
              </a:solidFill>
            </a:rPr>
            <a:t>Realistic system behavior</a:t>
          </a:r>
        </a:p>
      </dgm:t>
    </dgm:pt>
    <dgm:pt modelId="{0419D859-09A3-4E5F-939E-D3B7B7348208}" type="parTrans" cxnId="{F56AE2EC-9FED-4F0B-BDDB-F0220D325A62}">
      <dgm:prSet/>
      <dgm:spPr/>
      <dgm:t>
        <a:bodyPr/>
        <a:lstStyle/>
        <a:p>
          <a:endParaRPr lang="en-US"/>
        </a:p>
      </dgm:t>
    </dgm:pt>
    <dgm:pt modelId="{C0C3F3BE-ADB8-4AD5-8E3E-7F2DBB17AAEE}" type="sibTrans" cxnId="{F56AE2EC-9FED-4F0B-BDDB-F0220D325A62}">
      <dgm:prSet/>
      <dgm:spPr/>
      <dgm:t>
        <a:bodyPr/>
        <a:lstStyle/>
        <a:p>
          <a:endParaRPr lang="en-US"/>
        </a:p>
      </dgm:t>
    </dgm:pt>
    <dgm:pt modelId="{620FF093-3F6F-411E-AF63-01DB53050C6D}">
      <dgm:prSet phldrT="[Text]"/>
      <dgm:spPr>
        <a:solidFill>
          <a:schemeClr val="accent5">
            <a:lumMod val="20000"/>
            <a:lumOff val="80000"/>
            <a:alpha val="90000"/>
          </a:schemeClr>
        </a:solidFill>
      </dgm:spPr>
      <dgm:t>
        <a:bodyPr/>
        <a:lstStyle/>
        <a:p>
          <a:pPr>
            <a:buNone/>
          </a:pPr>
          <a:r>
            <a:rPr lang="en-US" b="1" dirty="0"/>
            <a:t>Realistic system behavior:</a:t>
          </a:r>
          <a:r>
            <a:rPr lang="en-US" dirty="0"/>
            <a:t> DET explicitly models </a:t>
          </a:r>
          <a:r>
            <a:rPr lang="en-US" b="1" dirty="0"/>
            <a:t>operator actions, equipment degradation, safety system actuation, and recovery actions</a:t>
          </a:r>
          <a:r>
            <a:rPr lang="en-US" dirty="0"/>
            <a:t> as the accident progresses.</a:t>
          </a:r>
        </a:p>
      </dgm:t>
    </dgm:pt>
    <dgm:pt modelId="{85557E52-271B-419D-9C79-33A4364C1FB1}" type="parTrans" cxnId="{55B6BDBA-74C9-4488-973E-F109F2ED0FB0}">
      <dgm:prSet/>
      <dgm:spPr/>
      <dgm:t>
        <a:bodyPr/>
        <a:lstStyle/>
        <a:p>
          <a:endParaRPr lang="en-US"/>
        </a:p>
      </dgm:t>
    </dgm:pt>
    <dgm:pt modelId="{E2330CFE-17FF-4FDC-B062-C98DC7C8B9A3}" type="sibTrans" cxnId="{55B6BDBA-74C9-4488-973E-F109F2ED0FB0}">
      <dgm:prSet/>
      <dgm:spPr/>
      <dgm:t>
        <a:bodyPr/>
        <a:lstStyle/>
        <a:p>
          <a:endParaRPr lang="en-US"/>
        </a:p>
      </dgm:t>
    </dgm:pt>
    <dgm:pt modelId="{FFA0C807-1401-4D6A-93C6-0A49FE1AAFB5}">
      <dgm:prSet phldrT="[Text]" phldr="0" custT="1"/>
      <dgm:spPr>
        <a:solidFill>
          <a:schemeClr val="accent3">
            <a:lumMod val="20000"/>
            <a:lumOff val="80000"/>
          </a:schemeClr>
        </a:solidFill>
      </dgm:spPr>
      <dgm:t>
        <a:bodyPr/>
        <a:lstStyle/>
        <a:p>
          <a:r>
            <a:rPr lang="en-US" sz="1800" b="1" dirty="0">
              <a:solidFill>
                <a:schemeClr val="tx1"/>
              </a:solidFill>
            </a:rPr>
            <a:t>Improved modeling fidelity</a:t>
          </a:r>
          <a:r>
            <a:rPr lang="en-US" sz="1800" dirty="0">
              <a:solidFill>
                <a:schemeClr val="tx1"/>
              </a:solidFill>
            </a:rPr>
            <a:t> </a:t>
          </a:r>
          <a:endParaRPr lang="en-US" sz="1800" b="1" dirty="0">
            <a:solidFill>
              <a:schemeClr val="tx1"/>
            </a:solidFill>
          </a:endParaRPr>
        </a:p>
      </dgm:t>
    </dgm:pt>
    <dgm:pt modelId="{FEFBB43E-95F7-4FE7-9109-CFCCACA710F2}" type="parTrans" cxnId="{0167D7B9-114D-4E80-AF76-4228E33DCE01}">
      <dgm:prSet/>
      <dgm:spPr/>
      <dgm:t>
        <a:bodyPr/>
        <a:lstStyle/>
        <a:p>
          <a:endParaRPr lang="en-US"/>
        </a:p>
      </dgm:t>
    </dgm:pt>
    <dgm:pt modelId="{4F4A666A-2F0F-417A-AFC8-38E04E88A15C}" type="sibTrans" cxnId="{0167D7B9-114D-4E80-AF76-4228E33DCE01}">
      <dgm:prSet/>
      <dgm:spPr/>
      <dgm:t>
        <a:bodyPr/>
        <a:lstStyle/>
        <a:p>
          <a:endParaRPr lang="en-US"/>
        </a:p>
      </dgm:t>
    </dgm:pt>
    <dgm:pt modelId="{E2AEB458-41F2-4AC4-8262-E8ACC2771EDF}">
      <dgm:prSet phldrT="[Text]"/>
      <dgm:spPr>
        <a:solidFill>
          <a:schemeClr val="accent3">
            <a:lumMod val="20000"/>
            <a:lumOff val="80000"/>
            <a:alpha val="90000"/>
          </a:schemeClr>
        </a:solidFill>
      </dgm:spPr>
      <dgm:t>
        <a:bodyPr/>
        <a:lstStyle/>
        <a:p>
          <a:pPr>
            <a:buFont typeface="Arial" panose="020B0604020202020204" pitchFamily="34" charset="0"/>
            <a:buNone/>
          </a:pPr>
          <a:r>
            <a:rPr lang="en-US" dirty="0"/>
            <a:t>By simulating individual accident scenarios, DET captures </a:t>
          </a:r>
          <a:r>
            <a:rPr lang="en-US" b="1" dirty="0"/>
            <a:t>time-dependent interactions, dependent failures, and dynamic relationships</a:t>
          </a:r>
          <a:r>
            <a:rPr lang="en-US" dirty="0"/>
            <a:t> between component states and overall system behavior more accurately than traditional Event Trees. </a:t>
          </a:r>
        </a:p>
      </dgm:t>
    </dgm:pt>
    <dgm:pt modelId="{182E7288-63CF-4B10-B04B-2F44BCC9C81C}" type="parTrans" cxnId="{B04EA894-EEBE-4E7C-8DEF-1B918B5669B5}">
      <dgm:prSet/>
      <dgm:spPr/>
      <dgm:t>
        <a:bodyPr/>
        <a:lstStyle/>
        <a:p>
          <a:endParaRPr lang="en-US"/>
        </a:p>
      </dgm:t>
    </dgm:pt>
    <dgm:pt modelId="{CEF5DC79-40EB-485C-BA18-2135B6142D5F}" type="sibTrans" cxnId="{B04EA894-EEBE-4E7C-8DEF-1B918B5669B5}">
      <dgm:prSet/>
      <dgm:spPr/>
      <dgm:t>
        <a:bodyPr/>
        <a:lstStyle/>
        <a:p>
          <a:endParaRPr lang="en-US"/>
        </a:p>
      </dgm:t>
    </dgm:pt>
    <dgm:pt modelId="{38944C3E-849B-41DD-B5E3-F41B0E78E50F}" type="pres">
      <dgm:prSet presAssocID="{EA18A4B7-B06A-43DD-96CF-C08C6DA7E69A}" presName="linearFlow" presStyleCnt="0">
        <dgm:presLayoutVars>
          <dgm:dir/>
          <dgm:animLvl val="lvl"/>
          <dgm:resizeHandles val="exact"/>
        </dgm:presLayoutVars>
      </dgm:prSet>
      <dgm:spPr/>
    </dgm:pt>
    <dgm:pt modelId="{12011FDD-AB01-4536-8729-8DEBD22B0A66}" type="pres">
      <dgm:prSet presAssocID="{21977C6A-A042-41E0-BE54-FA01A2C12ADD}" presName="composite" presStyleCnt="0"/>
      <dgm:spPr/>
    </dgm:pt>
    <dgm:pt modelId="{4D9076DE-B78B-4967-96B3-E19D5803802B}" type="pres">
      <dgm:prSet presAssocID="{21977C6A-A042-41E0-BE54-FA01A2C12ADD}" presName="parentText" presStyleLbl="alignNode1" presStyleIdx="0" presStyleCnt="3" custLinFactNeighborX="-57863" custLinFactNeighborY="-4643">
        <dgm:presLayoutVars>
          <dgm:chMax val="1"/>
          <dgm:bulletEnabled val="1"/>
        </dgm:presLayoutVars>
      </dgm:prSet>
      <dgm:spPr/>
    </dgm:pt>
    <dgm:pt modelId="{A8590D36-E256-43DE-9B1B-AF5D6261585E}" type="pres">
      <dgm:prSet presAssocID="{21977C6A-A042-41E0-BE54-FA01A2C12ADD}" presName="descendantText" presStyleLbl="alignAcc1" presStyleIdx="0" presStyleCnt="3">
        <dgm:presLayoutVars>
          <dgm:bulletEnabled val="1"/>
        </dgm:presLayoutVars>
      </dgm:prSet>
      <dgm:spPr/>
    </dgm:pt>
    <dgm:pt modelId="{1ECC0F0B-C681-4A9C-B7C2-C2AC3993FEDD}" type="pres">
      <dgm:prSet presAssocID="{7FA3C7C2-82DB-4465-A372-0A4CB70BB583}" presName="sp" presStyleCnt="0"/>
      <dgm:spPr/>
    </dgm:pt>
    <dgm:pt modelId="{CA8CCA58-49E5-4FF4-A59B-B1B94EA46E07}" type="pres">
      <dgm:prSet presAssocID="{6BF7C2F7-D59B-4FE1-B670-221D54FB53C0}" presName="composite" presStyleCnt="0"/>
      <dgm:spPr/>
    </dgm:pt>
    <dgm:pt modelId="{7A54185D-60ED-4B21-B040-8EF5ED4E8393}" type="pres">
      <dgm:prSet presAssocID="{6BF7C2F7-D59B-4FE1-B670-221D54FB53C0}" presName="parentText" presStyleLbl="alignNode1" presStyleIdx="1" presStyleCnt="3" custLinFactNeighborX="-15029">
        <dgm:presLayoutVars>
          <dgm:chMax val="1"/>
          <dgm:bulletEnabled val="1"/>
        </dgm:presLayoutVars>
      </dgm:prSet>
      <dgm:spPr/>
    </dgm:pt>
    <dgm:pt modelId="{F3635AFD-5EC2-436C-8F5B-57B2D3C77DE4}" type="pres">
      <dgm:prSet presAssocID="{6BF7C2F7-D59B-4FE1-B670-221D54FB53C0}" presName="descendantText" presStyleLbl="alignAcc1" presStyleIdx="1" presStyleCnt="3">
        <dgm:presLayoutVars>
          <dgm:bulletEnabled val="1"/>
        </dgm:presLayoutVars>
      </dgm:prSet>
      <dgm:spPr/>
    </dgm:pt>
    <dgm:pt modelId="{99CF1368-00E6-4AD0-8830-D5ED72FB9661}" type="pres">
      <dgm:prSet presAssocID="{C0C3F3BE-ADB8-4AD5-8E3E-7F2DBB17AAEE}" presName="sp" presStyleCnt="0"/>
      <dgm:spPr/>
    </dgm:pt>
    <dgm:pt modelId="{B328D565-E53B-41DF-97C6-D82097BAC60B}" type="pres">
      <dgm:prSet presAssocID="{FFA0C807-1401-4D6A-93C6-0A49FE1AAFB5}" presName="composite" presStyleCnt="0"/>
      <dgm:spPr/>
    </dgm:pt>
    <dgm:pt modelId="{2AE475A1-2B96-4CBB-92E6-3F400FC4D4F9}" type="pres">
      <dgm:prSet presAssocID="{FFA0C807-1401-4D6A-93C6-0A49FE1AAFB5}" presName="parentText" presStyleLbl="alignNode1" presStyleIdx="2" presStyleCnt="3">
        <dgm:presLayoutVars>
          <dgm:chMax val="1"/>
          <dgm:bulletEnabled val="1"/>
        </dgm:presLayoutVars>
      </dgm:prSet>
      <dgm:spPr/>
    </dgm:pt>
    <dgm:pt modelId="{B825470F-BEBD-48D2-A445-5A3B1E6DD672}" type="pres">
      <dgm:prSet presAssocID="{FFA0C807-1401-4D6A-93C6-0A49FE1AAFB5}" presName="descendantText" presStyleLbl="alignAcc1" presStyleIdx="2" presStyleCnt="3">
        <dgm:presLayoutVars>
          <dgm:bulletEnabled val="1"/>
        </dgm:presLayoutVars>
      </dgm:prSet>
      <dgm:spPr/>
    </dgm:pt>
  </dgm:ptLst>
  <dgm:cxnLst>
    <dgm:cxn modelId="{36C64B0E-6F04-4541-B158-57081D8AB301}" type="presOf" srcId="{EA18A4B7-B06A-43DD-96CF-C08C6DA7E69A}" destId="{38944C3E-849B-41DD-B5E3-F41B0E78E50F}" srcOrd="0" destOrd="0" presId="urn:microsoft.com/office/officeart/2005/8/layout/chevron2"/>
    <dgm:cxn modelId="{62AD5023-2B5C-4FA7-9A4B-D802D54B4822}" type="presOf" srcId="{FFA0C807-1401-4D6A-93C6-0A49FE1AAFB5}" destId="{2AE475A1-2B96-4CBB-92E6-3F400FC4D4F9}" srcOrd="0" destOrd="0" presId="urn:microsoft.com/office/officeart/2005/8/layout/chevron2"/>
    <dgm:cxn modelId="{E0E28A36-87C0-486C-A821-27D7E7983F16}" type="presOf" srcId="{E2AEB458-41F2-4AC4-8262-E8ACC2771EDF}" destId="{B825470F-BEBD-48D2-A445-5A3B1E6DD672}" srcOrd="0" destOrd="0" presId="urn:microsoft.com/office/officeart/2005/8/layout/chevron2"/>
    <dgm:cxn modelId="{B04EA894-EEBE-4E7C-8DEF-1B918B5669B5}" srcId="{FFA0C807-1401-4D6A-93C6-0A49FE1AAFB5}" destId="{E2AEB458-41F2-4AC4-8262-E8ACC2771EDF}" srcOrd="0" destOrd="0" parTransId="{182E7288-63CF-4B10-B04B-2F44BCC9C81C}" sibTransId="{CEF5DC79-40EB-485C-BA18-2135B6142D5F}"/>
    <dgm:cxn modelId="{F2A70498-2711-4C96-B589-7F108B8A6771}" srcId="{21977C6A-A042-41E0-BE54-FA01A2C12ADD}" destId="{48906CDF-FD41-491F-BD57-B08018D82343}" srcOrd="0" destOrd="0" parTransId="{99BB6327-97CB-45D5-BEAA-C5521BD5A9B5}" sibTransId="{B88D8855-097C-4751-9046-831CDE2C762E}"/>
    <dgm:cxn modelId="{E842A1A3-B8B4-4381-9887-43C2A0FACD6D}" type="presOf" srcId="{48906CDF-FD41-491F-BD57-B08018D82343}" destId="{A8590D36-E256-43DE-9B1B-AF5D6261585E}" srcOrd="0" destOrd="0" presId="urn:microsoft.com/office/officeart/2005/8/layout/chevron2"/>
    <dgm:cxn modelId="{8D9F69B9-4A9F-4348-BDE8-F90D281032EC}" type="presOf" srcId="{6BF7C2F7-D59B-4FE1-B670-221D54FB53C0}" destId="{7A54185D-60ED-4B21-B040-8EF5ED4E8393}" srcOrd="0" destOrd="0" presId="urn:microsoft.com/office/officeart/2005/8/layout/chevron2"/>
    <dgm:cxn modelId="{0167D7B9-114D-4E80-AF76-4228E33DCE01}" srcId="{EA18A4B7-B06A-43DD-96CF-C08C6DA7E69A}" destId="{FFA0C807-1401-4D6A-93C6-0A49FE1AAFB5}" srcOrd="2" destOrd="0" parTransId="{FEFBB43E-95F7-4FE7-9109-CFCCACA710F2}" sibTransId="{4F4A666A-2F0F-417A-AFC8-38E04E88A15C}"/>
    <dgm:cxn modelId="{55B6BDBA-74C9-4488-973E-F109F2ED0FB0}" srcId="{6BF7C2F7-D59B-4FE1-B670-221D54FB53C0}" destId="{620FF093-3F6F-411E-AF63-01DB53050C6D}" srcOrd="0" destOrd="0" parTransId="{85557E52-271B-419D-9C79-33A4364C1FB1}" sibTransId="{E2330CFE-17FF-4FDC-B062-C98DC7C8B9A3}"/>
    <dgm:cxn modelId="{2A3C79DF-0E2A-4E27-980D-3499D52BFEF1}" srcId="{EA18A4B7-B06A-43DD-96CF-C08C6DA7E69A}" destId="{21977C6A-A042-41E0-BE54-FA01A2C12ADD}" srcOrd="0" destOrd="0" parTransId="{E4A50015-E1B4-4E6B-A21D-5D7CFCBE0933}" sibTransId="{7FA3C7C2-82DB-4465-A372-0A4CB70BB583}"/>
    <dgm:cxn modelId="{4B0BA3E8-DDB8-4753-A27C-50BDDAC36D67}" type="presOf" srcId="{620FF093-3F6F-411E-AF63-01DB53050C6D}" destId="{F3635AFD-5EC2-436C-8F5B-57B2D3C77DE4}" srcOrd="0" destOrd="0" presId="urn:microsoft.com/office/officeart/2005/8/layout/chevron2"/>
    <dgm:cxn modelId="{F56AE2EC-9FED-4F0B-BDDB-F0220D325A62}" srcId="{EA18A4B7-B06A-43DD-96CF-C08C6DA7E69A}" destId="{6BF7C2F7-D59B-4FE1-B670-221D54FB53C0}" srcOrd="1" destOrd="0" parTransId="{0419D859-09A3-4E5F-939E-D3B7B7348208}" sibTransId="{C0C3F3BE-ADB8-4AD5-8E3E-7F2DBB17AAEE}"/>
    <dgm:cxn modelId="{ED0684FE-2D02-470C-9FAC-2852EB1F2CC4}" type="presOf" srcId="{21977C6A-A042-41E0-BE54-FA01A2C12ADD}" destId="{4D9076DE-B78B-4967-96B3-E19D5803802B}" srcOrd="0" destOrd="0" presId="urn:microsoft.com/office/officeart/2005/8/layout/chevron2"/>
    <dgm:cxn modelId="{562DC343-428B-4573-B403-802A98CCE4D6}" type="presParOf" srcId="{38944C3E-849B-41DD-B5E3-F41B0E78E50F}" destId="{12011FDD-AB01-4536-8729-8DEBD22B0A66}" srcOrd="0" destOrd="0" presId="urn:microsoft.com/office/officeart/2005/8/layout/chevron2"/>
    <dgm:cxn modelId="{0BF647A6-2934-45EF-B02F-95F5ABC5D62D}" type="presParOf" srcId="{12011FDD-AB01-4536-8729-8DEBD22B0A66}" destId="{4D9076DE-B78B-4967-96B3-E19D5803802B}" srcOrd="0" destOrd="0" presId="urn:microsoft.com/office/officeart/2005/8/layout/chevron2"/>
    <dgm:cxn modelId="{0F8336D3-D425-408A-8195-C88750480BBA}" type="presParOf" srcId="{12011FDD-AB01-4536-8729-8DEBD22B0A66}" destId="{A8590D36-E256-43DE-9B1B-AF5D6261585E}" srcOrd="1" destOrd="0" presId="urn:microsoft.com/office/officeart/2005/8/layout/chevron2"/>
    <dgm:cxn modelId="{A8789A1A-9E23-4BC2-8E55-33CCC2EC1E1F}" type="presParOf" srcId="{38944C3E-849B-41DD-B5E3-F41B0E78E50F}" destId="{1ECC0F0B-C681-4A9C-B7C2-C2AC3993FEDD}" srcOrd="1" destOrd="0" presId="urn:microsoft.com/office/officeart/2005/8/layout/chevron2"/>
    <dgm:cxn modelId="{C0561D4F-AC5F-4CA9-8C0E-7A1AD5884CBA}" type="presParOf" srcId="{38944C3E-849B-41DD-B5E3-F41B0E78E50F}" destId="{CA8CCA58-49E5-4FF4-A59B-B1B94EA46E07}" srcOrd="2" destOrd="0" presId="urn:microsoft.com/office/officeart/2005/8/layout/chevron2"/>
    <dgm:cxn modelId="{ACDDE029-EDF1-4085-AABB-AEA21A45335C}" type="presParOf" srcId="{CA8CCA58-49E5-4FF4-A59B-B1B94EA46E07}" destId="{7A54185D-60ED-4B21-B040-8EF5ED4E8393}" srcOrd="0" destOrd="0" presId="urn:microsoft.com/office/officeart/2005/8/layout/chevron2"/>
    <dgm:cxn modelId="{ED2C636F-9968-4DF7-BF10-59D1CCAC6912}" type="presParOf" srcId="{CA8CCA58-49E5-4FF4-A59B-B1B94EA46E07}" destId="{F3635AFD-5EC2-436C-8F5B-57B2D3C77DE4}" srcOrd="1" destOrd="0" presId="urn:microsoft.com/office/officeart/2005/8/layout/chevron2"/>
    <dgm:cxn modelId="{D85626FE-403D-4A6A-BA33-14AA6EFC4C8C}" type="presParOf" srcId="{38944C3E-849B-41DD-B5E3-F41B0E78E50F}" destId="{99CF1368-00E6-4AD0-8830-D5ED72FB9661}" srcOrd="3" destOrd="0" presId="urn:microsoft.com/office/officeart/2005/8/layout/chevron2"/>
    <dgm:cxn modelId="{661CA1CE-046F-4AD1-BECE-780F0AE68DB7}" type="presParOf" srcId="{38944C3E-849B-41DD-B5E3-F41B0E78E50F}" destId="{B328D565-E53B-41DF-97C6-D82097BAC60B}" srcOrd="4" destOrd="0" presId="urn:microsoft.com/office/officeart/2005/8/layout/chevron2"/>
    <dgm:cxn modelId="{99EE9BD6-F4F9-4B15-8A13-1A90CFE17FB2}" type="presParOf" srcId="{B328D565-E53B-41DF-97C6-D82097BAC60B}" destId="{2AE475A1-2B96-4CBB-92E6-3F400FC4D4F9}" srcOrd="0" destOrd="0" presId="urn:microsoft.com/office/officeart/2005/8/layout/chevron2"/>
    <dgm:cxn modelId="{FD626539-0937-484B-B9CA-7F9ACB8FFB3C}" type="presParOf" srcId="{B328D565-E53B-41DF-97C6-D82097BAC60B}" destId="{B825470F-BEBD-48D2-A445-5A3B1E6DD67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C42032-D9AA-4423-ABFF-93DCD3FB825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0A8B038-BA80-4A6C-99FB-2D6D38E46118}">
      <dgm:prSet phldrT="[Text]"/>
      <dgm:spPr>
        <a:solidFill>
          <a:srgbClr val="00B0F0"/>
        </a:solidFill>
      </dgm:spPr>
      <dgm:t>
        <a:bodyPr/>
        <a:lstStyle/>
        <a:p>
          <a:pPr>
            <a:buFont typeface="Arial" panose="020B0604020202020204" pitchFamily="34" charset="0"/>
            <a:buChar char="•"/>
          </a:pPr>
          <a:r>
            <a:rPr lang="en-US" b="1" dirty="0"/>
            <a:t>I&amp;C Requirements Validation</a:t>
          </a:r>
          <a:endParaRPr lang="en-US" dirty="0"/>
        </a:p>
      </dgm:t>
    </dgm:pt>
    <dgm:pt modelId="{50B8B3CB-5C7B-4987-9511-A19102197F4D}" type="parTrans" cxnId="{BFF23877-B87E-4FB4-9416-F0912EE15E1A}">
      <dgm:prSet/>
      <dgm:spPr/>
      <dgm:t>
        <a:bodyPr/>
        <a:lstStyle/>
        <a:p>
          <a:endParaRPr lang="en-US"/>
        </a:p>
      </dgm:t>
    </dgm:pt>
    <dgm:pt modelId="{E4C4F06A-47C3-4040-A0F0-D27A0D07C2C5}" type="sibTrans" cxnId="{BFF23877-B87E-4FB4-9416-F0912EE15E1A}">
      <dgm:prSet/>
      <dgm:spPr/>
      <dgm:t>
        <a:bodyPr/>
        <a:lstStyle/>
        <a:p>
          <a:endParaRPr lang="en-US"/>
        </a:p>
      </dgm:t>
    </dgm:pt>
    <dgm:pt modelId="{AADE9DAE-7EBB-49B0-968E-BB3149BFD30F}">
      <dgm:prSet phldrT="[Text]"/>
      <dgm:spPr>
        <a:solidFill>
          <a:srgbClr val="CCCC00"/>
        </a:solidFill>
      </dgm:spPr>
      <dgm:t>
        <a:bodyPr/>
        <a:lstStyle/>
        <a:p>
          <a:pPr>
            <a:buFont typeface="Arial" panose="020B0604020202020204" pitchFamily="34" charset="0"/>
            <a:buChar char="•"/>
          </a:pPr>
          <a:r>
            <a:rPr lang="en-US" b="1" dirty="0"/>
            <a:t>I&amp;C Design Verification</a:t>
          </a:r>
          <a:endParaRPr lang="en-US" dirty="0"/>
        </a:p>
      </dgm:t>
    </dgm:pt>
    <dgm:pt modelId="{CA330CB6-E01A-4DE3-B843-EF8E0047E49F}" type="parTrans" cxnId="{FF40847B-6979-482F-99BA-A996C68BBC5A}">
      <dgm:prSet/>
      <dgm:spPr/>
      <dgm:t>
        <a:bodyPr/>
        <a:lstStyle/>
        <a:p>
          <a:endParaRPr lang="en-US"/>
        </a:p>
      </dgm:t>
    </dgm:pt>
    <dgm:pt modelId="{C61F95A8-25DF-43DD-892A-1761FDC7EC20}" type="sibTrans" cxnId="{FF40847B-6979-482F-99BA-A996C68BBC5A}">
      <dgm:prSet/>
      <dgm:spPr/>
      <dgm:t>
        <a:bodyPr/>
        <a:lstStyle/>
        <a:p>
          <a:endParaRPr lang="en-US"/>
        </a:p>
      </dgm:t>
    </dgm:pt>
    <dgm:pt modelId="{EB6DB9F5-DC32-427A-811C-4E9CBC0118A4}">
      <dgm:prSet/>
      <dgm:spPr/>
      <dgm:t>
        <a:bodyPr/>
        <a:lstStyle/>
        <a:p>
          <a:pPr>
            <a:buFont typeface="Arial" panose="020B0604020202020204" pitchFamily="34" charset="0"/>
            <a:buChar char="•"/>
          </a:pPr>
          <a:r>
            <a:rPr lang="en-US" b="1" dirty="0"/>
            <a:t>I&amp;C Design Validation</a:t>
          </a:r>
        </a:p>
        <a:p>
          <a:pPr>
            <a:buFont typeface="Arial" panose="020B0604020202020204" pitchFamily="34" charset="0"/>
            <a:buChar char="•"/>
          </a:pPr>
          <a:r>
            <a:rPr lang="en-US" b="1" dirty="0"/>
            <a:t>(Simulation)</a:t>
          </a:r>
        </a:p>
      </dgm:t>
    </dgm:pt>
    <dgm:pt modelId="{0C953E47-62F4-4C6A-82F9-939230CFC0DA}" type="parTrans" cxnId="{320D73EB-0DAC-4842-9E91-B020B5978B77}">
      <dgm:prSet/>
      <dgm:spPr/>
      <dgm:t>
        <a:bodyPr/>
        <a:lstStyle/>
        <a:p>
          <a:endParaRPr lang="en-US"/>
        </a:p>
      </dgm:t>
    </dgm:pt>
    <dgm:pt modelId="{9704F95F-C09D-4AEF-B21B-5FE03D3F0ADA}" type="sibTrans" cxnId="{320D73EB-0DAC-4842-9E91-B020B5978B77}">
      <dgm:prSet/>
      <dgm:spPr/>
      <dgm:t>
        <a:bodyPr/>
        <a:lstStyle/>
        <a:p>
          <a:endParaRPr lang="en-US"/>
        </a:p>
      </dgm:t>
    </dgm:pt>
    <dgm:pt modelId="{C78FCCA4-214C-4B2C-BFBE-0901A904C293}">
      <dgm:prSet/>
      <dgm:spPr>
        <a:solidFill>
          <a:schemeClr val="accent6">
            <a:lumMod val="75000"/>
          </a:schemeClr>
        </a:solidFill>
      </dgm:spPr>
      <dgm:t>
        <a:bodyPr/>
        <a:lstStyle/>
        <a:p>
          <a:pPr>
            <a:buFont typeface="Arial" panose="020B0604020202020204" pitchFamily="34" charset="0"/>
            <a:buChar char="•"/>
          </a:pPr>
          <a:r>
            <a:rPr lang="en-US" b="1" dirty="0"/>
            <a:t>I&amp;C Design Validation</a:t>
          </a:r>
        </a:p>
        <a:p>
          <a:pPr>
            <a:buFont typeface="Arial" panose="020B0604020202020204" pitchFamily="34" charset="0"/>
            <a:buChar char="•"/>
          </a:pPr>
          <a:r>
            <a:rPr lang="en-US" b="1" dirty="0"/>
            <a:t>(Stimulation)</a:t>
          </a:r>
          <a:endParaRPr lang="en-US" dirty="0"/>
        </a:p>
      </dgm:t>
    </dgm:pt>
    <dgm:pt modelId="{30A2BA13-49E4-4912-A477-602D13CCE33A}" type="parTrans" cxnId="{85266BE3-214D-4417-88D6-D830B74C1B55}">
      <dgm:prSet/>
      <dgm:spPr/>
      <dgm:t>
        <a:bodyPr/>
        <a:lstStyle/>
        <a:p>
          <a:endParaRPr lang="en-US"/>
        </a:p>
      </dgm:t>
    </dgm:pt>
    <dgm:pt modelId="{77DFC6FE-30A5-4C99-B1E7-89B74771EF1E}" type="sibTrans" cxnId="{85266BE3-214D-4417-88D6-D830B74C1B55}">
      <dgm:prSet/>
      <dgm:spPr/>
      <dgm:t>
        <a:bodyPr/>
        <a:lstStyle/>
        <a:p>
          <a:endParaRPr lang="en-US"/>
        </a:p>
      </dgm:t>
    </dgm:pt>
    <dgm:pt modelId="{8AE635C8-520E-413F-9979-B57878449E74}">
      <dgm:prSet/>
      <dgm:spPr>
        <a:solidFill>
          <a:srgbClr val="595959"/>
        </a:solidFill>
      </dgm:spPr>
      <dgm:t>
        <a:bodyPr/>
        <a:lstStyle/>
        <a:p>
          <a:pPr>
            <a:buFont typeface="Arial" panose="020B0604020202020204" pitchFamily="34" charset="0"/>
            <a:buChar char="•"/>
          </a:pPr>
          <a:r>
            <a:rPr lang="en-US" b="1" dirty="0"/>
            <a:t>Site Acceptance Test (SAT)</a:t>
          </a:r>
          <a:endParaRPr lang="en-US" dirty="0"/>
        </a:p>
      </dgm:t>
    </dgm:pt>
    <dgm:pt modelId="{95BAFEFF-A9A1-4E94-83F8-524396081E39}" type="parTrans" cxnId="{54341453-5EEC-4F7E-85FB-57454B515A10}">
      <dgm:prSet/>
      <dgm:spPr/>
      <dgm:t>
        <a:bodyPr/>
        <a:lstStyle/>
        <a:p>
          <a:endParaRPr lang="en-US"/>
        </a:p>
      </dgm:t>
    </dgm:pt>
    <dgm:pt modelId="{B6E1479A-95A2-4825-B834-1D10F981894D}" type="sibTrans" cxnId="{54341453-5EEC-4F7E-85FB-57454B515A10}">
      <dgm:prSet/>
      <dgm:spPr/>
      <dgm:t>
        <a:bodyPr/>
        <a:lstStyle/>
        <a:p>
          <a:endParaRPr lang="en-US"/>
        </a:p>
      </dgm:t>
    </dgm:pt>
    <dgm:pt modelId="{CC9C8ED1-4243-4669-A488-50313110C5F0}">
      <dgm:prSet custT="1"/>
      <dgm:spPr>
        <a:solidFill>
          <a:srgbClr val="FFC000"/>
        </a:solidFill>
      </dgm:spPr>
      <dgm:t>
        <a:bodyPr/>
        <a:lstStyle/>
        <a:p>
          <a:pPr>
            <a:buFont typeface="Arial" panose="020B0604020202020204" pitchFamily="34" charset="0"/>
            <a:buNone/>
          </a:pPr>
          <a:r>
            <a:rPr lang="en-US" sz="1400" b="1" kern="1200" dirty="0">
              <a:solidFill>
                <a:prstClr val="white"/>
              </a:solidFill>
              <a:latin typeface="Calibri" panose="020F0502020204030204"/>
              <a:ea typeface="+mn-ea"/>
              <a:cs typeface="+mn-cs"/>
            </a:rPr>
            <a:t>Training </a:t>
          </a:r>
        </a:p>
        <a:p>
          <a:pPr>
            <a:buFont typeface="Arial" panose="020B0604020202020204" pitchFamily="34" charset="0"/>
            <a:buNone/>
          </a:pPr>
          <a:r>
            <a:rPr lang="en-US" sz="1400" b="1" kern="1200" dirty="0">
              <a:solidFill>
                <a:prstClr val="white"/>
              </a:solidFill>
              <a:latin typeface="Calibri" panose="020F0502020204030204"/>
              <a:ea typeface="+mn-ea"/>
              <a:cs typeface="+mn-cs"/>
            </a:rPr>
            <a:t>&amp;</a:t>
          </a:r>
        </a:p>
        <a:p>
          <a:pPr>
            <a:buFont typeface="Arial" panose="020B0604020202020204" pitchFamily="34" charset="0"/>
            <a:buNone/>
          </a:pPr>
          <a:r>
            <a:rPr lang="en-US" sz="1400" b="1" kern="1200" dirty="0">
              <a:solidFill>
                <a:prstClr val="white"/>
              </a:solidFill>
              <a:latin typeface="Calibri" panose="020F0502020204030204"/>
              <a:ea typeface="+mn-ea"/>
              <a:cs typeface="+mn-cs"/>
            </a:rPr>
            <a:t>HFE Validation</a:t>
          </a:r>
        </a:p>
      </dgm:t>
    </dgm:pt>
    <dgm:pt modelId="{D027F198-B3D7-4E03-B3C9-62B20F9E5DF7}" type="parTrans" cxnId="{FFF47AEE-0A0D-433F-8DF8-CA87C4A91EF8}">
      <dgm:prSet/>
      <dgm:spPr/>
      <dgm:t>
        <a:bodyPr/>
        <a:lstStyle/>
        <a:p>
          <a:endParaRPr lang="en-US"/>
        </a:p>
      </dgm:t>
    </dgm:pt>
    <dgm:pt modelId="{4F4C601D-AA31-4835-BEE7-F222C0CEC37F}" type="sibTrans" cxnId="{FFF47AEE-0A0D-433F-8DF8-CA87C4A91EF8}">
      <dgm:prSet/>
      <dgm:spPr/>
      <dgm:t>
        <a:bodyPr/>
        <a:lstStyle/>
        <a:p>
          <a:endParaRPr lang="en-US"/>
        </a:p>
      </dgm:t>
    </dgm:pt>
    <dgm:pt modelId="{B30CA154-47AC-4B9F-87AB-553A4F001855}" type="pres">
      <dgm:prSet presAssocID="{81C42032-D9AA-4423-ABFF-93DCD3FB825B}" presName="CompostProcess" presStyleCnt="0">
        <dgm:presLayoutVars>
          <dgm:dir/>
          <dgm:resizeHandles val="exact"/>
        </dgm:presLayoutVars>
      </dgm:prSet>
      <dgm:spPr/>
    </dgm:pt>
    <dgm:pt modelId="{413CBEBA-7ACD-438A-8B6E-CA9B21CD035D}" type="pres">
      <dgm:prSet presAssocID="{81C42032-D9AA-4423-ABFF-93DCD3FB825B}" presName="arrow" presStyleLbl="bgShp" presStyleIdx="0" presStyleCnt="1"/>
      <dgm:spPr/>
    </dgm:pt>
    <dgm:pt modelId="{3FA1D783-E0A9-43D8-854A-E2D6589E9379}" type="pres">
      <dgm:prSet presAssocID="{81C42032-D9AA-4423-ABFF-93DCD3FB825B}" presName="linearProcess" presStyleCnt="0"/>
      <dgm:spPr/>
    </dgm:pt>
    <dgm:pt modelId="{EB3AC013-2E92-4AD1-BA1F-2066C9933083}" type="pres">
      <dgm:prSet presAssocID="{A0A8B038-BA80-4A6C-99FB-2D6D38E46118}" presName="textNode" presStyleLbl="node1" presStyleIdx="0" presStyleCnt="6">
        <dgm:presLayoutVars>
          <dgm:bulletEnabled val="1"/>
        </dgm:presLayoutVars>
      </dgm:prSet>
      <dgm:spPr/>
    </dgm:pt>
    <dgm:pt modelId="{9D39C039-EAFE-4314-8B89-725F7F899DE9}" type="pres">
      <dgm:prSet presAssocID="{E4C4F06A-47C3-4040-A0F0-D27A0D07C2C5}" presName="sibTrans" presStyleCnt="0"/>
      <dgm:spPr/>
    </dgm:pt>
    <dgm:pt modelId="{92A5961B-710D-403E-9AFE-6F94AB1C90A6}" type="pres">
      <dgm:prSet presAssocID="{AADE9DAE-7EBB-49B0-968E-BB3149BFD30F}" presName="textNode" presStyleLbl="node1" presStyleIdx="1" presStyleCnt="6">
        <dgm:presLayoutVars>
          <dgm:bulletEnabled val="1"/>
        </dgm:presLayoutVars>
      </dgm:prSet>
      <dgm:spPr/>
    </dgm:pt>
    <dgm:pt modelId="{5CBAA717-6A63-4F1B-AEDA-34F2CA5615FF}" type="pres">
      <dgm:prSet presAssocID="{C61F95A8-25DF-43DD-892A-1761FDC7EC20}" presName="sibTrans" presStyleCnt="0"/>
      <dgm:spPr/>
    </dgm:pt>
    <dgm:pt modelId="{05E433A4-CA11-4C9C-A65D-0E1085E6946B}" type="pres">
      <dgm:prSet presAssocID="{EB6DB9F5-DC32-427A-811C-4E9CBC0118A4}" presName="textNode" presStyleLbl="node1" presStyleIdx="2" presStyleCnt="6">
        <dgm:presLayoutVars>
          <dgm:bulletEnabled val="1"/>
        </dgm:presLayoutVars>
      </dgm:prSet>
      <dgm:spPr/>
    </dgm:pt>
    <dgm:pt modelId="{7987ACEB-D09A-4749-9B17-A16C526B6FEF}" type="pres">
      <dgm:prSet presAssocID="{9704F95F-C09D-4AEF-B21B-5FE03D3F0ADA}" presName="sibTrans" presStyleCnt="0"/>
      <dgm:spPr/>
    </dgm:pt>
    <dgm:pt modelId="{AE93BF2F-99B1-4CCA-9248-6BC0BFEF99A6}" type="pres">
      <dgm:prSet presAssocID="{C78FCCA4-214C-4B2C-BFBE-0901A904C293}" presName="textNode" presStyleLbl="node1" presStyleIdx="3" presStyleCnt="6">
        <dgm:presLayoutVars>
          <dgm:bulletEnabled val="1"/>
        </dgm:presLayoutVars>
      </dgm:prSet>
      <dgm:spPr/>
    </dgm:pt>
    <dgm:pt modelId="{3B26935C-2308-4B72-8BD4-98EF05D5CCB4}" type="pres">
      <dgm:prSet presAssocID="{77DFC6FE-30A5-4C99-B1E7-89B74771EF1E}" presName="sibTrans" presStyleCnt="0"/>
      <dgm:spPr/>
    </dgm:pt>
    <dgm:pt modelId="{09CB5F33-5930-4F60-8868-99448A828335}" type="pres">
      <dgm:prSet presAssocID="{8AE635C8-520E-413F-9979-B57878449E74}" presName="textNode" presStyleLbl="node1" presStyleIdx="4" presStyleCnt="6">
        <dgm:presLayoutVars>
          <dgm:bulletEnabled val="1"/>
        </dgm:presLayoutVars>
      </dgm:prSet>
      <dgm:spPr/>
    </dgm:pt>
    <dgm:pt modelId="{AB84D490-6F3D-463D-ACA3-68E8242E7BC5}" type="pres">
      <dgm:prSet presAssocID="{B6E1479A-95A2-4825-B834-1D10F981894D}" presName="sibTrans" presStyleCnt="0"/>
      <dgm:spPr/>
    </dgm:pt>
    <dgm:pt modelId="{3ED7BB84-3034-4557-A162-C8A19D87F3FD}" type="pres">
      <dgm:prSet presAssocID="{CC9C8ED1-4243-4669-A488-50313110C5F0}" presName="textNode" presStyleLbl="node1" presStyleIdx="5" presStyleCnt="6">
        <dgm:presLayoutVars>
          <dgm:bulletEnabled val="1"/>
        </dgm:presLayoutVars>
      </dgm:prSet>
      <dgm:spPr/>
    </dgm:pt>
  </dgm:ptLst>
  <dgm:cxnLst>
    <dgm:cxn modelId="{15C3B600-AB00-4C55-94A9-7B99F2B7A265}" type="presOf" srcId="{81C42032-D9AA-4423-ABFF-93DCD3FB825B}" destId="{B30CA154-47AC-4B9F-87AB-553A4F001855}" srcOrd="0" destOrd="0" presId="urn:microsoft.com/office/officeart/2005/8/layout/hProcess9"/>
    <dgm:cxn modelId="{F6AE6922-7228-4F34-814B-A3A6CB108ACB}" type="presOf" srcId="{AADE9DAE-7EBB-49B0-968E-BB3149BFD30F}" destId="{92A5961B-710D-403E-9AFE-6F94AB1C90A6}" srcOrd="0" destOrd="0" presId="urn:microsoft.com/office/officeart/2005/8/layout/hProcess9"/>
    <dgm:cxn modelId="{54341453-5EEC-4F7E-85FB-57454B515A10}" srcId="{81C42032-D9AA-4423-ABFF-93DCD3FB825B}" destId="{8AE635C8-520E-413F-9979-B57878449E74}" srcOrd="4" destOrd="0" parTransId="{95BAFEFF-A9A1-4E94-83F8-524396081E39}" sibTransId="{B6E1479A-95A2-4825-B834-1D10F981894D}"/>
    <dgm:cxn modelId="{BFF23877-B87E-4FB4-9416-F0912EE15E1A}" srcId="{81C42032-D9AA-4423-ABFF-93DCD3FB825B}" destId="{A0A8B038-BA80-4A6C-99FB-2D6D38E46118}" srcOrd="0" destOrd="0" parTransId="{50B8B3CB-5C7B-4987-9511-A19102197F4D}" sibTransId="{E4C4F06A-47C3-4040-A0F0-D27A0D07C2C5}"/>
    <dgm:cxn modelId="{FF40847B-6979-482F-99BA-A996C68BBC5A}" srcId="{81C42032-D9AA-4423-ABFF-93DCD3FB825B}" destId="{AADE9DAE-7EBB-49B0-968E-BB3149BFD30F}" srcOrd="1" destOrd="0" parTransId="{CA330CB6-E01A-4DE3-B843-EF8E0047E49F}" sibTransId="{C61F95A8-25DF-43DD-892A-1761FDC7EC20}"/>
    <dgm:cxn modelId="{A43485B4-375F-41DB-921B-2BECB870E3BB}" type="presOf" srcId="{8AE635C8-520E-413F-9979-B57878449E74}" destId="{09CB5F33-5930-4F60-8868-99448A828335}" srcOrd="0" destOrd="0" presId="urn:microsoft.com/office/officeart/2005/8/layout/hProcess9"/>
    <dgm:cxn modelId="{1BDDBBBB-DA75-4C8D-9898-DB56D1C1518D}" type="presOf" srcId="{C78FCCA4-214C-4B2C-BFBE-0901A904C293}" destId="{AE93BF2F-99B1-4CCA-9248-6BC0BFEF99A6}" srcOrd="0" destOrd="0" presId="urn:microsoft.com/office/officeart/2005/8/layout/hProcess9"/>
    <dgm:cxn modelId="{E189B4C3-4079-4059-9900-6C5FE88D1567}" type="presOf" srcId="{EB6DB9F5-DC32-427A-811C-4E9CBC0118A4}" destId="{05E433A4-CA11-4C9C-A65D-0E1085E6946B}" srcOrd="0" destOrd="0" presId="urn:microsoft.com/office/officeart/2005/8/layout/hProcess9"/>
    <dgm:cxn modelId="{C80555C8-EB9D-41E0-9802-616A04F285B0}" type="presOf" srcId="{A0A8B038-BA80-4A6C-99FB-2D6D38E46118}" destId="{EB3AC013-2E92-4AD1-BA1F-2066C9933083}" srcOrd="0" destOrd="0" presId="urn:microsoft.com/office/officeart/2005/8/layout/hProcess9"/>
    <dgm:cxn modelId="{94541FE3-58CC-48AB-B1B6-7B411E35233B}" type="presOf" srcId="{CC9C8ED1-4243-4669-A488-50313110C5F0}" destId="{3ED7BB84-3034-4557-A162-C8A19D87F3FD}" srcOrd="0" destOrd="0" presId="urn:microsoft.com/office/officeart/2005/8/layout/hProcess9"/>
    <dgm:cxn modelId="{85266BE3-214D-4417-88D6-D830B74C1B55}" srcId="{81C42032-D9AA-4423-ABFF-93DCD3FB825B}" destId="{C78FCCA4-214C-4B2C-BFBE-0901A904C293}" srcOrd="3" destOrd="0" parTransId="{30A2BA13-49E4-4912-A477-602D13CCE33A}" sibTransId="{77DFC6FE-30A5-4C99-B1E7-89B74771EF1E}"/>
    <dgm:cxn modelId="{320D73EB-0DAC-4842-9E91-B020B5978B77}" srcId="{81C42032-D9AA-4423-ABFF-93DCD3FB825B}" destId="{EB6DB9F5-DC32-427A-811C-4E9CBC0118A4}" srcOrd="2" destOrd="0" parTransId="{0C953E47-62F4-4C6A-82F9-939230CFC0DA}" sibTransId="{9704F95F-C09D-4AEF-B21B-5FE03D3F0ADA}"/>
    <dgm:cxn modelId="{FFF47AEE-0A0D-433F-8DF8-CA87C4A91EF8}" srcId="{81C42032-D9AA-4423-ABFF-93DCD3FB825B}" destId="{CC9C8ED1-4243-4669-A488-50313110C5F0}" srcOrd="5" destOrd="0" parTransId="{D027F198-B3D7-4E03-B3C9-62B20F9E5DF7}" sibTransId="{4F4C601D-AA31-4835-BEE7-F222C0CEC37F}"/>
    <dgm:cxn modelId="{2F658230-BE3E-4771-B07E-8A09BC407FB4}" type="presParOf" srcId="{B30CA154-47AC-4B9F-87AB-553A4F001855}" destId="{413CBEBA-7ACD-438A-8B6E-CA9B21CD035D}" srcOrd="0" destOrd="0" presId="urn:microsoft.com/office/officeart/2005/8/layout/hProcess9"/>
    <dgm:cxn modelId="{F74474B9-AB1C-4109-A576-1F0F5FC84BA8}" type="presParOf" srcId="{B30CA154-47AC-4B9F-87AB-553A4F001855}" destId="{3FA1D783-E0A9-43D8-854A-E2D6589E9379}" srcOrd="1" destOrd="0" presId="urn:microsoft.com/office/officeart/2005/8/layout/hProcess9"/>
    <dgm:cxn modelId="{90C12943-EB69-4F6D-97FB-5DD101EF5DFF}" type="presParOf" srcId="{3FA1D783-E0A9-43D8-854A-E2D6589E9379}" destId="{EB3AC013-2E92-4AD1-BA1F-2066C9933083}" srcOrd="0" destOrd="0" presId="urn:microsoft.com/office/officeart/2005/8/layout/hProcess9"/>
    <dgm:cxn modelId="{62BC8CA6-FE66-41BA-81F5-955B6D21F2EA}" type="presParOf" srcId="{3FA1D783-E0A9-43D8-854A-E2D6589E9379}" destId="{9D39C039-EAFE-4314-8B89-725F7F899DE9}" srcOrd="1" destOrd="0" presId="urn:microsoft.com/office/officeart/2005/8/layout/hProcess9"/>
    <dgm:cxn modelId="{85680A8E-590F-4E80-BF8E-79EB85D161A1}" type="presParOf" srcId="{3FA1D783-E0A9-43D8-854A-E2D6589E9379}" destId="{92A5961B-710D-403E-9AFE-6F94AB1C90A6}" srcOrd="2" destOrd="0" presId="urn:microsoft.com/office/officeart/2005/8/layout/hProcess9"/>
    <dgm:cxn modelId="{9B5C3F8B-3648-44E1-8F3D-11845DA80257}" type="presParOf" srcId="{3FA1D783-E0A9-43D8-854A-E2D6589E9379}" destId="{5CBAA717-6A63-4F1B-AEDA-34F2CA5615FF}" srcOrd="3" destOrd="0" presId="urn:microsoft.com/office/officeart/2005/8/layout/hProcess9"/>
    <dgm:cxn modelId="{5CE26F11-7EAF-4829-8015-2F987AF463D9}" type="presParOf" srcId="{3FA1D783-E0A9-43D8-854A-E2D6589E9379}" destId="{05E433A4-CA11-4C9C-A65D-0E1085E6946B}" srcOrd="4" destOrd="0" presId="urn:microsoft.com/office/officeart/2005/8/layout/hProcess9"/>
    <dgm:cxn modelId="{A46AA841-C548-4505-B7D7-7EABC524353D}" type="presParOf" srcId="{3FA1D783-E0A9-43D8-854A-E2D6589E9379}" destId="{7987ACEB-D09A-4749-9B17-A16C526B6FEF}" srcOrd="5" destOrd="0" presId="urn:microsoft.com/office/officeart/2005/8/layout/hProcess9"/>
    <dgm:cxn modelId="{1911B225-A7B7-407A-8527-C14DE9F6FCB2}" type="presParOf" srcId="{3FA1D783-E0A9-43D8-854A-E2D6589E9379}" destId="{AE93BF2F-99B1-4CCA-9248-6BC0BFEF99A6}" srcOrd="6" destOrd="0" presId="urn:microsoft.com/office/officeart/2005/8/layout/hProcess9"/>
    <dgm:cxn modelId="{F52E046F-D672-47D3-AA2E-6D1A4106903B}" type="presParOf" srcId="{3FA1D783-E0A9-43D8-854A-E2D6589E9379}" destId="{3B26935C-2308-4B72-8BD4-98EF05D5CCB4}" srcOrd="7" destOrd="0" presId="urn:microsoft.com/office/officeart/2005/8/layout/hProcess9"/>
    <dgm:cxn modelId="{CB39E555-DA88-47AD-938F-233E12B20C93}" type="presParOf" srcId="{3FA1D783-E0A9-43D8-854A-E2D6589E9379}" destId="{09CB5F33-5930-4F60-8868-99448A828335}" srcOrd="8" destOrd="0" presId="urn:microsoft.com/office/officeart/2005/8/layout/hProcess9"/>
    <dgm:cxn modelId="{33E74666-523D-4F4F-A42B-50CDE24B6E30}" type="presParOf" srcId="{3FA1D783-E0A9-43D8-854A-E2D6589E9379}" destId="{AB84D490-6F3D-463D-ACA3-68E8242E7BC5}" srcOrd="9" destOrd="0" presId="urn:microsoft.com/office/officeart/2005/8/layout/hProcess9"/>
    <dgm:cxn modelId="{DB741D06-4B89-40BD-9650-23C1D4CFABBC}" type="presParOf" srcId="{3FA1D783-E0A9-43D8-854A-E2D6589E9379}" destId="{3ED7BB84-3034-4557-A162-C8A19D87F3F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FE9CB-0B1D-4ACC-BA84-1518E0FFA2DD}">
      <dsp:nvSpPr>
        <dsp:cNvPr id="0" name=""/>
        <dsp:cNvSpPr/>
      </dsp:nvSpPr>
      <dsp:spPr>
        <a:xfrm>
          <a:off x="-5318669" y="-814583"/>
          <a:ext cx="6333724" cy="6333724"/>
        </a:xfrm>
        <a:prstGeom prst="blockArc">
          <a:avLst>
            <a:gd name="adj1" fmla="val 18900000"/>
            <a:gd name="adj2" fmla="val 2700000"/>
            <a:gd name="adj3" fmla="val 34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7F52E4-2D6F-43B6-BBEF-44C53B029120}">
      <dsp:nvSpPr>
        <dsp:cNvPr id="0" name=""/>
        <dsp:cNvSpPr/>
      </dsp:nvSpPr>
      <dsp:spPr>
        <a:xfrm>
          <a:off x="652992" y="470455"/>
          <a:ext cx="7111710" cy="940911"/>
        </a:xfrm>
        <a:prstGeom prst="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848" tIns="33020" rIns="33020" bIns="33020" numCol="1" spcCol="1270" anchor="ctr" anchorCtr="0">
          <a:noAutofit/>
        </a:bodyPr>
        <a:lstStyle/>
        <a:p>
          <a:pPr marL="0" lvl="0" indent="0" algn="l" defTabSz="577850">
            <a:lnSpc>
              <a:spcPct val="90000"/>
            </a:lnSpc>
            <a:spcBef>
              <a:spcPct val="0"/>
            </a:spcBef>
            <a:spcAft>
              <a:spcPct val="35000"/>
            </a:spcAft>
            <a:buNone/>
          </a:pPr>
          <a:r>
            <a:rPr lang="en-US" sz="1300" b="1" kern="1200" dirty="0">
              <a:solidFill>
                <a:schemeClr val="tx1"/>
              </a:solidFill>
            </a:rPr>
            <a:t>PRA integrates Fault Trees (FTs) and Event Trees (ETs)</a:t>
          </a:r>
          <a:r>
            <a:rPr lang="en-US" sz="1300" kern="1200" dirty="0">
              <a:solidFill>
                <a:schemeClr val="tx1"/>
              </a:solidFill>
            </a:rPr>
            <a:t> to systematically model initiating events, system failures, accident progression, and their associated risk for nuclear power plants. </a:t>
          </a:r>
        </a:p>
      </dsp:txBody>
      <dsp:txXfrm>
        <a:off x="652992" y="470455"/>
        <a:ext cx="7111710" cy="940911"/>
      </dsp:txXfrm>
    </dsp:sp>
    <dsp:sp modelId="{19168684-F52C-4C31-A550-959F7EE1E2B4}">
      <dsp:nvSpPr>
        <dsp:cNvPr id="0" name=""/>
        <dsp:cNvSpPr/>
      </dsp:nvSpPr>
      <dsp:spPr>
        <a:xfrm>
          <a:off x="64922" y="352841"/>
          <a:ext cx="1176139" cy="1176139"/>
        </a:xfrm>
        <a:prstGeom prst="ellipse">
          <a:avLst/>
        </a:prstGeom>
        <a:solidFill>
          <a:schemeClr val="accent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CCD280-AE04-450F-9C6C-FE92D2824160}">
      <dsp:nvSpPr>
        <dsp:cNvPr id="0" name=""/>
        <dsp:cNvSpPr/>
      </dsp:nvSpPr>
      <dsp:spPr>
        <a:xfrm>
          <a:off x="995013" y="1881822"/>
          <a:ext cx="6769689" cy="940911"/>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848" tIns="33020" rIns="33020" bIns="33020" numCol="1" spcCol="1270" anchor="ctr" anchorCtr="0">
          <a:noAutofit/>
        </a:bodyPr>
        <a:lstStyle/>
        <a:p>
          <a:pPr marL="0" lvl="0" indent="0" algn="l" defTabSz="577850">
            <a:lnSpc>
              <a:spcPct val="90000"/>
            </a:lnSpc>
            <a:spcBef>
              <a:spcPct val="0"/>
            </a:spcBef>
            <a:spcAft>
              <a:spcPct val="35000"/>
            </a:spcAft>
            <a:buNone/>
          </a:pPr>
          <a:r>
            <a:rPr lang="en-US" sz="1300" b="1" kern="1200" dirty="0">
              <a:solidFill>
                <a:schemeClr val="tx1"/>
              </a:solidFill>
            </a:rPr>
            <a:t>NUREG-1150</a:t>
          </a:r>
          <a:r>
            <a:rPr lang="en-US" sz="1300" kern="1200" dirty="0">
              <a:solidFill>
                <a:schemeClr val="tx1"/>
              </a:solidFill>
            </a:rPr>
            <a:t> represented one of the first comprehensive Level 1–3 PRA studies, evaluating severe accident risks for </a:t>
          </a:r>
          <a:r>
            <a:rPr lang="en-US" sz="1300" b="1" kern="1200" dirty="0">
              <a:solidFill>
                <a:schemeClr val="tx1"/>
              </a:solidFill>
            </a:rPr>
            <a:t>five U.S. commercial nuclear power plants</a:t>
          </a:r>
          <a:r>
            <a:rPr lang="en-US" sz="1300" kern="1200" dirty="0">
              <a:solidFill>
                <a:schemeClr val="tx1"/>
              </a:solidFill>
            </a:rPr>
            <a:t> and establishing many of the methodologies still used in modern PRA.</a:t>
          </a:r>
        </a:p>
      </dsp:txBody>
      <dsp:txXfrm>
        <a:off x="995013" y="1881822"/>
        <a:ext cx="6769689" cy="940911"/>
      </dsp:txXfrm>
    </dsp:sp>
    <dsp:sp modelId="{34A16D01-E47E-4277-86E9-285C724527B3}">
      <dsp:nvSpPr>
        <dsp:cNvPr id="0" name=""/>
        <dsp:cNvSpPr/>
      </dsp:nvSpPr>
      <dsp:spPr>
        <a:xfrm>
          <a:off x="406944" y="1764208"/>
          <a:ext cx="1176139" cy="1176139"/>
        </a:xfrm>
        <a:prstGeom prst="ellipse">
          <a:avLst/>
        </a:prstGeom>
        <a:solidFill>
          <a:schemeClr val="accent5">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448FC4-0165-47CC-82D1-78CCB0D9F0DA}">
      <dsp:nvSpPr>
        <dsp:cNvPr id="0" name=""/>
        <dsp:cNvSpPr/>
      </dsp:nvSpPr>
      <dsp:spPr>
        <a:xfrm>
          <a:off x="652992" y="3293189"/>
          <a:ext cx="7111710" cy="940911"/>
        </a:xfrm>
        <a:prstGeom prst="rect">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848"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tx1"/>
              </a:solidFill>
            </a:rPr>
            <a:t>Due to the </a:t>
          </a:r>
          <a:r>
            <a:rPr lang="en-US" sz="1300" b="1" kern="1200" dirty="0">
              <a:solidFill>
                <a:schemeClr val="tx1"/>
              </a:solidFill>
            </a:rPr>
            <a:t>large number of initiating events and accident sequences</a:t>
          </a:r>
          <a:r>
            <a:rPr lang="en-US" sz="1300" kern="1200" dirty="0">
              <a:solidFill>
                <a:schemeClr val="tx1"/>
              </a:solidFill>
            </a:rPr>
            <a:t>, NUREG-1150 organized accident scenarios into representative </a:t>
          </a:r>
          <a:r>
            <a:rPr lang="en-US" sz="1300" b="1" kern="1200" dirty="0">
              <a:solidFill>
                <a:schemeClr val="tx1"/>
              </a:solidFill>
            </a:rPr>
            <a:t>Plant Damage States (PDSs)</a:t>
          </a:r>
          <a:r>
            <a:rPr lang="en-US" sz="1300" kern="1200" dirty="0">
              <a:solidFill>
                <a:schemeClr val="tx1"/>
              </a:solidFill>
            </a:rPr>
            <a:t>, </a:t>
          </a:r>
          <a:r>
            <a:rPr lang="en-US" sz="1300" b="1" kern="1200" dirty="0">
              <a:solidFill>
                <a:schemeClr val="tx1"/>
              </a:solidFill>
            </a:rPr>
            <a:t>Accident Progression Bins (APBs)</a:t>
          </a:r>
          <a:r>
            <a:rPr lang="en-US" sz="1300" kern="1200" dirty="0">
              <a:solidFill>
                <a:schemeClr val="tx1"/>
              </a:solidFill>
            </a:rPr>
            <a:t>, and </a:t>
          </a:r>
          <a:r>
            <a:rPr lang="en-US" sz="1300" b="1" kern="1200" dirty="0">
              <a:solidFill>
                <a:schemeClr val="tx1"/>
              </a:solidFill>
            </a:rPr>
            <a:t>Source Term Groups (STGs)</a:t>
          </a:r>
          <a:r>
            <a:rPr lang="en-US" sz="1300" kern="1200" dirty="0">
              <a:solidFill>
                <a:schemeClr val="tx1"/>
              </a:solidFill>
            </a:rPr>
            <a:t>, significantly reducing computational complexity while preserving essential accident characteristics. </a:t>
          </a:r>
        </a:p>
      </dsp:txBody>
      <dsp:txXfrm>
        <a:off x="652992" y="3293189"/>
        <a:ext cx="7111710" cy="940911"/>
      </dsp:txXfrm>
    </dsp:sp>
    <dsp:sp modelId="{8F280818-FF70-4FFA-B5AA-27F3A243A278}">
      <dsp:nvSpPr>
        <dsp:cNvPr id="0" name=""/>
        <dsp:cNvSpPr/>
      </dsp:nvSpPr>
      <dsp:spPr>
        <a:xfrm>
          <a:off x="64922" y="3175575"/>
          <a:ext cx="1176139" cy="1176139"/>
        </a:xfrm>
        <a:prstGeom prst="ellipse">
          <a:avLst/>
        </a:prstGeom>
        <a:solidFill>
          <a:schemeClr val="accent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1A917-82A4-4CAC-AB12-7EFE2CE4A259}">
      <dsp:nvSpPr>
        <dsp:cNvPr id="0" name=""/>
        <dsp:cNvSpPr/>
      </dsp:nvSpPr>
      <dsp:spPr>
        <a:xfrm>
          <a:off x="636379" y="1488"/>
          <a:ext cx="1125000" cy="866510"/>
        </a:xfrm>
        <a:prstGeom prst="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Classical PRA </a:t>
          </a:r>
        </a:p>
      </dsp:txBody>
      <dsp:txXfrm>
        <a:off x="636379" y="1488"/>
        <a:ext cx="1125000" cy="866510"/>
      </dsp:txXfrm>
    </dsp:sp>
    <dsp:sp modelId="{0A80479A-42A3-4C3D-8952-01498E801CDE}">
      <dsp:nvSpPr>
        <dsp:cNvPr id="0" name=""/>
        <dsp:cNvSpPr/>
      </dsp:nvSpPr>
      <dsp:spPr>
        <a:xfrm>
          <a:off x="827629" y="911324"/>
          <a:ext cx="742500" cy="866510"/>
        </a:xfrm>
        <a:prstGeom prst="rect">
          <a:avLst/>
        </a:prstGeom>
        <a:solidFill>
          <a:schemeClr val="accent6">
            <a:lumMod val="40000"/>
            <a:lumOff val="6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a:ea typeface="+mn-ea"/>
              <a:cs typeface="+mn-cs"/>
            </a:rPr>
            <a:t>Fault Trees </a:t>
          </a:r>
        </a:p>
      </dsp:txBody>
      <dsp:txXfrm>
        <a:off x="827629" y="911324"/>
        <a:ext cx="742500" cy="866510"/>
      </dsp:txXfrm>
    </dsp:sp>
    <dsp:sp modelId="{A501CD85-DF39-4E32-A376-901AE15E63E9}">
      <dsp:nvSpPr>
        <dsp:cNvPr id="0" name=""/>
        <dsp:cNvSpPr/>
      </dsp:nvSpPr>
      <dsp:spPr>
        <a:xfrm>
          <a:off x="816379" y="1821160"/>
          <a:ext cx="765000" cy="866510"/>
        </a:xfrm>
        <a:prstGeom prst="rect">
          <a:avLst/>
        </a:prstGeom>
        <a:solidFill>
          <a:schemeClr val="accent6">
            <a:lumMod val="60000"/>
            <a:lumOff val="4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a:ea typeface="+mn-ea"/>
              <a:cs typeface="+mn-cs"/>
            </a:rPr>
            <a:t>Event</a:t>
          </a:r>
          <a:r>
            <a:rPr lang="en-US" sz="2000" kern="1200" dirty="0">
              <a:solidFill>
                <a:schemeClr val="tx1"/>
              </a:solidFill>
            </a:rPr>
            <a:t> Trees </a:t>
          </a:r>
        </a:p>
      </dsp:txBody>
      <dsp:txXfrm>
        <a:off x="816379" y="1821160"/>
        <a:ext cx="765000" cy="866510"/>
      </dsp:txXfrm>
    </dsp:sp>
    <dsp:sp modelId="{A6994420-F0FA-4D62-9E98-37C788489179}">
      <dsp:nvSpPr>
        <dsp:cNvPr id="0" name=""/>
        <dsp:cNvSpPr/>
      </dsp:nvSpPr>
      <dsp:spPr>
        <a:xfrm>
          <a:off x="602629" y="2730996"/>
          <a:ext cx="1192500" cy="866510"/>
        </a:xfrm>
        <a:prstGeom prst="rect">
          <a:avLst/>
        </a:prstGeom>
        <a:solidFill>
          <a:schemeClr val="accent6">
            <a:lumMod val="75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a:ea typeface="+mn-ea"/>
              <a:cs typeface="+mn-cs"/>
            </a:rPr>
            <a:t>Fixed</a:t>
          </a:r>
          <a:r>
            <a:rPr lang="en-US" sz="2000" kern="1200" dirty="0">
              <a:solidFill>
                <a:schemeClr val="tx1"/>
              </a:solidFill>
            </a:rPr>
            <a:t> Branches</a:t>
          </a:r>
        </a:p>
      </dsp:txBody>
      <dsp:txXfrm>
        <a:off x="602629" y="2730996"/>
        <a:ext cx="1192500" cy="866510"/>
      </dsp:txXfrm>
    </dsp:sp>
    <dsp:sp modelId="{6628C48F-3DC4-4227-BD9A-9D9585FDF079}">
      <dsp:nvSpPr>
        <dsp:cNvPr id="0" name=""/>
        <dsp:cNvSpPr/>
      </dsp:nvSpPr>
      <dsp:spPr>
        <a:xfrm>
          <a:off x="658879" y="3640832"/>
          <a:ext cx="1080000" cy="866510"/>
        </a:xfrm>
        <a:prstGeom prst="rect">
          <a:avLst/>
        </a:prstGeom>
        <a:solidFill>
          <a:schemeClr val="accent6">
            <a:lumMod val="5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Arial" panose="020B0604020202020204"/>
              <a:ea typeface="+mn-ea"/>
              <a:cs typeface="+mn-cs"/>
            </a:rPr>
            <a:t>Success</a:t>
          </a:r>
          <a:r>
            <a:rPr lang="en-US" sz="2000" kern="1200" dirty="0">
              <a:solidFill>
                <a:schemeClr val="bg1"/>
              </a:solidFill>
            </a:rPr>
            <a:t> / Failure</a:t>
          </a:r>
        </a:p>
      </dsp:txBody>
      <dsp:txXfrm>
        <a:off x="658879" y="3640832"/>
        <a:ext cx="1080000" cy="866510"/>
      </dsp:txXfrm>
    </dsp:sp>
    <dsp:sp modelId="{90D35B72-6168-46AB-862A-D39FF58A483D}">
      <dsp:nvSpPr>
        <dsp:cNvPr id="0" name=""/>
        <dsp:cNvSpPr/>
      </dsp:nvSpPr>
      <dsp:spPr>
        <a:xfrm>
          <a:off x="737629" y="4550668"/>
          <a:ext cx="922500" cy="866510"/>
        </a:xfrm>
        <a:prstGeom prst="rect">
          <a:avLst/>
        </a:prstGeom>
        <a:solidFill>
          <a:schemeClr val="accent6">
            <a:lumMod val="5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Risk </a:t>
          </a:r>
          <a:r>
            <a:rPr lang="en-US" sz="2000" kern="1200" dirty="0">
              <a:solidFill>
                <a:schemeClr val="bg1"/>
              </a:solidFill>
              <a:latin typeface="Arial" panose="020B0604020202020204"/>
              <a:ea typeface="+mn-ea"/>
              <a:cs typeface="+mn-cs"/>
            </a:rPr>
            <a:t>Metrics</a:t>
          </a:r>
          <a:r>
            <a:rPr lang="en-US" sz="2000" kern="1200" dirty="0">
              <a:solidFill>
                <a:schemeClr val="bg1"/>
              </a:solidFill>
            </a:rPr>
            <a:t> </a:t>
          </a:r>
        </a:p>
      </dsp:txBody>
      <dsp:txXfrm>
        <a:off x="737629" y="4550668"/>
        <a:ext cx="922500" cy="8665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91A917-82A4-4CAC-AB12-7EFE2CE4A259}">
      <dsp:nvSpPr>
        <dsp:cNvPr id="0" name=""/>
        <dsp:cNvSpPr/>
      </dsp:nvSpPr>
      <dsp:spPr>
        <a:xfrm>
          <a:off x="647630" y="1488"/>
          <a:ext cx="1102500" cy="866510"/>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Dynamic PRA</a:t>
          </a:r>
        </a:p>
      </dsp:txBody>
      <dsp:txXfrm>
        <a:off x="647630" y="1488"/>
        <a:ext cx="1102500" cy="866510"/>
      </dsp:txXfrm>
    </dsp:sp>
    <dsp:sp modelId="{0A80479A-42A3-4C3D-8952-01498E801CDE}">
      <dsp:nvSpPr>
        <dsp:cNvPr id="0" name=""/>
        <dsp:cNvSpPr/>
      </dsp:nvSpPr>
      <dsp:spPr>
        <a:xfrm>
          <a:off x="546380" y="911324"/>
          <a:ext cx="1305000" cy="866510"/>
        </a:xfrm>
        <a:prstGeom prst="rect">
          <a:avLst/>
        </a:prstGeom>
        <a:solidFill>
          <a:schemeClr val="accent5">
            <a:lumMod val="40000"/>
            <a:lumOff val="6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Dynamic Simulation</a:t>
          </a:r>
          <a:endParaRPr lang="en-US" sz="2000" kern="1200" dirty="0">
            <a:solidFill>
              <a:schemeClr val="tx1"/>
            </a:solidFill>
            <a:latin typeface="Arial" panose="020B0604020202020204"/>
            <a:ea typeface="+mn-ea"/>
            <a:cs typeface="+mn-cs"/>
          </a:endParaRPr>
        </a:p>
      </dsp:txBody>
      <dsp:txXfrm>
        <a:off x="546380" y="911324"/>
        <a:ext cx="1305000" cy="866510"/>
      </dsp:txXfrm>
    </dsp:sp>
    <dsp:sp modelId="{A501CD85-DF39-4E32-A376-901AE15E63E9}">
      <dsp:nvSpPr>
        <dsp:cNvPr id="0" name=""/>
        <dsp:cNvSpPr/>
      </dsp:nvSpPr>
      <dsp:spPr>
        <a:xfrm>
          <a:off x="546380" y="1821160"/>
          <a:ext cx="1305000" cy="866510"/>
        </a:xfrm>
        <a:prstGeom prst="rect">
          <a:avLst/>
        </a:prstGeom>
        <a:solidFill>
          <a:schemeClr val="accent5">
            <a:lumMod val="60000"/>
            <a:lumOff val="4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Plant Simulation</a:t>
          </a:r>
        </a:p>
      </dsp:txBody>
      <dsp:txXfrm>
        <a:off x="546380" y="1821160"/>
        <a:ext cx="1305000" cy="866510"/>
      </dsp:txXfrm>
    </dsp:sp>
    <dsp:sp modelId="{A6994420-F0FA-4D62-9E98-37C788489179}">
      <dsp:nvSpPr>
        <dsp:cNvPr id="0" name=""/>
        <dsp:cNvSpPr/>
      </dsp:nvSpPr>
      <dsp:spPr>
        <a:xfrm>
          <a:off x="568880" y="2730996"/>
          <a:ext cx="1260000" cy="866510"/>
        </a:xfrm>
        <a:prstGeom prst="rect">
          <a:avLst/>
        </a:prstGeom>
        <a:solidFill>
          <a:schemeClr val="accent5">
            <a:lumMod val="75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Dynamic Branching</a:t>
          </a:r>
        </a:p>
      </dsp:txBody>
      <dsp:txXfrm>
        <a:off x="568880" y="2730996"/>
        <a:ext cx="1260000" cy="866510"/>
      </dsp:txXfrm>
    </dsp:sp>
    <dsp:sp modelId="{6628C48F-3DC4-4227-BD9A-9D9585FDF079}">
      <dsp:nvSpPr>
        <dsp:cNvPr id="0" name=""/>
        <dsp:cNvSpPr/>
      </dsp:nvSpPr>
      <dsp:spPr>
        <a:xfrm>
          <a:off x="196455" y="3640832"/>
          <a:ext cx="2004850" cy="866510"/>
        </a:xfrm>
        <a:prstGeom prst="rect">
          <a:avLst/>
        </a:prstGeom>
        <a:solidFill>
          <a:schemeClr val="accent5">
            <a:lumMod val="5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Time-Dependent States</a:t>
          </a:r>
        </a:p>
      </dsp:txBody>
      <dsp:txXfrm>
        <a:off x="196455" y="3640832"/>
        <a:ext cx="2004850" cy="866510"/>
      </dsp:txXfrm>
    </dsp:sp>
    <dsp:sp modelId="{90D35B72-6168-46AB-862A-D39FF58A483D}">
      <dsp:nvSpPr>
        <dsp:cNvPr id="0" name=""/>
        <dsp:cNvSpPr/>
      </dsp:nvSpPr>
      <dsp:spPr>
        <a:xfrm>
          <a:off x="141380" y="4550668"/>
          <a:ext cx="2115000" cy="866510"/>
        </a:xfrm>
        <a:prstGeom prst="rect">
          <a:avLst/>
        </a:prstGeom>
        <a:solidFill>
          <a:schemeClr val="accent5">
            <a:lumMod val="5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US" sz="2000" kern="1200" dirty="0"/>
            <a:t>Realistic Accident Evolution</a:t>
          </a:r>
        </a:p>
      </dsp:txBody>
      <dsp:txXfrm>
        <a:off x="141380" y="4550668"/>
        <a:ext cx="2115000" cy="8665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076DE-B78B-4967-96B3-E19D5803802B}">
      <dsp:nvSpPr>
        <dsp:cNvPr id="0" name=""/>
        <dsp:cNvSpPr/>
      </dsp:nvSpPr>
      <dsp:spPr>
        <a:xfrm rot="5400000">
          <a:off x="-298276" y="298276"/>
          <a:ext cx="1988510" cy="1391957"/>
        </a:xfrm>
        <a:prstGeom prst="chevron">
          <a:avLst/>
        </a:prstGeom>
        <a:solidFill>
          <a:schemeClr val="accent6">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Dynamic branching</a:t>
          </a:r>
        </a:p>
      </dsp:txBody>
      <dsp:txXfrm rot="-5400000">
        <a:off x="1" y="695979"/>
        <a:ext cx="1391957" cy="596553"/>
      </dsp:txXfrm>
    </dsp:sp>
    <dsp:sp modelId="{A8590D36-E256-43DE-9B1B-AF5D6261585E}">
      <dsp:nvSpPr>
        <dsp:cNvPr id="0" name=""/>
        <dsp:cNvSpPr/>
      </dsp:nvSpPr>
      <dsp:spPr>
        <a:xfrm rot="5400000">
          <a:off x="4337232" y="-2941629"/>
          <a:ext cx="1292531" cy="7183082"/>
        </a:xfrm>
        <a:prstGeom prst="round2SameRect">
          <a:avLst/>
        </a:prstGeom>
        <a:solidFill>
          <a:schemeClr val="accent6">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kern="1200" dirty="0"/>
            <a:t>Event Tree branches are generated </a:t>
          </a:r>
          <a:r>
            <a:rPr lang="en-US" sz="1900" b="1" kern="1200" dirty="0"/>
            <a:t>during the simulation</a:t>
          </a:r>
          <a:r>
            <a:rPr lang="en-US" sz="1900" kern="1200" dirty="0"/>
            <a:t> based on the evolving plant conditions, rather than at predefined branch points.</a:t>
          </a:r>
        </a:p>
      </dsp:txBody>
      <dsp:txXfrm rot="-5400000">
        <a:off x="1391957" y="66742"/>
        <a:ext cx="7119986" cy="1166339"/>
      </dsp:txXfrm>
    </dsp:sp>
    <dsp:sp modelId="{7A54185D-60ED-4B21-B040-8EF5ED4E8393}">
      <dsp:nvSpPr>
        <dsp:cNvPr id="0" name=""/>
        <dsp:cNvSpPr/>
      </dsp:nvSpPr>
      <dsp:spPr>
        <a:xfrm rot="5400000">
          <a:off x="-298276" y="2099940"/>
          <a:ext cx="1988510" cy="1391957"/>
        </a:xfrm>
        <a:prstGeom prst="chevron">
          <a:avLst/>
        </a:prstGeom>
        <a:solidFill>
          <a:schemeClr val="accent5">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Realistic system behavior</a:t>
          </a:r>
        </a:p>
      </dsp:txBody>
      <dsp:txXfrm rot="-5400000">
        <a:off x="1" y="2497643"/>
        <a:ext cx="1391957" cy="596553"/>
      </dsp:txXfrm>
    </dsp:sp>
    <dsp:sp modelId="{F3635AFD-5EC2-436C-8F5B-57B2D3C77DE4}">
      <dsp:nvSpPr>
        <dsp:cNvPr id="0" name=""/>
        <dsp:cNvSpPr/>
      </dsp:nvSpPr>
      <dsp:spPr>
        <a:xfrm rot="5400000">
          <a:off x="4336892" y="-1143271"/>
          <a:ext cx="1293211" cy="7183082"/>
        </a:xfrm>
        <a:prstGeom prst="round2SameRect">
          <a:avLst/>
        </a:prstGeom>
        <a:solidFill>
          <a:schemeClr val="accent5">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b="1" kern="1200" dirty="0"/>
            <a:t>Realistic system behavior:</a:t>
          </a:r>
          <a:r>
            <a:rPr lang="en-US" sz="1900" kern="1200" dirty="0"/>
            <a:t> DET explicitly models </a:t>
          </a:r>
          <a:r>
            <a:rPr lang="en-US" sz="1900" b="1" kern="1200" dirty="0"/>
            <a:t>operator actions, equipment degradation, safety system actuation, and recovery actions</a:t>
          </a:r>
          <a:r>
            <a:rPr lang="en-US" sz="1900" kern="1200" dirty="0"/>
            <a:t> as the accident progresses.</a:t>
          </a:r>
        </a:p>
      </dsp:txBody>
      <dsp:txXfrm rot="-5400000">
        <a:off x="1391957" y="1864793"/>
        <a:ext cx="7119953" cy="1166953"/>
      </dsp:txXfrm>
    </dsp:sp>
    <dsp:sp modelId="{2AE475A1-2B96-4CBB-92E6-3F400FC4D4F9}">
      <dsp:nvSpPr>
        <dsp:cNvPr id="0" name=""/>
        <dsp:cNvSpPr/>
      </dsp:nvSpPr>
      <dsp:spPr>
        <a:xfrm rot="5400000">
          <a:off x="-298276" y="3897957"/>
          <a:ext cx="1988510" cy="1391957"/>
        </a:xfrm>
        <a:prstGeom prst="chevron">
          <a:avLst/>
        </a:prstGeom>
        <a:solidFill>
          <a:schemeClr val="accent3">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Improved modeling fidelity</a:t>
          </a:r>
          <a:r>
            <a:rPr lang="en-US" sz="1800" kern="1200" dirty="0">
              <a:solidFill>
                <a:schemeClr val="tx1"/>
              </a:solidFill>
            </a:rPr>
            <a:t> </a:t>
          </a:r>
          <a:endParaRPr lang="en-US" sz="1800" b="1" kern="1200" dirty="0">
            <a:solidFill>
              <a:schemeClr val="tx1"/>
            </a:solidFill>
          </a:endParaRPr>
        </a:p>
      </dsp:txBody>
      <dsp:txXfrm rot="-5400000">
        <a:off x="1" y="4295660"/>
        <a:ext cx="1391957" cy="596553"/>
      </dsp:txXfrm>
    </dsp:sp>
    <dsp:sp modelId="{B825470F-BEBD-48D2-A445-5A3B1E6DD672}">
      <dsp:nvSpPr>
        <dsp:cNvPr id="0" name=""/>
        <dsp:cNvSpPr/>
      </dsp:nvSpPr>
      <dsp:spPr>
        <a:xfrm rot="5400000">
          <a:off x="4337232" y="654405"/>
          <a:ext cx="1292531" cy="7183082"/>
        </a:xfrm>
        <a:prstGeom prst="round2SameRect">
          <a:avLst/>
        </a:prstGeom>
        <a:solidFill>
          <a:schemeClr val="accent3">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Font typeface="Arial" panose="020B0604020202020204" pitchFamily="34" charset="0"/>
            <a:buNone/>
          </a:pPr>
          <a:r>
            <a:rPr lang="en-US" sz="1900" kern="1200" dirty="0"/>
            <a:t>By simulating individual accident scenarios, DET captures </a:t>
          </a:r>
          <a:r>
            <a:rPr lang="en-US" sz="1900" b="1" kern="1200" dirty="0"/>
            <a:t>time-dependent interactions, dependent failures, and dynamic relationships</a:t>
          </a:r>
          <a:r>
            <a:rPr lang="en-US" sz="1900" kern="1200" dirty="0"/>
            <a:t> between component states and overall system behavior more accurately than traditional Event Trees. </a:t>
          </a:r>
        </a:p>
      </dsp:txBody>
      <dsp:txXfrm rot="-5400000">
        <a:off x="1391957" y="3662776"/>
        <a:ext cx="7119986" cy="11663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CBEBA-7ACD-438A-8B6E-CA9B21CD035D}">
      <dsp:nvSpPr>
        <dsp:cNvPr id="0" name=""/>
        <dsp:cNvSpPr/>
      </dsp:nvSpPr>
      <dsp:spPr>
        <a:xfrm>
          <a:off x="609599" y="0"/>
          <a:ext cx="6908800" cy="541866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3AC013-2E92-4AD1-BA1F-2066C9933083}">
      <dsp:nvSpPr>
        <dsp:cNvPr id="0" name=""/>
        <dsp:cNvSpPr/>
      </dsp:nvSpPr>
      <dsp:spPr>
        <a:xfrm>
          <a:off x="2232" y="1625600"/>
          <a:ext cx="1299765" cy="2167466"/>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kern="1200" dirty="0"/>
            <a:t>I&amp;C Requirements Validation</a:t>
          </a:r>
          <a:endParaRPr lang="en-US" sz="1200" kern="1200" dirty="0"/>
        </a:p>
      </dsp:txBody>
      <dsp:txXfrm>
        <a:off x="65681" y="1689049"/>
        <a:ext cx="1172867" cy="2040568"/>
      </dsp:txXfrm>
    </dsp:sp>
    <dsp:sp modelId="{92A5961B-710D-403E-9AFE-6F94AB1C90A6}">
      <dsp:nvSpPr>
        <dsp:cNvPr id="0" name=""/>
        <dsp:cNvSpPr/>
      </dsp:nvSpPr>
      <dsp:spPr>
        <a:xfrm>
          <a:off x="1366986" y="1625600"/>
          <a:ext cx="1299765" cy="2167466"/>
        </a:xfrm>
        <a:prstGeom prst="roundRect">
          <a:avLst/>
        </a:prstGeom>
        <a:solidFill>
          <a:srgbClr val="CCCC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kern="1200" dirty="0"/>
            <a:t>I&amp;C Design Verification</a:t>
          </a:r>
          <a:endParaRPr lang="en-US" sz="1200" kern="1200" dirty="0"/>
        </a:p>
      </dsp:txBody>
      <dsp:txXfrm>
        <a:off x="1430435" y="1689049"/>
        <a:ext cx="1172867" cy="2040568"/>
      </dsp:txXfrm>
    </dsp:sp>
    <dsp:sp modelId="{05E433A4-CA11-4C9C-A65D-0E1085E6946B}">
      <dsp:nvSpPr>
        <dsp:cNvPr id="0" name=""/>
        <dsp:cNvSpPr/>
      </dsp:nvSpPr>
      <dsp:spPr>
        <a:xfrm>
          <a:off x="2731740" y="1625600"/>
          <a:ext cx="1299765"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kern="1200" dirty="0"/>
            <a:t>I&amp;C Design Validation</a:t>
          </a:r>
        </a:p>
        <a:p>
          <a:pPr marL="0" lvl="0" indent="0" algn="ctr" defTabSz="533400">
            <a:lnSpc>
              <a:spcPct val="90000"/>
            </a:lnSpc>
            <a:spcBef>
              <a:spcPct val="0"/>
            </a:spcBef>
            <a:spcAft>
              <a:spcPct val="35000"/>
            </a:spcAft>
            <a:buFont typeface="Arial" panose="020B0604020202020204" pitchFamily="34" charset="0"/>
            <a:buNone/>
          </a:pPr>
          <a:r>
            <a:rPr lang="en-US" sz="1200" b="1" kern="1200" dirty="0"/>
            <a:t>(Simulation)</a:t>
          </a:r>
        </a:p>
      </dsp:txBody>
      <dsp:txXfrm>
        <a:off x="2795189" y="1689049"/>
        <a:ext cx="1172867" cy="2040568"/>
      </dsp:txXfrm>
    </dsp:sp>
    <dsp:sp modelId="{AE93BF2F-99B1-4CCA-9248-6BC0BFEF99A6}">
      <dsp:nvSpPr>
        <dsp:cNvPr id="0" name=""/>
        <dsp:cNvSpPr/>
      </dsp:nvSpPr>
      <dsp:spPr>
        <a:xfrm>
          <a:off x="4096494" y="1625600"/>
          <a:ext cx="1299765" cy="216746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kern="1200" dirty="0"/>
            <a:t>I&amp;C Design Validation</a:t>
          </a:r>
        </a:p>
        <a:p>
          <a:pPr marL="0" lvl="0" indent="0" algn="ctr" defTabSz="533400">
            <a:lnSpc>
              <a:spcPct val="90000"/>
            </a:lnSpc>
            <a:spcBef>
              <a:spcPct val="0"/>
            </a:spcBef>
            <a:spcAft>
              <a:spcPct val="35000"/>
            </a:spcAft>
            <a:buFont typeface="Arial" panose="020B0604020202020204" pitchFamily="34" charset="0"/>
            <a:buNone/>
          </a:pPr>
          <a:r>
            <a:rPr lang="en-US" sz="1200" b="1" kern="1200" dirty="0"/>
            <a:t>(Stimulation)</a:t>
          </a:r>
          <a:endParaRPr lang="en-US" sz="1200" kern="1200" dirty="0"/>
        </a:p>
      </dsp:txBody>
      <dsp:txXfrm>
        <a:off x="4159943" y="1689049"/>
        <a:ext cx="1172867" cy="2040568"/>
      </dsp:txXfrm>
    </dsp:sp>
    <dsp:sp modelId="{09CB5F33-5930-4F60-8868-99448A828335}">
      <dsp:nvSpPr>
        <dsp:cNvPr id="0" name=""/>
        <dsp:cNvSpPr/>
      </dsp:nvSpPr>
      <dsp:spPr>
        <a:xfrm>
          <a:off x="5461248" y="1625600"/>
          <a:ext cx="1299765" cy="2167466"/>
        </a:xfrm>
        <a:prstGeom prst="roundRect">
          <a:avLst/>
        </a:prstGeom>
        <a:solidFill>
          <a:srgbClr val="59595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kern="1200" dirty="0"/>
            <a:t>Site Acceptance Test (SAT)</a:t>
          </a:r>
          <a:endParaRPr lang="en-US" sz="1200" kern="1200" dirty="0"/>
        </a:p>
      </dsp:txBody>
      <dsp:txXfrm>
        <a:off x="5524697" y="1689049"/>
        <a:ext cx="1172867" cy="2040568"/>
      </dsp:txXfrm>
    </dsp:sp>
    <dsp:sp modelId="{3ED7BB84-3034-4557-A162-C8A19D87F3FD}">
      <dsp:nvSpPr>
        <dsp:cNvPr id="0" name=""/>
        <dsp:cNvSpPr/>
      </dsp:nvSpPr>
      <dsp:spPr>
        <a:xfrm>
          <a:off x="6826001" y="1625600"/>
          <a:ext cx="1299765" cy="216746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prstClr val="white"/>
              </a:solidFill>
              <a:latin typeface="Calibri" panose="020F0502020204030204"/>
              <a:ea typeface="+mn-ea"/>
              <a:cs typeface="+mn-cs"/>
            </a:rPr>
            <a:t>Training </a:t>
          </a:r>
        </a:p>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prstClr val="white"/>
              </a:solidFill>
              <a:latin typeface="Calibri" panose="020F0502020204030204"/>
              <a:ea typeface="+mn-ea"/>
              <a:cs typeface="+mn-cs"/>
            </a:rPr>
            <a:t>&amp;</a:t>
          </a:r>
        </a:p>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prstClr val="white"/>
              </a:solidFill>
              <a:latin typeface="Calibri" panose="020F0502020204030204"/>
              <a:ea typeface="+mn-ea"/>
              <a:cs typeface="+mn-cs"/>
            </a:rPr>
            <a:t>HFE Validation</a:t>
          </a:r>
        </a:p>
      </dsp:txBody>
      <dsp:txXfrm>
        <a:off x="6889450" y="1689049"/>
        <a:ext cx="1172867" cy="204056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F8AC652-EC18-4318-16A2-492E55B94D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82B654AC-5062-496E-A9F9-2EFC84E3D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0EFD8F-BABE-4AA4-852D-E6BCBB0CE819}" type="datetimeFigureOut">
              <a:rPr lang="fr-FR" smtClean="0"/>
              <a:t>22/07/2026</a:t>
            </a:fld>
            <a:endParaRPr lang="fr-FR"/>
          </a:p>
        </p:txBody>
      </p:sp>
      <p:sp>
        <p:nvSpPr>
          <p:cNvPr id="4" name="Espace réservé du pied de page 3">
            <a:extLst>
              <a:ext uri="{FF2B5EF4-FFF2-40B4-BE49-F238E27FC236}">
                <a16:creationId xmlns:a16="http://schemas.microsoft.com/office/drawing/2014/main" id="{3B6C2B98-DFD1-1BC0-E3AB-175D543FDE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A0C9216-198A-3DDC-DB6F-EF954BE09C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C8366D-D8FD-40B9-BE3E-AEA9D5E8FF41}" type="slidenum">
              <a:rPr lang="fr-FR" smtClean="0"/>
              <a:t>‹#›</a:t>
            </a:fld>
            <a:endParaRPr lang="fr-FR"/>
          </a:p>
        </p:txBody>
      </p:sp>
    </p:spTree>
    <p:extLst>
      <p:ext uri="{BB962C8B-B14F-4D97-AF65-F5344CB8AC3E}">
        <p14:creationId xmlns:p14="http://schemas.microsoft.com/office/powerpoint/2010/main" val="2341329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1474C-8B10-491A-9535-F63A43437ED5}" type="datetimeFigureOut">
              <a:rPr lang="fr-FR" smtClean="0"/>
              <a:t>22/07/2026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4D021-F60E-4F16-97E4-F7C0DA0207B6}" type="slidenum">
              <a:rPr lang="fr-FR" smtClean="0"/>
              <a:t>‹#›</a:t>
            </a:fld>
            <a:endParaRPr lang="fr-FR"/>
          </a:p>
        </p:txBody>
      </p:sp>
    </p:spTree>
    <p:extLst>
      <p:ext uri="{BB962C8B-B14F-4D97-AF65-F5344CB8AC3E}">
        <p14:creationId xmlns:p14="http://schemas.microsoft.com/office/powerpoint/2010/main" val="291753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9BB4AF-F06A-4DE0-B204-DE3E7B6196F4}" type="slidenum">
              <a:rPr lang="fr-FR" smtClean="0"/>
              <a:t>5</a:t>
            </a:fld>
            <a:endParaRPr lang="fr-FR"/>
          </a:p>
        </p:txBody>
      </p:sp>
    </p:spTree>
    <p:extLst>
      <p:ext uri="{BB962C8B-B14F-4D97-AF65-F5344CB8AC3E}">
        <p14:creationId xmlns:p14="http://schemas.microsoft.com/office/powerpoint/2010/main" val="2029152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60ED4-6A52-C8E5-25B4-6849C575E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FC9B1-EF2C-17AB-E34A-C33E92700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B58D6-6F32-5D87-3CF9-3FE4CAA1FB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638974-52FC-6AB9-D66D-DDC94A8DF46D}"/>
              </a:ext>
            </a:extLst>
          </p:cNvPr>
          <p:cNvSpPr>
            <a:spLocks noGrp="1"/>
          </p:cNvSpPr>
          <p:nvPr>
            <p:ph type="sldNum" sz="quarter" idx="5"/>
          </p:nvPr>
        </p:nvSpPr>
        <p:spPr/>
        <p:txBody>
          <a:bodyPr/>
          <a:lstStyle/>
          <a:p>
            <a:fld id="{909BB4AF-F06A-4DE0-B204-DE3E7B6196F4}" type="slidenum">
              <a:rPr lang="fr-FR" smtClean="0"/>
              <a:t>7</a:t>
            </a:fld>
            <a:endParaRPr lang="fr-FR"/>
          </a:p>
        </p:txBody>
      </p:sp>
    </p:spTree>
    <p:extLst>
      <p:ext uri="{BB962C8B-B14F-4D97-AF65-F5344CB8AC3E}">
        <p14:creationId xmlns:p14="http://schemas.microsoft.com/office/powerpoint/2010/main" val="3377327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39F4D-D1A1-0AFC-FA3A-4A60007A4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F87EA-9DC0-8FA6-301A-A3DF26F1FE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EA6466-BBD0-1B96-6857-8B9E3AD0E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DC6046-300E-C915-7514-0E941C8FD72E}"/>
              </a:ext>
            </a:extLst>
          </p:cNvPr>
          <p:cNvSpPr>
            <a:spLocks noGrp="1"/>
          </p:cNvSpPr>
          <p:nvPr>
            <p:ph type="sldNum" sz="quarter" idx="5"/>
          </p:nvPr>
        </p:nvSpPr>
        <p:spPr/>
        <p:txBody>
          <a:bodyPr/>
          <a:lstStyle/>
          <a:p>
            <a:fld id="{909BB4AF-F06A-4DE0-B204-DE3E7B6196F4}" type="slidenum">
              <a:rPr lang="fr-FR" smtClean="0"/>
              <a:t>8</a:t>
            </a:fld>
            <a:endParaRPr lang="fr-FR"/>
          </a:p>
        </p:txBody>
      </p:sp>
    </p:spTree>
    <p:extLst>
      <p:ext uri="{BB962C8B-B14F-4D97-AF65-F5344CB8AC3E}">
        <p14:creationId xmlns:p14="http://schemas.microsoft.com/office/powerpoint/2010/main" val="442834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F1692-AC96-DC9A-B3F1-47037465ED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9C022-8E05-69FD-0477-034C910C4B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5AB4D-0D20-5490-6488-3919BEE54C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B7CB32-6B10-B005-CDB6-3BBF61C64096}"/>
              </a:ext>
            </a:extLst>
          </p:cNvPr>
          <p:cNvSpPr>
            <a:spLocks noGrp="1"/>
          </p:cNvSpPr>
          <p:nvPr>
            <p:ph type="sldNum" sz="quarter" idx="5"/>
          </p:nvPr>
        </p:nvSpPr>
        <p:spPr/>
        <p:txBody>
          <a:bodyPr/>
          <a:lstStyle/>
          <a:p>
            <a:fld id="{909BB4AF-F06A-4DE0-B204-DE3E7B6196F4}" type="slidenum">
              <a:rPr lang="fr-FR" smtClean="0"/>
              <a:t>9</a:t>
            </a:fld>
            <a:endParaRPr lang="fr-FR"/>
          </a:p>
        </p:txBody>
      </p:sp>
    </p:spTree>
    <p:extLst>
      <p:ext uri="{BB962C8B-B14F-4D97-AF65-F5344CB8AC3E}">
        <p14:creationId xmlns:p14="http://schemas.microsoft.com/office/powerpoint/2010/main" val="3079965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9BB4AF-F06A-4DE0-B204-DE3E7B6196F4}" type="slidenum">
              <a:rPr lang="fr-FR" smtClean="0"/>
              <a:t>11</a:t>
            </a:fld>
            <a:endParaRPr lang="fr-FR"/>
          </a:p>
        </p:txBody>
      </p:sp>
    </p:spTree>
    <p:extLst>
      <p:ext uri="{BB962C8B-B14F-4D97-AF65-F5344CB8AC3E}">
        <p14:creationId xmlns:p14="http://schemas.microsoft.com/office/powerpoint/2010/main" val="882449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EA77-D6AB-B93D-2BAD-3874C221D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84B0E-F15B-C5B2-50D8-7EC8A8524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9BB41-0AA1-3604-16EC-BCE7B562FE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4FF7EE-DC9B-ABC0-FB74-2EDB686D9974}"/>
              </a:ext>
            </a:extLst>
          </p:cNvPr>
          <p:cNvSpPr>
            <a:spLocks noGrp="1"/>
          </p:cNvSpPr>
          <p:nvPr>
            <p:ph type="sldNum" sz="quarter" idx="5"/>
          </p:nvPr>
        </p:nvSpPr>
        <p:spPr/>
        <p:txBody>
          <a:bodyPr/>
          <a:lstStyle/>
          <a:p>
            <a:fld id="{909BB4AF-F06A-4DE0-B204-DE3E7B6196F4}" type="slidenum">
              <a:rPr lang="fr-FR" smtClean="0"/>
              <a:t>13</a:t>
            </a:fld>
            <a:endParaRPr lang="fr-FR"/>
          </a:p>
        </p:txBody>
      </p:sp>
    </p:spTree>
    <p:extLst>
      <p:ext uri="{BB962C8B-B14F-4D97-AF65-F5344CB8AC3E}">
        <p14:creationId xmlns:p14="http://schemas.microsoft.com/office/powerpoint/2010/main" val="1481357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uverture N°3">
    <p:spTree>
      <p:nvGrpSpPr>
        <p:cNvPr id="1" name=""/>
        <p:cNvGrpSpPr/>
        <p:nvPr/>
      </p:nvGrpSpPr>
      <p:grpSpPr>
        <a:xfrm>
          <a:off x="0" y="0"/>
          <a:ext cx="0" cy="0"/>
          <a:chOff x="0" y="0"/>
          <a:chExt cx="0" cy="0"/>
        </a:xfrm>
      </p:grpSpPr>
      <p:sp>
        <p:nvSpPr>
          <p:cNvPr id="10" name="Espace réservé pour une image  9">
            <a:extLst>
              <a:ext uri="{FF2B5EF4-FFF2-40B4-BE49-F238E27FC236}">
                <a16:creationId xmlns:a16="http://schemas.microsoft.com/office/drawing/2014/main" id="{7F127701-60C2-628A-3D97-AE794C7F8500}"/>
              </a:ext>
            </a:extLst>
          </p:cNvPr>
          <p:cNvSpPr>
            <a:spLocks noGrp="1"/>
          </p:cNvSpPr>
          <p:nvPr>
            <p:ph type="pic" sz="quarter" idx="14"/>
          </p:nvPr>
        </p:nvSpPr>
        <p:spPr>
          <a:xfrm>
            <a:off x="1814513" y="1164751"/>
            <a:ext cx="3435349" cy="3435349"/>
          </a:xfrm>
          <a:custGeom>
            <a:avLst/>
            <a:gdLst>
              <a:gd name="connsiteX0" fmla="*/ 0 w 3435349"/>
              <a:gd name="connsiteY0" fmla="*/ 0 h 3435349"/>
              <a:gd name="connsiteX1" fmla="*/ 3435349 w 3435349"/>
              <a:gd name="connsiteY1" fmla="*/ 0 h 3435349"/>
              <a:gd name="connsiteX2" fmla="*/ 3435349 w 3435349"/>
              <a:gd name="connsiteY2" fmla="*/ 1718149 h 3435349"/>
              <a:gd name="connsiteX3" fmla="*/ 1719262 w 3435349"/>
              <a:gd name="connsiteY3" fmla="*/ 1718149 h 3435349"/>
              <a:gd name="connsiteX4" fmla="*/ 1719262 w 3435349"/>
              <a:gd name="connsiteY4" fmla="*/ 3435349 h 3435349"/>
              <a:gd name="connsiteX5" fmla="*/ 0 w 3435349"/>
              <a:gd name="connsiteY5" fmla="*/ 3435349 h 343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5349" h="3435349">
                <a:moveTo>
                  <a:pt x="0" y="0"/>
                </a:moveTo>
                <a:lnTo>
                  <a:pt x="3435349" y="0"/>
                </a:lnTo>
                <a:lnTo>
                  <a:pt x="3435349" y="1718149"/>
                </a:lnTo>
                <a:lnTo>
                  <a:pt x="1719262" y="1718149"/>
                </a:lnTo>
                <a:lnTo>
                  <a:pt x="1719262" y="3435349"/>
                </a:lnTo>
                <a:lnTo>
                  <a:pt x="0" y="3435349"/>
                </a:lnTo>
                <a:close/>
              </a:path>
            </a:pathLst>
          </a:custGeom>
          <a:solidFill>
            <a:schemeClr val="accent3">
              <a:lumMod val="20000"/>
              <a:lumOff val="80000"/>
            </a:schemeClr>
          </a:solidFill>
          <a:ln w="3175">
            <a:noFill/>
          </a:ln>
        </p:spPr>
        <p:txBody>
          <a:bodyPr wrap="square" anchor="ctr">
            <a:noAutofit/>
          </a:bodyPr>
          <a:lstStyle>
            <a:lvl1pPr algn="ctr">
              <a:defRPr sz="1400">
                <a:latin typeface="+mn-lt"/>
              </a:defRPr>
            </a:lvl1pPr>
          </a:lstStyle>
          <a:p>
            <a:r>
              <a:rPr lang="fr-FR"/>
              <a:t>Cliquez sur l'icône pour ajouter une image</a:t>
            </a:r>
          </a:p>
        </p:txBody>
      </p:sp>
      <p:sp>
        <p:nvSpPr>
          <p:cNvPr id="9" name="Rectangle 8">
            <a:extLst>
              <a:ext uri="{FF2B5EF4-FFF2-40B4-BE49-F238E27FC236}">
                <a16:creationId xmlns:a16="http://schemas.microsoft.com/office/drawing/2014/main" id="{A845AD28-611A-B14E-8529-B90B3C32230C}"/>
              </a:ext>
            </a:extLst>
          </p:cNvPr>
          <p:cNvSpPr/>
          <p:nvPr/>
        </p:nvSpPr>
        <p:spPr>
          <a:xfrm>
            <a:off x="3533775" y="2882900"/>
            <a:ext cx="7507605" cy="39751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5" name="Titre 1">
            <a:extLst>
              <a:ext uri="{FF2B5EF4-FFF2-40B4-BE49-F238E27FC236}">
                <a16:creationId xmlns:a16="http://schemas.microsoft.com/office/drawing/2014/main" id="{06EBE750-8F1D-C32E-F6D1-513F5F29852F}"/>
              </a:ext>
            </a:extLst>
          </p:cNvPr>
          <p:cNvSpPr>
            <a:spLocks noGrp="1"/>
          </p:cNvSpPr>
          <p:nvPr>
            <p:ph type="ctrTitle"/>
          </p:nvPr>
        </p:nvSpPr>
        <p:spPr>
          <a:xfrm>
            <a:off x="5970544" y="3283472"/>
            <a:ext cx="4680000" cy="1440000"/>
          </a:xfrm>
        </p:spPr>
        <p:txBody>
          <a:bodyPr anchor="b"/>
          <a:lstStyle>
            <a:lvl1pPr marL="0" indent="0" algn="l">
              <a:buNone/>
              <a:defRPr sz="3000" b="1">
                <a:solidFill>
                  <a:schemeClr val="bg2"/>
                </a:solidFill>
                <a:latin typeface="+mn-lt"/>
              </a:defRPr>
            </a:lvl1pPr>
          </a:lstStyle>
          <a:p>
            <a:r>
              <a:rPr lang="fr-FR"/>
              <a:t>Modifiez le style du titre</a:t>
            </a:r>
            <a:endParaRPr lang="fr-FR" dirty="0"/>
          </a:p>
        </p:txBody>
      </p:sp>
      <p:sp>
        <p:nvSpPr>
          <p:cNvPr id="16" name="Sous-titre 2">
            <a:extLst>
              <a:ext uri="{FF2B5EF4-FFF2-40B4-BE49-F238E27FC236}">
                <a16:creationId xmlns:a16="http://schemas.microsoft.com/office/drawing/2014/main" id="{4E0FB660-62E8-952A-A3F0-C0F97C795FF9}"/>
              </a:ext>
            </a:extLst>
          </p:cNvPr>
          <p:cNvSpPr>
            <a:spLocks noGrp="1"/>
          </p:cNvSpPr>
          <p:nvPr>
            <p:ph type="subTitle" idx="1"/>
          </p:nvPr>
        </p:nvSpPr>
        <p:spPr>
          <a:xfrm>
            <a:off x="5970544" y="4910660"/>
            <a:ext cx="4680000" cy="972000"/>
          </a:xfrm>
        </p:spPr>
        <p:txBody>
          <a:bodyPr anchor="t"/>
          <a:lstStyle>
            <a:lvl1pPr marL="0" indent="0" algn="l">
              <a:buNone/>
              <a:defRPr sz="24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pic>
        <p:nvPicPr>
          <p:cNvPr id="17" name="Image 16" descr="Une image contenant Bleu électrique, capture d’écran, Caractère coloré, Symétrie&#10;&#10;Description générée automatiquement">
            <a:extLst>
              <a:ext uri="{FF2B5EF4-FFF2-40B4-BE49-F238E27FC236}">
                <a16:creationId xmlns:a16="http://schemas.microsoft.com/office/drawing/2014/main" id="{F1A956BB-6FE6-01F9-402A-E17615E3FEF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09951" y="1164614"/>
            <a:ext cx="3435349" cy="3435349"/>
          </a:xfrm>
          <a:prstGeom prst="rect">
            <a:avLst/>
          </a:prstGeom>
        </p:spPr>
      </p:pic>
      <p:sp>
        <p:nvSpPr>
          <p:cNvPr id="2" name="Espace réservé du numéro de diapositive 1">
            <a:extLst>
              <a:ext uri="{FF2B5EF4-FFF2-40B4-BE49-F238E27FC236}">
                <a16:creationId xmlns:a16="http://schemas.microsoft.com/office/drawing/2014/main" id="{913DB0B3-6C5D-E2C9-CD76-1516ABBD35DA}"/>
              </a:ext>
            </a:extLst>
          </p:cNvPr>
          <p:cNvSpPr>
            <a:spLocks noGrp="1"/>
          </p:cNvSpPr>
          <p:nvPr>
            <p:ph type="sldNum" sz="quarter" idx="15"/>
          </p:nvPr>
        </p:nvSpPr>
        <p:spPr/>
        <p:txBody>
          <a:bodyPr/>
          <a:lstStyle>
            <a:lvl1pPr>
              <a:defRPr>
                <a:latin typeface="+mn-lt"/>
              </a:defRPr>
            </a:lvl1pPr>
          </a:lstStyle>
          <a:p>
            <a:fld id="{0334CA73-E165-43C3-A7BE-6A64DCE862CA}" type="slidenum">
              <a:rPr lang="fr-FR" smtClean="0"/>
              <a:pPr/>
              <a:t>‹#›</a:t>
            </a:fld>
            <a:endParaRPr lang="fr-FR" dirty="0"/>
          </a:p>
        </p:txBody>
      </p:sp>
      <p:pic>
        <p:nvPicPr>
          <p:cNvPr id="4" name="Graphique 3">
            <a:extLst>
              <a:ext uri="{FF2B5EF4-FFF2-40B4-BE49-F238E27FC236}">
                <a16:creationId xmlns:a16="http://schemas.microsoft.com/office/drawing/2014/main" id="{F840D793-3A52-94A0-2AF1-48DA1D189C9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82586" y="474956"/>
            <a:ext cx="1941512" cy="287631"/>
          </a:xfrm>
          <a:prstGeom prst="rect">
            <a:avLst/>
          </a:prstGeom>
        </p:spPr>
      </p:pic>
      <p:pic>
        <p:nvPicPr>
          <p:cNvPr id="3" name="Picture 2" descr="Graphical user interface, text, application&#10;&#10;AI-generated content may be incorrect.">
            <a:extLst>
              <a:ext uri="{FF2B5EF4-FFF2-40B4-BE49-F238E27FC236}">
                <a16:creationId xmlns:a16="http://schemas.microsoft.com/office/drawing/2014/main" id="{AA9D2621-40AF-6C11-1A93-4CEF8415602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61243" y="25329"/>
            <a:ext cx="3094405" cy="1217133"/>
          </a:xfrm>
          <a:prstGeom prst="rect">
            <a:avLst/>
          </a:prstGeom>
        </p:spPr>
      </p:pic>
    </p:spTree>
    <p:extLst>
      <p:ext uri="{BB962C8B-B14F-4D97-AF65-F5344CB8AC3E}">
        <p14:creationId xmlns:p14="http://schemas.microsoft.com/office/powerpoint/2010/main" val="353261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e en 2 colonnes N°1">
    <p:spTree>
      <p:nvGrpSpPr>
        <p:cNvPr id="1" name=""/>
        <p:cNvGrpSpPr/>
        <p:nvPr/>
      </p:nvGrpSpPr>
      <p:grpSpPr>
        <a:xfrm>
          <a:off x="0" y="0"/>
          <a:ext cx="0" cy="0"/>
          <a:chOff x="0" y="0"/>
          <a:chExt cx="0" cy="0"/>
        </a:xfrm>
      </p:grpSpPr>
      <p:sp>
        <p:nvSpPr>
          <p:cNvPr id="13" name="Espace réservé du texte 2">
            <a:extLst>
              <a:ext uri="{FF2B5EF4-FFF2-40B4-BE49-F238E27FC236}">
                <a16:creationId xmlns:a16="http://schemas.microsoft.com/office/drawing/2014/main" id="{5E4CA17E-C04D-B2B0-EF0D-06A7A8AE9665}"/>
              </a:ext>
            </a:extLst>
          </p:cNvPr>
          <p:cNvSpPr>
            <a:spLocks noGrp="1"/>
          </p:cNvSpPr>
          <p:nvPr>
            <p:ph idx="14"/>
          </p:nvPr>
        </p:nvSpPr>
        <p:spPr>
          <a:xfrm>
            <a:off x="749332" y="1332140"/>
            <a:ext cx="4320000" cy="4824262"/>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accent2"/>
                </a:solidFill>
              </a:defRPr>
            </a:lvl3pPr>
            <a:lvl4pPr>
              <a:defRPr>
                <a:solidFill>
                  <a:schemeClr val="tx1"/>
                </a:solidFill>
              </a:defRPr>
            </a:lvl4pPr>
            <a:lvl5pP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9" name="Espace réservé du texte 2">
            <a:extLst>
              <a:ext uri="{FF2B5EF4-FFF2-40B4-BE49-F238E27FC236}">
                <a16:creationId xmlns:a16="http://schemas.microsoft.com/office/drawing/2014/main" id="{8654BF1F-0C65-E96D-EBE8-363141F55412}"/>
              </a:ext>
            </a:extLst>
          </p:cNvPr>
          <p:cNvSpPr>
            <a:spLocks noGrp="1"/>
          </p:cNvSpPr>
          <p:nvPr>
            <p:ph idx="15"/>
          </p:nvPr>
        </p:nvSpPr>
        <p:spPr>
          <a:xfrm>
            <a:off x="5524532" y="1332140"/>
            <a:ext cx="4320000" cy="4824262"/>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accent2"/>
                </a:solidFill>
              </a:defRPr>
            </a:lvl3pPr>
            <a:lvl4pPr>
              <a:defRPr>
                <a:solidFill>
                  <a:schemeClr val="tx1"/>
                </a:solidFill>
              </a:defRPr>
            </a:lvl4pPr>
            <a:lvl5pP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a:extLst>
              <a:ext uri="{FF2B5EF4-FFF2-40B4-BE49-F238E27FC236}">
                <a16:creationId xmlns:a16="http://schemas.microsoft.com/office/drawing/2014/main" id="{81A054A3-2A12-70FE-BB2C-F844772DFD07}"/>
              </a:ext>
            </a:extLst>
          </p:cNvPr>
          <p:cNvSpPr>
            <a:spLocks noGrp="1"/>
          </p:cNvSpPr>
          <p:nvPr>
            <p:ph type="title"/>
          </p:nvPr>
        </p:nvSpPr>
        <p:spPr/>
        <p:txBody>
          <a:bodyPr/>
          <a:lstStyle/>
          <a:p>
            <a:r>
              <a:rPr lang="fr-FR"/>
              <a:t>Modifiez le style du titre</a:t>
            </a:r>
          </a:p>
        </p:txBody>
      </p:sp>
      <p:pic>
        <p:nvPicPr>
          <p:cNvPr id="4" name="Image 3" descr="Une image contenant capture d’écran, Graphique, Bleu électrique, symbole&#10;&#10;Le contenu généré par l’IA peut être incorrect.">
            <a:extLst>
              <a:ext uri="{FF2B5EF4-FFF2-40B4-BE49-F238E27FC236}">
                <a16:creationId xmlns:a16="http://schemas.microsoft.com/office/drawing/2014/main" id="{B1D5599E-71B7-04F1-AFF2-CA320655C0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3" name="Image 2" descr="Une image contenant capture d’écran, Graphique, Bleu électrique, symbole&#10;&#10;Le contenu généré par l’IA peut être incorrect.">
            <a:extLst>
              <a:ext uri="{FF2B5EF4-FFF2-40B4-BE49-F238E27FC236}">
                <a16:creationId xmlns:a16="http://schemas.microsoft.com/office/drawing/2014/main" id="{2EB20B80-7F49-F672-F69D-CD65F5303D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5" name="Image 4" descr="Une image contenant capture d’écran, Graphique, Bleu électrique, symbole&#10;&#10;Le contenu généré par l’IA peut être incorrect.">
            <a:extLst>
              <a:ext uri="{FF2B5EF4-FFF2-40B4-BE49-F238E27FC236}">
                <a16:creationId xmlns:a16="http://schemas.microsoft.com/office/drawing/2014/main" id="{D48B1743-43AA-3A91-5CAC-D53953C439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6" name="Image 5" descr="Une image contenant capture d’écran, Graphique, Bleu électrique, symbole&#10;&#10;Le contenu généré par l’IA peut être incorrect.">
            <a:extLst>
              <a:ext uri="{FF2B5EF4-FFF2-40B4-BE49-F238E27FC236}">
                <a16:creationId xmlns:a16="http://schemas.microsoft.com/office/drawing/2014/main" id="{7E572767-CAE2-872B-D2AC-F0F560889E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10" name="Image 9" descr="Une image contenant capture d’écran, Graphique, Bleu électrique, symbole&#10;&#10;Le contenu généré par l’IA peut être incorrect.">
            <a:extLst>
              <a:ext uri="{FF2B5EF4-FFF2-40B4-BE49-F238E27FC236}">
                <a16:creationId xmlns:a16="http://schemas.microsoft.com/office/drawing/2014/main" id="{706C469D-614B-AE9D-5E96-1BE44CC7E4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sp>
        <p:nvSpPr>
          <p:cNvPr id="11" name="Espace réservé du numéro de diapositive 10">
            <a:extLst>
              <a:ext uri="{FF2B5EF4-FFF2-40B4-BE49-F238E27FC236}">
                <a16:creationId xmlns:a16="http://schemas.microsoft.com/office/drawing/2014/main" id="{9D0705E3-2A47-4071-7B66-922A003198E4}"/>
              </a:ext>
            </a:extLst>
          </p:cNvPr>
          <p:cNvSpPr>
            <a:spLocks noGrp="1"/>
          </p:cNvSpPr>
          <p:nvPr>
            <p:ph type="sldNum" sz="quarter" idx="16"/>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2140650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e en 1 colonne N°1">
    <p:spTree>
      <p:nvGrpSpPr>
        <p:cNvPr id="1" name=""/>
        <p:cNvGrpSpPr/>
        <p:nvPr/>
      </p:nvGrpSpPr>
      <p:grpSpPr>
        <a:xfrm>
          <a:off x="0" y="0"/>
          <a:ext cx="0" cy="0"/>
          <a:chOff x="0" y="0"/>
          <a:chExt cx="0" cy="0"/>
        </a:xfrm>
      </p:grpSpPr>
      <p:sp>
        <p:nvSpPr>
          <p:cNvPr id="13" name="Espace réservé du texte 2">
            <a:extLst>
              <a:ext uri="{FF2B5EF4-FFF2-40B4-BE49-F238E27FC236}">
                <a16:creationId xmlns:a16="http://schemas.microsoft.com/office/drawing/2014/main" id="{5E4CA17E-C04D-B2B0-EF0D-06A7A8AE9665}"/>
              </a:ext>
            </a:extLst>
          </p:cNvPr>
          <p:cNvSpPr>
            <a:spLocks noGrp="1"/>
          </p:cNvSpPr>
          <p:nvPr>
            <p:ph idx="14"/>
          </p:nvPr>
        </p:nvSpPr>
        <p:spPr>
          <a:xfrm>
            <a:off x="749331" y="1332140"/>
            <a:ext cx="9249801" cy="4824262"/>
          </a:xfrm>
          <a:prstGeom prst="rect">
            <a:avLst/>
          </a:prstGeom>
        </p:spPr>
        <p:txBody>
          <a:bodyPr vert="horz" lIns="91440" tIns="45720" rIns="91440" bIns="45720" rtlCol="0">
            <a:noAutofit/>
          </a:bodyPr>
          <a:lstStyle>
            <a:lvl1pPr>
              <a:defRPr>
                <a:solidFill>
                  <a:schemeClr val="tx1"/>
                </a:solidFill>
              </a:defRPr>
            </a:lvl1pPr>
            <a:lvl2pPr>
              <a:defRPr>
                <a:solidFill>
                  <a:schemeClr val="tx1"/>
                </a:solidFill>
              </a:defRPr>
            </a:lvl2pPr>
            <a:lvl3pPr>
              <a:defRPr>
                <a:solidFill>
                  <a:schemeClr val="accent2"/>
                </a:solidFill>
              </a:defRPr>
            </a:lvl3pPr>
            <a:lvl4pPr>
              <a:defRPr>
                <a:solidFill>
                  <a:schemeClr val="tx1"/>
                </a:solidFill>
              </a:defRPr>
            </a:lvl4pPr>
            <a:lvl5pP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a:extLst>
              <a:ext uri="{FF2B5EF4-FFF2-40B4-BE49-F238E27FC236}">
                <a16:creationId xmlns:a16="http://schemas.microsoft.com/office/drawing/2014/main" id="{81A054A3-2A12-70FE-BB2C-F844772DFD07}"/>
              </a:ext>
            </a:extLst>
          </p:cNvPr>
          <p:cNvSpPr>
            <a:spLocks noGrp="1"/>
          </p:cNvSpPr>
          <p:nvPr>
            <p:ph type="title"/>
          </p:nvPr>
        </p:nvSpPr>
        <p:spPr/>
        <p:txBody>
          <a:bodyPr/>
          <a:lstStyle/>
          <a:p>
            <a:r>
              <a:rPr lang="fr-FR"/>
              <a:t>Modifiez le style du titre</a:t>
            </a:r>
          </a:p>
        </p:txBody>
      </p:sp>
      <p:pic>
        <p:nvPicPr>
          <p:cNvPr id="4" name="Image 3" descr="Une image contenant capture d’écran, Graphique, Bleu électrique, symbole&#10;&#10;Le contenu généré par l’IA peut être incorrect.">
            <a:extLst>
              <a:ext uri="{FF2B5EF4-FFF2-40B4-BE49-F238E27FC236}">
                <a16:creationId xmlns:a16="http://schemas.microsoft.com/office/drawing/2014/main" id="{B1D5599E-71B7-04F1-AFF2-CA320655C0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3" name="Image 2" descr="Une image contenant capture d’écran, Graphique, Bleu électrique, symbole&#10;&#10;Le contenu généré par l’IA peut être incorrect.">
            <a:extLst>
              <a:ext uri="{FF2B5EF4-FFF2-40B4-BE49-F238E27FC236}">
                <a16:creationId xmlns:a16="http://schemas.microsoft.com/office/drawing/2014/main" id="{3DE7F210-BDE9-C105-F521-5E91C8FAD7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5" name="Image 4" descr="Une image contenant capture d’écran, Graphique, Bleu électrique, symbole&#10;&#10;Le contenu généré par l’IA peut être incorrect.">
            <a:extLst>
              <a:ext uri="{FF2B5EF4-FFF2-40B4-BE49-F238E27FC236}">
                <a16:creationId xmlns:a16="http://schemas.microsoft.com/office/drawing/2014/main" id="{D5EA9646-95CF-3129-C2B4-66540EB863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6" name="Image 5" descr="Une image contenant capture d’écran, Graphique, Bleu électrique, symbole&#10;&#10;Le contenu généré par l’IA peut être incorrect.">
            <a:extLst>
              <a:ext uri="{FF2B5EF4-FFF2-40B4-BE49-F238E27FC236}">
                <a16:creationId xmlns:a16="http://schemas.microsoft.com/office/drawing/2014/main" id="{8D7B66F8-5AA9-D6D6-3BBA-7B0E14497C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pic>
        <p:nvPicPr>
          <p:cNvPr id="10" name="Image 9" descr="Une image contenant capture d’écran, Graphique, Bleu électrique, symbole&#10;&#10;Le contenu généré par l’IA peut être incorrect.">
            <a:extLst>
              <a:ext uri="{FF2B5EF4-FFF2-40B4-BE49-F238E27FC236}">
                <a16:creationId xmlns:a16="http://schemas.microsoft.com/office/drawing/2014/main" id="{856EB471-8C58-8E50-4A71-292C8677D0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937901" y="-153795"/>
            <a:ext cx="3907858" cy="2039671"/>
          </a:xfrm>
          <a:prstGeom prst="rect">
            <a:avLst/>
          </a:prstGeom>
        </p:spPr>
      </p:pic>
      <p:sp>
        <p:nvSpPr>
          <p:cNvPr id="11" name="Espace réservé du numéro de diapositive 10">
            <a:extLst>
              <a:ext uri="{FF2B5EF4-FFF2-40B4-BE49-F238E27FC236}">
                <a16:creationId xmlns:a16="http://schemas.microsoft.com/office/drawing/2014/main" id="{F5728D1B-1646-6CF6-734D-BF76BF492857}"/>
              </a:ext>
            </a:extLst>
          </p:cNvPr>
          <p:cNvSpPr>
            <a:spLocks noGrp="1"/>
          </p:cNvSpPr>
          <p:nvPr>
            <p:ph type="sldNum" sz="quarter" idx="1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2575898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e en 2 colonnes N°2">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44D53D1-89C5-D720-3340-B63A7A9729C1}"/>
              </a:ext>
            </a:extLst>
          </p:cNvPr>
          <p:cNvSpPr>
            <a:spLocks noGrp="1"/>
          </p:cNvSpPr>
          <p:nvPr>
            <p:ph type="title"/>
          </p:nvPr>
        </p:nvSpPr>
        <p:spPr>
          <a:xfrm>
            <a:off x="749332" y="441166"/>
            <a:ext cx="10888449" cy="792000"/>
          </a:xfrm>
        </p:spPr>
        <p:txBody>
          <a:bodyPr/>
          <a:lstStyle/>
          <a:p>
            <a:r>
              <a:rPr lang="fr-FR"/>
              <a:t>Modifiez le style du titre</a:t>
            </a:r>
            <a:endParaRPr lang="fr-FR" dirty="0"/>
          </a:p>
        </p:txBody>
      </p:sp>
      <p:sp>
        <p:nvSpPr>
          <p:cNvPr id="13" name="Espace réservé du texte 2">
            <a:extLst>
              <a:ext uri="{FF2B5EF4-FFF2-40B4-BE49-F238E27FC236}">
                <a16:creationId xmlns:a16="http://schemas.microsoft.com/office/drawing/2014/main" id="{5E4CA17E-C04D-B2B0-EF0D-06A7A8AE9665}"/>
              </a:ext>
            </a:extLst>
          </p:cNvPr>
          <p:cNvSpPr>
            <a:spLocks noGrp="1"/>
          </p:cNvSpPr>
          <p:nvPr>
            <p:ph idx="14"/>
          </p:nvPr>
        </p:nvSpPr>
        <p:spPr>
          <a:xfrm>
            <a:off x="749332" y="1332140"/>
            <a:ext cx="5256000" cy="4824262"/>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9" name="Espace réservé du texte 2">
            <a:extLst>
              <a:ext uri="{FF2B5EF4-FFF2-40B4-BE49-F238E27FC236}">
                <a16:creationId xmlns:a16="http://schemas.microsoft.com/office/drawing/2014/main" id="{8654BF1F-0C65-E96D-EBE8-363141F55412}"/>
              </a:ext>
            </a:extLst>
          </p:cNvPr>
          <p:cNvSpPr>
            <a:spLocks noGrp="1"/>
          </p:cNvSpPr>
          <p:nvPr>
            <p:ph idx="15"/>
          </p:nvPr>
        </p:nvSpPr>
        <p:spPr>
          <a:xfrm>
            <a:off x="6381782" y="1332140"/>
            <a:ext cx="5256000" cy="4824262"/>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Espace réservé du numéro de diapositive 1">
            <a:extLst>
              <a:ext uri="{FF2B5EF4-FFF2-40B4-BE49-F238E27FC236}">
                <a16:creationId xmlns:a16="http://schemas.microsoft.com/office/drawing/2014/main" id="{08020D0A-42AC-FAD1-C2E5-29F4ED285233}"/>
              </a:ext>
            </a:extLst>
          </p:cNvPr>
          <p:cNvSpPr>
            <a:spLocks noGrp="1"/>
          </p:cNvSpPr>
          <p:nvPr>
            <p:ph type="sldNum" sz="quarter" idx="16"/>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27111879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e en 1 colonnes N°2">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44D53D1-89C5-D720-3340-B63A7A9729C1}"/>
              </a:ext>
            </a:extLst>
          </p:cNvPr>
          <p:cNvSpPr>
            <a:spLocks noGrp="1"/>
          </p:cNvSpPr>
          <p:nvPr>
            <p:ph type="title"/>
          </p:nvPr>
        </p:nvSpPr>
        <p:spPr>
          <a:xfrm>
            <a:off x="749332" y="441166"/>
            <a:ext cx="10888449" cy="792000"/>
          </a:xfrm>
        </p:spPr>
        <p:txBody>
          <a:bodyPr/>
          <a:lstStyle/>
          <a:p>
            <a:r>
              <a:rPr lang="fr-FR" dirty="0"/>
              <a:t>Modifiez le style du titre</a:t>
            </a:r>
          </a:p>
        </p:txBody>
      </p:sp>
      <p:sp>
        <p:nvSpPr>
          <p:cNvPr id="13" name="Espace réservé du texte 2">
            <a:extLst>
              <a:ext uri="{FF2B5EF4-FFF2-40B4-BE49-F238E27FC236}">
                <a16:creationId xmlns:a16="http://schemas.microsoft.com/office/drawing/2014/main" id="{5E4CA17E-C04D-B2B0-EF0D-06A7A8AE9665}"/>
              </a:ext>
            </a:extLst>
          </p:cNvPr>
          <p:cNvSpPr>
            <a:spLocks noGrp="1"/>
          </p:cNvSpPr>
          <p:nvPr>
            <p:ph idx="14"/>
          </p:nvPr>
        </p:nvSpPr>
        <p:spPr>
          <a:xfrm>
            <a:off x="749332" y="1332140"/>
            <a:ext cx="10888448" cy="4824262"/>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Espace réservé du numéro de diapositive 1">
            <a:extLst>
              <a:ext uri="{FF2B5EF4-FFF2-40B4-BE49-F238E27FC236}">
                <a16:creationId xmlns:a16="http://schemas.microsoft.com/office/drawing/2014/main" id="{17FF43B6-893C-9632-776A-4063B6C78566}"/>
              </a:ext>
            </a:extLst>
          </p:cNvPr>
          <p:cNvSpPr>
            <a:spLocks noGrp="1"/>
          </p:cNvSpPr>
          <p:nvPr>
            <p:ph type="sldNum" sz="quarter" idx="1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407448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e avec 1 photo">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78EB2DD0-F582-E7B3-C9CA-C65AF35D15B6}"/>
              </a:ext>
            </a:extLst>
          </p:cNvPr>
          <p:cNvSpPr>
            <a:spLocks noGrp="1"/>
          </p:cNvSpPr>
          <p:nvPr>
            <p:ph type="pic" sz="quarter" idx="14"/>
          </p:nvPr>
        </p:nvSpPr>
        <p:spPr>
          <a:xfrm>
            <a:off x="6977593" y="575733"/>
            <a:ext cx="4352966" cy="4261768"/>
          </a:xfrm>
          <a:custGeom>
            <a:avLst/>
            <a:gdLst>
              <a:gd name="connsiteX0" fmla="*/ 0 w 4266660"/>
              <a:gd name="connsiteY0" fmla="*/ 0 h 4266660"/>
              <a:gd name="connsiteX1" fmla="*/ 3096660 w 4266660"/>
              <a:gd name="connsiteY1" fmla="*/ 0 h 4266660"/>
              <a:gd name="connsiteX2" fmla="*/ 3096660 w 4266660"/>
              <a:gd name="connsiteY2" fmla="*/ 1170000 h 4266660"/>
              <a:gd name="connsiteX3" fmla="*/ 4266660 w 4266660"/>
              <a:gd name="connsiteY3" fmla="*/ 1170000 h 4266660"/>
              <a:gd name="connsiteX4" fmla="*/ 4266660 w 4266660"/>
              <a:gd name="connsiteY4" fmla="*/ 4266660 h 4266660"/>
              <a:gd name="connsiteX5" fmla="*/ 0 w 4266660"/>
              <a:gd name="connsiteY5" fmla="*/ 4266660 h 4266660"/>
              <a:gd name="connsiteX0" fmla="*/ 0 w 4266660"/>
              <a:gd name="connsiteY0" fmla="*/ 0 h 4266660"/>
              <a:gd name="connsiteX1" fmla="*/ 3096660 w 4266660"/>
              <a:gd name="connsiteY1" fmla="*/ 0 h 4266660"/>
              <a:gd name="connsiteX2" fmla="*/ 3084177 w 4266660"/>
              <a:gd name="connsiteY2" fmla="*/ 1170000 h 4266660"/>
              <a:gd name="connsiteX3" fmla="*/ 4266660 w 4266660"/>
              <a:gd name="connsiteY3" fmla="*/ 1170000 h 4266660"/>
              <a:gd name="connsiteX4" fmla="*/ 4266660 w 4266660"/>
              <a:gd name="connsiteY4" fmla="*/ 4266660 h 4266660"/>
              <a:gd name="connsiteX5" fmla="*/ 0 w 4266660"/>
              <a:gd name="connsiteY5" fmla="*/ 4266660 h 4266660"/>
              <a:gd name="connsiteX6" fmla="*/ 0 w 4266660"/>
              <a:gd name="connsiteY6" fmla="*/ 0 h 4266660"/>
              <a:gd name="connsiteX0" fmla="*/ 0 w 4266660"/>
              <a:gd name="connsiteY0" fmla="*/ 0 h 4266660"/>
              <a:gd name="connsiteX1" fmla="*/ 3084177 w 4266660"/>
              <a:gd name="connsiteY1" fmla="*/ 1573 h 4266660"/>
              <a:gd name="connsiteX2" fmla="*/ 3084177 w 4266660"/>
              <a:gd name="connsiteY2" fmla="*/ 1170000 h 4266660"/>
              <a:gd name="connsiteX3" fmla="*/ 4266660 w 4266660"/>
              <a:gd name="connsiteY3" fmla="*/ 1170000 h 4266660"/>
              <a:gd name="connsiteX4" fmla="*/ 4266660 w 4266660"/>
              <a:gd name="connsiteY4" fmla="*/ 4266660 h 4266660"/>
              <a:gd name="connsiteX5" fmla="*/ 0 w 4266660"/>
              <a:gd name="connsiteY5" fmla="*/ 4266660 h 4266660"/>
              <a:gd name="connsiteX6" fmla="*/ 0 w 4266660"/>
              <a:gd name="connsiteY6" fmla="*/ 0 h 426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6660" h="4266660">
                <a:moveTo>
                  <a:pt x="0" y="0"/>
                </a:moveTo>
                <a:lnTo>
                  <a:pt x="3084177" y="1573"/>
                </a:lnTo>
                <a:lnTo>
                  <a:pt x="3084177" y="1170000"/>
                </a:lnTo>
                <a:lnTo>
                  <a:pt x="4266660" y="1170000"/>
                </a:lnTo>
                <a:lnTo>
                  <a:pt x="4266660" y="4266660"/>
                </a:lnTo>
                <a:lnTo>
                  <a:pt x="0" y="4266660"/>
                </a:lnTo>
                <a:lnTo>
                  <a:pt x="0" y="0"/>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endParaRPr lang="fr-FR" dirty="0"/>
          </a:p>
        </p:txBody>
      </p:sp>
      <p:sp>
        <p:nvSpPr>
          <p:cNvPr id="10" name="Rectangle 9">
            <a:extLst>
              <a:ext uri="{FF2B5EF4-FFF2-40B4-BE49-F238E27FC236}">
                <a16:creationId xmlns:a16="http://schemas.microsoft.com/office/drawing/2014/main" id="{074654A9-860D-0C23-6881-E5D5CD9FC5F1}"/>
              </a:ext>
            </a:extLst>
          </p:cNvPr>
          <p:cNvSpPr/>
          <p:nvPr userDrawn="1"/>
        </p:nvSpPr>
        <p:spPr>
          <a:xfrm>
            <a:off x="10122963" y="0"/>
            <a:ext cx="1748138" cy="17496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du texte 2">
            <a:extLst>
              <a:ext uri="{FF2B5EF4-FFF2-40B4-BE49-F238E27FC236}">
                <a16:creationId xmlns:a16="http://schemas.microsoft.com/office/drawing/2014/main" id="{FEF5B795-B773-2F30-5691-A15079D563F4}"/>
              </a:ext>
            </a:extLst>
          </p:cNvPr>
          <p:cNvSpPr>
            <a:spLocks noGrp="1"/>
          </p:cNvSpPr>
          <p:nvPr>
            <p:ph idx="17"/>
          </p:nvPr>
        </p:nvSpPr>
        <p:spPr>
          <a:xfrm>
            <a:off x="749332" y="1332140"/>
            <a:ext cx="5256000" cy="4824262"/>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Titre 3">
            <a:extLst>
              <a:ext uri="{FF2B5EF4-FFF2-40B4-BE49-F238E27FC236}">
                <a16:creationId xmlns:a16="http://schemas.microsoft.com/office/drawing/2014/main" id="{7AD83C6C-3D45-CA86-839C-2BA311DDE8BA}"/>
              </a:ext>
            </a:extLst>
          </p:cNvPr>
          <p:cNvSpPr>
            <a:spLocks noGrp="1"/>
          </p:cNvSpPr>
          <p:nvPr>
            <p:ph type="title"/>
          </p:nvPr>
        </p:nvSpPr>
        <p:spPr>
          <a:xfrm>
            <a:off x="749333" y="441166"/>
            <a:ext cx="5255999" cy="792000"/>
          </a:xfrm>
        </p:spPr>
        <p:txBody>
          <a:bodyPr/>
          <a:lstStyle/>
          <a:p>
            <a:r>
              <a:rPr lang="fr-FR"/>
              <a:t>Modifiez le style du titre</a:t>
            </a:r>
          </a:p>
        </p:txBody>
      </p:sp>
      <p:pic>
        <p:nvPicPr>
          <p:cNvPr id="2" name="object 26">
            <a:extLst>
              <a:ext uri="{FF2B5EF4-FFF2-40B4-BE49-F238E27FC236}">
                <a16:creationId xmlns:a16="http://schemas.microsoft.com/office/drawing/2014/main" id="{995E5A0C-40CD-5F34-882D-2EFFCC9096BB}"/>
              </a:ext>
            </a:extLst>
          </p:cNvPr>
          <p:cNvPicPr/>
          <p:nvPr/>
        </p:nvPicPr>
        <p:blipFill>
          <a:blip r:embed="rId2" cstate="screen">
            <a:extLst>
              <a:ext uri="{28A0092B-C50C-407E-A947-70E740481C1C}">
                <a14:useLocalDpi xmlns:a14="http://schemas.microsoft.com/office/drawing/2010/main"/>
              </a:ext>
            </a:extLst>
          </a:blip>
          <a:stretch>
            <a:fillRect/>
          </a:stretch>
        </p:blipFill>
        <p:spPr>
          <a:xfrm>
            <a:off x="10124022" y="578389"/>
            <a:ext cx="1206537" cy="1171211"/>
          </a:xfrm>
          <a:prstGeom prst="rect">
            <a:avLst/>
          </a:prstGeom>
        </p:spPr>
      </p:pic>
      <p:sp>
        <p:nvSpPr>
          <p:cNvPr id="3" name="Espace réservé du numéro de diapositive 2">
            <a:extLst>
              <a:ext uri="{FF2B5EF4-FFF2-40B4-BE49-F238E27FC236}">
                <a16:creationId xmlns:a16="http://schemas.microsoft.com/office/drawing/2014/main" id="{6F35B5C2-2D4F-2FC5-B4E9-A442D9D790E5}"/>
              </a:ext>
            </a:extLst>
          </p:cNvPr>
          <p:cNvSpPr>
            <a:spLocks noGrp="1"/>
          </p:cNvSpPr>
          <p:nvPr>
            <p:ph type="sldNum" sz="quarter" idx="18"/>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825803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e avec chiffre clé">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4654A9-860D-0C23-6881-E5D5CD9FC5F1}"/>
              </a:ext>
            </a:extLst>
          </p:cNvPr>
          <p:cNvSpPr/>
          <p:nvPr/>
        </p:nvSpPr>
        <p:spPr>
          <a:xfrm>
            <a:off x="6243242" y="1958354"/>
            <a:ext cx="3575325" cy="3575325"/>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space réservé pour une image  14">
            <a:extLst>
              <a:ext uri="{FF2B5EF4-FFF2-40B4-BE49-F238E27FC236}">
                <a16:creationId xmlns:a16="http://schemas.microsoft.com/office/drawing/2014/main" id="{454B10E6-D928-379A-D32C-A468BBE9A828}"/>
              </a:ext>
            </a:extLst>
          </p:cNvPr>
          <p:cNvSpPr>
            <a:spLocks noGrp="1"/>
          </p:cNvSpPr>
          <p:nvPr>
            <p:ph type="pic" sz="quarter" idx="14"/>
          </p:nvPr>
        </p:nvSpPr>
        <p:spPr>
          <a:xfrm>
            <a:off x="8216567" y="-1042"/>
            <a:ext cx="3561396" cy="3561396"/>
          </a:xfrm>
          <a:custGeom>
            <a:avLst/>
            <a:gdLst>
              <a:gd name="connsiteX0" fmla="*/ 0 w 3561396"/>
              <a:gd name="connsiteY0" fmla="*/ 0 h 3561396"/>
              <a:gd name="connsiteX1" fmla="*/ 3561396 w 3561396"/>
              <a:gd name="connsiteY1" fmla="*/ 0 h 3561396"/>
              <a:gd name="connsiteX2" fmla="*/ 3561396 w 3561396"/>
              <a:gd name="connsiteY2" fmla="*/ 3561396 h 3561396"/>
              <a:gd name="connsiteX3" fmla="*/ 1602000 w 3561396"/>
              <a:gd name="connsiteY3" fmla="*/ 3561396 h 3561396"/>
              <a:gd name="connsiteX4" fmla="*/ 1602000 w 3561396"/>
              <a:gd name="connsiteY4" fmla="*/ 1959396 h 3561396"/>
              <a:gd name="connsiteX5" fmla="*/ 0 w 3561396"/>
              <a:gd name="connsiteY5" fmla="*/ 1959396 h 356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61396" h="3561396">
                <a:moveTo>
                  <a:pt x="0" y="0"/>
                </a:moveTo>
                <a:lnTo>
                  <a:pt x="3561396" y="0"/>
                </a:lnTo>
                <a:lnTo>
                  <a:pt x="3561396" y="3561396"/>
                </a:lnTo>
                <a:lnTo>
                  <a:pt x="1602000" y="3561396"/>
                </a:lnTo>
                <a:lnTo>
                  <a:pt x="1602000" y="1959396"/>
                </a:lnTo>
                <a:lnTo>
                  <a:pt x="0" y="1959396"/>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endParaRPr lang="fr-FR" dirty="0"/>
          </a:p>
        </p:txBody>
      </p:sp>
      <p:sp>
        <p:nvSpPr>
          <p:cNvPr id="16" name="Espace réservé du texte 15">
            <a:extLst>
              <a:ext uri="{FF2B5EF4-FFF2-40B4-BE49-F238E27FC236}">
                <a16:creationId xmlns:a16="http://schemas.microsoft.com/office/drawing/2014/main" id="{29A48749-E69B-FB6B-60DB-F78710131FBB}"/>
              </a:ext>
            </a:extLst>
          </p:cNvPr>
          <p:cNvSpPr>
            <a:spLocks noGrp="1"/>
          </p:cNvSpPr>
          <p:nvPr>
            <p:ph type="body" sz="quarter" idx="15" hasCustomPrompt="1"/>
          </p:nvPr>
        </p:nvSpPr>
        <p:spPr>
          <a:xfrm>
            <a:off x="6518316" y="3348382"/>
            <a:ext cx="2880000" cy="1332000"/>
          </a:xfrm>
        </p:spPr>
        <p:txBody>
          <a:bodyPr anchor="b"/>
          <a:lstStyle>
            <a:lvl1pPr>
              <a:defRPr sz="7300" b="1">
                <a:solidFill>
                  <a:schemeClr val="bg2"/>
                </a:solidFill>
              </a:defRPr>
            </a:lvl1pPr>
          </a:lstStyle>
          <a:p>
            <a:pPr lvl="0"/>
            <a:r>
              <a:rPr lang="fr-FR" dirty="0"/>
              <a:t>00</a:t>
            </a:r>
          </a:p>
        </p:txBody>
      </p:sp>
      <p:sp>
        <p:nvSpPr>
          <p:cNvPr id="17" name="Espace réservé du texte 15">
            <a:extLst>
              <a:ext uri="{FF2B5EF4-FFF2-40B4-BE49-F238E27FC236}">
                <a16:creationId xmlns:a16="http://schemas.microsoft.com/office/drawing/2014/main" id="{0BEB0C33-837C-3AC7-353B-5FA35F84F65E}"/>
              </a:ext>
            </a:extLst>
          </p:cNvPr>
          <p:cNvSpPr>
            <a:spLocks noGrp="1"/>
          </p:cNvSpPr>
          <p:nvPr>
            <p:ph type="body" sz="quarter" idx="16" hasCustomPrompt="1"/>
          </p:nvPr>
        </p:nvSpPr>
        <p:spPr>
          <a:xfrm>
            <a:off x="6514766" y="4507154"/>
            <a:ext cx="3236914" cy="972000"/>
          </a:xfrm>
        </p:spPr>
        <p:txBody>
          <a:bodyPr/>
          <a:lstStyle>
            <a:lvl1pPr>
              <a:lnSpc>
                <a:spcPct val="90000"/>
              </a:lnSpc>
              <a:defRPr sz="2800">
                <a:solidFill>
                  <a:schemeClr val="bg2"/>
                </a:solidFill>
              </a:defRPr>
            </a:lvl1pPr>
          </a:lstStyle>
          <a:p>
            <a:pPr lvl="0"/>
            <a:r>
              <a:rPr lang="fr-FR" dirty="0"/>
              <a:t>Cliquez pour modifier le texte</a:t>
            </a:r>
          </a:p>
        </p:txBody>
      </p:sp>
      <p:sp>
        <p:nvSpPr>
          <p:cNvPr id="18" name="Espace réservé du texte 2">
            <a:extLst>
              <a:ext uri="{FF2B5EF4-FFF2-40B4-BE49-F238E27FC236}">
                <a16:creationId xmlns:a16="http://schemas.microsoft.com/office/drawing/2014/main" id="{FEF5B795-B773-2F30-5691-A15079D563F4}"/>
              </a:ext>
            </a:extLst>
          </p:cNvPr>
          <p:cNvSpPr>
            <a:spLocks noGrp="1"/>
          </p:cNvSpPr>
          <p:nvPr>
            <p:ph idx="17"/>
          </p:nvPr>
        </p:nvSpPr>
        <p:spPr>
          <a:xfrm>
            <a:off x="749332" y="1332140"/>
            <a:ext cx="5256000" cy="4824262"/>
          </a:xfrm>
          <a:prstGeom prst="rect">
            <a:avLst/>
          </a:prstGeom>
        </p:spPr>
        <p:txBody>
          <a:bodyPr vert="horz" lIns="91440" tIns="45720" rIns="91440" bIns="4572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9" name="Titre 18">
            <a:extLst>
              <a:ext uri="{FF2B5EF4-FFF2-40B4-BE49-F238E27FC236}">
                <a16:creationId xmlns:a16="http://schemas.microsoft.com/office/drawing/2014/main" id="{D0B6B83D-27A1-3ACE-03DF-57A2B458E392}"/>
              </a:ext>
            </a:extLst>
          </p:cNvPr>
          <p:cNvSpPr>
            <a:spLocks noGrp="1"/>
          </p:cNvSpPr>
          <p:nvPr>
            <p:ph type="title"/>
          </p:nvPr>
        </p:nvSpPr>
        <p:spPr>
          <a:xfrm>
            <a:off x="749333" y="441166"/>
            <a:ext cx="5255999" cy="792000"/>
          </a:xfrm>
        </p:spPr>
        <p:txBody>
          <a:bodyPr/>
          <a:lstStyle/>
          <a:p>
            <a:r>
              <a:rPr lang="fr-FR"/>
              <a:t>Modifiez le style du titre</a:t>
            </a:r>
            <a:endParaRPr lang="fr-FR" dirty="0"/>
          </a:p>
        </p:txBody>
      </p:sp>
      <p:pic>
        <p:nvPicPr>
          <p:cNvPr id="2" name="object 26">
            <a:extLst>
              <a:ext uri="{FF2B5EF4-FFF2-40B4-BE49-F238E27FC236}">
                <a16:creationId xmlns:a16="http://schemas.microsoft.com/office/drawing/2014/main" id="{42C7B849-E932-B8CD-6468-E1BB7E6F5088}"/>
              </a:ext>
            </a:extLst>
          </p:cNvPr>
          <p:cNvPicPr/>
          <p:nvPr/>
        </p:nvPicPr>
        <p:blipFill>
          <a:blip r:embed="rId2" cstate="screen">
            <a:extLst>
              <a:ext uri="{28A0092B-C50C-407E-A947-70E740481C1C}">
                <a14:useLocalDpi xmlns:a14="http://schemas.microsoft.com/office/drawing/2010/main"/>
              </a:ext>
            </a:extLst>
          </a:blip>
          <a:stretch>
            <a:fillRect/>
          </a:stretch>
        </p:blipFill>
        <p:spPr>
          <a:xfrm>
            <a:off x="8216566" y="1959769"/>
            <a:ext cx="1603709" cy="1600585"/>
          </a:xfrm>
          <a:prstGeom prst="rect">
            <a:avLst/>
          </a:prstGeom>
        </p:spPr>
      </p:pic>
      <p:sp>
        <p:nvSpPr>
          <p:cNvPr id="3" name="Rectangle 2">
            <a:extLst>
              <a:ext uri="{FF2B5EF4-FFF2-40B4-BE49-F238E27FC236}">
                <a16:creationId xmlns:a16="http://schemas.microsoft.com/office/drawing/2014/main" id="{4DB82E5F-3C4C-6C8D-6117-F880EFFE43A2}"/>
              </a:ext>
            </a:extLst>
          </p:cNvPr>
          <p:cNvSpPr/>
          <p:nvPr/>
        </p:nvSpPr>
        <p:spPr>
          <a:xfrm>
            <a:off x="6243242" y="1958354"/>
            <a:ext cx="3575325" cy="3575325"/>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object 26">
            <a:extLst>
              <a:ext uri="{FF2B5EF4-FFF2-40B4-BE49-F238E27FC236}">
                <a16:creationId xmlns:a16="http://schemas.microsoft.com/office/drawing/2014/main" id="{EFF1F7C6-586F-ABD0-CAE5-49A82BCA1703}"/>
              </a:ext>
            </a:extLst>
          </p:cNvPr>
          <p:cNvPicPr/>
          <p:nvPr/>
        </p:nvPicPr>
        <p:blipFill>
          <a:blip r:embed="rId2" cstate="screen">
            <a:extLst>
              <a:ext uri="{28A0092B-C50C-407E-A947-70E740481C1C}">
                <a14:useLocalDpi xmlns:a14="http://schemas.microsoft.com/office/drawing/2010/main"/>
              </a:ext>
            </a:extLst>
          </a:blip>
          <a:stretch>
            <a:fillRect/>
          </a:stretch>
        </p:blipFill>
        <p:spPr>
          <a:xfrm>
            <a:off x="8216566" y="1959769"/>
            <a:ext cx="1603709" cy="1600585"/>
          </a:xfrm>
          <a:prstGeom prst="rect">
            <a:avLst/>
          </a:prstGeom>
        </p:spPr>
      </p:pic>
      <p:sp>
        <p:nvSpPr>
          <p:cNvPr id="5" name="Rectangle 4">
            <a:extLst>
              <a:ext uri="{FF2B5EF4-FFF2-40B4-BE49-F238E27FC236}">
                <a16:creationId xmlns:a16="http://schemas.microsoft.com/office/drawing/2014/main" id="{456C61F0-9E31-01C6-AB5B-41E73989F58C}"/>
              </a:ext>
            </a:extLst>
          </p:cNvPr>
          <p:cNvSpPr/>
          <p:nvPr/>
        </p:nvSpPr>
        <p:spPr>
          <a:xfrm>
            <a:off x="6243242" y="1958354"/>
            <a:ext cx="3575325" cy="3575325"/>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object 26">
            <a:extLst>
              <a:ext uri="{FF2B5EF4-FFF2-40B4-BE49-F238E27FC236}">
                <a16:creationId xmlns:a16="http://schemas.microsoft.com/office/drawing/2014/main" id="{686A9093-F891-5F07-0F64-165F8F177C97}"/>
              </a:ext>
            </a:extLst>
          </p:cNvPr>
          <p:cNvPicPr/>
          <p:nvPr/>
        </p:nvPicPr>
        <p:blipFill>
          <a:blip r:embed="rId2" cstate="screen">
            <a:extLst>
              <a:ext uri="{28A0092B-C50C-407E-A947-70E740481C1C}">
                <a14:useLocalDpi xmlns:a14="http://schemas.microsoft.com/office/drawing/2010/main"/>
              </a:ext>
            </a:extLst>
          </a:blip>
          <a:stretch>
            <a:fillRect/>
          </a:stretch>
        </p:blipFill>
        <p:spPr>
          <a:xfrm>
            <a:off x="8216566" y="1959769"/>
            <a:ext cx="1603709" cy="1600585"/>
          </a:xfrm>
          <a:prstGeom prst="rect">
            <a:avLst/>
          </a:prstGeom>
        </p:spPr>
      </p:pic>
      <p:sp>
        <p:nvSpPr>
          <p:cNvPr id="11" name="Rectangle 10">
            <a:extLst>
              <a:ext uri="{FF2B5EF4-FFF2-40B4-BE49-F238E27FC236}">
                <a16:creationId xmlns:a16="http://schemas.microsoft.com/office/drawing/2014/main" id="{134E86D4-F751-0CBE-F116-CDF63F7111C9}"/>
              </a:ext>
            </a:extLst>
          </p:cNvPr>
          <p:cNvSpPr/>
          <p:nvPr/>
        </p:nvSpPr>
        <p:spPr>
          <a:xfrm>
            <a:off x="6243242" y="1958354"/>
            <a:ext cx="3575325" cy="3575325"/>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object 26">
            <a:extLst>
              <a:ext uri="{FF2B5EF4-FFF2-40B4-BE49-F238E27FC236}">
                <a16:creationId xmlns:a16="http://schemas.microsoft.com/office/drawing/2014/main" id="{1F26CE3C-332F-F31F-1CA9-1609B984B3A5}"/>
              </a:ext>
            </a:extLst>
          </p:cNvPr>
          <p:cNvPicPr/>
          <p:nvPr/>
        </p:nvPicPr>
        <p:blipFill>
          <a:blip r:embed="rId2" cstate="screen">
            <a:extLst>
              <a:ext uri="{28A0092B-C50C-407E-A947-70E740481C1C}">
                <a14:useLocalDpi xmlns:a14="http://schemas.microsoft.com/office/drawing/2010/main"/>
              </a:ext>
            </a:extLst>
          </a:blip>
          <a:stretch>
            <a:fillRect/>
          </a:stretch>
        </p:blipFill>
        <p:spPr>
          <a:xfrm>
            <a:off x="8216566" y="1959769"/>
            <a:ext cx="1603709" cy="1600585"/>
          </a:xfrm>
          <a:prstGeom prst="rect">
            <a:avLst/>
          </a:prstGeom>
        </p:spPr>
      </p:pic>
      <p:sp>
        <p:nvSpPr>
          <p:cNvPr id="13" name="Rectangle 12">
            <a:extLst>
              <a:ext uri="{FF2B5EF4-FFF2-40B4-BE49-F238E27FC236}">
                <a16:creationId xmlns:a16="http://schemas.microsoft.com/office/drawing/2014/main" id="{0D5B35A5-6A09-3D00-BC2D-EA8085ECD02D}"/>
              </a:ext>
            </a:extLst>
          </p:cNvPr>
          <p:cNvSpPr/>
          <p:nvPr userDrawn="1"/>
        </p:nvSpPr>
        <p:spPr>
          <a:xfrm>
            <a:off x="6243242" y="1958354"/>
            <a:ext cx="3575325" cy="3575325"/>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object 26">
            <a:extLst>
              <a:ext uri="{FF2B5EF4-FFF2-40B4-BE49-F238E27FC236}">
                <a16:creationId xmlns:a16="http://schemas.microsoft.com/office/drawing/2014/main" id="{0A90A33A-44CB-859C-5D29-38EDE26FC74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8216566" y="1959769"/>
            <a:ext cx="1603709" cy="1600585"/>
          </a:xfrm>
          <a:prstGeom prst="rect">
            <a:avLst/>
          </a:prstGeom>
        </p:spPr>
      </p:pic>
      <p:sp>
        <p:nvSpPr>
          <p:cNvPr id="20" name="Espace réservé du numéro de diapositive 19">
            <a:extLst>
              <a:ext uri="{FF2B5EF4-FFF2-40B4-BE49-F238E27FC236}">
                <a16:creationId xmlns:a16="http://schemas.microsoft.com/office/drawing/2014/main" id="{C15DC5D6-50C1-D69E-2FE4-60200E5500F2}"/>
              </a:ext>
            </a:extLst>
          </p:cNvPr>
          <p:cNvSpPr>
            <a:spLocks noGrp="1"/>
          </p:cNvSpPr>
          <p:nvPr>
            <p:ph type="sldNum" sz="quarter" idx="18"/>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8376544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chiffres clé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147EFB-10D9-A874-4EEF-19AA7FA8F89D}"/>
              </a:ext>
            </a:extLst>
          </p:cNvPr>
          <p:cNvSpPr/>
          <p:nvPr/>
        </p:nvSpPr>
        <p:spPr>
          <a:xfrm>
            <a:off x="1493959" y="1617529"/>
            <a:ext cx="2627191" cy="2627191"/>
          </a:xfrm>
          <a:prstGeom prst="rect">
            <a:avLst/>
          </a:prstGeom>
          <a:solidFill>
            <a:schemeClr val="accent4"/>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2C8F78D-BB7F-BF32-CF6B-A4BADF049334}"/>
              </a:ext>
            </a:extLst>
          </p:cNvPr>
          <p:cNvSpPr/>
          <p:nvPr/>
        </p:nvSpPr>
        <p:spPr>
          <a:xfrm>
            <a:off x="4789609" y="1617529"/>
            <a:ext cx="2627191" cy="2627191"/>
          </a:xfrm>
          <a:prstGeom prst="rect">
            <a:avLst/>
          </a:prstGeom>
          <a:solidFill>
            <a:schemeClr val="accent4"/>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D4B2C019-1AB7-D60E-F021-4AE6C49CE45B}"/>
              </a:ext>
            </a:extLst>
          </p:cNvPr>
          <p:cNvSpPr/>
          <p:nvPr/>
        </p:nvSpPr>
        <p:spPr>
          <a:xfrm>
            <a:off x="8085259" y="1617529"/>
            <a:ext cx="2627191" cy="2627191"/>
          </a:xfrm>
          <a:prstGeom prst="rect">
            <a:avLst/>
          </a:prstGeom>
          <a:solidFill>
            <a:schemeClr val="accent4"/>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29A48749-E69B-FB6B-60DB-F78710131FBB}"/>
              </a:ext>
            </a:extLst>
          </p:cNvPr>
          <p:cNvSpPr>
            <a:spLocks noGrp="1"/>
          </p:cNvSpPr>
          <p:nvPr>
            <p:ph type="body" sz="quarter" idx="15" hasCustomPrompt="1"/>
          </p:nvPr>
        </p:nvSpPr>
        <p:spPr>
          <a:xfrm>
            <a:off x="1688322" y="2848539"/>
            <a:ext cx="2303998" cy="972000"/>
          </a:xfrm>
        </p:spPr>
        <p:txBody>
          <a:bodyPr anchor="b"/>
          <a:lstStyle>
            <a:lvl1pPr algn="l">
              <a:defRPr sz="5600" b="1">
                <a:solidFill>
                  <a:schemeClr val="accent3"/>
                </a:solidFill>
              </a:defRPr>
            </a:lvl1pPr>
          </a:lstStyle>
          <a:p>
            <a:pPr lvl="0"/>
            <a:r>
              <a:rPr lang="fr-FR" dirty="0"/>
              <a:t>00</a:t>
            </a:r>
          </a:p>
        </p:txBody>
      </p:sp>
      <p:sp>
        <p:nvSpPr>
          <p:cNvPr id="17" name="Espace réservé du texte 15">
            <a:extLst>
              <a:ext uri="{FF2B5EF4-FFF2-40B4-BE49-F238E27FC236}">
                <a16:creationId xmlns:a16="http://schemas.microsoft.com/office/drawing/2014/main" id="{0BEB0C33-837C-3AC7-353B-5FA35F84F65E}"/>
              </a:ext>
            </a:extLst>
          </p:cNvPr>
          <p:cNvSpPr>
            <a:spLocks noGrp="1"/>
          </p:cNvSpPr>
          <p:nvPr>
            <p:ph type="body" sz="quarter" idx="16" hasCustomPrompt="1"/>
          </p:nvPr>
        </p:nvSpPr>
        <p:spPr>
          <a:xfrm>
            <a:off x="1688320" y="3660834"/>
            <a:ext cx="2304000" cy="468000"/>
          </a:xfrm>
        </p:spPr>
        <p:txBody>
          <a:bodyPr/>
          <a:lstStyle>
            <a:lvl1pPr algn="l">
              <a:lnSpc>
                <a:spcPct val="90000"/>
              </a:lnSpc>
              <a:defRPr sz="2100">
                <a:solidFill>
                  <a:schemeClr val="accent3"/>
                </a:solidFill>
              </a:defRPr>
            </a:lvl1pPr>
          </a:lstStyle>
          <a:p>
            <a:pPr lvl="0"/>
            <a:r>
              <a:rPr lang="fr-FR" dirty="0"/>
              <a:t>Modifiez le texte</a:t>
            </a:r>
          </a:p>
        </p:txBody>
      </p:sp>
      <p:sp>
        <p:nvSpPr>
          <p:cNvPr id="13" name="Titre 12">
            <a:extLst>
              <a:ext uri="{FF2B5EF4-FFF2-40B4-BE49-F238E27FC236}">
                <a16:creationId xmlns:a16="http://schemas.microsoft.com/office/drawing/2014/main" id="{64F00141-F0CB-73F8-285E-41FC8D11DE76}"/>
              </a:ext>
            </a:extLst>
          </p:cNvPr>
          <p:cNvSpPr>
            <a:spLocks noGrp="1"/>
          </p:cNvSpPr>
          <p:nvPr>
            <p:ph type="title"/>
          </p:nvPr>
        </p:nvSpPr>
        <p:spPr/>
        <p:txBody>
          <a:bodyPr/>
          <a:lstStyle/>
          <a:p>
            <a:r>
              <a:rPr lang="fr-FR"/>
              <a:t>Modifiez le style du titre</a:t>
            </a:r>
          </a:p>
        </p:txBody>
      </p:sp>
      <p:sp>
        <p:nvSpPr>
          <p:cNvPr id="19" name="Espace réservé du texte 18">
            <a:extLst>
              <a:ext uri="{FF2B5EF4-FFF2-40B4-BE49-F238E27FC236}">
                <a16:creationId xmlns:a16="http://schemas.microsoft.com/office/drawing/2014/main" id="{B4E25728-429A-EC5B-1CD1-B6A169B879C4}"/>
              </a:ext>
            </a:extLst>
          </p:cNvPr>
          <p:cNvSpPr>
            <a:spLocks noGrp="1"/>
          </p:cNvSpPr>
          <p:nvPr>
            <p:ph type="body" sz="quarter" idx="33"/>
          </p:nvPr>
        </p:nvSpPr>
        <p:spPr>
          <a:xfrm>
            <a:off x="139858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2" name="Espace réservé du texte 15">
            <a:extLst>
              <a:ext uri="{FF2B5EF4-FFF2-40B4-BE49-F238E27FC236}">
                <a16:creationId xmlns:a16="http://schemas.microsoft.com/office/drawing/2014/main" id="{0E816672-188E-D34B-19F0-937D1F4CA648}"/>
              </a:ext>
            </a:extLst>
          </p:cNvPr>
          <p:cNvSpPr>
            <a:spLocks noGrp="1"/>
          </p:cNvSpPr>
          <p:nvPr>
            <p:ph type="body" sz="quarter" idx="34" hasCustomPrompt="1"/>
          </p:nvPr>
        </p:nvSpPr>
        <p:spPr>
          <a:xfrm>
            <a:off x="4983972" y="2848539"/>
            <a:ext cx="2303998" cy="972000"/>
          </a:xfrm>
        </p:spPr>
        <p:txBody>
          <a:bodyPr anchor="b"/>
          <a:lstStyle>
            <a:lvl1pPr algn="l">
              <a:defRPr sz="5600" b="1">
                <a:solidFill>
                  <a:schemeClr val="accent3"/>
                </a:solidFill>
              </a:defRPr>
            </a:lvl1pPr>
          </a:lstStyle>
          <a:p>
            <a:pPr lvl="0"/>
            <a:r>
              <a:rPr lang="fr-FR" dirty="0"/>
              <a:t>00</a:t>
            </a:r>
          </a:p>
        </p:txBody>
      </p:sp>
      <p:sp>
        <p:nvSpPr>
          <p:cNvPr id="23" name="Espace réservé du texte 15">
            <a:extLst>
              <a:ext uri="{FF2B5EF4-FFF2-40B4-BE49-F238E27FC236}">
                <a16:creationId xmlns:a16="http://schemas.microsoft.com/office/drawing/2014/main" id="{D69FB2EC-7851-155C-282A-6CC049A618EA}"/>
              </a:ext>
            </a:extLst>
          </p:cNvPr>
          <p:cNvSpPr>
            <a:spLocks noGrp="1"/>
          </p:cNvSpPr>
          <p:nvPr>
            <p:ph type="body" sz="quarter" idx="35" hasCustomPrompt="1"/>
          </p:nvPr>
        </p:nvSpPr>
        <p:spPr>
          <a:xfrm>
            <a:off x="4983970" y="3660834"/>
            <a:ext cx="2304000" cy="468000"/>
          </a:xfrm>
        </p:spPr>
        <p:txBody>
          <a:bodyPr/>
          <a:lstStyle>
            <a:lvl1pPr algn="l">
              <a:lnSpc>
                <a:spcPct val="90000"/>
              </a:lnSpc>
              <a:defRPr sz="2100">
                <a:solidFill>
                  <a:schemeClr val="accent3"/>
                </a:solidFill>
              </a:defRPr>
            </a:lvl1pPr>
          </a:lstStyle>
          <a:p>
            <a:pPr lvl="0"/>
            <a:r>
              <a:rPr lang="fr-FR" dirty="0"/>
              <a:t>Modifiez le texte</a:t>
            </a:r>
          </a:p>
        </p:txBody>
      </p:sp>
      <p:sp>
        <p:nvSpPr>
          <p:cNvPr id="24" name="Espace réservé du texte 18">
            <a:extLst>
              <a:ext uri="{FF2B5EF4-FFF2-40B4-BE49-F238E27FC236}">
                <a16:creationId xmlns:a16="http://schemas.microsoft.com/office/drawing/2014/main" id="{DCE6F248-7619-4D02-EB8D-5BCFE525688E}"/>
              </a:ext>
            </a:extLst>
          </p:cNvPr>
          <p:cNvSpPr>
            <a:spLocks noGrp="1"/>
          </p:cNvSpPr>
          <p:nvPr>
            <p:ph type="body" sz="quarter" idx="36"/>
          </p:nvPr>
        </p:nvSpPr>
        <p:spPr>
          <a:xfrm>
            <a:off x="469423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7" name="Espace réservé du texte 15">
            <a:extLst>
              <a:ext uri="{FF2B5EF4-FFF2-40B4-BE49-F238E27FC236}">
                <a16:creationId xmlns:a16="http://schemas.microsoft.com/office/drawing/2014/main" id="{7ECD9942-886A-B897-384F-7D5A15B5FB7B}"/>
              </a:ext>
            </a:extLst>
          </p:cNvPr>
          <p:cNvSpPr>
            <a:spLocks noGrp="1"/>
          </p:cNvSpPr>
          <p:nvPr>
            <p:ph type="body" sz="quarter" idx="37" hasCustomPrompt="1"/>
          </p:nvPr>
        </p:nvSpPr>
        <p:spPr>
          <a:xfrm>
            <a:off x="8279622" y="2848539"/>
            <a:ext cx="2303998" cy="972000"/>
          </a:xfrm>
        </p:spPr>
        <p:txBody>
          <a:bodyPr anchor="b"/>
          <a:lstStyle>
            <a:lvl1pPr algn="l">
              <a:defRPr sz="5600" b="1">
                <a:solidFill>
                  <a:schemeClr val="accent3"/>
                </a:solidFill>
              </a:defRPr>
            </a:lvl1pPr>
          </a:lstStyle>
          <a:p>
            <a:pPr lvl="0"/>
            <a:r>
              <a:rPr lang="fr-FR" dirty="0"/>
              <a:t>00</a:t>
            </a:r>
          </a:p>
        </p:txBody>
      </p:sp>
      <p:sp>
        <p:nvSpPr>
          <p:cNvPr id="28" name="Espace réservé du texte 15">
            <a:extLst>
              <a:ext uri="{FF2B5EF4-FFF2-40B4-BE49-F238E27FC236}">
                <a16:creationId xmlns:a16="http://schemas.microsoft.com/office/drawing/2014/main" id="{6983BD33-32E1-CEFD-D4E0-EC0DB0ABAC79}"/>
              </a:ext>
            </a:extLst>
          </p:cNvPr>
          <p:cNvSpPr>
            <a:spLocks noGrp="1"/>
          </p:cNvSpPr>
          <p:nvPr>
            <p:ph type="body" sz="quarter" idx="38" hasCustomPrompt="1"/>
          </p:nvPr>
        </p:nvSpPr>
        <p:spPr>
          <a:xfrm>
            <a:off x="8279620" y="3660834"/>
            <a:ext cx="2304000" cy="468000"/>
          </a:xfrm>
        </p:spPr>
        <p:txBody>
          <a:bodyPr/>
          <a:lstStyle>
            <a:lvl1pPr algn="l">
              <a:lnSpc>
                <a:spcPct val="90000"/>
              </a:lnSpc>
              <a:defRPr sz="2100">
                <a:solidFill>
                  <a:schemeClr val="accent3"/>
                </a:solidFill>
              </a:defRPr>
            </a:lvl1pPr>
          </a:lstStyle>
          <a:p>
            <a:pPr lvl="0"/>
            <a:r>
              <a:rPr lang="fr-FR" dirty="0"/>
              <a:t>Modifiez le texte</a:t>
            </a:r>
          </a:p>
        </p:txBody>
      </p:sp>
      <p:sp>
        <p:nvSpPr>
          <p:cNvPr id="29" name="Espace réservé du texte 18">
            <a:extLst>
              <a:ext uri="{FF2B5EF4-FFF2-40B4-BE49-F238E27FC236}">
                <a16:creationId xmlns:a16="http://schemas.microsoft.com/office/drawing/2014/main" id="{CAAA6958-02F4-093D-5590-14977994C852}"/>
              </a:ext>
            </a:extLst>
          </p:cNvPr>
          <p:cNvSpPr>
            <a:spLocks noGrp="1"/>
          </p:cNvSpPr>
          <p:nvPr>
            <p:ph type="body" sz="quarter" idx="39"/>
          </p:nvPr>
        </p:nvSpPr>
        <p:spPr>
          <a:xfrm>
            <a:off x="798988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Espace réservé du numéro de diapositive 1">
            <a:extLst>
              <a:ext uri="{FF2B5EF4-FFF2-40B4-BE49-F238E27FC236}">
                <a16:creationId xmlns:a16="http://schemas.microsoft.com/office/drawing/2014/main" id="{E888AD87-0DA5-0431-740C-0BF9F33DEED3}"/>
              </a:ext>
            </a:extLst>
          </p:cNvPr>
          <p:cNvSpPr>
            <a:spLocks noGrp="1"/>
          </p:cNvSpPr>
          <p:nvPr>
            <p:ph type="sldNum" sz="quarter" idx="40"/>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0594413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hotos">
    <p:spTree>
      <p:nvGrpSpPr>
        <p:cNvPr id="1" name=""/>
        <p:cNvGrpSpPr/>
        <p:nvPr/>
      </p:nvGrpSpPr>
      <p:grpSpPr>
        <a:xfrm>
          <a:off x="0" y="0"/>
          <a:ext cx="0" cy="0"/>
          <a:chOff x="0" y="0"/>
          <a:chExt cx="0" cy="0"/>
        </a:xfrm>
      </p:grpSpPr>
      <p:sp>
        <p:nvSpPr>
          <p:cNvPr id="3" name="Espace réservé pour une image  10">
            <a:extLst>
              <a:ext uri="{FF2B5EF4-FFF2-40B4-BE49-F238E27FC236}">
                <a16:creationId xmlns:a16="http://schemas.microsoft.com/office/drawing/2014/main" id="{DFDDDE08-495C-DD36-2901-F855227E966F}"/>
              </a:ext>
            </a:extLst>
          </p:cNvPr>
          <p:cNvSpPr>
            <a:spLocks noGrp="1"/>
          </p:cNvSpPr>
          <p:nvPr>
            <p:ph type="pic" sz="quarter" idx="26"/>
          </p:nvPr>
        </p:nvSpPr>
        <p:spPr>
          <a:xfrm>
            <a:off x="4789609" y="1617529"/>
            <a:ext cx="2628000" cy="2628000"/>
          </a:xfrm>
          <a:solidFill>
            <a:schemeClr val="accent3">
              <a:lumMod val="20000"/>
              <a:lumOff val="80000"/>
            </a:schemeClr>
          </a:solidFill>
          <a:ln w="3175">
            <a:noFill/>
          </a:ln>
        </p:spPr>
        <p:txBody>
          <a:bodyPr anchor="ctr"/>
          <a:lstStyle>
            <a:lvl1pPr algn="ctr">
              <a:defRPr sz="1400"/>
            </a:lvl1pPr>
          </a:lstStyle>
          <a:p>
            <a:r>
              <a:rPr lang="fr-FR"/>
              <a:t>Cliquez sur l'icône pour ajouter une image</a:t>
            </a:r>
            <a:endParaRPr lang="fr-FR" dirty="0"/>
          </a:p>
        </p:txBody>
      </p:sp>
      <p:sp>
        <p:nvSpPr>
          <p:cNvPr id="2" name="Espace réservé pour une image  10">
            <a:extLst>
              <a:ext uri="{FF2B5EF4-FFF2-40B4-BE49-F238E27FC236}">
                <a16:creationId xmlns:a16="http://schemas.microsoft.com/office/drawing/2014/main" id="{0FFFB531-B498-0BDA-9320-F07E426CE972}"/>
              </a:ext>
            </a:extLst>
          </p:cNvPr>
          <p:cNvSpPr>
            <a:spLocks noGrp="1"/>
          </p:cNvSpPr>
          <p:nvPr>
            <p:ph type="pic" sz="quarter" idx="14"/>
          </p:nvPr>
        </p:nvSpPr>
        <p:spPr>
          <a:xfrm>
            <a:off x="1493959" y="1617530"/>
            <a:ext cx="2627191" cy="2627190"/>
          </a:xfrm>
          <a:solidFill>
            <a:schemeClr val="accent3">
              <a:lumMod val="20000"/>
              <a:lumOff val="80000"/>
            </a:schemeClr>
          </a:solidFill>
          <a:ln w="3175">
            <a:noFill/>
          </a:ln>
        </p:spPr>
        <p:txBody>
          <a:bodyPr anchor="ctr"/>
          <a:lstStyle>
            <a:lvl1pPr algn="ctr">
              <a:defRPr sz="1400"/>
            </a:lvl1pPr>
          </a:lstStyle>
          <a:p>
            <a:r>
              <a:rPr lang="fr-FR"/>
              <a:t>Cliquez sur l'icône pour ajouter une image</a:t>
            </a:r>
            <a:endParaRPr lang="fr-FR" dirty="0"/>
          </a:p>
        </p:txBody>
      </p:sp>
      <p:sp>
        <p:nvSpPr>
          <p:cNvPr id="40" name="Espace réservé pour une image  10">
            <a:extLst>
              <a:ext uri="{FF2B5EF4-FFF2-40B4-BE49-F238E27FC236}">
                <a16:creationId xmlns:a16="http://schemas.microsoft.com/office/drawing/2014/main" id="{1C00DDCD-93E0-9479-795C-181657083912}"/>
              </a:ext>
            </a:extLst>
          </p:cNvPr>
          <p:cNvSpPr>
            <a:spLocks noGrp="1"/>
          </p:cNvSpPr>
          <p:nvPr>
            <p:ph type="pic" sz="quarter" idx="29"/>
          </p:nvPr>
        </p:nvSpPr>
        <p:spPr>
          <a:xfrm>
            <a:off x="8085259" y="1617529"/>
            <a:ext cx="2628000" cy="2628000"/>
          </a:xfrm>
          <a:solidFill>
            <a:schemeClr val="accent3">
              <a:lumMod val="20000"/>
              <a:lumOff val="80000"/>
            </a:schemeClr>
          </a:solidFill>
          <a:ln w="3175">
            <a:noFill/>
          </a:ln>
        </p:spPr>
        <p:txBody>
          <a:bodyPr anchor="ctr"/>
          <a:lstStyle>
            <a:lvl1pPr algn="ctr">
              <a:defRPr sz="1400"/>
            </a:lvl1pPr>
          </a:lstStyle>
          <a:p>
            <a:r>
              <a:rPr lang="fr-FR"/>
              <a:t>Cliquez sur l'icône pour ajouter une image</a:t>
            </a:r>
            <a:endParaRPr lang="fr-FR" dirty="0"/>
          </a:p>
        </p:txBody>
      </p:sp>
      <p:sp>
        <p:nvSpPr>
          <p:cNvPr id="13" name="Titre 12">
            <a:extLst>
              <a:ext uri="{FF2B5EF4-FFF2-40B4-BE49-F238E27FC236}">
                <a16:creationId xmlns:a16="http://schemas.microsoft.com/office/drawing/2014/main" id="{64F00141-F0CB-73F8-285E-41FC8D11DE76}"/>
              </a:ext>
            </a:extLst>
          </p:cNvPr>
          <p:cNvSpPr>
            <a:spLocks noGrp="1"/>
          </p:cNvSpPr>
          <p:nvPr>
            <p:ph type="title"/>
          </p:nvPr>
        </p:nvSpPr>
        <p:spPr/>
        <p:txBody>
          <a:bodyPr/>
          <a:lstStyle/>
          <a:p>
            <a:r>
              <a:rPr lang="fr-FR"/>
              <a:t>Modifiez le style du titre</a:t>
            </a:r>
          </a:p>
        </p:txBody>
      </p:sp>
      <p:sp>
        <p:nvSpPr>
          <p:cNvPr id="24" name="Espace réservé du texte 15">
            <a:extLst>
              <a:ext uri="{FF2B5EF4-FFF2-40B4-BE49-F238E27FC236}">
                <a16:creationId xmlns:a16="http://schemas.microsoft.com/office/drawing/2014/main" id="{C40782FB-C00B-ED4D-2A49-86C4F3F3176B}"/>
              </a:ext>
            </a:extLst>
          </p:cNvPr>
          <p:cNvSpPr>
            <a:spLocks noGrp="1"/>
          </p:cNvSpPr>
          <p:nvPr>
            <p:ph type="body" sz="quarter" idx="40" hasCustomPrompt="1"/>
          </p:nvPr>
        </p:nvSpPr>
        <p:spPr>
          <a:xfrm>
            <a:off x="1641669" y="2943000"/>
            <a:ext cx="2303998" cy="972000"/>
          </a:xfrm>
        </p:spPr>
        <p:txBody>
          <a:bodyPr anchor="b"/>
          <a:lstStyle>
            <a:lvl1pPr algn="l">
              <a:defRPr sz="4300" b="1">
                <a:solidFill>
                  <a:schemeClr val="bg1"/>
                </a:solidFill>
              </a:defRPr>
            </a:lvl1pPr>
          </a:lstStyle>
          <a:p>
            <a:pPr lvl="0"/>
            <a:r>
              <a:rPr lang="fr-FR" dirty="0"/>
              <a:t>00</a:t>
            </a:r>
          </a:p>
        </p:txBody>
      </p:sp>
      <p:sp>
        <p:nvSpPr>
          <p:cNvPr id="25" name="Espace réservé du texte 15">
            <a:extLst>
              <a:ext uri="{FF2B5EF4-FFF2-40B4-BE49-F238E27FC236}">
                <a16:creationId xmlns:a16="http://schemas.microsoft.com/office/drawing/2014/main" id="{22FDCE64-E581-763E-AABF-415189E6B42A}"/>
              </a:ext>
            </a:extLst>
          </p:cNvPr>
          <p:cNvSpPr>
            <a:spLocks noGrp="1"/>
          </p:cNvSpPr>
          <p:nvPr>
            <p:ph type="body" sz="quarter" idx="41" hasCustomPrompt="1"/>
          </p:nvPr>
        </p:nvSpPr>
        <p:spPr>
          <a:xfrm>
            <a:off x="1641667" y="3803371"/>
            <a:ext cx="2304000" cy="468000"/>
          </a:xfrm>
        </p:spPr>
        <p:txBody>
          <a:bodyPr/>
          <a:lstStyle>
            <a:lvl1pPr algn="l">
              <a:lnSpc>
                <a:spcPct val="90000"/>
              </a:lnSpc>
              <a:defRPr sz="1600">
                <a:solidFill>
                  <a:schemeClr val="bg1"/>
                </a:solidFill>
              </a:defRPr>
            </a:lvl1pPr>
          </a:lstStyle>
          <a:p>
            <a:pPr lvl="0"/>
            <a:r>
              <a:rPr lang="fr-FR" dirty="0"/>
              <a:t>Modifiez le texte</a:t>
            </a:r>
          </a:p>
        </p:txBody>
      </p:sp>
      <p:sp>
        <p:nvSpPr>
          <p:cNvPr id="26" name="Espace réservé du texte 15">
            <a:extLst>
              <a:ext uri="{FF2B5EF4-FFF2-40B4-BE49-F238E27FC236}">
                <a16:creationId xmlns:a16="http://schemas.microsoft.com/office/drawing/2014/main" id="{C4C26CBE-62B3-C659-6808-0581B59C9C83}"/>
              </a:ext>
            </a:extLst>
          </p:cNvPr>
          <p:cNvSpPr>
            <a:spLocks noGrp="1"/>
          </p:cNvSpPr>
          <p:nvPr>
            <p:ph type="body" sz="quarter" idx="42" hasCustomPrompt="1"/>
          </p:nvPr>
        </p:nvSpPr>
        <p:spPr>
          <a:xfrm>
            <a:off x="4937319" y="2943000"/>
            <a:ext cx="2303998" cy="972000"/>
          </a:xfrm>
        </p:spPr>
        <p:txBody>
          <a:bodyPr anchor="b"/>
          <a:lstStyle>
            <a:lvl1pPr algn="l">
              <a:defRPr sz="4300" b="1">
                <a:solidFill>
                  <a:schemeClr val="bg1"/>
                </a:solidFill>
              </a:defRPr>
            </a:lvl1pPr>
          </a:lstStyle>
          <a:p>
            <a:pPr lvl="0"/>
            <a:r>
              <a:rPr lang="fr-FR" dirty="0"/>
              <a:t>00</a:t>
            </a:r>
          </a:p>
        </p:txBody>
      </p:sp>
      <p:sp>
        <p:nvSpPr>
          <p:cNvPr id="27" name="Espace réservé du texte 15">
            <a:extLst>
              <a:ext uri="{FF2B5EF4-FFF2-40B4-BE49-F238E27FC236}">
                <a16:creationId xmlns:a16="http://schemas.microsoft.com/office/drawing/2014/main" id="{51D74348-A240-F3BD-2890-6B70AD819217}"/>
              </a:ext>
            </a:extLst>
          </p:cNvPr>
          <p:cNvSpPr>
            <a:spLocks noGrp="1"/>
          </p:cNvSpPr>
          <p:nvPr>
            <p:ph type="body" sz="quarter" idx="43" hasCustomPrompt="1"/>
          </p:nvPr>
        </p:nvSpPr>
        <p:spPr>
          <a:xfrm>
            <a:off x="4937317" y="3803371"/>
            <a:ext cx="2304000" cy="468000"/>
          </a:xfrm>
        </p:spPr>
        <p:txBody>
          <a:bodyPr/>
          <a:lstStyle>
            <a:lvl1pPr algn="l">
              <a:lnSpc>
                <a:spcPct val="90000"/>
              </a:lnSpc>
              <a:defRPr sz="1600">
                <a:solidFill>
                  <a:schemeClr val="bg1"/>
                </a:solidFill>
              </a:defRPr>
            </a:lvl1pPr>
          </a:lstStyle>
          <a:p>
            <a:pPr lvl="0"/>
            <a:r>
              <a:rPr lang="fr-FR" dirty="0"/>
              <a:t>Modifiez le texte</a:t>
            </a:r>
          </a:p>
        </p:txBody>
      </p:sp>
      <p:sp>
        <p:nvSpPr>
          <p:cNvPr id="28" name="Espace réservé du texte 15">
            <a:extLst>
              <a:ext uri="{FF2B5EF4-FFF2-40B4-BE49-F238E27FC236}">
                <a16:creationId xmlns:a16="http://schemas.microsoft.com/office/drawing/2014/main" id="{A2B5D285-839A-2AE7-7BA3-10924E02B64D}"/>
              </a:ext>
            </a:extLst>
          </p:cNvPr>
          <p:cNvSpPr>
            <a:spLocks noGrp="1"/>
          </p:cNvSpPr>
          <p:nvPr>
            <p:ph type="body" sz="quarter" idx="44" hasCustomPrompt="1"/>
          </p:nvPr>
        </p:nvSpPr>
        <p:spPr>
          <a:xfrm>
            <a:off x="8232969" y="2943000"/>
            <a:ext cx="2303998" cy="972000"/>
          </a:xfrm>
        </p:spPr>
        <p:txBody>
          <a:bodyPr anchor="b"/>
          <a:lstStyle>
            <a:lvl1pPr algn="l">
              <a:defRPr sz="4300" b="1">
                <a:solidFill>
                  <a:schemeClr val="bg1"/>
                </a:solidFill>
              </a:defRPr>
            </a:lvl1pPr>
          </a:lstStyle>
          <a:p>
            <a:pPr lvl="0"/>
            <a:r>
              <a:rPr lang="fr-FR" dirty="0"/>
              <a:t>00</a:t>
            </a:r>
          </a:p>
        </p:txBody>
      </p:sp>
      <p:sp>
        <p:nvSpPr>
          <p:cNvPr id="29" name="Espace réservé du texte 15">
            <a:extLst>
              <a:ext uri="{FF2B5EF4-FFF2-40B4-BE49-F238E27FC236}">
                <a16:creationId xmlns:a16="http://schemas.microsoft.com/office/drawing/2014/main" id="{0631944E-DCA8-A595-F19F-DF2A792D6010}"/>
              </a:ext>
            </a:extLst>
          </p:cNvPr>
          <p:cNvSpPr>
            <a:spLocks noGrp="1"/>
          </p:cNvSpPr>
          <p:nvPr>
            <p:ph type="body" sz="quarter" idx="45" hasCustomPrompt="1"/>
          </p:nvPr>
        </p:nvSpPr>
        <p:spPr>
          <a:xfrm>
            <a:off x="8232967" y="3803371"/>
            <a:ext cx="2304000" cy="468000"/>
          </a:xfrm>
        </p:spPr>
        <p:txBody>
          <a:bodyPr/>
          <a:lstStyle>
            <a:lvl1pPr algn="l">
              <a:lnSpc>
                <a:spcPct val="90000"/>
              </a:lnSpc>
              <a:defRPr sz="1600">
                <a:solidFill>
                  <a:schemeClr val="bg1"/>
                </a:solidFill>
              </a:defRPr>
            </a:lvl1pPr>
          </a:lstStyle>
          <a:p>
            <a:pPr lvl="0"/>
            <a:r>
              <a:rPr lang="fr-FR" dirty="0"/>
              <a:t>Modifiez le texte</a:t>
            </a:r>
          </a:p>
        </p:txBody>
      </p:sp>
      <p:sp>
        <p:nvSpPr>
          <p:cNvPr id="30" name="Espace réservé du texte 18">
            <a:extLst>
              <a:ext uri="{FF2B5EF4-FFF2-40B4-BE49-F238E27FC236}">
                <a16:creationId xmlns:a16="http://schemas.microsoft.com/office/drawing/2014/main" id="{2875AE8E-3247-0C3D-A998-3A2841291FB1}"/>
              </a:ext>
            </a:extLst>
          </p:cNvPr>
          <p:cNvSpPr>
            <a:spLocks noGrp="1"/>
          </p:cNvSpPr>
          <p:nvPr>
            <p:ph type="body" sz="quarter" idx="33"/>
          </p:nvPr>
        </p:nvSpPr>
        <p:spPr>
          <a:xfrm>
            <a:off x="139858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1" name="Espace réservé du texte 18">
            <a:extLst>
              <a:ext uri="{FF2B5EF4-FFF2-40B4-BE49-F238E27FC236}">
                <a16:creationId xmlns:a16="http://schemas.microsoft.com/office/drawing/2014/main" id="{6295585D-F5A6-5337-C48B-D232077489DF}"/>
              </a:ext>
            </a:extLst>
          </p:cNvPr>
          <p:cNvSpPr>
            <a:spLocks noGrp="1"/>
          </p:cNvSpPr>
          <p:nvPr>
            <p:ph type="body" sz="quarter" idx="36"/>
          </p:nvPr>
        </p:nvSpPr>
        <p:spPr>
          <a:xfrm>
            <a:off x="469423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2" name="Espace réservé du texte 18">
            <a:extLst>
              <a:ext uri="{FF2B5EF4-FFF2-40B4-BE49-F238E27FC236}">
                <a16:creationId xmlns:a16="http://schemas.microsoft.com/office/drawing/2014/main" id="{194091DC-EAF7-6818-2E24-0AC2A466FFEC}"/>
              </a:ext>
            </a:extLst>
          </p:cNvPr>
          <p:cNvSpPr>
            <a:spLocks noGrp="1"/>
          </p:cNvSpPr>
          <p:nvPr>
            <p:ph type="body" sz="quarter" idx="39"/>
          </p:nvPr>
        </p:nvSpPr>
        <p:spPr>
          <a:xfrm>
            <a:off x="7989888" y="4448174"/>
            <a:ext cx="2722562" cy="1368000"/>
          </a:xfrm>
        </p:spPr>
        <p:txBody>
          <a:bodyPr/>
          <a:lstStyle>
            <a:lvl1pPr>
              <a:defRPr sz="1200"/>
            </a:lvl1pPr>
            <a:lvl2pPr>
              <a:defRPr sz="1200"/>
            </a:lvl2pPr>
            <a:lvl3pPr>
              <a:defRPr sz="1400"/>
            </a:lvl3pPr>
            <a:lvl4pPr>
              <a:defRPr sz="18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F6B2FFF9-5ED7-72D6-504B-71D775EAF331}"/>
              </a:ext>
            </a:extLst>
          </p:cNvPr>
          <p:cNvSpPr>
            <a:spLocks noGrp="1"/>
          </p:cNvSpPr>
          <p:nvPr>
            <p:ph type="sldNum" sz="quarter" idx="46"/>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812070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ommaire N°2">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D110F6D-57C8-B6FE-F281-A5D29E390FCD}"/>
              </a:ext>
            </a:extLst>
          </p:cNvPr>
          <p:cNvSpPr>
            <a:spLocks noChangeAspect="1"/>
          </p:cNvSpPr>
          <p:nvPr/>
        </p:nvSpPr>
        <p:spPr>
          <a:xfrm>
            <a:off x="1092496"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CC8FED63-26E0-58F4-80AB-5D90C9DFF248}"/>
              </a:ext>
            </a:extLst>
          </p:cNvPr>
          <p:cNvSpPr>
            <a:spLocks noChangeAspect="1"/>
          </p:cNvSpPr>
          <p:nvPr/>
        </p:nvSpPr>
        <p:spPr>
          <a:xfrm>
            <a:off x="4653538"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2A9708CB-A64B-710E-D22A-4152F738850C}"/>
              </a:ext>
            </a:extLst>
          </p:cNvPr>
          <p:cNvSpPr>
            <a:spLocks noChangeAspect="1"/>
          </p:cNvSpPr>
          <p:nvPr/>
        </p:nvSpPr>
        <p:spPr>
          <a:xfrm>
            <a:off x="8214579"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a:extLst>
              <a:ext uri="{FF2B5EF4-FFF2-40B4-BE49-F238E27FC236}">
                <a16:creationId xmlns:a16="http://schemas.microsoft.com/office/drawing/2014/main" id="{9D84AA53-910D-41D4-0C16-BEF4EC48B46E}"/>
              </a:ext>
            </a:extLst>
          </p:cNvPr>
          <p:cNvGrpSpPr>
            <a:grpSpLocks noChangeAspect="1"/>
          </p:cNvGrpSpPr>
          <p:nvPr/>
        </p:nvGrpSpPr>
        <p:grpSpPr>
          <a:xfrm>
            <a:off x="870087" y="1609725"/>
            <a:ext cx="720000" cy="720000"/>
            <a:chOff x="870087" y="1286134"/>
            <a:chExt cx="903822" cy="903822"/>
          </a:xfrm>
        </p:grpSpPr>
        <p:sp>
          <p:nvSpPr>
            <p:cNvPr id="48" name="Rectangle 47">
              <a:extLst>
                <a:ext uri="{FF2B5EF4-FFF2-40B4-BE49-F238E27FC236}">
                  <a16:creationId xmlns:a16="http://schemas.microsoft.com/office/drawing/2014/main" id="{76FDEDFC-FA77-B385-3783-A37CE2695BF0}"/>
                </a:ext>
              </a:extLst>
            </p:cNvPr>
            <p:cNvSpPr/>
            <p:nvPr/>
          </p:nvSpPr>
          <p:spPr>
            <a:xfrm>
              <a:off x="870087"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9" name="Graphique 48">
              <a:extLst>
                <a:ext uri="{FF2B5EF4-FFF2-40B4-BE49-F238E27FC236}">
                  <a16:creationId xmlns:a16="http://schemas.microsoft.com/office/drawing/2014/main" id="{C83F65E9-1D1F-133A-9D47-F3C0E1001C5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9401" y="1507171"/>
              <a:ext cx="265194" cy="461749"/>
            </a:xfrm>
            <a:prstGeom prst="rect">
              <a:avLst/>
            </a:prstGeom>
          </p:spPr>
        </p:pic>
      </p:grpSp>
      <p:grpSp>
        <p:nvGrpSpPr>
          <p:cNvPr id="18" name="Groupe 17">
            <a:extLst>
              <a:ext uri="{FF2B5EF4-FFF2-40B4-BE49-F238E27FC236}">
                <a16:creationId xmlns:a16="http://schemas.microsoft.com/office/drawing/2014/main" id="{1697372A-06FF-9A4A-6452-D349E2BD3F68}"/>
              </a:ext>
            </a:extLst>
          </p:cNvPr>
          <p:cNvGrpSpPr>
            <a:grpSpLocks noChangeAspect="1"/>
          </p:cNvGrpSpPr>
          <p:nvPr/>
        </p:nvGrpSpPr>
        <p:grpSpPr>
          <a:xfrm>
            <a:off x="4418968" y="1609725"/>
            <a:ext cx="720000" cy="720000"/>
            <a:chOff x="4351669" y="1286134"/>
            <a:chExt cx="903822" cy="903822"/>
          </a:xfrm>
        </p:grpSpPr>
        <p:sp>
          <p:nvSpPr>
            <p:cNvPr id="51" name="Rectangle 50">
              <a:extLst>
                <a:ext uri="{FF2B5EF4-FFF2-40B4-BE49-F238E27FC236}">
                  <a16:creationId xmlns:a16="http://schemas.microsoft.com/office/drawing/2014/main" id="{447EB17D-F120-7B4A-C880-264B16C3D2A9}"/>
                </a:ext>
              </a:extLst>
            </p:cNvPr>
            <p:cNvSpPr/>
            <p:nvPr/>
          </p:nvSpPr>
          <p:spPr>
            <a:xfrm>
              <a:off x="4351669"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Graphique 51">
              <a:extLst>
                <a:ext uri="{FF2B5EF4-FFF2-40B4-BE49-F238E27FC236}">
                  <a16:creationId xmlns:a16="http://schemas.microsoft.com/office/drawing/2014/main" id="{1F55814F-4EA9-7C7C-31F6-16570802F0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70983" y="1507171"/>
              <a:ext cx="265194" cy="461749"/>
            </a:xfrm>
            <a:prstGeom prst="rect">
              <a:avLst/>
            </a:prstGeom>
          </p:spPr>
        </p:pic>
      </p:grpSp>
      <p:grpSp>
        <p:nvGrpSpPr>
          <p:cNvPr id="19" name="Groupe 18">
            <a:extLst>
              <a:ext uri="{FF2B5EF4-FFF2-40B4-BE49-F238E27FC236}">
                <a16:creationId xmlns:a16="http://schemas.microsoft.com/office/drawing/2014/main" id="{2D41D06E-14BD-D8E9-86B7-02B047FDC4B5}"/>
              </a:ext>
            </a:extLst>
          </p:cNvPr>
          <p:cNvGrpSpPr>
            <a:grpSpLocks noChangeAspect="1"/>
          </p:cNvGrpSpPr>
          <p:nvPr/>
        </p:nvGrpSpPr>
        <p:grpSpPr>
          <a:xfrm>
            <a:off x="7967849" y="1609725"/>
            <a:ext cx="720000" cy="720000"/>
            <a:chOff x="7833251" y="1286134"/>
            <a:chExt cx="903822" cy="903822"/>
          </a:xfrm>
        </p:grpSpPr>
        <p:sp>
          <p:nvSpPr>
            <p:cNvPr id="54" name="Rectangle 53">
              <a:extLst>
                <a:ext uri="{FF2B5EF4-FFF2-40B4-BE49-F238E27FC236}">
                  <a16:creationId xmlns:a16="http://schemas.microsoft.com/office/drawing/2014/main" id="{F0A34419-30B7-398B-86AE-4311666D0031}"/>
                </a:ext>
              </a:extLst>
            </p:cNvPr>
            <p:cNvSpPr/>
            <p:nvPr/>
          </p:nvSpPr>
          <p:spPr>
            <a:xfrm>
              <a:off x="7833251"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5" name="Graphique 54">
              <a:extLst>
                <a:ext uri="{FF2B5EF4-FFF2-40B4-BE49-F238E27FC236}">
                  <a16:creationId xmlns:a16="http://schemas.microsoft.com/office/drawing/2014/main" id="{8B24FADC-49E6-BF26-D0DC-4EABC0716E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52565" y="1507171"/>
              <a:ext cx="265194" cy="461749"/>
            </a:xfrm>
            <a:prstGeom prst="rect">
              <a:avLst/>
            </a:prstGeom>
          </p:spPr>
        </p:pic>
      </p:grpSp>
      <p:sp>
        <p:nvSpPr>
          <p:cNvPr id="6" name="Titre 5">
            <a:extLst>
              <a:ext uri="{FF2B5EF4-FFF2-40B4-BE49-F238E27FC236}">
                <a16:creationId xmlns:a16="http://schemas.microsoft.com/office/drawing/2014/main" id="{2446BC1A-CB5C-26C3-5235-07C236D3A0D6}"/>
              </a:ext>
            </a:extLst>
          </p:cNvPr>
          <p:cNvSpPr>
            <a:spLocks noGrp="1"/>
          </p:cNvSpPr>
          <p:nvPr>
            <p:ph type="title"/>
          </p:nvPr>
        </p:nvSpPr>
        <p:spPr>
          <a:xfrm>
            <a:off x="735867" y="325120"/>
            <a:ext cx="9718512" cy="792000"/>
          </a:xfrm>
        </p:spPr>
        <p:txBody>
          <a:bodyPr/>
          <a:lstStyle>
            <a:lvl1pPr>
              <a:defRPr sz="4400">
                <a:solidFill>
                  <a:schemeClr val="tx1"/>
                </a:solidFill>
              </a:defRPr>
            </a:lvl1pPr>
          </a:lstStyle>
          <a:p>
            <a:r>
              <a:rPr lang="fr-FR" dirty="0"/>
              <a:t>Modifiez le style du titre</a:t>
            </a:r>
          </a:p>
        </p:txBody>
      </p:sp>
      <p:sp>
        <p:nvSpPr>
          <p:cNvPr id="16" name="Espace réservé du texte 2">
            <a:extLst>
              <a:ext uri="{FF2B5EF4-FFF2-40B4-BE49-F238E27FC236}">
                <a16:creationId xmlns:a16="http://schemas.microsoft.com/office/drawing/2014/main" id="{A6204789-A8ED-55A1-341A-B67019BE9349}"/>
              </a:ext>
            </a:extLst>
          </p:cNvPr>
          <p:cNvSpPr>
            <a:spLocks noGrp="1"/>
          </p:cNvSpPr>
          <p:nvPr>
            <p:ph type="body" idx="1" hasCustomPrompt="1"/>
          </p:nvPr>
        </p:nvSpPr>
        <p:spPr>
          <a:xfrm>
            <a:off x="1303250" y="224904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7" name="Espace réservé du texte 13">
            <a:extLst>
              <a:ext uri="{FF2B5EF4-FFF2-40B4-BE49-F238E27FC236}">
                <a16:creationId xmlns:a16="http://schemas.microsoft.com/office/drawing/2014/main" id="{535A7768-9BD0-2558-897A-2B3951DB8270}"/>
              </a:ext>
            </a:extLst>
          </p:cNvPr>
          <p:cNvSpPr>
            <a:spLocks noGrp="1"/>
          </p:cNvSpPr>
          <p:nvPr>
            <p:ph type="body" sz="quarter" idx="13"/>
          </p:nvPr>
        </p:nvSpPr>
        <p:spPr>
          <a:xfrm>
            <a:off x="2126630" y="208950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34" name="Espace réservé du texte 2">
            <a:extLst>
              <a:ext uri="{FF2B5EF4-FFF2-40B4-BE49-F238E27FC236}">
                <a16:creationId xmlns:a16="http://schemas.microsoft.com/office/drawing/2014/main" id="{27796898-7AFF-7C98-727C-8F3254CC2D37}"/>
              </a:ext>
            </a:extLst>
          </p:cNvPr>
          <p:cNvSpPr>
            <a:spLocks noGrp="1"/>
          </p:cNvSpPr>
          <p:nvPr>
            <p:ph type="body" idx="14" hasCustomPrompt="1"/>
          </p:nvPr>
        </p:nvSpPr>
        <p:spPr>
          <a:xfrm>
            <a:off x="1303250" y="356349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35" name="Espace réservé du texte 13">
            <a:extLst>
              <a:ext uri="{FF2B5EF4-FFF2-40B4-BE49-F238E27FC236}">
                <a16:creationId xmlns:a16="http://schemas.microsoft.com/office/drawing/2014/main" id="{79149340-F420-F131-893A-FF55D50883C3}"/>
              </a:ext>
            </a:extLst>
          </p:cNvPr>
          <p:cNvSpPr>
            <a:spLocks noGrp="1"/>
          </p:cNvSpPr>
          <p:nvPr>
            <p:ph type="body" sz="quarter" idx="15"/>
          </p:nvPr>
        </p:nvSpPr>
        <p:spPr>
          <a:xfrm>
            <a:off x="2126630" y="340395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37" name="Espace réservé du texte 2">
            <a:extLst>
              <a:ext uri="{FF2B5EF4-FFF2-40B4-BE49-F238E27FC236}">
                <a16:creationId xmlns:a16="http://schemas.microsoft.com/office/drawing/2014/main" id="{7FBE0854-4FAB-73AC-21A4-DAA1D656C452}"/>
              </a:ext>
            </a:extLst>
          </p:cNvPr>
          <p:cNvSpPr>
            <a:spLocks noGrp="1"/>
          </p:cNvSpPr>
          <p:nvPr>
            <p:ph type="body" idx="16" hasCustomPrompt="1"/>
          </p:nvPr>
        </p:nvSpPr>
        <p:spPr>
          <a:xfrm>
            <a:off x="4935856" y="224904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38" name="Espace réservé du texte 13">
            <a:extLst>
              <a:ext uri="{FF2B5EF4-FFF2-40B4-BE49-F238E27FC236}">
                <a16:creationId xmlns:a16="http://schemas.microsoft.com/office/drawing/2014/main" id="{9C95B7BE-CF7B-3867-594E-E5B8AAE0CD56}"/>
              </a:ext>
            </a:extLst>
          </p:cNvPr>
          <p:cNvSpPr>
            <a:spLocks noGrp="1"/>
          </p:cNvSpPr>
          <p:nvPr>
            <p:ph type="body" sz="quarter" idx="17"/>
          </p:nvPr>
        </p:nvSpPr>
        <p:spPr>
          <a:xfrm>
            <a:off x="5759236" y="208950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39" name="Espace réservé du texte 2">
            <a:extLst>
              <a:ext uri="{FF2B5EF4-FFF2-40B4-BE49-F238E27FC236}">
                <a16:creationId xmlns:a16="http://schemas.microsoft.com/office/drawing/2014/main" id="{27F8F42A-9357-1395-742F-01978B5D44A7}"/>
              </a:ext>
            </a:extLst>
          </p:cNvPr>
          <p:cNvSpPr>
            <a:spLocks noGrp="1"/>
          </p:cNvSpPr>
          <p:nvPr>
            <p:ph type="body" idx="18" hasCustomPrompt="1"/>
          </p:nvPr>
        </p:nvSpPr>
        <p:spPr>
          <a:xfrm>
            <a:off x="4935856" y="356349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40" name="Espace réservé du texte 13">
            <a:extLst>
              <a:ext uri="{FF2B5EF4-FFF2-40B4-BE49-F238E27FC236}">
                <a16:creationId xmlns:a16="http://schemas.microsoft.com/office/drawing/2014/main" id="{07A9C997-16B0-68F3-CB3B-96143444CAA3}"/>
              </a:ext>
            </a:extLst>
          </p:cNvPr>
          <p:cNvSpPr>
            <a:spLocks noGrp="1"/>
          </p:cNvSpPr>
          <p:nvPr>
            <p:ph type="body" sz="quarter" idx="19"/>
          </p:nvPr>
        </p:nvSpPr>
        <p:spPr>
          <a:xfrm>
            <a:off x="5759236" y="340395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42" name="Espace réservé du texte 2">
            <a:extLst>
              <a:ext uri="{FF2B5EF4-FFF2-40B4-BE49-F238E27FC236}">
                <a16:creationId xmlns:a16="http://schemas.microsoft.com/office/drawing/2014/main" id="{3CCB77E9-C591-AC03-FEDE-658663F2CF5D}"/>
              </a:ext>
            </a:extLst>
          </p:cNvPr>
          <p:cNvSpPr>
            <a:spLocks noGrp="1"/>
          </p:cNvSpPr>
          <p:nvPr>
            <p:ph type="body" idx="20" hasCustomPrompt="1"/>
          </p:nvPr>
        </p:nvSpPr>
        <p:spPr>
          <a:xfrm>
            <a:off x="8425333" y="224904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43" name="Espace réservé du texte 13">
            <a:extLst>
              <a:ext uri="{FF2B5EF4-FFF2-40B4-BE49-F238E27FC236}">
                <a16:creationId xmlns:a16="http://schemas.microsoft.com/office/drawing/2014/main" id="{C28AFB99-B863-37FE-D4A4-F2960A7B4A8C}"/>
              </a:ext>
            </a:extLst>
          </p:cNvPr>
          <p:cNvSpPr>
            <a:spLocks noGrp="1"/>
          </p:cNvSpPr>
          <p:nvPr>
            <p:ph type="body" sz="quarter" idx="21"/>
          </p:nvPr>
        </p:nvSpPr>
        <p:spPr>
          <a:xfrm>
            <a:off x="9248713" y="208950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44" name="Espace réservé du texte 2">
            <a:extLst>
              <a:ext uri="{FF2B5EF4-FFF2-40B4-BE49-F238E27FC236}">
                <a16:creationId xmlns:a16="http://schemas.microsoft.com/office/drawing/2014/main" id="{5993547F-BF95-77E6-F7B7-8EEE97D37E62}"/>
              </a:ext>
            </a:extLst>
          </p:cNvPr>
          <p:cNvSpPr>
            <a:spLocks noGrp="1"/>
          </p:cNvSpPr>
          <p:nvPr>
            <p:ph type="body" idx="22" hasCustomPrompt="1"/>
          </p:nvPr>
        </p:nvSpPr>
        <p:spPr>
          <a:xfrm>
            <a:off x="8425333" y="3563493"/>
            <a:ext cx="900000" cy="1080000"/>
          </a:xfrm>
        </p:spPr>
        <p:txBody>
          <a:bodyPr anchor="ctr"/>
          <a:lstStyle>
            <a:lvl1pPr marL="0" indent="0">
              <a:buNone/>
              <a:defRPr sz="61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45" name="Espace réservé du texte 13">
            <a:extLst>
              <a:ext uri="{FF2B5EF4-FFF2-40B4-BE49-F238E27FC236}">
                <a16:creationId xmlns:a16="http://schemas.microsoft.com/office/drawing/2014/main" id="{37DB948D-3954-FBD3-31C3-5CE46AF2C6E8}"/>
              </a:ext>
            </a:extLst>
          </p:cNvPr>
          <p:cNvSpPr>
            <a:spLocks noGrp="1"/>
          </p:cNvSpPr>
          <p:nvPr>
            <p:ph type="body" sz="quarter" idx="23"/>
          </p:nvPr>
        </p:nvSpPr>
        <p:spPr>
          <a:xfrm>
            <a:off x="9248713" y="3403951"/>
            <a:ext cx="1944000" cy="1080000"/>
          </a:xfrm>
        </p:spPr>
        <p:txBody>
          <a:bodyPr anchor="b"/>
          <a:lstStyle>
            <a:lvl1pPr>
              <a:defRPr sz="1600">
                <a:solidFill>
                  <a:schemeClr val="bg1"/>
                </a:solidFill>
              </a:defRPr>
            </a:lvl1pPr>
          </a:lstStyle>
          <a:p>
            <a:pPr lvl="0"/>
            <a:r>
              <a:rPr lang="fr-FR"/>
              <a:t>Cliquez pour modifier les styles du texte du masque</a:t>
            </a:r>
          </a:p>
        </p:txBody>
      </p:sp>
      <p:sp>
        <p:nvSpPr>
          <p:cNvPr id="3" name="Rectangle 2">
            <a:extLst>
              <a:ext uri="{FF2B5EF4-FFF2-40B4-BE49-F238E27FC236}">
                <a16:creationId xmlns:a16="http://schemas.microsoft.com/office/drawing/2014/main" id="{C516B6DD-E52B-B249-E7C4-4C680A891217}"/>
              </a:ext>
            </a:extLst>
          </p:cNvPr>
          <p:cNvSpPr>
            <a:spLocks noChangeAspect="1"/>
          </p:cNvSpPr>
          <p:nvPr/>
        </p:nvSpPr>
        <p:spPr>
          <a:xfrm>
            <a:off x="1092496"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51DDE56-E165-1F86-E217-721DD47F70F5}"/>
              </a:ext>
            </a:extLst>
          </p:cNvPr>
          <p:cNvSpPr>
            <a:spLocks noChangeAspect="1"/>
          </p:cNvSpPr>
          <p:nvPr/>
        </p:nvSpPr>
        <p:spPr>
          <a:xfrm>
            <a:off x="4653538"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4B21414B-3F7B-B1E0-9CFC-B5111EA636B0}"/>
              </a:ext>
            </a:extLst>
          </p:cNvPr>
          <p:cNvSpPr>
            <a:spLocks noChangeAspect="1"/>
          </p:cNvSpPr>
          <p:nvPr/>
        </p:nvSpPr>
        <p:spPr>
          <a:xfrm>
            <a:off x="8214579"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0CD8DDDC-35E0-FAAA-A33C-E5E5E1352204}"/>
              </a:ext>
            </a:extLst>
          </p:cNvPr>
          <p:cNvGrpSpPr>
            <a:grpSpLocks noChangeAspect="1"/>
          </p:cNvGrpSpPr>
          <p:nvPr/>
        </p:nvGrpSpPr>
        <p:grpSpPr>
          <a:xfrm>
            <a:off x="870087" y="1609725"/>
            <a:ext cx="720000" cy="720000"/>
            <a:chOff x="870087" y="1286134"/>
            <a:chExt cx="903822" cy="903822"/>
          </a:xfrm>
        </p:grpSpPr>
        <p:sp>
          <p:nvSpPr>
            <p:cNvPr id="11" name="Rectangle 10">
              <a:extLst>
                <a:ext uri="{FF2B5EF4-FFF2-40B4-BE49-F238E27FC236}">
                  <a16:creationId xmlns:a16="http://schemas.microsoft.com/office/drawing/2014/main" id="{A77DB449-8653-4F70-836B-83E1A5E2BB68}"/>
                </a:ext>
              </a:extLst>
            </p:cNvPr>
            <p:cNvSpPr/>
            <p:nvPr/>
          </p:nvSpPr>
          <p:spPr>
            <a:xfrm>
              <a:off x="870087"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extLst>
                <a:ext uri="{FF2B5EF4-FFF2-40B4-BE49-F238E27FC236}">
                  <a16:creationId xmlns:a16="http://schemas.microsoft.com/office/drawing/2014/main" id="{AF104E8F-FA24-59F2-867D-323BFEC5B1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9401" y="1507171"/>
              <a:ext cx="265194" cy="461749"/>
            </a:xfrm>
            <a:prstGeom prst="rect">
              <a:avLst/>
            </a:prstGeom>
          </p:spPr>
        </p:pic>
      </p:grpSp>
      <p:grpSp>
        <p:nvGrpSpPr>
          <p:cNvPr id="13" name="Groupe 12">
            <a:extLst>
              <a:ext uri="{FF2B5EF4-FFF2-40B4-BE49-F238E27FC236}">
                <a16:creationId xmlns:a16="http://schemas.microsoft.com/office/drawing/2014/main" id="{18A475BC-3C9E-CA34-7663-476336A23AE0}"/>
              </a:ext>
            </a:extLst>
          </p:cNvPr>
          <p:cNvGrpSpPr>
            <a:grpSpLocks noChangeAspect="1"/>
          </p:cNvGrpSpPr>
          <p:nvPr/>
        </p:nvGrpSpPr>
        <p:grpSpPr>
          <a:xfrm>
            <a:off x="4418968" y="1609725"/>
            <a:ext cx="720000" cy="720000"/>
            <a:chOff x="4351669" y="1286134"/>
            <a:chExt cx="903822" cy="903822"/>
          </a:xfrm>
        </p:grpSpPr>
        <p:sp>
          <p:nvSpPr>
            <p:cNvPr id="14" name="Rectangle 13">
              <a:extLst>
                <a:ext uri="{FF2B5EF4-FFF2-40B4-BE49-F238E27FC236}">
                  <a16:creationId xmlns:a16="http://schemas.microsoft.com/office/drawing/2014/main" id="{E1967EBC-D7BD-5041-2B12-404F5B5E1AC3}"/>
                </a:ext>
              </a:extLst>
            </p:cNvPr>
            <p:cNvSpPr/>
            <p:nvPr/>
          </p:nvSpPr>
          <p:spPr>
            <a:xfrm>
              <a:off x="4351669"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Graphique 14">
              <a:extLst>
                <a:ext uri="{FF2B5EF4-FFF2-40B4-BE49-F238E27FC236}">
                  <a16:creationId xmlns:a16="http://schemas.microsoft.com/office/drawing/2014/main" id="{0156F752-CA2E-7F0D-9C3F-B97031E0ABE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70983" y="1507171"/>
              <a:ext cx="265194" cy="461749"/>
            </a:xfrm>
            <a:prstGeom prst="rect">
              <a:avLst/>
            </a:prstGeom>
          </p:spPr>
        </p:pic>
      </p:grpSp>
      <p:grpSp>
        <p:nvGrpSpPr>
          <p:cNvPr id="20" name="Groupe 19">
            <a:extLst>
              <a:ext uri="{FF2B5EF4-FFF2-40B4-BE49-F238E27FC236}">
                <a16:creationId xmlns:a16="http://schemas.microsoft.com/office/drawing/2014/main" id="{73122E76-2D62-9CB6-9B87-6E9BBA057010}"/>
              </a:ext>
            </a:extLst>
          </p:cNvPr>
          <p:cNvGrpSpPr>
            <a:grpSpLocks noChangeAspect="1"/>
          </p:cNvGrpSpPr>
          <p:nvPr/>
        </p:nvGrpSpPr>
        <p:grpSpPr>
          <a:xfrm>
            <a:off x="7967849" y="1609725"/>
            <a:ext cx="720000" cy="720000"/>
            <a:chOff x="7833251" y="1286134"/>
            <a:chExt cx="903822" cy="903822"/>
          </a:xfrm>
        </p:grpSpPr>
        <p:sp>
          <p:nvSpPr>
            <p:cNvPr id="21" name="Rectangle 20">
              <a:extLst>
                <a:ext uri="{FF2B5EF4-FFF2-40B4-BE49-F238E27FC236}">
                  <a16:creationId xmlns:a16="http://schemas.microsoft.com/office/drawing/2014/main" id="{11962E2E-411D-E6EC-2D7E-22AB01FFEAF8}"/>
                </a:ext>
              </a:extLst>
            </p:cNvPr>
            <p:cNvSpPr/>
            <p:nvPr/>
          </p:nvSpPr>
          <p:spPr>
            <a:xfrm>
              <a:off x="7833251"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36C50ABE-6CC5-81AA-7901-365752DB0E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52565" y="1507171"/>
              <a:ext cx="265194" cy="461749"/>
            </a:xfrm>
            <a:prstGeom prst="rect">
              <a:avLst/>
            </a:prstGeom>
          </p:spPr>
        </p:pic>
      </p:grpSp>
      <p:sp>
        <p:nvSpPr>
          <p:cNvPr id="23" name="Rectangle 22">
            <a:extLst>
              <a:ext uri="{FF2B5EF4-FFF2-40B4-BE49-F238E27FC236}">
                <a16:creationId xmlns:a16="http://schemas.microsoft.com/office/drawing/2014/main" id="{2B771C7A-C9F8-7E61-76A5-64470822C587}"/>
              </a:ext>
            </a:extLst>
          </p:cNvPr>
          <p:cNvSpPr>
            <a:spLocks noChangeAspect="1"/>
          </p:cNvSpPr>
          <p:nvPr/>
        </p:nvSpPr>
        <p:spPr>
          <a:xfrm>
            <a:off x="1092496"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57651B01-AAAA-D7C1-0212-6B24AB914A5E}"/>
              </a:ext>
            </a:extLst>
          </p:cNvPr>
          <p:cNvSpPr>
            <a:spLocks noChangeAspect="1"/>
          </p:cNvSpPr>
          <p:nvPr/>
        </p:nvSpPr>
        <p:spPr>
          <a:xfrm>
            <a:off x="4653538"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50A27A6-DC72-5094-DE1A-1F6311C0239C}"/>
              </a:ext>
            </a:extLst>
          </p:cNvPr>
          <p:cNvSpPr>
            <a:spLocks noChangeAspect="1"/>
          </p:cNvSpPr>
          <p:nvPr/>
        </p:nvSpPr>
        <p:spPr>
          <a:xfrm>
            <a:off x="8214579"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7" name="Groupe 26">
            <a:extLst>
              <a:ext uri="{FF2B5EF4-FFF2-40B4-BE49-F238E27FC236}">
                <a16:creationId xmlns:a16="http://schemas.microsoft.com/office/drawing/2014/main" id="{4BE211BF-FDCB-8692-0F2E-67C201A7206B}"/>
              </a:ext>
            </a:extLst>
          </p:cNvPr>
          <p:cNvGrpSpPr>
            <a:grpSpLocks noChangeAspect="1"/>
          </p:cNvGrpSpPr>
          <p:nvPr/>
        </p:nvGrpSpPr>
        <p:grpSpPr>
          <a:xfrm>
            <a:off x="870087" y="1609725"/>
            <a:ext cx="720000" cy="720000"/>
            <a:chOff x="870087" y="1286134"/>
            <a:chExt cx="903822" cy="903822"/>
          </a:xfrm>
        </p:grpSpPr>
        <p:sp>
          <p:nvSpPr>
            <p:cNvPr id="28" name="Rectangle 27">
              <a:extLst>
                <a:ext uri="{FF2B5EF4-FFF2-40B4-BE49-F238E27FC236}">
                  <a16:creationId xmlns:a16="http://schemas.microsoft.com/office/drawing/2014/main" id="{C43C6F63-0A79-D7A5-FD32-E945BB9C640C}"/>
                </a:ext>
              </a:extLst>
            </p:cNvPr>
            <p:cNvSpPr/>
            <p:nvPr/>
          </p:nvSpPr>
          <p:spPr>
            <a:xfrm>
              <a:off x="870087"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raphique 28">
              <a:extLst>
                <a:ext uri="{FF2B5EF4-FFF2-40B4-BE49-F238E27FC236}">
                  <a16:creationId xmlns:a16="http://schemas.microsoft.com/office/drawing/2014/main" id="{8028D0C1-3CE3-C6D6-B8B2-835E3762332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9401" y="1507171"/>
              <a:ext cx="265194" cy="461749"/>
            </a:xfrm>
            <a:prstGeom prst="rect">
              <a:avLst/>
            </a:prstGeom>
          </p:spPr>
        </p:pic>
      </p:grpSp>
      <p:grpSp>
        <p:nvGrpSpPr>
          <p:cNvPr id="30" name="Groupe 29">
            <a:extLst>
              <a:ext uri="{FF2B5EF4-FFF2-40B4-BE49-F238E27FC236}">
                <a16:creationId xmlns:a16="http://schemas.microsoft.com/office/drawing/2014/main" id="{2F96E89F-EC1A-E184-7CF8-AB3233B06608}"/>
              </a:ext>
            </a:extLst>
          </p:cNvPr>
          <p:cNvGrpSpPr>
            <a:grpSpLocks noChangeAspect="1"/>
          </p:cNvGrpSpPr>
          <p:nvPr/>
        </p:nvGrpSpPr>
        <p:grpSpPr>
          <a:xfrm>
            <a:off x="4418968" y="1609725"/>
            <a:ext cx="720000" cy="720000"/>
            <a:chOff x="4351669" y="1286134"/>
            <a:chExt cx="903822" cy="903822"/>
          </a:xfrm>
        </p:grpSpPr>
        <p:sp>
          <p:nvSpPr>
            <p:cNvPr id="31" name="Rectangle 30">
              <a:extLst>
                <a:ext uri="{FF2B5EF4-FFF2-40B4-BE49-F238E27FC236}">
                  <a16:creationId xmlns:a16="http://schemas.microsoft.com/office/drawing/2014/main" id="{53BE6B69-F456-69F0-72CC-0EB35049337D}"/>
                </a:ext>
              </a:extLst>
            </p:cNvPr>
            <p:cNvSpPr/>
            <p:nvPr/>
          </p:nvSpPr>
          <p:spPr>
            <a:xfrm>
              <a:off x="4351669"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Graphique 31">
              <a:extLst>
                <a:ext uri="{FF2B5EF4-FFF2-40B4-BE49-F238E27FC236}">
                  <a16:creationId xmlns:a16="http://schemas.microsoft.com/office/drawing/2014/main" id="{CBDF3861-3AEA-28AD-DDF5-AD0D343CA4D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70983" y="1507171"/>
              <a:ext cx="265194" cy="461749"/>
            </a:xfrm>
            <a:prstGeom prst="rect">
              <a:avLst/>
            </a:prstGeom>
          </p:spPr>
        </p:pic>
      </p:grpSp>
      <p:grpSp>
        <p:nvGrpSpPr>
          <p:cNvPr id="33" name="Groupe 32">
            <a:extLst>
              <a:ext uri="{FF2B5EF4-FFF2-40B4-BE49-F238E27FC236}">
                <a16:creationId xmlns:a16="http://schemas.microsoft.com/office/drawing/2014/main" id="{E6B7A74A-27F8-2EC7-C45F-B28E228D63A5}"/>
              </a:ext>
            </a:extLst>
          </p:cNvPr>
          <p:cNvGrpSpPr>
            <a:grpSpLocks noChangeAspect="1"/>
          </p:cNvGrpSpPr>
          <p:nvPr/>
        </p:nvGrpSpPr>
        <p:grpSpPr>
          <a:xfrm>
            <a:off x="7967849" y="1609725"/>
            <a:ext cx="720000" cy="720000"/>
            <a:chOff x="7833251" y="1286134"/>
            <a:chExt cx="903822" cy="903822"/>
          </a:xfrm>
        </p:grpSpPr>
        <p:sp>
          <p:nvSpPr>
            <p:cNvPr id="46" name="Rectangle 45">
              <a:extLst>
                <a:ext uri="{FF2B5EF4-FFF2-40B4-BE49-F238E27FC236}">
                  <a16:creationId xmlns:a16="http://schemas.microsoft.com/office/drawing/2014/main" id="{6FC9B7B0-566A-EB38-A9AE-DCB84E77384C}"/>
                </a:ext>
              </a:extLst>
            </p:cNvPr>
            <p:cNvSpPr/>
            <p:nvPr/>
          </p:nvSpPr>
          <p:spPr>
            <a:xfrm>
              <a:off x="7833251"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7" name="Graphique 46">
              <a:extLst>
                <a:ext uri="{FF2B5EF4-FFF2-40B4-BE49-F238E27FC236}">
                  <a16:creationId xmlns:a16="http://schemas.microsoft.com/office/drawing/2014/main" id="{7A10E252-7E7C-EDB0-EDEB-ABDDF5863A4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52565" y="1507171"/>
              <a:ext cx="265194" cy="461749"/>
            </a:xfrm>
            <a:prstGeom prst="rect">
              <a:avLst/>
            </a:prstGeom>
          </p:spPr>
        </p:pic>
      </p:grpSp>
      <p:sp>
        <p:nvSpPr>
          <p:cNvPr id="50" name="Rectangle 49">
            <a:extLst>
              <a:ext uri="{FF2B5EF4-FFF2-40B4-BE49-F238E27FC236}">
                <a16:creationId xmlns:a16="http://schemas.microsoft.com/office/drawing/2014/main" id="{4EF8E30F-C4A7-F86D-183E-8182D7F02724}"/>
              </a:ext>
            </a:extLst>
          </p:cNvPr>
          <p:cNvSpPr>
            <a:spLocks noChangeAspect="1"/>
          </p:cNvSpPr>
          <p:nvPr/>
        </p:nvSpPr>
        <p:spPr>
          <a:xfrm>
            <a:off x="1092496"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3459BE8E-AD50-08EA-B94B-F101ED4A95F6}"/>
              </a:ext>
            </a:extLst>
          </p:cNvPr>
          <p:cNvSpPr>
            <a:spLocks noChangeAspect="1"/>
          </p:cNvSpPr>
          <p:nvPr/>
        </p:nvSpPr>
        <p:spPr>
          <a:xfrm>
            <a:off x="4653538"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445C681F-6BF9-2494-5090-F38264FA1D79}"/>
              </a:ext>
            </a:extLst>
          </p:cNvPr>
          <p:cNvSpPr>
            <a:spLocks noChangeAspect="1"/>
          </p:cNvSpPr>
          <p:nvPr/>
        </p:nvSpPr>
        <p:spPr>
          <a:xfrm>
            <a:off x="8214579"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7" name="Groupe 56">
            <a:extLst>
              <a:ext uri="{FF2B5EF4-FFF2-40B4-BE49-F238E27FC236}">
                <a16:creationId xmlns:a16="http://schemas.microsoft.com/office/drawing/2014/main" id="{0B799D26-E72C-2353-1656-6206E7293C27}"/>
              </a:ext>
            </a:extLst>
          </p:cNvPr>
          <p:cNvGrpSpPr>
            <a:grpSpLocks noChangeAspect="1"/>
          </p:cNvGrpSpPr>
          <p:nvPr/>
        </p:nvGrpSpPr>
        <p:grpSpPr>
          <a:xfrm>
            <a:off x="870087" y="1609725"/>
            <a:ext cx="720000" cy="720000"/>
            <a:chOff x="870087" y="1286134"/>
            <a:chExt cx="903822" cy="903822"/>
          </a:xfrm>
        </p:grpSpPr>
        <p:sp>
          <p:nvSpPr>
            <p:cNvPr id="58" name="Rectangle 57">
              <a:extLst>
                <a:ext uri="{FF2B5EF4-FFF2-40B4-BE49-F238E27FC236}">
                  <a16:creationId xmlns:a16="http://schemas.microsoft.com/office/drawing/2014/main" id="{231318BF-90F1-6CC3-AF8C-0C4BD7D4FE51}"/>
                </a:ext>
              </a:extLst>
            </p:cNvPr>
            <p:cNvSpPr/>
            <p:nvPr/>
          </p:nvSpPr>
          <p:spPr>
            <a:xfrm>
              <a:off x="870087"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9" name="Graphique 58">
              <a:extLst>
                <a:ext uri="{FF2B5EF4-FFF2-40B4-BE49-F238E27FC236}">
                  <a16:creationId xmlns:a16="http://schemas.microsoft.com/office/drawing/2014/main" id="{5420CDE0-CA06-BC96-69A6-314023E45F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9401" y="1507171"/>
              <a:ext cx="265194" cy="461749"/>
            </a:xfrm>
            <a:prstGeom prst="rect">
              <a:avLst/>
            </a:prstGeom>
          </p:spPr>
        </p:pic>
      </p:grpSp>
      <p:grpSp>
        <p:nvGrpSpPr>
          <p:cNvPr id="60" name="Groupe 59">
            <a:extLst>
              <a:ext uri="{FF2B5EF4-FFF2-40B4-BE49-F238E27FC236}">
                <a16:creationId xmlns:a16="http://schemas.microsoft.com/office/drawing/2014/main" id="{A5A349F1-EEDB-FD88-9CCD-5FA9CA4DBDCC}"/>
              </a:ext>
            </a:extLst>
          </p:cNvPr>
          <p:cNvGrpSpPr>
            <a:grpSpLocks noChangeAspect="1"/>
          </p:cNvGrpSpPr>
          <p:nvPr/>
        </p:nvGrpSpPr>
        <p:grpSpPr>
          <a:xfrm>
            <a:off x="4418968" y="1609725"/>
            <a:ext cx="720000" cy="720000"/>
            <a:chOff x="4351669" y="1286134"/>
            <a:chExt cx="903822" cy="903822"/>
          </a:xfrm>
        </p:grpSpPr>
        <p:sp>
          <p:nvSpPr>
            <p:cNvPr id="61" name="Rectangle 60">
              <a:extLst>
                <a:ext uri="{FF2B5EF4-FFF2-40B4-BE49-F238E27FC236}">
                  <a16:creationId xmlns:a16="http://schemas.microsoft.com/office/drawing/2014/main" id="{6917A091-56AA-51B6-AC93-242D108239F4}"/>
                </a:ext>
              </a:extLst>
            </p:cNvPr>
            <p:cNvSpPr/>
            <p:nvPr/>
          </p:nvSpPr>
          <p:spPr>
            <a:xfrm>
              <a:off x="4351669"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Graphique 61">
              <a:extLst>
                <a:ext uri="{FF2B5EF4-FFF2-40B4-BE49-F238E27FC236}">
                  <a16:creationId xmlns:a16="http://schemas.microsoft.com/office/drawing/2014/main" id="{364A94B7-DFC0-22C2-F6A7-DE874DCEFF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70983" y="1507171"/>
              <a:ext cx="265194" cy="461749"/>
            </a:xfrm>
            <a:prstGeom prst="rect">
              <a:avLst/>
            </a:prstGeom>
          </p:spPr>
        </p:pic>
      </p:grpSp>
      <p:grpSp>
        <p:nvGrpSpPr>
          <p:cNvPr id="63" name="Groupe 62">
            <a:extLst>
              <a:ext uri="{FF2B5EF4-FFF2-40B4-BE49-F238E27FC236}">
                <a16:creationId xmlns:a16="http://schemas.microsoft.com/office/drawing/2014/main" id="{D547973F-CFCE-B67E-7CB8-6BC273BF9BCA}"/>
              </a:ext>
            </a:extLst>
          </p:cNvPr>
          <p:cNvGrpSpPr>
            <a:grpSpLocks noChangeAspect="1"/>
          </p:cNvGrpSpPr>
          <p:nvPr/>
        </p:nvGrpSpPr>
        <p:grpSpPr>
          <a:xfrm>
            <a:off x="7967849" y="1609725"/>
            <a:ext cx="720000" cy="720000"/>
            <a:chOff x="7833251" y="1286134"/>
            <a:chExt cx="903822" cy="903822"/>
          </a:xfrm>
        </p:grpSpPr>
        <p:sp>
          <p:nvSpPr>
            <p:cNvPr id="64" name="Rectangle 63">
              <a:extLst>
                <a:ext uri="{FF2B5EF4-FFF2-40B4-BE49-F238E27FC236}">
                  <a16:creationId xmlns:a16="http://schemas.microsoft.com/office/drawing/2014/main" id="{F999F831-675E-2793-E4DA-54D8F42711E2}"/>
                </a:ext>
              </a:extLst>
            </p:cNvPr>
            <p:cNvSpPr/>
            <p:nvPr/>
          </p:nvSpPr>
          <p:spPr>
            <a:xfrm>
              <a:off x="7833251"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5" name="Graphique 64">
              <a:extLst>
                <a:ext uri="{FF2B5EF4-FFF2-40B4-BE49-F238E27FC236}">
                  <a16:creationId xmlns:a16="http://schemas.microsoft.com/office/drawing/2014/main" id="{59647FE8-3B79-EDA7-A0DF-5464CDDE407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52565" y="1507171"/>
              <a:ext cx="265194" cy="461749"/>
            </a:xfrm>
            <a:prstGeom prst="rect">
              <a:avLst/>
            </a:prstGeom>
          </p:spPr>
        </p:pic>
      </p:grpSp>
      <p:sp>
        <p:nvSpPr>
          <p:cNvPr id="66" name="Rectangle 65">
            <a:extLst>
              <a:ext uri="{FF2B5EF4-FFF2-40B4-BE49-F238E27FC236}">
                <a16:creationId xmlns:a16="http://schemas.microsoft.com/office/drawing/2014/main" id="{334D5960-73A2-5E09-2B26-5D2AEC1514FD}"/>
              </a:ext>
            </a:extLst>
          </p:cNvPr>
          <p:cNvSpPr>
            <a:spLocks noChangeAspect="1"/>
          </p:cNvSpPr>
          <p:nvPr userDrawn="1"/>
        </p:nvSpPr>
        <p:spPr>
          <a:xfrm>
            <a:off x="1092496"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a:extLst>
              <a:ext uri="{FF2B5EF4-FFF2-40B4-BE49-F238E27FC236}">
                <a16:creationId xmlns:a16="http://schemas.microsoft.com/office/drawing/2014/main" id="{82EFFDE2-867A-0443-7C61-FB9B82DC8A4D}"/>
              </a:ext>
            </a:extLst>
          </p:cNvPr>
          <p:cNvSpPr>
            <a:spLocks noChangeAspect="1"/>
          </p:cNvSpPr>
          <p:nvPr userDrawn="1"/>
        </p:nvSpPr>
        <p:spPr>
          <a:xfrm>
            <a:off x="4653538"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a:extLst>
              <a:ext uri="{FF2B5EF4-FFF2-40B4-BE49-F238E27FC236}">
                <a16:creationId xmlns:a16="http://schemas.microsoft.com/office/drawing/2014/main" id="{EDEEA665-4FA5-DBCC-00A1-4A8FBAC22BDA}"/>
              </a:ext>
            </a:extLst>
          </p:cNvPr>
          <p:cNvSpPr>
            <a:spLocks noChangeAspect="1"/>
          </p:cNvSpPr>
          <p:nvPr userDrawn="1"/>
        </p:nvSpPr>
        <p:spPr>
          <a:xfrm>
            <a:off x="8214579" y="1843014"/>
            <a:ext cx="3096000" cy="30960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9" name="Groupe 68">
            <a:extLst>
              <a:ext uri="{FF2B5EF4-FFF2-40B4-BE49-F238E27FC236}">
                <a16:creationId xmlns:a16="http://schemas.microsoft.com/office/drawing/2014/main" id="{04BBFDE0-50C7-7B4E-9259-A034874DC20F}"/>
              </a:ext>
            </a:extLst>
          </p:cNvPr>
          <p:cNvGrpSpPr>
            <a:grpSpLocks noChangeAspect="1"/>
          </p:cNvGrpSpPr>
          <p:nvPr userDrawn="1"/>
        </p:nvGrpSpPr>
        <p:grpSpPr>
          <a:xfrm>
            <a:off x="870087" y="1609725"/>
            <a:ext cx="720000" cy="720000"/>
            <a:chOff x="870087" y="1286134"/>
            <a:chExt cx="903822" cy="903822"/>
          </a:xfrm>
        </p:grpSpPr>
        <p:sp>
          <p:nvSpPr>
            <p:cNvPr id="70" name="Rectangle 69">
              <a:extLst>
                <a:ext uri="{FF2B5EF4-FFF2-40B4-BE49-F238E27FC236}">
                  <a16:creationId xmlns:a16="http://schemas.microsoft.com/office/drawing/2014/main" id="{880A06F4-C8AA-6120-CD20-B0B44A4789D3}"/>
                </a:ext>
              </a:extLst>
            </p:cNvPr>
            <p:cNvSpPr/>
            <p:nvPr/>
          </p:nvSpPr>
          <p:spPr>
            <a:xfrm>
              <a:off x="870087"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1" name="Graphique 70">
              <a:extLst>
                <a:ext uri="{FF2B5EF4-FFF2-40B4-BE49-F238E27FC236}">
                  <a16:creationId xmlns:a16="http://schemas.microsoft.com/office/drawing/2014/main" id="{50F1493B-8DBD-CAA8-288F-DF044AABB38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89401" y="1507171"/>
              <a:ext cx="265194" cy="461749"/>
            </a:xfrm>
            <a:prstGeom prst="rect">
              <a:avLst/>
            </a:prstGeom>
          </p:spPr>
        </p:pic>
      </p:grpSp>
      <p:grpSp>
        <p:nvGrpSpPr>
          <p:cNvPr id="72" name="Groupe 71">
            <a:extLst>
              <a:ext uri="{FF2B5EF4-FFF2-40B4-BE49-F238E27FC236}">
                <a16:creationId xmlns:a16="http://schemas.microsoft.com/office/drawing/2014/main" id="{9F486118-930D-94FB-E455-CA7D50F97ECD}"/>
              </a:ext>
            </a:extLst>
          </p:cNvPr>
          <p:cNvGrpSpPr>
            <a:grpSpLocks noChangeAspect="1"/>
          </p:cNvGrpSpPr>
          <p:nvPr userDrawn="1"/>
        </p:nvGrpSpPr>
        <p:grpSpPr>
          <a:xfrm>
            <a:off x="4418968" y="1609725"/>
            <a:ext cx="720000" cy="720000"/>
            <a:chOff x="4351669" y="1286134"/>
            <a:chExt cx="903822" cy="903822"/>
          </a:xfrm>
        </p:grpSpPr>
        <p:sp>
          <p:nvSpPr>
            <p:cNvPr id="73" name="Rectangle 72">
              <a:extLst>
                <a:ext uri="{FF2B5EF4-FFF2-40B4-BE49-F238E27FC236}">
                  <a16:creationId xmlns:a16="http://schemas.microsoft.com/office/drawing/2014/main" id="{65BFA65C-5AE4-30B9-3445-CAA77E2D5DB8}"/>
                </a:ext>
              </a:extLst>
            </p:cNvPr>
            <p:cNvSpPr/>
            <p:nvPr/>
          </p:nvSpPr>
          <p:spPr>
            <a:xfrm>
              <a:off x="4351669"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4" name="Graphique 73">
              <a:extLst>
                <a:ext uri="{FF2B5EF4-FFF2-40B4-BE49-F238E27FC236}">
                  <a16:creationId xmlns:a16="http://schemas.microsoft.com/office/drawing/2014/main" id="{F8F6E99A-2C64-DF45-E191-F50661D5668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70983" y="1507171"/>
              <a:ext cx="265194" cy="461749"/>
            </a:xfrm>
            <a:prstGeom prst="rect">
              <a:avLst/>
            </a:prstGeom>
          </p:spPr>
        </p:pic>
      </p:grpSp>
      <p:grpSp>
        <p:nvGrpSpPr>
          <p:cNvPr id="75" name="Groupe 74">
            <a:extLst>
              <a:ext uri="{FF2B5EF4-FFF2-40B4-BE49-F238E27FC236}">
                <a16:creationId xmlns:a16="http://schemas.microsoft.com/office/drawing/2014/main" id="{BCC54868-37A8-746C-A5D4-8DC9C0DAE5AD}"/>
              </a:ext>
            </a:extLst>
          </p:cNvPr>
          <p:cNvGrpSpPr>
            <a:grpSpLocks noChangeAspect="1"/>
          </p:cNvGrpSpPr>
          <p:nvPr userDrawn="1"/>
        </p:nvGrpSpPr>
        <p:grpSpPr>
          <a:xfrm>
            <a:off x="7967849" y="1609725"/>
            <a:ext cx="720000" cy="720000"/>
            <a:chOff x="7833251" y="1286134"/>
            <a:chExt cx="903822" cy="903822"/>
          </a:xfrm>
        </p:grpSpPr>
        <p:sp>
          <p:nvSpPr>
            <p:cNvPr id="76" name="Rectangle 75">
              <a:extLst>
                <a:ext uri="{FF2B5EF4-FFF2-40B4-BE49-F238E27FC236}">
                  <a16:creationId xmlns:a16="http://schemas.microsoft.com/office/drawing/2014/main" id="{823CAE37-64C2-572A-1C98-FB90D7C765C1}"/>
                </a:ext>
              </a:extLst>
            </p:cNvPr>
            <p:cNvSpPr/>
            <p:nvPr/>
          </p:nvSpPr>
          <p:spPr>
            <a:xfrm>
              <a:off x="7833251" y="1286134"/>
              <a:ext cx="903822" cy="9038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7" name="Graphique 76">
              <a:extLst>
                <a:ext uri="{FF2B5EF4-FFF2-40B4-BE49-F238E27FC236}">
                  <a16:creationId xmlns:a16="http://schemas.microsoft.com/office/drawing/2014/main" id="{088E1B78-F6B1-C7A9-A363-1719589C5EB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52565" y="1507171"/>
              <a:ext cx="265194" cy="461749"/>
            </a:xfrm>
            <a:prstGeom prst="rect">
              <a:avLst/>
            </a:prstGeom>
          </p:spPr>
        </p:pic>
      </p:grpSp>
      <p:sp>
        <p:nvSpPr>
          <p:cNvPr id="78" name="Espace réservé du numéro de diapositive 77">
            <a:extLst>
              <a:ext uri="{FF2B5EF4-FFF2-40B4-BE49-F238E27FC236}">
                <a16:creationId xmlns:a16="http://schemas.microsoft.com/office/drawing/2014/main" id="{645D7B3B-0DBA-FA49-648B-6C1CB07492F7}"/>
              </a:ext>
            </a:extLst>
          </p:cNvPr>
          <p:cNvSpPr>
            <a:spLocks noGrp="1"/>
          </p:cNvSpPr>
          <p:nvPr>
            <p:ph type="sldNum" sz="quarter" idx="24"/>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48958155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 pictogrammes">
    <p:spTree>
      <p:nvGrpSpPr>
        <p:cNvPr id="1" name=""/>
        <p:cNvGrpSpPr/>
        <p:nvPr/>
      </p:nvGrpSpPr>
      <p:grpSpPr>
        <a:xfrm>
          <a:off x="0" y="0"/>
          <a:ext cx="0" cy="0"/>
          <a:chOff x="0" y="0"/>
          <a:chExt cx="0" cy="0"/>
        </a:xfrm>
      </p:grpSpPr>
      <p:sp>
        <p:nvSpPr>
          <p:cNvPr id="11" name="Espace réservé du texte 2">
            <a:extLst>
              <a:ext uri="{FF2B5EF4-FFF2-40B4-BE49-F238E27FC236}">
                <a16:creationId xmlns:a16="http://schemas.microsoft.com/office/drawing/2014/main" id="{B5903BA2-B0C1-CC53-7888-02AA6F675042}"/>
              </a:ext>
            </a:extLst>
          </p:cNvPr>
          <p:cNvSpPr>
            <a:spLocks noGrp="1"/>
          </p:cNvSpPr>
          <p:nvPr>
            <p:ph type="body" idx="13"/>
          </p:nvPr>
        </p:nvSpPr>
        <p:spPr>
          <a:xfrm>
            <a:off x="749333" y="1333005"/>
            <a:ext cx="9720000" cy="792000"/>
          </a:xfrm>
        </p:spPr>
        <p:txBody>
          <a:bodyPr anchor="t"/>
          <a:lstStyle>
            <a:lvl1pPr marL="0" indent="0">
              <a:buNone/>
              <a:defRPr sz="1800" b="1">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7" name="Espace réservé du texte 16">
            <a:extLst>
              <a:ext uri="{FF2B5EF4-FFF2-40B4-BE49-F238E27FC236}">
                <a16:creationId xmlns:a16="http://schemas.microsoft.com/office/drawing/2014/main" id="{06A9E3D8-7D67-4685-DE64-FA40EAACE350}"/>
              </a:ext>
            </a:extLst>
          </p:cNvPr>
          <p:cNvSpPr>
            <a:spLocks noGrp="1"/>
          </p:cNvSpPr>
          <p:nvPr>
            <p:ph type="body" sz="quarter" idx="18"/>
          </p:nvPr>
        </p:nvSpPr>
        <p:spPr>
          <a:xfrm>
            <a:off x="819445" y="4305299"/>
            <a:ext cx="1941158" cy="1495425"/>
          </a:xfrm>
        </p:spPr>
        <p:txBody>
          <a:bodyPr/>
          <a:lstStyle>
            <a:lvl1pPr algn="ctr">
              <a:defRPr sz="1400">
                <a:latin typeface="+mn-lt"/>
              </a:defRPr>
            </a:lvl1pPr>
          </a:lstStyle>
          <a:p>
            <a:pPr lvl="0"/>
            <a:r>
              <a:rPr lang="fr-FR"/>
              <a:t>Cliquez pour modifier les styles du texte du masque</a:t>
            </a:r>
          </a:p>
        </p:txBody>
      </p:sp>
      <p:sp>
        <p:nvSpPr>
          <p:cNvPr id="19" name="Espace réservé du texte 16">
            <a:extLst>
              <a:ext uri="{FF2B5EF4-FFF2-40B4-BE49-F238E27FC236}">
                <a16:creationId xmlns:a16="http://schemas.microsoft.com/office/drawing/2014/main" id="{D2D53012-6B12-5C0D-0DCE-E9E0548273C5}"/>
              </a:ext>
            </a:extLst>
          </p:cNvPr>
          <p:cNvSpPr>
            <a:spLocks noGrp="1"/>
          </p:cNvSpPr>
          <p:nvPr>
            <p:ph type="body" sz="quarter" idx="19"/>
          </p:nvPr>
        </p:nvSpPr>
        <p:spPr>
          <a:xfrm>
            <a:off x="3001082" y="4305299"/>
            <a:ext cx="1941158" cy="1495425"/>
          </a:xfrm>
        </p:spPr>
        <p:txBody>
          <a:bodyPr/>
          <a:lstStyle>
            <a:lvl1pPr algn="ctr">
              <a:defRPr sz="1400">
                <a:latin typeface="+mn-lt"/>
              </a:defRPr>
            </a:lvl1pPr>
          </a:lstStyle>
          <a:p>
            <a:pPr lvl="0"/>
            <a:r>
              <a:rPr lang="fr-FR"/>
              <a:t>Cliquez pour modifier les styles du texte du masque</a:t>
            </a:r>
          </a:p>
        </p:txBody>
      </p:sp>
      <p:sp>
        <p:nvSpPr>
          <p:cNvPr id="21" name="Espace réservé du texte 16">
            <a:extLst>
              <a:ext uri="{FF2B5EF4-FFF2-40B4-BE49-F238E27FC236}">
                <a16:creationId xmlns:a16="http://schemas.microsoft.com/office/drawing/2014/main" id="{731418F3-6FD1-0E27-E265-CFE7DCCC334E}"/>
              </a:ext>
            </a:extLst>
          </p:cNvPr>
          <p:cNvSpPr>
            <a:spLocks noGrp="1"/>
          </p:cNvSpPr>
          <p:nvPr>
            <p:ph type="body" sz="quarter" idx="20"/>
          </p:nvPr>
        </p:nvSpPr>
        <p:spPr>
          <a:xfrm>
            <a:off x="5182719" y="4305299"/>
            <a:ext cx="1941158" cy="1495425"/>
          </a:xfrm>
        </p:spPr>
        <p:txBody>
          <a:bodyPr/>
          <a:lstStyle>
            <a:lvl1pPr algn="ctr">
              <a:defRPr sz="1400">
                <a:latin typeface="+mn-lt"/>
              </a:defRPr>
            </a:lvl1pPr>
          </a:lstStyle>
          <a:p>
            <a:pPr lvl="0"/>
            <a:r>
              <a:rPr lang="fr-FR"/>
              <a:t>Cliquez pour modifier les styles du texte du masque</a:t>
            </a:r>
          </a:p>
        </p:txBody>
      </p:sp>
      <p:sp>
        <p:nvSpPr>
          <p:cNvPr id="23" name="Espace réservé du texte 16">
            <a:extLst>
              <a:ext uri="{FF2B5EF4-FFF2-40B4-BE49-F238E27FC236}">
                <a16:creationId xmlns:a16="http://schemas.microsoft.com/office/drawing/2014/main" id="{D2D504EE-76D5-3241-3C45-23500A97C9AB}"/>
              </a:ext>
            </a:extLst>
          </p:cNvPr>
          <p:cNvSpPr>
            <a:spLocks noGrp="1"/>
          </p:cNvSpPr>
          <p:nvPr>
            <p:ph type="body" sz="quarter" idx="21"/>
          </p:nvPr>
        </p:nvSpPr>
        <p:spPr>
          <a:xfrm>
            <a:off x="7364356" y="4305299"/>
            <a:ext cx="1941158" cy="1495425"/>
          </a:xfrm>
        </p:spPr>
        <p:txBody>
          <a:bodyPr/>
          <a:lstStyle>
            <a:lvl1pPr algn="ctr">
              <a:defRPr sz="1400">
                <a:latin typeface="+mn-lt"/>
              </a:defRPr>
            </a:lvl1pPr>
          </a:lstStyle>
          <a:p>
            <a:pPr lvl="0"/>
            <a:r>
              <a:rPr lang="fr-FR"/>
              <a:t>Cliquez pour modifier les styles du texte du masque</a:t>
            </a:r>
          </a:p>
        </p:txBody>
      </p:sp>
      <p:sp>
        <p:nvSpPr>
          <p:cNvPr id="25" name="Espace réservé du texte 16">
            <a:extLst>
              <a:ext uri="{FF2B5EF4-FFF2-40B4-BE49-F238E27FC236}">
                <a16:creationId xmlns:a16="http://schemas.microsoft.com/office/drawing/2014/main" id="{F435934E-5FF9-55A6-A709-64C76F1D55A3}"/>
              </a:ext>
            </a:extLst>
          </p:cNvPr>
          <p:cNvSpPr>
            <a:spLocks noGrp="1"/>
          </p:cNvSpPr>
          <p:nvPr>
            <p:ph type="body" sz="quarter" idx="22"/>
          </p:nvPr>
        </p:nvSpPr>
        <p:spPr>
          <a:xfrm>
            <a:off x="9545992" y="4305299"/>
            <a:ext cx="1941158" cy="1495425"/>
          </a:xfrm>
        </p:spPr>
        <p:txBody>
          <a:bodyPr/>
          <a:lstStyle>
            <a:lvl1pPr algn="ctr">
              <a:defRPr sz="1400">
                <a:latin typeface="+mn-lt"/>
              </a:defRPr>
            </a:lvl1pPr>
          </a:lstStyle>
          <a:p>
            <a:pPr lvl="0"/>
            <a:r>
              <a:rPr lang="fr-FR"/>
              <a:t>Cliquez pour modifier les styles du texte du masque</a:t>
            </a:r>
          </a:p>
        </p:txBody>
      </p:sp>
      <p:sp>
        <p:nvSpPr>
          <p:cNvPr id="15" name="Titre 14">
            <a:extLst>
              <a:ext uri="{FF2B5EF4-FFF2-40B4-BE49-F238E27FC236}">
                <a16:creationId xmlns:a16="http://schemas.microsoft.com/office/drawing/2014/main" id="{C15819EE-FEC4-3172-7BA4-459E6F41BACE}"/>
              </a:ext>
            </a:extLst>
          </p:cNvPr>
          <p:cNvSpPr>
            <a:spLocks noGrp="1"/>
          </p:cNvSpPr>
          <p:nvPr>
            <p:ph type="title"/>
          </p:nvPr>
        </p:nvSpPr>
        <p:spPr>
          <a:xfrm>
            <a:off x="749333" y="441166"/>
            <a:ext cx="9718512" cy="792000"/>
          </a:xfrm>
        </p:spPr>
        <p:txBody>
          <a:bodyPr/>
          <a:lstStyle>
            <a:lvl1pPr>
              <a:defRPr>
                <a:latin typeface="+mn-lt"/>
              </a:defRPr>
            </a:lvl1pPr>
          </a:lstStyle>
          <a:p>
            <a:r>
              <a:rPr lang="fr-FR"/>
              <a:t>Modifiez le style du titre</a:t>
            </a:r>
          </a:p>
        </p:txBody>
      </p:sp>
      <p:sp>
        <p:nvSpPr>
          <p:cNvPr id="2" name="Espace réservé du numéro de diapositive 1">
            <a:extLst>
              <a:ext uri="{FF2B5EF4-FFF2-40B4-BE49-F238E27FC236}">
                <a16:creationId xmlns:a16="http://schemas.microsoft.com/office/drawing/2014/main" id="{069E23DB-7779-12B9-77E0-336F2E132449}"/>
              </a:ext>
            </a:extLst>
          </p:cNvPr>
          <p:cNvSpPr>
            <a:spLocks noGrp="1"/>
          </p:cNvSpPr>
          <p:nvPr>
            <p:ph type="sldNum" sz="quarter" idx="23"/>
          </p:nvPr>
        </p:nvSpPr>
        <p:spPr/>
        <p:txBody>
          <a:bodyPr/>
          <a:lstStyle>
            <a:lvl1pPr>
              <a:defRPr>
                <a:latin typeface="+mn-lt"/>
              </a:defRPr>
            </a:lvl1p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375937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uverture N°5">
    <p:spTree>
      <p:nvGrpSpPr>
        <p:cNvPr id="1" name=""/>
        <p:cNvGrpSpPr/>
        <p:nvPr/>
      </p:nvGrpSpPr>
      <p:grpSpPr>
        <a:xfrm>
          <a:off x="0" y="0"/>
          <a:ext cx="0" cy="0"/>
          <a:chOff x="0" y="0"/>
          <a:chExt cx="0" cy="0"/>
        </a:xfrm>
      </p:grpSpPr>
      <p:sp>
        <p:nvSpPr>
          <p:cNvPr id="10" name="Espace réservé pour une image  9">
            <a:extLst>
              <a:ext uri="{FF2B5EF4-FFF2-40B4-BE49-F238E27FC236}">
                <a16:creationId xmlns:a16="http://schemas.microsoft.com/office/drawing/2014/main" id="{7F127701-60C2-628A-3D97-AE794C7F8500}"/>
              </a:ext>
            </a:extLst>
          </p:cNvPr>
          <p:cNvSpPr>
            <a:spLocks noGrp="1"/>
          </p:cNvSpPr>
          <p:nvPr>
            <p:ph type="pic" sz="quarter" idx="14"/>
          </p:nvPr>
        </p:nvSpPr>
        <p:spPr>
          <a:xfrm>
            <a:off x="1814513" y="1164751"/>
            <a:ext cx="3435349" cy="3435349"/>
          </a:xfrm>
          <a:custGeom>
            <a:avLst/>
            <a:gdLst>
              <a:gd name="connsiteX0" fmla="*/ 0 w 3435349"/>
              <a:gd name="connsiteY0" fmla="*/ 0 h 3435349"/>
              <a:gd name="connsiteX1" fmla="*/ 3435349 w 3435349"/>
              <a:gd name="connsiteY1" fmla="*/ 0 h 3435349"/>
              <a:gd name="connsiteX2" fmla="*/ 3435349 w 3435349"/>
              <a:gd name="connsiteY2" fmla="*/ 1718149 h 3435349"/>
              <a:gd name="connsiteX3" fmla="*/ 1719262 w 3435349"/>
              <a:gd name="connsiteY3" fmla="*/ 1718149 h 3435349"/>
              <a:gd name="connsiteX4" fmla="*/ 1719262 w 3435349"/>
              <a:gd name="connsiteY4" fmla="*/ 3435349 h 3435349"/>
              <a:gd name="connsiteX5" fmla="*/ 0 w 3435349"/>
              <a:gd name="connsiteY5" fmla="*/ 3435349 h 343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5349" h="3435349">
                <a:moveTo>
                  <a:pt x="0" y="0"/>
                </a:moveTo>
                <a:lnTo>
                  <a:pt x="3435349" y="0"/>
                </a:lnTo>
                <a:lnTo>
                  <a:pt x="3435349" y="1718149"/>
                </a:lnTo>
                <a:lnTo>
                  <a:pt x="1719262" y="1718149"/>
                </a:lnTo>
                <a:lnTo>
                  <a:pt x="1719262" y="3435349"/>
                </a:lnTo>
                <a:lnTo>
                  <a:pt x="0" y="3435349"/>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p>
        </p:txBody>
      </p:sp>
      <p:sp>
        <p:nvSpPr>
          <p:cNvPr id="9" name="Rectangle 8">
            <a:extLst>
              <a:ext uri="{FF2B5EF4-FFF2-40B4-BE49-F238E27FC236}">
                <a16:creationId xmlns:a16="http://schemas.microsoft.com/office/drawing/2014/main" id="{A845AD28-611A-B14E-8529-B90B3C32230C}"/>
              </a:ext>
            </a:extLst>
          </p:cNvPr>
          <p:cNvSpPr/>
          <p:nvPr/>
        </p:nvSpPr>
        <p:spPr>
          <a:xfrm>
            <a:off x="3524250" y="2892425"/>
            <a:ext cx="7507605" cy="39751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06EBE750-8F1D-C32E-F6D1-513F5F29852F}"/>
              </a:ext>
            </a:extLst>
          </p:cNvPr>
          <p:cNvSpPr>
            <a:spLocks noGrp="1"/>
          </p:cNvSpPr>
          <p:nvPr>
            <p:ph type="ctrTitle"/>
          </p:nvPr>
        </p:nvSpPr>
        <p:spPr>
          <a:xfrm>
            <a:off x="5970544" y="3283472"/>
            <a:ext cx="4680000" cy="1440000"/>
          </a:xfrm>
        </p:spPr>
        <p:txBody>
          <a:bodyPr anchor="b"/>
          <a:lstStyle>
            <a:lvl1pPr marL="0" indent="0" algn="l">
              <a:buNone/>
              <a:defRPr sz="3000" b="1">
                <a:solidFill>
                  <a:schemeClr val="bg2"/>
                </a:solidFill>
              </a:defRPr>
            </a:lvl1pPr>
          </a:lstStyle>
          <a:p>
            <a:r>
              <a:rPr lang="fr-FR"/>
              <a:t>Modifiez le style du titre</a:t>
            </a:r>
            <a:endParaRPr lang="fr-FR" dirty="0"/>
          </a:p>
        </p:txBody>
      </p:sp>
      <p:sp>
        <p:nvSpPr>
          <p:cNvPr id="16" name="Sous-titre 2">
            <a:extLst>
              <a:ext uri="{FF2B5EF4-FFF2-40B4-BE49-F238E27FC236}">
                <a16:creationId xmlns:a16="http://schemas.microsoft.com/office/drawing/2014/main" id="{4E0FB660-62E8-952A-A3F0-C0F97C795FF9}"/>
              </a:ext>
            </a:extLst>
          </p:cNvPr>
          <p:cNvSpPr>
            <a:spLocks noGrp="1"/>
          </p:cNvSpPr>
          <p:nvPr>
            <p:ph type="subTitle" idx="1"/>
          </p:nvPr>
        </p:nvSpPr>
        <p:spPr>
          <a:xfrm>
            <a:off x="5970544" y="4910660"/>
            <a:ext cx="4680000" cy="972000"/>
          </a:xfrm>
        </p:spPr>
        <p:txBody>
          <a:bodyPr anchor="t"/>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2" name="Espace réservé du numéro de diapositive 1">
            <a:extLst>
              <a:ext uri="{FF2B5EF4-FFF2-40B4-BE49-F238E27FC236}">
                <a16:creationId xmlns:a16="http://schemas.microsoft.com/office/drawing/2014/main" id="{D46B9084-0041-B9FD-631C-2ED296899924}"/>
              </a:ext>
            </a:extLst>
          </p:cNvPr>
          <p:cNvSpPr>
            <a:spLocks noGrp="1"/>
          </p:cNvSpPr>
          <p:nvPr>
            <p:ph type="sldNum" sz="quarter" idx="15"/>
          </p:nvPr>
        </p:nvSpPr>
        <p:spPr/>
        <p:txBody>
          <a:bodyPr/>
          <a:lstStyle/>
          <a:p>
            <a:fld id="{0334CA73-E165-43C3-A7BE-6A64DCE862CA}" type="slidenum">
              <a:rPr lang="fr-FR" smtClean="0"/>
              <a:pPr/>
              <a:t>‹#›</a:t>
            </a:fld>
            <a:endParaRPr lang="fr-FR" dirty="0"/>
          </a:p>
        </p:txBody>
      </p:sp>
      <p:pic>
        <p:nvPicPr>
          <p:cNvPr id="4" name="Graphique 3">
            <a:extLst>
              <a:ext uri="{FF2B5EF4-FFF2-40B4-BE49-F238E27FC236}">
                <a16:creationId xmlns:a16="http://schemas.microsoft.com/office/drawing/2014/main" id="{0D2FCF5E-2143-CCB8-514D-3DDB0EA3EA0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2586" y="474956"/>
            <a:ext cx="1941512" cy="287631"/>
          </a:xfrm>
          <a:prstGeom prst="rect">
            <a:avLst/>
          </a:prstGeom>
        </p:spPr>
      </p:pic>
    </p:spTree>
    <p:extLst>
      <p:ext uri="{BB962C8B-B14F-4D97-AF65-F5344CB8AC3E}">
        <p14:creationId xmlns:p14="http://schemas.microsoft.com/office/powerpoint/2010/main" val="3247373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Outils">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15819EE-FEC4-3172-7BA4-459E6F41BACE}"/>
              </a:ext>
            </a:extLst>
          </p:cNvPr>
          <p:cNvSpPr>
            <a:spLocks noGrp="1"/>
          </p:cNvSpPr>
          <p:nvPr>
            <p:ph type="title"/>
          </p:nvPr>
        </p:nvSpPr>
        <p:spPr>
          <a:xfrm>
            <a:off x="749333" y="441166"/>
            <a:ext cx="9718512" cy="1080000"/>
          </a:xfrm>
        </p:spPr>
        <p:txBody>
          <a:bodyPr/>
          <a:lstStyle/>
          <a:p>
            <a:r>
              <a:rPr lang="fr-FR"/>
              <a:t>Modifiez le style du titre</a:t>
            </a:r>
            <a:endParaRPr lang="fr-FR" dirty="0"/>
          </a:p>
        </p:txBody>
      </p:sp>
      <p:sp>
        <p:nvSpPr>
          <p:cNvPr id="2" name="Espace réservé du numéro de diapositive 1">
            <a:extLst>
              <a:ext uri="{FF2B5EF4-FFF2-40B4-BE49-F238E27FC236}">
                <a16:creationId xmlns:a16="http://schemas.microsoft.com/office/drawing/2014/main" id="{ACBC141B-1902-4790-308E-D639FA55CD6A}"/>
              </a:ext>
            </a:extLst>
          </p:cNvPr>
          <p:cNvSpPr>
            <a:spLocks noGrp="1"/>
          </p:cNvSpPr>
          <p:nvPr>
            <p:ph type="sldNum" sz="quarter" idx="10"/>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5847149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itation N°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06512C-974C-227A-EF6D-AA7B467C1188}"/>
              </a:ext>
            </a:extLst>
          </p:cNvPr>
          <p:cNvSpPr/>
          <p:nvPr/>
        </p:nvSpPr>
        <p:spPr>
          <a:xfrm>
            <a:off x="1361435" y="825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pour une image  15">
            <a:extLst>
              <a:ext uri="{FF2B5EF4-FFF2-40B4-BE49-F238E27FC236}">
                <a16:creationId xmlns:a16="http://schemas.microsoft.com/office/drawing/2014/main" id="{A3222E3A-6BED-90EE-E884-5A06929C5CD4}"/>
              </a:ext>
            </a:extLst>
          </p:cNvPr>
          <p:cNvSpPr>
            <a:spLocks noGrp="1"/>
          </p:cNvSpPr>
          <p:nvPr>
            <p:ph type="pic" sz="quarter" idx="14"/>
          </p:nvPr>
        </p:nvSpPr>
        <p:spPr>
          <a:xfrm>
            <a:off x="2211222" y="1674890"/>
            <a:ext cx="4354435" cy="4354435"/>
          </a:xfrm>
          <a:custGeom>
            <a:avLst/>
            <a:gdLst>
              <a:gd name="connsiteX0" fmla="*/ 1717200 w 4354435"/>
              <a:gd name="connsiteY0" fmla="*/ 0 h 4354435"/>
              <a:gd name="connsiteX1" fmla="*/ 4354435 w 4354435"/>
              <a:gd name="connsiteY1" fmla="*/ 0 h 4354435"/>
              <a:gd name="connsiteX2" fmla="*/ 4354435 w 4354435"/>
              <a:gd name="connsiteY2" fmla="*/ 4354435 h 4354435"/>
              <a:gd name="connsiteX3" fmla="*/ 0 w 4354435"/>
              <a:gd name="connsiteY3" fmla="*/ 4354435 h 4354435"/>
              <a:gd name="connsiteX4" fmla="*/ 0 w 4354435"/>
              <a:gd name="connsiteY4" fmla="*/ 1717200 h 4354435"/>
              <a:gd name="connsiteX5" fmla="*/ 1717200 w 4354435"/>
              <a:gd name="connsiteY5" fmla="*/ 1717200 h 4354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4435" h="4354435">
                <a:moveTo>
                  <a:pt x="1717200" y="0"/>
                </a:moveTo>
                <a:lnTo>
                  <a:pt x="4354435" y="0"/>
                </a:lnTo>
                <a:lnTo>
                  <a:pt x="4354435" y="4354435"/>
                </a:lnTo>
                <a:lnTo>
                  <a:pt x="0" y="4354435"/>
                </a:lnTo>
                <a:lnTo>
                  <a:pt x="0" y="1717200"/>
                </a:lnTo>
                <a:lnTo>
                  <a:pt x="1717200" y="1717200"/>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p>
        </p:txBody>
      </p:sp>
      <p:sp>
        <p:nvSpPr>
          <p:cNvPr id="2" name="Titre 1">
            <a:extLst>
              <a:ext uri="{FF2B5EF4-FFF2-40B4-BE49-F238E27FC236}">
                <a16:creationId xmlns:a16="http://schemas.microsoft.com/office/drawing/2014/main" id="{A8F63CCF-B50E-43E2-B311-B7FF363C6C4C}"/>
              </a:ext>
            </a:extLst>
          </p:cNvPr>
          <p:cNvSpPr>
            <a:spLocks noGrp="1"/>
          </p:cNvSpPr>
          <p:nvPr>
            <p:ph type="ctrTitle"/>
          </p:nvPr>
        </p:nvSpPr>
        <p:spPr>
          <a:xfrm>
            <a:off x="7071515" y="1550643"/>
            <a:ext cx="4067681" cy="4140000"/>
          </a:xfrm>
        </p:spPr>
        <p:txBody>
          <a:bodyPr anchor="t"/>
          <a:lstStyle>
            <a:lvl1pPr marL="0" indent="0" algn="l">
              <a:buNone/>
              <a:defRPr sz="2400" b="0">
                <a:solidFill>
                  <a:schemeClr val="tx1"/>
                </a:solidFill>
              </a:defRPr>
            </a:lvl1pPr>
          </a:lstStyle>
          <a:p>
            <a:r>
              <a:rPr lang="fr-FR"/>
              <a:t>Modifiez le style du titre</a:t>
            </a:r>
            <a:endParaRPr lang="fr-FR" dirty="0"/>
          </a:p>
        </p:txBody>
      </p:sp>
      <p:pic>
        <p:nvPicPr>
          <p:cNvPr id="3" name="object 26">
            <a:extLst>
              <a:ext uri="{FF2B5EF4-FFF2-40B4-BE49-F238E27FC236}">
                <a16:creationId xmlns:a16="http://schemas.microsoft.com/office/drawing/2014/main" id="{EBF51C8E-E0E3-5769-C683-F0CEA6842313}"/>
              </a:ext>
            </a:extLst>
          </p:cNvPr>
          <p:cNvPicPr/>
          <p:nvPr/>
        </p:nvPicPr>
        <p:blipFill>
          <a:blip r:embed="rId2" cstate="screen">
            <a:extLst>
              <a:ext uri="{28A0092B-C50C-407E-A947-70E740481C1C}">
                <a14:useLocalDpi xmlns:a14="http://schemas.microsoft.com/office/drawing/2010/main"/>
              </a:ext>
            </a:extLst>
          </a:blip>
          <a:stretch>
            <a:fillRect/>
          </a:stretch>
        </p:blipFill>
        <p:spPr>
          <a:xfrm>
            <a:off x="2211388" y="1674812"/>
            <a:ext cx="1719262" cy="1719263"/>
          </a:xfrm>
          <a:prstGeom prst="rect">
            <a:avLst/>
          </a:prstGeom>
        </p:spPr>
      </p:pic>
      <p:sp>
        <p:nvSpPr>
          <p:cNvPr id="7" name="Rectangle 6">
            <a:extLst>
              <a:ext uri="{FF2B5EF4-FFF2-40B4-BE49-F238E27FC236}">
                <a16:creationId xmlns:a16="http://schemas.microsoft.com/office/drawing/2014/main" id="{2C842C29-B156-07FA-2871-6D113AD777E8}"/>
              </a:ext>
            </a:extLst>
          </p:cNvPr>
          <p:cNvSpPr/>
          <p:nvPr/>
        </p:nvSpPr>
        <p:spPr>
          <a:xfrm>
            <a:off x="1361435" y="825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object 26">
            <a:extLst>
              <a:ext uri="{FF2B5EF4-FFF2-40B4-BE49-F238E27FC236}">
                <a16:creationId xmlns:a16="http://schemas.microsoft.com/office/drawing/2014/main" id="{D777FFD9-C035-56CE-38F6-E37D2ED85043}"/>
              </a:ext>
            </a:extLst>
          </p:cNvPr>
          <p:cNvPicPr/>
          <p:nvPr/>
        </p:nvPicPr>
        <p:blipFill>
          <a:blip r:embed="rId2" cstate="screen">
            <a:extLst>
              <a:ext uri="{28A0092B-C50C-407E-A947-70E740481C1C}">
                <a14:useLocalDpi xmlns:a14="http://schemas.microsoft.com/office/drawing/2010/main"/>
              </a:ext>
            </a:extLst>
          </a:blip>
          <a:stretch>
            <a:fillRect/>
          </a:stretch>
        </p:blipFill>
        <p:spPr>
          <a:xfrm>
            <a:off x="2211388" y="1674812"/>
            <a:ext cx="1719262" cy="1719263"/>
          </a:xfrm>
          <a:prstGeom prst="rect">
            <a:avLst/>
          </a:prstGeom>
        </p:spPr>
      </p:pic>
      <p:sp>
        <p:nvSpPr>
          <p:cNvPr id="9" name="Rectangle 8">
            <a:extLst>
              <a:ext uri="{FF2B5EF4-FFF2-40B4-BE49-F238E27FC236}">
                <a16:creationId xmlns:a16="http://schemas.microsoft.com/office/drawing/2014/main" id="{8B691331-B7E4-C28D-3C29-111500937A2B}"/>
              </a:ext>
            </a:extLst>
          </p:cNvPr>
          <p:cNvSpPr/>
          <p:nvPr/>
        </p:nvSpPr>
        <p:spPr>
          <a:xfrm>
            <a:off x="1361435" y="825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object 26">
            <a:extLst>
              <a:ext uri="{FF2B5EF4-FFF2-40B4-BE49-F238E27FC236}">
                <a16:creationId xmlns:a16="http://schemas.microsoft.com/office/drawing/2014/main" id="{619852E1-6DA7-4537-9EE7-B38647CF4189}"/>
              </a:ext>
            </a:extLst>
          </p:cNvPr>
          <p:cNvPicPr/>
          <p:nvPr/>
        </p:nvPicPr>
        <p:blipFill>
          <a:blip r:embed="rId2" cstate="screen">
            <a:extLst>
              <a:ext uri="{28A0092B-C50C-407E-A947-70E740481C1C}">
                <a14:useLocalDpi xmlns:a14="http://schemas.microsoft.com/office/drawing/2010/main"/>
              </a:ext>
            </a:extLst>
          </a:blip>
          <a:stretch>
            <a:fillRect/>
          </a:stretch>
        </p:blipFill>
        <p:spPr>
          <a:xfrm>
            <a:off x="2211388" y="1674812"/>
            <a:ext cx="1719262" cy="1719263"/>
          </a:xfrm>
          <a:prstGeom prst="rect">
            <a:avLst/>
          </a:prstGeom>
        </p:spPr>
      </p:pic>
      <p:sp>
        <p:nvSpPr>
          <p:cNvPr id="12" name="Rectangle 11">
            <a:extLst>
              <a:ext uri="{FF2B5EF4-FFF2-40B4-BE49-F238E27FC236}">
                <a16:creationId xmlns:a16="http://schemas.microsoft.com/office/drawing/2014/main" id="{CDBA295A-AE02-AACB-E8F3-E954C87E57A8}"/>
              </a:ext>
            </a:extLst>
          </p:cNvPr>
          <p:cNvSpPr/>
          <p:nvPr/>
        </p:nvSpPr>
        <p:spPr>
          <a:xfrm>
            <a:off x="1361435" y="825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object 26">
            <a:extLst>
              <a:ext uri="{FF2B5EF4-FFF2-40B4-BE49-F238E27FC236}">
                <a16:creationId xmlns:a16="http://schemas.microsoft.com/office/drawing/2014/main" id="{FD4BA149-D990-1EF5-687E-E86A22D405AC}"/>
              </a:ext>
            </a:extLst>
          </p:cNvPr>
          <p:cNvPicPr/>
          <p:nvPr/>
        </p:nvPicPr>
        <p:blipFill>
          <a:blip r:embed="rId2" cstate="screen">
            <a:extLst>
              <a:ext uri="{28A0092B-C50C-407E-A947-70E740481C1C}">
                <a14:useLocalDpi xmlns:a14="http://schemas.microsoft.com/office/drawing/2010/main"/>
              </a:ext>
            </a:extLst>
          </a:blip>
          <a:stretch>
            <a:fillRect/>
          </a:stretch>
        </p:blipFill>
        <p:spPr>
          <a:xfrm>
            <a:off x="2211388" y="1674812"/>
            <a:ext cx="1719262" cy="1719263"/>
          </a:xfrm>
          <a:prstGeom prst="rect">
            <a:avLst/>
          </a:prstGeom>
        </p:spPr>
      </p:pic>
      <p:sp>
        <p:nvSpPr>
          <p:cNvPr id="14" name="Rectangle 13">
            <a:extLst>
              <a:ext uri="{FF2B5EF4-FFF2-40B4-BE49-F238E27FC236}">
                <a16:creationId xmlns:a16="http://schemas.microsoft.com/office/drawing/2014/main" id="{B46120E5-CF32-92F6-0C52-DD0F90F74DB5}"/>
              </a:ext>
            </a:extLst>
          </p:cNvPr>
          <p:cNvSpPr/>
          <p:nvPr userDrawn="1"/>
        </p:nvSpPr>
        <p:spPr>
          <a:xfrm>
            <a:off x="1361435" y="825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object 26">
            <a:extLst>
              <a:ext uri="{FF2B5EF4-FFF2-40B4-BE49-F238E27FC236}">
                <a16:creationId xmlns:a16="http://schemas.microsoft.com/office/drawing/2014/main" id="{B6D0D93E-5F50-7209-18CE-7598E938DA81}"/>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2211388" y="1674812"/>
            <a:ext cx="1719262" cy="1719263"/>
          </a:xfrm>
          <a:prstGeom prst="rect">
            <a:avLst/>
          </a:prstGeom>
        </p:spPr>
      </p:pic>
      <p:sp>
        <p:nvSpPr>
          <p:cNvPr id="17" name="Espace réservé du numéro de diapositive 16">
            <a:extLst>
              <a:ext uri="{FF2B5EF4-FFF2-40B4-BE49-F238E27FC236}">
                <a16:creationId xmlns:a16="http://schemas.microsoft.com/office/drawing/2014/main" id="{506E82C8-6A3A-3CD7-DF73-64B15012BAF7}"/>
              </a:ext>
            </a:extLst>
          </p:cNvPr>
          <p:cNvSpPr>
            <a:spLocks noGrp="1"/>
          </p:cNvSpPr>
          <p:nvPr>
            <p:ph type="sldNum" sz="quarter" idx="1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930924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N°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845AD28-611A-B14E-8529-B90B3C32230C}"/>
              </a:ext>
            </a:extLst>
          </p:cNvPr>
          <p:cNvSpPr>
            <a:spLocks/>
          </p:cNvSpPr>
          <p:nvPr/>
        </p:nvSpPr>
        <p:spPr>
          <a:xfrm>
            <a:off x="1535748" y="2167"/>
            <a:ext cx="8445500" cy="51816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6006512C-974C-227A-EF6D-AA7B467C1188}"/>
              </a:ext>
            </a:extLst>
          </p:cNvPr>
          <p:cNvSpPr>
            <a:spLocks/>
          </p:cNvSpPr>
          <p:nvPr/>
        </p:nvSpPr>
        <p:spPr>
          <a:xfrm>
            <a:off x="8264048" y="3466567"/>
            <a:ext cx="2566987" cy="256698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8F63CCF-B50E-43E2-B311-B7FF363C6C4C}"/>
              </a:ext>
            </a:extLst>
          </p:cNvPr>
          <p:cNvSpPr>
            <a:spLocks noGrp="1"/>
          </p:cNvSpPr>
          <p:nvPr>
            <p:ph type="ctrTitle"/>
          </p:nvPr>
        </p:nvSpPr>
        <p:spPr>
          <a:xfrm>
            <a:off x="2242340" y="823913"/>
            <a:ext cx="5760000" cy="3600000"/>
          </a:xfrm>
        </p:spPr>
        <p:txBody>
          <a:bodyPr anchor="t"/>
          <a:lstStyle>
            <a:lvl1pPr marL="0" indent="0" algn="l">
              <a:buNone/>
              <a:defRPr sz="3000" b="0">
                <a:solidFill>
                  <a:schemeClr val="bg1"/>
                </a:solidFill>
              </a:defRPr>
            </a:lvl1pPr>
          </a:lstStyle>
          <a:p>
            <a:r>
              <a:rPr lang="fr-FR"/>
              <a:t>Modifiez le style du titre</a:t>
            </a:r>
            <a:endParaRPr lang="fr-FR" dirty="0"/>
          </a:p>
        </p:txBody>
      </p:sp>
      <p:pic>
        <p:nvPicPr>
          <p:cNvPr id="3" name="object 26">
            <a:extLst>
              <a:ext uri="{FF2B5EF4-FFF2-40B4-BE49-F238E27FC236}">
                <a16:creationId xmlns:a16="http://schemas.microsoft.com/office/drawing/2014/main" id="{2F9CECFD-2E5E-C836-547F-3E49C158C3A9}"/>
              </a:ext>
            </a:extLst>
          </p:cNvPr>
          <p:cNvPicPr>
            <a:picLocks/>
          </p:cNvPicPr>
          <p:nvPr/>
        </p:nvPicPr>
        <p:blipFill>
          <a:blip r:embed="rId2" cstate="screen">
            <a:extLst>
              <a:ext uri="{28A0092B-C50C-407E-A947-70E740481C1C}">
                <a14:useLocalDpi xmlns:a14="http://schemas.microsoft.com/office/drawing/2010/main"/>
              </a:ext>
            </a:extLst>
          </a:blip>
          <a:stretch>
            <a:fillRect/>
          </a:stretch>
        </p:blipFill>
        <p:spPr>
          <a:xfrm>
            <a:off x="8265509" y="3467878"/>
            <a:ext cx="1719072" cy="1716104"/>
          </a:xfrm>
          <a:prstGeom prst="rect">
            <a:avLst/>
          </a:prstGeom>
        </p:spPr>
      </p:pic>
      <p:sp>
        <p:nvSpPr>
          <p:cNvPr id="7" name="Espace réservé du numéro de diapositive 6">
            <a:extLst>
              <a:ext uri="{FF2B5EF4-FFF2-40B4-BE49-F238E27FC236}">
                <a16:creationId xmlns:a16="http://schemas.microsoft.com/office/drawing/2014/main" id="{CD6A72FF-82E1-39BA-C1B2-1D3B1A8B339A}"/>
              </a:ext>
            </a:extLst>
          </p:cNvPr>
          <p:cNvSpPr>
            <a:spLocks noGrp="1"/>
          </p:cNvSpPr>
          <p:nvPr>
            <p:ph type="sldNum" sz="quarter" idx="10"/>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109438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erci N°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E1C140-1E53-F34C-747A-94237B2D36ED}"/>
              </a:ext>
            </a:extLst>
          </p:cNvPr>
          <p:cNvSpPr>
            <a:spLocks/>
          </p:cNvSpPr>
          <p:nvPr/>
        </p:nvSpPr>
        <p:spPr>
          <a:xfrm>
            <a:off x="6436672" y="1079103"/>
            <a:ext cx="2566987" cy="256698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11">
            <a:extLst>
              <a:ext uri="{FF2B5EF4-FFF2-40B4-BE49-F238E27FC236}">
                <a16:creationId xmlns:a16="http://schemas.microsoft.com/office/drawing/2014/main" id="{BB5470D5-E7ED-460F-BBC6-D06ECFAE295A}"/>
              </a:ext>
            </a:extLst>
          </p:cNvPr>
          <p:cNvSpPr>
            <a:spLocks noGrp="1"/>
          </p:cNvSpPr>
          <p:nvPr>
            <p:ph type="pic" sz="quarter" idx="14"/>
          </p:nvPr>
        </p:nvSpPr>
        <p:spPr>
          <a:xfrm>
            <a:off x="7286459" y="1928890"/>
            <a:ext cx="4157439" cy="4157439"/>
          </a:xfrm>
          <a:custGeom>
            <a:avLst/>
            <a:gdLst>
              <a:gd name="connsiteX0" fmla="*/ 1717200 w 4157439"/>
              <a:gd name="connsiteY0" fmla="*/ 0 h 4157439"/>
              <a:gd name="connsiteX1" fmla="*/ 4157439 w 4157439"/>
              <a:gd name="connsiteY1" fmla="*/ 0 h 4157439"/>
              <a:gd name="connsiteX2" fmla="*/ 4157439 w 4157439"/>
              <a:gd name="connsiteY2" fmla="*/ 4157439 h 4157439"/>
              <a:gd name="connsiteX3" fmla="*/ 0 w 4157439"/>
              <a:gd name="connsiteY3" fmla="*/ 4157439 h 4157439"/>
              <a:gd name="connsiteX4" fmla="*/ 0 w 4157439"/>
              <a:gd name="connsiteY4" fmla="*/ 1717200 h 4157439"/>
              <a:gd name="connsiteX5" fmla="*/ 1717200 w 4157439"/>
              <a:gd name="connsiteY5" fmla="*/ 1717200 h 4157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7439" h="4157439">
                <a:moveTo>
                  <a:pt x="1717200" y="0"/>
                </a:moveTo>
                <a:lnTo>
                  <a:pt x="4157439" y="0"/>
                </a:lnTo>
                <a:lnTo>
                  <a:pt x="4157439" y="4157439"/>
                </a:lnTo>
                <a:lnTo>
                  <a:pt x="0" y="4157439"/>
                </a:lnTo>
                <a:lnTo>
                  <a:pt x="0" y="1717200"/>
                </a:lnTo>
                <a:lnTo>
                  <a:pt x="1717200" y="1717200"/>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endParaRPr lang="fr-FR" dirty="0"/>
          </a:p>
        </p:txBody>
      </p:sp>
      <p:sp>
        <p:nvSpPr>
          <p:cNvPr id="2" name="Titre 1">
            <a:extLst>
              <a:ext uri="{FF2B5EF4-FFF2-40B4-BE49-F238E27FC236}">
                <a16:creationId xmlns:a16="http://schemas.microsoft.com/office/drawing/2014/main" id="{A2E829DB-67AE-45FB-8166-8E5C597B4BE2}"/>
              </a:ext>
            </a:extLst>
          </p:cNvPr>
          <p:cNvSpPr>
            <a:spLocks noGrp="1"/>
          </p:cNvSpPr>
          <p:nvPr>
            <p:ph type="title" hasCustomPrompt="1"/>
          </p:nvPr>
        </p:nvSpPr>
        <p:spPr>
          <a:xfrm>
            <a:off x="856518" y="468000"/>
            <a:ext cx="4859999" cy="3492000"/>
          </a:xfrm>
        </p:spPr>
        <p:txBody>
          <a:bodyPr anchor="b"/>
          <a:lstStyle>
            <a:lvl1pPr marL="0" indent="0">
              <a:buNone/>
              <a:defRPr sz="9400" i="1">
                <a:solidFill>
                  <a:schemeClr val="accent2"/>
                </a:solidFill>
              </a:defRPr>
            </a:lvl1pPr>
          </a:lstStyle>
          <a:p>
            <a:r>
              <a:rPr lang="fr-FR" dirty="0"/>
              <a:t>Titre</a:t>
            </a:r>
          </a:p>
        </p:txBody>
      </p:sp>
      <p:sp>
        <p:nvSpPr>
          <p:cNvPr id="5" name="Espace réservé du texte 4">
            <a:extLst>
              <a:ext uri="{FF2B5EF4-FFF2-40B4-BE49-F238E27FC236}">
                <a16:creationId xmlns:a16="http://schemas.microsoft.com/office/drawing/2014/main" id="{2ED82D2B-9E2A-2261-20CC-C4A851C72B50}"/>
              </a:ext>
            </a:extLst>
          </p:cNvPr>
          <p:cNvSpPr>
            <a:spLocks noGrp="1"/>
          </p:cNvSpPr>
          <p:nvPr>
            <p:ph type="body" sz="quarter" idx="13"/>
          </p:nvPr>
        </p:nvSpPr>
        <p:spPr>
          <a:xfrm>
            <a:off x="876839" y="3849515"/>
            <a:ext cx="2251843" cy="1080000"/>
          </a:xfrm>
        </p:spPr>
        <p:txBody>
          <a:bodyPr/>
          <a:lstStyle>
            <a:lvl1pPr>
              <a:defRPr sz="1400" b="1">
                <a:solidFill>
                  <a:schemeClr val="tx1"/>
                </a:solidFill>
              </a:defRPr>
            </a:lvl1pPr>
            <a:lvl2pPr>
              <a:defRPr sz="1200" b="0">
                <a:solidFill>
                  <a:schemeClr val="tx1"/>
                </a:solidFill>
              </a:defRPr>
            </a:lvl2pPr>
            <a:lvl3pPr>
              <a:defRPr sz="1200">
                <a:solidFill>
                  <a:schemeClr val="tx1"/>
                </a:solidFill>
              </a:defRPr>
            </a:lvl3pPr>
            <a:lvl4pPr>
              <a:defRPr sz="1100"/>
            </a:lvl4pPr>
            <a:lvl5pPr>
              <a:defRPr sz="1100"/>
            </a:lvl5pPr>
          </a:lstStyle>
          <a:p>
            <a:pPr lvl="0"/>
            <a:r>
              <a:rPr lang="fr-FR" dirty="0"/>
              <a:t>Cliquez pour modifier les styles du texte du masque</a:t>
            </a:r>
          </a:p>
          <a:p>
            <a:pPr lvl="1"/>
            <a:r>
              <a:rPr lang="fr-FR" dirty="0"/>
              <a:t>Deuxième niveau</a:t>
            </a:r>
          </a:p>
          <a:p>
            <a:pPr lvl="2"/>
            <a:r>
              <a:rPr lang="fr-FR" dirty="0"/>
              <a:t>Troisième niveau</a:t>
            </a:r>
          </a:p>
        </p:txBody>
      </p:sp>
      <p:pic>
        <p:nvPicPr>
          <p:cNvPr id="3" name="object 26">
            <a:extLst>
              <a:ext uri="{FF2B5EF4-FFF2-40B4-BE49-F238E27FC236}">
                <a16:creationId xmlns:a16="http://schemas.microsoft.com/office/drawing/2014/main" id="{E195709D-EBDB-3C6E-CA3E-D40A12F624E6}"/>
              </a:ext>
            </a:extLst>
          </p:cNvPr>
          <p:cNvPicPr>
            <a:picLocks/>
          </p:cNvPicPr>
          <p:nvPr/>
        </p:nvPicPr>
        <p:blipFill>
          <a:blip r:embed="rId2" cstate="screen">
            <a:extLst>
              <a:ext uri="{28A0092B-C50C-407E-A947-70E740481C1C}">
                <a14:useLocalDpi xmlns:a14="http://schemas.microsoft.com/office/drawing/2010/main"/>
              </a:ext>
            </a:extLst>
          </a:blip>
          <a:stretch>
            <a:fillRect/>
          </a:stretch>
        </p:blipFill>
        <p:spPr>
          <a:xfrm>
            <a:off x="7286624" y="1928813"/>
            <a:ext cx="1717675" cy="1717678"/>
          </a:xfrm>
          <a:prstGeom prst="rect">
            <a:avLst/>
          </a:prstGeom>
        </p:spPr>
      </p:pic>
      <p:sp>
        <p:nvSpPr>
          <p:cNvPr id="4" name="Espace réservé du numéro de diapositive 3">
            <a:extLst>
              <a:ext uri="{FF2B5EF4-FFF2-40B4-BE49-F238E27FC236}">
                <a16:creationId xmlns:a16="http://schemas.microsoft.com/office/drawing/2014/main" id="{EFEB29BC-C603-26FF-87ED-F759FBADF72B}"/>
              </a:ext>
            </a:extLst>
          </p:cNvPr>
          <p:cNvSpPr>
            <a:spLocks noGrp="1"/>
          </p:cNvSpPr>
          <p:nvPr>
            <p:ph type="sldNum" sz="quarter" idx="15"/>
          </p:nvPr>
        </p:nvSpPr>
        <p:spPr/>
        <p:txBody>
          <a:bodyPr/>
          <a:lstStyle/>
          <a:p>
            <a:fld id="{0334CA73-E165-43C3-A7BE-6A64DCE862CA}" type="slidenum">
              <a:rPr lang="fr-FR" smtClean="0"/>
              <a:pPr/>
              <a:t>‹#›</a:t>
            </a:fld>
            <a:endParaRPr lang="fr-FR" dirty="0"/>
          </a:p>
        </p:txBody>
      </p:sp>
      <p:sp>
        <p:nvSpPr>
          <p:cNvPr id="11" name="Espace réservé du texte 4">
            <a:extLst>
              <a:ext uri="{FF2B5EF4-FFF2-40B4-BE49-F238E27FC236}">
                <a16:creationId xmlns:a16="http://schemas.microsoft.com/office/drawing/2014/main" id="{12FE28E9-89CB-DCE2-03BB-2A45C881B03F}"/>
              </a:ext>
            </a:extLst>
          </p:cNvPr>
          <p:cNvSpPr>
            <a:spLocks noGrp="1"/>
          </p:cNvSpPr>
          <p:nvPr>
            <p:ph type="body" sz="quarter" idx="16"/>
          </p:nvPr>
        </p:nvSpPr>
        <p:spPr>
          <a:xfrm>
            <a:off x="2852547" y="3838150"/>
            <a:ext cx="2251843" cy="1080000"/>
          </a:xfrm>
        </p:spPr>
        <p:txBody>
          <a:bodyPr/>
          <a:lstStyle>
            <a:lvl1pPr>
              <a:defRPr sz="1400" b="1">
                <a:solidFill>
                  <a:schemeClr val="tx1"/>
                </a:solidFill>
              </a:defRPr>
            </a:lvl1pPr>
            <a:lvl2pPr>
              <a:defRPr sz="1200" b="0">
                <a:solidFill>
                  <a:schemeClr val="tx1"/>
                </a:solidFill>
              </a:defRPr>
            </a:lvl2pPr>
            <a:lvl3pPr>
              <a:defRPr sz="1200">
                <a:solidFill>
                  <a:schemeClr val="tx1"/>
                </a:solidFill>
              </a:defRPr>
            </a:lvl3pPr>
            <a:lvl4pPr>
              <a:defRPr sz="1100"/>
            </a:lvl4pPr>
            <a:lvl5pPr>
              <a:defRPr sz="1100"/>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763447593"/>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Merci N°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CBE3CF5-0989-4C9C-70E3-1A48B5FFBBB4}"/>
              </a:ext>
            </a:extLst>
          </p:cNvPr>
          <p:cNvSpPr>
            <a:spLocks/>
          </p:cNvSpPr>
          <p:nvPr/>
        </p:nvSpPr>
        <p:spPr>
          <a:xfrm>
            <a:off x="3340311" y="2081357"/>
            <a:ext cx="3706798" cy="370679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57E1C140-1E53-F34C-747A-94237B2D36ED}"/>
              </a:ext>
            </a:extLst>
          </p:cNvPr>
          <p:cNvSpPr>
            <a:spLocks/>
          </p:cNvSpPr>
          <p:nvPr/>
        </p:nvSpPr>
        <p:spPr>
          <a:xfrm>
            <a:off x="2316489" y="1057535"/>
            <a:ext cx="2741022" cy="2741022"/>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2E829DB-67AE-45FB-8166-8E5C597B4BE2}"/>
              </a:ext>
            </a:extLst>
          </p:cNvPr>
          <p:cNvSpPr>
            <a:spLocks noGrp="1"/>
          </p:cNvSpPr>
          <p:nvPr>
            <p:ph type="title" hasCustomPrompt="1"/>
          </p:nvPr>
        </p:nvSpPr>
        <p:spPr>
          <a:xfrm>
            <a:off x="3901505" y="2771417"/>
            <a:ext cx="3594183" cy="2520000"/>
          </a:xfrm>
        </p:spPr>
        <p:txBody>
          <a:bodyPr anchor="b"/>
          <a:lstStyle>
            <a:lvl1pPr marL="0" indent="0">
              <a:buNone/>
              <a:defRPr sz="6800">
                <a:solidFill>
                  <a:schemeClr val="bg1"/>
                </a:solidFill>
              </a:defRPr>
            </a:lvl1pPr>
          </a:lstStyle>
          <a:p>
            <a:r>
              <a:rPr lang="fr-FR" dirty="0"/>
              <a:t>Titre</a:t>
            </a:r>
          </a:p>
        </p:txBody>
      </p:sp>
      <p:sp>
        <p:nvSpPr>
          <p:cNvPr id="5" name="Espace réservé du texte 4">
            <a:extLst>
              <a:ext uri="{FF2B5EF4-FFF2-40B4-BE49-F238E27FC236}">
                <a16:creationId xmlns:a16="http://schemas.microsoft.com/office/drawing/2014/main" id="{2ED82D2B-9E2A-2261-20CC-C4A851C72B50}"/>
              </a:ext>
            </a:extLst>
          </p:cNvPr>
          <p:cNvSpPr>
            <a:spLocks noGrp="1"/>
          </p:cNvSpPr>
          <p:nvPr>
            <p:ph type="body" sz="quarter" idx="13"/>
          </p:nvPr>
        </p:nvSpPr>
        <p:spPr>
          <a:xfrm>
            <a:off x="7761257" y="3056529"/>
            <a:ext cx="2880000" cy="2663253"/>
          </a:xfrm>
        </p:spPr>
        <p:txBody>
          <a:bodyPr/>
          <a:lstStyle>
            <a:lvl1pPr>
              <a:defRPr sz="1800" b="1" i="1">
                <a:solidFill>
                  <a:schemeClr val="accent2"/>
                </a:solidFill>
              </a:defRPr>
            </a:lvl1pPr>
            <a:lvl2pPr>
              <a:defRPr sz="1200" b="1">
                <a:solidFill>
                  <a:schemeClr val="tx1"/>
                </a:solidFill>
              </a:defRPr>
            </a:lvl2pPr>
            <a:lvl3pPr>
              <a:defRPr sz="1200" b="0">
                <a:solidFill>
                  <a:schemeClr val="tx1"/>
                </a:solidFill>
              </a:defRPr>
            </a:lvl3pPr>
            <a:lvl4pPr>
              <a:defRPr sz="1100"/>
            </a:lvl4pPr>
            <a:lvl5pPr>
              <a:defRPr sz="1100"/>
            </a:lvl5pPr>
          </a:lstStyle>
          <a:p>
            <a:pPr lvl="0"/>
            <a:r>
              <a:rPr lang="fr-FR"/>
              <a:t>Cliquez pour modifier les styles du texte du masque</a:t>
            </a:r>
          </a:p>
          <a:p>
            <a:pPr lvl="1"/>
            <a:r>
              <a:rPr lang="fr-FR"/>
              <a:t>Deuxième niveau</a:t>
            </a:r>
          </a:p>
          <a:p>
            <a:pPr lvl="2"/>
            <a:r>
              <a:rPr lang="fr-FR"/>
              <a:t>Troisième niveau</a:t>
            </a:r>
          </a:p>
        </p:txBody>
      </p:sp>
      <p:pic>
        <p:nvPicPr>
          <p:cNvPr id="3" name="object 26">
            <a:extLst>
              <a:ext uri="{FF2B5EF4-FFF2-40B4-BE49-F238E27FC236}">
                <a16:creationId xmlns:a16="http://schemas.microsoft.com/office/drawing/2014/main" id="{A78EFEA1-7D3F-AC33-F400-DF0384B49590}"/>
              </a:ext>
            </a:extLst>
          </p:cNvPr>
          <p:cNvPicPr>
            <a:picLocks/>
          </p:cNvPicPr>
          <p:nvPr/>
        </p:nvPicPr>
        <p:blipFill>
          <a:blip r:embed="rId2" cstate="screen">
            <a:extLst>
              <a:ext uri="{28A0092B-C50C-407E-A947-70E740481C1C}">
                <a14:useLocalDpi xmlns:a14="http://schemas.microsoft.com/office/drawing/2010/main"/>
              </a:ext>
            </a:extLst>
          </a:blip>
          <a:stretch>
            <a:fillRect/>
          </a:stretch>
        </p:blipFill>
        <p:spPr>
          <a:xfrm>
            <a:off x="3334455" y="2080232"/>
            <a:ext cx="1718557" cy="1718560"/>
          </a:xfrm>
          <a:prstGeom prst="rect">
            <a:avLst/>
          </a:prstGeom>
        </p:spPr>
      </p:pic>
      <p:sp>
        <p:nvSpPr>
          <p:cNvPr id="4" name="Espace réservé du numéro de diapositive 3">
            <a:extLst>
              <a:ext uri="{FF2B5EF4-FFF2-40B4-BE49-F238E27FC236}">
                <a16:creationId xmlns:a16="http://schemas.microsoft.com/office/drawing/2014/main" id="{4C01BEA9-14E9-3D66-BC80-BDDE6AE033F7}"/>
              </a:ext>
            </a:extLst>
          </p:cNvPr>
          <p:cNvSpPr>
            <a:spLocks noGrp="1"/>
          </p:cNvSpPr>
          <p:nvPr>
            <p:ph type="sldNum" sz="quarter" idx="14"/>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8721583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fidentialité">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75CE9AD9-F722-5A93-872A-04A15445227F}"/>
              </a:ext>
            </a:extLst>
          </p:cNvPr>
          <p:cNvSpPr>
            <a:spLocks noGrp="1"/>
          </p:cNvSpPr>
          <p:nvPr>
            <p:ph type="sldNum" sz="quarter" idx="10"/>
          </p:nvPr>
        </p:nvSpPr>
        <p:spPr/>
        <p:txBody>
          <a:bodyPr/>
          <a:lstStyle/>
          <a:p>
            <a:fld id="{0334CA73-E165-43C3-A7BE-6A64DCE862CA}" type="slidenum">
              <a:rPr lang="fr-FR" smtClean="0"/>
              <a:pPr/>
              <a:t>‹#›</a:t>
            </a:fld>
            <a:endParaRPr lang="fr-FR" dirty="0"/>
          </a:p>
        </p:txBody>
      </p:sp>
      <p:sp>
        <p:nvSpPr>
          <p:cNvPr id="46" name="Titre 1">
            <a:extLst>
              <a:ext uri="{FF2B5EF4-FFF2-40B4-BE49-F238E27FC236}">
                <a16:creationId xmlns:a16="http://schemas.microsoft.com/office/drawing/2014/main" id="{E790D934-9316-0B11-1B01-386F5DAFF8ED}"/>
              </a:ext>
            </a:extLst>
          </p:cNvPr>
          <p:cNvSpPr txBox="1">
            <a:spLocks/>
          </p:cNvSpPr>
          <p:nvPr userDrawn="1"/>
        </p:nvSpPr>
        <p:spPr>
          <a:xfrm>
            <a:off x="838200" y="338494"/>
            <a:ext cx="10888449" cy="79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252B69"/>
                </a:solidFill>
                <a:latin typeface="Arial" panose="020B0604020202020204" pitchFamily="34" charset="0"/>
                <a:ea typeface="+mj-ea"/>
                <a:cs typeface="Arial" panose="020B0604020202020204" pitchFamily="34" charset="0"/>
              </a:defRPr>
            </a:lvl1pPr>
          </a:lstStyle>
          <a:p>
            <a:r>
              <a:rPr lang="en-US" noProof="0" dirty="0"/>
              <a:t>Confidentiality</a:t>
            </a:r>
          </a:p>
        </p:txBody>
      </p:sp>
      <p:sp>
        <p:nvSpPr>
          <p:cNvPr id="86" name="ZoneTexte 85">
            <a:extLst>
              <a:ext uri="{FF2B5EF4-FFF2-40B4-BE49-F238E27FC236}">
                <a16:creationId xmlns:a16="http://schemas.microsoft.com/office/drawing/2014/main" id="{8291D655-4F0C-E94B-546C-36D9279CB70F}"/>
              </a:ext>
            </a:extLst>
          </p:cNvPr>
          <p:cNvSpPr txBox="1"/>
          <p:nvPr userDrawn="1"/>
        </p:nvSpPr>
        <p:spPr>
          <a:xfrm>
            <a:off x="683302" y="1332140"/>
            <a:ext cx="5480018" cy="477054"/>
          </a:xfrm>
          <a:prstGeom prst="rect">
            <a:avLst/>
          </a:prstGeom>
          <a:noFill/>
        </p:spPr>
        <p:txBody>
          <a:bodyPr wrap="square" rtlCol="0">
            <a:spAutoFit/>
          </a:bodyPr>
          <a:lstStyle/>
          <a:p>
            <a:r>
              <a:rPr lang="en-US" sz="1400" b="1" noProof="0" dirty="0">
                <a:solidFill>
                  <a:srgbClr val="001A70"/>
                </a:solidFill>
                <a:latin typeface="Arial" panose="020B0604020202020204"/>
              </a:rPr>
              <a:t>This document contains </a:t>
            </a:r>
            <a:r>
              <a:rPr lang="en-US" sz="1400" b="1" i="1" noProof="0" dirty="0">
                <a:solidFill>
                  <a:srgbClr val="001A70"/>
                </a:solidFill>
                <a:latin typeface="Arial" panose="020B0604020202020204"/>
              </a:rPr>
              <a:t>Framatome’s know-how</a:t>
            </a:r>
          </a:p>
          <a:p>
            <a:r>
              <a:rPr lang="en-US" sz="1100" noProof="0" dirty="0">
                <a:solidFill>
                  <a:srgbClr val="001A70"/>
                </a:solidFill>
                <a:latin typeface="Arial" panose="020B0604020202020204"/>
              </a:rPr>
              <a:t>When the box is checked, add the information in the 'Footer’</a:t>
            </a:r>
          </a:p>
        </p:txBody>
      </p:sp>
      <p:sp>
        <p:nvSpPr>
          <p:cNvPr id="87" name="ZoneTexte 86">
            <a:extLst>
              <a:ext uri="{FF2B5EF4-FFF2-40B4-BE49-F238E27FC236}">
                <a16:creationId xmlns:a16="http://schemas.microsoft.com/office/drawing/2014/main" id="{46364F81-6D41-E500-4C14-5627811E2E04}"/>
              </a:ext>
            </a:extLst>
          </p:cNvPr>
          <p:cNvSpPr txBox="1"/>
          <p:nvPr userDrawn="1"/>
        </p:nvSpPr>
        <p:spPr>
          <a:xfrm>
            <a:off x="697585" y="1907631"/>
            <a:ext cx="5480018" cy="369332"/>
          </a:xfrm>
          <a:prstGeom prst="rect">
            <a:avLst/>
          </a:prstGeom>
          <a:noFill/>
        </p:spPr>
        <p:txBody>
          <a:bodyPr wrap="square" rtlCol="0">
            <a:spAutoFit/>
          </a:bodyPr>
          <a:lstStyle/>
          <a:p>
            <a:r>
              <a:rPr lang="en-US" b="1" noProof="0" dirty="0">
                <a:solidFill>
                  <a:srgbClr val="1089FF"/>
                </a:solidFill>
                <a:latin typeface="Arial" panose="020B0604020202020204"/>
              </a:rPr>
              <a:t>Export Control COEDM</a:t>
            </a:r>
            <a:endParaRPr lang="en-US" b="1" i="1" noProof="0" dirty="0">
              <a:solidFill>
                <a:srgbClr val="1089FF"/>
              </a:solidFill>
              <a:latin typeface="Arial" panose="020B0604020202020204"/>
            </a:endParaRPr>
          </a:p>
        </p:txBody>
      </p:sp>
      <p:sp>
        <p:nvSpPr>
          <p:cNvPr id="88" name="ZoneTexte 87">
            <a:extLst>
              <a:ext uri="{FF2B5EF4-FFF2-40B4-BE49-F238E27FC236}">
                <a16:creationId xmlns:a16="http://schemas.microsoft.com/office/drawing/2014/main" id="{890957D2-611F-06F5-48D0-F1131490083C}"/>
              </a:ext>
            </a:extLst>
          </p:cNvPr>
          <p:cNvSpPr txBox="1"/>
          <p:nvPr userDrawn="1"/>
        </p:nvSpPr>
        <p:spPr>
          <a:xfrm>
            <a:off x="683302" y="4154825"/>
            <a:ext cx="5480018" cy="369332"/>
          </a:xfrm>
          <a:prstGeom prst="rect">
            <a:avLst/>
          </a:prstGeom>
          <a:noFill/>
        </p:spPr>
        <p:txBody>
          <a:bodyPr wrap="square" rtlCol="0">
            <a:spAutoFit/>
          </a:bodyPr>
          <a:lstStyle/>
          <a:p>
            <a:r>
              <a:rPr lang="en-US" b="1" noProof="0" dirty="0">
                <a:solidFill>
                  <a:srgbClr val="1089FF"/>
                </a:solidFill>
                <a:latin typeface="Arial" panose="020B0604020202020204"/>
              </a:rPr>
              <a:t>Export Control Other</a:t>
            </a:r>
            <a:endParaRPr lang="en-US" b="1" i="1" noProof="0" dirty="0">
              <a:solidFill>
                <a:srgbClr val="1089FF"/>
              </a:solidFill>
              <a:latin typeface="Arial" panose="020B0604020202020204"/>
            </a:endParaRPr>
          </a:p>
        </p:txBody>
      </p:sp>
      <p:pic>
        <p:nvPicPr>
          <p:cNvPr id="89" name="Image 88" descr="lg-checkbox-unchecked-disabled.png">
            <a:extLst>
              <a:ext uri="{FF2B5EF4-FFF2-40B4-BE49-F238E27FC236}">
                <a16:creationId xmlns:a16="http://schemas.microsoft.com/office/drawing/2014/main" id="{A5F8B96B-54B6-818F-5ED5-B5FD348FADA3}"/>
              </a:ext>
            </a:extLst>
          </p:cNvPr>
          <p:cNvPicPr>
            <a:picLocks noChangeAspect="1"/>
          </p:cNvPicPr>
          <p:nvPr userDrawn="1"/>
        </p:nvPicPr>
        <p:blipFill>
          <a:blip r:embed="rId2" cstate="screen">
            <a:duotone>
              <a:srgbClr val="FFFFFF">
                <a:shade val="45000"/>
                <a:satMod val="135000"/>
              </a:srgbClr>
              <a:prstClr val="white"/>
            </a:duotone>
            <a:extLst>
              <a:ext uri="{28A0092B-C50C-407E-A947-70E740481C1C}">
                <a14:useLocalDpi xmlns:a14="http://schemas.microsoft.com/office/drawing/2010/main"/>
              </a:ext>
            </a:extLst>
          </a:blip>
          <a:stretch>
            <a:fillRect/>
          </a:stretch>
        </p:blipFill>
        <p:spPr>
          <a:xfrm>
            <a:off x="6051836" y="1973761"/>
            <a:ext cx="307630" cy="309798"/>
          </a:xfrm>
          <a:prstGeom prst="rect">
            <a:avLst/>
          </a:prstGeom>
        </p:spPr>
      </p:pic>
      <p:pic>
        <p:nvPicPr>
          <p:cNvPr id="90" name="Image 89" descr="lg-checkbox-unchecked-disabled.png">
            <a:extLst>
              <a:ext uri="{FF2B5EF4-FFF2-40B4-BE49-F238E27FC236}">
                <a16:creationId xmlns:a16="http://schemas.microsoft.com/office/drawing/2014/main" id="{4257E762-9B17-D4E4-D996-EE6260B95442}"/>
              </a:ext>
            </a:extLst>
          </p:cNvPr>
          <p:cNvPicPr>
            <a:picLocks noChangeAspect="1"/>
          </p:cNvPicPr>
          <p:nvPr userDrawn="1"/>
        </p:nvPicPr>
        <p:blipFill>
          <a:blip r:embed="rId2" cstate="screen">
            <a:duotone>
              <a:srgbClr val="FFFFFF">
                <a:shade val="45000"/>
                <a:satMod val="135000"/>
              </a:srgbClr>
              <a:prstClr val="white"/>
            </a:duotone>
            <a:extLst>
              <a:ext uri="{28A0092B-C50C-407E-A947-70E740481C1C}">
                <a14:useLocalDpi xmlns:a14="http://schemas.microsoft.com/office/drawing/2010/main"/>
              </a:ext>
            </a:extLst>
          </a:blip>
          <a:stretch>
            <a:fillRect/>
          </a:stretch>
        </p:blipFill>
        <p:spPr>
          <a:xfrm>
            <a:off x="6051836" y="2439843"/>
            <a:ext cx="307630" cy="309798"/>
          </a:xfrm>
          <a:prstGeom prst="rect">
            <a:avLst/>
          </a:prstGeom>
        </p:spPr>
      </p:pic>
      <p:pic>
        <p:nvPicPr>
          <p:cNvPr id="91" name="Image 90" descr="lg-checkbox-unchecked-disabled.png">
            <a:extLst>
              <a:ext uri="{FF2B5EF4-FFF2-40B4-BE49-F238E27FC236}">
                <a16:creationId xmlns:a16="http://schemas.microsoft.com/office/drawing/2014/main" id="{802AA3A2-4C79-46F2-80A0-E50E686C187A}"/>
              </a:ext>
            </a:extLst>
          </p:cNvPr>
          <p:cNvPicPr>
            <a:picLocks noChangeAspect="1"/>
          </p:cNvPicPr>
          <p:nvPr userDrawn="1"/>
        </p:nvPicPr>
        <p:blipFill>
          <a:blip r:embed="rId2" cstate="screen">
            <a:duotone>
              <a:srgbClr val="FFFFFF">
                <a:shade val="45000"/>
                <a:satMod val="135000"/>
              </a:srgbClr>
              <a:prstClr val="white"/>
            </a:duotone>
            <a:extLst>
              <a:ext uri="{28A0092B-C50C-407E-A947-70E740481C1C}">
                <a14:useLocalDpi xmlns:a14="http://schemas.microsoft.com/office/drawing/2010/main"/>
              </a:ext>
            </a:extLst>
          </a:blip>
          <a:stretch>
            <a:fillRect/>
          </a:stretch>
        </p:blipFill>
        <p:spPr>
          <a:xfrm>
            <a:off x="6051836" y="4035817"/>
            <a:ext cx="307630" cy="309798"/>
          </a:xfrm>
          <a:prstGeom prst="rect">
            <a:avLst/>
          </a:prstGeom>
        </p:spPr>
      </p:pic>
      <p:pic>
        <p:nvPicPr>
          <p:cNvPr id="92" name="Image 91" descr="lg-checkbox-unchecked-disabled.png">
            <a:extLst>
              <a:ext uri="{FF2B5EF4-FFF2-40B4-BE49-F238E27FC236}">
                <a16:creationId xmlns:a16="http://schemas.microsoft.com/office/drawing/2014/main" id="{B42CFB15-263C-AC63-C993-8DB41A7EE519}"/>
              </a:ext>
            </a:extLst>
          </p:cNvPr>
          <p:cNvPicPr>
            <a:picLocks noChangeAspect="1"/>
          </p:cNvPicPr>
          <p:nvPr userDrawn="1"/>
        </p:nvPicPr>
        <p:blipFill>
          <a:blip r:embed="rId2" cstate="screen">
            <a:duotone>
              <a:srgbClr val="FFFFFF">
                <a:shade val="45000"/>
                <a:satMod val="135000"/>
              </a:srgbClr>
              <a:prstClr val="white"/>
            </a:duotone>
            <a:extLst>
              <a:ext uri="{28A0092B-C50C-407E-A947-70E740481C1C}">
                <a14:useLocalDpi xmlns:a14="http://schemas.microsoft.com/office/drawing/2010/main"/>
              </a:ext>
            </a:extLst>
          </a:blip>
          <a:stretch>
            <a:fillRect/>
          </a:stretch>
        </p:blipFill>
        <p:spPr>
          <a:xfrm>
            <a:off x="375672" y="1415768"/>
            <a:ext cx="307630" cy="309798"/>
          </a:xfrm>
          <a:prstGeom prst="rect">
            <a:avLst/>
          </a:prstGeom>
        </p:spPr>
      </p:pic>
      <p:sp>
        <p:nvSpPr>
          <p:cNvPr id="93" name="ZoneTexte 92">
            <a:extLst>
              <a:ext uri="{FF2B5EF4-FFF2-40B4-BE49-F238E27FC236}">
                <a16:creationId xmlns:a16="http://schemas.microsoft.com/office/drawing/2014/main" id="{B5418FE9-ED59-5FB0-C8BF-B46C6B0D00D5}"/>
              </a:ext>
            </a:extLst>
          </p:cNvPr>
          <p:cNvSpPr txBox="1"/>
          <p:nvPr userDrawn="1"/>
        </p:nvSpPr>
        <p:spPr>
          <a:xfrm>
            <a:off x="6381782" y="1332140"/>
            <a:ext cx="5256000" cy="3849772"/>
          </a:xfrm>
          <a:prstGeom prst="rect">
            <a:avLst/>
          </a:prstGeom>
          <a:noFill/>
        </p:spPr>
        <p:txBody>
          <a:bodyPr wrap="square" rtlCol="0">
            <a:spAutoFit/>
          </a:bodyPr>
          <a:lstStyle/>
          <a:p>
            <a:pPr>
              <a:buFont typeface="Arial" panose="020B0604020202020204" pitchFamily="34" charset="0"/>
              <a:buNone/>
              <a:defRPr/>
            </a:pPr>
            <a:r>
              <a:rPr lang="en-US" sz="2000" b="1" noProof="0" dirty="0">
                <a:solidFill>
                  <a:srgbClr val="1089FF"/>
                </a:solidFill>
                <a:latin typeface="Arial" panose="020B0604020202020204"/>
              </a:rPr>
              <a:t>Framatome’s information protection rules</a:t>
            </a:r>
          </a:p>
          <a:p>
            <a:pPr>
              <a:buFont typeface="Arial" panose="020B0604020202020204" pitchFamily="34" charset="0"/>
              <a:buNone/>
              <a:defRPr/>
            </a:pPr>
            <a:endParaRPr lang="en-US" b="1" noProof="0" dirty="0">
              <a:solidFill>
                <a:srgbClr val="001A70"/>
              </a:solidFill>
              <a:latin typeface="Arial" panose="020B0604020202020204"/>
            </a:endParaRPr>
          </a:p>
          <a:p>
            <a:pPr marL="0" lvl="2">
              <a:buFont typeface="Arial" panose="020B0604020202020204" pitchFamily="34" charset="0"/>
              <a:buNone/>
              <a:defRPr/>
            </a:pPr>
            <a:r>
              <a:rPr lang="en-US" sz="1400" b="1" noProof="0" dirty="0">
                <a:solidFill>
                  <a:srgbClr val="FFC000"/>
                </a:solidFill>
                <a:latin typeface="Arial" panose="020B0604020202020204"/>
                <a:cs typeface="EDF 2020" panose="020B0503020203020204" pitchFamily="34" charset="0"/>
              </a:rPr>
              <a:t>C1</a:t>
            </a:r>
            <a:r>
              <a:rPr lang="en-US" sz="1050" b="1" noProof="0" dirty="0">
                <a:solidFill>
                  <a:srgbClr val="001A70"/>
                </a:solidFill>
                <a:latin typeface="Arial" panose="020B0604020202020204"/>
                <a:cs typeface="EDF 2020" panose="020B0503020203020204" pitchFamily="34" charset="0"/>
              </a:rPr>
              <a:t> :</a:t>
            </a:r>
            <a:r>
              <a:rPr lang="en-US" sz="1050" noProof="0" dirty="0">
                <a:solidFill>
                  <a:srgbClr val="001A70"/>
                </a:solidFill>
                <a:latin typeface="Arial" panose="020B0604020202020204"/>
                <a:cs typeface="EDF 2020" panose="020B0503020203020204" pitchFamily="34" charset="0"/>
              </a:rPr>
              <a:t> </a:t>
            </a:r>
            <a:r>
              <a:rPr lang="en-US" sz="1050" noProof="0" dirty="0">
                <a:solidFill>
                  <a:srgbClr val="001A70"/>
                </a:solidFill>
                <a:latin typeface="Arial" panose="020B0604020202020204"/>
              </a:rPr>
              <a:t>This document and any and all information contained therein and/or disclosed in discussions supported by this document are </a:t>
            </a:r>
            <a:r>
              <a:rPr lang="en-US" sz="1050" b="1" noProof="0" dirty="0">
                <a:solidFill>
                  <a:srgbClr val="001A70"/>
                </a:solidFill>
                <a:latin typeface="Arial" panose="020B0604020202020204"/>
              </a:rPr>
              <a:t>restricted</a:t>
            </a:r>
            <a:r>
              <a:rPr lang="en-US" sz="1050" noProof="0" dirty="0">
                <a:solidFill>
                  <a:srgbClr val="001A70"/>
                </a:solidFill>
                <a:latin typeface="Arial" panose="020B0604020202020204"/>
              </a:rPr>
              <a:t>.</a:t>
            </a:r>
          </a:p>
          <a:p>
            <a:pPr>
              <a:buFont typeface="Arial" panose="020B0604020202020204" pitchFamily="34" charset="0"/>
              <a:buNone/>
              <a:defRPr/>
            </a:pPr>
            <a:endParaRPr lang="en-US" sz="1050" b="1" u="sng" noProof="0" dirty="0">
              <a:solidFill>
                <a:srgbClr val="1089FF"/>
              </a:solidFill>
              <a:latin typeface="Arial" panose="020B0604020202020204"/>
              <a:cs typeface="EDF 2020" panose="020B0503020203020204" pitchFamily="34" charset="0"/>
            </a:endParaRPr>
          </a:p>
          <a:p>
            <a:pPr marL="0" lvl="2">
              <a:buFont typeface="Arial" panose="020B0604020202020204" pitchFamily="34" charset="0"/>
              <a:buNone/>
              <a:defRPr/>
            </a:pPr>
            <a:r>
              <a:rPr lang="en-US" sz="1400" b="1" noProof="0" dirty="0">
                <a:solidFill>
                  <a:srgbClr val="FE5815"/>
                </a:solidFill>
                <a:latin typeface="Arial" panose="020B0604020202020204"/>
                <a:cs typeface="EDF 2020" panose="020B0503020203020204" pitchFamily="34" charset="0"/>
              </a:rPr>
              <a:t>C2</a:t>
            </a:r>
            <a:r>
              <a:rPr lang="en-US" sz="1050" b="1" noProof="0" dirty="0">
                <a:solidFill>
                  <a:srgbClr val="001A70"/>
                </a:solidFill>
                <a:latin typeface="Arial" panose="020B0604020202020204"/>
                <a:cs typeface="EDF 2020" panose="020B0503020203020204" pitchFamily="34" charset="0"/>
              </a:rPr>
              <a:t> : </a:t>
            </a:r>
            <a:r>
              <a:rPr lang="en-US" sz="1050" noProof="0" dirty="0">
                <a:solidFill>
                  <a:srgbClr val="001A70"/>
                </a:solidFill>
                <a:latin typeface="Arial" panose="020B0604020202020204"/>
              </a:rPr>
              <a:t>This document and any and all information contained therein and/or disclosed in discussions supported by this document are</a:t>
            </a:r>
            <a:r>
              <a:rPr lang="en-US" sz="1050" noProof="0" dirty="0">
                <a:solidFill>
                  <a:srgbClr val="FF0000"/>
                </a:solidFill>
                <a:latin typeface="Arial" panose="020B0604020202020204"/>
              </a:rPr>
              <a:t> </a:t>
            </a:r>
            <a:r>
              <a:rPr lang="en-US" sz="1050" noProof="0" dirty="0">
                <a:solidFill>
                  <a:srgbClr val="001A70"/>
                </a:solidFill>
                <a:latin typeface="Arial" panose="020B0604020202020204"/>
              </a:rPr>
              <a:t>sensitive and </a:t>
            </a:r>
            <a:r>
              <a:rPr lang="en-US" sz="1050" b="1" u="sng" noProof="0" dirty="0">
                <a:solidFill>
                  <a:srgbClr val="001A70"/>
                </a:solidFill>
                <a:latin typeface="Arial" panose="020B0604020202020204"/>
              </a:rPr>
              <a:t>Framatome confidential,</a:t>
            </a:r>
            <a:r>
              <a:rPr lang="en-US" sz="1050" noProof="0" dirty="0">
                <a:solidFill>
                  <a:srgbClr val="001A70"/>
                </a:solidFill>
                <a:latin typeface="Arial" panose="020B0604020202020204"/>
              </a:rPr>
              <a:t> such as its disclosure, alteration or loss are detrimental with a significant-to-high impact for Framatome.</a:t>
            </a:r>
            <a:endParaRPr lang="en-US" sz="1050" noProof="0" dirty="0">
              <a:solidFill>
                <a:srgbClr val="001A70"/>
              </a:solidFill>
              <a:latin typeface="Arial" panose="020B0604020202020204"/>
              <a:cs typeface="EDF 2020" panose="020B0503020203020204" pitchFamily="34" charset="0"/>
            </a:endParaRPr>
          </a:p>
          <a:p>
            <a:pPr marL="0" lvl="2">
              <a:spcBef>
                <a:spcPts val="400"/>
              </a:spcBef>
              <a:buFont typeface="Arial" panose="020B0604020202020204" pitchFamily="34" charset="0"/>
              <a:buNone/>
              <a:defRPr/>
            </a:pPr>
            <a:r>
              <a:rPr lang="en-US" sz="1050" b="1" noProof="0" dirty="0">
                <a:solidFill>
                  <a:srgbClr val="595959"/>
                </a:solidFill>
                <a:latin typeface="Arial" panose="020B0604020202020204"/>
              </a:rPr>
              <a:t>The document, if disclosed, and any information it contains are intended for the sole attendees. The disclosure or reference to such information or document shall be made only on a proper judgment basis and by mentioning expressly “this information shall not be disclosed  / transferred without prior consent”.</a:t>
            </a:r>
          </a:p>
          <a:p>
            <a:pPr>
              <a:spcBef>
                <a:spcPts val="400"/>
              </a:spcBef>
              <a:buFont typeface="Arial" panose="020B0604020202020204" pitchFamily="34" charset="0"/>
              <a:buNone/>
              <a:defRPr/>
            </a:pPr>
            <a:endParaRPr lang="en-US" sz="1050" b="1" noProof="0" dirty="0">
              <a:solidFill>
                <a:srgbClr val="595959"/>
              </a:solidFill>
              <a:latin typeface="Arial" panose="020B0604020202020204"/>
              <a:cs typeface="EDF 2020" panose="020B0503020203020204" pitchFamily="34" charset="0"/>
            </a:endParaRPr>
          </a:p>
          <a:p>
            <a:pPr marL="0" lvl="2">
              <a:buFont typeface="Arial" panose="020B0604020202020204" pitchFamily="34" charset="0"/>
              <a:buNone/>
              <a:defRPr/>
            </a:pPr>
            <a:r>
              <a:rPr lang="en-US" sz="1400" b="1" noProof="0" dirty="0">
                <a:solidFill>
                  <a:srgbClr val="FF0000"/>
                </a:solidFill>
                <a:latin typeface="Arial" panose="020B0604020202020204"/>
                <a:cs typeface="EDF 2020" panose="020B0503020203020204" pitchFamily="34" charset="0"/>
              </a:rPr>
              <a:t>C3</a:t>
            </a:r>
            <a:r>
              <a:rPr lang="en-US" sz="1050" b="1" noProof="0" dirty="0">
                <a:solidFill>
                  <a:srgbClr val="001A70"/>
                </a:solidFill>
                <a:latin typeface="Arial" panose="020B0604020202020204"/>
                <a:cs typeface="EDF 2020" panose="020B0503020203020204" pitchFamily="34" charset="0"/>
              </a:rPr>
              <a:t> : </a:t>
            </a:r>
            <a:r>
              <a:rPr lang="en-US" sz="1050" noProof="0" dirty="0">
                <a:solidFill>
                  <a:srgbClr val="001A70"/>
                </a:solidFill>
                <a:latin typeface="Arial" panose="020B0604020202020204"/>
              </a:rPr>
              <a:t>This document and any and all information contained therein and/or disclosed in discussions supported by this document are classified </a:t>
            </a:r>
            <a:r>
              <a:rPr lang="en-US" sz="1050" b="1" u="sng" noProof="0" dirty="0">
                <a:solidFill>
                  <a:srgbClr val="001A70"/>
                </a:solidFill>
                <a:latin typeface="Arial" panose="020B0604020202020204"/>
              </a:rPr>
              <a:t>Framatome Secret</a:t>
            </a:r>
            <a:r>
              <a:rPr lang="en-US" sz="1050" noProof="0" dirty="0">
                <a:solidFill>
                  <a:srgbClr val="001A70"/>
                </a:solidFill>
                <a:latin typeface="Arial" panose="020B0604020202020204"/>
              </a:rPr>
              <a:t>. </a:t>
            </a:r>
            <a:r>
              <a:rPr lang="en-US" sz="1050" b="1" noProof="0" dirty="0">
                <a:solidFill>
                  <a:srgbClr val="595959"/>
                </a:solidFill>
                <a:latin typeface="Arial" panose="020B0604020202020204"/>
              </a:rPr>
              <a:t>Each one must commit to keep secret any written or oral information disclosed during the meeting. It is forbidden to disclose it to any legal entity and any individual (including within Framatome) without prior consent of the meeting chairman.</a:t>
            </a:r>
          </a:p>
        </p:txBody>
      </p:sp>
      <p:sp>
        <p:nvSpPr>
          <p:cNvPr id="96" name="ZoneTexte 95">
            <a:extLst>
              <a:ext uri="{FF2B5EF4-FFF2-40B4-BE49-F238E27FC236}">
                <a16:creationId xmlns:a16="http://schemas.microsoft.com/office/drawing/2014/main" id="{E1E34B55-C221-2682-5233-137C91C45007}"/>
              </a:ext>
            </a:extLst>
          </p:cNvPr>
          <p:cNvSpPr txBox="1"/>
          <p:nvPr userDrawn="1"/>
        </p:nvSpPr>
        <p:spPr>
          <a:xfrm>
            <a:off x="780030" y="5671175"/>
            <a:ext cx="10857751" cy="384721"/>
          </a:xfrm>
          <a:prstGeom prst="rect">
            <a:avLst/>
          </a:prstGeom>
          <a:noFill/>
        </p:spPr>
        <p:txBody>
          <a:bodyPr wrap="square" lIns="36000" tIns="0" rIns="36000" bIns="0">
            <a:spAutoFit/>
          </a:bodyPr>
          <a:lstStyle/>
          <a:p>
            <a:pPr algn="just" defTabSz="609585">
              <a:defRPr/>
            </a:pPr>
            <a:r>
              <a:rPr lang="en-US" sz="800" noProof="0" dirty="0">
                <a:solidFill>
                  <a:srgbClr val="595959"/>
                </a:solidFill>
                <a:latin typeface="Arial" panose="020B0604020202020204"/>
              </a:rPr>
              <a:t>This document and any and all information contained therein and/or disclosed in discussions supported by this document, are confidential, protected by applicable intellectual property regulations and contain data subject to trade secrets regulations. Any reproduction, alteration, disclosure to any third party and/or publication in whole or in part of this document and/or its content is strictly prohibited without prior written express approval of Framatome. This document and any information it contains shall not be used for any other purpose than the one for which they were provided. Legal and disciplinary actions may be taken against any infringer and/or any person breaching the aforementioned obligations.</a:t>
            </a:r>
            <a:r>
              <a:rPr lang="en-US" sz="900" noProof="0" dirty="0">
                <a:solidFill>
                  <a:srgbClr val="595959"/>
                </a:solidFill>
                <a:latin typeface="Arial" panose="020B0604020202020204"/>
              </a:rPr>
              <a:t>  </a:t>
            </a:r>
          </a:p>
        </p:txBody>
      </p:sp>
      <p:sp>
        <p:nvSpPr>
          <p:cNvPr id="97" name="ZoneTexte 1">
            <a:extLst>
              <a:ext uri="{FF2B5EF4-FFF2-40B4-BE49-F238E27FC236}">
                <a16:creationId xmlns:a16="http://schemas.microsoft.com/office/drawing/2014/main" id="{B0D0A81C-9700-688F-BC99-4A472912F7C8}"/>
              </a:ext>
            </a:extLst>
          </p:cNvPr>
          <p:cNvSpPr txBox="1"/>
          <p:nvPr userDrawn="1"/>
        </p:nvSpPr>
        <p:spPr>
          <a:xfrm>
            <a:off x="6478512" y="5313665"/>
            <a:ext cx="4993447" cy="153888"/>
          </a:xfrm>
          <a:prstGeom prst="rect">
            <a:avLst/>
          </a:prstGeom>
          <a:noFill/>
        </p:spPr>
        <p:txBody>
          <a:bodyPr wrap="square" lIns="36000" tIns="0" rIns="36000" bIns="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000" b="1" noProof="0" dirty="0">
                <a:solidFill>
                  <a:srgbClr val="002060"/>
                </a:solidFill>
                <a:latin typeface="Arial" panose="020B0604020202020204"/>
              </a:rPr>
              <a:t>Dissemination scope: </a:t>
            </a:r>
            <a:r>
              <a:rPr lang="en-US" sz="1000" noProof="0" dirty="0">
                <a:solidFill>
                  <a:srgbClr val="002060"/>
                </a:solidFill>
                <a:latin typeface="Arial" panose="020B0604020202020204"/>
              </a:rPr>
              <a:t>specify a perimeter as narrow as possible.</a:t>
            </a:r>
          </a:p>
        </p:txBody>
      </p:sp>
      <p:graphicFrame>
        <p:nvGraphicFramePr>
          <p:cNvPr id="4" name="Tableau 3">
            <a:extLst>
              <a:ext uri="{FF2B5EF4-FFF2-40B4-BE49-F238E27FC236}">
                <a16:creationId xmlns:a16="http://schemas.microsoft.com/office/drawing/2014/main" id="{E5CB0D74-C75F-604A-DE05-520E3E174418}"/>
              </a:ext>
            </a:extLst>
          </p:cNvPr>
          <p:cNvGraphicFramePr>
            <a:graphicFrameLocks noGrp="1"/>
          </p:cNvGraphicFramePr>
          <p:nvPr userDrawn="1">
            <p:extLst>
              <p:ext uri="{D42A27DB-BD31-4B8C-83A1-F6EECF244321}">
                <p14:modId xmlns:p14="http://schemas.microsoft.com/office/powerpoint/2010/main" val="1600345714"/>
              </p:ext>
            </p:extLst>
          </p:nvPr>
        </p:nvGraphicFramePr>
        <p:xfrm>
          <a:off x="683302" y="2298457"/>
          <a:ext cx="5030188" cy="1615440"/>
        </p:xfrm>
        <a:graphic>
          <a:graphicData uri="http://schemas.openxmlformats.org/drawingml/2006/table">
            <a:tbl>
              <a:tblPr firstRow="1" bandRow="1"/>
              <a:tblGrid>
                <a:gridCol w="1684994">
                  <a:extLst>
                    <a:ext uri="{9D8B030D-6E8A-4147-A177-3AD203B41FA5}">
                      <a16:colId xmlns:a16="http://schemas.microsoft.com/office/drawing/2014/main" val="1270779909"/>
                    </a:ext>
                  </a:extLst>
                </a:gridCol>
                <a:gridCol w="1873504">
                  <a:extLst>
                    <a:ext uri="{9D8B030D-6E8A-4147-A177-3AD203B41FA5}">
                      <a16:colId xmlns:a16="http://schemas.microsoft.com/office/drawing/2014/main" val="4065740345"/>
                    </a:ext>
                  </a:extLst>
                </a:gridCol>
                <a:gridCol w="1471690">
                  <a:extLst>
                    <a:ext uri="{9D8B030D-6E8A-4147-A177-3AD203B41FA5}">
                      <a16:colId xmlns:a16="http://schemas.microsoft.com/office/drawing/2014/main" val="3097445905"/>
                    </a:ext>
                  </a:extLst>
                </a:gridCol>
              </a:tblGrid>
              <a:tr h="49082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000" b="0" dirty="0"/>
                        <a:t>EU EC </a:t>
                      </a:r>
                    </a:p>
                    <a:p>
                      <a:pPr algn="ctr"/>
                      <a:r>
                        <a:rPr lang="en-US" sz="1000" b="0" dirty="0"/>
                        <a:t>country code = </a:t>
                      </a:r>
                      <a:r>
                        <a:rPr lang="en-US" sz="1000" b="0" kern="1200" dirty="0">
                          <a:solidFill>
                            <a:schemeClr val="bg1"/>
                          </a:solidFill>
                          <a:highlight>
                            <a:srgbClr val="1057C8"/>
                          </a:highlight>
                          <a:latin typeface="+mn-lt"/>
                          <a:ea typeface="+mn-ea"/>
                          <a:cs typeface="+mn-cs"/>
                        </a:rPr>
                        <a:t>XX</a:t>
                      </a:r>
                    </a:p>
                    <a:p>
                      <a:pPr algn="ctr"/>
                      <a:r>
                        <a:rPr lang="en-US" sz="1000" b="0" dirty="0"/>
                        <a:t> marking code = </a:t>
                      </a:r>
                      <a:r>
                        <a:rPr lang="en-US" sz="1000" b="0" kern="1200" dirty="0">
                          <a:solidFill>
                            <a:schemeClr val="bg1"/>
                          </a:solidFill>
                          <a:highlight>
                            <a:srgbClr val="1057C8"/>
                          </a:highlight>
                          <a:latin typeface="+mn-lt"/>
                          <a:ea typeface="+mn-ea"/>
                          <a:cs typeface="+mn-cs"/>
                        </a:rPr>
                        <a:t>N</a:t>
                      </a:r>
                      <a:r>
                        <a:rPr lang="en-US" sz="1000" b="0" dirty="0">
                          <a:solidFill>
                            <a:schemeClr val="tx2"/>
                          </a:solidFill>
                        </a:rPr>
                        <a:t>  </a:t>
                      </a:r>
                      <a:r>
                        <a:rPr lang="en-US" sz="1000" b="0" dirty="0"/>
                        <a:t> </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t>US EC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t>marking code = </a:t>
                      </a:r>
                      <a:r>
                        <a:rPr lang="en-US" sz="1000" b="0" kern="1200" dirty="0">
                          <a:solidFill>
                            <a:schemeClr val="bg1"/>
                          </a:solidFill>
                          <a:highlight>
                            <a:srgbClr val="1057C8"/>
                          </a:highlight>
                          <a:latin typeface="+mn-lt"/>
                          <a:ea typeface="+mn-ea"/>
                          <a:cs typeface="+mn-cs"/>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noProof="0" dirty="0">
                          <a:solidFill>
                            <a:schemeClr val="lt1"/>
                          </a:solidFill>
                          <a:latin typeface="+mn-lt"/>
                          <a:ea typeface="+mn-ea"/>
                          <a:cs typeface="+mn-cs"/>
                        </a:rPr>
                        <a:t>OTH EC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dirty="0">
                          <a:solidFill>
                            <a:schemeClr val="lt1"/>
                          </a:solidFill>
                          <a:latin typeface="+mn-lt"/>
                          <a:ea typeface="+mn-ea"/>
                          <a:cs typeface="+mn-cs"/>
                        </a:rPr>
                        <a:t>country code = </a:t>
                      </a:r>
                      <a:r>
                        <a:rPr lang="en-US" sz="1000" b="0" kern="1200" dirty="0">
                          <a:solidFill>
                            <a:schemeClr val="bg1"/>
                          </a:solidFill>
                          <a:highlight>
                            <a:srgbClr val="1057C8"/>
                          </a:highlight>
                          <a:latin typeface="+mn-lt"/>
                          <a:ea typeface="+mn-ea"/>
                          <a:cs typeface="+mn-cs"/>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dirty="0">
                          <a:solidFill>
                            <a:schemeClr val="lt1"/>
                          </a:solidFill>
                          <a:latin typeface="+mn-lt"/>
                          <a:ea typeface="+mn-ea"/>
                          <a:cs typeface="+mn-cs"/>
                        </a:rPr>
                        <a:t> marking code</a:t>
                      </a:r>
                      <a:r>
                        <a:rPr lang="en-US" sz="1000" b="0" kern="1200" noProof="0" dirty="0">
                          <a:solidFill>
                            <a:schemeClr val="lt1"/>
                          </a:solidFill>
                          <a:latin typeface="+mn-lt"/>
                          <a:ea typeface="+mn-ea"/>
                          <a:cs typeface="+mn-cs"/>
                        </a:rPr>
                        <a:t>= </a:t>
                      </a:r>
                      <a:r>
                        <a:rPr lang="en-US" sz="1000" b="0" kern="1200" noProof="0" dirty="0">
                          <a:solidFill>
                            <a:schemeClr val="bg1"/>
                          </a:solidFill>
                          <a:highlight>
                            <a:srgbClr val="1057C8"/>
                          </a:highlight>
                          <a:latin typeface="+mn-lt"/>
                          <a:ea typeface="+mn-ea"/>
                          <a:cs typeface="+mn-cs"/>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extLst>
                  <a:ext uri="{0D108BD9-81ED-4DB2-BD59-A6C34878D82A}">
                    <a16:rowId xmlns:a16="http://schemas.microsoft.com/office/drawing/2014/main" val="3319703973"/>
                  </a:ext>
                </a:extLst>
              </a:tr>
              <a:tr h="1059994">
                <a:tc gridSpan="3">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just" defTabSz="914400" rtl="0" eaLnBrk="1" fontAlgn="auto" latinLnBrk="0" hangingPunct="1">
                        <a:lnSpc>
                          <a:spcPct val="100000"/>
                        </a:lnSpc>
                        <a:spcBef>
                          <a:spcPts val="0"/>
                        </a:spcBef>
                        <a:spcAft>
                          <a:spcPts val="0"/>
                        </a:spcAft>
                        <a:buClr>
                          <a:srgbClr val="2F5496"/>
                        </a:buClr>
                        <a:buSzPts val="1100"/>
                        <a:buFont typeface="Calibri" panose="020F0502020204030204" pitchFamily="34" charset="0"/>
                        <a:buNone/>
                        <a:tabLst/>
                        <a:defRPr/>
                      </a:pPr>
                      <a:r>
                        <a:rPr lang="en-US" sz="800" kern="1200" dirty="0">
                          <a:solidFill>
                            <a:schemeClr val="bg1">
                              <a:lumMod val="50000"/>
                            </a:schemeClr>
                          </a:solidFill>
                          <a:effectLst/>
                          <a:latin typeface="+mn-lt"/>
                          <a:ea typeface="Calibri" panose="020F0502020204030204" pitchFamily="34" charset="0"/>
                          <a:cs typeface="+mn-cs"/>
                        </a:rPr>
                        <a:t>Goods marked EU EC different to “N” are subject to export authorization of the States members of the European Union (EU) in case of export outside EU, and also for certain sensitive goods (e. g. goods marked “EU EC”: “0E001”) in case of transfer within UE ; they cannot be reexported nor transferred back without a prior agreement from the State of the first export. Goods marked US EC different to “N” are subject to export, re-export or transfer authorization of the United States of America. Goods marked OTH EC (country code(s)) different to “N” are subject to export, re-export or transfer authorization of the mentioned county(</a:t>
                      </a:r>
                      <a:r>
                        <a:rPr lang="en-US" sz="800" kern="1200" dirty="0" err="1">
                          <a:solidFill>
                            <a:schemeClr val="bg1">
                              <a:lumMod val="50000"/>
                            </a:schemeClr>
                          </a:solidFill>
                          <a:effectLst/>
                          <a:latin typeface="+mn-lt"/>
                          <a:ea typeface="Calibri" panose="020F0502020204030204" pitchFamily="34" charset="0"/>
                          <a:cs typeface="+mn-cs"/>
                        </a:rPr>
                        <a:t>ies</a:t>
                      </a:r>
                      <a:r>
                        <a:rPr lang="en-US" sz="800" kern="1200" dirty="0">
                          <a:solidFill>
                            <a:schemeClr val="bg1">
                              <a:lumMod val="50000"/>
                            </a:schemeClr>
                          </a:solidFill>
                          <a:effectLst/>
                          <a:latin typeface="+mn-lt"/>
                          <a:ea typeface="Calibri" panose="020F0502020204030204" pitchFamily="34" charset="0"/>
                          <a:cs typeface="+mn-cs"/>
                        </a:rPr>
                        <a:t>). Even for goods marked “EU EC: N” and “US EC: N” and “OTH EC: N”, an export authorization may be required depending on their final destination or end-use.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18752355"/>
                  </a:ext>
                </a:extLst>
              </a:tr>
            </a:tbl>
          </a:graphicData>
        </a:graphic>
      </p:graphicFrame>
      <p:graphicFrame>
        <p:nvGraphicFramePr>
          <p:cNvPr id="5" name="Tableau 4">
            <a:extLst>
              <a:ext uri="{FF2B5EF4-FFF2-40B4-BE49-F238E27FC236}">
                <a16:creationId xmlns:a16="http://schemas.microsoft.com/office/drawing/2014/main" id="{8AC995C6-5069-C23E-C214-0389310FCF51}"/>
              </a:ext>
            </a:extLst>
          </p:cNvPr>
          <p:cNvGraphicFramePr>
            <a:graphicFrameLocks noGrp="1"/>
          </p:cNvGraphicFramePr>
          <p:nvPr userDrawn="1">
            <p:extLst>
              <p:ext uri="{D42A27DB-BD31-4B8C-83A1-F6EECF244321}">
                <p14:modId xmlns:p14="http://schemas.microsoft.com/office/powerpoint/2010/main" val="3907726003"/>
              </p:ext>
            </p:extLst>
          </p:nvPr>
        </p:nvGraphicFramePr>
        <p:xfrm>
          <a:off x="683302" y="4524157"/>
          <a:ext cx="5030188" cy="958167"/>
        </p:xfrm>
        <a:graphic>
          <a:graphicData uri="http://schemas.openxmlformats.org/drawingml/2006/table">
            <a:tbl>
              <a:tblPr firstRow="1" bandRow="1"/>
              <a:tblGrid>
                <a:gridCol w="2434802">
                  <a:extLst>
                    <a:ext uri="{9D8B030D-6E8A-4147-A177-3AD203B41FA5}">
                      <a16:colId xmlns:a16="http://schemas.microsoft.com/office/drawing/2014/main" val="1270779909"/>
                    </a:ext>
                  </a:extLst>
                </a:gridCol>
                <a:gridCol w="2595386">
                  <a:extLst>
                    <a:ext uri="{9D8B030D-6E8A-4147-A177-3AD203B41FA5}">
                      <a16:colId xmlns:a16="http://schemas.microsoft.com/office/drawing/2014/main" val="508356051"/>
                    </a:ext>
                  </a:extLst>
                </a:gridCol>
              </a:tblGrid>
              <a:tr h="14485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000" b="0" noProof="0" dirty="0"/>
                        <a:t>AL = </a:t>
                      </a:r>
                      <a:r>
                        <a:rPr lang="en-US" sz="1000" b="0" noProof="0" dirty="0">
                          <a:solidFill>
                            <a:schemeClr val="bg1"/>
                          </a:solidFill>
                          <a:highlight>
                            <a:srgbClr val="1057C8"/>
                          </a:highlight>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noProof="0" dirty="0"/>
                        <a:t>ECCN = </a:t>
                      </a:r>
                      <a:r>
                        <a:rPr lang="en-US" sz="1000" b="0" noProof="0" dirty="0">
                          <a:solidFill>
                            <a:schemeClr val="bg1"/>
                          </a:solidFill>
                          <a:highlight>
                            <a:srgbClr val="1057C8"/>
                          </a:highlight>
                        </a:rPr>
                        <a:t>N</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extLst>
                  <a:ext uri="{0D108BD9-81ED-4DB2-BD59-A6C34878D82A}">
                    <a16:rowId xmlns:a16="http://schemas.microsoft.com/office/drawing/2014/main" val="3319703973"/>
                  </a:ext>
                </a:extLst>
              </a:tr>
              <a:tr h="714327">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lvl="0" indent="0" algn="just">
                        <a:spcAft>
                          <a:spcPts val="0"/>
                        </a:spcAft>
                        <a:buClr>
                          <a:srgbClr val="2F5496"/>
                        </a:buClr>
                        <a:buSzPts val="1100"/>
                        <a:buFont typeface="Calibri" panose="020F0502020204030204" pitchFamily="34" charset="0"/>
                        <a:buNone/>
                      </a:pPr>
                      <a:r>
                        <a:rPr lang="en-US" sz="800" kern="1200" noProof="0" dirty="0">
                          <a:solidFill>
                            <a:schemeClr val="bg1">
                              <a:lumMod val="50000"/>
                            </a:schemeClr>
                          </a:solidFill>
                          <a:effectLst/>
                          <a:latin typeface="+mn-lt"/>
                          <a:ea typeface="Calibri" panose="020F0502020204030204" pitchFamily="34" charset="0"/>
                          <a:cs typeface="+mn-cs"/>
                        </a:rPr>
                        <a:t>Goods labeled with “AL not equal to N” are subject to European or German export authorization when being exported within or out of the EU. </a:t>
                      </a:r>
                    </a:p>
                    <a:p>
                      <a:pPr marL="0" lvl="0" indent="0" algn="just">
                        <a:spcAft>
                          <a:spcPts val="0"/>
                        </a:spcAft>
                        <a:buClr>
                          <a:srgbClr val="2F5496"/>
                        </a:buClr>
                        <a:buSzPts val="1100"/>
                        <a:buFont typeface="Calibri" panose="020F0502020204030204" pitchFamily="34" charset="0"/>
                        <a:buNone/>
                      </a:pPr>
                      <a:r>
                        <a:rPr lang="en-US" sz="800" kern="1200" noProof="0" dirty="0">
                          <a:solidFill>
                            <a:schemeClr val="bg1">
                              <a:lumMod val="50000"/>
                            </a:schemeClr>
                          </a:solidFill>
                          <a:effectLst/>
                          <a:latin typeface="+mn-lt"/>
                          <a:ea typeface="Calibri" panose="020F0502020204030204" pitchFamily="34" charset="0"/>
                          <a:cs typeface="+mn-cs"/>
                        </a:rPr>
                        <a:t>Goods labeled with “ECCN not equal to N or EAR99” are subject to U.S. reexport authorization. Even without a label, or with label: “AL: N” or “ECCN: N” or “ECCN: EAR99,” authorization may be required due to the final whereabouts and purpose for which the goods are to be used.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hMerge="1">
                  <a:txBody>
                    <a:bodyPr/>
                    <a:lstStyle/>
                    <a:p>
                      <a:endParaRPr lang="en-US"/>
                    </a:p>
                  </a:txBody>
                  <a:tcPr/>
                </a:tc>
                <a:extLst>
                  <a:ext uri="{0D108BD9-81ED-4DB2-BD59-A6C34878D82A}">
                    <a16:rowId xmlns:a16="http://schemas.microsoft.com/office/drawing/2014/main" val="2118752355"/>
                  </a:ext>
                </a:extLst>
              </a:tr>
            </a:tbl>
          </a:graphicData>
        </a:graphic>
      </p:graphicFrame>
    </p:spTree>
    <p:extLst>
      <p:ext uri="{BB962C8B-B14F-4D97-AF65-F5344CB8AC3E}">
        <p14:creationId xmlns:p14="http://schemas.microsoft.com/office/powerpoint/2010/main" val="4177495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xt_Basic disposi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609398"/>
          </a:xfrm>
          <a:prstGeom prst="rect">
            <a:avLst/>
          </a:prstGeom>
        </p:spPr>
        <p:txBody>
          <a:bodyPr vert="horz" wrap="square" lIns="0" tIns="0" rIns="0" bIns="0" rtlCol="0" anchor="t">
            <a:spAutoFit/>
          </a:bodyPr>
          <a:lstStyle>
            <a:lvl1pPr>
              <a:defRPr lang="en-US" kern="1500" dirty="0">
                <a:solidFill>
                  <a:schemeClr val="accent3"/>
                </a:solidFill>
                <a:latin typeface="Work Sans Light" pitchFamily="2" charset="0"/>
              </a:defRPr>
            </a:lvl1pPr>
          </a:lstStyle>
          <a:p>
            <a:pPr marL="0" marR="0" lvl="0" indent="0" fontAlgn="auto">
              <a:spcBef>
                <a:spcPts val="1000"/>
              </a:spcBef>
              <a:spcAft>
                <a:spcPts val="0"/>
              </a:spcAft>
              <a:buClrTx/>
              <a:buSzTx/>
              <a:buFont typeface="Arial" panose="020B0604020202020204" pitchFamily="34" charset="0"/>
              <a:tabLst/>
            </a:pPr>
            <a:r>
              <a:rPr lang="en-US" noProof="0"/>
              <a:t>Title</a:t>
            </a:r>
          </a:p>
        </p:txBody>
      </p:sp>
      <p:sp>
        <p:nvSpPr>
          <p:cNvPr id="4" name="Espace réservé du texte 3">
            <a:extLst>
              <a:ext uri="{FF2B5EF4-FFF2-40B4-BE49-F238E27FC236}">
                <a16:creationId xmlns:a16="http://schemas.microsoft.com/office/drawing/2014/main" id="{5931971A-9FF4-0617-0179-836DE99932D6}"/>
              </a:ext>
            </a:extLst>
          </p:cNvPr>
          <p:cNvSpPr>
            <a:spLocks noGrp="1"/>
          </p:cNvSpPr>
          <p:nvPr>
            <p:ph type="body" sz="quarter" idx="32"/>
          </p:nvPr>
        </p:nvSpPr>
        <p:spPr>
          <a:xfrm>
            <a:off x="830263" y="1549239"/>
            <a:ext cx="10534650" cy="1309076"/>
          </a:xfrm>
          <a:prstGeom prst="rect">
            <a:avLst/>
          </a:prstGeom>
        </p:spPr>
        <p:txBody>
          <a:bodyPr lIns="0" tIns="0" rIns="0" bIns="0">
            <a:spAutoFit/>
          </a:bodyPr>
          <a:lstStyle>
            <a:lvl1pPr>
              <a:defRPr sz="1600">
                <a:latin typeface="Work Sans Light" pitchFamily="2" charset="0"/>
              </a:defRPr>
            </a:lvl1pPr>
            <a:lvl2pPr marL="685800" indent="-228600">
              <a:buFont typeface="Courier New" panose="02070309020205020404" pitchFamily="49" charset="0"/>
              <a:buChar char="o"/>
              <a:defRPr sz="1600">
                <a:latin typeface="Work Sans Light" pitchFamily="2" charset="0"/>
              </a:defRPr>
            </a:lvl2pPr>
            <a:lvl3pPr marL="1143000" indent="-228600">
              <a:buFont typeface="Work Sans Light" pitchFamily="2" charset="0"/>
              <a:buChar char="-"/>
              <a:defRPr sz="1400">
                <a:latin typeface="Work Sans Light" pitchFamily="2" charset="0"/>
              </a:defRPr>
            </a:lvl3pPr>
            <a:lvl4pPr marL="1600200" indent="-228600">
              <a:buFont typeface="Wingdings" panose="05000000000000000000" pitchFamily="2" charset="2"/>
              <a:buChar char="§"/>
              <a:defRPr sz="1400">
                <a:latin typeface="Work Sans Light" pitchFamily="2" charset="0"/>
              </a:defRPr>
            </a:lvl4pPr>
            <a:lvl5pPr marL="1828800" indent="0">
              <a:buFontTx/>
              <a:buNone/>
              <a:defRPr sz="1400">
                <a:latin typeface="Work Sans Light" pitchFamily="2" charset="0"/>
              </a:defRPr>
            </a:lvl5pPr>
          </a:lstStyle>
          <a:p>
            <a:pPr lvl="0"/>
            <a:r>
              <a:rPr lang="en-US" noProof="0"/>
              <a:t>Cliquez pour modifier les styles du texte du masque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Tree>
    <p:custDataLst>
      <p:tags r:id="rId1"/>
    </p:custDataLst>
    <p:extLst>
      <p:ext uri="{BB962C8B-B14F-4D97-AF65-F5344CB8AC3E}">
        <p14:creationId xmlns:p14="http://schemas.microsoft.com/office/powerpoint/2010/main" val="2506494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7" name="Espace réservé du texte 11"/>
          <p:cNvSpPr>
            <a:spLocks noGrp="1"/>
          </p:cNvSpPr>
          <p:nvPr>
            <p:ph type="body" sz="quarter" idx="21" hasCustomPrompt="1"/>
          </p:nvPr>
        </p:nvSpPr>
        <p:spPr>
          <a:xfrm>
            <a:off x="762396" y="558157"/>
            <a:ext cx="10303365" cy="440648"/>
          </a:xfrm>
          <a:prstGeom prst="rect">
            <a:avLst/>
          </a:prstGeom>
        </p:spPr>
        <p:txBody>
          <a:bodyPr wrap="square" lIns="0" tIns="0" rIns="0" bIns="0" anchor="b" anchorCtr="0">
            <a:spAutoFit/>
          </a:bodyPr>
          <a:lstStyle>
            <a:lvl1pPr marL="0" indent="0" algn="l">
              <a:buNone/>
              <a:defRPr sz="3181" b="1" i="0">
                <a:solidFill>
                  <a:srgbClr val="1050A3"/>
                </a:solidFill>
                <a:latin typeface="Arial" panose="020B0604020202020204" pitchFamily="34" charset="0"/>
                <a:cs typeface="Arial" panose="020B0604020202020204" pitchFamily="34" charset="0"/>
              </a:defRPr>
            </a:lvl1pPr>
          </a:lstStyle>
          <a:p>
            <a:pPr lvl="0"/>
            <a:r>
              <a:rPr lang="fr-FR"/>
              <a:t>TITLE</a:t>
            </a:r>
          </a:p>
        </p:txBody>
      </p:sp>
    </p:spTree>
    <p:custDataLst>
      <p:tags r:id="rId1"/>
    </p:custDataLst>
    <p:extLst>
      <p:ext uri="{BB962C8B-B14F-4D97-AF65-F5344CB8AC3E}">
        <p14:creationId xmlns:p14="http://schemas.microsoft.com/office/powerpoint/2010/main" val="3244134323"/>
      </p:ext>
    </p:extLst>
  </p:cSld>
  <p:clrMapOvr>
    <a:masterClrMapping/>
  </p:clrMapOvr>
  <p:transition>
    <p:fade/>
  </p:transition>
  <p:extLst>
    <p:ext uri="{DCECCB84-F9BA-43D5-87BE-67443E8EF086}">
      <p15:sldGuideLst xmlns:p15="http://schemas.microsoft.com/office/powerpoint/2012/main">
        <p15:guide id="1" pos="48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ext_basic">
    <p:spTree>
      <p:nvGrpSpPr>
        <p:cNvPr id="1" name=""/>
        <p:cNvGrpSpPr/>
        <p:nvPr/>
      </p:nvGrpSpPr>
      <p:grpSpPr>
        <a:xfrm>
          <a:off x="0" y="0"/>
          <a:ext cx="0" cy="0"/>
          <a:chOff x="0" y="0"/>
          <a:chExt cx="0" cy="0"/>
        </a:xfrm>
      </p:grpSpPr>
      <p:sp>
        <p:nvSpPr>
          <p:cNvPr id="17" name="Espace réservé du texte 11"/>
          <p:cNvSpPr>
            <a:spLocks noGrp="1"/>
          </p:cNvSpPr>
          <p:nvPr>
            <p:ph type="body" sz="quarter" idx="21" hasCustomPrompt="1"/>
          </p:nvPr>
        </p:nvSpPr>
        <p:spPr>
          <a:xfrm>
            <a:off x="762395" y="558157"/>
            <a:ext cx="10303365" cy="440648"/>
          </a:xfrm>
          <a:prstGeom prst="rect">
            <a:avLst/>
          </a:prstGeom>
        </p:spPr>
        <p:txBody>
          <a:bodyPr wrap="square" lIns="0" tIns="0" rIns="0" bIns="0" anchor="b" anchorCtr="0">
            <a:spAutoFit/>
          </a:bodyPr>
          <a:lstStyle>
            <a:lvl1pPr marL="0" indent="0" algn="l">
              <a:buNone/>
              <a:defRPr sz="3181" b="1" i="0">
                <a:solidFill>
                  <a:srgbClr val="1050A3"/>
                </a:solidFill>
                <a:latin typeface="Arial" panose="020B0604020202020204" pitchFamily="34" charset="0"/>
                <a:cs typeface="Arial" panose="020B0604020202020204" pitchFamily="34" charset="0"/>
              </a:defRPr>
            </a:lvl1pPr>
          </a:lstStyle>
          <a:p>
            <a:pPr lvl="0"/>
            <a:r>
              <a:rPr lang="fr-FR"/>
              <a:t>TITLE</a:t>
            </a:r>
          </a:p>
        </p:txBody>
      </p:sp>
      <p:sp>
        <p:nvSpPr>
          <p:cNvPr id="9" name="Espace réservé du texte 11"/>
          <p:cNvSpPr>
            <a:spLocks noGrp="1"/>
          </p:cNvSpPr>
          <p:nvPr>
            <p:ph type="body" sz="quarter" idx="22" hasCustomPrompt="1"/>
          </p:nvPr>
        </p:nvSpPr>
        <p:spPr>
          <a:xfrm>
            <a:off x="676122" y="2224876"/>
            <a:ext cx="10303367" cy="2669900"/>
          </a:xfrm>
          <a:prstGeom prst="rect">
            <a:avLst/>
          </a:prstGeom>
        </p:spPr>
        <p:txBody>
          <a:bodyPr wrap="square" lIns="90000" anchor="t">
            <a:spAutoFit/>
          </a:bodyPr>
          <a:lstStyle>
            <a:lvl1pPr marL="0" indent="0" algn="l">
              <a:lnSpc>
                <a:spcPct val="120000"/>
              </a:lnSpc>
              <a:buFont typeface="Arial" panose="020B0604020202020204" pitchFamily="34" charset="0"/>
              <a:buNone/>
              <a:defRPr sz="1591" b="0" i="0" kern="1500" baseline="0">
                <a:solidFill>
                  <a:schemeClr val="tx1">
                    <a:lumMod val="65000"/>
                    <a:lumOff val="35000"/>
                  </a:schemeClr>
                </a:solidFill>
                <a:latin typeface="Arial" panose="020B0604020202020204" pitchFamily="34" charset="0"/>
                <a:cs typeface="Arial" panose="020B0604020202020204" pitchFamily="34" charset="0"/>
              </a:defRPr>
            </a:lvl1pPr>
          </a:lstStyle>
          <a:p>
            <a:pPr lvl="0"/>
            <a:r>
              <a:rPr lang="fr-FR"/>
              <a:t>Sed (</a:t>
            </a:r>
            <a:r>
              <a:rPr lang="fr-FR" err="1"/>
              <a:t>saepe</a:t>
            </a:r>
            <a:r>
              <a:rPr lang="fr-FR"/>
              <a:t> </a:t>
            </a:r>
            <a:r>
              <a:rPr lang="fr-FR" err="1"/>
              <a:t>enim</a:t>
            </a:r>
            <a:r>
              <a:rPr lang="fr-FR"/>
              <a:t> </a:t>
            </a:r>
            <a:r>
              <a:rPr lang="fr-FR" err="1"/>
              <a:t>redeo</a:t>
            </a:r>
            <a:r>
              <a:rPr lang="fr-FR"/>
              <a:t> ad </a:t>
            </a:r>
            <a:r>
              <a:rPr lang="fr-FR" err="1"/>
              <a:t>Scipionem</a:t>
            </a:r>
            <a:r>
              <a:rPr lang="fr-FR"/>
              <a:t>, </a:t>
            </a:r>
            <a:r>
              <a:rPr lang="fr-FR" err="1"/>
              <a:t>cuius</a:t>
            </a:r>
            <a:r>
              <a:rPr lang="fr-FR"/>
              <a:t> </a:t>
            </a:r>
            <a:r>
              <a:rPr lang="fr-FR" err="1"/>
              <a:t>omnis</a:t>
            </a:r>
            <a:r>
              <a:rPr lang="fr-FR"/>
              <a:t> </a:t>
            </a:r>
            <a:r>
              <a:rPr lang="fr-FR" err="1"/>
              <a:t>sermo</a:t>
            </a:r>
            <a:r>
              <a:rPr lang="fr-FR"/>
              <a:t> erat de </a:t>
            </a:r>
            <a:r>
              <a:rPr lang="fr-FR" err="1"/>
              <a:t>amicitia</a:t>
            </a:r>
            <a:r>
              <a:rPr lang="fr-FR"/>
              <a:t>) </a:t>
            </a:r>
            <a:r>
              <a:rPr lang="fr-FR" err="1"/>
              <a:t>querebatur</a:t>
            </a:r>
            <a:r>
              <a:rPr lang="fr-FR"/>
              <a:t>, quod omnibus in rebus </a:t>
            </a:r>
            <a:r>
              <a:rPr lang="fr-FR" err="1"/>
              <a:t>homines</a:t>
            </a:r>
            <a:r>
              <a:rPr lang="fr-FR"/>
              <a:t> </a:t>
            </a:r>
            <a:r>
              <a:rPr lang="fr-FR" err="1"/>
              <a:t>diligentiores</a:t>
            </a:r>
            <a:r>
              <a:rPr lang="fr-FR"/>
              <a:t> </a:t>
            </a:r>
            <a:r>
              <a:rPr lang="fr-FR" err="1"/>
              <a:t>essent</a:t>
            </a:r>
            <a:r>
              <a:rPr lang="fr-FR"/>
              <a:t>; </a:t>
            </a:r>
            <a:r>
              <a:rPr lang="fr-FR" err="1"/>
              <a:t>capras</a:t>
            </a:r>
            <a:r>
              <a:rPr lang="fr-FR"/>
              <a:t> et oves </a:t>
            </a:r>
            <a:r>
              <a:rPr lang="fr-FR" err="1"/>
              <a:t>quot</a:t>
            </a:r>
            <a:r>
              <a:rPr lang="fr-FR"/>
              <a:t> </a:t>
            </a:r>
            <a:r>
              <a:rPr lang="fr-FR" err="1"/>
              <a:t>quisque</a:t>
            </a:r>
            <a:r>
              <a:rPr lang="fr-FR"/>
              <a:t> </a:t>
            </a:r>
            <a:r>
              <a:rPr lang="fr-FR" err="1"/>
              <a:t>haberet</a:t>
            </a:r>
            <a:r>
              <a:rPr lang="fr-FR"/>
              <a:t>, </a:t>
            </a:r>
            <a:r>
              <a:rPr lang="fr-FR" err="1"/>
              <a:t>dicere</a:t>
            </a:r>
            <a:r>
              <a:rPr lang="fr-FR"/>
              <a:t> posse, </a:t>
            </a:r>
            <a:r>
              <a:rPr lang="fr-FR" err="1"/>
              <a:t>amicos</a:t>
            </a:r>
            <a:r>
              <a:rPr lang="fr-FR"/>
              <a:t> </a:t>
            </a:r>
            <a:r>
              <a:rPr lang="fr-FR" err="1"/>
              <a:t>quot</a:t>
            </a:r>
            <a:r>
              <a:rPr lang="fr-FR"/>
              <a:t> </a:t>
            </a:r>
            <a:r>
              <a:rPr lang="fr-FR" err="1"/>
              <a:t>haberet</a:t>
            </a:r>
            <a:r>
              <a:rPr lang="fr-FR"/>
              <a:t>, non posse </a:t>
            </a:r>
            <a:r>
              <a:rPr lang="fr-FR" err="1"/>
              <a:t>dicere</a:t>
            </a:r>
            <a:r>
              <a:rPr lang="fr-FR"/>
              <a:t> et in </a:t>
            </a:r>
            <a:r>
              <a:rPr lang="fr-FR" err="1"/>
              <a:t>illis</a:t>
            </a:r>
            <a:r>
              <a:rPr lang="fr-FR"/>
              <a:t> </a:t>
            </a:r>
            <a:r>
              <a:rPr lang="fr-FR" err="1"/>
              <a:t>quidem</a:t>
            </a:r>
            <a:r>
              <a:rPr lang="fr-FR"/>
              <a:t> </a:t>
            </a:r>
            <a:r>
              <a:rPr lang="fr-FR" err="1"/>
              <a:t>parandis</a:t>
            </a:r>
            <a:r>
              <a:rPr lang="fr-FR"/>
              <a:t> </a:t>
            </a:r>
            <a:r>
              <a:rPr lang="fr-FR" err="1"/>
              <a:t>adhibere</a:t>
            </a:r>
            <a:r>
              <a:rPr lang="fr-FR"/>
              <a:t> </a:t>
            </a:r>
            <a:r>
              <a:rPr lang="fr-FR" err="1"/>
              <a:t>curam</a:t>
            </a:r>
            <a:r>
              <a:rPr lang="fr-FR"/>
              <a:t>, in </a:t>
            </a:r>
            <a:r>
              <a:rPr lang="fr-FR" err="1"/>
              <a:t>amicis</a:t>
            </a:r>
            <a:r>
              <a:rPr lang="fr-FR"/>
              <a:t> </a:t>
            </a:r>
            <a:r>
              <a:rPr lang="fr-FR" err="1"/>
              <a:t>eligendis</a:t>
            </a:r>
            <a:r>
              <a:rPr lang="fr-FR"/>
              <a:t> </a:t>
            </a:r>
            <a:r>
              <a:rPr lang="fr-FR" err="1"/>
              <a:t>neglegentis</a:t>
            </a:r>
            <a:r>
              <a:rPr lang="fr-FR"/>
              <a:t> esse nec </a:t>
            </a:r>
            <a:r>
              <a:rPr lang="fr-FR" err="1"/>
              <a:t>habere</a:t>
            </a:r>
            <a:r>
              <a:rPr lang="fr-FR"/>
              <a:t>.</a:t>
            </a:r>
          </a:p>
          <a:p>
            <a:pPr lvl="0"/>
            <a:r>
              <a:rPr lang="fr-FR" err="1"/>
              <a:t>Quibus</a:t>
            </a:r>
            <a:r>
              <a:rPr lang="fr-FR"/>
              <a:t> </a:t>
            </a:r>
            <a:r>
              <a:rPr lang="fr-FR" err="1"/>
              <a:t>eos</a:t>
            </a:r>
            <a:r>
              <a:rPr lang="fr-FR"/>
              <a:t> qui ad </a:t>
            </a:r>
            <a:r>
              <a:rPr lang="fr-FR" err="1"/>
              <a:t>amicitias</a:t>
            </a:r>
            <a:r>
              <a:rPr lang="fr-FR"/>
              <a:t> </a:t>
            </a:r>
            <a:r>
              <a:rPr lang="fr-FR" err="1"/>
              <a:t>essent</a:t>
            </a:r>
            <a:r>
              <a:rPr lang="fr-FR"/>
              <a:t> </a:t>
            </a:r>
            <a:r>
              <a:rPr lang="fr-FR" err="1"/>
              <a:t>idonei</a:t>
            </a:r>
            <a:r>
              <a:rPr lang="fr-FR"/>
              <a:t>, </a:t>
            </a:r>
            <a:r>
              <a:rPr lang="fr-FR" err="1"/>
              <a:t>iudicarent</a:t>
            </a:r>
            <a:r>
              <a:rPr lang="fr-FR"/>
              <a:t>. </a:t>
            </a:r>
            <a:r>
              <a:rPr lang="fr-FR" err="1"/>
              <a:t>Sunt</a:t>
            </a:r>
            <a:r>
              <a:rPr lang="fr-FR"/>
              <a:t> </a:t>
            </a:r>
            <a:r>
              <a:rPr lang="fr-FR" err="1"/>
              <a:t>igitur</a:t>
            </a:r>
            <a:r>
              <a:rPr lang="fr-FR"/>
              <a:t> </a:t>
            </a:r>
            <a:r>
              <a:rPr lang="fr-FR" err="1"/>
              <a:t>firmi</a:t>
            </a:r>
            <a:r>
              <a:rPr lang="fr-FR"/>
              <a:t> et stabiles et constantes </a:t>
            </a:r>
            <a:r>
              <a:rPr lang="fr-FR" err="1"/>
              <a:t>eligendi</a:t>
            </a:r>
            <a:r>
              <a:rPr lang="fr-FR"/>
              <a:t>; </a:t>
            </a:r>
            <a:r>
              <a:rPr lang="fr-FR" err="1"/>
              <a:t>cuius</a:t>
            </a:r>
            <a:r>
              <a:rPr lang="fr-FR"/>
              <a:t> generis est magna </a:t>
            </a:r>
            <a:r>
              <a:rPr lang="fr-FR" err="1"/>
              <a:t>penuria</a:t>
            </a:r>
            <a:r>
              <a:rPr lang="fr-FR"/>
              <a:t>. </a:t>
            </a:r>
          </a:p>
          <a:p>
            <a:pPr lvl="0"/>
            <a:r>
              <a:rPr lang="fr-FR" err="1"/>
              <a:t>Nemo</a:t>
            </a:r>
            <a:r>
              <a:rPr lang="fr-FR"/>
              <a:t> </a:t>
            </a:r>
            <a:r>
              <a:rPr lang="fr-FR" err="1"/>
              <a:t>quaeso</a:t>
            </a:r>
            <a:r>
              <a:rPr lang="fr-FR"/>
              <a:t> </a:t>
            </a:r>
            <a:r>
              <a:rPr lang="fr-FR" err="1"/>
              <a:t>miretur</a:t>
            </a:r>
            <a:r>
              <a:rPr lang="fr-FR"/>
              <a:t>, si post </a:t>
            </a:r>
            <a:r>
              <a:rPr lang="fr-FR" err="1"/>
              <a:t>exsudatos</a:t>
            </a:r>
            <a:r>
              <a:rPr lang="fr-FR"/>
              <a:t> </a:t>
            </a:r>
            <a:r>
              <a:rPr lang="fr-FR" err="1"/>
              <a:t>labores</a:t>
            </a:r>
            <a:r>
              <a:rPr lang="fr-FR"/>
              <a:t> </a:t>
            </a:r>
            <a:r>
              <a:rPr lang="fr-FR" err="1"/>
              <a:t>itinerum</a:t>
            </a:r>
            <a:r>
              <a:rPr lang="fr-FR"/>
              <a:t> </a:t>
            </a:r>
            <a:r>
              <a:rPr lang="fr-FR" err="1"/>
              <a:t>longos</a:t>
            </a:r>
            <a:r>
              <a:rPr lang="fr-FR"/>
              <a:t> </a:t>
            </a:r>
            <a:r>
              <a:rPr lang="fr-FR" err="1"/>
              <a:t>congestosque</a:t>
            </a:r>
            <a:r>
              <a:rPr lang="fr-FR"/>
              <a:t> </a:t>
            </a:r>
            <a:r>
              <a:rPr lang="fr-FR" err="1"/>
              <a:t>adfatim</a:t>
            </a:r>
            <a:r>
              <a:rPr lang="fr-FR"/>
              <a:t> </a:t>
            </a:r>
            <a:r>
              <a:rPr lang="fr-FR" err="1"/>
              <a:t>commeatus</a:t>
            </a:r>
            <a:r>
              <a:rPr lang="fr-FR"/>
              <a:t> </a:t>
            </a:r>
            <a:r>
              <a:rPr lang="fr-FR" err="1"/>
              <a:t>fiducia</a:t>
            </a:r>
            <a:r>
              <a:rPr lang="fr-FR"/>
              <a:t> </a:t>
            </a:r>
            <a:r>
              <a:rPr lang="fr-FR" err="1"/>
              <a:t>vestri</a:t>
            </a:r>
            <a:r>
              <a:rPr lang="fr-FR"/>
              <a:t> </a:t>
            </a:r>
            <a:r>
              <a:rPr lang="fr-FR" err="1"/>
              <a:t>ductante</a:t>
            </a:r>
            <a:r>
              <a:rPr lang="fr-FR"/>
              <a:t> </a:t>
            </a:r>
            <a:r>
              <a:rPr lang="fr-FR" err="1"/>
              <a:t>barbaricos</a:t>
            </a:r>
            <a:r>
              <a:rPr lang="fr-FR"/>
              <a:t> </a:t>
            </a:r>
            <a:r>
              <a:rPr lang="fr-FR" err="1"/>
              <a:t>pagos</a:t>
            </a:r>
            <a:r>
              <a:rPr lang="fr-FR"/>
              <a:t> </a:t>
            </a:r>
            <a:r>
              <a:rPr lang="fr-FR" err="1"/>
              <a:t>adventans</a:t>
            </a:r>
            <a:r>
              <a:rPr lang="fr-FR"/>
              <a:t> </a:t>
            </a:r>
            <a:r>
              <a:rPr lang="fr-FR" err="1"/>
              <a:t>velut</a:t>
            </a:r>
            <a:r>
              <a:rPr lang="fr-FR"/>
              <a:t> </a:t>
            </a:r>
            <a:r>
              <a:rPr lang="fr-FR" err="1"/>
              <a:t>mutato</a:t>
            </a:r>
            <a:r>
              <a:rPr lang="fr-FR"/>
              <a:t> repente </a:t>
            </a:r>
            <a:r>
              <a:rPr lang="fr-FR" err="1"/>
              <a:t>consilio</a:t>
            </a:r>
            <a:r>
              <a:rPr lang="fr-FR"/>
              <a:t> ad </a:t>
            </a:r>
            <a:r>
              <a:rPr lang="fr-FR" err="1"/>
              <a:t>placidiora</a:t>
            </a:r>
            <a:r>
              <a:rPr lang="fr-FR"/>
              <a:t> </a:t>
            </a:r>
            <a:r>
              <a:rPr lang="fr-FR" err="1"/>
              <a:t>deverti</a:t>
            </a:r>
            <a:r>
              <a:rPr lang="fr-FR"/>
              <a:t>. </a:t>
            </a:r>
            <a:r>
              <a:rPr lang="fr-FR" err="1"/>
              <a:t>Diligentiores</a:t>
            </a:r>
            <a:r>
              <a:rPr lang="fr-FR"/>
              <a:t> </a:t>
            </a:r>
            <a:r>
              <a:rPr lang="fr-FR" err="1"/>
              <a:t>essent</a:t>
            </a:r>
            <a:r>
              <a:rPr lang="fr-FR"/>
              <a:t>; </a:t>
            </a:r>
            <a:r>
              <a:rPr lang="fr-FR" err="1"/>
              <a:t>capras</a:t>
            </a:r>
            <a:r>
              <a:rPr lang="fr-FR"/>
              <a:t> et oves </a:t>
            </a:r>
            <a:r>
              <a:rPr lang="fr-FR" err="1"/>
              <a:t>quot</a:t>
            </a:r>
            <a:r>
              <a:rPr lang="fr-FR"/>
              <a:t> </a:t>
            </a:r>
            <a:r>
              <a:rPr lang="fr-FR" err="1"/>
              <a:t>quisque</a:t>
            </a:r>
            <a:r>
              <a:rPr lang="fr-FR"/>
              <a:t> </a:t>
            </a:r>
            <a:r>
              <a:rPr lang="fr-FR" err="1"/>
              <a:t>haberet</a:t>
            </a:r>
            <a:r>
              <a:rPr lang="fr-FR"/>
              <a:t>, </a:t>
            </a:r>
            <a:r>
              <a:rPr lang="fr-FR" err="1"/>
              <a:t>dicere</a:t>
            </a:r>
            <a:r>
              <a:rPr lang="fr-FR"/>
              <a:t> posse, </a:t>
            </a:r>
            <a:r>
              <a:rPr lang="fr-FR" err="1"/>
              <a:t>amicos</a:t>
            </a:r>
            <a:r>
              <a:rPr lang="fr-FR"/>
              <a:t> </a:t>
            </a:r>
            <a:r>
              <a:rPr lang="fr-FR" err="1"/>
              <a:t>quot</a:t>
            </a:r>
            <a:r>
              <a:rPr lang="fr-FR"/>
              <a:t> </a:t>
            </a:r>
            <a:r>
              <a:rPr lang="fr-FR" err="1"/>
              <a:t>haberet</a:t>
            </a:r>
            <a:r>
              <a:rPr lang="fr-FR"/>
              <a:t>, non posse </a:t>
            </a:r>
            <a:r>
              <a:rPr lang="fr-FR" err="1"/>
              <a:t>dicere</a:t>
            </a:r>
            <a:r>
              <a:rPr lang="fr-FR"/>
              <a:t> et in </a:t>
            </a:r>
            <a:r>
              <a:rPr lang="fr-FR" err="1"/>
              <a:t>illis</a:t>
            </a:r>
            <a:r>
              <a:rPr lang="fr-FR"/>
              <a:t>.</a:t>
            </a:r>
          </a:p>
        </p:txBody>
      </p:sp>
      <p:sp>
        <p:nvSpPr>
          <p:cNvPr id="11" name="Espace réservé du texte 11"/>
          <p:cNvSpPr>
            <a:spLocks noGrp="1"/>
          </p:cNvSpPr>
          <p:nvPr>
            <p:ph type="body" sz="quarter" idx="27" hasCustomPrompt="1"/>
          </p:nvPr>
        </p:nvSpPr>
        <p:spPr>
          <a:xfrm>
            <a:off x="762396" y="1009166"/>
            <a:ext cx="10303367" cy="402335"/>
          </a:xfrm>
          <a:prstGeom prst="rect">
            <a:avLst/>
          </a:prstGeom>
        </p:spPr>
        <p:txBody>
          <a:bodyPr wrap="square" lIns="0" tIns="0" rIns="0" bIns="0" anchor="t">
            <a:spAutoFit/>
          </a:bodyPr>
          <a:lstStyle>
            <a:lvl1pPr marL="0" indent="0" algn="l">
              <a:lnSpc>
                <a:spcPct val="150000"/>
              </a:lnSpc>
              <a:buNone/>
              <a:defRPr sz="1988" b="1" i="0" kern="1500" baseline="0">
                <a:solidFill>
                  <a:srgbClr val="1050A3"/>
                </a:solidFill>
                <a:latin typeface="Arial" panose="020B0604020202020204" pitchFamily="34" charset="0"/>
                <a:cs typeface="Arial" panose="020B0604020202020204" pitchFamily="34" charset="0"/>
              </a:defRPr>
            </a:lvl1pPr>
          </a:lstStyle>
          <a:p>
            <a:pPr lvl="0"/>
            <a:r>
              <a:rPr lang="fr-FR" err="1"/>
              <a:t>Subtitle</a:t>
            </a:r>
            <a:endParaRPr lang="fr-FR"/>
          </a:p>
        </p:txBody>
      </p:sp>
      <p:sp>
        <p:nvSpPr>
          <p:cNvPr id="12" name="Espace réservé du texte 11"/>
          <p:cNvSpPr>
            <a:spLocks noGrp="1"/>
          </p:cNvSpPr>
          <p:nvPr>
            <p:ph type="body" sz="quarter" idx="28" hasCustomPrompt="1"/>
          </p:nvPr>
        </p:nvSpPr>
        <p:spPr>
          <a:xfrm>
            <a:off x="762395" y="1550333"/>
            <a:ext cx="10303366" cy="321816"/>
          </a:xfrm>
          <a:prstGeom prst="rect">
            <a:avLst/>
          </a:prstGeom>
        </p:spPr>
        <p:txBody>
          <a:bodyPr wrap="square" lIns="0" tIns="0" rIns="0" bIns="0" anchor="t">
            <a:spAutoFit/>
          </a:bodyPr>
          <a:lstStyle>
            <a:lvl1pPr marL="0" indent="0" algn="l">
              <a:lnSpc>
                <a:spcPct val="150000"/>
              </a:lnSpc>
              <a:buNone/>
              <a:defRPr sz="1591" b="1" i="0" kern="1500" baseline="0">
                <a:solidFill>
                  <a:srgbClr val="1050A3"/>
                </a:solidFill>
                <a:latin typeface="Arial" panose="020B0604020202020204" pitchFamily="34" charset="0"/>
                <a:cs typeface="Arial" panose="020B0604020202020204" pitchFamily="34" charset="0"/>
              </a:defRPr>
            </a:lvl1pPr>
          </a:lstStyle>
          <a:p>
            <a:pPr lvl="0"/>
            <a:r>
              <a:rPr lang="fr-FR"/>
              <a:t>Introduction </a:t>
            </a:r>
            <a:r>
              <a:rPr lang="fr-FR" err="1"/>
              <a:t>text</a:t>
            </a:r>
            <a:endParaRPr lang="fr-FR"/>
          </a:p>
        </p:txBody>
      </p:sp>
      <p:sp>
        <p:nvSpPr>
          <p:cNvPr id="13" name="Espace réservé du texte 11"/>
          <p:cNvSpPr>
            <a:spLocks noGrp="1"/>
          </p:cNvSpPr>
          <p:nvPr>
            <p:ph type="body" sz="quarter" idx="29" hasCustomPrompt="1"/>
          </p:nvPr>
        </p:nvSpPr>
        <p:spPr>
          <a:xfrm>
            <a:off x="762395" y="5122039"/>
            <a:ext cx="10303364" cy="362106"/>
          </a:xfrm>
          <a:prstGeom prst="rect">
            <a:avLst/>
          </a:prstGeom>
        </p:spPr>
        <p:txBody>
          <a:bodyPr wrap="square" lIns="0" tIns="0" rIns="0" bIns="0" anchor="t">
            <a:spAutoFit/>
          </a:bodyPr>
          <a:lstStyle>
            <a:lvl1pPr marL="0" indent="0" algn="l">
              <a:lnSpc>
                <a:spcPct val="150000"/>
              </a:lnSpc>
              <a:buNone/>
              <a:defRPr sz="1790" b="1" i="0" kern="1500" baseline="0">
                <a:solidFill>
                  <a:srgbClr val="1050A3"/>
                </a:solidFill>
                <a:latin typeface="Arial" panose="020B0604020202020204" pitchFamily="34" charset="0"/>
                <a:cs typeface="Arial" panose="020B0604020202020204" pitchFamily="34" charset="0"/>
              </a:defRPr>
            </a:lvl1pPr>
          </a:lstStyle>
          <a:p>
            <a:r>
              <a:rPr lang="fr-FR"/>
              <a:t>Conclusion </a:t>
            </a:r>
            <a:r>
              <a:rPr lang="fr-FR" err="1"/>
              <a:t>text</a:t>
            </a:r>
            <a:endParaRPr lang="fr-FR"/>
          </a:p>
        </p:txBody>
      </p:sp>
    </p:spTree>
    <p:custDataLst>
      <p:tags r:id="rId1"/>
    </p:custDataLst>
    <p:extLst>
      <p:ext uri="{BB962C8B-B14F-4D97-AF65-F5344CB8AC3E}">
        <p14:creationId xmlns:p14="http://schemas.microsoft.com/office/powerpoint/2010/main" val="152392010"/>
      </p:ext>
    </p:extLst>
  </p:cSld>
  <p:clrMapOvr>
    <a:masterClrMapping/>
  </p:clrMapOvr>
  <p:transition>
    <p:fade/>
  </p:transition>
  <p:extLst>
    <p:ext uri="{DCECCB84-F9BA-43D5-87BE-67443E8EF086}">
      <p15:sldGuideLst xmlns:p15="http://schemas.microsoft.com/office/powerpoint/2012/main">
        <p15:guide id="1" pos="4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845AD28-611A-B14E-8529-B90B3C32230C}"/>
              </a:ext>
            </a:extLst>
          </p:cNvPr>
          <p:cNvSpPr>
            <a:spLocks/>
          </p:cNvSpPr>
          <p:nvPr userDrawn="1"/>
        </p:nvSpPr>
        <p:spPr>
          <a:xfrm>
            <a:off x="1535748" y="2167"/>
            <a:ext cx="8445500" cy="518160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0" name="Rectangle 9">
            <a:extLst>
              <a:ext uri="{FF2B5EF4-FFF2-40B4-BE49-F238E27FC236}">
                <a16:creationId xmlns:a16="http://schemas.microsoft.com/office/drawing/2014/main" id="{6006512C-974C-227A-EF6D-AA7B467C1188}"/>
              </a:ext>
            </a:extLst>
          </p:cNvPr>
          <p:cNvSpPr>
            <a:spLocks/>
          </p:cNvSpPr>
          <p:nvPr/>
        </p:nvSpPr>
        <p:spPr>
          <a:xfrm>
            <a:off x="8264048" y="3466567"/>
            <a:ext cx="2566987" cy="2566987"/>
          </a:xfrm>
          <a:prstGeom prst="rect">
            <a:avLst/>
          </a:prstGeom>
          <a:solidFill>
            <a:schemeClr val="accent2"/>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pic>
        <p:nvPicPr>
          <p:cNvPr id="3" name="object 26">
            <a:extLst>
              <a:ext uri="{FF2B5EF4-FFF2-40B4-BE49-F238E27FC236}">
                <a16:creationId xmlns:a16="http://schemas.microsoft.com/office/drawing/2014/main" id="{2F9CECFD-2E5E-C836-547F-3E49C158C3A9}"/>
              </a:ext>
            </a:extLst>
          </p:cNvPr>
          <p:cNvPicPr>
            <a:picLocks/>
          </p:cNvPicPr>
          <p:nvPr/>
        </p:nvPicPr>
        <p:blipFill>
          <a:blip r:embed="rId2" cstate="screen">
            <a:extLst>
              <a:ext uri="{28A0092B-C50C-407E-A947-70E740481C1C}">
                <a14:useLocalDpi xmlns:a14="http://schemas.microsoft.com/office/drawing/2010/main"/>
              </a:ext>
            </a:extLst>
          </a:blip>
          <a:stretch>
            <a:fillRect/>
          </a:stretch>
        </p:blipFill>
        <p:spPr>
          <a:xfrm>
            <a:off x="8265509" y="3467878"/>
            <a:ext cx="1719072" cy="1716104"/>
          </a:xfrm>
          <a:prstGeom prst="rect">
            <a:avLst/>
          </a:prstGeom>
        </p:spPr>
      </p:pic>
      <p:sp>
        <p:nvSpPr>
          <p:cNvPr id="7" name="Espace réservé du numéro de diapositive 6">
            <a:extLst>
              <a:ext uri="{FF2B5EF4-FFF2-40B4-BE49-F238E27FC236}">
                <a16:creationId xmlns:a16="http://schemas.microsoft.com/office/drawing/2014/main" id="{CD6A72FF-82E1-39BA-C1B2-1D3B1A8B339A}"/>
              </a:ext>
            </a:extLst>
          </p:cNvPr>
          <p:cNvSpPr>
            <a:spLocks noGrp="1"/>
          </p:cNvSpPr>
          <p:nvPr>
            <p:ph type="sldNum" sz="quarter" idx="10"/>
          </p:nvPr>
        </p:nvSpPr>
        <p:spPr/>
        <p:txBody>
          <a:bodyPr/>
          <a:lstStyle>
            <a:lvl1pPr>
              <a:defRPr>
                <a:latin typeface="+mn-lt"/>
              </a:defRPr>
            </a:lvl1pPr>
          </a:lstStyle>
          <a:p>
            <a:fld id="{0334CA73-E165-43C3-A7BE-6A64DCE862CA}" type="slidenum">
              <a:rPr lang="fr-FR" smtClean="0"/>
              <a:pPr/>
              <a:t>‹#›</a:t>
            </a:fld>
            <a:endParaRPr lang="fr-FR" dirty="0"/>
          </a:p>
        </p:txBody>
      </p:sp>
      <p:sp>
        <p:nvSpPr>
          <p:cNvPr id="11" name="Titre 1">
            <a:extLst>
              <a:ext uri="{FF2B5EF4-FFF2-40B4-BE49-F238E27FC236}">
                <a16:creationId xmlns:a16="http://schemas.microsoft.com/office/drawing/2014/main" id="{BBC67FE9-610D-41B3-CA74-C2CA9A8EB631}"/>
              </a:ext>
            </a:extLst>
          </p:cNvPr>
          <p:cNvSpPr txBox="1">
            <a:spLocks/>
          </p:cNvSpPr>
          <p:nvPr userDrawn="1"/>
        </p:nvSpPr>
        <p:spPr>
          <a:xfrm>
            <a:off x="1726937" y="3844177"/>
            <a:ext cx="3078691" cy="87842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ct val="0"/>
              </a:spcBef>
              <a:buFont typeface="+mj-lt"/>
              <a:buNone/>
              <a:defRPr sz="3000" b="1" kern="1200">
                <a:solidFill>
                  <a:schemeClr val="tx1"/>
                </a:solidFill>
                <a:latin typeface="EDF 2020" panose="020B0503020203020204" pitchFamily="34" charset="0"/>
                <a:ea typeface="+mj-ea"/>
                <a:cs typeface="EDF 2020" panose="020B0503020203020204" pitchFamily="34" charset="0"/>
              </a:defRPr>
            </a:lvl1pPr>
          </a:lstStyle>
          <a:p>
            <a:pPr marL="0" indent="0" algn="ctr" defTabSz="914400" rtl="0" eaLnBrk="1" latinLnBrk="0" hangingPunct="1">
              <a:lnSpc>
                <a:spcPct val="100000"/>
              </a:lnSpc>
              <a:spcBef>
                <a:spcPct val="0"/>
              </a:spcBef>
              <a:buFont typeface="+mj-lt"/>
              <a:buNone/>
            </a:pPr>
            <a:r>
              <a:rPr lang="fr-FR" sz="2000" b="0" i="1" kern="1200" dirty="0">
                <a:solidFill>
                  <a:schemeClr val="bg1"/>
                </a:solidFill>
                <a:latin typeface="+mn-lt"/>
                <a:ea typeface="+mj-ea"/>
              </a:rPr>
              <a:t>Name</a:t>
            </a:r>
            <a:br>
              <a:rPr lang="fr-FR" sz="2000" b="0" i="1" kern="1200" dirty="0">
                <a:solidFill>
                  <a:schemeClr val="bg1"/>
                </a:solidFill>
                <a:latin typeface="+mn-lt"/>
                <a:ea typeface="+mj-ea"/>
              </a:rPr>
            </a:br>
            <a:r>
              <a:rPr lang="fr-FR" sz="2000" b="0" i="1" kern="1200" dirty="0">
                <a:solidFill>
                  <a:schemeClr val="bg1"/>
                </a:solidFill>
                <a:latin typeface="+mn-lt"/>
                <a:ea typeface="+mj-ea"/>
              </a:rPr>
              <a:t>Job </a:t>
            </a:r>
            <a:r>
              <a:rPr lang="fr-FR" sz="2000" b="0" i="1" kern="1200" dirty="0" err="1">
                <a:solidFill>
                  <a:schemeClr val="bg1"/>
                </a:solidFill>
                <a:latin typeface="+mn-lt"/>
                <a:ea typeface="+mj-ea"/>
              </a:rPr>
              <a:t>title</a:t>
            </a:r>
            <a:endParaRPr lang="fr-FR" sz="2000" b="0" i="1" kern="1200" dirty="0">
              <a:solidFill>
                <a:schemeClr val="bg1"/>
              </a:solidFill>
              <a:latin typeface="+mn-lt"/>
              <a:ea typeface="+mj-ea"/>
            </a:endParaRPr>
          </a:p>
        </p:txBody>
      </p:sp>
      <p:sp>
        <p:nvSpPr>
          <p:cNvPr id="12" name="Titre 1">
            <a:extLst>
              <a:ext uri="{FF2B5EF4-FFF2-40B4-BE49-F238E27FC236}">
                <a16:creationId xmlns:a16="http://schemas.microsoft.com/office/drawing/2014/main" id="{17D50C14-828F-96C8-2C4A-D5E6F71B5B0F}"/>
              </a:ext>
            </a:extLst>
          </p:cNvPr>
          <p:cNvSpPr txBox="1">
            <a:spLocks/>
          </p:cNvSpPr>
          <p:nvPr userDrawn="1"/>
        </p:nvSpPr>
        <p:spPr>
          <a:xfrm>
            <a:off x="4805628" y="3844177"/>
            <a:ext cx="3389272" cy="982461"/>
          </a:xfrm>
          <a:prstGeom prst="rect">
            <a:avLst/>
          </a:prstGeom>
        </p:spPr>
        <p:txBody>
          <a:bodyPr vert="horz" lIns="91440" tIns="45720" rIns="91440" bIns="45720" rtlCol="0" anchor="t">
            <a:noAutofit/>
          </a:bodyPr>
          <a:lstStyle>
            <a:defPPr>
              <a:defRPr lang="fr-FR"/>
            </a:defPPr>
            <a:lvl1pPr indent="0" algn="ctr">
              <a:lnSpc>
                <a:spcPct val="100000"/>
              </a:lnSpc>
              <a:spcBef>
                <a:spcPct val="0"/>
              </a:spcBef>
              <a:buFont typeface="+mj-lt"/>
              <a:buNone/>
              <a:defRPr sz="2000" b="0" i="1">
                <a:solidFill>
                  <a:schemeClr val="bg1"/>
                </a:solidFill>
                <a:latin typeface="EDF 2020" panose="020B0503020203020204" pitchFamily="34" charset="0"/>
                <a:ea typeface="+mj-ea"/>
                <a:cs typeface="EDF 2020" panose="020B0503020203020204" pitchFamily="34" charset="0"/>
              </a:defRPr>
            </a:lvl1pPr>
          </a:lstStyle>
          <a:p>
            <a:pPr lvl="0"/>
            <a:r>
              <a:rPr lang="fr-FR" dirty="0">
                <a:latin typeface="+mn-lt"/>
              </a:rPr>
              <a:t>Name</a:t>
            </a:r>
          </a:p>
          <a:p>
            <a:pPr lvl="0"/>
            <a:r>
              <a:rPr lang="fr-FR" dirty="0">
                <a:latin typeface="+mn-lt"/>
              </a:rPr>
              <a:t>Job </a:t>
            </a:r>
            <a:r>
              <a:rPr lang="fr-FR" dirty="0" err="1">
                <a:latin typeface="+mn-lt"/>
              </a:rPr>
              <a:t>title</a:t>
            </a:r>
            <a:endParaRPr lang="fr-FR" dirty="0">
              <a:latin typeface="+mn-lt"/>
            </a:endParaRPr>
          </a:p>
        </p:txBody>
      </p:sp>
      <p:sp>
        <p:nvSpPr>
          <p:cNvPr id="5" name="Espace réservé pour une image  10">
            <a:extLst>
              <a:ext uri="{FF2B5EF4-FFF2-40B4-BE49-F238E27FC236}">
                <a16:creationId xmlns:a16="http://schemas.microsoft.com/office/drawing/2014/main" id="{D9C15AB2-5A2B-123E-584E-75D95FD3FB4D}"/>
              </a:ext>
            </a:extLst>
          </p:cNvPr>
          <p:cNvSpPr>
            <a:spLocks noGrp="1"/>
          </p:cNvSpPr>
          <p:nvPr>
            <p:ph type="pic" sz="quarter" idx="14"/>
          </p:nvPr>
        </p:nvSpPr>
        <p:spPr>
          <a:xfrm>
            <a:off x="2117668" y="652649"/>
            <a:ext cx="2297228" cy="2867025"/>
          </a:xfrm>
          <a:solidFill>
            <a:schemeClr val="accent3">
              <a:lumMod val="20000"/>
              <a:lumOff val="80000"/>
            </a:schemeClr>
          </a:solidFill>
          <a:ln w="3175">
            <a:noFill/>
          </a:ln>
        </p:spPr>
        <p:txBody>
          <a:bodyPr anchor="ctr"/>
          <a:lstStyle>
            <a:lvl1pPr algn="ctr">
              <a:defRPr sz="1400">
                <a:latin typeface="+mn-lt"/>
              </a:defRPr>
            </a:lvl1pPr>
          </a:lstStyle>
          <a:p>
            <a:r>
              <a:rPr lang="fr-FR" dirty="0"/>
              <a:t>Cliquez sur l'icône pour ajouter une image</a:t>
            </a:r>
          </a:p>
        </p:txBody>
      </p:sp>
      <p:sp>
        <p:nvSpPr>
          <p:cNvPr id="8" name="Espace réservé pour une image  10">
            <a:extLst>
              <a:ext uri="{FF2B5EF4-FFF2-40B4-BE49-F238E27FC236}">
                <a16:creationId xmlns:a16="http://schemas.microsoft.com/office/drawing/2014/main" id="{480C8B14-3FD2-F735-579C-5119C4CC0D70}"/>
              </a:ext>
            </a:extLst>
          </p:cNvPr>
          <p:cNvSpPr>
            <a:spLocks noGrp="1"/>
          </p:cNvSpPr>
          <p:nvPr>
            <p:ph type="pic" sz="quarter" idx="15"/>
          </p:nvPr>
        </p:nvSpPr>
        <p:spPr>
          <a:xfrm>
            <a:off x="5351650" y="652649"/>
            <a:ext cx="2297228" cy="2867025"/>
          </a:xfrm>
          <a:solidFill>
            <a:schemeClr val="accent3">
              <a:lumMod val="20000"/>
              <a:lumOff val="80000"/>
            </a:schemeClr>
          </a:solidFill>
          <a:ln w="3175">
            <a:noFill/>
          </a:ln>
        </p:spPr>
        <p:txBody>
          <a:bodyPr anchor="ctr"/>
          <a:lstStyle>
            <a:lvl1pPr algn="ctr">
              <a:defRPr sz="1400">
                <a:latin typeface="+mn-lt"/>
              </a:defRPr>
            </a:lvl1pPr>
          </a:lstStyle>
          <a:p>
            <a:r>
              <a:rPr lang="fr-FR" dirty="0"/>
              <a:t>Cliquez sur l'icône pour ajouter une image</a:t>
            </a:r>
          </a:p>
        </p:txBody>
      </p:sp>
    </p:spTree>
    <p:extLst>
      <p:ext uri="{BB962C8B-B14F-4D97-AF65-F5344CB8AC3E}">
        <p14:creationId xmlns:p14="http://schemas.microsoft.com/office/powerpoint/2010/main" val="1004663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ommaire N°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9F84FF5-54B3-B342-6938-9FC5FA561635}"/>
              </a:ext>
            </a:extLst>
          </p:cNvPr>
          <p:cNvSpPr/>
          <p:nvPr/>
        </p:nvSpPr>
        <p:spPr>
          <a:xfrm>
            <a:off x="869153" y="840345"/>
            <a:ext cx="957264" cy="95748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space réservé pour une image  16">
            <a:extLst>
              <a:ext uri="{FF2B5EF4-FFF2-40B4-BE49-F238E27FC236}">
                <a16:creationId xmlns:a16="http://schemas.microsoft.com/office/drawing/2014/main" id="{FA44F9E8-29EB-37ED-59F1-8A5640869871}"/>
              </a:ext>
            </a:extLst>
          </p:cNvPr>
          <p:cNvSpPr>
            <a:spLocks noGrp="1"/>
          </p:cNvSpPr>
          <p:nvPr>
            <p:ph type="pic" sz="quarter" idx="24"/>
          </p:nvPr>
        </p:nvSpPr>
        <p:spPr>
          <a:xfrm>
            <a:off x="1189107" y="1160102"/>
            <a:ext cx="4161558" cy="4161558"/>
          </a:xfrm>
          <a:custGeom>
            <a:avLst/>
            <a:gdLst>
              <a:gd name="connsiteX0" fmla="*/ 637310 w 4161558"/>
              <a:gd name="connsiteY0" fmla="*/ 0 h 4161558"/>
              <a:gd name="connsiteX1" fmla="*/ 4161558 w 4161558"/>
              <a:gd name="connsiteY1" fmla="*/ 0 h 4161558"/>
              <a:gd name="connsiteX2" fmla="*/ 4161558 w 4161558"/>
              <a:gd name="connsiteY2" fmla="*/ 4161558 h 4161558"/>
              <a:gd name="connsiteX3" fmla="*/ 0 w 4161558"/>
              <a:gd name="connsiteY3" fmla="*/ 4161558 h 4161558"/>
              <a:gd name="connsiteX4" fmla="*/ 0 w 4161558"/>
              <a:gd name="connsiteY4" fmla="*/ 637723 h 4161558"/>
              <a:gd name="connsiteX5" fmla="*/ 637310 w 4161558"/>
              <a:gd name="connsiteY5" fmla="*/ 637723 h 416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61558" h="4161558">
                <a:moveTo>
                  <a:pt x="637310" y="0"/>
                </a:moveTo>
                <a:lnTo>
                  <a:pt x="4161558" y="0"/>
                </a:lnTo>
                <a:lnTo>
                  <a:pt x="4161558" y="4161558"/>
                </a:lnTo>
                <a:lnTo>
                  <a:pt x="0" y="4161558"/>
                </a:lnTo>
                <a:lnTo>
                  <a:pt x="0" y="637723"/>
                </a:lnTo>
                <a:lnTo>
                  <a:pt x="637310" y="637723"/>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endParaRPr lang="fr-FR" dirty="0"/>
          </a:p>
        </p:txBody>
      </p:sp>
      <p:sp>
        <p:nvSpPr>
          <p:cNvPr id="3" name="Espace réservé du texte 2">
            <a:extLst>
              <a:ext uri="{FF2B5EF4-FFF2-40B4-BE49-F238E27FC236}">
                <a16:creationId xmlns:a16="http://schemas.microsoft.com/office/drawing/2014/main" id="{5AE0D5D0-3E4F-47E8-8C06-CBE68A62203A}"/>
              </a:ext>
            </a:extLst>
          </p:cNvPr>
          <p:cNvSpPr>
            <a:spLocks noGrp="1"/>
          </p:cNvSpPr>
          <p:nvPr>
            <p:ph type="body" idx="1" hasCustomPrompt="1"/>
          </p:nvPr>
        </p:nvSpPr>
        <p:spPr>
          <a:xfrm>
            <a:off x="5852867" y="18943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4" name="Espace réservé du texte 13">
            <a:extLst>
              <a:ext uri="{FF2B5EF4-FFF2-40B4-BE49-F238E27FC236}">
                <a16:creationId xmlns:a16="http://schemas.microsoft.com/office/drawing/2014/main" id="{1CC33C45-9AFC-142D-408C-5D2A12676138}"/>
              </a:ext>
            </a:extLst>
          </p:cNvPr>
          <p:cNvSpPr>
            <a:spLocks noGrp="1"/>
          </p:cNvSpPr>
          <p:nvPr>
            <p:ph type="body" sz="quarter" idx="13"/>
          </p:nvPr>
        </p:nvSpPr>
        <p:spPr>
          <a:xfrm>
            <a:off x="6633384" y="1851531"/>
            <a:ext cx="1872000" cy="1080000"/>
          </a:xfrm>
        </p:spPr>
        <p:txBody>
          <a:bodyPr anchor="ctr"/>
          <a:lstStyle>
            <a:lvl1pPr>
              <a:defRPr sz="1500"/>
            </a:lvl1pPr>
          </a:lstStyle>
          <a:p>
            <a:pPr lvl="0"/>
            <a:r>
              <a:rPr lang="fr-FR"/>
              <a:t>Cliquez pour modifier les styles du texte du masque</a:t>
            </a:r>
          </a:p>
        </p:txBody>
      </p:sp>
      <p:sp>
        <p:nvSpPr>
          <p:cNvPr id="6" name="Titre 5">
            <a:extLst>
              <a:ext uri="{FF2B5EF4-FFF2-40B4-BE49-F238E27FC236}">
                <a16:creationId xmlns:a16="http://schemas.microsoft.com/office/drawing/2014/main" id="{2446BC1A-CB5C-26C3-5235-07C236D3A0D6}"/>
              </a:ext>
            </a:extLst>
          </p:cNvPr>
          <p:cNvSpPr>
            <a:spLocks noGrp="1"/>
          </p:cNvSpPr>
          <p:nvPr>
            <p:ph type="title" hasCustomPrompt="1"/>
          </p:nvPr>
        </p:nvSpPr>
        <p:spPr>
          <a:xfrm>
            <a:off x="5856041" y="963295"/>
            <a:ext cx="5760000" cy="792000"/>
          </a:xfrm>
        </p:spPr>
        <p:txBody>
          <a:bodyPr/>
          <a:lstStyle>
            <a:lvl1pPr>
              <a:defRPr sz="4400">
                <a:solidFill>
                  <a:schemeClr val="tx1"/>
                </a:solidFill>
              </a:defRPr>
            </a:lvl1pPr>
          </a:lstStyle>
          <a:p>
            <a:r>
              <a:rPr lang="fr-FR" dirty="0"/>
              <a:t>Titre</a:t>
            </a:r>
          </a:p>
        </p:txBody>
      </p:sp>
      <p:sp>
        <p:nvSpPr>
          <p:cNvPr id="10" name="Espace réservé du texte 2">
            <a:extLst>
              <a:ext uri="{FF2B5EF4-FFF2-40B4-BE49-F238E27FC236}">
                <a16:creationId xmlns:a16="http://schemas.microsoft.com/office/drawing/2014/main" id="{4AEFDD47-ECCD-1D74-EFAA-A32B841C8976}"/>
              </a:ext>
            </a:extLst>
          </p:cNvPr>
          <p:cNvSpPr>
            <a:spLocks noGrp="1"/>
          </p:cNvSpPr>
          <p:nvPr>
            <p:ph type="body" idx="14" hasCustomPrompt="1"/>
          </p:nvPr>
        </p:nvSpPr>
        <p:spPr>
          <a:xfrm>
            <a:off x="5852867" y="31262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1" name="Espace réservé du texte 13">
            <a:extLst>
              <a:ext uri="{FF2B5EF4-FFF2-40B4-BE49-F238E27FC236}">
                <a16:creationId xmlns:a16="http://schemas.microsoft.com/office/drawing/2014/main" id="{DA550A5B-241F-422D-D0FE-11251E33C947}"/>
              </a:ext>
            </a:extLst>
          </p:cNvPr>
          <p:cNvSpPr>
            <a:spLocks noGrp="1"/>
          </p:cNvSpPr>
          <p:nvPr>
            <p:ph type="body" sz="quarter" idx="15"/>
          </p:nvPr>
        </p:nvSpPr>
        <p:spPr>
          <a:xfrm>
            <a:off x="6633384" y="3083431"/>
            <a:ext cx="1872000" cy="1080000"/>
          </a:xfrm>
        </p:spPr>
        <p:txBody>
          <a:bodyPr anchor="ctr"/>
          <a:lstStyle>
            <a:lvl1pPr>
              <a:defRPr sz="1500"/>
            </a:lvl1pPr>
          </a:lstStyle>
          <a:p>
            <a:pPr lvl="0"/>
            <a:r>
              <a:rPr lang="fr-FR"/>
              <a:t>Cliquez pour modifier les styles du texte du masque</a:t>
            </a:r>
          </a:p>
        </p:txBody>
      </p:sp>
      <p:sp>
        <p:nvSpPr>
          <p:cNvPr id="13" name="Espace réservé du texte 2">
            <a:extLst>
              <a:ext uri="{FF2B5EF4-FFF2-40B4-BE49-F238E27FC236}">
                <a16:creationId xmlns:a16="http://schemas.microsoft.com/office/drawing/2014/main" id="{D746E76B-5D32-B304-9432-4F05D2D9A0F8}"/>
              </a:ext>
            </a:extLst>
          </p:cNvPr>
          <p:cNvSpPr>
            <a:spLocks noGrp="1"/>
          </p:cNvSpPr>
          <p:nvPr>
            <p:ph type="body" idx="16" hasCustomPrompt="1"/>
          </p:nvPr>
        </p:nvSpPr>
        <p:spPr>
          <a:xfrm>
            <a:off x="5852867" y="43581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9" name="Espace réservé du texte 13">
            <a:extLst>
              <a:ext uri="{FF2B5EF4-FFF2-40B4-BE49-F238E27FC236}">
                <a16:creationId xmlns:a16="http://schemas.microsoft.com/office/drawing/2014/main" id="{C3588CBB-BA30-9C50-AC8B-12821046ACAE}"/>
              </a:ext>
            </a:extLst>
          </p:cNvPr>
          <p:cNvSpPr>
            <a:spLocks noGrp="1"/>
          </p:cNvSpPr>
          <p:nvPr>
            <p:ph type="body" sz="quarter" idx="17"/>
          </p:nvPr>
        </p:nvSpPr>
        <p:spPr>
          <a:xfrm>
            <a:off x="6633384" y="4315331"/>
            <a:ext cx="1872000" cy="1080000"/>
          </a:xfrm>
        </p:spPr>
        <p:txBody>
          <a:bodyPr anchor="ctr"/>
          <a:lstStyle>
            <a:lvl1pPr>
              <a:defRPr sz="1500"/>
            </a:lvl1pPr>
          </a:lstStyle>
          <a:p>
            <a:pPr lvl="0"/>
            <a:r>
              <a:rPr lang="fr-FR"/>
              <a:t>Cliquez pour modifier les styles du texte du masque</a:t>
            </a:r>
          </a:p>
        </p:txBody>
      </p:sp>
      <p:sp>
        <p:nvSpPr>
          <p:cNvPr id="20" name="Espace réservé du texte 2">
            <a:extLst>
              <a:ext uri="{FF2B5EF4-FFF2-40B4-BE49-F238E27FC236}">
                <a16:creationId xmlns:a16="http://schemas.microsoft.com/office/drawing/2014/main" id="{4D351876-5901-60CA-61AE-69C09A83DB18}"/>
              </a:ext>
            </a:extLst>
          </p:cNvPr>
          <p:cNvSpPr>
            <a:spLocks noGrp="1"/>
          </p:cNvSpPr>
          <p:nvPr>
            <p:ph type="body" idx="18" hasCustomPrompt="1"/>
          </p:nvPr>
        </p:nvSpPr>
        <p:spPr>
          <a:xfrm>
            <a:off x="8875468" y="18943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1" name="Espace réservé du texte 13">
            <a:extLst>
              <a:ext uri="{FF2B5EF4-FFF2-40B4-BE49-F238E27FC236}">
                <a16:creationId xmlns:a16="http://schemas.microsoft.com/office/drawing/2014/main" id="{82F48344-67F8-AB6D-4FE9-B79523BE3B5E}"/>
              </a:ext>
            </a:extLst>
          </p:cNvPr>
          <p:cNvSpPr>
            <a:spLocks noGrp="1"/>
          </p:cNvSpPr>
          <p:nvPr>
            <p:ph type="body" sz="quarter" idx="19"/>
          </p:nvPr>
        </p:nvSpPr>
        <p:spPr>
          <a:xfrm>
            <a:off x="9655985" y="1851531"/>
            <a:ext cx="1872000" cy="1080000"/>
          </a:xfrm>
        </p:spPr>
        <p:txBody>
          <a:bodyPr anchor="ctr"/>
          <a:lstStyle>
            <a:lvl1pPr>
              <a:defRPr sz="1500"/>
            </a:lvl1pPr>
          </a:lstStyle>
          <a:p>
            <a:pPr lvl="0"/>
            <a:r>
              <a:rPr lang="fr-FR"/>
              <a:t>Cliquez pour modifier les styles du texte du masque</a:t>
            </a:r>
          </a:p>
        </p:txBody>
      </p:sp>
      <p:sp>
        <p:nvSpPr>
          <p:cNvPr id="22" name="Espace réservé du texte 2">
            <a:extLst>
              <a:ext uri="{FF2B5EF4-FFF2-40B4-BE49-F238E27FC236}">
                <a16:creationId xmlns:a16="http://schemas.microsoft.com/office/drawing/2014/main" id="{199DCFB5-8231-9252-F0DB-ABA073A7F5EA}"/>
              </a:ext>
            </a:extLst>
          </p:cNvPr>
          <p:cNvSpPr>
            <a:spLocks noGrp="1"/>
          </p:cNvSpPr>
          <p:nvPr>
            <p:ph type="body" idx="20" hasCustomPrompt="1"/>
          </p:nvPr>
        </p:nvSpPr>
        <p:spPr>
          <a:xfrm>
            <a:off x="8875468" y="31262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3" name="Espace réservé du texte 13">
            <a:extLst>
              <a:ext uri="{FF2B5EF4-FFF2-40B4-BE49-F238E27FC236}">
                <a16:creationId xmlns:a16="http://schemas.microsoft.com/office/drawing/2014/main" id="{D8F80B6B-F268-312D-4E4A-6603C7F4389A}"/>
              </a:ext>
            </a:extLst>
          </p:cNvPr>
          <p:cNvSpPr>
            <a:spLocks noGrp="1"/>
          </p:cNvSpPr>
          <p:nvPr>
            <p:ph type="body" sz="quarter" idx="21"/>
          </p:nvPr>
        </p:nvSpPr>
        <p:spPr>
          <a:xfrm>
            <a:off x="9655985" y="3083431"/>
            <a:ext cx="1872000" cy="1080000"/>
          </a:xfrm>
        </p:spPr>
        <p:txBody>
          <a:bodyPr anchor="ctr"/>
          <a:lstStyle>
            <a:lvl1pPr>
              <a:defRPr sz="1500"/>
            </a:lvl1pPr>
          </a:lstStyle>
          <a:p>
            <a:pPr lvl="0"/>
            <a:r>
              <a:rPr lang="fr-FR"/>
              <a:t>Cliquez pour modifier les styles du texte du masque</a:t>
            </a:r>
          </a:p>
        </p:txBody>
      </p:sp>
      <p:sp>
        <p:nvSpPr>
          <p:cNvPr id="24" name="Espace réservé du texte 2">
            <a:extLst>
              <a:ext uri="{FF2B5EF4-FFF2-40B4-BE49-F238E27FC236}">
                <a16:creationId xmlns:a16="http://schemas.microsoft.com/office/drawing/2014/main" id="{FC056B1B-6E32-3CC7-1ADF-A7B225138A13}"/>
              </a:ext>
            </a:extLst>
          </p:cNvPr>
          <p:cNvSpPr>
            <a:spLocks noGrp="1"/>
          </p:cNvSpPr>
          <p:nvPr>
            <p:ph type="body" idx="22" hasCustomPrompt="1"/>
          </p:nvPr>
        </p:nvSpPr>
        <p:spPr>
          <a:xfrm>
            <a:off x="8875468" y="43581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5" name="Espace réservé du texte 13">
            <a:extLst>
              <a:ext uri="{FF2B5EF4-FFF2-40B4-BE49-F238E27FC236}">
                <a16:creationId xmlns:a16="http://schemas.microsoft.com/office/drawing/2014/main" id="{F6463308-EA0A-B5F1-753A-E5C46E1DF972}"/>
              </a:ext>
            </a:extLst>
          </p:cNvPr>
          <p:cNvSpPr>
            <a:spLocks noGrp="1"/>
          </p:cNvSpPr>
          <p:nvPr>
            <p:ph type="body" sz="quarter" idx="23"/>
          </p:nvPr>
        </p:nvSpPr>
        <p:spPr>
          <a:xfrm>
            <a:off x="9655985" y="4315331"/>
            <a:ext cx="1872000" cy="1080000"/>
          </a:xfrm>
        </p:spPr>
        <p:txBody>
          <a:bodyPr anchor="ctr"/>
          <a:lstStyle>
            <a:lvl1pPr>
              <a:defRPr sz="1500"/>
            </a:lvl1pPr>
          </a:lstStyle>
          <a:p>
            <a:pPr lvl="0"/>
            <a:r>
              <a:rPr lang="fr-FR"/>
              <a:t>Cliquez pour modifier les styles du texte du masque</a:t>
            </a:r>
          </a:p>
        </p:txBody>
      </p:sp>
      <p:sp>
        <p:nvSpPr>
          <p:cNvPr id="2" name="Espace réservé du numéro de diapositive 1">
            <a:extLst>
              <a:ext uri="{FF2B5EF4-FFF2-40B4-BE49-F238E27FC236}">
                <a16:creationId xmlns:a16="http://schemas.microsoft.com/office/drawing/2014/main" id="{7EAA1189-A7F1-864D-A492-CCAB5D1DB10D}"/>
              </a:ext>
            </a:extLst>
          </p:cNvPr>
          <p:cNvSpPr>
            <a:spLocks noGrp="1"/>
          </p:cNvSpPr>
          <p:nvPr>
            <p:ph type="sldNum" sz="quarter" idx="2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63722271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ommaire N°1">
    <p:spTree>
      <p:nvGrpSpPr>
        <p:cNvPr id="1" name=""/>
        <p:cNvGrpSpPr/>
        <p:nvPr/>
      </p:nvGrpSpPr>
      <p:grpSpPr>
        <a:xfrm>
          <a:off x="0" y="0"/>
          <a:ext cx="0" cy="0"/>
          <a:chOff x="0" y="0"/>
          <a:chExt cx="0" cy="0"/>
        </a:xfrm>
      </p:grpSpPr>
      <p:pic>
        <p:nvPicPr>
          <p:cNvPr id="5" name="Image 4" descr="Une image contenant câble, intérieur&#10;&#10;Le contenu généré par l’IA peut être incorrect.">
            <a:extLst>
              <a:ext uri="{FF2B5EF4-FFF2-40B4-BE49-F238E27FC236}">
                <a16:creationId xmlns:a16="http://schemas.microsoft.com/office/drawing/2014/main" id="{3AB58BE1-9298-FC6E-B784-2FEE8FD91937}"/>
              </a:ext>
            </a:extLst>
          </p:cNvPr>
          <p:cNvPicPr>
            <a:picLocks noChangeAspect="1"/>
          </p:cNvPicPr>
          <p:nvPr userDrawn="1"/>
        </p:nvPicPr>
        <p:blipFill>
          <a:blip r:embed="rId2" cstate="screen">
            <a:extLst>
              <a:ext uri="{28A0092B-C50C-407E-A947-70E740481C1C}">
                <a14:useLocalDpi xmlns:a14="http://schemas.microsoft.com/office/drawing/2010/main"/>
              </a:ext>
            </a:extLst>
          </a:blip>
          <a:srcRect t="21866"/>
          <a:stretch/>
        </p:blipFill>
        <p:spPr>
          <a:xfrm>
            <a:off x="1188000" y="1160102"/>
            <a:ext cx="4161558" cy="4161558"/>
          </a:xfrm>
          <a:prstGeom prst="rect">
            <a:avLst/>
          </a:prstGeom>
        </p:spPr>
      </p:pic>
      <p:sp>
        <p:nvSpPr>
          <p:cNvPr id="27" name="Rectangle 26">
            <a:extLst>
              <a:ext uri="{FF2B5EF4-FFF2-40B4-BE49-F238E27FC236}">
                <a16:creationId xmlns:a16="http://schemas.microsoft.com/office/drawing/2014/main" id="{19F84FF5-54B3-B342-6938-9FC5FA561635}"/>
              </a:ext>
            </a:extLst>
          </p:cNvPr>
          <p:cNvSpPr/>
          <p:nvPr/>
        </p:nvSpPr>
        <p:spPr>
          <a:xfrm>
            <a:off x="869153" y="840345"/>
            <a:ext cx="957264" cy="957480"/>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a:extLst>
              <a:ext uri="{FF2B5EF4-FFF2-40B4-BE49-F238E27FC236}">
                <a16:creationId xmlns:a16="http://schemas.microsoft.com/office/drawing/2014/main" id="{5AE0D5D0-3E4F-47E8-8C06-CBE68A62203A}"/>
              </a:ext>
            </a:extLst>
          </p:cNvPr>
          <p:cNvSpPr>
            <a:spLocks noGrp="1"/>
          </p:cNvSpPr>
          <p:nvPr>
            <p:ph type="body" idx="1" hasCustomPrompt="1"/>
          </p:nvPr>
        </p:nvSpPr>
        <p:spPr>
          <a:xfrm>
            <a:off x="5852867" y="18943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4" name="Espace réservé du texte 13">
            <a:extLst>
              <a:ext uri="{FF2B5EF4-FFF2-40B4-BE49-F238E27FC236}">
                <a16:creationId xmlns:a16="http://schemas.microsoft.com/office/drawing/2014/main" id="{1CC33C45-9AFC-142D-408C-5D2A12676138}"/>
              </a:ext>
            </a:extLst>
          </p:cNvPr>
          <p:cNvSpPr>
            <a:spLocks noGrp="1"/>
          </p:cNvSpPr>
          <p:nvPr>
            <p:ph type="body" sz="quarter" idx="13"/>
          </p:nvPr>
        </p:nvSpPr>
        <p:spPr>
          <a:xfrm>
            <a:off x="6633384" y="1851531"/>
            <a:ext cx="1872000" cy="1080000"/>
          </a:xfrm>
        </p:spPr>
        <p:txBody>
          <a:bodyPr anchor="ctr"/>
          <a:lstStyle>
            <a:lvl1pPr>
              <a:defRPr sz="1500"/>
            </a:lvl1pPr>
          </a:lstStyle>
          <a:p>
            <a:pPr lvl="0"/>
            <a:r>
              <a:rPr lang="fr-FR"/>
              <a:t>Cliquez pour modifier les styles du texte du masque</a:t>
            </a:r>
          </a:p>
        </p:txBody>
      </p:sp>
      <p:sp>
        <p:nvSpPr>
          <p:cNvPr id="6" name="Titre 5">
            <a:extLst>
              <a:ext uri="{FF2B5EF4-FFF2-40B4-BE49-F238E27FC236}">
                <a16:creationId xmlns:a16="http://schemas.microsoft.com/office/drawing/2014/main" id="{2446BC1A-CB5C-26C3-5235-07C236D3A0D6}"/>
              </a:ext>
            </a:extLst>
          </p:cNvPr>
          <p:cNvSpPr>
            <a:spLocks noGrp="1"/>
          </p:cNvSpPr>
          <p:nvPr>
            <p:ph type="title" hasCustomPrompt="1"/>
          </p:nvPr>
        </p:nvSpPr>
        <p:spPr>
          <a:xfrm>
            <a:off x="5856041" y="963295"/>
            <a:ext cx="5760000" cy="792000"/>
          </a:xfrm>
        </p:spPr>
        <p:txBody>
          <a:bodyPr/>
          <a:lstStyle>
            <a:lvl1pPr>
              <a:defRPr sz="4400">
                <a:solidFill>
                  <a:schemeClr val="tx1"/>
                </a:solidFill>
              </a:defRPr>
            </a:lvl1pPr>
          </a:lstStyle>
          <a:p>
            <a:r>
              <a:rPr lang="fr-FR" dirty="0"/>
              <a:t>Titre</a:t>
            </a:r>
          </a:p>
        </p:txBody>
      </p:sp>
      <p:sp>
        <p:nvSpPr>
          <p:cNvPr id="10" name="Espace réservé du texte 2">
            <a:extLst>
              <a:ext uri="{FF2B5EF4-FFF2-40B4-BE49-F238E27FC236}">
                <a16:creationId xmlns:a16="http://schemas.microsoft.com/office/drawing/2014/main" id="{4AEFDD47-ECCD-1D74-EFAA-A32B841C8976}"/>
              </a:ext>
            </a:extLst>
          </p:cNvPr>
          <p:cNvSpPr>
            <a:spLocks noGrp="1"/>
          </p:cNvSpPr>
          <p:nvPr>
            <p:ph type="body" idx="14" hasCustomPrompt="1"/>
          </p:nvPr>
        </p:nvSpPr>
        <p:spPr>
          <a:xfrm>
            <a:off x="5852867" y="31262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1" name="Espace réservé du texte 13">
            <a:extLst>
              <a:ext uri="{FF2B5EF4-FFF2-40B4-BE49-F238E27FC236}">
                <a16:creationId xmlns:a16="http://schemas.microsoft.com/office/drawing/2014/main" id="{DA550A5B-241F-422D-D0FE-11251E33C947}"/>
              </a:ext>
            </a:extLst>
          </p:cNvPr>
          <p:cNvSpPr>
            <a:spLocks noGrp="1"/>
          </p:cNvSpPr>
          <p:nvPr>
            <p:ph type="body" sz="quarter" idx="15"/>
          </p:nvPr>
        </p:nvSpPr>
        <p:spPr>
          <a:xfrm>
            <a:off x="6633384" y="3083431"/>
            <a:ext cx="1872000" cy="1080000"/>
          </a:xfrm>
        </p:spPr>
        <p:txBody>
          <a:bodyPr anchor="ctr"/>
          <a:lstStyle>
            <a:lvl1pPr>
              <a:defRPr sz="1500"/>
            </a:lvl1pPr>
          </a:lstStyle>
          <a:p>
            <a:pPr lvl="0"/>
            <a:r>
              <a:rPr lang="fr-FR"/>
              <a:t>Cliquez pour modifier les styles du texte du masque</a:t>
            </a:r>
          </a:p>
        </p:txBody>
      </p:sp>
      <p:sp>
        <p:nvSpPr>
          <p:cNvPr id="13" name="Espace réservé du texte 2">
            <a:extLst>
              <a:ext uri="{FF2B5EF4-FFF2-40B4-BE49-F238E27FC236}">
                <a16:creationId xmlns:a16="http://schemas.microsoft.com/office/drawing/2014/main" id="{D746E76B-5D32-B304-9432-4F05D2D9A0F8}"/>
              </a:ext>
            </a:extLst>
          </p:cNvPr>
          <p:cNvSpPr>
            <a:spLocks noGrp="1"/>
          </p:cNvSpPr>
          <p:nvPr>
            <p:ph type="body" idx="16" hasCustomPrompt="1"/>
          </p:nvPr>
        </p:nvSpPr>
        <p:spPr>
          <a:xfrm>
            <a:off x="5852867" y="43581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9" name="Espace réservé du texte 13">
            <a:extLst>
              <a:ext uri="{FF2B5EF4-FFF2-40B4-BE49-F238E27FC236}">
                <a16:creationId xmlns:a16="http://schemas.microsoft.com/office/drawing/2014/main" id="{C3588CBB-BA30-9C50-AC8B-12821046ACAE}"/>
              </a:ext>
            </a:extLst>
          </p:cNvPr>
          <p:cNvSpPr>
            <a:spLocks noGrp="1"/>
          </p:cNvSpPr>
          <p:nvPr>
            <p:ph type="body" sz="quarter" idx="17"/>
          </p:nvPr>
        </p:nvSpPr>
        <p:spPr>
          <a:xfrm>
            <a:off x="6633384" y="4315331"/>
            <a:ext cx="1872000" cy="1080000"/>
          </a:xfrm>
        </p:spPr>
        <p:txBody>
          <a:bodyPr anchor="ctr"/>
          <a:lstStyle>
            <a:lvl1pPr>
              <a:defRPr sz="1500"/>
            </a:lvl1pPr>
          </a:lstStyle>
          <a:p>
            <a:pPr lvl="0"/>
            <a:r>
              <a:rPr lang="fr-FR"/>
              <a:t>Cliquez pour modifier les styles du texte du masque</a:t>
            </a:r>
          </a:p>
        </p:txBody>
      </p:sp>
      <p:sp>
        <p:nvSpPr>
          <p:cNvPr id="20" name="Espace réservé du texte 2">
            <a:extLst>
              <a:ext uri="{FF2B5EF4-FFF2-40B4-BE49-F238E27FC236}">
                <a16:creationId xmlns:a16="http://schemas.microsoft.com/office/drawing/2014/main" id="{4D351876-5901-60CA-61AE-69C09A83DB18}"/>
              </a:ext>
            </a:extLst>
          </p:cNvPr>
          <p:cNvSpPr>
            <a:spLocks noGrp="1"/>
          </p:cNvSpPr>
          <p:nvPr>
            <p:ph type="body" idx="18" hasCustomPrompt="1"/>
          </p:nvPr>
        </p:nvSpPr>
        <p:spPr>
          <a:xfrm>
            <a:off x="8875468" y="18943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1" name="Espace réservé du texte 13">
            <a:extLst>
              <a:ext uri="{FF2B5EF4-FFF2-40B4-BE49-F238E27FC236}">
                <a16:creationId xmlns:a16="http://schemas.microsoft.com/office/drawing/2014/main" id="{82F48344-67F8-AB6D-4FE9-B79523BE3B5E}"/>
              </a:ext>
            </a:extLst>
          </p:cNvPr>
          <p:cNvSpPr>
            <a:spLocks noGrp="1"/>
          </p:cNvSpPr>
          <p:nvPr>
            <p:ph type="body" sz="quarter" idx="19"/>
          </p:nvPr>
        </p:nvSpPr>
        <p:spPr>
          <a:xfrm>
            <a:off x="9655985" y="1851531"/>
            <a:ext cx="1872000" cy="1080000"/>
          </a:xfrm>
        </p:spPr>
        <p:txBody>
          <a:bodyPr anchor="ctr"/>
          <a:lstStyle>
            <a:lvl1pPr>
              <a:defRPr sz="1500"/>
            </a:lvl1pPr>
          </a:lstStyle>
          <a:p>
            <a:pPr lvl="0"/>
            <a:r>
              <a:rPr lang="fr-FR"/>
              <a:t>Cliquez pour modifier les styles du texte du masque</a:t>
            </a:r>
          </a:p>
        </p:txBody>
      </p:sp>
      <p:sp>
        <p:nvSpPr>
          <p:cNvPr id="22" name="Espace réservé du texte 2">
            <a:extLst>
              <a:ext uri="{FF2B5EF4-FFF2-40B4-BE49-F238E27FC236}">
                <a16:creationId xmlns:a16="http://schemas.microsoft.com/office/drawing/2014/main" id="{199DCFB5-8231-9252-F0DB-ABA073A7F5EA}"/>
              </a:ext>
            </a:extLst>
          </p:cNvPr>
          <p:cNvSpPr>
            <a:spLocks noGrp="1"/>
          </p:cNvSpPr>
          <p:nvPr>
            <p:ph type="body" idx="20" hasCustomPrompt="1"/>
          </p:nvPr>
        </p:nvSpPr>
        <p:spPr>
          <a:xfrm>
            <a:off x="8875468" y="31262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3" name="Espace réservé du texte 13">
            <a:extLst>
              <a:ext uri="{FF2B5EF4-FFF2-40B4-BE49-F238E27FC236}">
                <a16:creationId xmlns:a16="http://schemas.microsoft.com/office/drawing/2014/main" id="{D8F80B6B-F268-312D-4E4A-6603C7F4389A}"/>
              </a:ext>
            </a:extLst>
          </p:cNvPr>
          <p:cNvSpPr>
            <a:spLocks noGrp="1"/>
          </p:cNvSpPr>
          <p:nvPr>
            <p:ph type="body" sz="quarter" idx="21"/>
          </p:nvPr>
        </p:nvSpPr>
        <p:spPr>
          <a:xfrm>
            <a:off x="9655985" y="3083431"/>
            <a:ext cx="1872000" cy="1080000"/>
          </a:xfrm>
        </p:spPr>
        <p:txBody>
          <a:bodyPr anchor="ctr"/>
          <a:lstStyle>
            <a:lvl1pPr>
              <a:defRPr sz="1500"/>
            </a:lvl1pPr>
          </a:lstStyle>
          <a:p>
            <a:pPr lvl="0"/>
            <a:r>
              <a:rPr lang="fr-FR"/>
              <a:t>Cliquez pour modifier les styles du texte du masque</a:t>
            </a:r>
          </a:p>
        </p:txBody>
      </p:sp>
      <p:sp>
        <p:nvSpPr>
          <p:cNvPr id="24" name="Espace réservé du texte 2">
            <a:extLst>
              <a:ext uri="{FF2B5EF4-FFF2-40B4-BE49-F238E27FC236}">
                <a16:creationId xmlns:a16="http://schemas.microsoft.com/office/drawing/2014/main" id="{FC056B1B-6E32-3CC7-1ADF-A7B225138A13}"/>
              </a:ext>
            </a:extLst>
          </p:cNvPr>
          <p:cNvSpPr>
            <a:spLocks noGrp="1"/>
          </p:cNvSpPr>
          <p:nvPr>
            <p:ph type="body" idx="22" hasCustomPrompt="1"/>
          </p:nvPr>
        </p:nvSpPr>
        <p:spPr>
          <a:xfrm>
            <a:off x="8875468" y="4358194"/>
            <a:ext cx="900000" cy="1080000"/>
          </a:xfrm>
        </p:spPr>
        <p:txBody>
          <a:bodyPr anchor="ctr"/>
          <a:lstStyle>
            <a:lvl1pPr marL="0" indent="0">
              <a:buNone/>
              <a:defRPr sz="55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5" name="Espace réservé du texte 13">
            <a:extLst>
              <a:ext uri="{FF2B5EF4-FFF2-40B4-BE49-F238E27FC236}">
                <a16:creationId xmlns:a16="http://schemas.microsoft.com/office/drawing/2014/main" id="{F6463308-EA0A-B5F1-753A-E5C46E1DF972}"/>
              </a:ext>
            </a:extLst>
          </p:cNvPr>
          <p:cNvSpPr>
            <a:spLocks noGrp="1"/>
          </p:cNvSpPr>
          <p:nvPr>
            <p:ph type="body" sz="quarter" idx="23"/>
          </p:nvPr>
        </p:nvSpPr>
        <p:spPr>
          <a:xfrm>
            <a:off x="9655985" y="4315331"/>
            <a:ext cx="1872000" cy="1080000"/>
          </a:xfrm>
        </p:spPr>
        <p:txBody>
          <a:bodyPr anchor="ctr"/>
          <a:lstStyle>
            <a:lvl1pPr>
              <a:defRPr sz="1500"/>
            </a:lvl1pPr>
          </a:lstStyle>
          <a:p>
            <a:pPr lvl="0"/>
            <a:r>
              <a:rPr lang="fr-FR"/>
              <a:t>Cliquez pour modifier les styles du texte du masque</a:t>
            </a:r>
          </a:p>
        </p:txBody>
      </p:sp>
      <p:sp>
        <p:nvSpPr>
          <p:cNvPr id="2" name="Espace réservé du numéro de diapositive 1">
            <a:extLst>
              <a:ext uri="{FF2B5EF4-FFF2-40B4-BE49-F238E27FC236}">
                <a16:creationId xmlns:a16="http://schemas.microsoft.com/office/drawing/2014/main" id="{7EAA1189-A7F1-864D-A492-CCAB5D1DB10D}"/>
              </a:ext>
            </a:extLst>
          </p:cNvPr>
          <p:cNvSpPr>
            <a:spLocks noGrp="1"/>
          </p:cNvSpPr>
          <p:nvPr>
            <p:ph type="sldNum" sz="quarter" idx="2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41970193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mmaire N°3">
    <p:spTree>
      <p:nvGrpSpPr>
        <p:cNvPr id="1" name=""/>
        <p:cNvGrpSpPr/>
        <p:nvPr/>
      </p:nvGrpSpPr>
      <p:grpSpPr>
        <a:xfrm>
          <a:off x="0" y="0"/>
          <a:ext cx="0" cy="0"/>
          <a:chOff x="0" y="0"/>
          <a:chExt cx="0" cy="0"/>
        </a:xfrm>
      </p:grpSpPr>
      <p:pic>
        <p:nvPicPr>
          <p:cNvPr id="2" name="Image 1" descr="Une image contenant Bleu électrique, capture d’écran, Caractère coloré, Symétrie&#10;&#10;Description générée automatiquement">
            <a:extLst>
              <a:ext uri="{FF2B5EF4-FFF2-40B4-BE49-F238E27FC236}">
                <a16:creationId xmlns:a16="http://schemas.microsoft.com/office/drawing/2014/main" id="{1691D3C5-58EA-56A4-6092-BC12BDF225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8153" y="1266202"/>
            <a:ext cx="1728000" cy="1728000"/>
          </a:xfrm>
          <a:prstGeom prst="rect">
            <a:avLst/>
          </a:prstGeom>
        </p:spPr>
      </p:pic>
      <p:sp>
        <p:nvSpPr>
          <p:cNvPr id="26" name="Rectangle 25">
            <a:extLst>
              <a:ext uri="{FF2B5EF4-FFF2-40B4-BE49-F238E27FC236}">
                <a16:creationId xmlns:a16="http://schemas.microsoft.com/office/drawing/2014/main" id="{D9938218-372A-C051-7188-5CA648A9A9C1}"/>
              </a:ext>
            </a:extLst>
          </p:cNvPr>
          <p:cNvSpPr/>
          <p:nvPr/>
        </p:nvSpPr>
        <p:spPr>
          <a:xfrm>
            <a:off x="1610392" y="2007802"/>
            <a:ext cx="9576521" cy="3878623"/>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5">
            <a:extLst>
              <a:ext uri="{FF2B5EF4-FFF2-40B4-BE49-F238E27FC236}">
                <a16:creationId xmlns:a16="http://schemas.microsoft.com/office/drawing/2014/main" id="{2446BC1A-CB5C-26C3-5235-07C236D3A0D6}"/>
              </a:ext>
            </a:extLst>
          </p:cNvPr>
          <p:cNvSpPr>
            <a:spLocks noGrp="1"/>
          </p:cNvSpPr>
          <p:nvPr>
            <p:ph type="title"/>
          </p:nvPr>
        </p:nvSpPr>
        <p:spPr>
          <a:xfrm>
            <a:off x="734400" y="325120"/>
            <a:ext cx="9718512" cy="792000"/>
          </a:xfrm>
        </p:spPr>
        <p:txBody>
          <a:bodyPr/>
          <a:lstStyle>
            <a:lvl1pPr>
              <a:defRPr sz="4400">
                <a:solidFill>
                  <a:schemeClr val="tx1"/>
                </a:solidFill>
              </a:defRPr>
            </a:lvl1pPr>
          </a:lstStyle>
          <a:p>
            <a:r>
              <a:rPr lang="fr-FR"/>
              <a:t>Modifiez le style du titre</a:t>
            </a:r>
            <a:endParaRPr lang="fr-FR" dirty="0"/>
          </a:p>
        </p:txBody>
      </p:sp>
      <p:sp>
        <p:nvSpPr>
          <p:cNvPr id="16" name="Espace réservé du texte 2">
            <a:extLst>
              <a:ext uri="{FF2B5EF4-FFF2-40B4-BE49-F238E27FC236}">
                <a16:creationId xmlns:a16="http://schemas.microsoft.com/office/drawing/2014/main" id="{A6204789-A8ED-55A1-341A-B67019BE9349}"/>
              </a:ext>
            </a:extLst>
          </p:cNvPr>
          <p:cNvSpPr>
            <a:spLocks noGrp="1"/>
          </p:cNvSpPr>
          <p:nvPr>
            <p:ph type="body" idx="1" hasCustomPrompt="1"/>
          </p:nvPr>
        </p:nvSpPr>
        <p:spPr>
          <a:xfrm>
            <a:off x="2697709" y="212537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7" name="Espace réservé du texte 13">
            <a:extLst>
              <a:ext uri="{FF2B5EF4-FFF2-40B4-BE49-F238E27FC236}">
                <a16:creationId xmlns:a16="http://schemas.microsoft.com/office/drawing/2014/main" id="{535A7768-9BD0-2558-897A-2B3951DB8270}"/>
              </a:ext>
            </a:extLst>
          </p:cNvPr>
          <p:cNvSpPr>
            <a:spLocks noGrp="1"/>
          </p:cNvSpPr>
          <p:nvPr>
            <p:ph type="body" sz="quarter" idx="13"/>
          </p:nvPr>
        </p:nvSpPr>
        <p:spPr>
          <a:xfrm>
            <a:off x="3566331" y="2213485"/>
            <a:ext cx="3096000" cy="936000"/>
          </a:xfrm>
        </p:spPr>
        <p:txBody>
          <a:bodyPr anchor="ctr"/>
          <a:lstStyle>
            <a:lvl1pPr>
              <a:defRPr sz="1600">
                <a:solidFill>
                  <a:schemeClr val="bg1"/>
                </a:solidFill>
              </a:defRPr>
            </a:lvl1pPr>
          </a:lstStyle>
          <a:p>
            <a:pPr lvl="0"/>
            <a:r>
              <a:rPr lang="fr-FR"/>
              <a:t>Cliquez pour modifier les styles du texte du masque</a:t>
            </a:r>
          </a:p>
        </p:txBody>
      </p:sp>
      <p:sp>
        <p:nvSpPr>
          <p:cNvPr id="14" name="Espace réservé du texte 2">
            <a:extLst>
              <a:ext uri="{FF2B5EF4-FFF2-40B4-BE49-F238E27FC236}">
                <a16:creationId xmlns:a16="http://schemas.microsoft.com/office/drawing/2014/main" id="{48A2DB19-5B4C-9652-1D95-8FEE1D65A368}"/>
              </a:ext>
            </a:extLst>
          </p:cNvPr>
          <p:cNvSpPr>
            <a:spLocks noGrp="1"/>
          </p:cNvSpPr>
          <p:nvPr>
            <p:ph type="body" idx="14" hasCustomPrompt="1"/>
          </p:nvPr>
        </p:nvSpPr>
        <p:spPr>
          <a:xfrm>
            <a:off x="2697709" y="329504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8" name="Espace réservé du texte 13">
            <a:extLst>
              <a:ext uri="{FF2B5EF4-FFF2-40B4-BE49-F238E27FC236}">
                <a16:creationId xmlns:a16="http://schemas.microsoft.com/office/drawing/2014/main" id="{3E427538-AB35-D654-C56E-71B0C0695E38}"/>
              </a:ext>
            </a:extLst>
          </p:cNvPr>
          <p:cNvSpPr>
            <a:spLocks noGrp="1"/>
          </p:cNvSpPr>
          <p:nvPr>
            <p:ph type="body" sz="quarter" idx="15"/>
          </p:nvPr>
        </p:nvSpPr>
        <p:spPr>
          <a:xfrm>
            <a:off x="3566331" y="3383155"/>
            <a:ext cx="3096000" cy="936000"/>
          </a:xfrm>
        </p:spPr>
        <p:txBody>
          <a:bodyPr anchor="ctr"/>
          <a:lstStyle>
            <a:lvl1pPr>
              <a:defRPr sz="1600">
                <a:solidFill>
                  <a:schemeClr val="bg1"/>
                </a:solidFill>
              </a:defRPr>
            </a:lvl1pPr>
          </a:lstStyle>
          <a:p>
            <a:pPr lvl="0"/>
            <a:r>
              <a:rPr lang="fr-FR"/>
              <a:t>Cliquez pour modifier les styles du texte du masque</a:t>
            </a:r>
          </a:p>
        </p:txBody>
      </p:sp>
      <p:sp>
        <p:nvSpPr>
          <p:cNvPr id="19" name="Espace réservé du texte 2">
            <a:extLst>
              <a:ext uri="{FF2B5EF4-FFF2-40B4-BE49-F238E27FC236}">
                <a16:creationId xmlns:a16="http://schemas.microsoft.com/office/drawing/2014/main" id="{7CFCE93D-595C-A0BE-07BD-300D0098255B}"/>
              </a:ext>
            </a:extLst>
          </p:cNvPr>
          <p:cNvSpPr>
            <a:spLocks noGrp="1"/>
          </p:cNvSpPr>
          <p:nvPr>
            <p:ph type="body" idx="16" hasCustomPrompt="1"/>
          </p:nvPr>
        </p:nvSpPr>
        <p:spPr>
          <a:xfrm>
            <a:off x="2697709" y="446471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0" name="Espace réservé du texte 13">
            <a:extLst>
              <a:ext uri="{FF2B5EF4-FFF2-40B4-BE49-F238E27FC236}">
                <a16:creationId xmlns:a16="http://schemas.microsoft.com/office/drawing/2014/main" id="{C283D9AC-00AF-CAB4-4077-A03483E1A3BA}"/>
              </a:ext>
            </a:extLst>
          </p:cNvPr>
          <p:cNvSpPr>
            <a:spLocks noGrp="1"/>
          </p:cNvSpPr>
          <p:nvPr>
            <p:ph type="body" sz="quarter" idx="17"/>
          </p:nvPr>
        </p:nvSpPr>
        <p:spPr>
          <a:xfrm>
            <a:off x="3566331" y="4552825"/>
            <a:ext cx="3096000" cy="936000"/>
          </a:xfrm>
        </p:spPr>
        <p:txBody>
          <a:bodyPr anchor="ctr"/>
          <a:lstStyle>
            <a:lvl1pPr>
              <a:defRPr sz="1600">
                <a:solidFill>
                  <a:schemeClr val="bg1"/>
                </a:solidFill>
              </a:defRPr>
            </a:lvl1pPr>
          </a:lstStyle>
          <a:p>
            <a:pPr lvl="0"/>
            <a:r>
              <a:rPr lang="fr-FR"/>
              <a:t>Cliquez pour modifier les styles du texte du masque</a:t>
            </a:r>
          </a:p>
        </p:txBody>
      </p:sp>
      <p:sp>
        <p:nvSpPr>
          <p:cNvPr id="21" name="Espace réservé du texte 2">
            <a:extLst>
              <a:ext uri="{FF2B5EF4-FFF2-40B4-BE49-F238E27FC236}">
                <a16:creationId xmlns:a16="http://schemas.microsoft.com/office/drawing/2014/main" id="{97DD19DC-5C5A-44A4-09DF-F990F0C1F5F2}"/>
              </a:ext>
            </a:extLst>
          </p:cNvPr>
          <p:cNvSpPr>
            <a:spLocks noGrp="1"/>
          </p:cNvSpPr>
          <p:nvPr>
            <p:ph type="body" idx="18" hasCustomPrompt="1"/>
          </p:nvPr>
        </p:nvSpPr>
        <p:spPr>
          <a:xfrm>
            <a:off x="6980149" y="212537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2" name="Espace réservé du texte 13">
            <a:extLst>
              <a:ext uri="{FF2B5EF4-FFF2-40B4-BE49-F238E27FC236}">
                <a16:creationId xmlns:a16="http://schemas.microsoft.com/office/drawing/2014/main" id="{35D23A0B-2E70-88E9-E83E-D02E393EFFB5}"/>
              </a:ext>
            </a:extLst>
          </p:cNvPr>
          <p:cNvSpPr>
            <a:spLocks noGrp="1"/>
          </p:cNvSpPr>
          <p:nvPr>
            <p:ph type="body" sz="quarter" idx="19"/>
          </p:nvPr>
        </p:nvSpPr>
        <p:spPr>
          <a:xfrm>
            <a:off x="7848771" y="2213485"/>
            <a:ext cx="3096000" cy="936000"/>
          </a:xfrm>
        </p:spPr>
        <p:txBody>
          <a:bodyPr anchor="ctr"/>
          <a:lstStyle>
            <a:lvl1pPr>
              <a:defRPr sz="1600">
                <a:solidFill>
                  <a:schemeClr val="bg1"/>
                </a:solidFill>
              </a:defRPr>
            </a:lvl1pPr>
          </a:lstStyle>
          <a:p>
            <a:pPr lvl="0"/>
            <a:r>
              <a:rPr lang="fr-FR"/>
              <a:t>Cliquez pour modifier les styles du texte du masque</a:t>
            </a:r>
          </a:p>
        </p:txBody>
      </p:sp>
      <p:sp>
        <p:nvSpPr>
          <p:cNvPr id="23" name="Espace réservé du texte 2">
            <a:extLst>
              <a:ext uri="{FF2B5EF4-FFF2-40B4-BE49-F238E27FC236}">
                <a16:creationId xmlns:a16="http://schemas.microsoft.com/office/drawing/2014/main" id="{76616C0D-1464-65EE-19BE-102F580989E7}"/>
              </a:ext>
            </a:extLst>
          </p:cNvPr>
          <p:cNvSpPr>
            <a:spLocks noGrp="1"/>
          </p:cNvSpPr>
          <p:nvPr>
            <p:ph type="body" idx="20" hasCustomPrompt="1"/>
          </p:nvPr>
        </p:nvSpPr>
        <p:spPr>
          <a:xfrm>
            <a:off x="6980149" y="329504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4" name="Espace réservé du texte 13">
            <a:extLst>
              <a:ext uri="{FF2B5EF4-FFF2-40B4-BE49-F238E27FC236}">
                <a16:creationId xmlns:a16="http://schemas.microsoft.com/office/drawing/2014/main" id="{E7E883D6-7CA2-CDAA-9E09-39658BF642A8}"/>
              </a:ext>
            </a:extLst>
          </p:cNvPr>
          <p:cNvSpPr>
            <a:spLocks noGrp="1"/>
          </p:cNvSpPr>
          <p:nvPr>
            <p:ph type="body" sz="quarter" idx="21"/>
          </p:nvPr>
        </p:nvSpPr>
        <p:spPr>
          <a:xfrm>
            <a:off x="7848771" y="3383155"/>
            <a:ext cx="3096000" cy="936000"/>
          </a:xfrm>
        </p:spPr>
        <p:txBody>
          <a:bodyPr anchor="ctr"/>
          <a:lstStyle>
            <a:lvl1pPr>
              <a:defRPr sz="1600">
                <a:solidFill>
                  <a:schemeClr val="bg1"/>
                </a:solidFill>
              </a:defRPr>
            </a:lvl1pPr>
          </a:lstStyle>
          <a:p>
            <a:pPr lvl="0"/>
            <a:r>
              <a:rPr lang="fr-FR"/>
              <a:t>Cliquez pour modifier les styles du texte du masque</a:t>
            </a:r>
          </a:p>
        </p:txBody>
      </p:sp>
      <p:sp>
        <p:nvSpPr>
          <p:cNvPr id="25" name="Espace réservé du texte 2">
            <a:extLst>
              <a:ext uri="{FF2B5EF4-FFF2-40B4-BE49-F238E27FC236}">
                <a16:creationId xmlns:a16="http://schemas.microsoft.com/office/drawing/2014/main" id="{B007F435-9391-6476-6684-DFE1ECB3A683}"/>
              </a:ext>
            </a:extLst>
          </p:cNvPr>
          <p:cNvSpPr>
            <a:spLocks noGrp="1"/>
          </p:cNvSpPr>
          <p:nvPr>
            <p:ph type="body" idx="22" hasCustomPrompt="1"/>
          </p:nvPr>
        </p:nvSpPr>
        <p:spPr>
          <a:xfrm>
            <a:off x="6980149" y="4464712"/>
            <a:ext cx="1224000" cy="1080000"/>
          </a:xfrm>
        </p:spPr>
        <p:txBody>
          <a:bodyPr anchor="ctr"/>
          <a:lstStyle>
            <a:lvl1pPr marL="0" indent="0">
              <a:buNone/>
              <a:defRPr sz="7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27" name="Espace réservé du texte 13">
            <a:extLst>
              <a:ext uri="{FF2B5EF4-FFF2-40B4-BE49-F238E27FC236}">
                <a16:creationId xmlns:a16="http://schemas.microsoft.com/office/drawing/2014/main" id="{EB83FEA1-69F0-3FAB-F6BA-39295858FAF2}"/>
              </a:ext>
            </a:extLst>
          </p:cNvPr>
          <p:cNvSpPr>
            <a:spLocks noGrp="1"/>
          </p:cNvSpPr>
          <p:nvPr>
            <p:ph type="body" sz="quarter" idx="23"/>
          </p:nvPr>
        </p:nvSpPr>
        <p:spPr>
          <a:xfrm>
            <a:off x="7848771" y="4552825"/>
            <a:ext cx="3096000" cy="936000"/>
          </a:xfrm>
        </p:spPr>
        <p:txBody>
          <a:bodyPr anchor="ctr"/>
          <a:lstStyle>
            <a:lvl1pPr>
              <a:defRPr sz="1600">
                <a:solidFill>
                  <a:schemeClr val="bg1"/>
                </a:solidFill>
              </a:defRPr>
            </a:lvl1pPr>
          </a:lstStyle>
          <a:p>
            <a:pPr lvl="0"/>
            <a:r>
              <a:rPr lang="fr-FR"/>
              <a:t>Cliquez pour modifier les styles du texte du masque</a:t>
            </a:r>
          </a:p>
        </p:txBody>
      </p:sp>
      <p:pic>
        <p:nvPicPr>
          <p:cNvPr id="3" name="object 26">
            <a:extLst>
              <a:ext uri="{FF2B5EF4-FFF2-40B4-BE49-F238E27FC236}">
                <a16:creationId xmlns:a16="http://schemas.microsoft.com/office/drawing/2014/main" id="{3C4B471A-D5EE-4DFB-1C83-19C0182A41CA}"/>
              </a:ext>
            </a:extLst>
          </p:cNvPr>
          <p:cNvPicPr/>
          <p:nvPr/>
        </p:nvPicPr>
        <p:blipFill>
          <a:blip r:embed="rId3" cstate="screen">
            <a:extLst>
              <a:ext uri="{28A0092B-C50C-407E-A947-70E740481C1C}">
                <a14:useLocalDpi xmlns:a14="http://schemas.microsoft.com/office/drawing/2010/main"/>
              </a:ext>
            </a:extLst>
          </a:blip>
          <a:stretch>
            <a:fillRect/>
          </a:stretch>
        </p:blipFill>
        <p:spPr>
          <a:xfrm>
            <a:off x="1610911" y="2009496"/>
            <a:ext cx="983733" cy="983735"/>
          </a:xfrm>
          <a:prstGeom prst="rect">
            <a:avLst/>
          </a:prstGeom>
        </p:spPr>
      </p:pic>
      <p:sp>
        <p:nvSpPr>
          <p:cNvPr id="4" name="Espace réservé du numéro de diapositive 3">
            <a:extLst>
              <a:ext uri="{FF2B5EF4-FFF2-40B4-BE49-F238E27FC236}">
                <a16:creationId xmlns:a16="http://schemas.microsoft.com/office/drawing/2014/main" id="{3CF79892-514C-C32D-32B1-3EBD5FCDD91D}"/>
              </a:ext>
            </a:extLst>
          </p:cNvPr>
          <p:cNvSpPr>
            <a:spLocks noGrp="1"/>
          </p:cNvSpPr>
          <p:nvPr>
            <p:ph type="sldNum" sz="quarter" idx="24"/>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8115703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N°1">
    <p:spTree>
      <p:nvGrpSpPr>
        <p:cNvPr id="1" name=""/>
        <p:cNvGrpSpPr/>
        <p:nvPr/>
      </p:nvGrpSpPr>
      <p:grpSpPr>
        <a:xfrm>
          <a:off x="0" y="0"/>
          <a:ext cx="0" cy="0"/>
          <a:chOff x="0" y="0"/>
          <a:chExt cx="0" cy="0"/>
        </a:xfrm>
      </p:grpSpPr>
      <p:pic>
        <p:nvPicPr>
          <p:cNvPr id="14" name="Image 13" descr="Une image contenant Bleu électrique, capture d’écran, Caractère coloré, Symétrie&#10;&#10;Description générée automatiquement">
            <a:extLst>
              <a:ext uri="{FF2B5EF4-FFF2-40B4-BE49-F238E27FC236}">
                <a16:creationId xmlns:a16="http://schemas.microsoft.com/office/drawing/2014/main" id="{ED703A9B-2B67-5D22-E6FE-3BDFF7AC1B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8152" y="839521"/>
            <a:ext cx="2232125" cy="2232125"/>
          </a:xfrm>
          <a:prstGeom prst="rect">
            <a:avLst/>
          </a:prstGeom>
        </p:spPr>
      </p:pic>
      <p:sp>
        <p:nvSpPr>
          <p:cNvPr id="16" name="Rectangle 15">
            <a:extLst>
              <a:ext uri="{FF2B5EF4-FFF2-40B4-BE49-F238E27FC236}">
                <a16:creationId xmlns:a16="http://schemas.microsoft.com/office/drawing/2014/main" id="{555B2F4C-4FE2-101B-0728-5EB3E5A548E8}"/>
              </a:ext>
            </a:extLst>
          </p:cNvPr>
          <p:cNvSpPr/>
          <p:nvPr/>
        </p:nvSpPr>
        <p:spPr>
          <a:xfrm>
            <a:off x="1825877" y="1798765"/>
            <a:ext cx="3456000" cy="3456097"/>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2E829DB-67AE-45FB-8166-8E5C597B4BE2}"/>
              </a:ext>
            </a:extLst>
          </p:cNvPr>
          <p:cNvSpPr>
            <a:spLocks noGrp="1"/>
          </p:cNvSpPr>
          <p:nvPr>
            <p:ph type="title"/>
          </p:nvPr>
        </p:nvSpPr>
        <p:spPr>
          <a:xfrm>
            <a:off x="5649290" y="3042627"/>
            <a:ext cx="4860000" cy="1440000"/>
          </a:xfrm>
        </p:spPr>
        <p:txBody>
          <a:bodyPr/>
          <a:lstStyle>
            <a:lvl1pPr marL="0" indent="0">
              <a:buNone/>
              <a:defRPr sz="3600">
                <a:solidFill>
                  <a:schemeClr val="tx1"/>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5AE0D5D0-3E4F-47E8-8C06-CBE68A62203A}"/>
              </a:ext>
            </a:extLst>
          </p:cNvPr>
          <p:cNvSpPr>
            <a:spLocks noGrp="1"/>
          </p:cNvSpPr>
          <p:nvPr>
            <p:ph type="body" idx="1" hasCustomPrompt="1"/>
          </p:nvPr>
        </p:nvSpPr>
        <p:spPr>
          <a:xfrm>
            <a:off x="5563565" y="1462755"/>
            <a:ext cx="1908000" cy="1908000"/>
          </a:xfrm>
        </p:spPr>
        <p:txBody>
          <a:bodyPr anchor="t"/>
          <a:lstStyle>
            <a:lvl1pPr marL="0" indent="0">
              <a:buNone/>
              <a:defRPr sz="10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3" name="Espace réservé du texte 12">
            <a:extLst>
              <a:ext uri="{FF2B5EF4-FFF2-40B4-BE49-F238E27FC236}">
                <a16:creationId xmlns:a16="http://schemas.microsoft.com/office/drawing/2014/main" id="{BC8B5DC9-81AC-04E2-8B12-361ADF2B5B20}"/>
              </a:ext>
            </a:extLst>
          </p:cNvPr>
          <p:cNvSpPr>
            <a:spLocks noGrp="1"/>
          </p:cNvSpPr>
          <p:nvPr>
            <p:ph type="body" sz="quarter" idx="13"/>
          </p:nvPr>
        </p:nvSpPr>
        <p:spPr>
          <a:xfrm>
            <a:off x="5649290" y="4495766"/>
            <a:ext cx="4860000" cy="972000"/>
          </a:xfrm>
        </p:spPr>
        <p:txBody>
          <a:bodyPr/>
          <a:lstStyle>
            <a:lvl1pPr>
              <a:defRPr sz="2500">
                <a:solidFill>
                  <a:schemeClr val="tx1"/>
                </a:solidFill>
              </a:defRPr>
            </a:lvl1pPr>
          </a:lstStyle>
          <a:p>
            <a:pPr lvl="0"/>
            <a:r>
              <a:rPr lang="fr-FR"/>
              <a:t>Cliquez pour modifier les styles du texte du masque</a:t>
            </a:r>
          </a:p>
        </p:txBody>
      </p:sp>
      <p:pic>
        <p:nvPicPr>
          <p:cNvPr id="4" name="object 26">
            <a:extLst>
              <a:ext uri="{FF2B5EF4-FFF2-40B4-BE49-F238E27FC236}">
                <a16:creationId xmlns:a16="http://schemas.microsoft.com/office/drawing/2014/main" id="{479F7738-A3CC-4A46-46D0-EDD9F0E50528}"/>
              </a:ext>
            </a:extLst>
          </p:cNvPr>
          <p:cNvPicPr/>
          <p:nvPr/>
        </p:nvPicPr>
        <p:blipFill>
          <a:blip r:embed="rId3" cstate="screen">
            <a:extLst>
              <a:ext uri="{28A0092B-C50C-407E-A947-70E740481C1C}">
                <a14:useLocalDpi xmlns:a14="http://schemas.microsoft.com/office/drawing/2010/main"/>
              </a:ext>
            </a:extLst>
          </a:blip>
          <a:stretch>
            <a:fillRect/>
          </a:stretch>
        </p:blipFill>
        <p:spPr>
          <a:xfrm>
            <a:off x="1829506" y="1796068"/>
            <a:ext cx="1269293" cy="1269295"/>
          </a:xfrm>
          <a:prstGeom prst="rect">
            <a:avLst/>
          </a:prstGeom>
        </p:spPr>
      </p:pic>
      <p:sp>
        <p:nvSpPr>
          <p:cNvPr id="5" name="Espace réservé du numéro de diapositive 4">
            <a:extLst>
              <a:ext uri="{FF2B5EF4-FFF2-40B4-BE49-F238E27FC236}">
                <a16:creationId xmlns:a16="http://schemas.microsoft.com/office/drawing/2014/main" id="{51CDC995-4D61-2F92-EF58-FB087268A838}"/>
              </a:ext>
            </a:extLst>
          </p:cNvPr>
          <p:cNvSpPr>
            <a:spLocks noGrp="1"/>
          </p:cNvSpPr>
          <p:nvPr>
            <p:ph type="sldNum" sz="quarter" idx="14"/>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12394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hapitre N°2">
    <p:spTree>
      <p:nvGrpSpPr>
        <p:cNvPr id="1" name=""/>
        <p:cNvGrpSpPr/>
        <p:nvPr/>
      </p:nvGrpSpPr>
      <p:grpSpPr>
        <a:xfrm>
          <a:off x="0" y="0"/>
          <a:ext cx="0" cy="0"/>
          <a:chOff x="0" y="0"/>
          <a:chExt cx="0" cy="0"/>
        </a:xfrm>
      </p:grpSpPr>
      <p:pic>
        <p:nvPicPr>
          <p:cNvPr id="19" name="Image 18" descr="Une image contenant Bleu électrique, capture d’écran, Caractère coloré, Symétrie&#10;&#10;Description générée automatiquement">
            <a:extLst>
              <a:ext uri="{FF2B5EF4-FFF2-40B4-BE49-F238E27FC236}">
                <a16:creationId xmlns:a16="http://schemas.microsoft.com/office/drawing/2014/main" id="{AE8AD4A0-35F7-E664-D1B0-749B03D974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18922" y="1009153"/>
            <a:ext cx="2232125" cy="2232125"/>
          </a:xfrm>
          <a:prstGeom prst="rect">
            <a:avLst/>
          </a:prstGeom>
        </p:spPr>
      </p:pic>
      <p:sp>
        <p:nvSpPr>
          <p:cNvPr id="16" name="Rectangle 15">
            <a:extLst>
              <a:ext uri="{FF2B5EF4-FFF2-40B4-BE49-F238E27FC236}">
                <a16:creationId xmlns:a16="http://schemas.microsoft.com/office/drawing/2014/main" id="{555B2F4C-4FE2-101B-0728-5EB3E5A548E8}"/>
              </a:ext>
            </a:extLst>
          </p:cNvPr>
          <p:cNvSpPr/>
          <p:nvPr/>
        </p:nvSpPr>
        <p:spPr>
          <a:xfrm>
            <a:off x="2476647" y="1968397"/>
            <a:ext cx="8193289" cy="3045563"/>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2E829DB-67AE-45FB-8166-8E5C597B4BE2}"/>
              </a:ext>
            </a:extLst>
          </p:cNvPr>
          <p:cNvSpPr>
            <a:spLocks noGrp="1"/>
          </p:cNvSpPr>
          <p:nvPr>
            <p:ph type="title"/>
          </p:nvPr>
        </p:nvSpPr>
        <p:spPr>
          <a:xfrm>
            <a:off x="5649290" y="2128227"/>
            <a:ext cx="4860000" cy="1440000"/>
          </a:xfrm>
        </p:spPr>
        <p:txBody>
          <a:bodyPr anchor="b"/>
          <a:lstStyle>
            <a:lvl1pPr marL="0" indent="0">
              <a:buNone/>
              <a:defRPr sz="3600">
                <a:solidFill>
                  <a:schemeClr val="bg1"/>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5AE0D5D0-3E4F-47E8-8C06-CBE68A62203A}"/>
              </a:ext>
            </a:extLst>
          </p:cNvPr>
          <p:cNvSpPr>
            <a:spLocks noGrp="1"/>
          </p:cNvSpPr>
          <p:nvPr>
            <p:ph type="body" idx="1" hasCustomPrompt="1"/>
          </p:nvPr>
        </p:nvSpPr>
        <p:spPr>
          <a:xfrm>
            <a:off x="4252925" y="2170780"/>
            <a:ext cx="1908000" cy="1908000"/>
          </a:xfrm>
        </p:spPr>
        <p:txBody>
          <a:bodyPr anchor="t"/>
          <a:lstStyle>
            <a:lvl1pPr marL="0" indent="0">
              <a:buNone/>
              <a:defRPr sz="97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3" name="Espace réservé du texte 12">
            <a:extLst>
              <a:ext uri="{FF2B5EF4-FFF2-40B4-BE49-F238E27FC236}">
                <a16:creationId xmlns:a16="http://schemas.microsoft.com/office/drawing/2014/main" id="{BC8B5DC9-81AC-04E2-8B12-361ADF2B5B20}"/>
              </a:ext>
            </a:extLst>
          </p:cNvPr>
          <p:cNvSpPr>
            <a:spLocks noGrp="1"/>
          </p:cNvSpPr>
          <p:nvPr>
            <p:ph type="body" sz="quarter" idx="13"/>
          </p:nvPr>
        </p:nvSpPr>
        <p:spPr>
          <a:xfrm>
            <a:off x="5649290" y="3677886"/>
            <a:ext cx="4860000" cy="972000"/>
          </a:xfrm>
        </p:spPr>
        <p:txBody>
          <a:bodyPr/>
          <a:lstStyle>
            <a:lvl1pPr>
              <a:defRPr sz="2500">
                <a:solidFill>
                  <a:schemeClr val="bg1"/>
                </a:solidFill>
              </a:defRPr>
            </a:lvl1pPr>
          </a:lstStyle>
          <a:p>
            <a:pPr lvl="0"/>
            <a:r>
              <a:rPr lang="fr-FR"/>
              <a:t>Cliquez pour modifier les styles du texte du masque</a:t>
            </a:r>
          </a:p>
        </p:txBody>
      </p:sp>
      <p:pic>
        <p:nvPicPr>
          <p:cNvPr id="4" name="object 26">
            <a:extLst>
              <a:ext uri="{FF2B5EF4-FFF2-40B4-BE49-F238E27FC236}">
                <a16:creationId xmlns:a16="http://schemas.microsoft.com/office/drawing/2014/main" id="{8AE8173A-B3B8-213B-74FF-19D52EFA79A2}"/>
              </a:ext>
            </a:extLst>
          </p:cNvPr>
          <p:cNvPicPr/>
          <p:nvPr/>
        </p:nvPicPr>
        <p:blipFill>
          <a:blip r:embed="rId3" cstate="screen">
            <a:extLst>
              <a:ext uri="{28A0092B-C50C-407E-A947-70E740481C1C}">
                <a14:useLocalDpi xmlns:a14="http://schemas.microsoft.com/office/drawing/2010/main"/>
              </a:ext>
            </a:extLst>
          </a:blip>
          <a:stretch>
            <a:fillRect/>
          </a:stretch>
        </p:blipFill>
        <p:spPr>
          <a:xfrm>
            <a:off x="2473996" y="1965932"/>
            <a:ext cx="1274092" cy="1274094"/>
          </a:xfrm>
          <a:prstGeom prst="rect">
            <a:avLst/>
          </a:prstGeom>
        </p:spPr>
      </p:pic>
      <p:sp>
        <p:nvSpPr>
          <p:cNvPr id="5" name="Espace réservé du numéro de diapositive 4">
            <a:extLst>
              <a:ext uri="{FF2B5EF4-FFF2-40B4-BE49-F238E27FC236}">
                <a16:creationId xmlns:a16="http://schemas.microsoft.com/office/drawing/2014/main" id="{636BE252-B300-0172-7293-60FB551515DB}"/>
              </a:ext>
            </a:extLst>
          </p:cNvPr>
          <p:cNvSpPr>
            <a:spLocks noGrp="1"/>
          </p:cNvSpPr>
          <p:nvPr>
            <p:ph type="sldNum" sz="quarter" idx="14"/>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3886925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hapitre N°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55B2F4C-4FE2-101B-0728-5EB3E5A548E8}"/>
              </a:ext>
            </a:extLst>
          </p:cNvPr>
          <p:cNvSpPr/>
          <p:nvPr/>
        </p:nvSpPr>
        <p:spPr>
          <a:xfrm>
            <a:off x="869897" y="834709"/>
            <a:ext cx="2168387" cy="216844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17">
            <a:extLst>
              <a:ext uri="{FF2B5EF4-FFF2-40B4-BE49-F238E27FC236}">
                <a16:creationId xmlns:a16="http://schemas.microsoft.com/office/drawing/2014/main" id="{93C61CD5-E19B-9D70-191C-CEBD3078DA3F}"/>
              </a:ext>
            </a:extLst>
          </p:cNvPr>
          <p:cNvSpPr>
            <a:spLocks noGrp="1"/>
          </p:cNvSpPr>
          <p:nvPr>
            <p:ph type="pic" sz="quarter" idx="24"/>
          </p:nvPr>
        </p:nvSpPr>
        <p:spPr>
          <a:xfrm>
            <a:off x="1591084" y="1555957"/>
            <a:ext cx="3844800" cy="3844800"/>
          </a:xfrm>
          <a:custGeom>
            <a:avLst/>
            <a:gdLst>
              <a:gd name="connsiteX0" fmla="*/ 1447200 w 3844800"/>
              <a:gd name="connsiteY0" fmla="*/ 0 h 3844800"/>
              <a:gd name="connsiteX1" fmla="*/ 3844800 w 3844800"/>
              <a:gd name="connsiteY1" fmla="*/ 0 h 3844800"/>
              <a:gd name="connsiteX2" fmla="*/ 3844800 w 3844800"/>
              <a:gd name="connsiteY2" fmla="*/ 3844800 h 3844800"/>
              <a:gd name="connsiteX3" fmla="*/ 0 w 3844800"/>
              <a:gd name="connsiteY3" fmla="*/ 3844800 h 3844800"/>
              <a:gd name="connsiteX4" fmla="*/ 0 w 3844800"/>
              <a:gd name="connsiteY4" fmla="*/ 1447200 h 3844800"/>
              <a:gd name="connsiteX5" fmla="*/ 1447200 w 3844800"/>
              <a:gd name="connsiteY5" fmla="*/ 1447200 h 384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4800" h="3844800">
                <a:moveTo>
                  <a:pt x="1447200" y="0"/>
                </a:moveTo>
                <a:lnTo>
                  <a:pt x="3844800" y="0"/>
                </a:lnTo>
                <a:lnTo>
                  <a:pt x="3844800" y="3844800"/>
                </a:lnTo>
                <a:lnTo>
                  <a:pt x="0" y="3844800"/>
                </a:lnTo>
                <a:lnTo>
                  <a:pt x="0" y="1447200"/>
                </a:lnTo>
                <a:lnTo>
                  <a:pt x="1447200" y="1447200"/>
                </a:lnTo>
                <a:close/>
              </a:path>
            </a:pathLst>
          </a:custGeom>
          <a:solidFill>
            <a:schemeClr val="accent3">
              <a:lumMod val="20000"/>
              <a:lumOff val="80000"/>
            </a:schemeClr>
          </a:solidFill>
          <a:ln w="3175">
            <a:noFill/>
          </a:ln>
        </p:spPr>
        <p:txBody>
          <a:bodyPr wrap="square" anchor="ctr">
            <a:noAutofit/>
          </a:bodyPr>
          <a:lstStyle>
            <a:lvl1pPr algn="ctr">
              <a:defRPr sz="1400"/>
            </a:lvl1pPr>
          </a:lstStyle>
          <a:p>
            <a:r>
              <a:rPr lang="fr-FR"/>
              <a:t>Cliquez sur l'icône pour ajouter une image</a:t>
            </a:r>
            <a:endParaRPr lang="fr-FR" dirty="0"/>
          </a:p>
        </p:txBody>
      </p:sp>
      <p:sp>
        <p:nvSpPr>
          <p:cNvPr id="2" name="Titre 1">
            <a:extLst>
              <a:ext uri="{FF2B5EF4-FFF2-40B4-BE49-F238E27FC236}">
                <a16:creationId xmlns:a16="http://schemas.microsoft.com/office/drawing/2014/main" id="{A2E829DB-67AE-45FB-8166-8E5C597B4BE2}"/>
              </a:ext>
            </a:extLst>
          </p:cNvPr>
          <p:cNvSpPr>
            <a:spLocks noGrp="1"/>
          </p:cNvSpPr>
          <p:nvPr>
            <p:ph type="title"/>
          </p:nvPr>
        </p:nvSpPr>
        <p:spPr>
          <a:xfrm>
            <a:off x="5925515" y="2937852"/>
            <a:ext cx="5400000" cy="1440000"/>
          </a:xfrm>
        </p:spPr>
        <p:txBody>
          <a:bodyPr/>
          <a:lstStyle>
            <a:lvl1pPr marL="0" indent="0">
              <a:buNone/>
              <a:defRPr sz="4000">
                <a:solidFill>
                  <a:schemeClr val="tx1"/>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5AE0D5D0-3E4F-47E8-8C06-CBE68A62203A}"/>
              </a:ext>
            </a:extLst>
          </p:cNvPr>
          <p:cNvSpPr>
            <a:spLocks noGrp="1"/>
          </p:cNvSpPr>
          <p:nvPr>
            <p:ph type="body" idx="1" hasCustomPrompt="1"/>
          </p:nvPr>
        </p:nvSpPr>
        <p:spPr>
          <a:xfrm>
            <a:off x="5820739" y="1198470"/>
            <a:ext cx="2513635" cy="1908000"/>
          </a:xfrm>
        </p:spPr>
        <p:txBody>
          <a:bodyPr anchor="t"/>
          <a:lstStyle>
            <a:lvl1pPr marL="0" indent="0">
              <a:buNone/>
              <a:defRPr sz="1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0.</a:t>
            </a:r>
          </a:p>
        </p:txBody>
      </p:sp>
      <p:sp>
        <p:nvSpPr>
          <p:cNvPr id="13" name="Espace réservé du texte 12">
            <a:extLst>
              <a:ext uri="{FF2B5EF4-FFF2-40B4-BE49-F238E27FC236}">
                <a16:creationId xmlns:a16="http://schemas.microsoft.com/office/drawing/2014/main" id="{BC8B5DC9-81AC-04E2-8B12-361ADF2B5B20}"/>
              </a:ext>
            </a:extLst>
          </p:cNvPr>
          <p:cNvSpPr>
            <a:spLocks noGrp="1"/>
          </p:cNvSpPr>
          <p:nvPr>
            <p:ph type="body" sz="quarter" idx="13"/>
          </p:nvPr>
        </p:nvSpPr>
        <p:spPr>
          <a:xfrm>
            <a:off x="5925514" y="4270344"/>
            <a:ext cx="5399999" cy="972000"/>
          </a:xfrm>
        </p:spPr>
        <p:txBody>
          <a:bodyPr/>
          <a:lstStyle>
            <a:lvl1pPr>
              <a:defRPr sz="2400">
                <a:solidFill>
                  <a:schemeClr val="tx1"/>
                </a:solidFill>
              </a:defRPr>
            </a:lvl1pPr>
          </a:lstStyle>
          <a:p>
            <a:pPr lvl="0"/>
            <a:r>
              <a:rPr lang="fr-FR"/>
              <a:t>Cliquez pour modifier les styles du texte du masque</a:t>
            </a:r>
          </a:p>
        </p:txBody>
      </p:sp>
      <p:pic>
        <p:nvPicPr>
          <p:cNvPr id="4" name="object 26">
            <a:extLst>
              <a:ext uri="{FF2B5EF4-FFF2-40B4-BE49-F238E27FC236}">
                <a16:creationId xmlns:a16="http://schemas.microsoft.com/office/drawing/2014/main" id="{3BD360F9-2A91-E726-BE6D-6532BD28438B}"/>
              </a:ext>
            </a:extLst>
          </p:cNvPr>
          <p:cNvPicPr/>
          <p:nvPr/>
        </p:nvPicPr>
        <p:blipFill>
          <a:blip r:embed="rId2" cstate="screen">
            <a:extLst>
              <a:ext uri="{28A0092B-C50C-407E-A947-70E740481C1C}">
                <a14:useLocalDpi xmlns:a14="http://schemas.microsoft.com/office/drawing/2010/main"/>
              </a:ext>
            </a:extLst>
          </a:blip>
          <a:stretch>
            <a:fillRect/>
          </a:stretch>
        </p:blipFill>
        <p:spPr>
          <a:xfrm>
            <a:off x="1590674" y="1555750"/>
            <a:ext cx="1443039" cy="1447006"/>
          </a:xfrm>
          <a:prstGeom prst="rect">
            <a:avLst/>
          </a:prstGeom>
        </p:spPr>
      </p:pic>
      <p:sp>
        <p:nvSpPr>
          <p:cNvPr id="5" name="Rectangle 4">
            <a:extLst>
              <a:ext uri="{FF2B5EF4-FFF2-40B4-BE49-F238E27FC236}">
                <a16:creationId xmlns:a16="http://schemas.microsoft.com/office/drawing/2014/main" id="{9DD843AE-9B75-75FD-94A4-277EF8C3A959}"/>
              </a:ext>
            </a:extLst>
          </p:cNvPr>
          <p:cNvSpPr/>
          <p:nvPr/>
        </p:nvSpPr>
        <p:spPr>
          <a:xfrm>
            <a:off x="869897" y="834709"/>
            <a:ext cx="2168387" cy="216844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object 26">
            <a:extLst>
              <a:ext uri="{FF2B5EF4-FFF2-40B4-BE49-F238E27FC236}">
                <a16:creationId xmlns:a16="http://schemas.microsoft.com/office/drawing/2014/main" id="{DE161D9F-9023-D275-77AB-7CDEB00DC2FB}"/>
              </a:ext>
            </a:extLst>
          </p:cNvPr>
          <p:cNvPicPr/>
          <p:nvPr/>
        </p:nvPicPr>
        <p:blipFill>
          <a:blip r:embed="rId2" cstate="screen">
            <a:extLst>
              <a:ext uri="{28A0092B-C50C-407E-A947-70E740481C1C}">
                <a14:useLocalDpi xmlns:a14="http://schemas.microsoft.com/office/drawing/2010/main"/>
              </a:ext>
            </a:extLst>
          </a:blip>
          <a:stretch>
            <a:fillRect/>
          </a:stretch>
        </p:blipFill>
        <p:spPr>
          <a:xfrm>
            <a:off x="1590674" y="1555750"/>
            <a:ext cx="1443039" cy="1447006"/>
          </a:xfrm>
          <a:prstGeom prst="rect">
            <a:avLst/>
          </a:prstGeom>
        </p:spPr>
      </p:pic>
      <p:sp>
        <p:nvSpPr>
          <p:cNvPr id="10" name="Rectangle 9">
            <a:extLst>
              <a:ext uri="{FF2B5EF4-FFF2-40B4-BE49-F238E27FC236}">
                <a16:creationId xmlns:a16="http://schemas.microsoft.com/office/drawing/2014/main" id="{B5AC8E9B-2642-1591-AC37-0349E31BAA09}"/>
              </a:ext>
            </a:extLst>
          </p:cNvPr>
          <p:cNvSpPr/>
          <p:nvPr/>
        </p:nvSpPr>
        <p:spPr>
          <a:xfrm>
            <a:off x="869897" y="834709"/>
            <a:ext cx="2168387" cy="216844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object 26">
            <a:extLst>
              <a:ext uri="{FF2B5EF4-FFF2-40B4-BE49-F238E27FC236}">
                <a16:creationId xmlns:a16="http://schemas.microsoft.com/office/drawing/2014/main" id="{13A84167-C4DC-A6B7-539A-BE6203248890}"/>
              </a:ext>
            </a:extLst>
          </p:cNvPr>
          <p:cNvPicPr/>
          <p:nvPr/>
        </p:nvPicPr>
        <p:blipFill>
          <a:blip r:embed="rId2" cstate="screen">
            <a:extLst>
              <a:ext uri="{28A0092B-C50C-407E-A947-70E740481C1C}">
                <a14:useLocalDpi xmlns:a14="http://schemas.microsoft.com/office/drawing/2010/main"/>
              </a:ext>
            </a:extLst>
          </a:blip>
          <a:stretch>
            <a:fillRect/>
          </a:stretch>
        </p:blipFill>
        <p:spPr>
          <a:xfrm>
            <a:off x="1590674" y="1555750"/>
            <a:ext cx="1443039" cy="1447006"/>
          </a:xfrm>
          <a:prstGeom prst="rect">
            <a:avLst/>
          </a:prstGeom>
        </p:spPr>
      </p:pic>
      <p:sp>
        <p:nvSpPr>
          <p:cNvPr id="12" name="Rectangle 11">
            <a:extLst>
              <a:ext uri="{FF2B5EF4-FFF2-40B4-BE49-F238E27FC236}">
                <a16:creationId xmlns:a16="http://schemas.microsoft.com/office/drawing/2014/main" id="{92AFE67A-683F-C430-ADF7-131ED1B5A904}"/>
              </a:ext>
            </a:extLst>
          </p:cNvPr>
          <p:cNvSpPr/>
          <p:nvPr/>
        </p:nvSpPr>
        <p:spPr>
          <a:xfrm>
            <a:off x="869897" y="834709"/>
            <a:ext cx="2168387" cy="216844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object 26">
            <a:extLst>
              <a:ext uri="{FF2B5EF4-FFF2-40B4-BE49-F238E27FC236}">
                <a16:creationId xmlns:a16="http://schemas.microsoft.com/office/drawing/2014/main" id="{26947C15-7617-ADFB-3514-6A673B46ECD0}"/>
              </a:ext>
            </a:extLst>
          </p:cNvPr>
          <p:cNvPicPr/>
          <p:nvPr/>
        </p:nvPicPr>
        <p:blipFill>
          <a:blip r:embed="rId2" cstate="screen">
            <a:extLst>
              <a:ext uri="{28A0092B-C50C-407E-A947-70E740481C1C}">
                <a14:useLocalDpi xmlns:a14="http://schemas.microsoft.com/office/drawing/2010/main"/>
              </a:ext>
            </a:extLst>
          </a:blip>
          <a:stretch>
            <a:fillRect/>
          </a:stretch>
        </p:blipFill>
        <p:spPr>
          <a:xfrm>
            <a:off x="1590674" y="1555750"/>
            <a:ext cx="1443039" cy="1447006"/>
          </a:xfrm>
          <a:prstGeom prst="rect">
            <a:avLst/>
          </a:prstGeom>
        </p:spPr>
      </p:pic>
      <p:sp>
        <p:nvSpPr>
          <p:cNvPr id="15" name="Rectangle 14">
            <a:extLst>
              <a:ext uri="{FF2B5EF4-FFF2-40B4-BE49-F238E27FC236}">
                <a16:creationId xmlns:a16="http://schemas.microsoft.com/office/drawing/2014/main" id="{A5194AB3-9DB3-5EC5-9163-5F55383D644A}"/>
              </a:ext>
            </a:extLst>
          </p:cNvPr>
          <p:cNvSpPr/>
          <p:nvPr userDrawn="1"/>
        </p:nvSpPr>
        <p:spPr>
          <a:xfrm>
            <a:off x="869897" y="834709"/>
            <a:ext cx="2168387" cy="2168448"/>
          </a:xfrm>
          <a:prstGeom prst="rect">
            <a:avLst/>
          </a:prstGeom>
          <a:solidFill>
            <a:schemeClr val="accent3"/>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object 26">
            <a:extLst>
              <a:ext uri="{FF2B5EF4-FFF2-40B4-BE49-F238E27FC236}">
                <a16:creationId xmlns:a16="http://schemas.microsoft.com/office/drawing/2014/main" id="{2DF62A59-FB30-F78A-46EB-2A52BFDF9246}"/>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595436" y="1555750"/>
            <a:ext cx="1443039" cy="1447006"/>
          </a:xfrm>
          <a:prstGeom prst="rect">
            <a:avLst/>
          </a:prstGeom>
        </p:spPr>
      </p:pic>
      <p:sp>
        <p:nvSpPr>
          <p:cNvPr id="19" name="Espace réservé du numéro de diapositive 18">
            <a:extLst>
              <a:ext uri="{FF2B5EF4-FFF2-40B4-BE49-F238E27FC236}">
                <a16:creationId xmlns:a16="http://schemas.microsoft.com/office/drawing/2014/main" id="{864EE506-AF3B-5077-437B-E1D2C52131D9}"/>
              </a:ext>
            </a:extLst>
          </p:cNvPr>
          <p:cNvSpPr>
            <a:spLocks noGrp="1"/>
          </p:cNvSpPr>
          <p:nvPr>
            <p:ph type="sldNum" sz="quarter" idx="25"/>
          </p:nvPr>
        </p:nvSpPr>
        <p:spPr/>
        <p:txBody>
          <a:bodyPr/>
          <a:lstStyle/>
          <a:p>
            <a:fld id="{0334CA73-E165-43C3-A7BE-6A64DCE862CA}" type="slidenum">
              <a:rPr lang="fr-FR" smtClean="0"/>
              <a:pPr/>
              <a:t>‹#›</a:t>
            </a:fld>
            <a:endParaRPr lang="fr-FR" dirty="0"/>
          </a:p>
        </p:txBody>
      </p:sp>
    </p:spTree>
    <p:extLst>
      <p:ext uri="{BB962C8B-B14F-4D97-AF65-F5344CB8AC3E}">
        <p14:creationId xmlns:p14="http://schemas.microsoft.com/office/powerpoint/2010/main" val="196587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8" name="Graphique 27">
            <a:extLst>
              <a:ext uri="{FF2B5EF4-FFF2-40B4-BE49-F238E27FC236}">
                <a16:creationId xmlns:a16="http://schemas.microsoft.com/office/drawing/2014/main" id="{8303ED1D-03FD-3D52-F34A-792EEE6B8A5D}"/>
              </a:ext>
            </a:extLst>
          </p:cNvPr>
          <p:cNvPicPr>
            <a:picLocks noChangeAspect="1"/>
          </p:cNvPicPr>
          <p:nvPr userDrawn="1"/>
        </p:nvPicPr>
        <p:blipFill>
          <a:blip>
            <a:extLst>
              <a:ext uri="{96DAC541-7B7A-43D3-8B79-37D633B846F1}">
                <asvg:svgBlip xmlns:asvg="http://schemas.microsoft.com/office/drawing/2016/SVG/main" r:embed="rId30"/>
              </a:ext>
            </a:extLst>
          </a:blip>
          <a:stretch>
            <a:fillRect/>
          </a:stretch>
        </p:blipFill>
        <p:spPr>
          <a:xfrm>
            <a:off x="312335" y="6416723"/>
            <a:ext cx="1546192" cy="229065"/>
          </a:xfrm>
          <a:prstGeom prst="rect">
            <a:avLst/>
          </a:prstGeom>
        </p:spPr>
      </p:pic>
      <p:sp>
        <p:nvSpPr>
          <p:cNvPr id="2" name="Espace réservé du titre 1">
            <a:extLst>
              <a:ext uri="{FF2B5EF4-FFF2-40B4-BE49-F238E27FC236}">
                <a16:creationId xmlns:a16="http://schemas.microsoft.com/office/drawing/2014/main" id="{D487A3B2-F27C-4372-A9BB-1DBF6F5938DD}"/>
              </a:ext>
            </a:extLst>
          </p:cNvPr>
          <p:cNvSpPr>
            <a:spLocks noGrp="1"/>
          </p:cNvSpPr>
          <p:nvPr>
            <p:ph type="title"/>
          </p:nvPr>
        </p:nvSpPr>
        <p:spPr>
          <a:xfrm>
            <a:off x="749333" y="441166"/>
            <a:ext cx="9718512" cy="792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6B7C3228-595B-4EAF-9221-C386C81A152C}"/>
              </a:ext>
            </a:extLst>
          </p:cNvPr>
          <p:cNvSpPr>
            <a:spLocks noGrp="1"/>
          </p:cNvSpPr>
          <p:nvPr>
            <p:ph type="body" idx="1"/>
          </p:nvPr>
        </p:nvSpPr>
        <p:spPr>
          <a:xfrm>
            <a:off x="749333" y="2045977"/>
            <a:ext cx="9718512" cy="4212000"/>
          </a:xfrm>
          <a:prstGeom prst="rect">
            <a:avLst/>
          </a:prstGeom>
        </p:spPr>
        <p:txBody>
          <a:bodyPr vert="horz" lIns="91440" tIns="45720" rIns="91440" bIns="4572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a:extLst>
              <a:ext uri="{FF2B5EF4-FFF2-40B4-BE49-F238E27FC236}">
                <a16:creationId xmlns:a16="http://schemas.microsoft.com/office/drawing/2014/main" id="{B951121F-12D6-49BC-838B-2993D39F6922}"/>
              </a:ext>
            </a:extLst>
          </p:cNvPr>
          <p:cNvSpPr>
            <a:spLocks noGrp="1"/>
          </p:cNvSpPr>
          <p:nvPr>
            <p:ph type="sldNum" sz="quarter" idx="4"/>
          </p:nvPr>
        </p:nvSpPr>
        <p:spPr>
          <a:xfrm>
            <a:off x="11151101" y="6381201"/>
            <a:ext cx="720000" cy="252000"/>
          </a:xfrm>
          <a:prstGeom prst="rect">
            <a:avLst/>
          </a:prstGeom>
        </p:spPr>
        <p:txBody>
          <a:bodyPr vert="horz" lIns="91440" tIns="45720" rIns="91440" bIns="45720" rtlCol="0" anchor="ctr">
            <a:noAutofit/>
          </a:bodyPr>
          <a:lstStyle>
            <a:lvl1pPr algn="r">
              <a:defRPr sz="900">
                <a:solidFill>
                  <a:schemeClr val="tx1"/>
                </a:solidFill>
                <a:latin typeface="+mn-lt"/>
              </a:defRPr>
            </a:lvl1pPr>
          </a:lstStyle>
          <a:p>
            <a:fld id="{0334CA73-E165-43C3-A7BE-6A64DCE862CA}" type="slidenum">
              <a:rPr lang="fr-FR" smtClean="0"/>
              <a:pPr/>
              <a:t>‹#›</a:t>
            </a:fld>
            <a:endParaRPr lang="fr-FR" dirty="0"/>
          </a:p>
        </p:txBody>
      </p:sp>
      <p:sp>
        <p:nvSpPr>
          <p:cNvPr id="19" name="Text Box 18">
            <a:extLst>
              <a:ext uri="{FF2B5EF4-FFF2-40B4-BE49-F238E27FC236}">
                <a16:creationId xmlns:a16="http://schemas.microsoft.com/office/drawing/2014/main" id="{0075C885-5FBB-2682-B035-087F257E629C}"/>
              </a:ext>
            </a:extLst>
          </p:cNvPr>
          <p:cNvSpPr txBox="1">
            <a:spLocks noChangeArrowheads="1"/>
          </p:cNvSpPr>
          <p:nvPr userDrawn="1"/>
        </p:nvSpPr>
        <p:spPr bwMode="auto">
          <a:xfrm>
            <a:off x="2552563" y="6382033"/>
            <a:ext cx="8304576"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kern="0"/>
            </a:defPPr>
            <a:lvl1pPr eaLnBrk="0" hangingPunct="0">
              <a:defRPr sz="1400" b="1">
                <a:solidFill>
                  <a:srgbClr val="E52E81"/>
                </a:solidFill>
                <a:latin typeface="Arial" charset="0"/>
                <a:ea typeface="Geneva" charset="-128"/>
              </a:defRPr>
            </a:lvl1pPr>
            <a:lvl2pPr marL="742950" indent="-285750" eaLnBrk="0" hangingPunct="0">
              <a:defRPr sz="1400" b="1">
                <a:solidFill>
                  <a:srgbClr val="E52E81"/>
                </a:solidFill>
                <a:latin typeface="Arial" charset="0"/>
                <a:ea typeface="Geneva" charset="-128"/>
              </a:defRPr>
            </a:lvl2pPr>
            <a:lvl3pPr marL="1143000" indent="-228600" eaLnBrk="0" hangingPunct="0">
              <a:defRPr sz="1400" b="1">
                <a:solidFill>
                  <a:srgbClr val="E52E81"/>
                </a:solidFill>
                <a:latin typeface="Arial" charset="0"/>
                <a:ea typeface="Geneva" charset="-128"/>
              </a:defRPr>
            </a:lvl3pPr>
            <a:lvl4pPr marL="1600200" indent="-228600" eaLnBrk="0" hangingPunct="0">
              <a:defRPr sz="1400" b="1">
                <a:solidFill>
                  <a:srgbClr val="E52E81"/>
                </a:solidFill>
                <a:latin typeface="Arial" charset="0"/>
                <a:ea typeface="Geneva" charset="-128"/>
              </a:defRPr>
            </a:lvl4pPr>
            <a:lvl5pPr marL="2057400" indent="-228600" eaLnBrk="0" hangingPunct="0">
              <a:defRPr sz="1400" b="1">
                <a:solidFill>
                  <a:srgbClr val="E52E81"/>
                </a:solidFill>
                <a:latin typeface="Arial" charset="0"/>
                <a:ea typeface="Geneva" charset="-128"/>
              </a:defRPr>
            </a:lvl5pPr>
            <a:lvl6pPr marL="2514600" indent="-228600" algn="ctr" eaLnBrk="0" fontAlgn="base" hangingPunct="0">
              <a:spcBef>
                <a:spcPct val="50000"/>
              </a:spcBef>
              <a:spcAft>
                <a:spcPct val="0"/>
              </a:spcAft>
              <a:defRPr sz="1400" b="1">
                <a:solidFill>
                  <a:srgbClr val="E52E81"/>
                </a:solidFill>
                <a:latin typeface="Arial" charset="0"/>
                <a:ea typeface="Geneva" charset="-128"/>
              </a:defRPr>
            </a:lvl6pPr>
            <a:lvl7pPr marL="2971800" indent="-228600" algn="ctr" eaLnBrk="0" fontAlgn="base" hangingPunct="0">
              <a:spcBef>
                <a:spcPct val="50000"/>
              </a:spcBef>
              <a:spcAft>
                <a:spcPct val="0"/>
              </a:spcAft>
              <a:defRPr sz="1400" b="1">
                <a:solidFill>
                  <a:srgbClr val="E52E81"/>
                </a:solidFill>
                <a:latin typeface="Arial" charset="0"/>
                <a:ea typeface="Geneva" charset="-128"/>
              </a:defRPr>
            </a:lvl7pPr>
            <a:lvl8pPr marL="3429000" indent="-228600" algn="ctr" eaLnBrk="0" fontAlgn="base" hangingPunct="0">
              <a:spcBef>
                <a:spcPct val="50000"/>
              </a:spcBef>
              <a:spcAft>
                <a:spcPct val="0"/>
              </a:spcAft>
              <a:defRPr sz="1400" b="1">
                <a:solidFill>
                  <a:srgbClr val="E52E81"/>
                </a:solidFill>
                <a:latin typeface="Arial" charset="0"/>
                <a:ea typeface="Geneva" charset="-128"/>
              </a:defRPr>
            </a:lvl8pPr>
            <a:lvl9pPr marL="3886200" indent="-228600" algn="ctr" eaLnBrk="0" fontAlgn="base" hangingPunct="0">
              <a:spcBef>
                <a:spcPct val="50000"/>
              </a:spcBef>
              <a:spcAft>
                <a:spcPct val="0"/>
              </a:spcAft>
              <a:defRPr sz="1400" b="1">
                <a:solidFill>
                  <a:srgbClr val="E52E81"/>
                </a:solidFill>
                <a:latin typeface="Arial" charset="0"/>
                <a:ea typeface="Geneva" charset="-128"/>
              </a:defRPr>
            </a:lvl9pPr>
          </a:lstStyle>
          <a:p>
            <a:pPr marL="0" marR="0" lvl="0" indent="0" algn="r" defTabSz="340934" eaLnBrk="1" fontAlgn="auto" latinLnBrk="0" hangingPunct="1">
              <a:lnSpc>
                <a:spcPct val="90000"/>
              </a:lnSpc>
              <a:spcBef>
                <a:spcPts val="746"/>
              </a:spcBef>
              <a:spcAft>
                <a:spcPts val="0"/>
              </a:spcAft>
              <a:buClrTx/>
              <a:buSzTx/>
              <a:buFontTx/>
              <a:buNone/>
              <a:tabLst/>
              <a:defRPr/>
            </a:pPr>
            <a:br>
              <a:rPr kumimoji="0" lang="en-US" sz="600" b="0" i="0" u="none" strike="noStrike" kern="0" cap="none" spc="0" normalizeH="0" baseline="0" noProof="1">
                <a:ln>
                  <a:noFill/>
                </a:ln>
                <a:solidFill>
                  <a:prstClr val="white">
                    <a:lumMod val="50000"/>
                  </a:prstClr>
                </a:solidFill>
                <a:effectLst/>
                <a:uLnTx/>
                <a:uFillTx/>
                <a:latin typeface="+mn-lt"/>
                <a:ea typeface="Geneva" charset="-128"/>
                <a:cs typeface="EDF 2020" panose="020B0503020203020204" pitchFamily="34" charset="0"/>
              </a:rPr>
            </a:br>
            <a:r>
              <a:rPr kumimoji="0" lang="en-US" altLang="fr-FR" sz="600" b="0" i="0" u="none" strike="noStrike" kern="0" cap="none" spc="0" normalizeH="0" baseline="0" noProof="1">
                <a:ln>
                  <a:noFill/>
                </a:ln>
                <a:solidFill>
                  <a:srgbClr val="737373"/>
                </a:solidFill>
                <a:effectLst/>
                <a:uLnTx/>
                <a:uFillTx/>
                <a:latin typeface="+mn-lt"/>
                <a:ea typeface="Geneva" charset="-128"/>
                <a:cs typeface="EDF 2020" panose="020B0503020203020204" pitchFamily="34" charset="0"/>
              </a:rPr>
              <a:t>Framatome – All rights reserved</a:t>
            </a:r>
          </a:p>
        </p:txBody>
      </p:sp>
    </p:spTree>
    <p:extLst>
      <p:ext uri="{BB962C8B-B14F-4D97-AF65-F5344CB8AC3E}">
        <p14:creationId xmlns:p14="http://schemas.microsoft.com/office/powerpoint/2010/main" val="2946954036"/>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34" r:id="rId3"/>
    <p:sldLayoutId id="2147484009" r:id="rId4"/>
    <p:sldLayoutId id="2147484033" r:id="rId5"/>
    <p:sldLayoutId id="2147484012" r:id="rId6"/>
    <p:sldLayoutId id="2147484013" r:id="rId7"/>
    <p:sldLayoutId id="2147484014" r:id="rId8"/>
    <p:sldLayoutId id="2147484015" r:id="rId9"/>
    <p:sldLayoutId id="2147484016" r:id="rId10"/>
    <p:sldLayoutId id="2147484017" r:id="rId11"/>
    <p:sldLayoutId id="2147484018" r:id="rId12"/>
    <p:sldLayoutId id="2147484019" r:id="rId13"/>
    <p:sldLayoutId id="2147484020" r:id="rId14"/>
    <p:sldLayoutId id="2147484021" r:id="rId15"/>
    <p:sldLayoutId id="2147484022" r:id="rId16"/>
    <p:sldLayoutId id="2147484023" r:id="rId17"/>
    <p:sldLayoutId id="2147484010" r:id="rId18"/>
    <p:sldLayoutId id="2147484024" r:id="rId19"/>
    <p:sldLayoutId id="2147484025" r:id="rId20"/>
    <p:sldLayoutId id="2147484026" r:id="rId21"/>
    <p:sldLayoutId id="2147484027" r:id="rId22"/>
    <p:sldLayoutId id="2147484029" r:id="rId23"/>
    <p:sldLayoutId id="2147484030" r:id="rId24"/>
    <p:sldLayoutId id="2147484035" r:id="rId25"/>
    <p:sldLayoutId id="2147484036" r:id="rId26"/>
    <p:sldLayoutId id="2147484037" r:id="rId27"/>
    <p:sldLayoutId id="2147484038" r:id="rId28"/>
  </p:sldLayoutIdLst>
  <p:txStyles>
    <p:titleStyle>
      <a:lvl1pPr marL="0" indent="0" algn="l" defTabSz="914400" rtl="0" eaLnBrk="1" latinLnBrk="0" hangingPunct="1">
        <a:lnSpc>
          <a:spcPct val="100000"/>
        </a:lnSpc>
        <a:spcBef>
          <a:spcPct val="0"/>
        </a:spcBef>
        <a:buFont typeface="+mj-lt"/>
        <a:buNone/>
        <a:defRPr sz="3000" b="1" kern="1200">
          <a:solidFill>
            <a:schemeClr val="tx1"/>
          </a:solidFill>
          <a:latin typeface="+mn-lt"/>
          <a:ea typeface="+mj-ea"/>
          <a:cs typeface="EDF 2020" panose="020B0503020203020204" pitchFamily="34" charset="0"/>
        </a:defRPr>
      </a:lvl1pPr>
    </p:titleStyle>
    <p:bodyStyle>
      <a:lvl1pPr marL="0" indent="0" algn="l" defTabSz="914400" rtl="0" eaLnBrk="1" latinLnBrk="0" hangingPunct="1">
        <a:lnSpc>
          <a:spcPct val="100000"/>
        </a:lnSpc>
        <a:spcBef>
          <a:spcPts val="0"/>
        </a:spcBef>
        <a:buFont typeface="Arial" panose="020B0604020202020204" pitchFamily="34" charset="0"/>
        <a:buNone/>
        <a:defRPr sz="1500" kern="1200">
          <a:solidFill>
            <a:schemeClr val="tx1"/>
          </a:solidFill>
          <a:latin typeface="+mn-lt"/>
          <a:ea typeface="+mn-ea"/>
          <a:cs typeface="EDF 2020" panose="020B0503020203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1500" b="1" kern="1200">
          <a:solidFill>
            <a:schemeClr val="tx1"/>
          </a:solidFill>
          <a:latin typeface="+mn-lt"/>
          <a:ea typeface="+mn-ea"/>
          <a:cs typeface="EDF 2020" panose="020B0503020203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1800" b="1" kern="1200">
          <a:solidFill>
            <a:schemeClr val="accent2"/>
          </a:solidFill>
          <a:latin typeface="+mn-lt"/>
          <a:ea typeface="+mn-ea"/>
          <a:cs typeface="EDF 2020" panose="020B0503020203020204" pitchFamily="34" charset="0"/>
        </a:defRPr>
      </a:lvl3pPr>
      <a:lvl4pPr marL="288000" indent="-288000" algn="l" defTabSz="914400" rtl="0" eaLnBrk="1" latinLnBrk="0" hangingPunct="1">
        <a:lnSpc>
          <a:spcPct val="100000"/>
        </a:lnSpc>
        <a:spcBef>
          <a:spcPts val="1200"/>
        </a:spcBef>
        <a:buSzPct val="150000"/>
        <a:buFontTx/>
        <a:buBlip>
          <a:blip r:embed="rId31"/>
        </a:buBlip>
        <a:defRPr sz="2300" kern="1200" baseline="30000">
          <a:solidFill>
            <a:schemeClr val="tx1"/>
          </a:solidFill>
          <a:latin typeface="+mn-lt"/>
          <a:ea typeface="+mn-ea"/>
          <a:cs typeface="EDF 2020" panose="020B0503020203020204" pitchFamily="34" charset="0"/>
        </a:defRPr>
      </a:lvl4pPr>
      <a:lvl5pPr marL="468000" indent="-179388" algn="l" defTabSz="914400" rtl="0" eaLnBrk="1" latinLnBrk="0" hangingPunct="1">
        <a:lnSpc>
          <a:spcPct val="100000"/>
        </a:lnSpc>
        <a:spcBef>
          <a:spcPts val="0"/>
        </a:spcBef>
        <a:buFont typeface="Arial" panose="020B0604020202020204" pitchFamily="34" charset="0"/>
        <a:buChar char="-"/>
        <a:defRPr sz="1500" kern="1200">
          <a:solidFill>
            <a:schemeClr val="tx1"/>
          </a:solidFill>
          <a:latin typeface="+mn-lt"/>
          <a:ea typeface="+mn-ea"/>
          <a:cs typeface="EDF 2020" panose="020B0503020203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jpeg"/><Relationship Id="rId2" Type="http://schemas.openxmlformats.org/officeDocument/2006/relationships/notesSlide" Target="../notesSlides/notesSlide5.xml"/><Relationship Id="rId16" Type="http://schemas.openxmlformats.org/officeDocument/2006/relationships/image" Target="../media/image34.png"/><Relationship Id="rId1" Type="http://schemas.openxmlformats.org/officeDocument/2006/relationships/slideLayout" Target="../slideLayouts/slideLayout28.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EBBFA-5FCC-EAA9-4ECA-061CBA0B88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61FA70-2800-F0C9-B6B9-5046E653DE4E}"/>
              </a:ext>
            </a:extLst>
          </p:cNvPr>
          <p:cNvSpPr>
            <a:spLocks noGrp="1"/>
          </p:cNvSpPr>
          <p:nvPr>
            <p:ph type="ctrTitle"/>
          </p:nvPr>
        </p:nvSpPr>
        <p:spPr>
          <a:xfrm>
            <a:off x="5970543" y="3283472"/>
            <a:ext cx="4806313" cy="1440000"/>
          </a:xfrm>
        </p:spPr>
        <p:txBody>
          <a:bodyPr/>
          <a:lstStyle/>
          <a:p>
            <a:r>
              <a:rPr lang="en-US" sz="2000" dirty="0"/>
              <a:t>Simulation-Based Probabilistic Reliability Techniques for Complex Nuclear Safety Systems</a:t>
            </a:r>
            <a:endParaRPr lang="fr-FR" sz="2000" dirty="0"/>
          </a:p>
        </p:txBody>
      </p:sp>
      <p:sp>
        <p:nvSpPr>
          <p:cNvPr id="3" name="Sous-titre 2">
            <a:extLst>
              <a:ext uri="{FF2B5EF4-FFF2-40B4-BE49-F238E27FC236}">
                <a16:creationId xmlns:a16="http://schemas.microsoft.com/office/drawing/2014/main" id="{6FD0C951-1C28-9A7E-63D8-08707A5F4BE2}"/>
              </a:ext>
            </a:extLst>
          </p:cNvPr>
          <p:cNvSpPr>
            <a:spLocks noGrp="1"/>
          </p:cNvSpPr>
          <p:nvPr>
            <p:ph type="subTitle" idx="1"/>
          </p:nvPr>
        </p:nvSpPr>
        <p:spPr>
          <a:xfrm>
            <a:off x="5249862" y="4910660"/>
            <a:ext cx="5629420" cy="972000"/>
          </a:xfrm>
        </p:spPr>
        <p:txBody>
          <a:bodyPr/>
          <a:lstStyle/>
          <a:p>
            <a:r>
              <a:rPr lang="en-US" dirty="0">
                <a:latin typeface="+mj-lt"/>
              </a:rPr>
              <a:t>Taha ABDELNAEEM, I&amp;C Solution Lead</a:t>
            </a:r>
            <a:br>
              <a:rPr lang="en-US" dirty="0">
                <a:latin typeface="+mj-lt"/>
              </a:rPr>
            </a:br>
            <a:endParaRPr lang="en-US" dirty="0">
              <a:latin typeface="+mj-lt"/>
            </a:endParaRPr>
          </a:p>
        </p:txBody>
      </p:sp>
      <p:pic>
        <p:nvPicPr>
          <p:cNvPr id="4" name="object 26">
            <a:extLst>
              <a:ext uri="{FF2B5EF4-FFF2-40B4-BE49-F238E27FC236}">
                <a16:creationId xmlns:a16="http://schemas.microsoft.com/office/drawing/2014/main" id="{D2FF7F44-274F-15BE-E792-8297248F65E0}"/>
              </a:ext>
            </a:extLst>
          </p:cNvPr>
          <p:cNvPicPr>
            <a:picLocks noGrp="1" noRo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3532187" y="2882422"/>
            <a:ext cx="1717675" cy="1717678"/>
          </a:xfrm>
          <a:prstGeom prst="rect">
            <a:avLst/>
          </a:prstGeom>
        </p:spPr>
      </p:pic>
      <p:pic>
        <p:nvPicPr>
          <p:cNvPr id="13" name="Espace réservé pour une image  12" descr="Une image contenant personne, habits, homme, Ingénierie électronique&#10;&#10;Le contenu généré par l’IA peut être incorrect.">
            <a:extLst>
              <a:ext uri="{FF2B5EF4-FFF2-40B4-BE49-F238E27FC236}">
                <a16:creationId xmlns:a16="http://schemas.microsoft.com/office/drawing/2014/main" id="{6ABC114D-7D71-4FB4-42C9-287867375A3C}"/>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l="7813" t="277" r="35938" b="-277"/>
          <a:stretch/>
        </p:blipFill>
        <p:spPr>
          <a:xfrm>
            <a:off x="1814513" y="1174276"/>
            <a:ext cx="3435349" cy="3435349"/>
          </a:xfrm>
        </p:spPr>
      </p:pic>
    </p:spTree>
    <p:extLst>
      <p:ext uri="{BB962C8B-B14F-4D97-AF65-F5344CB8AC3E}">
        <p14:creationId xmlns:p14="http://schemas.microsoft.com/office/powerpoint/2010/main" val="690759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1A94B-4CF5-D0C6-33A8-CE680B519E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EAEEA5-0893-A646-197B-99730B48E693}"/>
              </a:ext>
            </a:extLst>
          </p:cNvPr>
          <p:cNvSpPr>
            <a:spLocks noGrp="1"/>
          </p:cNvSpPr>
          <p:nvPr>
            <p:ph type="body" sz="quarter" idx="21"/>
          </p:nvPr>
        </p:nvSpPr>
        <p:spPr>
          <a:xfrm>
            <a:off x="574052" y="279096"/>
            <a:ext cx="10303365" cy="440570"/>
          </a:xfrm>
        </p:spPr>
        <p:txBody>
          <a:bodyPr/>
          <a:lstStyle/>
          <a:p>
            <a:r>
              <a:rPr lang="en-US" dirty="0"/>
              <a:t>Strategic Objectives</a:t>
            </a:r>
          </a:p>
        </p:txBody>
      </p:sp>
      <p:graphicFrame>
        <p:nvGraphicFramePr>
          <p:cNvPr id="3" name="Diagram 2">
            <a:extLst>
              <a:ext uri="{FF2B5EF4-FFF2-40B4-BE49-F238E27FC236}">
                <a16:creationId xmlns:a16="http://schemas.microsoft.com/office/drawing/2014/main" id="{CB1D76BF-6622-0B4C-D76B-23BB60EC0F7D}"/>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Arrow: Right 11">
            <a:extLst>
              <a:ext uri="{FF2B5EF4-FFF2-40B4-BE49-F238E27FC236}">
                <a16:creationId xmlns:a16="http://schemas.microsoft.com/office/drawing/2014/main" id="{D0ACAB36-4E12-EDD5-4036-F56AD8FC59F8}"/>
              </a:ext>
            </a:extLst>
          </p:cNvPr>
          <p:cNvSpPr/>
          <p:nvPr/>
        </p:nvSpPr>
        <p:spPr>
          <a:xfrm>
            <a:off x="2154272" y="4486240"/>
            <a:ext cx="3273134" cy="569480"/>
          </a:xfrm>
          <a:prstGeom prst="righ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b="1" dirty="0"/>
              <a:t>Optimize I&amp;C Design effort</a:t>
            </a:r>
            <a:endParaRPr lang="en-US" dirty="0"/>
          </a:p>
          <a:p>
            <a:pPr algn="ctr"/>
            <a:endParaRPr lang="en-US" dirty="0"/>
          </a:p>
        </p:txBody>
      </p:sp>
      <p:sp>
        <p:nvSpPr>
          <p:cNvPr id="13" name="Arrow: Right 12">
            <a:extLst>
              <a:ext uri="{FF2B5EF4-FFF2-40B4-BE49-F238E27FC236}">
                <a16:creationId xmlns:a16="http://schemas.microsoft.com/office/drawing/2014/main" id="{20B9CD39-F132-794D-9865-5A88784F0E5F}"/>
              </a:ext>
            </a:extLst>
          </p:cNvPr>
          <p:cNvSpPr/>
          <p:nvPr/>
        </p:nvSpPr>
        <p:spPr>
          <a:xfrm>
            <a:off x="4804776" y="4045670"/>
            <a:ext cx="1626764" cy="440570"/>
          </a:xfrm>
          <a:prstGeom prst="rightArrow">
            <a:avLst/>
          </a:prstGeom>
          <a:solidFill>
            <a:srgbClr val="5959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endParaRPr lang="en-US" i="1" kern="0" dirty="0">
              <a:solidFill>
                <a:srgbClr val="1050A3"/>
              </a:solidFill>
              <a:latin typeface="Arial" panose="020B0604020202020204"/>
            </a:endParaRPr>
          </a:p>
          <a:p>
            <a:pPr algn="ctr"/>
            <a:r>
              <a:rPr lang="en-US" b="1" dirty="0"/>
              <a:t>De-risk FAT</a:t>
            </a:r>
          </a:p>
          <a:p>
            <a:pPr algn="ctr"/>
            <a:r>
              <a:rPr lang="en-US" b="1" dirty="0"/>
              <a:t> </a:t>
            </a:r>
            <a:endParaRPr lang="en-US" dirty="0"/>
          </a:p>
          <a:p>
            <a:pPr algn="ctr"/>
            <a:endParaRPr lang="en-US" dirty="0"/>
          </a:p>
        </p:txBody>
      </p:sp>
      <p:sp>
        <p:nvSpPr>
          <p:cNvPr id="14" name="Arrow: Right 13">
            <a:extLst>
              <a:ext uri="{FF2B5EF4-FFF2-40B4-BE49-F238E27FC236}">
                <a16:creationId xmlns:a16="http://schemas.microsoft.com/office/drawing/2014/main" id="{183ADC74-5688-7D4D-66BC-700B99BC2519}"/>
              </a:ext>
            </a:extLst>
          </p:cNvPr>
          <p:cNvSpPr/>
          <p:nvPr/>
        </p:nvSpPr>
        <p:spPr>
          <a:xfrm>
            <a:off x="4886961" y="2455526"/>
            <a:ext cx="3882324" cy="440570"/>
          </a:xfrm>
          <a:prstGeom prst="rightArrow">
            <a:avLst/>
          </a:prstGeom>
          <a:solidFill>
            <a:srgbClr val="F8F200"/>
          </a:solidFill>
          <a:ln>
            <a:solidFill>
              <a:srgbClr val="5959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b="1" dirty="0">
                <a:solidFill>
                  <a:schemeClr val="tx1"/>
                </a:solidFill>
              </a:rPr>
              <a:t>Customer-Centric Execution </a:t>
            </a:r>
          </a:p>
          <a:p>
            <a:pPr algn="ctr"/>
            <a:endParaRPr lang="en-US" dirty="0"/>
          </a:p>
        </p:txBody>
      </p:sp>
      <p:sp>
        <p:nvSpPr>
          <p:cNvPr id="17" name="Arrow: Right 16">
            <a:extLst>
              <a:ext uri="{FF2B5EF4-FFF2-40B4-BE49-F238E27FC236}">
                <a16:creationId xmlns:a16="http://schemas.microsoft.com/office/drawing/2014/main" id="{0154A0D3-5CC9-3EAA-EA4E-0077C74651CD}"/>
              </a:ext>
            </a:extLst>
          </p:cNvPr>
          <p:cNvSpPr/>
          <p:nvPr/>
        </p:nvSpPr>
        <p:spPr>
          <a:xfrm>
            <a:off x="2154272" y="4881402"/>
            <a:ext cx="8259727" cy="861768"/>
          </a:xfrm>
          <a:prstGeom prst="rightArrow">
            <a:avLst/>
          </a:prstGeom>
          <a:solidFill>
            <a:srgbClr val="1050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US" b="1" dirty="0"/>
              <a:t>Intelligent HSI Advancement with Proven Automation Integrity</a:t>
            </a:r>
            <a:endParaRPr lang="en-US" dirty="0"/>
          </a:p>
          <a:p>
            <a:pPr algn="ctr"/>
            <a:endParaRPr lang="en-US" dirty="0"/>
          </a:p>
        </p:txBody>
      </p:sp>
      <p:sp>
        <p:nvSpPr>
          <p:cNvPr id="18" name="Arrow: Right 17">
            <a:extLst>
              <a:ext uri="{FF2B5EF4-FFF2-40B4-BE49-F238E27FC236}">
                <a16:creationId xmlns:a16="http://schemas.microsoft.com/office/drawing/2014/main" id="{584E5407-8828-5BD5-0FE0-AE88E14D4541}"/>
              </a:ext>
            </a:extLst>
          </p:cNvPr>
          <p:cNvSpPr/>
          <p:nvPr/>
        </p:nvSpPr>
        <p:spPr>
          <a:xfrm>
            <a:off x="7640376" y="4615150"/>
            <a:ext cx="2123056" cy="440570"/>
          </a:xfrm>
          <a:prstGeom prst="rightArrow">
            <a:avLst/>
          </a:prstGeom>
          <a:solidFill>
            <a:srgbClr val="108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a:p>
            <a:pPr algn="ctr"/>
            <a:endParaRPr lang="en-US" i="1" kern="0" dirty="0">
              <a:solidFill>
                <a:srgbClr val="1050A3"/>
              </a:solidFill>
              <a:latin typeface="Arial" panose="020B0604020202020204"/>
            </a:endParaRPr>
          </a:p>
          <a:p>
            <a:pPr algn="ctr"/>
            <a:r>
              <a:rPr lang="en-US" b="1" dirty="0"/>
              <a:t>Improve HFE</a:t>
            </a:r>
          </a:p>
          <a:p>
            <a:pPr algn="ctr"/>
            <a:r>
              <a:rPr lang="en-US" b="1" dirty="0"/>
              <a:t> </a:t>
            </a:r>
            <a:endParaRPr lang="en-US" dirty="0"/>
          </a:p>
          <a:p>
            <a:pPr algn="ctr"/>
            <a:endParaRPr lang="en-US" dirty="0"/>
          </a:p>
        </p:txBody>
      </p:sp>
    </p:spTree>
    <p:extLst>
      <p:ext uri="{BB962C8B-B14F-4D97-AF65-F5344CB8AC3E}">
        <p14:creationId xmlns:p14="http://schemas.microsoft.com/office/powerpoint/2010/main" val="292218340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C960D1E-14F2-2F90-B2B8-8C3B10AD8168}"/>
              </a:ext>
            </a:extLst>
          </p:cNvPr>
          <p:cNvPicPr>
            <a:picLocks noChangeAspect="1"/>
          </p:cNvPicPr>
          <p:nvPr/>
        </p:nvPicPr>
        <p:blipFill>
          <a:blip r:embed="rId3"/>
          <a:stretch>
            <a:fillRect/>
          </a:stretch>
        </p:blipFill>
        <p:spPr>
          <a:xfrm>
            <a:off x="5084045" y="1622611"/>
            <a:ext cx="6916217" cy="5235389"/>
          </a:xfrm>
          <a:prstGeom prst="rect">
            <a:avLst/>
          </a:prstGeom>
        </p:spPr>
      </p:pic>
      <p:sp>
        <p:nvSpPr>
          <p:cNvPr id="1053" name="Rectangle 1052">
            <a:extLst>
              <a:ext uri="{FF2B5EF4-FFF2-40B4-BE49-F238E27FC236}">
                <a16:creationId xmlns:a16="http://schemas.microsoft.com/office/drawing/2014/main" id="{335DFE75-EE25-9804-420E-65245F0C9B22}"/>
              </a:ext>
            </a:extLst>
          </p:cNvPr>
          <p:cNvSpPr/>
          <p:nvPr/>
        </p:nvSpPr>
        <p:spPr>
          <a:xfrm>
            <a:off x="4143382" y="2841649"/>
            <a:ext cx="1053245" cy="1220936"/>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CCD0986-082D-DD7A-3228-301C19437072}"/>
              </a:ext>
            </a:extLst>
          </p:cNvPr>
          <p:cNvSpPr/>
          <p:nvPr/>
        </p:nvSpPr>
        <p:spPr>
          <a:xfrm>
            <a:off x="99390" y="807212"/>
            <a:ext cx="3831178" cy="102638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
            <a:extLst>
              <a:ext uri="{FF2B5EF4-FFF2-40B4-BE49-F238E27FC236}">
                <a16:creationId xmlns:a16="http://schemas.microsoft.com/office/drawing/2014/main" id="{BFD5A462-A9B4-AEA3-5290-76E5CB482EB5}"/>
              </a:ext>
            </a:extLst>
          </p:cNvPr>
          <p:cNvSpPr>
            <a:spLocks noGrp="1"/>
          </p:cNvSpPr>
          <p:nvPr>
            <p:ph type="body" sz="quarter" idx="21"/>
          </p:nvPr>
        </p:nvSpPr>
        <p:spPr>
          <a:xfrm>
            <a:off x="99390" y="320748"/>
            <a:ext cx="7853284" cy="536713"/>
          </a:xfrm>
        </p:spPr>
        <p:txBody>
          <a:bodyPr/>
          <a:lstStyle/>
          <a:p>
            <a:r>
              <a:rPr lang="en-US" dirty="0"/>
              <a:t>Project Execution Framework with Simulation</a:t>
            </a:r>
          </a:p>
        </p:txBody>
      </p:sp>
      <p:sp>
        <p:nvSpPr>
          <p:cNvPr id="2" name="Rectangle 1">
            <a:extLst>
              <a:ext uri="{FF2B5EF4-FFF2-40B4-BE49-F238E27FC236}">
                <a16:creationId xmlns:a16="http://schemas.microsoft.com/office/drawing/2014/main" id="{64471A4B-9064-14D7-F19C-A3A542D506EE}"/>
              </a:ext>
            </a:extLst>
          </p:cNvPr>
          <p:cNvSpPr/>
          <p:nvPr/>
        </p:nvSpPr>
        <p:spPr>
          <a:xfrm>
            <a:off x="310551" y="1463222"/>
            <a:ext cx="1385826" cy="338554"/>
          </a:xfrm>
          <a:prstGeom prst="rect">
            <a:avLst/>
          </a:prstGeom>
        </p:spPr>
        <p:txBody>
          <a:bodyPr wrap="square">
            <a:spAutoFit/>
          </a:bodyPr>
          <a:lstStyle/>
          <a:p>
            <a:pPr algn="ctr" defTabSz="914400" fontAlgn="base">
              <a:spcBef>
                <a:spcPct val="50000"/>
              </a:spcBef>
              <a:spcAft>
                <a:spcPct val="0"/>
              </a:spcAft>
              <a:defRPr/>
            </a:pPr>
            <a:r>
              <a:rPr lang="en-US" sz="800" b="1" i="1" kern="0" dirty="0">
                <a:solidFill>
                  <a:prstClr val="white">
                    <a:lumMod val="50000"/>
                  </a:prstClr>
                </a:solidFill>
                <a:latin typeface="Arial" panose="020B0604020202020204"/>
              </a:rPr>
              <a:t>Plant Design and License Bases</a:t>
            </a:r>
          </a:p>
        </p:txBody>
      </p:sp>
      <p:sp>
        <p:nvSpPr>
          <p:cNvPr id="3" name="Rectangle 2">
            <a:extLst>
              <a:ext uri="{FF2B5EF4-FFF2-40B4-BE49-F238E27FC236}">
                <a16:creationId xmlns:a16="http://schemas.microsoft.com/office/drawing/2014/main" id="{B547FCA5-03CC-B523-E583-8715D6121985}"/>
              </a:ext>
            </a:extLst>
          </p:cNvPr>
          <p:cNvSpPr/>
          <p:nvPr/>
        </p:nvSpPr>
        <p:spPr>
          <a:xfrm>
            <a:off x="1789108" y="1443247"/>
            <a:ext cx="648745" cy="338554"/>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t>Operator Displays</a:t>
            </a:r>
          </a:p>
        </p:txBody>
      </p:sp>
      <p:sp>
        <p:nvSpPr>
          <p:cNvPr id="4" name="Rectangle 3">
            <a:extLst>
              <a:ext uri="{FF2B5EF4-FFF2-40B4-BE49-F238E27FC236}">
                <a16:creationId xmlns:a16="http://schemas.microsoft.com/office/drawing/2014/main" id="{C19E3309-5E1D-169A-40F8-C94BC3E5D846}"/>
              </a:ext>
            </a:extLst>
          </p:cNvPr>
          <p:cNvSpPr/>
          <p:nvPr/>
        </p:nvSpPr>
        <p:spPr>
          <a:xfrm>
            <a:off x="3262793" y="1506836"/>
            <a:ext cx="648745" cy="338554"/>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t>I&amp;C Diagrams</a:t>
            </a:r>
          </a:p>
        </p:txBody>
      </p:sp>
      <p:sp>
        <p:nvSpPr>
          <p:cNvPr id="5" name="Rectangle 4">
            <a:extLst>
              <a:ext uri="{FF2B5EF4-FFF2-40B4-BE49-F238E27FC236}">
                <a16:creationId xmlns:a16="http://schemas.microsoft.com/office/drawing/2014/main" id="{2500DC96-EF9A-47E5-786B-D1D975CEA7F6}"/>
              </a:ext>
            </a:extLst>
          </p:cNvPr>
          <p:cNvSpPr/>
          <p:nvPr/>
        </p:nvSpPr>
        <p:spPr>
          <a:xfrm>
            <a:off x="2359758" y="1443696"/>
            <a:ext cx="867374" cy="338554"/>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t>Operating</a:t>
            </a:r>
            <a:b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br>
            <a: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t>Manuals</a:t>
            </a:r>
          </a:p>
        </p:txBody>
      </p:sp>
      <p:pic>
        <p:nvPicPr>
          <p:cNvPr id="6" name="Picture 3">
            <a:extLst>
              <a:ext uri="{FF2B5EF4-FFF2-40B4-BE49-F238E27FC236}">
                <a16:creationId xmlns:a16="http://schemas.microsoft.com/office/drawing/2014/main" id="{A168C768-F8C6-AF9D-47FA-40C6E18561C7}"/>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789108" y="869997"/>
            <a:ext cx="672954" cy="53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a:extLst>
              <a:ext uri="{FF2B5EF4-FFF2-40B4-BE49-F238E27FC236}">
                <a16:creationId xmlns:a16="http://schemas.microsoft.com/office/drawing/2014/main" id="{EEAADEC6-BE44-7B32-C68D-B1784012BD26}"/>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592963" y="789937"/>
            <a:ext cx="577471" cy="745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a:extLst>
              <a:ext uri="{FF2B5EF4-FFF2-40B4-BE49-F238E27FC236}">
                <a16:creationId xmlns:a16="http://schemas.microsoft.com/office/drawing/2014/main" id="{05523737-A5A8-CB8D-FD49-F4A805F1E8AE}"/>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355897" y="854006"/>
            <a:ext cx="493068" cy="694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a:extLst>
              <a:ext uri="{FF2B5EF4-FFF2-40B4-BE49-F238E27FC236}">
                <a16:creationId xmlns:a16="http://schemas.microsoft.com/office/drawing/2014/main" id="{4D8173EE-450A-DCE1-CF75-DFB037AE43A9}"/>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434793" y="3000100"/>
            <a:ext cx="864838"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a:extLst>
              <a:ext uri="{FF2B5EF4-FFF2-40B4-BE49-F238E27FC236}">
                <a16:creationId xmlns:a16="http://schemas.microsoft.com/office/drawing/2014/main" id="{1CF94BC7-2084-4F6A-C7A6-A3F030F3BF9A}"/>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185259" y="3483746"/>
            <a:ext cx="867464"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a:extLst>
              <a:ext uri="{FF2B5EF4-FFF2-40B4-BE49-F238E27FC236}">
                <a16:creationId xmlns:a16="http://schemas.microsoft.com/office/drawing/2014/main" id="{C398A3D2-BFDF-75EC-B83D-4CAD6CF820FA}"/>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109638" y="2986437"/>
            <a:ext cx="524862"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a:extLst>
              <a:ext uri="{FF2B5EF4-FFF2-40B4-BE49-F238E27FC236}">
                <a16:creationId xmlns:a16="http://schemas.microsoft.com/office/drawing/2014/main" id="{35C374F4-490C-4C87-772C-95525E083F56}"/>
              </a:ext>
            </a:extLst>
          </p:cNvPr>
          <p:cNvSpPr/>
          <p:nvPr/>
        </p:nvSpPr>
        <p:spPr>
          <a:xfrm>
            <a:off x="10602426" y="2559685"/>
            <a:ext cx="1981200" cy="246221"/>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000" b="0" i="1" u="none" strike="noStrike" kern="0" cap="none" spc="0" normalizeH="0" baseline="0" noProof="0" dirty="0">
                <a:ln>
                  <a:noFill/>
                </a:ln>
                <a:solidFill>
                  <a:srgbClr val="1050A3"/>
                </a:solidFill>
                <a:effectLst/>
                <a:uLnTx/>
                <a:uFillTx/>
                <a:latin typeface="Arial" panose="020B0604020202020204"/>
                <a:ea typeface="+mn-ea"/>
                <a:cs typeface="+mn-cs"/>
              </a:rPr>
              <a:t>COMMISSIONING</a:t>
            </a:r>
          </a:p>
        </p:txBody>
      </p:sp>
      <p:sp>
        <p:nvSpPr>
          <p:cNvPr id="19" name="Rectangle 18">
            <a:extLst>
              <a:ext uri="{FF2B5EF4-FFF2-40B4-BE49-F238E27FC236}">
                <a16:creationId xmlns:a16="http://schemas.microsoft.com/office/drawing/2014/main" id="{5321FC93-C1B2-B7BB-234A-794FE66634A3}"/>
              </a:ext>
            </a:extLst>
          </p:cNvPr>
          <p:cNvSpPr/>
          <p:nvPr/>
        </p:nvSpPr>
        <p:spPr>
          <a:xfrm>
            <a:off x="10505792" y="3946684"/>
            <a:ext cx="1981200" cy="246221"/>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000" b="0" i="1" u="none" strike="noStrike" kern="0" cap="none" spc="0" normalizeH="0" baseline="0" noProof="0" dirty="0">
                <a:ln>
                  <a:noFill/>
                </a:ln>
                <a:solidFill>
                  <a:srgbClr val="1050A3"/>
                </a:solidFill>
                <a:effectLst/>
                <a:uLnTx/>
                <a:uFillTx/>
                <a:latin typeface="Arial" panose="020B0604020202020204"/>
                <a:ea typeface="+mn-ea"/>
                <a:cs typeface="+mn-cs"/>
              </a:rPr>
              <a:t>De-risk Commissioning</a:t>
            </a:r>
          </a:p>
        </p:txBody>
      </p:sp>
      <p:pic>
        <p:nvPicPr>
          <p:cNvPr id="20" name="Picture 2">
            <a:extLst>
              <a:ext uri="{FF2B5EF4-FFF2-40B4-BE49-F238E27FC236}">
                <a16:creationId xmlns:a16="http://schemas.microsoft.com/office/drawing/2014/main" id="{4066F1DC-A8F8-49CA-1DA9-F9C9927C1B00}"/>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11024084" y="3088105"/>
            <a:ext cx="1137884" cy="923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a:extLst>
              <a:ext uri="{FF2B5EF4-FFF2-40B4-BE49-F238E27FC236}">
                <a16:creationId xmlns:a16="http://schemas.microsoft.com/office/drawing/2014/main" id="{67C99B8D-0850-9747-ADEB-B7A78FF6AA54}"/>
              </a:ext>
            </a:extLst>
          </p:cNvPr>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1134923" y="2477588"/>
            <a:ext cx="733279" cy="893306"/>
          </a:xfrm>
          <a:prstGeom prst="rect">
            <a:avLst/>
          </a:prstGeom>
          <a:noFill/>
        </p:spPr>
      </p:pic>
      <p:pic>
        <p:nvPicPr>
          <p:cNvPr id="24" name="Picture 23">
            <a:extLst>
              <a:ext uri="{FF2B5EF4-FFF2-40B4-BE49-F238E27FC236}">
                <a16:creationId xmlns:a16="http://schemas.microsoft.com/office/drawing/2014/main" id="{A06765EF-AFDD-2347-104D-654BB19DE403}"/>
              </a:ext>
            </a:extLst>
          </p:cNvPr>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1116825" y="3499365"/>
            <a:ext cx="867465" cy="958935"/>
          </a:xfrm>
          <a:prstGeom prst="rect">
            <a:avLst/>
          </a:prstGeom>
          <a:noFill/>
        </p:spPr>
      </p:pic>
      <p:pic>
        <p:nvPicPr>
          <p:cNvPr id="25" name="Picture 4">
            <a:extLst>
              <a:ext uri="{FF2B5EF4-FFF2-40B4-BE49-F238E27FC236}">
                <a16:creationId xmlns:a16="http://schemas.microsoft.com/office/drawing/2014/main" id="{54AC5B55-5B51-1544-F578-5EC618209B5B}"/>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882198" y="2161643"/>
            <a:ext cx="577471" cy="745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a:extLst>
              <a:ext uri="{FF2B5EF4-FFF2-40B4-BE49-F238E27FC236}">
                <a16:creationId xmlns:a16="http://schemas.microsoft.com/office/drawing/2014/main" id="{C7FC761C-9B14-6D4D-7B0E-EA2173167CE0}"/>
              </a:ext>
            </a:extLst>
          </p:cNvPr>
          <p:cNvSpPr/>
          <p:nvPr/>
        </p:nvSpPr>
        <p:spPr>
          <a:xfrm>
            <a:off x="3459446" y="2018364"/>
            <a:ext cx="867374" cy="215444"/>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800" b="1" i="1" u="none" strike="noStrike" kern="0" cap="none" spc="0" normalizeH="0" baseline="0" noProof="0" dirty="0">
                <a:ln>
                  <a:noFill/>
                </a:ln>
                <a:solidFill>
                  <a:prstClr val="white">
                    <a:lumMod val="50000"/>
                  </a:prstClr>
                </a:solidFill>
                <a:effectLst/>
                <a:uLnTx/>
                <a:uFillTx/>
                <a:latin typeface="Arial" panose="020B0604020202020204"/>
                <a:ea typeface="+mn-ea"/>
                <a:cs typeface="+mn-cs"/>
              </a:rPr>
              <a:t>Specification</a:t>
            </a:r>
          </a:p>
        </p:txBody>
      </p:sp>
      <p:sp>
        <p:nvSpPr>
          <p:cNvPr id="31" name="TextBox 30">
            <a:extLst>
              <a:ext uri="{FF2B5EF4-FFF2-40B4-BE49-F238E27FC236}">
                <a16:creationId xmlns:a16="http://schemas.microsoft.com/office/drawing/2014/main" id="{E215F74C-84F8-1219-066F-7A305E97EBD4}"/>
              </a:ext>
            </a:extLst>
          </p:cNvPr>
          <p:cNvSpPr txBox="1"/>
          <p:nvPr/>
        </p:nvSpPr>
        <p:spPr>
          <a:xfrm>
            <a:off x="-42149" y="2550006"/>
            <a:ext cx="1147156" cy="408278"/>
          </a:xfrm>
          <a:prstGeom prst="rect">
            <a:avLst/>
          </a:prstGeom>
          <a:noFill/>
          <a:ln w="38100">
            <a:noFill/>
          </a:ln>
        </p:spPr>
        <p:txBody>
          <a:bodyPr wrap="square" rtlCol="0">
            <a:noAutofit/>
          </a:bodyPr>
          <a:lstStyle/>
          <a:p>
            <a:pPr>
              <a:buClr>
                <a:schemeClr val="accent2"/>
              </a:buClr>
            </a:pPr>
            <a:endParaRPr lang="en-US" sz="1100" kern="1500" dirty="0">
              <a:solidFill>
                <a:srgbClr val="1050A3"/>
              </a:solidFill>
              <a:latin typeface="Arial" panose="020B0604020202020204" pitchFamily="34" charset="0"/>
              <a:cs typeface="Arial" panose="020B0604020202020204" pitchFamily="34" charset="0"/>
            </a:endParaRPr>
          </a:p>
          <a:p>
            <a:pPr marL="0" lvl="1">
              <a:buClr>
                <a:schemeClr val="accent2"/>
              </a:buClr>
            </a:pPr>
            <a:r>
              <a:rPr lang="en-US" sz="1100" kern="1500" dirty="0">
                <a:solidFill>
                  <a:srgbClr val="1050A3"/>
                </a:solidFill>
                <a:latin typeface="Arial" panose="020B0604020202020204" pitchFamily="34" charset="0"/>
                <a:cs typeface="Arial" panose="020B0604020202020204" pitchFamily="34" charset="0"/>
              </a:rPr>
              <a:t>HMI (Operator Screen, .oz  files)</a:t>
            </a:r>
          </a:p>
        </p:txBody>
      </p:sp>
      <p:sp>
        <p:nvSpPr>
          <p:cNvPr id="32" name="TextBox 31">
            <a:extLst>
              <a:ext uri="{FF2B5EF4-FFF2-40B4-BE49-F238E27FC236}">
                <a16:creationId xmlns:a16="http://schemas.microsoft.com/office/drawing/2014/main" id="{D1B86020-0417-79C7-833A-0EFC526393AA}"/>
              </a:ext>
            </a:extLst>
          </p:cNvPr>
          <p:cNvSpPr txBox="1"/>
          <p:nvPr/>
        </p:nvSpPr>
        <p:spPr>
          <a:xfrm>
            <a:off x="-58759" y="3365230"/>
            <a:ext cx="1313940" cy="408278"/>
          </a:xfrm>
          <a:prstGeom prst="rect">
            <a:avLst/>
          </a:prstGeom>
          <a:noFill/>
          <a:ln w="38100">
            <a:noFill/>
          </a:ln>
        </p:spPr>
        <p:txBody>
          <a:bodyPr wrap="square" rtlCol="0">
            <a:noAutofit/>
          </a:bodyPr>
          <a:lstStyle/>
          <a:p>
            <a:pPr>
              <a:buClr>
                <a:schemeClr val="accent2"/>
              </a:buClr>
            </a:pPr>
            <a:endParaRPr lang="en-US" sz="1100" kern="1500" dirty="0">
              <a:solidFill>
                <a:srgbClr val="1050A3"/>
              </a:solidFill>
              <a:latin typeface="Arial" panose="020B0604020202020204" pitchFamily="34" charset="0"/>
              <a:cs typeface="Arial" panose="020B0604020202020204" pitchFamily="34" charset="0"/>
            </a:endParaRPr>
          </a:p>
          <a:p>
            <a:pPr marL="0" lvl="1">
              <a:buClr>
                <a:schemeClr val="accent2"/>
              </a:buClr>
            </a:pPr>
            <a:r>
              <a:rPr lang="en-US" sz="1100" kern="1500" dirty="0">
                <a:solidFill>
                  <a:srgbClr val="1050A3"/>
                </a:solidFill>
                <a:latin typeface="Arial" panose="020B0604020202020204" pitchFamily="34" charset="0"/>
                <a:cs typeface="Arial" panose="020B0604020202020204" pitchFamily="34" charset="0"/>
              </a:rPr>
              <a:t>Safety I&amp;C diagrams </a:t>
            </a:r>
            <a:br>
              <a:rPr lang="en-US" sz="1100" kern="1500" dirty="0">
                <a:solidFill>
                  <a:srgbClr val="1050A3"/>
                </a:solidFill>
                <a:latin typeface="Arial" panose="020B0604020202020204" pitchFamily="34" charset="0"/>
                <a:cs typeface="Arial" panose="020B0604020202020204" pitchFamily="34" charset="0"/>
              </a:rPr>
            </a:br>
            <a:r>
              <a:rPr lang="en-US" sz="1100" kern="1500" dirty="0">
                <a:solidFill>
                  <a:srgbClr val="1050A3"/>
                </a:solidFill>
                <a:latin typeface="Arial" panose="020B0604020202020204" pitchFamily="34" charset="0"/>
                <a:cs typeface="Arial" panose="020B0604020202020204" pitchFamily="34" charset="0"/>
              </a:rPr>
              <a:t>(TELEPERM XS)</a:t>
            </a:r>
          </a:p>
          <a:p>
            <a:pPr marL="0" lvl="1">
              <a:buClr>
                <a:schemeClr val="accent2"/>
              </a:buClr>
            </a:pPr>
            <a:endParaRPr lang="en-US" sz="1100" kern="1500" dirty="0">
              <a:solidFill>
                <a:srgbClr val="1050A3"/>
              </a:solidFill>
              <a:latin typeface="Arial" panose="020B0604020202020204" pitchFamily="34" charset="0"/>
              <a:cs typeface="Arial" panose="020B0604020202020204" pitchFamily="34" charset="0"/>
            </a:endParaRPr>
          </a:p>
        </p:txBody>
      </p:sp>
      <p:pic>
        <p:nvPicPr>
          <p:cNvPr id="35" name="Picture 34" descr="Diagram&#10;&#10;AI-generated content may be incorrect.">
            <a:extLst>
              <a:ext uri="{FF2B5EF4-FFF2-40B4-BE49-F238E27FC236}">
                <a16:creationId xmlns:a16="http://schemas.microsoft.com/office/drawing/2014/main" id="{3732D027-E7CA-2494-3D03-C5E6DFE9DFC8}"/>
              </a:ext>
            </a:extLst>
          </p:cNvPr>
          <p:cNvPicPr>
            <a:picLocks noChangeAspect="1"/>
          </p:cNvPicPr>
          <p:nvPr/>
        </p:nvPicPr>
        <p:blipFill>
          <a:blip r:embed="rId13"/>
          <a:stretch>
            <a:fillRect/>
          </a:stretch>
        </p:blipFill>
        <p:spPr>
          <a:xfrm flipH="1">
            <a:off x="260591" y="863614"/>
            <a:ext cx="1430816" cy="543095"/>
          </a:xfrm>
          <a:prstGeom prst="rect">
            <a:avLst/>
          </a:prstGeom>
        </p:spPr>
      </p:pic>
      <p:pic>
        <p:nvPicPr>
          <p:cNvPr id="37" name="Picture 36">
            <a:extLst>
              <a:ext uri="{FF2B5EF4-FFF2-40B4-BE49-F238E27FC236}">
                <a16:creationId xmlns:a16="http://schemas.microsoft.com/office/drawing/2014/main" id="{D480272F-3BC2-5F09-ACF3-BDC8A51D4A43}"/>
              </a:ext>
            </a:extLst>
          </p:cNvPr>
          <p:cNvPicPr>
            <a:picLocks noChangeAspect="1"/>
          </p:cNvPicPr>
          <p:nvPr/>
        </p:nvPicPr>
        <p:blipFill>
          <a:blip r:embed="rId14"/>
          <a:stretch>
            <a:fillRect/>
          </a:stretch>
        </p:blipFill>
        <p:spPr>
          <a:xfrm>
            <a:off x="1113293" y="4429137"/>
            <a:ext cx="834468" cy="737254"/>
          </a:xfrm>
          <a:prstGeom prst="rect">
            <a:avLst/>
          </a:prstGeom>
        </p:spPr>
      </p:pic>
      <p:sp>
        <p:nvSpPr>
          <p:cNvPr id="38" name="TextBox 37">
            <a:extLst>
              <a:ext uri="{FF2B5EF4-FFF2-40B4-BE49-F238E27FC236}">
                <a16:creationId xmlns:a16="http://schemas.microsoft.com/office/drawing/2014/main" id="{339E9A40-CB94-89E3-1B1F-0DD4728F051A}"/>
              </a:ext>
            </a:extLst>
          </p:cNvPr>
          <p:cNvSpPr txBox="1"/>
          <p:nvPr/>
        </p:nvSpPr>
        <p:spPr>
          <a:xfrm>
            <a:off x="-64813" y="4444904"/>
            <a:ext cx="1313940" cy="408278"/>
          </a:xfrm>
          <a:prstGeom prst="rect">
            <a:avLst/>
          </a:prstGeom>
          <a:noFill/>
          <a:ln w="38100">
            <a:noFill/>
          </a:ln>
        </p:spPr>
        <p:txBody>
          <a:bodyPr wrap="square" rtlCol="0">
            <a:noAutofit/>
          </a:bodyPr>
          <a:lstStyle/>
          <a:p>
            <a:pPr>
              <a:buClr>
                <a:schemeClr val="accent2"/>
              </a:buClr>
            </a:pPr>
            <a:endParaRPr lang="en-US" sz="1100" kern="1500" dirty="0">
              <a:solidFill>
                <a:srgbClr val="1050A3"/>
              </a:solidFill>
              <a:latin typeface="Arial" panose="020B0604020202020204" pitchFamily="34" charset="0"/>
              <a:cs typeface="Arial" panose="020B0604020202020204" pitchFamily="34" charset="0"/>
            </a:endParaRPr>
          </a:p>
          <a:p>
            <a:pPr marL="0" lvl="1">
              <a:buClr>
                <a:schemeClr val="accent2"/>
              </a:buClr>
            </a:pPr>
            <a:r>
              <a:rPr lang="en-US" sz="1100" kern="1500" dirty="0">
                <a:solidFill>
                  <a:srgbClr val="1050A3"/>
                </a:solidFill>
                <a:latin typeface="Arial" panose="020B0604020202020204" pitchFamily="34" charset="0"/>
                <a:cs typeface="Arial" panose="020B0604020202020204" pitchFamily="34" charset="0"/>
              </a:rPr>
              <a:t>Operational I&amp;C diagrams </a:t>
            </a:r>
            <a:br>
              <a:rPr lang="en-US" sz="1100" kern="1500" dirty="0">
                <a:solidFill>
                  <a:srgbClr val="1050A3"/>
                </a:solidFill>
                <a:latin typeface="Arial" panose="020B0604020202020204" pitchFamily="34" charset="0"/>
                <a:cs typeface="Arial" panose="020B0604020202020204" pitchFamily="34" charset="0"/>
              </a:rPr>
            </a:br>
            <a:r>
              <a:rPr lang="en-US" sz="1100" kern="1500" dirty="0">
                <a:solidFill>
                  <a:srgbClr val="1050A3"/>
                </a:solidFill>
                <a:latin typeface="Arial" panose="020B0604020202020204" pitchFamily="34" charset="0"/>
                <a:cs typeface="Arial" panose="020B0604020202020204" pitchFamily="34" charset="0"/>
              </a:rPr>
              <a:t>(TRICON)</a:t>
            </a:r>
          </a:p>
          <a:p>
            <a:pPr marL="0" lvl="1">
              <a:buClr>
                <a:schemeClr val="accent2"/>
              </a:buClr>
            </a:pPr>
            <a:r>
              <a:rPr lang="en-US" sz="1100" kern="1500" dirty="0">
                <a:solidFill>
                  <a:srgbClr val="1050A3"/>
                </a:solidFill>
                <a:latin typeface="Arial" panose="020B0604020202020204" pitchFamily="34" charset="0"/>
                <a:cs typeface="Arial" panose="020B0604020202020204" pitchFamily="34" charset="0"/>
              </a:rPr>
              <a:t>TS1131</a:t>
            </a:r>
          </a:p>
        </p:txBody>
      </p:sp>
      <p:pic>
        <p:nvPicPr>
          <p:cNvPr id="43" name="Picture 5">
            <a:extLst>
              <a:ext uri="{FF2B5EF4-FFF2-40B4-BE49-F238E27FC236}">
                <a16:creationId xmlns:a16="http://schemas.microsoft.com/office/drawing/2014/main" id="{8E0D072E-1C49-08E8-8DD2-7130A13A4A95}"/>
              </a:ext>
            </a:extLst>
          </p:cNvPr>
          <p:cNvPicPr>
            <a:picLocks noChangeAspect="1" noChangeArrowheads="1"/>
          </p:cNvPicPr>
          <p:nvPr/>
        </p:nvPicPr>
        <p:blipFill>
          <a:blip r:embed="rId15" cstate="screen">
            <a:extLst>
              <a:ext uri="{28A0092B-C50C-407E-A947-70E740481C1C}">
                <a14:useLocalDpi xmlns:a14="http://schemas.microsoft.com/office/drawing/2010/main" val="0"/>
              </a:ext>
            </a:extLst>
          </a:blip>
          <a:srcRect/>
          <a:stretch>
            <a:fillRect/>
          </a:stretch>
        </p:blipFill>
        <p:spPr bwMode="auto">
          <a:xfrm>
            <a:off x="10763114" y="5047868"/>
            <a:ext cx="858273"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47">
            <a:extLst>
              <a:ext uri="{FF2B5EF4-FFF2-40B4-BE49-F238E27FC236}">
                <a16:creationId xmlns:a16="http://schemas.microsoft.com/office/drawing/2014/main" id="{CDC1B0E4-70BE-E4D0-5BD8-2B9C6EB3C5EA}"/>
              </a:ext>
            </a:extLst>
          </p:cNvPr>
          <p:cNvSpPr/>
          <p:nvPr/>
        </p:nvSpPr>
        <p:spPr>
          <a:xfrm>
            <a:off x="10966345" y="5716710"/>
            <a:ext cx="996692" cy="230832"/>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900" b="0" i="1" u="none" strike="noStrike" kern="0" cap="none" spc="0" normalizeH="0" baseline="0" noProof="0" dirty="0">
                <a:ln>
                  <a:noFill/>
                </a:ln>
                <a:solidFill>
                  <a:srgbClr val="1050A3"/>
                </a:solidFill>
                <a:effectLst/>
                <a:uLnTx/>
                <a:uFillTx/>
                <a:latin typeface="Arial" panose="020B0604020202020204"/>
                <a:ea typeface="+mn-ea"/>
                <a:cs typeface="+mn-cs"/>
              </a:rPr>
              <a:t>HFE analysis</a:t>
            </a:r>
          </a:p>
        </p:txBody>
      </p:sp>
      <p:pic>
        <p:nvPicPr>
          <p:cNvPr id="49" name="Picture 6">
            <a:extLst>
              <a:ext uri="{FF2B5EF4-FFF2-40B4-BE49-F238E27FC236}">
                <a16:creationId xmlns:a16="http://schemas.microsoft.com/office/drawing/2014/main" id="{2DDCA658-654D-0D66-F064-F884BDA5EE67}"/>
              </a:ext>
            </a:extLst>
          </p:cNvPr>
          <p:cNvPicPr>
            <a:picLocks noChangeAspect="1" noChangeArrowheads="1"/>
          </p:cNvPicPr>
          <p:nvPr/>
        </p:nvPicPr>
        <p:blipFill>
          <a:blip r:embed="rId16" cstate="screen">
            <a:extLst>
              <a:ext uri="{28A0092B-C50C-407E-A947-70E740481C1C}">
                <a14:useLocalDpi xmlns:a14="http://schemas.microsoft.com/office/drawing/2010/main" val="0"/>
              </a:ext>
            </a:extLst>
          </a:blip>
          <a:srcRect/>
          <a:stretch>
            <a:fillRect/>
          </a:stretch>
        </p:blipFill>
        <p:spPr bwMode="auto">
          <a:xfrm>
            <a:off x="11273705" y="5060364"/>
            <a:ext cx="807599"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Rectangle 51">
            <a:extLst>
              <a:ext uri="{FF2B5EF4-FFF2-40B4-BE49-F238E27FC236}">
                <a16:creationId xmlns:a16="http://schemas.microsoft.com/office/drawing/2014/main" id="{5FD17076-3859-97E6-939C-D4E09D9FD7C3}"/>
              </a:ext>
            </a:extLst>
          </p:cNvPr>
          <p:cNvSpPr/>
          <p:nvPr/>
        </p:nvSpPr>
        <p:spPr>
          <a:xfrm>
            <a:off x="10445021" y="6111760"/>
            <a:ext cx="1899354" cy="230832"/>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900" b="0" i="1" u="none" strike="noStrike" kern="0" cap="none" spc="0" normalizeH="0" baseline="0" noProof="0" dirty="0">
                <a:ln>
                  <a:noFill/>
                </a:ln>
                <a:solidFill>
                  <a:srgbClr val="1050A3"/>
                </a:solidFill>
                <a:effectLst/>
                <a:uLnTx/>
                <a:uFillTx/>
                <a:latin typeface="Arial" panose="020B0604020202020204"/>
                <a:ea typeface="+mn-ea"/>
                <a:cs typeface="+mn-cs"/>
              </a:rPr>
              <a:t>Operating Manuals Testing</a:t>
            </a:r>
          </a:p>
        </p:txBody>
      </p:sp>
      <p:sp>
        <p:nvSpPr>
          <p:cNvPr id="54" name="TextBox 53">
            <a:extLst>
              <a:ext uri="{FF2B5EF4-FFF2-40B4-BE49-F238E27FC236}">
                <a16:creationId xmlns:a16="http://schemas.microsoft.com/office/drawing/2014/main" id="{3F83CF1C-DF71-F9F9-7A76-4072D794A348}"/>
              </a:ext>
            </a:extLst>
          </p:cNvPr>
          <p:cNvSpPr txBox="1"/>
          <p:nvPr/>
        </p:nvSpPr>
        <p:spPr>
          <a:xfrm>
            <a:off x="1905532" y="3716503"/>
            <a:ext cx="1313941" cy="271239"/>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a:t>CS2 and </a:t>
            </a:r>
            <a:r>
              <a:rPr lang="en-US" b="1" dirty="0" err="1"/>
              <a:t>SimFD</a:t>
            </a:r>
            <a:endParaRPr lang="en-US" b="1" dirty="0"/>
          </a:p>
        </p:txBody>
      </p:sp>
      <p:sp>
        <p:nvSpPr>
          <p:cNvPr id="55" name="Rectangle 54">
            <a:extLst>
              <a:ext uri="{FF2B5EF4-FFF2-40B4-BE49-F238E27FC236}">
                <a16:creationId xmlns:a16="http://schemas.microsoft.com/office/drawing/2014/main" id="{864A861C-AEB2-81C9-D98A-74F69A016F62}"/>
              </a:ext>
            </a:extLst>
          </p:cNvPr>
          <p:cNvSpPr/>
          <p:nvPr/>
        </p:nvSpPr>
        <p:spPr>
          <a:xfrm>
            <a:off x="10597110" y="5935745"/>
            <a:ext cx="1802393" cy="230832"/>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900" b="0" i="1" u="none" strike="noStrike" kern="0" cap="none" spc="0" normalizeH="0" baseline="0" noProof="0" dirty="0">
                <a:ln>
                  <a:noFill/>
                </a:ln>
                <a:solidFill>
                  <a:srgbClr val="1050A3"/>
                </a:solidFill>
                <a:effectLst/>
                <a:uLnTx/>
                <a:uFillTx/>
                <a:latin typeface="Arial" panose="020B0604020202020204"/>
                <a:ea typeface="+mn-ea"/>
                <a:cs typeface="+mn-cs"/>
              </a:rPr>
              <a:t>Interface consistency</a:t>
            </a:r>
          </a:p>
        </p:txBody>
      </p:sp>
      <p:pic>
        <p:nvPicPr>
          <p:cNvPr id="56" name="Picture 55">
            <a:extLst>
              <a:ext uri="{FF2B5EF4-FFF2-40B4-BE49-F238E27FC236}">
                <a16:creationId xmlns:a16="http://schemas.microsoft.com/office/drawing/2014/main" id="{DC003F1D-EE22-F387-F23D-364CCE0434A3}"/>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1216466" y="4552744"/>
            <a:ext cx="864838"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Rectangle 59">
            <a:extLst>
              <a:ext uri="{FF2B5EF4-FFF2-40B4-BE49-F238E27FC236}">
                <a16:creationId xmlns:a16="http://schemas.microsoft.com/office/drawing/2014/main" id="{C71BE8E3-385B-8F9E-1930-7F684DCC5556}"/>
              </a:ext>
            </a:extLst>
          </p:cNvPr>
          <p:cNvSpPr/>
          <p:nvPr/>
        </p:nvSpPr>
        <p:spPr>
          <a:xfrm>
            <a:off x="10646278" y="5537888"/>
            <a:ext cx="1802393" cy="230832"/>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900" b="0" i="1" u="none" strike="noStrike" kern="0" cap="none" spc="0" normalizeH="0" baseline="0" noProof="0" dirty="0">
                <a:ln>
                  <a:noFill/>
                </a:ln>
                <a:solidFill>
                  <a:srgbClr val="1050A3"/>
                </a:solidFill>
                <a:effectLst/>
                <a:uLnTx/>
                <a:uFillTx/>
                <a:latin typeface="Arial" panose="020B0604020202020204"/>
                <a:ea typeface="+mn-ea"/>
                <a:cs typeface="+mn-cs"/>
              </a:rPr>
              <a:t>Operational I&amp;C Tests</a:t>
            </a:r>
          </a:p>
        </p:txBody>
      </p:sp>
      <p:pic>
        <p:nvPicPr>
          <p:cNvPr id="61" name="Picture 60">
            <a:extLst>
              <a:ext uri="{FF2B5EF4-FFF2-40B4-BE49-F238E27FC236}">
                <a16:creationId xmlns:a16="http://schemas.microsoft.com/office/drawing/2014/main" id="{D46C3905-359B-D074-490C-17BA514B036E}"/>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10483654" y="4563343"/>
            <a:ext cx="524862"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61">
            <a:extLst>
              <a:ext uri="{FF2B5EF4-FFF2-40B4-BE49-F238E27FC236}">
                <a16:creationId xmlns:a16="http://schemas.microsoft.com/office/drawing/2014/main" id="{4E551D7B-925B-6CF4-17C3-558861055998}"/>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10738898" y="4562942"/>
            <a:ext cx="867464"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ECE64447-E230-96EE-25B2-7E45887F3E56}"/>
              </a:ext>
            </a:extLst>
          </p:cNvPr>
          <p:cNvSpPr txBox="1"/>
          <p:nvPr/>
        </p:nvSpPr>
        <p:spPr>
          <a:xfrm>
            <a:off x="3483347" y="1840192"/>
            <a:ext cx="780375" cy="271239"/>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dirty="0"/>
              <a:t>CRADLE</a:t>
            </a:r>
          </a:p>
        </p:txBody>
      </p:sp>
      <p:cxnSp>
        <p:nvCxnSpPr>
          <p:cNvPr id="28" name="Straight Connector 27">
            <a:extLst>
              <a:ext uri="{FF2B5EF4-FFF2-40B4-BE49-F238E27FC236}">
                <a16:creationId xmlns:a16="http://schemas.microsoft.com/office/drawing/2014/main" id="{68E16079-69C5-49CD-2B08-459EF12A29FF}"/>
              </a:ext>
            </a:extLst>
          </p:cNvPr>
          <p:cNvCxnSpPr>
            <a:cxnSpLocks/>
            <a:stCxn id="22" idx="3"/>
          </p:cNvCxnSpPr>
          <p:nvPr/>
        </p:nvCxnSpPr>
        <p:spPr>
          <a:xfrm>
            <a:off x="3930568" y="1320403"/>
            <a:ext cx="936644" cy="590034"/>
          </a:xfrm>
          <a:prstGeom prst="line">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9AB0841-4BCA-DCF7-5E61-3D8CC8BF6661}"/>
              </a:ext>
            </a:extLst>
          </p:cNvPr>
          <p:cNvSpPr txBox="1"/>
          <p:nvPr/>
        </p:nvSpPr>
        <p:spPr>
          <a:xfrm>
            <a:off x="-70041" y="5156175"/>
            <a:ext cx="1313940" cy="408278"/>
          </a:xfrm>
          <a:prstGeom prst="rect">
            <a:avLst/>
          </a:prstGeom>
          <a:noFill/>
          <a:ln w="38100">
            <a:noFill/>
          </a:ln>
        </p:spPr>
        <p:txBody>
          <a:bodyPr wrap="square" rtlCol="0">
            <a:noAutofit/>
          </a:bodyPr>
          <a:lstStyle/>
          <a:p>
            <a:pPr>
              <a:buClr>
                <a:schemeClr val="accent2"/>
              </a:buClr>
            </a:pPr>
            <a:endParaRPr lang="en-US" sz="1100" kern="1500" dirty="0">
              <a:solidFill>
                <a:srgbClr val="1050A3"/>
              </a:solidFill>
              <a:latin typeface="Arial" panose="020B0604020202020204" pitchFamily="34" charset="0"/>
              <a:cs typeface="Arial" panose="020B0604020202020204" pitchFamily="34" charset="0"/>
            </a:endParaRPr>
          </a:p>
          <a:p>
            <a:pPr marL="0" lvl="1">
              <a:buClr>
                <a:schemeClr val="accent2"/>
              </a:buClr>
            </a:pPr>
            <a:r>
              <a:rPr lang="en-US" sz="1100" kern="1500" dirty="0">
                <a:solidFill>
                  <a:srgbClr val="1050A3"/>
                </a:solidFill>
                <a:latin typeface="Arial" panose="020B0604020202020204" pitchFamily="34" charset="0"/>
                <a:cs typeface="Arial" panose="020B0604020202020204" pitchFamily="34" charset="0"/>
              </a:rPr>
              <a:t>Operational I&amp;C diagrams </a:t>
            </a:r>
            <a:br>
              <a:rPr lang="en-US" sz="1100" kern="1500" dirty="0">
                <a:solidFill>
                  <a:srgbClr val="1050A3"/>
                </a:solidFill>
                <a:latin typeface="Arial" panose="020B0604020202020204" pitchFamily="34" charset="0"/>
                <a:cs typeface="Arial" panose="020B0604020202020204" pitchFamily="34" charset="0"/>
              </a:rPr>
            </a:br>
            <a:r>
              <a:rPr lang="en-US" sz="1100" kern="1500" dirty="0">
                <a:solidFill>
                  <a:srgbClr val="1050A3"/>
                </a:solidFill>
                <a:latin typeface="Arial" panose="020B0604020202020204" pitchFamily="34" charset="0"/>
                <a:cs typeface="Arial" panose="020B0604020202020204" pitchFamily="34" charset="0"/>
              </a:rPr>
              <a:t>(Foxboro I/A)</a:t>
            </a:r>
          </a:p>
          <a:p>
            <a:pPr marL="0" lvl="1">
              <a:buClr>
                <a:schemeClr val="accent2"/>
              </a:buClr>
            </a:pPr>
            <a:r>
              <a:rPr lang="en-US" sz="1100" kern="1500" dirty="0" err="1">
                <a:solidFill>
                  <a:srgbClr val="1050A3"/>
                </a:solidFill>
                <a:latin typeface="Arial" panose="020B0604020202020204" pitchFamily="34" charset="0"/>
                <a:cs typeface="Arial" panose="020B0604020202020204" pitchFamily="34" charset="0"/>
              </a:rPr>
              <a:t>Saveall</a:t>
            </a:r>
            <a:endParaRPr lang="en-US" sz="1100" kern="1500" dirty="0">
              <a:solidFill>
                <a:srgbClr val="1050A3"/>
              </a:solidFill>
              <a:latin typeface="Arial" panose="020B0604020202020204" pitchFamily="34" charset="0"/>
              <a:cs typeface="Arial" panose="020B0604020202020204" pitchFamily="34" charset="0"/>
            </a:endParaRPr>
          </a:p>
        </p:txBody>
      </p:sp>
      <p:pic>
        <p:nvPicPr>
          <p:cNvPr id="1026" name="Picture 2" descr="Foxboro Control Software Configuration ...">
            <a:extLst>
              <a:ext uri="{FF2B5EF4-FFF2-40B4-BE49-F238E27FC236}">
                <a16:creationId xmlns:a16="http://schemas.microsoft.com/office/drawing/2014/main" id="{0F8BB4AF-0A7A-F05A-8474-8C59C28A460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37749" y="5359720"/>
            <a:ext cx="785449" cy="1015452"/>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11E103BF-DE54-3E3F-9D8B-BCA0179B2046}"/>
              </a:ext>
            </a:extLst>
          </p:cNvPr>
          <p:cNvSpPr/>
          <p:nvPr/>
        </p:nvSpPr>
        <p:spPr>
          <a:xfrm rot="5400000">
            <a:off x="2219847" y="4231254"/>
            <a:ext cx="2718343" cy="1026382"/>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Simulator Database and Tools</a:t>
            </a:r>
          </a:p>
        </p:txBody>
      </p:sp>
      <p:cxnSp>
        <p:nvCxnSpPr>
          <p:cNvPr id="39" name="Straight Connector 38">
            <a:extLst>
              <a:ext uri="{FF2B5EF4-FFF2-40B4-BE49-F238E27FC236}">
                <a16:creationId xmlns:a16="http://schemas.microsoft.com/office/drawing/2014/main" id="{B33B1ED4-6373-D7D3-4EA8-BDF4B636C51C}"/>
              </a:ext>
            </a:extLst>
          </p:cNvPr>
          <p:cNvCxnSpPr>
            <a:cxnSpLocks/>
            <a:stCxn id="23" idx="3"/>
          </p:cNvCxnSpPr>
          <p:nvPr/>
        </p:nvCxnSpPr>
        <p:spPr>
          <a:xfrm>
            <a:off x="1868202" y="2924241"/>
            <a:ext cx="1186960" cy="598339"/>
          </a:xfrm>
          <a:prstGeom prst="line">
            <a:avLst/>
          </a:prstGeom>
          <a:ln w="412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EBB51EA-42CB-0CCD-E999-3C90A7CA36EF}"/>
              </a:ext>
            </a:extLst>
          </p:cNvPr>
          <p:cNvCxnSpPr>
            <a:cxnSpLocks/>
            <a:stCxn id="24" idx="3"/>
          </p:cNvCxnSpPr>
          <p:nvPr/>
        </p:nvCxnSpPr>
        <p:spPr>
          <a:xfrm>
            <a:off x="1984290" y="3978833"/>
            <a:ext cx="1097170" cy="8909"/>
          </a:xfrm>
          <a:prstGeom prst="line">
            <a:avLst/>
          </a:prstGeom>
          <a:ln w="412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2DF7307-2E02-C4CA-CCC3-00DF35104B42}"/>
              </a:ext>
            </a:extLst>
          </p:cNvPr>
          <p:cNvCxnSpPr>
            <a:cxnSpLocks/>
          </p:cNvCxnSpPr>
          <p:nvPr/>
        </p:nvCxnSpPr>
        <p:spPr>
          <a:xfrm>
            <a:off x="1978122" y="4914437"/>
            <a:ext cx="1054316" cy="0"/>
          </a:xfrm>
          <a:prstGeom prst="line">
            <a:avLst/>
          </a:prstGeom>
          <a:ln w="412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9D75FEF-C3E5-6C65-77AD-9914FB64454A}"/>
              </a:ext>
            </a:extLst>
          </p:cNvPr>
          <p:cNvCxnSpPr>
            <a:cxnSpLocks/>
            <a:stCxn id="1026" idx="3"/>
          </p:cNvCxnSpPr>
          <p:nvPr/>
        </p:nvCxnSpPr>
        <p:spPr>
          <a:xfrm>
            <a:off x="1923198" y="5867446"/>
            <a:ext cx="1109240" cy="0"/>
          </a:xfrm>
          <a:prstGeom prst="line">
            <a:avLst/>
          </a:prstGeom>
          <a:ln w="412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32" name="Straight Connector 1031">
            <a:extLst>
              <a:ext uri="{FF2B5EF4-FFF2-40B4-BE49-F238E27FC236}">
                <a16:creationId xmlns:a16="http://schemas.microsoft.com/office/drawing/2014/main" id="{AE59DF98-DB2D-2828-D21A-0D3D4D8BB1C0}"/>
              </a:ext>
            </a:extLst>
          </p:cNvPr>
          <p:cNvCxnSpPr>
            <a:cxnSpLocks/>
          </p:cNvCxnSpPr>
          <p:nvPr/>
        </p:nvCxnSpPr>
        <p:spPr>
          <a:xfrm>
            <a:off x="5364461" y="3088105"/>
            <a:ext cx="473361" cy="1045136"/>
          </a:xfrm>
          <a:prstGeom prst="line">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36" name="TextBox 1035">
            <a:extLst>
              <a:ext uri="{FF2B5EF4-FFF2-40B4-BE49-F238E27FC236}">
                <a16:creationId xmlns:a16="http://schemas.microsoft.com/office/drawing/2014/main" id="{774453F8-941A-FE5E-A7FD-0507C2E90011}"/>
              </a:ext>
            </a:extLst>
          </p:cNvPr>
          <p:cNvSpPr txBox="1"/>
          <p:nvPr/>
        </p:nvSpPr>
        <p:spPr>
          <a:xfrm rot="1720296">
            <a:off x="1962636" y="2916589"/>
            <a:ext cx="1313941" cy="271239"/>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a:t>Graphics files</a:t>
            </a:r>
          </a:p>
          <a:p>
            <a:r>
              <a:rPr lang="en-US" b="1" dirty="0" err="1"/>
              <a:t>TriSim</a:t>
            </a:r>
            <a:r>
              <a:rPr lang="en-US" b="1" dirty="0"/>
              <a:t> </a:t>
            </a:r>
          </a:p>
        </p:txBody>
      </p:sp>
      <p:sp>
        <p:nvSpPr>
          <p:cNvPr id="1038" name="TextBox 1037">
            <a:extLst>
              <a:ext uri="{FF2B5EF4-FFF2-40B4-BE49-F238E27FC236}">
                <a16:creationId xmlns:a16="http://schemas.microsoft.com/office/drawing/2014/main" id="{CE0A25E6-C69F-2BFD-90B6-4C7DF364FB8C}"/>
              </a:ext>
            </a:extLst>
          </p:cNvPr>
          <p:cNvSpPr txBox="1"/>
          <p:nvPr/>
        </p:nvSpPr>
        <p:spPr>
          <a:xfrm>
            <a:off x="2087734" y="4513391"/>
            <a:ext cx="1075599" cy="315703"/>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a:t>TS1131 PT2 files</a:t>
            </a:r>
          </a:p>
        </p:txBody>
      </p:sp>
      <p:sp>
        <p:nvSpPr>
          <p:cNvPr id="1041" name="TextBox 1040">
            <a:extLst>
              <a:ext uri="{FF2B5EF4-FFF2-40B4-BE49-F238E27FC236}">
                <a16:creationId xmlns:a16="http://schemas.microsoft.com/office/drawing/2014/main" id="{87290E67-056E-A6B3-CE21-FA0AA87990D2}"/>
              </a:ext>
            </a:extLst>
          </p:cNvPr>
          <p:cNvSpPr txBox="1"/>
          <p:nvPr/>
        </p:nvSpPr>
        <p:spPr>
          <a:xfrm>
            <a:off x="2029937" y="5463457"/>
            <a:ext cx="1075599" cy="315703"/>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err="1"/>
              <a:t>Saveall</a:t>
            </a:r>
            <a:r>
              <a:rPr lang="en-US" b="1" dirty="0"/>
              <a:t> files</a:t>
            </a:r>
          </a:p>
        </p:txBody>
      </p:sp>
      <p:sp>
        <p:nvSpPr>
          <p:cNvPr id="1048" name="TextBox 1047">
            <a:extLst>
              <a:ext uri="{FF2B5EF4-FFF2-40B4-BE49-F238E27FC236}">
                <a16:creationId xmlns:a16="http://schemas.microsoft.com/office/drawing/2014/main" id="{35C6CB82-CB87-AEE2-F446-647272B98E61}"/>
              </a:ext>
            </a:extLst>
          </p:cNvPr>
          <p:cNvSpPr txBox="1"/>
          <p:nvPr/>
        </p:nvSpPr>
        <p:spPr>
          <a:xfrm>
            <a:off x="3174911" y="3037555"/>
            <a:ext cx="755656" cy="301169"/>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a:t>TREX</a:t>
            </a:r>
          </a:p>
          <a:p>
            <a:r>
              <a:rPr lang="en-US" b="1" dirty="0"/>
              <a:t>THOR</a:t>
            </a:r>
          </a:p>
        </p:txBody>
      </p:sp>
      <p:sp>
        <p:nvSpPr>
          <p:cNvPr id="1056" name="Rectangle 1055">
            <a:extLst>
              <a:ext uri="{FF2B5EF4-FFF2-40B4-BE49-F238E27FC236}">
                <a16:creationId xmlns:a16="http://schemas.microsoft.com/office/drawing/2014/main" id="{92E5F9F4-F16F-3FD5-7FA8-892272956A12}"/>
              </a:ext>
            </a:extLst>
          </p:cNvPr>
          <p:cNvSpPr/>
          <p:nvPr/>
        </p:nvSpPr>
        <p:spPr>
          <a:xfrm>
            <a:off x="7664623" y="153465"/>
            <a:ext cx="2090677" cy="539136"/>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Requirements Validation</a:t>
            </a:r>
          </a:p>
        </p:txBody>
      </p:sp>
      <p:sp>
        <p:nvSpPr>
          <p:cNvPr id="1057" name="Rectangle 1056">
            <a:extLst>
              <a:ext uri="{FF2B5EF4-FFF2-40B4-BE49-F238E27FC236}">
                <a16:creationId xmlns:a16="http://schemas.microsoft.com/office/drawing/2014/main" id="{C75FED0D-94D8-C67B-7152-E51692BE3468}"/>
              </a:ext>
            </a:extLst>
          </p:cNvPr>
          <p:cNvSpPr/>
          <p:nvPr/>
        </p:nvSpPr>
        <p:spPr>
          <a:xfrm>
            <a:off x="4136720" y="4127311"/>
            <a:ext cx="1053245" cy="1220936"/>
          </a:xfrm>
          <a:prstGeom prst="rect">
            <a:avLst/>
          </a:prstGeom>
          <a:solidFill>
            <a:srgbClr val="1050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8" name="Picture 1057">
            <a:extLst>
              <a:ext uri="{FF2B5EF4-FFF2-40B4-BE49-F238E27FC236}">
                <a16:creationId xmlns:a16="http://schemas.microsoft.com/office/drawing/2014/main" id="{07505F05-87C9-9D3C-10ED-AFB617FAE59E}"/>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465323" y="4209014"/>
            <a:ext cx="864838"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1058">
            <a:extLst>
              <a:ext uri="{FF2B5EF4-FFF2-40B4-BE49-F238E27FC236}">
                <a16:creationId xmlns:a16="http://schemas.microsoft.com/office/drawing/2014/main" id="{7B051BF3-5567-0A32-E112-D6D4EA534B0F}"/>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215789" y="4692660"/>
            <a:ext cx="867464"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1059">
            <a:extLst>
              <a:ext uri="{FF2B5EF4-FFF2-40B4-BE49-F238E27FC236}">
                <a16:creationId xmlns:a16="http://schemas.microsoft.com/office/drawing/2014/main" id="{863B40E4-8037-BC2F-2985-CF963E9D7919}"/>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140168" y="4195351"/>
            <a:ext cx="524862"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61" name="Straight Connector 1060">
            <a:extLst>
              <a:ext uri="{FF2B5EF4-FFF2-40B4-BE49-F238E27FC236}">
                <a16:creationId xmlns:a16="http://schemas.microsoft.com/office/drawing/2014/main" id="{0ED3E235-44EB-3FD8-72CB-01070A6304FD}"/>
              </a:ext>
            </a:extLst>
          </p:cNvPr>
          <p:cNvCxnSpPr>
            <a:cxnSpLocks/>
          </p:cNvCxnSpPr>
          <p:nvPr/>
        </p:nvCxnSpPr>
        <p:spPr>
          <a:xfrm>
            <a:off x="5445517" y="4046364"/>
            <a:ext cx="473361" cy="1045136"/>
          </a:xfrm>
          <a:prstGeom prst="line">
            <a:avLst/>
          </a:prstGeom>
          <a:ln w="76200">
            <a:solidFill>
              <a:srgbClr val="1057C8"/>
            </a:solidFill>
            <a:tailEnd type="triangle"/>
          </a:ln>
        </p:spPr>
        <p:style>
          <a:lnRef idx="1">
            <a:schemeClr val="accent1"/>
          </a:lnRef>
          <a:fillRef idx="0">
            <a:schemeClr val="accent1"/>
          </a:fillRef>
          <a:effectRef idx="0">
            <a:schemeClr val="accent1"/>
          </a:effectRef>
          <a:fontRef idx="minor">
            <a:schemeClr val="tx1"/>
          </a:fontRef>
        </p:style>
      </p:cxnSp>
      <p:sp>
        <p:nvSpPr>
          <p:cNvPr id="1062" name="Rectangle 1061">
            <a:extLst>
              <a:ext uri="{FF2B5EF4-FFF2-40B4-BE49-F238E27FC236}">
                <a16:creationId xmlns:a16="http://schemas.microsoft.com/office/drawing/2014/main" id="{05E183A8-9856-ADCA-9DBE-5A3DA684D8DB}"/>
              </a:ext>
            </a:extLst>
          </p:cNvPr>
          <p:cNvSpPr/>
          <p:nvPr/>
        </p:nvSpPr>
        <p:spPr>
          <a:xfrm>
            <a:off x="9817040" y="154031"/>
            <a:ext cx="2090677" cy="539136"/>
          </a:xfrm>
          <a:prstGeom prst="rect">
            <a:avLst/>
          </a:prstGeom>
          <a:solidFill>
            <a:srgbClr val="1050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I&amp;C Model Checking</a:t>
            </a:r>
          </a:p>
        </p:txBody>
      </p:sp>
      <p:sp>
        <p:nvSpPr>
          <p:cNvPr id="1064" name="Rectangle 1063">
            <a:extLst>
              <a:ext uri="{FF2B5EF4-FFF2-40B4-BE49-F238E27FC236}">
                <a16:creationId xmlns:a16="http://schemas.microsoft.com/office/drawing/2014/main" id="{2985B04F-BF77-4CC0-F33E-329C604EC658}"/>
              </a:ext>
            </a:extLst>
          </p:cNvPr>
          <p:cNvSpPr/>
          <p:nvPr/>
        </p:nvSpPr>
        <p:spPr>
          <a:xfrm>
            <a:off x="7676521" y="771192"/>
            <a:ext cx="2090677" cy="53913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I&amp;C Model Tunning</a:t>
            </a:r>
          </a:p>
        </p:txBody>
      </p:sp>
      <p:cxnSp>
        <p:nvCxnSpPr>
          <p:cNvPr id="1065" name="Straight Connector 1064">
            <a:extLst>
              <a:ext uri="{FF2B5EF4-FFF2-40B4-BE49-F238E27FC236}">
                <a16:creationId xmlns:a16="http://schemas.microsoft.com/office/drawing/2014/main" id="{613465EE-8F1C-545D-AE95-64E7704B57E1}"/>
              </a:ext>
            </a:extLst>
          </p:cNvPr>
          <p:cNvCxnSpPr>
            <a:cxnSpLocks/>
          </p:cNvCxnSpPr>
          <p:nvPr/>
        </p:nvCxnSpPr>
        <p:spPr>
          <a:xfrm>
            <a:off x="5629696" y="5090221"/>
            <a:ext cx="473361" cy="1045136"/>
          </a:xfrm>
          <a:prstGeom prst="line">
            <a:avLst/>
          </a:prstGeom>
          <a:ln w="76200">
            <a:solidFill>
              <a:srgbClr val="F8F200"/>
            </a:solidFill>
            <a:tailEnd type="triangle"/>
          </a:ln>
        </p:spPr>
        <p:style>
          <a:lnRef idx="1">
            <a:schemeClr val="accent1"/>
          </a:lnRef>
          <a:fillRef idx="0">
            <a:schemeClr val="accent1"/>
          </a:fillRef>
          <a:effectRef idx="0">
            <a:schemeClr val="accent1"/>
          </a:effectRef>
          <a:fontRef idx="minor">
            <a:schemeClr val="tx1"/>
          </a:fontRef>
        </p:style>
      </p:cxnSp>
      <p:sp>
        <p:nvSpPr>
          <p:cNvPr id="1066" name="Rectangle 1065">
            <a:extLst>
              <a:ext uri="{FF2B5EF4-FFF2-40B4-BE49-F238E27FC236}">
                <a16:creationId xmlns:a16="http://schemas.microsoft.com/office/drawing/2014/main" id="{67E37444-790A-8CE5-608A-9452CE7EECD8}"/>
              </a:ext>
            </a:extLst>
          </p:cNvPr>
          <p:cNvSpPr/>
          <p:nvPr/>
        </p:nvSpPr>
        <p:spPr>
          <a:xfrm>
            <a:off x="4157040" y="5386641"/>
            <a:ext cx="1053245" cy="1220936"/>
          </a:xfrm>
          <a:prstGeom prst="rect">
            <a:avLst/>
          </a:prstGeom>
          <a:solidFill>
            <a:srgbClr val="F8F2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7" name="Picture 1066">
            <a:extLst>
              <a:ext uri="{FF2B5EF4-FFF2-40B4-BE49-F238E27FC236}">
                <a16:creationId xmlns:a16="http://schemas.microsoft.com/office/drawing/2014/main" id="{264FF8A2-8D5A-1684-3745-264BFDF4D5A6}"/>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516627" y="5467745"/>
            <a:ext cx="864838"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8" name="Picture 1067">
            <a:extLst>
              <a:ext uri="{FF2B5EF4-FFF2-40B4-BE49-F238E27FC236}">
                <a16:creationId xmlns:a16="http://schemas.microsoft.com/office/drawing/2014/main" id="{54FA6127-39F7-A487-E5E5-85585BF2D139}"/>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267093" y="5951391"/>
            <a:ext cx="867464"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9" name="Picture 1068">
            <a:extLst>
              <a:ext uri="{FF2B5EF4-FFF2-40B4-BE49-F238E27FC236}">
                <a16:creationId xmlns:a16="http://schemas.microsoft.com/office/drawing/2014/main" id="{3FBDE563-E8A3-BBB7-B31F-DFEFF9802E4C}"/>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4191472" y="5454082"/>
            <a:ext cx="524862"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a:extLst>
              <a:ext uri="{FF2B5EF4-FFF2-40B4-BE49-F238E27FC236}">
                <a16:creationId xmlns:a16="http://schemas.microsoft.com/office/drawing/2014/main" id="{58C091D6-6DB2-2DCF-8826-06DE09C55507}"/>
              </a:ext>
            </a:extLst>
          </p:cNvPr>
          <p:cNvSpPr txBox="1"/>
          <p:nvPr/>
        </p:nvSpPr>
        <p:spPr>
          <a:xfrm>
            <a:off x="2101291" y="4963760"/>
            <a:ext cx="1075599" cy="315703"/>
          </a:xfrm>
          <a:prstGeom prst="rect">
            <a:avLst/>
          </a:prstGeom>
          <a:noFill/>
          <a:ln w="38100">
            <a:noFill/>
          </a:ln>
        </p:spPr>
        <p:txBody>
          <a:bodyPr wrap="square" rtlCol="0">
            <a:noAutofit/>
          </a:bodyPr>
          <a:lstStyle>
            <a:defPPr>
              <a:defRPr lang="en-US"/>
            </a:defPPr>
            <a:lvl1pPr>
              <a:buClr>
                <a:schemeClr val="accent2"/>
              </a:buClr>
              <a:defRPr sz="1100" kern="1500">
                <a:solidFill>
                  <a:srgbClr val="1050A3"/>
                </a:solidFill>
                <a:latin typeface="Arial" panose="020B0604020202020204" pitchFamily="34" charset="0"/>
                <a:cs typeface="Arial" panose="020B0604020202020204" pitchFamily="34" charset="0"/>
              </a:defRPr>
            </a:lvl1pPr>
            <a:lvl2pPr marL="0" lvl="1">
              <a:buClr>
                <a:schemeClr val="accent2"/>
              </a:buClr>
              <a:defRPr sz="1100" kern="1500">
                <a:solidFill>
                  <a:srgbClr val="1050A3"/>
                </a:solidFill>
                <a:latin typeface="Arial" panose="020B0604020202020204" pitchFamily="34" charset="0"/>
                <a:cs typeface="Arial" panose="020B0604020202020204" pitchFamily="34" charset="0"/>
              </a:defRPr>
            </a:lvl2pPr>
          </a:lstStyle>
          <a:p>
            <a:r>
              <a:rPr lang="en-US" b="1" dirty="0" err="1"/>
              <a:t>TriSim</a:t>
            </a:r>
            <a:r>
              <a:rPr lang="en-US" b="1" dirty="0"/>
              <a:t> and FSIM</a:t>
            </a:r>
          </a:p>
        </p:txBody>
      </p:sp>
      <p:sp>
        <p:nvSpPr>
          <p:cNvPr id="30" name="Rectangle 29">
            <a:extLst>
              <a:ext uri="{FF2B5EF4-FFF2-40B4-BE49-F238E27FC236}">
                <a16:creationId xmlns:a16="http://schemas.microsoft.com/office/drawing/2014/main" id="{E1430712-95BD-1BE1-12C1-55C33F9F1DFA}"/>
              </a:ext>
            </a:extLst>
          </p:cNvPr>
          <p:cNvSpPr/>
          <p:nvPr/>
        </p:nvSpPr>
        <p:spPr>
          <a:xfrm>
            <a:off x="9613013" y="5515868"/>
            <a:ext cx="1053245" cy="1220936"/>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A0E63C50-AC13-7AD5-79DE-18436AAF357E}"/>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9972600" y="5596972"/>
            <a:ext cx="864838"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39">
            <a:extLst>
              <a:ext uri="{FF2B5EF4-FFF2-40B4-BE49-F238E27FC236}">
                <a16:creationId xmlns:a16="http://schemas.microsoft.com/office/drawing/2014/main" id="{E37874DE-14B5-9C3A-FE5B-5CA1F9ECFF41}"/>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9723066" y="6080618"/>
            <a:ext cx="867464"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0">
            <a:extLst>
              <a:ext uri="{FF2B5EF4-FFF2-40B4-BE49-F238E27FC236}">
                <a16:creationId xmlns:a16="http://schemas.microsoft.com/office/drawing/2014/main" id="{1C6172A7-B483-5BA0-0A2D-20A4CF20EFBE}"/>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9647445" y="5583309"/>
            <a:ext cx="524862"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Rectangle 41">
            <a:extLst>
              <a:ext uri="{FF2B5EF4-FFF2-40B4-BE49-F238E27FC236}">
                <a16:creationId xmlns:a16="http://schemas.microsoft.com/office/drawing/2014/main" id="{BC398702-CA1C-3C75-3876-7F23498AF0B6}"/>
              </a:ext>
            </a:extLst>
          </p:cNvPr>
          <p:cNvSpPr/>
          <p:nvPr/>
        </p:nvSpPr>
        <p:spPr>
          <a:xfrm>
            <a:off x="9817040" y="763109"/>
            <a:ext cx="2090677" cy="539136"/>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I&amp;C Validation</a:t>
            </a:r>
          </a:p>
        </p:txBody>
      </p:sp>
    </p:spTree>
    <p:extLst>
      <p:ext uri="{BB962C8B-B14F-4D97-AF65-F5344CB8AC3E}">
        <p14:creationId xmlns:p14="http://schemas.microsoft.com/office/powerpoint/2010/main" val="178697124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AF3B4-7B39-25EF-EF42-FECC972D47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8863D6-9A60-21F5-D9F2-412EC3C6CC06}"/>
              </a:ext>
            </a:extLst>
          </p:cNvPr>
          <p:cNvSpPr>
            <a:spLocks noGrp="1"/>
          </p:cNvSpPr>
          <p:nvPr>
            <p:ph type="title"/>
          </p:nvPr>
        </p:nvSpPr>
        <p:spPr/>
        <p:txBody>
          <a:bodyPr/>
          <a:lstStyle/>
          <a:p>
            <a:r>
              <a:rPr lang="en-US" dirty="0"/>
              <a:t>References</a:t>
            </a:r>
          </a:p>
        </p:txBody>
      </p:sp>
      <p:sp>
        <p:nvSpPr>
          <p:cNvPr id="3" name="Espace réservé du texte 2">
            <a:extLst>
              <a:ext uri="{FF2B5EF4-FFF2-40B4-BE49-F238E27FC236}">
                <a16:creationId xmlns:a16="http://schemas.microsoft.com/office/drawing/2014/main" id="{D754762C-C483-0C13-D7C3-C4531248B188}"/>
              </a:ext>
            </a:extLst>
          </p:cNvPr>
          <p:cNvSpPr>
            <a:spLocks noGrp="1"/>
          </p:cNvSpPr>
          <p:nvPr>
            <p:ph type="body" idx="1"/>
          </p:nvPr>
        </p:nvSpPr>
        <p:spPr/>
        <p:txBody>
          <a:bodyPr/>
          <a:lstStyle/>
          <a:p>
            <a:r>
              <a:rPr lang="fr-FR" dirty="0">
                <a:latin typeface="+mn-lt"/>
              </a:rPr>
              <a:t>3.</a:t>
            </a:r>
          </a:p>
        </p:txBody>
      </p:sp>
      <p:sp>
        <p:nvSpPr>
          <p:cNvPr id="6" name="Espace réservé du numéro de diapositive 5">
            <a:extLst>
              <a:ext uri="{FF2B5EF4-FFF2-40B4-BE49-F238E27FC236}">
                <a16:creationId xmlns:a16="http://schemas.microsoft.com/office/drawing/2014/main" id="{F7478F5E-48EE-2D7B-1C13-C13A3E86767C}"/>
              </a:ext>
            </a:extLst>
          </p:cNvPr>
          <p:cNvSpPr>
            <a:spLocks noGrp="1"/>
          </p:cNvSpPr>
          <p:nvPr>
            <p:ph type="sldNum" sz="quarter" idx="14"/>
          </p:nvPr>
        </p:nvSpPr>
        <p:spPr>
          <a:xfrm>
            <a:off x="11151101" y="6381201"/>
            <a:ext cx="720000" cy="252000"/>
          </a:xfrm>
        </p:spPr>
        <p:txBody>
          <a:bodyPr/>
          <a:lstStyle/>
          <a:p>
            <a:fld id="{0334CA73-E165-43C3-A7BE-6A64DCE862CA}" type="slidenum">
              <a:rPr lang="fr-FR" smtClean="0"/>
              <a:pPr/>
              <a:t>12</a:t>
            </a:fld>
            <a:endParaRPr lang="fr-FR"/>
          </a:p>
        </p:txBody>
      </p:sp>
    </p:spTree>
    <p:extLst>
      <p:ext uri="{BB962C8B-B14F-4D97-AF65-F5344CB8AC3E}">
        <p14:creationId xmlns:p14="http://schemas.microsoft.com/office/powerpoint/2010/main" val="393019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2A99D-B51F-495C-91E4-BB1DBF155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E76CA-F025-F43D-C17F-44BB6F21B25D}"/>
              </a:ext>
            </a:extLst>
          </p:cNvPr>
          <p:cNvSpPr>
            <a:spLocks noGrp="1"/>
          </p:cNvSpPr>
          <p:nvPr>
            <p:ph type="title"/>
          </p:nvPr>
        </p:nvSpPr>
        <p:spPr>
          <a:xfrm>
            <a:off x="295026" y="171416"/>
            <a:ext cx="10515600" cy="461665"/>
          </a:xfrm>
        </p:spPr>
        <p:txBody>
          <a:bodyPr/>
          <a:lstStyle/>
          <a:p>
            <a:pPr fontAlgn="base"/>
            <a:r>
              <a:rPr lang="en-US" dirty="0"/>
              <a:t>References</a:t>
            </a:r>
            <a:endParaRPr lang="en-US" sz="3200" dirty="0"/>
          </a:p>
        </p:txBody>
      </p:sp>
      <p:sp>
        <p:nvSpPr>
          <p:cNvPr id="5" name="TextBox 4">
            <a:extLst>
              <a:ext uri="{FF2B5EF4-FFF2-40B4-BE49-F238E27FC236}">
                <a16:creationId xmlns:a16="http://schemas.microsoft.com/office/drawing/2014/main" id="{417972BC-0AAE-AC34-5688-726C1669C801}"/>
              </a:ext>
            </a:extLst>
          </p:cNvPr>
          <p:cNvSpPr txBox="1"/>
          <p:nvPr/>
        </p:nvSpPr>
        <p:spPr>
          <a:xfrm>
            <a:off x="295026" y="1094155"/>
            <a:ext cx="11490574" cy="646331"/>
          </a:xfrm>
          <a:prstGeom prst="rect">
            <a:avLst/>
          </a:prstGeom>
          <a:noFill/>
        </p:spPr>
        <p:txBody>
          <a:bodyPr wrap="square">
            <a:spAutoFit/>
          </a:bodyPr>
          <a:lstStyle/>
          <a:p>
            <a:r>
              <a:rPr lang="en-US" dirty="0"/>
              <a:t>1- NUREG- 1150 Vol. 2 Severe Accident Risks: An Assessment for Five U.S. Nuclear Power Plants</a:t>
            </a:r>
          </a:p>
          <a:p>
            <a:r>
              <a:rPr lang="en-US" dirty="0"/>
              <a:t>2- Risk and Safety Analysis of Nuclear Systems (RSANS) John C. Lee, Norman J. McCormick</a:t>
            </a:r>
          </a:p>
        </p:txBody>
      </p:sp>
    </p:spTree>
    <p:extLst>
      <p:ext uri="{BB962C8B-B14F-4D97-AF65-F5344CB8AC3E}">
        <p14:creationId xmlns:p14="http://schemas.microsoft.com/office/powerpoint/2010/main" val="2648098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0200A-475E-2F81-0FCC-BDB1B31282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A312209-414E-408F-EF89-8DBF168204F2}"/>
              </a:ext>
            </a:extLst>
          </p:cNvPr>
          <p:cNvSpPr>
            <a:spLocks noGrp="1"/>
          </p:cNvSpPr>
          <p:nvPr>
            <p:ph type="title"/>
          </p:nvPr>
        </p:nvSpPr>
        <p:spPr>
          <a:xfrm>
            <a:off x="3901505" y="2771416"/>
            <a:ext cx="3594183" cy="2948365"/>
          </a:xfrm>
        </p:spPr>
        <p:txBody>
          <a:bodyPr/>
          <a:lstStyle/>
          <a:p>
            <a:pPr>
              <a:lnSpc>
                <a:spcPts val="6200"/>
              </a:lnSpc>
            </a:pPr>
            <a:r>
              <a:rPr lang="en-US" sz="6600" i="1" dirty="0">
                <a:latin typeface="+mn-lt"/>
                <a:cs typeface="EDF 2020 Soft" pitchFamily="50" charset="0"/>
              </a:rPr>
              <a:t>Thank</a:t>
            </a:r>
            <a:br>
              <a:rPr lang="en-US" sz="6600" i="1" dirty="0">
                <a:latin typeface="+mn-lt"/>
                <a:cs typeface="EDF 2020 Soft" pitchFamily="50" charset="0"/>
              </a:rPr>
            </a:br>
            <a:r>
              <a:rPr lang="en-US" sz="6600" i="1" dirty="0">
                <a:latin typeface="+mn-lt"/>
                <a:cs typeface="EDF 2020 Soft" pitchFamily="50" charset="0"/>
              </a:rPr>
              <a:t>you </a:t>
            </a:r>
            <a:endParaRPr lang="fr-FR" sz="6600" dirty="0">
              <a:latin typeface="+mn-lt"/>
              <a:cs typeface="EDF 2020 Soft" pitchFamily="50" charset="0"/>
            </a:endParaRPr>
          </a:p>
        </p:txBody>
      </p:sp>
      <p:sp>
        <p:nvSpPr>
          <p:cNvPr id="3" name="Espace réservé du texte 2">
            <a:extLst>
              <a:ext uri="{FF2B5EF4-FFF2-40B4-BE49-F238E27FC236}">
                <a16:creationId xmlns:a16="http://schemas.microsoft.com/office/drawing/2014/main" id="{108F1DEF-F3E4-92D4-1249-0BB3BB36F934}"/>
              </a:ext>
            </a:extLst>
          </p:cNvPr>
          <p:cNvSpPr>
            <a:spLocks noGrp="1"/>
          </p:cNvSpPr>
          <p:nvPr>
            <p:ph type="body" sz="quarter" idx="13"/>
          </p:nvPr>
        </p:nvSpPr>
        <p:spPr>
          <a:xfrm>
            <a:off x="7761256" y="3056529"/>
            <a:ext cx="3594183" cy="2663253"/>
          </a:xfrm>
        </p:spPr>
        <p:txBody>
          <a:bodyPr/>
          <a:lstStyle/>
          <a:p>
            <a:r>
              <a:rPr lang="en-US" dirty="0">
                <a:latin typeface="+mn-lt"/>
                <a:cs typeface="EDF 2020 Soft" pitchFamily="50" charset="0"/>
              </a:rPr>
              <a:t>Contacts</a:t>
            </a:r>
          </a:p>
          <a:p>
            <a:pPr lvl="1"/>
            <a:endParaRPr lang="en-US" dirty="0">
              <a:latin typeface="+mn-lt"/>
            </a:endParaRPr>
          </a:p>
          <a:p>
            <a:pPr lvl="2"/>
            <a:r>
              <a:rPr lang="en-US" b="1" dirty="0"/>
              <a:t>Taha ABDELNAEEM </a:t>
            </a:r>
          </a:p>
          <a:p>
            <a:pPr lvl="1"/>
            <a:r>
              <a:rPr lang="en-US" b="0" dirty="0"/>
              <a:t>taha-ibrahim.abdelnaeem@framatome.com</a:t>
            </a:r>
            <a:endParaRPr lang="en-US" b="1" dirty="0">
              <a:latin typeface="+mn-lt"/>
            </a:endParaRPr>
          </a:p>
          <a:p>
            <a:pPr lvl="2"/>
            <a:endParaRPr lang="en-US" b="1" dirty="0">
              <a:latin typeface="+mn-lt"/>
            </a:endParaRPr>
          </a:p>
        </p:txBody>
      </p:sp>
    </p:spTree>
    <p:extLst>
      <p:ext uri="{BB962C8B-B14F-4D97-AF65-F5344CB8AC3E}">
        <p14:creationId xmlns:p14="http://schemas.microsoft.com/office/powerpoint/2010/main" val="157328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8CE78A3-F02F-2142-3BD9-6E159315C2DF}"/>
              </a:ext>
            </a:extLst>
          </p:cNvPr>
          <p:cNvSpPr>
            <a:spLocks noGrp="1"/>
          </p:cNvSpPr>
          <p:nvPr>
            <p:ph type="sldNum" sz="quarter" idx="10"/>
          </p:nvPr>
        </p:nvSpPr>
        <p:spPr/>
        <p:txBody>
          <a:bodyPr/>
          <a:lstStyle/>
          <a:p>
            <a:fld id="{0334CA73-E165-43C3-A7BE-6A64DCE862CA}" type="slidenum">
              <a:rPr lang="fr-FR" smtClean="0"/>
              <a:pPr/>
              <a:t>2</a:t>
            </a:fld>
            <a:endParaRPr lang="fr-FR" dirty="0"/>
          </a:p>
        </p:txBody>
      </p:sp>
      <p:graphicFrame>
        <p:nvGraphicFramePr>
          <p:cNvPr id="18" name="Tableau 17">
            <a:extLst>
              <a:ext uri="{FF2B5EF4-FFF2-40B4-BE49-F238E27FC236}">
                <a16:creationId xmlns:a16="http://schemas.microsoft.com/office/drawing/2014/main" id="{11DCCC93-4F95-8AFF-E591-3F61F3C38E8D}"/>
              </a:ext>
            </a:extLst>
          </p:cNvPr>
          <p:cNvGraphicFramePr>
            <a:graphicFrameLocks noGrp="1"/>
          </p:cNvGraphicFramePr>
          <p:nvPr/>
        </p:nvGraphicFramePr>
        <p:xfrm>
          <a:off x="683302" y="2298457"/>
          <a:ext cx="5030188" cy="1615440"/>
        </p:xfrm>
        <a:graphic>
          <a:graphicData uri="http://schemas.openxmlformats.org/drawingml/2006/table">
            <a:tbl>
              <a:tblPr firstRow="1" bandRow="1"/>
              <a:tblGrid>
                <a:gridCol w="1684994">
                  <a:extLst>
                    <a:ext uri="{9D8B030D-6E8A-4147-A177-3AD203B41FA5}">
                      <a16:colId xmlns:a16="http://schemas.microsoft.com/office/drawing/2014/main" val="1270779909"/>
                    </a:ext>
                  </a:extLst>
                </a:gridCol>
                <a:gridCol w="1873504">
                  <a:extLst>
                    <a:ext uri="{9D8B030D-6E8A-4147-A177-3AD203B41FA5}">
                      <a16:colId xmlns:a16="http://schemas.microsoft.com/office/drawing/2014/main" val="4065740345"/>
                    </a:ext>
                  </a:extLst>
                </a:gridCol>
                <a:gridCol w="1471690">
                  <a:extLst>
                    <a:ext uri="{9D8B030D-6E8A-4147-A177-3AD203B41FA5}">
                      <a16:colId xmlns:a16="http://schemas.microsoft.com/office/drawing/2014/main" val="3097445905"/>
                    </a:ext>
                  </a:extLst>
                </a:gridCol>
              </a:tblGrid>
              <a:tr h="49082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000" b="0" dirty="0"/>
                        <a:t>EU EC </a:t>
                      </a:r>
                    </a:p>
                    <a:p>
                      <a:pPr algn="ctr"/>
                      <a:r>
                        <a:rPr lang="en-US" sz="1000" b="0" dirty="0"/>
                        <a:t>country code = </a:t>
                      </a:r>
                      <a:r>
                        <a:rPr lang="en-US" sz="1000" b="0" kern="1200" dirty="0">
                          <a:solidFill>
                            <a:schemeClr val="bg1"/>
                          </a:solidFill>
                          <a:highlight>
                            <a:srgbClr val="1057C8"/>
                          </a:highlight>
                          <a:latin typeface="+mn-lt"/>
                          <a:ea typeface="+mn-ea"/>
                          <a:cs typeface="+mn-cs"/>
                        </a:rPr>
                        <a:t>XX</a:t>
                      </a:r>
                    </a:p>
                    <a:p>
                      <a:pPr algn="ctr"/>
                      <a:r>
                        <a:rPr lang="en-US" sz="1000" b="0" dirty="0"/>
                        <a:t> marking code = </a:t>
                      </a:r>
                      <a:r>
                        <a:rPr lang="en-US" sz="1000" b="0" kern="1200" dirty="0">
                          <a:solidFill>
                            <a:schemeClr val="bg1"/>
                          </a:solidFill>
                          <a:highlight>
                            <a:srgbClr val="1057C8"/>
                          </a:highlight>
                          <a:latin typeface="+mn-lt"/>
                          <a:ea typeface="+mn-ea"/>
                          <a:cs typeface="+mn-cs"/>
                        </a:rPr>
                        <a:t>N</a:t>
                      </a:r>
                      <a:r>
                        <a:rPr lang="en-US" sz="1000" b="0" dirty="0">
                          <a:solidFill>
                            <a:schemeClr val="tx2"/>
                          </a:solidFill>
                        </a:rPr>
                        <a:t>  </a:t>
                      </a:r>
                      <a:r>
                        <a:rPr lang="en-US" sz="1000" b="0" dirty="0"/>
                        <a:t> </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t>US EC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t>marking code = </a:t>
                      </a:r>
                      <a:r>
                        <a:rPr lang="en-US" sz="1000" b="0" kern="1200" dirty="0">
                          <a:solidFill>
                            <a:schemeClr val="bg1"/>
                          </a:solidFill>
                          <a:highlight>
                            <a:srgbClr val="1057C8"/>
                          </a:highlight>
                          <a:latin typeface="+mn-lt"/>
                          <a:ea typeface="+mn-ea"/>
                          <a:cs typeface="+mn-cs"/>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noProof="0" dirty="0">
                          <a:solidFill>
                            <a:schemeClr val="lt1"/>
                          </a:solidFill>
                          <a:latin typeface="+mn-lt"/>
                          <a:ea typeface="+mn-ea"/>
                          <a:cs typeface="+mn-cs"/>
                        </a:rPr>
                        <a:t>OTH EC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dirty="0">
                          <a:solidFill>
                            <a:schemeClr val="lt1"/>
                          </a:solidFill>
                          <a:latin typeface="+mn-lt"/>
                          <a:ea typeface="+mn-ea"/>
                          <a:cs typeface="+mn-cs"/>
                        </a:rPr>
                        <a:t>country code = </a:t>
                      </a:r>
                      <a:r>
                        <a:rPr lang="en-US" sz="1000" b="0" kern="1200" dirty="0">
                          <a:solidFill>
                            <a:schemeClr val="bg1"/>
                          </a:solidFill>
                          <a:highlight>
                            <a:srgbClr val="1057C8"/>
                          </a:highlight>
                          <a:latin typeface="+mn-lt"/>
                          <a:ea typeface="+mn-ea"/>
                          <a:cs typeface="+mn-cs"/>
                        </a:rPr>
                        <a:t>XX</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dirty="0">
                          <a:solidFill>
                            <a:schemeClr val="lt1"/>
                          </a:solidFill>
                          <a:latin typeface="+mn-lt"/>
                          <a:ea typeface="+mn-ea"/>
                          <a:cs typeface="+mn-cs"/>
                        </a:rPr>
                        <a:t> marking code</a:t>
                      </a:r>
                      <a:r>
                        <a:rPr lang="en-US" sz="1000" b="0" kern="1200" noProof="0" dirty="0">
                          <a:solidFill>
                            <a:schemeClr val="lt1"/>
                          </a:solidFill>
                          <a:latin typeface="+mn-lt"/>
                          <a:ea typeface="+mn-ea"/>
                          <a:cs typeface="+mn-cs"/>
                        </a:rPr>
                        <a:t>= </a:t>
                      </a:r>
                      <a:r>
                        <a:rPr lang="en-US" sz="1000" b="0" kern="1200" noProof="0" dirty="0">
                          <a:solidFill>
                            <a:schemeClr val="bg1"/>
                          </a:solidFill>
                          <a:highlight>
                            <a:srgbClr val="1057C8"/>
                          </a:highlight>
                          <a:latin typeface="+mn-lt"/>
                          <a:ea typeface="+mn-ea"/>
                          <a:cs typeface="+mn-cs"/>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extLst>
                  <a:ext uri="{0D108BD9-81ED-4DB2-BD59-A6C34878D82A}">
                    <a16:rowId xmlns:a16="http://schemas.microsoft.com/office/drawing/2014/main" val="3319703973"/>
                  </a:ext>
                </a:extLst>
              </a:tr>
              <a:tr h="1059994">
                <a:tc gridSpan="3">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just" defTabSz="914400" rtl="0" eaLnBrk="1" fontAlgn="auto" latinLnBrk="0" hangingPunct="1">
                        <a:lnSpc>
                          <a:spcPct val="100000"/>
                        </a:lnSpc>
                        <a:spcBef>
                          <a:spcPts val="0"/>
                        </a:spcBef>
                        <a:spcAft>
                          <a:spcPts val="0"/>
                        </a:spcAft>
                        <a:buClr>
                          <a:srgbClr val="2F5496"/>
                        </a:buClr>
                        <a:buSzPts val="1100"/>
                        <a:buFont typeface="Calibri" panose="020F0502020204030204" pitchFamily="34" charset="0"/>
                        <a:buNone/>
                        <a:tabLst/>
                        <a:defRPr/>
                      </a:pPr>
                      <a:r>
                        <a:rPr lang="en-US" sz="800" kern="1200" dirty="0">
                          <a:solidFill>
                            <a:schemeClr val="bg1">
                              <a:lumMod val="50000"/>
                            </a:schemeClr>
                          </a:solidFill>
                          <a:effectLst/>
                          <a:latin typeface="+mn-lt"/>
                          <a:ea typeface="Calibri" panose="020F0502020204030204" pitchFamily="34" charset="0"/>
                          <a:cs typeface="+mn-cs"/>
                        </a:rPr>
                        <a:t>Goods marked EU EC different to “N” are subject to export authorization of the States members of the European Union (EU) in case of export outside EU, and also for certain sensitive goods (e. g. goods marked “EU EC”: “0E001”) in case of transfer within UE ; they cannot be reexported nor transferred back without a prior agreement from the State of the first export. Goods marked US EC different to “N” are subject to export, re-export or transfer authorization of the United States of America. Goods marked OTH EC (country code(s)) different to “N” are subject to export, re-export or transfer authorization of the mentioned county(</a:t>
                      </a:r>
                      <a:r>
                        <a:rPr lang="en-US" sz="800" kern="1200" dirty="0" err="1">
                          <a:solidFill>
                            <a:schemeClr val="bg1">
                              <a:lumMod val="50000"/>
                            </a:schemeClr>
                          </a:solidFill>
                          <a:effectLst/>
                          <a:latin typeface="+mn-lt"/>
                          <a:ea typeface="Calibri" panose="020F0502020204030204" pitchFamily="34" charset="0"/>
                          <a:cs typeface="+mn-cs"/>
                        </a:rPr>
                        <a:t>ies</a:t>
                      </a:r>
                      <a:r>
                        <a:rPr lang="en-US" sz="800" kern="1200" dirty="0">
                          <a:solidFill>
                            <a:schemeClr val="bg1">
                              <a:lumMod val="50000"/>
                            </a:schemeClr>
                          </a:solidFill>
                          <a:effectLst/>
                          <a:latin typeface="+mn-lt"/>
                          <a:ea typeface="Calibri" panose="020F0502020204030204" pitchFamily="34" charset="0"/>
                          <a:cs typeface="+mn-cs"/>
                        </a:rPr>
                        <a:t>). Even for goods marked “EU EC: N” and “US EC: N” and “OTH EC: N”, an export authorization may be required depending on their final destination or end-use.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18752355"/>
                  </a:ext>
                </a:extLst>
              </a:tr>
            </a:tbl>
          </a:graphicData>
        </a:graphic>
      </p:graphicFrame>
      <p:graphicFrame>
        <p:nvGraphicFramePr>
          <p:cNvPr id="19" name="Tableau 18">
            <a:extLst>
              <a:ext uri="{FF2B5EF4-FFF2-40B4-BE49-F238E27FC236}">
                <a16:creationId xmlns:a16="http://schemas.microsoft.com/office/drawing/2014/main" id="{F5934B29-341E-4BB5-D728-8B65368B2666}"/>
              </a:ext>
            </a:extLst>
          </p:cNvPr>
          <p:cNvGraphicFramePr>
            <a:graphicFrameLocks noGrp="1"/>
          </p:cNvGraphicFramePr>
          <p:nvPr/>
        </p:nvGraphicFramePr>
        <p:xfrm>
          <a:off x="683302" y="4524157"/>
          <a:ext cx="5030188" cy="958167"/>
        </p:xfrm>
        <a:graphic>
          <a:graphicData uri="http://schemas.openxmlformats.org/drawingml/2006/table">
            <a:tbl>
              <a:tblPr firstRow="1" bandRow="1"/>
              <a:tblGrid>
                <a:gridCol w="2434802">
                  <a:extLst>
                    <a:ext uri="{9D8B030D-6E8A-4147-A177-3AD203B41FA5}">
                      <a16:colId xmlns:a16="http://schemas.microsoft.com/office/drawing/2014/main" val="1270779909"/>
                    </a:ext>
                  </a:extLst>
                </a:gridCol>
                <a:gridCol w="2595386">
                  <a:extLst>
                    <a:ext uri="{9D8B030D-6E8A-4147-A177-3AD203B41FA5}">
                      <a16:colId xmlns:a16="http://schemas.microsoft.com/office/drawing/2014/main" val="508356051"/>
                    </a:ext>
                  </a:extLst>
                </a:gridCol>
              </a:tblGrid>
              <a:tr h="14485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en-US" sz="1000" b="0" noProof="0" dirty="0"/>
                        <a:t>AL = </a:t>
                      </a:r>
                      <a:r>
                        <a:rPr lang="en-US" sz="1000" b="0" noProof="0" dirty="0">
                          <a:solidFill>
                            <a:schemeClr val="bg1"/>
                          </a:solidFill>
                          <a:highlight>
                            <a:srgbClr val="1057C8"/>
                          </a:highlight>
                        </a:rPr>
                        <a:t>N</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noProof="0" dirty="0"/>
                        <a:t>ECCN = </a:t>
                      </a:r>
                      <a:r>
                        <a:rPr lang="en-US" sz="1000" b="0" noProof="0" dirty="0">
                          <a:solidFill>
                            <a:schemeClr val="bg1"/>
                          </a:solidFill>
                          <a:highlight>
                            <a:srgbClr val="1057C8"/>
                          </a:highlight>
                        </a:rPr>
                        <a:t>N</a:t>
                      </a:r>
                    </a:p>
                  </a:txBody>
                  <a:tcPr marL="45720" marR="4572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1A70"/>
                    </a:solidFill>
                  </a:tcPr>
                </a:tc>
                <a:extLst>
                  <a:ext uri="{0D108BD9-81ED-4DB2-BD59-A6C34878D82A}">
                    <a16:rowId xmlns:a16="http://schemas.microsoft.com/office/drawing/2014/main" val="3319703973"/>
                  </a:ext>
                </a:extLst>
              </a:tr>
              <a:tr h="714327">
                <a:tc grid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lvl="0" indent="0" algn="just">
                        <a:spcAft>
                          <a:spcPts val="0"/>
                        </a:spcAft>
                        <a:buClr>
                          <a:srgbClr val="2F5496"/>
                        </a:buClr>
                        <a:buSzPts val="1100"/>
                        <a:buFont typeface="Calibri" panose="020F0502020204030204" pitchFamily="34" charset="0"/>
                        <a:buNone/>
                      </a:pPr>
                      <a:r>
                        <a:rPr lang="en-US" sz="800" kern="1200" noProof="0" dirty="0">
                          <a:solidFill>
                            <a:schemeClr val="bg1">
                              <a:lumMod val="50000"/>
                            </a:schemeClr>
                          </a:solidFill>
                          <a:effectLst/>
                          <a:latin typeface="+mn-lt"/>
                          <a:ea typeface="Calibri" panose="020F0502020204030204" pitchFamily="34" charset="0"/>
                          <a:cs typeface="+mn-cs"/>
                        </a:rPr>
                        <a:t>Goods labeled with “AL not equal to N” are subject to European or German export authorization when being exported within or out of the EU. </a:t>
                      </a:r>
                    </a:p>
                    <a:p>
                      <a:pPr marL="0" lvl="0" indent="0" algn="just">
                        <a:spcAft>
                          <a:spcPts val="0"/>
                        </a:spcAft>
                        <a:buClr>
                          <a:srgbClr val="2F5496"/>
                        </a:buClr>
                        <a:buSzPts val="1100"/>
                        <a:buFont typeface="Calibri" panose="020F0502020204030204" pitchFamily="34" charset="0"/>
                        <a:buNone/>
                      </a:pPr>
                      <a:r>
                        <a:rPr lang="en-US" sz="800" kern="1200" noProof="0" dirty="0">
                          <a:solidFill>
                            <a:schemeClr val="bg1">
                              <a:lumMod val="50000"/>
                            </a:schemeClr>
                          </a:solidFill>
                          <a:effectLst/>
                          <a:latin typeface="+mn-lt"/>
                          <a:ea typeface="Calibri" panose="020F0502020204030204" pitchFamily="34" charset="0"/>
                          <a:cs typeface="+mn-cs"/>
                        </a:rPr>
                        <a:t>Goods labeled with “ECCN not equal to N or EAR99” are subject to U.S. reexport authorization. Even without a label, or with label: “AL: N” or “ECCN: N” or “ECCN: EAR99,” authorization may be required due to the final whereabouts and purpose for which the goods are to be used.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FFFFFF">
                        <a:lumMod val="95000"/>
                      </a:srgbClr>
                    </a:solidFill>
                  </a:tcPr>
                </a:tc>
                <a:tc hMerge="1">
                  <a:txBody>
                    <a:bodyPr/>
                    <a:lstStyle/>
                    <a:p>
                      <a:endParaRPr lang="en-US"/>
                    </a:p>
                  </a:txBody>
                  <a:tcPr/>
                </a:tc>
                <a:extLst>
                  <a:ext uri="{0D108BD9-81ED-4DB2-BD59-A6C34878D82A}">
                    <a16:rowId xmlns:a16="http://schemas.microsoft.com/office/drawing/2014/main" val="2118752355"/>
                  </a:ext>
                </a:extLst>
              </a:tr>
            </a:tbl>
          </a:graphicData>
        </a:graphic>
      </p:graphicFrame>
      <p:sp>
        <p:nvSpPr>
          <p:cNvPr id="20" name="ZoneTexte 19">
            <a:extLst>
              <a:ext uri="{FF2B5EF4-FFF2-40B4-BE49-F238E27FC236}">
                <a16:creationId xmlns:a16="http://schemas.microsoft.com/office/drawing/2014/main" id="{31F58445-998F-5058-6859-AF60BF23B796}"/>
              </a:ext>
            </a:extLst>
          </p:cNvPr>
          <p:cNvSpPr txBox="1"/>
          <p:nvPr/>
        </p:nvSpPr>
        <p:spPr>
          <a:xfrm>
            <a:off x="6077712" y="578105"/>
            <a:ext cx="342901" cy="369332"/>
          </a:xfrm>
          <a:prstGeom prst="rect">
            <a:avLst/>
          </a:prstGeom>
          <a:noFill/>
        </p:spPr>
        <p:txBody>
          <a:bodyPr wrap="square" rtlCol="0">
            <a:spAutoFit/>
          </a:bodyPr>
          <a:lstStyle/>
          <a:p>
            <a:r>
              <a:rPr lang="en-US" dirty="0">
                <a:solidFill>
                  <a:srgbClr val="001A70"/>
                </a:solidFill>
                <a:latin typeface="Arial" panose="020B0604020202020204"/>
              </a:rPr>
              <a:t>X</a:t>
            </a:r>
          </a:p>
        </p:txBody>
      </p:sp>
      <p:grpSp>
        <p:nvGrpSpPr>
          <p:cNvPr id="21" name="Groupe 20">
            <a:extLst>
              <a:ext uri="{FF2B5EF4-FFF2-40B4-BE49-F238E27FC236}">
                <a16:creationId xmlns:a16="http://schemas.microsoft.com/office/drawing/2014/main" id="{E118408D-8A53-AB7E-3360-37E15F55D380}"/>
              </a:ext>
            </a:extLst>
          </p:cNvPr>
          <p:cNvGrpSpPr/>
          <p:nvPr/>
        </p:nvGrpSpPr>
        <p:grpSpPr>
          <a:xfrm>
            <a:off x="6457321" y="508000"/>
            <a:ext cx="4931617" cy="430888"/>
            <a:chOff x="6381750" y="361696"/>
            <a:chExt cx="4931617" cy="430888"/>
          </a:xfrm>
        </p:grpSpPr>
        <p:grpSp>
          <p:nvGrpSpPr>
            <p:cNvPr id="22" name="Groupe 21">
              <a:extLst>
                <a:ext uri="{FF2B5EF4-FFF2-40B4-BE49-F238E27FC236}">
                  <a16:creationId xmlns:a16="http://schemas.microsoft.com/office/drawing/2014/main" id="{0D5D3C02-0F61-59A2-FAD3-9C99C3CEEF23}"/>
                </a:ext>
              </a:extLst>
            </p:cNvPr>
            <p:cNvGrpSpPr/>
            <p:nvPr/>
          </p:nvGrpSpPr>
          <p:grpSpPr>
            <a:xfrm>
              <a:off x="6381750" y="361696"/>
              <a:ext cx="4855925" cy="430888"/>
              <a:chOff x="6400339" y="361696"/>
              <a:chExt cx="4855925" cy="430888"/>
            </a:xfrm>
          </p:grpSpPr>
          <p:sp>
            <p:nvSpPr>
              <p:cNvPr id="24" name="Rectangle 23">
                <a:extLst>
                  <a:ext uri="{FF2B5EF4-FFF2-40B4-BE49-F238E27FC236}">
                    <a16:creationId xmlns:a16="http://schemas.microsoft.com/office/drawing/2014/main" id="{0C7A7F8B-FE46-D32A-0B28-0EC4C12D6E12}"/>
                  </a:ext>
                </a:extLst>
              </p:cNvPr>
              <p:cNvSpPr/>
              <p:nvPr/>
            </p:nvSpPr>
            <p:spPr>
              <a:xfrm>
                <a:off x="6834378" y="361696"/>
                <a:ext cx="4421886" cy="430888"/>
              </a:xfrm>
              <a:prstGeom prst="rect">
                <a:avLst/>
              </a:prstGeom>
              <a:solidFill>
                <a:srgbClr val="FFE8D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0978BB73-9536-FC61-D7DB-20F04289F56B}"/>
                  </a:ext>
                </a:extLst>
              </p:cNvPr>
              <p:cNvSpPr/>
              <p:nvPr/>
            </p:nvSpPr>
            <p:spPr>
              <a:xfrm>
                <a:off x="6400339" y="361696"/>
                <a:ext cx="434039" cy="430888"/>
              </a:xfrm>
              <a:prstGeom prst="rect">
                <a:avLst/>
              </a:prstGeom>
              <a:solidFill>
                <a:srgbClr val="FFD3A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26" name="Graphique 25" descr="Avertissement contour">
                <a:extLst>
                  <a:ext uri="{FF2B5EF4-FFF2-40B4-BE49-F238E27FC236}">
                    <a16:creationId xmlns:a16="http://schemas.microsoft.com/office/drawing/2014/main" id="{65CBFBA4-E981-1229-72CE-AC984727DDF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77896" y="431801"/>
                <a:ext cx="283066" cy="283062"/>
              </a:xfrm>
              <a:prstGeom prst="rect">
                <a:avLst/>
              </a:prstGeom>
            </p:spPr>
          </p:pic>
        </p:grpSp>
        <p:sp>
          <p:nvSpPr>
            <p:cNvPr id="23" name="ZoneTexte 22">
              <a:extLst>
                <a:ext uri="{FF2B5EF4-FFF2-40B4-BE49-F238E27FC236}">
                  <a16:creationId xmlns:a16="http://schemas.microsoft.com/office/drawing/2014/main" id="{249BC696-071C-9F61-EC3C-D8E5568FDFBA}"/>
                </a:ext>
              </a:extLst>
            </p:cNvPr>
            <p:cNvSpPr txBox="1"/>
            <p:nvPr/>
          </p:nvSpPr>
          <p:spPr>
            <a:xfrm>
              <a:off x="6891481" y="361696"/>
              <a:ext cx="4421886" cy="43088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7C3400"/>
                  </a:solidFill>
                  <a:effectLst/>
                  <a:uLnTx/>
                  <a:uFillTx/>
                  <a:latin typeface="Arial" panose="020B0604020202020204"/>
                  <a:cs typeface="EDF 2020" panose="020B0503020203020204" pitchFamily="34" charset="0"/>
                </a:rPr>
                <a:t>Check the boxes corresponding to the document’s confidentiality level and indicate the applicable export control markings.</a:t>
              </a:r>
            </a:p>
          </p:txBody>
        </p:sp>
      </p:grpSp>
      <p:sp>
        <p:nvSpPr>
          <p:cNvPr id="3" name="ZoneTexte 19">
            <a:extLst>
              <a:ext uri="{FF2B5EF4-FFF2-40B4-BE49-F238E27FC236}">
                <a16:creationId xmlns:a16="http://schemas.microsoft.com/office/drawing/2014/main" id="{7F09C7D0-D154-84EB-F386-488E031F46AF}"/>
              </a:ext>
            </a:extLst>
          </p:cNvPr>
          <p:cNvSpPr txBox="1"/>
          <p:nvPr/>
        </p:nvSpPr>
        <p:spPr>
          <a:xfrm>
            <a:off x="5981344" y="2431486"/>
            <a:ext cx="342901" cy="369332"/>
          </a:xfrm>
          <a:prstGeom prst="rect">
            <a:avLst/>
          </a:prstGeom>
          <a:noFill/>
        </p:spPr>
        <p:txBody>
          <a:bodyPr wrap="square" rtlCol="0">
            <a:spAutoFit/>
          </a:bodyPr>
          <a:lstStyle/>
          <a:p>
            <a:r>
              <a:rPr lang="en-US" dirty="0">
                <a:solidFill>
                  <a:srgbClr val="001A70"/>
                </a:solidFill>
                <a:latin typeface="Arial" panose="020B0604020202020204"/>
              </a:rPr>
              <a:t>X</a:t>
            </a:r>
          </a:p>
        </p:txBody>
      </p:sp>
    </p:spTree>
    <p:extLst>
      <p:ext uri="{BB962C8B-B14F-4D97-AF65-F5344CB8AC3E}">
        <p14:creationId xmlns:p14="http://schemas.microsoft.com/office/powerpoint/2010/main" val="1837063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F5BC3-4127-4E9A-EC62-A6C19B512CC4}"/>
            </a:ext>
          </a:extLst>
        </p:cNvPr>
        <p:cNvGrpSpPr/>
        <p:nvPr/>
      </p:nvGrpSpPr>
      <p:grpSpPr>
        <a:xfrm>
          <a:off x="0" y="0"/>
          <a:ext cx="0" cy="0"/>
          <a:chOff x="0" y="0"/>
          <a:chExt cx="0" cy="0"/>
        </a:xfrm>
      </p:grpSpPr>
      <p:sp>
        <p:nvSpPr>
          <p:cNvPr id="16" name="Espace réservé du numéro de diapositive 15">
            <a:extLst>
              <a:ext uri="{FF2B5EF4-FFF2-40B4-BE49-F238E27FC236}">
                <a16:creationId xmlns:a16="http://schemas.microsoft.com/office/drawing/2014/main" id="{A2563585-9AEF-DA80-0245-5B3C2589B740}"/>
              </a:ext>
            </a:extLst>
          </p:cNvPr>
          <p:cNvSpPr>
            <a:spLocks noGrp="1"/>
          </p:cNvSpPr>
          <p:nvPr>
            <p:ph type="sldNum" sz="quarter" idx="24"/>
          </p:nvPr>
        </p:nvSpPr>
        <p:spPr>
          <a:xfrm>
            <a:off x="11151101" y="6381201"/>
            <a:ext cx="720000" cy="252000"/>
          </a:xfrm>
        </p:spPr>
        <p:txBody>
          <a:bodyPr/>
          <a:lstStyle/>
          <a:p>
            <a:fld id="{0334CA73-E165-43C3-A7BE-6A64DCE862CA}" type="slidenum">
              <a:rPr lang="fr-FR" smtClean="0"/>
              <a:pPr/>
              <a:t>3</a:t>
            </a:fld>
            <a:endParaRPr lang="fr-FR"/>
          </a:p>
        </p:txBody>
      </p:sp>
      <p:sp>
        <p:nvSpPr>
          <p:cNvPr id="4" name="Titre 3">
            <a:extLst>
              <a:ext uri="{FF2B5EF4-FFF2-40B4-BE49-F238E27FC236}">
                <a16:creationId xmlns:a16="http://schemas.microsoft.com/office/drawing/2014/main" id="{7C999682-5974-1EB7-CA54-9DB07BEE5AF7}"/>
              </a:ext>
            </a:extLst>
          </p:cNvPr>
          <p:cNvSpPr>
            <a:spLocks noGrp="1"/>
          </p:cNvSpPr>
          <p:nvPr>
            <p:ph type="title"/>
          </p:nvPr>
        </p:nvSpPr>
        <p:spPr/>
        <p:txBody>
          <a:bodyPr/>
          <a:lstStyle/>
          <a:p>
            <a:r>
              <a:rPr lang="en-US" dirty="0">
                <a:latin typeface="+mn-lt"/>
              </a:rPr>
              <a:t>Content</a:t>
            </a:r>
            <a:endParaRPr lang="fr-FR" dirty="0">
              <a:latin typeface="+mn-lt"/>
            </a:endParaRPr>
          </a:p>
        </p:txBody>
      </p:sp>
      <p:sp>
        <p:nvSpPr>
          <p:cNvPr id="2" name="Espace réservé du texte 1">
            <a:extLst>
              <a:ext uri="{FF2B5EF4-FFF2-40B4-BE49-F238E27FC236}">
                <a16:creationId xmlns:a16="http://schemas.microsoft.com/office/drawing/2014/main" id="{D183B536-702C-C14B-E6E4-1CCB0D5BBAA4}"/>
              </a:ext>
            </a:extLst>
          </p:cNvPr>
          <p:cNvSpPr>
            <a:spLocks noGrp="1"/>
          </p:cNvSpPr>
          <p:nvPr>
            <p:ph type="body" idx="1"/>
          </p:nvPr>
        </p:nvSpPr>
        <p:spPr/>
        <p:txBody>
          <a:bodyPr/>
          <a:lstStyle/>
          <a:p>
            <a:r>
              <a:rPr lang="fr-FR" dirty="0">
                <a:latin typeface="+mn-lt"/>
              </a:rPr>
              <a:t>1.</a:t>
            </a:r>
          </a:p>
        </p:txBody>
      </p:sp>
      <p:sp>
        <p:nvSpPr>
          <p:cNvPr id="3" name="Espace réservé du texte 2">
            <a:extLst>
              <a:ext uri="{FF2B5EF4-FFF2-40B4-BE49-F238E27FC236}">
                <a16:creationId xmlns:a16="http://schemas.microsoft.com/office/drawing/2014/main" id="{B8245C2B-EDD7-4F7D-DD5A-D60AC659BBCF}"/>
              </a:ext>
            </a:extLst>
          </p:cNvPr>
          <p:cNvSpPr>
            <a:spLocks noGrp="1"/>
          </p:cNvSpPr>
          <p:nvPr>
            <p:ph type="body" sz="quarter" idx="13"/>
          </p:nvPr>
        </p:nvSpPr>
        <p:spPr/>
        <p:txBody>
          <a:bodyPr/>
          <a:lstStyle/>
          <a:p>
            <a:pPr fontAlgn="base"/>
            <a:r>
              <a:rPr lang="en-US" b="1" dirty="0"/>
              <a:t>The Need for Dynamic PRA </a:t>
            </a:r>
          </a:p>
        </p:txBody>
      </p:sp>
      <p:sp>
        <p:nvSpPr>
          <p:cNvPr id="5" name="Espace réservé du texte 4">
            <a:extLst>
              <a:ext uri="{FF2B5EF4-FFF2-40B4-BE49-F238E27FC236}">
                <a16:creationId xmlns:a16="http://schemas.microsoft.com/office/drawing/2014/main" id="{7D2BA140-C31E-E62C-BB79-3D74A7B62A0A}"/>
              </a:ext>
            </a:extLst>
          </p:cNvPr>
          <p:cNvSpPr>
            <a:spLocks noGrp="1"/>
          </p:cNvSpPr>
          <p:nvPr>
            <p:ph type="body" idx="14"/>
          </p:nvPr>
        </p:nvSpPr>
        <p:spPr/>
        <p:txBody>
          <a:bodyPr/>
          <a:lstStyle/>
          <a:p>
            <a:r>
              <a:rPr lang="fr-FR" dirty="0">
                <a:latin typeface="+mn-lt"/>
              </a:rPr>
              <a:t>2.</a:t>
            </a:r>
          </a:p>
        </p:txBody>
      </p:sp>
      <p:sp>
        <p:nvSpPr>
          <p:cNvPr id="6" name="Espace réservé du texte 5">
            <a:extLst>
              <a:ext uri="{FF2B5EF4-FFF2-40B4-BE49-F238E27FC236}">
                <a16:creationId xmlns:a16="http://schemas.microsoft.com/office/drawing/2014/main" id="{385B4AE0-9C71-77D5-C31D-8F4632E6ACD4}"/>
              </a:ext>
            </a:extLst>
          </p:cNvPr>
          <p:cNvSpPr>
            <a:spLocks noGrp="1"/>
          </p:cNvSpPr>
          <p:nvPr>
            <p:ph type="body" sz="quarter" idx="15"/>
          </p:nvPr>
        </p:nvSpPr>
        <p:spPr/>
        <p:txBody>
          <a:bodyPr/>
          <a:lstStyle/>
          <a:p>
            <a:r>
              <a:rPr lang="en-US" b="1" dirty="0"/>
              <a:t>Basic Features of Discrete Dynamic Event Tree Analysis </a:t>
            </a:r>
            <a:endParaRPr lang="en-US" dirty="0"/>
          </a:p>
        </p:txBody>
      </p:sp>
      <p:sp>
        <p:nvSpPr>
          <p:cNvPr id="7" name="Espace réservé du texte 6">
            <a:extLst>
              <a:ext uri="{FF2B5EF4-FFF2-40B4-BE49-F238E27FC236}">
                <a16:creationId xmlns:a16="http://schemas.microsoft.com/office/drawing/2014/main" id="{1D56F75A-E879-4F0E-D9F6-24E805DDF1DE}"/>
              </a:ext>
            </a:extLst>
          </p:cNvPr>
          <p:cNvSpPr>
            <a:spLocks noGrp="1"/>
          </p:cNvSpPr>
          <p:nvPr>
            <p:ph type="body" idx="16"/>
          </p:nvPr>
        </p:nvSpPr>
        <p:spPr/>
        <p:txBody>
          <a:bodyPr/>
          <a:lstStyle/>
          <a:p>
            <a:r>
              <a:rPr lang="fr-FR" dirty="0">
                <a:latin typeface="+mn-lt"/>
              </a:rPr>
              <a:t>3.</a:t>
            </a:r>
          </a:p>
        </p:txBody>
      </p:sp>
      <p:sp>
        <p:nvSpPr>
          <p:cNvPr id="8" name="Espace réservé du texte 7">
            <a:extLst>
              <a:ext uri="{FF2B5EF4-FFF2-40B4-BE49-F238E27FC236}">
                <a16:creationId xmlns:a16="http://schemas.microsoft.com/office/drawing/2014/main" id="{7A2B3918-56CD-FF6C-4CFE-5AC789FC85A2}"/>
              </a:ext>
            </a:extLst>
          </p:cNvPr>
          <p:cNvSpPr>
            <a:spLocks noGrp="1"/>
          </p:cNvSpPr>
          <p:nvPr>
            <p:ph type="body" sz="quarter" idx="17"/>
          </p:nvPr>
        </p:nvSpPr>
        <p:spPr/>
        <p:txBody>
          <a:bodyPr/>
          <a:lstStyle/>
          <a:p>
            <a:r>
              <a:rPr lang="en-US" dirty="0"/>
              <a:t>RPS Components</a:t>
            </a:r>
            <a:endParaRPr lang="fr-FR" dirty="0"/>
          </a:p>
          <a:p>
            <a:endParaRPr lang="fr-FR" dirty="0">
              <a:latin typeface="+mn-lt"/>
            </a:endParaRPr>
          </a:p>
        </p:txBody>
      </p:sp>
      <p:sp>
        <p:nvSpPr>
          <p:cNvPr id="15" name="Espace réservé du texte 6">
            <a:extLst>
              <a:ext uri="{FF2B5EF4-FFF2-40B4-BE49-F238E27FC236}">
                <a16:creationId xmlns:a16="http://schemas.microsoft.com/office/drawing/2014/main" id="{7247F4F4-0656-4D15-8267-53C7EB97FFAD}"/>
              </a:ext>
            </a:extLst>
          </p:cNvPr>
          <p:cNvSpPr txBox="1">
            <a:spLocks/>
          </p:cNvSpPr>
          <p:nvPr/>
        </p:nvSpPr>
        <p:spPr>
          <a:xfrm>
            <a:off x="6488290" y="2162803"/>
            <a:ext cx="1224000" cy="10800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buFont typeface="Arial" panose="020B0604020202020204" pitchFamily="34" charset="0"/>
              <a:buNone/>
              <a:defRPr sz="7000" b="1" kern="1200">
                <a:solidFill>
                  <a:schemeClr val="bg1"/>
                </a:solidFill>
                <a:latin typeface="+mn-lt"/>
                <a:ea typeface="+mn-ea"/>
                <a:cs typeface="EDF 2020" panose="020B0503020203020204" pitchFamily="34" charset="0"/>
              </a:defRPr>
            </a:lvl1pPr>
            <a:lvl2pPr marL="457200" indent="0" algn="l" defTabSz="914400" rtl="0" eaLnBrk="1" latinLnBrk="0" hangingPunct="1">
              <a:lnSpc>
                <a:spcPct val="100000"/>
              </a:lnSpc>
              <a:spcBef>
                <a:spcPts val="0"/>
              </a:spcBef>
              <a:buFont typeface="Arial" panose="020B0604020202020204" pitchFamily="34" charset="0"/>
              <a:buNone/>
              <a:defRPr sz="2000" b="1" kern="1200">
                <a:solidFill>
                  <a:schemeClr val="tx1"/>
                </a:solidFill>
                <a:latin typeface="+mn-lt"/>
                <a:ea typeface="+mn-ea"/>
                <a:cs typeface="EDF 2020" panose="020B0503020203020204" pitchFamily="34" charset="0"/>
              </a:defRPr>
            </a:lvl2pPr>
            <a:lvl3pPr marL="914400" indent="0" algn="l" defTabSz="914400" rtl="0" eaLnBrk="1" latinLnBrk="0" hangingPunct="1">
              <a:lnSpc>
                <a:spcPct val="100000"/>
              </a:lnSpc>
              <a:spcBef>
                <a:spcPts val="0"/>
              </a:spcBef>
              <a:buFont typeface="Arial" panose="020B0604020202020204" pitchFamily="34" charset="0"/>
              <a:buNone/>
              <a:defRPr sz="1800" b="1" kern="1200">
                <a:solidFill>
                  <a:schemeClr val="accent2"/>
                </a:solidFill>
                <a:latin typeface="+mn-lt"/>
                <a:ea typeface="+mn-ea"/>
                <a:cs typeface="EDF 2020" panose="020B0503020203020204" pitchFamily="34" charset="0"/>
              </a:defRPr>
            </a:lvl3pPr>
            <a:lvl4pPr marL="1371600" indent="0" algn="l" defTabSz="914400" rtl="0" eaLnBrk="1" latinLnBrk="0" hangingPunct="1">
              <a:lnSpc>
                <a:spcPct val="100000"/>
              </a:lnSpc>
              <a:spcBef>
                <a:spcPts val="1200"/>
              </a:spcBef>
              <a:buSzPct val="150000"/>
              <a:buFontTx/>
              <a:buNone/>
              <a:defRPr sz="1600" b="1" kern="1200" baseline="30000">
                <a:solidFill>
                  <a:schemeClr val="tx1"/>
                </a:solidFill>
                <a:latin typeface="+mn-lt"/>
                <a:ea typeface="+mn-ea"/>
                <a:cs typeface="EDF 2020" panose="020B0503020203020204" pitchFamily="34" charset="0"/>
              </a:defRPr>
            </a:lvl4pPr>
            <a:lvl5pPr marL="1828800" indent="0" algn="l" defTabSz="914400" rtl="0" eaLnBrk="1" latinLnBrk="0" hangingPunct="1">
              <a:lnSpc>
                <a:spcPct val="100000"/>
              </a:lnSpc>
              <a:spcBef>
                <a:spcPts val="0"/>
              </a:spcBef>
              <a:buFont typeface="Arial" panose="020B0604020202020204" pitchFamily="34" charset="0"/>
              <a:buNone/>
              <a:defRPr sz="1600" b="1" kern="1200">
                <a:solidFill>
                  <a:schemeClr val="tx1"/>
                </a:solidFill>
                <a:latin typeface="+mn-lt"/>
                <a:ea typeface="+mn-ea"/>
                <a:cs typeface="EDF 2020" panose="020B0503020203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dirty="0"/>
              <a:t>4.</a:t>
            </a:r>
          </a:p>
        </p:txBody>
      </p:sp>
      <p:sp>
        <p:nvSpPr>
          <p:cNvPr id="17" name="Espace réservé du texte 7">
            <a:extLst>
              <a:ext uri="{FF2B5EF4-FFF2-40B4-BE49-F238E27FC236}">
                <a16:creationId xmlns:a16="http://schemas.microsoft.com/office/drawing/2014/main" id="{6572399B-3CDA-D036-B0EB-9BF8644FC909}"/>
              </a:ext>
            </a:extLst>
          </p:cNvPr>
          <p:cNvSpPr txBox="1">
            <a:spLocks/>
          </p:cNvSpPr>
          <p:nvPr/>
        </p:nvSpPr>
        <p:spPr>
          <a:xfrm>
            <a:off x="7356912" y="2250916"/>
            <a:ext cx="3096000" cy="9360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EDF 2020" panose="020B0503020203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1500" b="1" kern="1200">
                <a:solidFill>
                  <a:schemeClr val="tx1"/>
                </a:solidFill>
                <a:latin typeface="+mn-lt"/>
                <a:ea typeface="+mn-ea"/>
                <a:cs typeface="EDF 2020" panose="020B0503020203020204" pitchFamily="34" charset="0"/>
              </a:defRPr>
            </a:lvl2pPr>
            <a:lvl3pPr marL="0" indent="0" algn="l" defTabSz="914400" rtl="0" eaLnBrk="1" latinLnBrk="0" hangingPunct="1">
              <a:lnSpc>
                <a:spcPct val="100000"/>
              </a:lnSpc>
              <a:spcBef>
                <a:spcPts val="0"/>
              </a:spcBef>
              <a:buFont typeface="Arial" panose="020B0604020202020204" pitchFamily="34" charset="0"/>
              <a:buNone/>
              <a:defRPr sz="1800" b="1" kern="1200">
                <a:solidFill>
                  <a:schemeClr val="accent2"/>
                </a:solidFill>
                <a:latin typeface="+mn-lt"/>
                <a:ea typeface="+mn-ea"/>
                <a:cs typeface="EDF 2020" panose="020B0503020203020204" pitchFamily="34" charset="0"/>
              </a:defRPr>
            </a:lvl3pPr>
            <a:lvl4pPr marL="288000" indent="-288000" algn="l" defTabSz="914400" rtl="0" eaLnBrk="1" latinLnBrk="0" hangingPunct="1">
              <a:lnSpc>
                <a:spcPct val="100000"/>
              </a:lnSpc>
              <a:spcBef>
                <a:spcPts val="1200"/>
              </a:spcBef>
              <a:buSzPct val="150000"/>
              <a:buFontTx/>
              <a:buBlip>
                <a:blip r:embed="rId2"/>
              </a:buBlip>
              <a:defRPr sz="2300" kern="1200" baseline="30000">
                <a:solidFill>
                  <a:schemeClr val="tx1"/>
                </a:solidFill>
                <a:latin typeface="+mn-lt"/>
                <a:ea typeface="+mn-ea"/>
                <a:cs typeface="EDF 2020" panose="020B0503020203020204" pitchFamily="34" charset="0"/>
              </a:defRPr>
            </a:lvl4pPr>
            <a:lvl5pPr marL="468000" indent="-179388" algn="l" defTabSz="914400" rtl="0" eaLnBrk="1" latinLnBrk="0" hangingPunct="1">
              <a:lnSpc>
                <a:spcPct val="100000"/>
              </a:lnSpc>
              <a:spcBef>
                <a:spcPts val="0"/>
              </a:spcBef>
              <a:buFont typeface="Arial" panose="020B0604020202020204" pitchFamily="34" charset="0"/>
              <a:buChar char="-"/>
              <a:defRPr sz="1500" kern="1200">
                <a:solidFill>
                  <a:schemeClr val="tx1"/>
                </a:solidFill>
                <a:latin typeface="+mn-lt"/>
                <a:ea typeface="+mn-ea"/>
                <a:cs typeface="EDF 2020" panose="020B0503020203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Reactor Trip Signals</a:t>
            </a:r>
            <a:endParaRPr lang="fr-FR" dirty="0"/>
          </a:p>
        </p:txBody>
      </p:sp>
    </p:spTree>
    <p:extLst>
      <p:ext uri="{BB962C8B-B14F-4D97-AF65-F5344CB8AC3E}">
        <p14:creationId xmlns:p14="http://schemas.microsoft.com/office/powerpoint/2010/main" val="979513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F7E20E-13A3-1BB2-D55E-60D6A20EE829}"/>
              </a:ext>
            </a:extLst>
          </p:cNvPr>
          <p:cNvSpPr>
            <a:spLocks noGrp="1"/>
          </p:cNvSpPr>
          <p:nvPr>
            <p:ph type="title"/>
          </p:nvPr>
        </p:nvSpPr>
        <p:spPr/>
        <p:txBody>
          <a:bodyPr/>
          <a:lstStyle/>
          <a:p>
            <a:pPr fontAlgn="base"/>
            <a:r>
              <a:rPr lang="en-US" dirty="0"/>
              <a:t>The Need for Dynamic PRA </a:t>
            </a:r>
          </a:p>
        </p:txBody>
      </p:sp>
      <p:sp>
        <p:nvSpPr>
          <p:cNvPr id="3" name="Espace réservé du texte 2">
            <a:extLst>
              <a:ext uri="{FF2B5EF4-FFF2-40B4-BE49-F238E27FC236}">
                <a16:creationId xmlns:a16="http://schemas.microsoft.com/office/drawing/2014/main" id="{44756A34-A7ED-4230-2DF6-429329D91830}"/>
              </a:ext>
            </a:extLst>
          </p:cNvPr>
          <p:cNvSpPr>
            <a:spLocks noGrp="1"/>
          </p:cNvSpPr>
          <p:nvPr>
            <p:ph type="body" idx="1"/>
          </p:nvPr>
        </p:nvSpPr>
        <p:spPr/>
        <p:txBody>
          <a:bodyPr/>
          <a:lstStyle/>
          <a:p>
            <a:r>
              <a:rPr lang="fr-FR">
                <a:latin typeface="+mn-lt"/>
              </a:rPr>
              <a:t>1.</a:t>
            </a:r>
            <a:endParaRPr lang="fr-FR" dirty="0">
              <a:latin typeface="+mn-lt"/>
            </a:endParaRPr>
          </a:p>
        </p:txBody>
      </p:sp>
      <p:sp>
        <p:nvSpPr>
          <p:cNvPr id="6" name="Espace réservé du numéro de diapositive 5">
            <a:extLst>
              <a:ext uri="{FF2B5EF4-FFF2-40B4-BE49-F238E27FC236}">
                <a16:creationId xmlns:a16="http://schemas.microsoft.com/office/drawing/2014/main" id="{FB66C2AF-11CB-26E0-CCED-05A018FD19D2}"/>
              </a:ext>
            </a:extLst>
          </p:cNvPr>
          <p:cNvSpPr>
            <a:spLocks noGrp="1"/>
          </p:cNvSpPr>
          <p:nvPr>
            <p:ph type="sldNum" sz="quarter" idx="14"/>
          </p:nvPr>
        </p:nvSpPr>
        <p:spPr>
          <a:xfrm>
            <a:off x="11151101" y="6381201"/>
            <a:ext cx="720000" cy="252000"/>
          </a:xfrm>
        </p:spPr>
        <p:txBody>
          <a:bodyPr/>
          <a:lstStyle/>
          <a:p>
            <a:fld id="{0334CA73-E165-43C3-A7BE-6A64DCE862CA}" type="slidenum">
              <a:rPr lang="fr-FR" smtClean="0"/>
              <a:pPr/>
              <a:t>4</a:t>
            </a:fld>
            <a:endParaRPr lang="fr-FR"/>
          </a:p>
        </p:txBody>
      </p:sp>
    </p:spTree>
    <p:extLst>
      <p:ext uri="{BB962C8B-B14F-4D97-AF65-F5344CB8AC3E}">
        <p14:creationId xmlns:p14="http://schemas.microsoft.com/office/powerpoint/2010/main" val="261546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BE97E-90AE-4214-B52E-24CF8312E151}"/>
              </a:ext>
            </a:extLst>
          </p:cNvPr>
          <p:cNvSpPr>
            <a:spLocks noGrp="1"/>
          </p:cNvSpPr>
          <p:nvPr>
            <p:ph type="title"/>
          </p:nvPr>
        </p:nvSpPr>
        <p:spPr>
          <a:xfrm>
            <a:off x="295026" y="171416"/>
            <a:ext cx="10515600" cy="461665"/>
          </a:xfrm>
        </p:spPr>
        <p:txBody>
          <a:bodyPr/>
          <a:lstStyle/>
          <a:p>
            <a:pPr fontAlgn="base"/>
            <a:r>
              <a:rPr lang="en-US" dirty="0"/>
              <a:t>The Need for Dynamic PRA </a:t>
            </a:r>
            <a:endParaRPr lang="en-US" sz="3200" dirty="0"/>
          </a:p>
        </p:txBody>
      </p:sp>
      <p:sp>
        <p:nvSpPr>
          <p:cNvPr id="4" name="TextBox 3">
            <a:extLst>
              <a:ext uri="{FF2B5EF4-FFF2-40B4-BE49-F238E27FC236}">
                <a16:creationId xmlns:a16="http://schemas.microsoft.com/office/drawing/2014/main" id="{17CB7727-3284-5164-7D8F-B802D54E52AE}"/>
              </a:ext>
            </a:extLst>
          </p:cNvPr>
          <p:cNvSpPr txBox="1"/>
          <p:nvPr/>
        </p:nvSpPr>
        <p:spPr>
          <a:xfrm>
            <a:off x="295026" y="778271"/>
            <a:ext cx="8026014" cy="369332"/>
          </a:xfrm>
          <a:prstGeom prst="rect">
            <a:avLst/>
          </a:prstGeom>
          <a:noFill/>
        </p:spPr>
        <p:txBody>
          <a:bodyPr wrap="square">
            <a:spAutoFit/>
          </a:bodyPr>
          <a:lstStyle/>
          <a:p>
            <a:pPr>
              <a:buNone/>
            </a:pPr>
            <a:r>
              <a:rPr lang="en-US" b="1" dirty="0"/>
              <a:t>Probabilistic Risk Assessment (PRA): Lessons from NUREG-1150</a:t>
            </a:r>
          </a:p>
        </p:txBody>
      </p:sp>
      <p:graphicFrame>
        <p:nvGraphicFramePr>
          <p:cNvPr id="7" name="Diagram 6">
            <a:extLst>
              <a:ext uri="{FF2B5EF4-FFF2-40B4-BE49-F238E27FC236}">
                <a16:creationId xmlns:a16="http://schemas.microsoft.com/office/drawing/2014/main" id="{75CB5991-1DA1-D173-E49E-827D9840F716}"/>
              </a:ext>
            </a:extLst>
          </p:cNvPr>
          <p:cNvGraphicFramePr/>
          <p:nvPr>
            <p:extLst>
              <p:ext uri="{D42A27DB-BD31-4B8C-83A1-F6EECF244321}">
                <p14:modId xmlns:p14="http://schemas.microsoft.com/office/powerpoint/2010/main" val="1270114191"/>
              </p:ext>
            </p:extLst>
          </p:nvPr>
        </p:nvGraphicFramePr>
        <p:xfrm>
          <a:off x="4250614" y="1147603"/>
          <a:ext cx="7829626" cy="4704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96A36969-54C9-5378-4203-0B543D300CF1}"/>
              </a:ext>
            </a:extLst>
          </p:cNvPr>
          <p:cNvSpPr txBox="1"/>
          <p:nvPr/>
        </p:nvSpPr>
        <p:spPr>
          <a:xfrm>
            <a:off x="215420" y="1443841"/>
            <a:ext cx="4114800" cy="2308324"/>
          </a:xfrm>
          <a:prstGeom prst="rect">
            <a:avLst/>
          </a:prstGeom>
          <a:noFill/>
        </p:spPr>
        <p:txBody>
          <a:bodyPr wrap="square">
            <a:spAutoFit/>
          </a:bodyPr>
          <a:lstStyle/>
          <a:p>
            <a:r>
              <a:rPr lang="en-US" sz="1600" b="1" dirty="0"/>
              <a:t>Key takeaway:</a:t>
            </a:r>
            <a:r>
              <a:rPr lang="en-US" sz="1600" dirty="0"/>
              <a:t> </a:t>
            </a:r>
          </a:p>
          <a:p>
            <a:r>
              <a:rPr lang="en-US" sz="1600" dirty="0"/>
              <a:t>Today's highly integrated digital I&amp;C systems introduce dynamic interactions, software behavior, diagnostics, communication networks, and time-dependent dependencies that motivate the use of </a:t>
            </a:r>
            <a:r>
              <a:rPr lang="en-US" sz="1600" b="1" dirty="0"/>
              <a:t>simulation-based probabilistic reliability techniques</a:t>
            </a:r>
            <a:r>
              <a:rPr lang="en-US" sz="1600" dirty="0"/>
              <a:t> to complement traditional PRA approaches. </a:t>
            </a:r>
          </a:p>
        </p:txBody>
      </p:sp>
      <p:sp>
        <p:nvSpPr>
          <p:cNvPr id="12" name="TextBox 11">
            <a:extLst>
              <a:ext uri="{FF2B5EF4-FFF2-40B4-BE49-F238E27FC236}">
                <a16:creationId xmlns:a16="http://schemas.microsoft.com/office/drawing/2014/main" id="{5740A6DF-F095-688F-8144-C6D7C0711C73}"/>
              </a:ext>
            </a:extLst>
          </p:cNvPr>
          <p:cNvSpPr txBox="1"/>
          <p:nvPr/>
        </p:nvSpPr>
        <p:spPr>
          <a:xfrm>
            <a:off x="215420" y="3752165"/>
            <a:ext cx="3819774" cy="1569660"/>
          </a:xfrm>
          <a:prstGeom prst="rect">
            <a:avLst/>
          </a:prstGeom>
          <a:noFill/>
        </p:spPr>
        <p:txBody>
          <a:bodyPr wrap="square">
            <a:spAutoFit/>
          </a:bodyPr>
          <a:lstStyle/>
          <a:p>
            <a:r>
              <a:rPr lang="en-US" sz="1600" b="0" i="0" u="none" strike="noStrike" baseline="0" dirty="0">
                <a:solidFill>
                  <a:srgbClr val="000000"/>
                </a:solidFill>
                <a:latin typeface="Arial" panose="020B0604020202020204" pitchFamily="34" charset="0"/>
              </a:rPr>
              <a:t>We will discuss techniques that accurately represent, under a </a:t>
            </a:r>
            <a:r>
              <a:rPr lang="en-US" sz="1600" b="1" i="0" u="none" strike="noStrike" baseline="0" dirty="0">
                <a:solidFill>
                  <a:srgbClr val="000000"/>
                </a:solidFill>
                <a:latin typeface="Arial" panose="020B0604020202020204" pitchFamily="34" charset="0"/>
              </a:rPr>
              <a:t>dynamic event tree </a:t>
            </a:r>
            <a:r>
              <a:rPr lang="en-US" sz="1600" b="0" i="0" u="none" strike="noStrike" baseline="0" dirty="0">
                <a:solidFill>
                  <a:srgbClr val="000000"/>
                </a:solidFill>
                <a:latin typeface="Arial" panose="020B0604020202020204" pitchFamily="34" charset="0"/>
              </a:rPr>
              <a:t>(DET) structure, detailed evolutions of transient events without restrictions placed on preselected groups of events.</a:t>
            </a:r>
            <a:endParaRPr lang="en-US" sz="1600" dirty="0"/>
          </a:p>
        </p:txBody>
      </p:sp>
    </p:spTree>
    <p:extLst>
      <p:ext uri="{BB962C8B-B14F-4D97-AF65-F5344CB8AC3E}">
        <p14:creationId xmlns:p14="http://schemas.microsoft.com/office/powerpoint/2010/main" val="3547095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8A334-8D4D-A7B6-92D5-82A9ECF806E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EB61B5-3C62-228A-8B76-C454E351FC0C}"/>
              </a:ext>
            </a:extLst>
          </p:cNvPr>
          <p:cNvSpPr>
            <a:spLocks noGrp="1"/>
          </p:cNvSpPr>
          <p:nvPr>
            <p:ph type="title"/>
          </p:nvPr>
        </p:nvSpPr>
        <p:spPr/>
        <p:txBody>
          <a:bodyPr/>
          <a:lstStyle/>
          <a:p>
            <a:r>
              <a:rPr lang="en-US" dirty="0"/>
              <a:t>Basic Features of Discrete Dynamic Event Tree Analysis </a:t>
            </a:r>
          </a:p>
        </p:txBody>
      </p:sp>
      <p:sp>
        <p:nvSpPr>
          <p:cNvPr id="3" name="Espace réservé du texte 2">
            <a:extLst>
              <a:ext uri="{FF2B5EF4-FFF2-40B4-BE49-F238E27FC236}">
                <a16:creationId xmlns:a16="http://schemas.microsoft.com/office/drawing/2014/main" id="{8D8A2F21-58C7-1452-C03A-343F2066C47E}"/>
              </a:ext>
            </a:extLst>
          </p:cNvPr>
          <p:cNvSpPr>
            <a:spLocks noGrp="1"/>
          </p:cNvSpPr>
          <p:nvPr>
            <p:ph type="body" idx="1"/>
          </p:nvPr>
        </p:nvSpPr>
        <p:spPr/>
        <p:txBody>
          <a:bodyPr/>
          <a:lstStyle/>
          <a:p>
            <a:r>
              <a:rPr lang="fr-FR" dirty="0"/>
              <a:t>2</a:t>
            </a:r>
            <a:r>
              <a:rPr lang="fr-FR" dirty="0">
                <a:latin typeface="+mn-lt"/>
              </a:rPr>
              <a:t>.</a:t>
            </a:r>
          </a:p>
        </p:txBody>
      </p:sp>
      <p:sp>
        <p:nvSpPr>
          <p:cNvPr id="6" name="Espace réservé du numéro de diapositive 5">
            <a:extLst>
              <a:ext uri="{FF2B5EF4-FFF2-40B4-BE49-F238E27FC236}">
                <a16:creationId xmlns:a16="http://schemas.microsoft.com/office/drawing/2014/main" id="{26C6DCB8-9FDD-6600-CB85-FB22E9BCE62A}"/>
              </a:ext>
            </a:extLst>
          </p:cNvPr>
          <p:cNvSpPr>
            <a:spLocks noGrp="1"/>
          </p:cNvSpPr>
          <p:nvPr>
            <p:ph type="sldNum" sz="quarter" idx="14"/>
          </p:nvPr>
        </p:nvSpPr>
        <p:spPr>
          <a:xfrm>
            <a:off x="11151101" y="6381201"/>
            <a:ext cx="720000" cy="252000"/>
          </a:xfrm>
        </p:spPr>
        <p:txBody>
          <a:bodyPr/>
          <a:lstStyle/>
          <a:p>
            <a:fld id="{0334CA73-E165-43C3-A7BE-6A64DCE862CA}" type="slidenum">
              <a:rPr lang="fr-FR" smtClean="0"/>
              <a:pPr/>
              <a:t>6</a:t>
            </a:fld>
            <a:endParaRPr lang="fr-FR"/>
          </a:p>
        </p:txBody>
      </p:sp>
    </p:spTree>
    <p:extLst>
      <p:ext uri="{BB962C8B-B14F-4D97-AF65-F5344CB8AC3E}">
        <p14:creationId xmlns:p14="http://schemas.microsoft.com/office/powerpoint/2010/main" val="3904621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28001-D4C3-F129-547B-2193D58E0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B7AFD0-A32B-81D1-E099-E8535316EF92}"/>
              </a:ext>
            </a:extLst>
          </p:cNvPr>
          <p:cNvSpPr>
            <a:spLocks noGrp="1"/>
          </p:cNvSpPr>
          <p:nvPr>
            <p:ph type="title"/>
          </p:nvPr>
        </p:nvSpPr>
        <p:spPr>
          <a:xfrm>
            <a:off x="295026" y="171416"/>
            <a:ext cx="10515600" cy="461665"/>
          </a:xfrm>
        </p:spPr>
        <p:txBody>
          <a:bodyPr/>
          <a:lstStyle/>
          <a:p>
            <a:pPr fontAlgn="base"/>
            <a:r>
              <a:rPr lang="en-US" dirty="0"/>
              <a:t>Basic Features of Discrete Dynamic Event Tree Analysis </a:t>
            </a:r>
            <a:endParaRPr lang="en-US" sz="3200" dirty="0"/>
          </a:p>
        </p:txBody>
      </p:sp>
      <p:sp>
        <p:nvSpPr>
          <p:cNvPr id="5" name="TextBox 4">
            <a:extLst>
              <a:ext uri="{FF2B5EF4-FFF2-40B4-BE49-F238E27FC236}">
                <a16:creationId xmlns:a16="http://schemas.microsoft.com/office/drawing/2014/main" id="{818D477B-F1A3-3AF3-6B3E-54208D4136B0}"/>
              </a:ext>
            </a:extLst>
          </p:cNvPr>
          <p:cNvSpPr txBox="1"/>
          <p:nvPr/>
        </p:nvSpPr>
        <p:spPr>
          <a:xfrm>
            <a:off x="295026" y="633081"/>
            <a:ext cx="6278494" cy="1661993"/>
          </a:xfrm>
          <a:prstGeom prst="rect">
            <a:avLst/>
          </a:prstGeom>
          <a:solidFill>
            <a:schemeClr val="accent5">
              <a:lumMod val="20000"/>
              <a:lumOff val="80000"/>
            </a:schemeClr>
          </a:solidFill>
        </p:spPr>
        <p:txBody>
          <a:bodyPr wrap="square">
            <a:spAutoFit/>
          </a:bodyPr>
          <a:lstStyle/>
          <a:p>
            <a:pPr>
              <a:buNone/>
            </a:pPr>
            <a:r>
              <a:rPr lang="en-US" sz="1400" b="1" dirty="0"/>
              <a:t>Why Was Dynamic PRA Needed?</a:t>
            </a:r>
          </a:p>
          <a:p>
            <a:pPr>
              <a:buFont typeface="Arial" panose="020B0604020202020204" pitchFamily="34" charset="0"/>
              <a:buChar char="•"/>
            </a:pPr>
            <a:r>
              <a:rPr lang="en-US" sz="1400" b="1" dirty="0"/>
              <a:t>Traditional PRA (FT/ET)</a:t>
            </a:r>
            <a:r>
              <a:rPr lang="en-US" sz="1400" dirty="0"/>
              <a:t> provides a structured and efficient framework for nuclear risk assessment. </a:t>
            </a:r>
          </a:p>
          <a:p>
            <a:pPr>
              <a:buFont typeface="Arial" panose="020B0604020202020204" pitchFamily="34" charset="0"/>
              <a:buChar char="•"/>
            </a:pPr>
            <a:r>
              <a:rPr lang="en-US" sz="1400" b="1" dirty="0"/>
              <a:t>NUREG-1150</a:t>
            </a:r>
            <a:r>
              <a:rPr lang="en-US" sz="1400" dirty="0"/>
              <a:t> demonstrated the effectiveness of PRA for evaluating severe accident risk using representative Event Trees and probabilistic sampling. </a:t>
            </a:r>
          </a:p>
          <a:p>
            <a:pPr>
              <a:buFont typeface="Arial" panose="020B0604020202020204" pitchFamily="34" charset="0"/>
              <a:buChar char="•"/>
            </a:pPr>
            <a:r>
              <a:rPr lang="en-US" sz="1400" dirty="0"/>
              <a:t>Modern digital safety systems introduce </a:t>
            </a:r>
            <a:r>
              <a:rPr lang="en-US" sz="1400" b="1" dirty="0"/>
              <a:t>dynamic interactions</a:t>
            </a:r>
            <a:r>
              <a:rPr lang="en-US" sz="1400" dirty="0"/>
              <a:t> that are difficult to capture using static analytical models</a:t>
            </a:r>
            <a:r>
              <a:rPr lang="en-US" dirty="0"/>
              <a:t>.</a:t>
            </a:r>
          </a:p>
        </p:txBody>
      </p:sp>
      <p:sp>
        <p:nvSpPr>
          <p:cNvPr id="8" name="TextBox 7">
            <a:extLst>
              <a:ext uri="{FF2B5EF4-FFF2-40B4-BE49-F238E27FC236}">
                <a16:creationId xmlns:a16="http://schemas.microsoft.com/office/drawing/2014/main" id="{B2A5E7C3-1846-262B-F27C-458DE898747A}"/>
              </a:ext>
            </a:extLst>
          </p:cNvPr>
          <p:cNvSpPr txBox="1"/>
          <p:nvPr/>
        </p:nvSpPr>
        <p:spPr>
          <a:xfrm>
            <a:off x="295026" y="2341239"/>
            <a:ext cx="6278494" cy="1384995"/>
          </a:xfrm>
          <a:prstGeom prst="rect">
            <a:avLst/>
          </a:prstGeom>
          <a:solidFill>
            <a:schemeClr val="accent6">
              <a:lumMod val="20000"/>
              <a:lumOff val="80000"/>
            </a:schemeClr>
          </a:solidFill>
        </p:spPr>
        <p:txBody>
          <a:bodyPr wrap="square">
            <a:spAutoFit/>
          </a:bodyPr>
          <a:lstStyle/>
          <a:p>
            <a:pPr>
              <a:buNone/>
            </a:pPr>
            <a:r>
              <a:rPr lang="en-US" sz="1400" b="1" dirty="0"/>
              <a:t>Limitations of Classical PRA</a:t>
            </a:r>
          </a:p>
          <a:p>
            <a:pPr>
              <a:buFont typeface="Arial" panose="020B0604020202020204" pitchFamily="34" charset="0"/>
              <a:buChar char="•"/>
            </a:pPr>
            <a:r>
              <a:rPr lang="en-US" sz="1400" dirty="0"/>
              <a:t>Static event tree structure </a:t>
            </a:r>
          </a:p>
          <a:p>
            <a:pPr>
              <a:buFont typeface="Arial" panose="020B0604020202020204" pitchFamily="34" charset="0"/>
              <a:buChar char="•"/>
            </a:pPr>
            <a:r>
              <a:rPr lang="en-US" sz="1400" dirty="0"/>
              <a:t>Binary success/failure modeling </a:t>
            </a:r>
          </a:p>
          <a:p>
            <a:pPr>
              <a:buFont typeface="Arial" panose="020B0604020202020204" pitchFamily="34" charset="0"/>
              <a:buChar char="•"/>
            </a:pPr>
            <a:r>
              <a:rPr lang="en-US" sz="1400" dirty="0"/>
              <a:t>Fixed branching times </a:t>
            </a:r>
          </a:p>
          <a:p>
            <a:pPr>
              <a:buFont typeface="Arial" panose="020B0604020202020204" pitchFamily="34" charset="0"/>
              <a:buChar char="•"/>
            </a:pPr>
            <a:r>
              <a:rPr lang="en-US" sz="1400" dirty="0"/>
              <a:t>Limited representation of operator actions </a:t>
            </a:r>
          </a:p>
          <a:p>
            <a:pPr>
              <a:buFont typeface="Arial" panose="020B0604020202020204" pitchFamily="34" charset="0"/>
              <a:buChar char="•"/>
            </a:pPr>
            <a:r>
              <a:rPr lang="en-US" sz="1400" dirty="0"/>
              <a:t>Simplified treatment of dynamic system behavior</a:t>
            </a:r>
          </a:p>
        </p:txBody>
      </p:sp>
      <p:graphicFrame>
        <p:nvGraphicFramePr>
          <p:cNvPr id="9" name="Diagram 8">
            <a:extLst>
              <a:ext uri="{FF2B5EF4-FFF2-40B4-BE49-F238E27FC236}">
                <a16:creationId xmlns:a16="http://schemas.microsoft.com/office/drawing/2014/main" id="{9744F253-D9EB-31AC-F9BA-2691B5F210CA}"/>
              </a:ext>
            </a:extLst>
          </p:cNvPr>
          <p:cNvGraphicFramePr/>
          <p:nvPr>
            <p:extLst>
              <p:ext uri="{D42A27DB-BD31-4B8C-83A1-F6EECF244321}">
                <p14:modId xmlns:p14="http://schemas.microsoft.com/office/powerpoint/2010/main" val="2471655905"/>
              </p:ext>
            </p:extLst>
          </p:nvPr>
        </p:nvGraphicFramePr>
        <p:xfrm>
          <a:off x="6746240" y="719666"/>
          <a:ext cx="239776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992462B0-4BE0-1AEF-E191-AB2834FBCF4F}"/>
              </a:ext>
            </a:extLst>
          </p:cNvPr>
          <p:cNvGraphicFramePr/>
          <p:nvPr>
            <p:extLst>
              <p:ext uri="{D42A27DB-BD31-4B8C-83A1-F6EECF244321}">
                <p14:modId xmlns:p14="http://schemas.microsoft.com/office/powerpoint/2010/main" val="500202379"/>
              </p:ext>
            </p:extLst>
          </p:nvPr>
        </p:nvGraphicFramePr>
        <p:xfrm>
          <a:off x="9499214" y="719666"/>
          <a:ext cx="239776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TextBox 14">
            <a:extLst>
              <a:ext uri="{FF2B5EF4-FFF2-40B4-BE49-F238E27FC236}">
                <a16:creationId xmlns:a16="http://schemas.microsoft.com/office/drawing/2014/main" id="{FC1AB857-B461-86E6-B191-33B10AB71FBB}"/>
              </a:ext>
            </a:extLst>
          </p:cNvPr>
          <p:cNvSpPr txBox="1"/>
          <p:nvPr/>
        </p:nvSpPr>
        <p:spPr>
          <a:xfrm>
            <a:off x="295026" y="3824263"/>
            <a:ext cx="6278494" cy="1477328"/>
          </a:xfrm>
          <a:prstGeom prst="rect">
            <a:avLst/>
          </a:prstGeom>
          <a:solidFill>
            <a:schemeClr val="tx2">
              <a:lumMod val="60000"/>
              <a:lumOff val="40000"/>
            </a:schemeClr>
          </a:solidFill>
          <a:ln>
            <a:solidFill>
              <a:prstClr val="white">
                <a:hueOff val="0"/>
                <a:satOff val="0"/>
                <a:lumOff val="0"/>
              </a:prstClr>
            </a:solidFill>
          </a:ln>
        </p:spPr>
        <p:txBody>
          <a:bodyPr wrap="square">
            <a:spAutoFit/>
          </a:bodyPr>
          <a:lstStyle/>
          <a:p>
            <a:r>
              <a:rPr lang="en-US" dirty="0"/>
              <a:t>Dynamic simulation complements traditional PRA by capturing time-dependent interactions, equipment degradation, operator actions, and complex dependencies that are difficult to represent using conventional Fault Tree and Event Tree methods.</a:t>
            </a:r>
          </a:p>
        </p:txBody>
      </p:sp>
    </p:spTree>
    <p:extLst>
      <p:ext uri="{BB962C8B-B14F-4D97-AF65-F5344CB8AC3E}">
        <p14:creationId xmlns:p14="http://schemas.microsoft.com/office/powerpoint/2010/main" val="3321735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E60A0-B90F-21CB-821F-C11310F66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C711E-A27A-8F73-E060-50A620696809}"/>
              </a:ext>
            </a:extLst>
          </p:cNvPr>
          <p:cNvSpPr>
            <a:spLocks noGrp="1"/>
          </p:cNvSpPr>
          <p:nvPr>
            <p:ph type="title"/>
          </p:nvPr>
        </p:nvSpPr>
        <p:spPr>
          <a:xfrm>
            <a:off x="295026" y="171416"/>
            <a:ext cx="10515600" cy="461665"/>
          </a:xfrm>
        </p:spPr>
        <p:txBody>
          <a:bodyPr/>
          <a:lstStyle/>
          <a:p>
            <a:pPr fontAlgn="base"/>
            <a:r>
              <a:rPr lang="en-US" dirty="0"/>
              <a:t>Basic Features of Discrete Dynamic Event Tree Analysis </a:t>
            </a:r>
            <a:endParaRPr lang="en-US" sz="3200" dirty="0"/>
          </a:p>
        </p:txBody>
      </p:sp>
      <p:sp>
        <p:nvSpPr>
          <p:cNvPr id="4" name="TextBox 3">
            <a:extLst>
              <a:ext uri="{FF2B5EF4-FFF2-40B4-BE49-F238E27FC236}">
                <a16:creationId xmlns:a16="http://schemas.microsoft.com/office/drawing/2014/main" id="{F5497EF0-94CD-7DBB-0161-0AEA00E0C374}"/>
              </a:ext>
            </a:extLst>
          </p:cNvPr>
          <p:cNvSpPr txBox="1"/>
          <p:nvPr/>
        </p:nvSpPr>
        <p:spPr>
          <a:xfrm>
            <a:off x="223520" y="633081"/>
            <a:ext cx="6096000" cy="369332"/>
          </a:xfrm>
          <a:prstGeom prst="rect">
            <a:avLst/>
          </a:prstGeom>
          <a:noFill/>
        </p:spPr>
        <p:txBody>
          <a:bodyPr wrap="square">
            <a:spAutoFit/>
          </a:bodyPr>
          <a:lstStyle/>
          <a:p>
            <a:pPr>
              <a:buNone/>
            </a:pPr>
            <a:r>
              <a:rPr lang="en-US" b="1" dirty="0"/>
              <a:t>Dynamic Event Tree (DET) Advantages</a:t>
            </a:r>
          </a:p>
        </p:txBody>
      </p:sp>
      <p:graphicFrame>
        <p:nvGraphicFramePr>
          <p:cNvPr id="6" name="Diagram 5">
            <a:extLst>
              <a:ext uri="{FF2B5EF4-FFF2-40B4-BE49-F238E27FC236}">
                <a16:creationId xmlns:a16="http://schemas.microsoft.com/office/drawing/2014/main" id="{C7689F7E-2443-A227-1470-9C6D2BB7245E}"/>
              </a:ext>
            </a:extLst>
          </p:cNvPr>
          <p:cNvGraphicFramePr/>
          <p:nvPr>
            <p:extLst>
              <p:ext uri="{D42A27DB-BD31-4B8C-83A1-F6EECF244321}">
                <p14:modId xmlns:p14="http://schemas.microsoft.com/office/powerpoint/2010/main" val="716353473"/>
              </p:ext>
            </p:extLst>
          </p:nvPr>
        </p:nvGraphicFramePr>
        <p:xfrm>
          <a:off x="3271520" y="1094746"/>
          <a:ext cx="8575040" cy="5591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C2BD64DF-6A52-EC7E-E57F-9B6CDDAD734B}"/>
              </a:ext>
            </a:extLst>
          </p:cNvPr>
          <p:cNvSpPr txBox="1"/>
          <p:nvPr/>
        </p:nvSpPr>
        <p:spPr>
          <a:xfrm>
            <a:off x="223520" y="1112532"/>
            <a:ext cx="2844800" cy="2862322"/>
          </a:xfrm>
          <a:prstGeom prst="rect">
            <a:avLst/>
          </a:prstGeom>
          <a:solidFill>
            <a:srgbClr val="FFC000"/>
          </a:solidFill>
        </p:spPr>
        <p:txBody>
          <a:bodyPr wrap="square">
            <a:spAutoFit/>
          </a:bodyPr>
          <a:lstStyle/>
          <a:p>
            <a:pPr>
              <a:buNone/>
            </a:pPr>
            <a:r>
              <a:rPr lang="en-US" dirty="0"/>
              <a:t>Dynamic Event Tree methods enhance traditional PRA by replacing fixed accident sequences with simulation-driven accident evolution, providing a more realistic representation of complex nuclear safety systems.</a:t>
            </a:r>
          </a:p>
        </p:txBody>
      </p:sp>
    </p:spTree>
    <p:extLst>
      <p:ext uri="{BB962C8B-B14F-4D97-AF65-F5344CB8AC3E}">
        <p14:creationId xmlns:p14="http://schemas.microsoft.com/office/powerpoint/2010/main" val="359526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3A7DC-55A6-1F10-015C-2285CD00C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C2791-4600-0042-1DBC-F7EA1C7F0083}"/>
              </a:ext>
            </a:extLst>
          </p:cNvPr>
          <p:cNvSpPr>
            <a:spLocks noGrp="1"/>
          </p:cNvSpPr>
          <p:nvPr>
            <p:ph type="title"/>
          </p:nvPr>
        </p:nvSpPr>
        <p:spPr>
          <a:xfrm>
            <a:off x="295026" y="171416"/>
            <a:ext cx="10515600" cy="461665"/>
          </a:xfrm>
        </p:spPr>
        <p:txBody>
          <a:bodyPr/>
          <a:lstStyle/>
          <a:p>
            <a:pPr fontAlgn="base"/>
            <a:r>
              <a:rPr lang="en-US" dirty="0"/>
              <a:t>Basic Features of Discrete Dynamic Event Tree Analysis </a:t>
            </a:r>
            <a:endParaRPr lang="en-US" sz="3200" dirty="0"/>
          </a:p>
        </p:txBody>
      </p:sp>
      <p:sp>
        <p:nvSpPr>
          <p:cNvPr id="4" name="TextBox 3">
            <a:extLst>
              <a:ext uri="{FF2B5EF4-FFF2-40B4-BE49-F238E27FC236}">
                <a16:creationId xmlns:a16="http://schemas.microsoft.com/office/drawing/2014/main" id="{29C606E6-EC2F-72E2-EB17-A0CBED812C08}"/>
              </a:ext>
            </a:extLst>
          </p:cNvPr>
          <p:cNvSpPr txBox="1"/>
          <p:nvPr/>
        </p:nvSpPr>
        <p:spPr>
          <a:xfrm>
            <a:off x="223520" y="633081"/>
            <a:ext cx="9773920" cy="369332"/>
          </a:xfrm>
          <a:prstGeom prst="rect">
            <a:avLst/>
          </a:prstGeom>
          <a:noFill/>
        </p:spPr>
        <p:txBody>
          <a:bodyPr wrap="square">
            <a:spAutoFit/>
          </a:bodyPr>
          <a:lstStyle/>
          <a:p>
            <a:r>
              <a:rPr lang="en-US" b="1" dirty="0"/>
              <a:t>Dynamic Event Tree Analysis (DETAM): Modeling Operator Actions</a:t>
            </a:r>
          </a:p>
        </p:txBody>
      </p:sp>
      <p:sp>
        <p:nvSpPr>
          <p:cNvPr id="5" name="TextBox 4">
            <a:extLst>
              <a:ext uri="{FF2B5EF4-FFF2-40B4-BE49-F238E27FC236}">
                <a16:creationId xmlns:a16="http://schemas.microsoft.com/office/drawing/2014/main" id="{AFB2B0C5-BEDF-B99F-27CB-4DCC201C8CA2}"/>
              </a:ext>
            </a:extLst>
          </p:cNvPr>
          <p:cNvSpPr txBox="1"/>
          <p:nvPr/>
        </p:nvSpPr>
        <p:spPr>
          <a:xfrm>
            <a:off x="295026" y="1318181"/>
            <a:ext cx="5201534" cy="3693319"/>
          </a:xfrm>
          <a:prstGeom prst="rect">
            <a:avLst/>
          </a:prstGeom>
          <a:solidFill>
            <a:schemeClr val="accent6">
              <a:lumMod val="20000"/>
              <a:lumOff val="80000"/>
            </a:schemeClr>
          </a:solidFill>
        </p:spPr>
        <p:txBody>
          <a:bodyPr wrap="square">
            <a:spAutoFit/>
          </a:bodyPr>
          <a:lstStyle/>
          <a:p>
            <a:pPr>
              <a:buNone/>
            </a:pPr>
            <a:r>
              <a:rPr lang="en-US" b="1" dirty="0"/>
              <a:t>1. Accident Initiation</a:t>
            </a:r>
          </a:p>
          <a:p>
            <a:pPr>
              <a:buNone/>
            </a:pPr>
            <a:r>
              <a:rPr lang="en-US" dirty="0"/>
              <a:t>The simulation begins with the </a:t>
            </a:r>
            <a:r>
              <a:rPr lang="en-US" b="1" dirty="0"/>
              <a:t>Start</a:t>
            </a:r>
            <a:r>
              <a:rPr lang="en-US" dirty="0"/>
              <a:t> node.</a:t>
            </a:r>
          </a:p>
          <a:p>
            <a:pPr>
              <a:buNone/>
            </a:pPr>
            <a:r>
              <a:rPr lang="en-US" dirty="0"/>
              <a:t>Two possible initiating conditions are considered:</a:t>
            </a:r>
          </a:p>
          <a:p>
            <a:pPr>
              <a:buFont typeface="Arial" panose="020B0604020202020204" pitchFamily="34" charset="0"/>
              <a:buChar char="•"/>
            </a:pPr>
            <a:r>
              <a:rPr lang="en-US" b="1" dirty="0"/>
              <a:t>SGTR diagnosis state</a:t>
            </a:r>
            <a:r>
              <a:rPr lang="en-US" dirty="0"/>
              <a:t> </a:t>
            </a:r>
          </a:p>
          <a:p>
            <a:pPr>
              <a:buFont typeface="Arial" panose="020B0604020202020204" pitchFamily="34" charset="0"/>
              <a:buChar char="•"/>
            </a:pPr>
            <a:r>
              <a:rPr lang="en-US" b="1" dirty="0"/>
              <a:t>SLOCA (Small Loss-of-Coolant Accident) diagnosis state</a:t>
            </a:r>
            <a:r>
              <a:rPr lang="en-US" dirty="0"/>
              <a:t> </a:t>
            </a:r>
          </a:p>
          <a:p>
            <a:pPr>
              <a:buNone/>
            </a:pPr>
            <a:r>
              <a:rPr lang="en-US" dirty="0"/>
              <a:t>At this point, the operator has not yet correctly diagnosed the event.</a:t>
            </a:r>
          </a:p>
          <a:p>
            <a:pPr>
              <a:buNone/>
            </a:pPr>
            <a:r>
              <a:rPr lang="en-US" dirty="0"/>
              <a:t>The first challenge is:</a:t>
            </a:r>
          </a:p>
          <a:p>
            <a:pPr>
              <a:buNone/>
            </a:pPr>
            <a:r>
              <a:rPr lang="en-US" b="1" dirty="0"/>
              <a:t>Can the operator correctly identify what accident is occurring?</a:t>
            </a:r>
            <a:endParaRPr lang="en-US" dirty="0"/>
          </a:p>
          <a:p>
            <a:pPr>
              <a:buNone/>
            </a:pPr>
            <a:r>
              <a:rPr lang="en-US" dirty="0"/>
              <a:t>Incorrect diagnosis immediately changes the accident evolution.</a:t>
            </a:r>
          </a:p>
        </p:txBody>
      </p:sp>
      <p:pic>
        <p:nvPicPr>
          <p:cNvPr id="6" name="Picture 5">
            <a:extLst>
              <a:ext uri="{FF2B5EF4-FFF2-40B4-BE49-F238E27FC236}">
                <a16:creationId xmlns:a16="http://schemas.microsoft.com/office/drawing/2014/main" id="{0B0BC8FE-248F-BB88-B986-D849089CE89F}"/>
              </a:ext>
            </a:extLst>
          </p:cNvPr>
          <p:cNvPicPr>
            <a:picLocks noChangeAspect="1"/>
          </p:cNvPicPr>
          <p:nvPr/>
        </p:nvPicPr>
        <p:blipFill>
          <a:blip r:embed="rId3"/>
          <a:stretch>
            <a:fillRect/>
          </a:stretch>
        </p:blipFill>
        <p:spPr>
          <a:xfrm>
            <a:off x="5496560" y="1002413"/>
            <a:ext cx="6695440" cy="5434313"/>
          </a:xfrm>
          <a:prstGeom prst="rect">
            <a:avLst/>
          </a:prstGeom>
        </p:spPr>
      </p:pic>
    </p:spTree>
    <p:extLst>
      <p:ext uri="{BB962C8B-B14F-4D97-AF65-F5344CB8AC3E}">
        <p14:creationId xmlns:p14="http://schemas.microsoft.com/office/powerpoint/2010/main" val="27592650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1">
  <a:themeElements>
    <a:clrScheme name="EDF">
      <a:dk1>
        <a:srgbClr val="001A70"/>
      </a:dk1>
      <a:lt1>
        <a:sysClr val="window" lastClr="FFFFFF"/>
      </a:lt1>
      <a:dk2>
        <a:srgbClr val="FE5815"/>
      </a:dk2>
      <a:lt2>
        <a:srgbClr val="FFFFFF"/>
      </a:lt2>
      <a:accent1>
        <a:srgbClr val="001A70"/>
      </a:accent1>
      <a:accent2>
        <a:srgbClr val="1057C8"/>
      </a:accent2>
      <a:accent3>
        <a:srgbClr val="1089FF"/>
      </a:accent3>
      <a:accent4>
        <a:srgbClr val="F8F7F7"/>
      </a:accent4>
      <a:accent5>
        <a:srgbClr val="FF861D"/>
      </a:accent5>
      <a:accent6>
        <a:srgbClr val="88D910"/>
      </a:accent6>
      <a:hlink>
        <a:srgbClr val="1057C8"/>
      </a:hlink>
      <a:folHlink>
        <a:srgbClr val="1089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1" id="{8DC041CE-E729-4B71-96F4-809D2516E79F}" vid="{47EF2A35-0994-404E-B7EB-EB12F1267BE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6f671b9-dc86-428d-b0de-63bc6f33f337" xsi:nil="true"/>
    <lcf76f155ced4ddcb4097134ff3c332f xmlns="f9ebda27-b82a-4c12-b217-55dc774a120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9310A8D45E7340921C1F2CACC11452" ma:contentTypeVersion="10" ma:contentTypeDescription="Create a new document." ma:contentTypeScope="" ma:versionID="2200ef311225657f275c1a2043b9d923">
  <xsd:schema xmlns:xsd="http://www.w3.org/2001/XMLSchema" xmlns:xs="http://www.w3.org/2001/XMLSchema" xmlns:p="http://schemas.microsoft.com/office/2006/metadata/properties" xmlns:ns2="f9ebda27-b82a-4c12-b217-55dc774a1209" xmlns:ns3="36f671b9-dc86-428d-b0de-63bc6f33f337" targetNamespace="http://schemas.microsoft.com/office/2006/metadata/properties" ma:root="true" ma:fieldsID="dd6f869182e63e467006c8b5fa9c3573" ns2:_="" ns3:_="">
    <xsd:import namespace="f9ebda27-b82a-4c12-b217-55dc774a1209"/>
    <xsd:import namespace="36f671b9-dc86-428d-b0de-63bc6f33f33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ebda27-b82a-4c12-b217-55dc774a12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4fa9f66-aa97-4a16-ac05-91072f50f7c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f671b9-dc86-428d-b0de-63bc6f33f33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f589f4b-929e-43cc-a60e-79b8f82806e9}" ma:internalName="TaxCatchAll" ma:showField="CatchAllData" ma:web="36f671b9-dc86-428d-b0de-63bc6f33f3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62D8F7-47C3-40D1-BCBE-EC04F2686A4B}">
  <ds:schemaRefs>
    <ds:schemaRef ds:uri="http://schemas.microsoft.com/sharepoint/v3/contenttype/forms"/>
  </ds:schemaRefs>
</ds:datastoreItem>
</file>

<file path=customXml/itemProps2.xml><?xml version="1.0" encoding="utf-8"?>
<ds:datastoreItem xmlns:ds="http://schemas.openxmlformats.org/officeDocument/2006/customXml" ds:itemID="{6CAC112D-87A3-4DD3-9F8B-6DC380DFDBD7}">
  <ds:schemaRefs>
    <ds:schemaRef ds:uri="http://schemas.microsoft.com/office/2006/metadata/properties"/>
    <ds:schemaRef ds:uri="http://schemas.microsoft.com/office/infopath/2007/PartnerControls"/>
    <ds:schemaRef ds:uri="36f671b9-dc86-428d-b0de-63bc6f33f337"/>
    <ds:schemaRef ds:uri="f9ebda27-b82a-4c12-b217-55dc774a1209"/>
  </ds:schemaRefs>
</ds:datastoreItem>
</file>

<file path=customXml/itemProps3.xml><?xml version="1.0" encoding="utf-8"?>
<ds:datastoreItem xmlns:ds="http://schemas.openxmlformats.org/officeDocument/2006/customXml" ds:itemID="{697F0E16-8843-481A-949C-33A8805628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ebda27-b82a-4c12-b217-55dc774a1209"/>
    <ds:schemaRef ds:uri="36f671b9-dc86-428d-b0de-63bc6f33f3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3613</TotalTime>
  <Words>1199</Words>
  <Application>Microsoft Office PowerPoint</Application>
  <PresentationFormat>Widescreen</PresentationFormat>
  <Paragraphs>165</Paragraphs>
  <Slides>14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Courier New</vt:lpstr>
      <vt:lpstr>Wingdings</vt:lpstr>
      <vt:lpstr>Work Sans Light</vt:lpstr>
      <vt:lpstr>Thème1</vt:lpstr>
      <vt:lpstr>Simulation-Based Probabilistic Reliability Techniques for Complex Nuclear Safety Systems</vt:lpstr>
      <vt:lpstr>PowerPoint Presentation</vt:lpstr>
      <vt:lpstr>Content</vt:lpstr>
      <vt:lpstr>The Need for Dynamic PRA </vt:lpstr>
      <vt:lpstr>The Need for Dynamic PRA </vt:lpstr>
      <vt:lpstr>Basic Features of Discrete Dynamic Event Tree Analysis </vt:lpstr>
      <vt:lpstr>Basic Features of Discrete Dynamic Event Tree Analysis </vt:lpstr>
      <vt:lpstr>Basic Features of Discrete Dynamic Event Tree Analysis </vt:lpstr>
      <vt:lpstr>Basic Features of Discrete Dynamic Event Tree Analysis </vt:lpstr>
      <vt:lpstr>PowerPoint Presentation</vt:lpstr>
      <vt:lpstr>PowerPoint Presentation</vt:lpstr>
      <vt:lpstr>References</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Graphiste</dc:creator>
  <cp:lastModifiedBy>ABDELNAEEM Taha (FRA-ICSP)</cp:lastModifiedBy>
  <cp:revision>123</cp:revision>
  <dcterms:created xsi:type="dcterms:W3CDTF">2025-09-26T10:08:08Z</dcterms:created>
  <dcterms:modified xsi:type="dcterms:W3CDTF">2026-07-22T18:53:33Z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7b993a-7622-4ca9-b18f-a1c017beb90f_Enabled">
    <vt:lpwstr>true</vt:lpwstr>
  </property>
  <property fmtid="{D5CDD505-2E9C-101B-9397-08002B2CF9AE}" pid="3" name="MSIP_Label_d77b993a-7622-4ca9-b18f-a1c017beb90f_SetDate">
    <vt:lpwstr>2025-10-07T12:19:17Z</vt:lpwstr>
  </property>
  <property fmtid="{D5CDD505-2E9C-101B-9397-08002B2CF9AE}" pid="4" name="MSIP_Label_d77b993a-7622-4ca9-b18f-a1c017beb90f_Method">
    <vt:lpwstr>Standard</vt:lpwstr>
  </property>
  <property fmtid="{D5CDD505-2E9C-101B-9397-08002B2CF9AE}" pid="5" name="MSIP_Label_d77b993a-7622-4ca9-b18f-a1c017beb90f_Name">
    <vt:lpwstr>C1-No marking</vt:lpwstr>
  </property>
  <property fmtid="{D5CDD505-2E9C-101B-9397-08002B2CF9AE}" pid="6" name="MSIP_Label_d77b993a-7622-4ca9-b18f-a1c017beb90f_SiteId">
    <vt:lpwstr>152f9b3b-87f6-4551-b359-dc2527d190be</vt:lpwstr>
  </property>
  <property fmtid="{D5CDD505-2E9C-101B-9397-08002B2CF9AE}" pid="7" name="MSIP_Label_d77b993a-7622-4ca9-b18f-a1c017beb90f_ActionId">
    <vt:lpwstr>621f2a65-c5ed-49b0-bc0f-f098f27ca81b</vt:lpwstr>
  </property>
  <property fmtid="{D5CDD505-2E9C-101B-9397-08002B2CF9AE}" pid="8" name="MSIP_Label_d77b993a-7622-4ca9-b18f-a1c017beb90f_ContentBits">
    <vt:lpwstr>0</vt:lpwstr>
  </property>
  <property fmtid="{D5CDD505-2E9C-101B-9397-08002B2CF9AE}" pid="9" name="ContentTypeId">
    <vt:lpwstr>0x010100C39310A8D45E7340921C1F2CACC11452</vt:lpwstr>
  </property>
  <property fmtid="{D5CDD505-2E9C-101B-9397-08002B2CF9AE}" pid="10" name="MediaServiceImageTags">
    <vt:lpwstr/>
  </property>
</Properties>
</file>