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2" r:id="rId4"/>
  </p:sldMasterIdLst>
  <p:notesMasterIdLst>
    <p:notesMasterId r:id="rId14"/>
  </p:notesMasterIdLst>
  <p:sldIdLst>
    <p:sldId id="290" r:id="rId5"/>
    <p:sldId id="294" r:id="rId6"/>
    <p:sldId id="285" r:id="rId7"/>
    <p:sldId id="293" r:id="rId8"/>
    <p:sldId id="282" r:id="rId9"/>
    <p:sldId id="283" r:id="rId10"/>
    <p:sldId id="291" r:id="rId11"/>
    <p:sldId id="292" r:id="rId12"/>
    <p:sldId id="25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8000"/>
    <a:srgbClr val="12A11A"/>
    <a:srgbClr val="000000"/>
    <a:srgbClr val="2DA9E1"/>
    <a:srgbClr val="8EC423"/>
    <a:srgbClr val="1C3665"/>
    <a:srgbClr val="FF5D5D"/>
    <a:srgbClr val="06509D"/>
    <a:srgbClr val="075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5DFF2F-B1EC-44DE-BB79-DBF6410275DF}" v="1" dt="2026-07-22T02:50:50.419"/>
    <p1510:client id="{D193F64F-C8A6-4244-912A-B76AFD549374}" v="324" dt="2026-07-21T18:04:23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ali Sinha Roy" userId="be8f4075-76b8-4dbe-b35d-05fd94cbcaf3" providerId="ADAL" clId="{FE272ABA-3B64-4C2D-ABF6-64928CA2290B}"/>
    <pc:docChg chg="undo custSel addSld delSld modSld sldOrd">
      <pc:chgData name="Sonali Sinha Roy" userId="be8f4075-76b8-4dbe-b35d-05fd94cbcaf3" providerId="ADAL" clId="{FE272ABA-3B64-4C2D-ABF6-64928CA2290B}" dt="2026-07-19T22:45:58.571" v="3314" actId="20577"/>
      <pc:docMkLst>
        <pc:docMk/>
      </pc:docMkLst>
      <pc:sldChg chg="modSp mod">
        <pc:chgData name="Sonali Sinha Roy" userId="be8f4075-76b8-4dbe-b35d-05fd94cbcaf3" providerId="ADAL" clId="{FE272ABA-3B64-4C2D-ABF6-64928CA2290B}" dt="2026-07-19T22:13:43.933" v="2816" actId="6549"/>
        <pc:sldMkLst>
          <pc:docMk/>
          <pc:sldMk cId="1479722618" sldId="282"/>
        </pc:sldMkLst>
        <pc:spChg chg="mod">
          <ac:chgData name="Sonali Sinha Roy" userId="be8f4075-76b8-4dbe-b35d-05fd94cbcaf3" providerId="ADAL" clId="{FE272ABA-3B64-4C2D-ABF6-64928CA2290B}" dt="2026-07-19T22:13:43.933" v="2816" actId="6549"/>
          <ac:spMkLst>
            <pc:docMk/>
            <pc:sldMk cId="1479722618" sldId="282"/>
            <ac:spMk id="7" creationId="{B6025715-71D5-CAB4-EEEC-0A25B6EED45B}"/>
          </ac:spMkLst>
        </pc:spChg>
      </pc:sldChg>
      <pc:sldChg chg="addSp delSp modSp mod delAnim modAnim">
        <pc:chgData name="Sonali Sinha Roy" userId="be8f4075-76b8-4dbe-b35d-05fd94cbcaf3" providerId="ADAL" clId="{FE272ABA-3B64-4C2D-ABF6-64928CA2290B}" dt="2026-07-19T21:45:35.910" v="2356" actId="1036"/>
        <pc:sldMkLst>
          <pc:docMk/>
          <pc:sldMk cId="2495745049" sldId="283"/>
        </pc:sldMkLst>
        <pc:picChg chg="add mod">
          <ac:chgData name="Sonali Sinha Roy" userId="be8f4075-76b8-4dbe-b35d-05fd94cbcaf3" providerId="ADAL" clId="{FE272ABA-3B64-4C2D-ABF6-64928CA2290B}" dt="2026-07-19T21:45:35.910" v="2356" actId="1036"/>
          <ac:picMkLst>
            <pc:docMk/>
            <pc:sldMk cId="2495745049" sldId="283"/>
            <ac:picMk id="3" creationId="{838B17EE-2B0C-4925-1E77-611B8C25F631}"/>
          </ac:picMkLst>
        </pc:picChg>
      </pc:sldChg>
      <pc:sldChg chg="delSp modSp mod delAnim">
        <pc:chgData name="Sonali Sinha Roy" userId="be8f4075-76b8-4dbe-b35d-05fd94cbcaf3" providerId="ADAL" clId="{FE272ABA-3B64-4C2D-ABF6-64928CA2290B}" dt="2026-07-19T22:45:58.571" v="3314" actId="20577"/>
        <pc:sldMkLst>
          <pc:docMk/>
          <pc:sldMk cId="1063939882" sldId="285"/>
        </pc:sldMkLst>
        <pc:spChg chg="mod">
          <ac:chgData name="Sonali Sinha Roy" userId="be8f4075-76b8-4dbe-b35d-05fd94cbcaf3" providerId="ADAL" clId="{FE272ABA-3B64-4C2D-ABF6-64928CA2290B}" dt="2026-07-19T22:45:26.616" v="3276" actId="20577"/>
          <ac:spMkLst>
            <pc:docMk/>
            <pc:sldMk cId="1063939882" sldId="285"/>
            <ac:spMk id="2" creationId="{F427E9A0-A0EF-4056-6115-AC89157EC7D0}"/>
          </ac:spMkLst>
        </pc:spChg>
        <pc:spChg chg="mod">
          <ac:chgData name="Sonali Sinha Roy" userId="be8f4075-76b8-4dbe-b35d-05fd94cbcaf3" providerId="ADAL" clId="{FE272ABA-3B64-4C2D-ABF6-64928CA2290B}" dt="2026-07-19T21:51:15.738" v="2528" actId="1038"/>
          <ac:spMkLst>
            <pc:docMk/>
            <pc:sldMk cId="1063939882" sldId="285"/>
            <ac:spMk id="3" creationId="{758CE187-832B-D774-94A3-FE7544368214}"/>
          </ac:spMkLst>
        </pc:spChg>
        <pc:spChg chg="mod">
          <ac:chgData name="Sonali Sinha Roy" userId="be8f4075-76b8-4dbe-b35d-05fd94cbcaf3" providerId="ADAL" clId="{FE272ABA-3B64-4C2D-ABF6-64928CA2290B}" dt="2026-07-19T22:45:58.571" v="3314" actId="20577"/>
          <ac:spMkLst>
            <pc:docMk/>
            <pc:sldMk cId="1063939882" sldId="285"/>
            <ac:spMk id="4" creationId="{95C3048C-1031-AE92-1E25-409CF3223D99}"/>
          </ac:spMkLst>
        </pc:spChg>
        <pc:spChg chg="mod">
          <ac:chgData name="Sonali Sinha Roy" userId="be8f4075-76b8-4dbe-b35d-05fd94cbcaf3" providerId="ADAL" clId="{FE272ABA-3B64-4C2D-ABF6-64928CA2290B}" dt="2026-07-19T21:51:33.433" v="2576" actId="1036"/>
          <ac:spMkLst>
            <pc:docMk/>
            <pc:sldMk cId="1063939882" sldId="285"/>
            <ac:spMk id="5" creationId="{0F9697EB-3F8A-8459-B42E-9C2E9DC34628}"/>
          </ac:spMkLst>
        </pc:spChg>
        <pc:spChg chg="mod">
          <ac:chgData name="Sonali Sinha Roy" userId="be8f4075-76b8-4dbe-b35d-05fd94cbcaf3" providerId="ADAL" clId="{FE272ABA-3B64-4C2D-ABF6-64928CA2290B}" dt="2026-07-19T21:51:33.433" v="2576" actId="1036"/>
          <ac:spMkLst>
            <pc:docMk/>
            <pc:sldMk cId="1063939882" sldId="285"/>
            <ac:spMk id="12" creationId="{3D90AC5E-541A-E5E4-FFB0-480A3DC55DC3}"/>
          </ac:spMkLst>
        </pc:spChg>
        <pc:spChg chg="mod">
          <ac:chgData name="Sonali Sinha Roy" userId="be8f4075-76b8-4dbe-b35d-05fd94cbcaf3" providerId="ADAL" clId="{FE272ABA-3B64-4C2D-ABF6-64928CA2290B}" dt="2026-07-19T21:51:33.433" v="2576" actId="1036"/>
          <ac:spMkLst>
            <pc:docMk/>
            <pc:sldMk cId="1063939882" sldId="285"/>
            <ac:spMk id="15" creationId="{661FBF0F-2C94-EE55-03FF-165F6CEF7145}"/>
          </ac:spMkLst>
        </pc:spChg>
        <pc:spChg chg="mod">
          <ac:chgData name="Sonali Sinha Roy" userId="be8f4075-76b8-4dbe-b35d-05fd94cbcaf3" providerId="ADAL" clId="{FE272ABA-3B64-4C2D-ABF6-64928CA2290B}" dt="2026-07-19T21:51:33.433" v="2576" actId="1036"/>
          <ac:spMkLst>
            <pc:docMk/>
            <pc:sldMk cId="1063939882" sldId="285"/>
            <ac:spMk id="18" creationId="{81B6D437-8603-EE3A-09F6-DA9729A0E992}"/>
          </ac:spMkLst>
        </pc:spChg>
        <pc:spChg chg="mod">
          <ac:chgData name="Sonali Sinha Roy" userId="be8f4075-76b8-4dbe-b35d-05fd94cbcaf3" providerId="ADAL" clId="{FE272ABA-3B64-4C2D-ABF6-64928CA2290B}" dt="2026-07-19T21:52:02.360" v="2578" actId="1076"/>
          <ac:spMkLst>
            <pc:docMk/>
            <pc:sldMk cId="1063939882" sldId="285"/>
            <ac:spMk id="32" creationId="{7AC7B804-D912-D1A7-CE2D-D44D83126824}"/>
          </ac:spMkLst>
        </pc:spChg>
        <pc:spChg chg="mod">
          <ac:chgData name="Sonali Sinha Roy" userId="be8f4075-76b8-4dbe-b35d-05fd94cbcaf3" providerId="ADAL" clId="{FE272ABA-3B64-4C2D-ABF6-64928CA2290B}" dt="2026-07-19T21:54:51.404" v="2597" actId="14100"/>
          <ac:spMkLst>
            <pc:docMk/>
            <pc:sldMk cId="1063939882" sldId="285"/>
            <ac:spMk id="128" creationId="{39D8F0C5-8C86-D320-CAF5-965DFDA1963E}"/>
          </ac:spMkLst>
        </pc:spChg>
        <pc:spChg chg="mod">
          <ac:chgData name="Sonali Sinha Roy" userId="be8f4075-76b8-4dbe-b35d-05fd94cbcaf3" providerId="ADAL" clId="{FE272ABA-3B64-4C2D-ABF6-64928CA2290B}" dt="2026-07-19T21:54:59.681" v="2598" actId="14100"/>
          <ac:spMkLst>
            <pc:docMk/>
            <pc:sldMk cId="1063939882" sldId="285"/>
            <ac:spMk id="133" creationId="{567368B3-D403-9F6E-7C2E-F5A483A6303D}"/>
          </ac:spMkLst>
        </pc:spChg>
        <pc:spChg chg="mod">
          <ac:chgData name="Sonali Sinha Roy" userId="be8f4075-76b8-4dbe-b35d-05fd94cbcaf3" providerId="ADAL" clId="{FE272ABA-3B64-4C2D-ABF6-64928CA2290B}" dt="2026-07-19T21:57:14.251" v="2621" actId="14100"/>
          <ac:spMkLst>
            <pc:docMk/>
            <pc:sldMk cId="1063939882" sldId="285"/>
            <ac:spMk id="135" creationId="{20CD0237-6AEA-6675-4FA4-0E2839F96680}"/>
          </ac:spMkLst>
        </pc:spChg>
        <pc:grpChg chg="mod">
          <ac:chgData name="Sonali Sinha Roy" userId="be8f4075-76b8-4dbe-b35d-05fd94cbcaf3" providerId="ADAL" clId="{FE272ABA-3B64-4C2D-ABF6-64928CA2290B}" dt="2026-07-19T21:52:47.746" v="2582" actId="1076"/>
          <ac:grpSpMkLst>
            <pc:docMk/>
            <pc:sldMk cId="1063939882" sldId="285"/>
            <ac:grpSpMk id="14" creationId="{CE844E0B-9DB2-DE6C-D8D2-A6DEA48AEA6B}"/>
          </ac:grpSpMkLst>
        </pc:grpChg>
        <pc:grpChg chg="mod">
          <ac:chgData name="Sonali Sinha Roy" userId="be8f4075-76b8-4dbe-b35d-05fd94cbcaf3" providerId="ADAL" clId="{FE272ABA-3B64-4C2D-ABF6-64928CA2290B}" dt="2026-07-19T21:51:33.433" v="2576" actId="1036"/>
          <ac:grpSpMkLst>
            <pc:docMk/>
            <pc:sldMk cId="1063939882" sldId="285"/>
            <ac:grpSpMk id="33" creationId="{50C8632B-0607-E708-17C5-B4ED36AA9874}"/>
          </ac:grpSpMkLst>
        </pc:grpChg>
        <pc:grpChg chg="mod">
          <ac:chgData name="Sonali Sinha Roy" userId="be8f4075-76b8-4dbe-b35d-05fd94cbcaf3" providerId="ADAL" clId="{FE272ABA-3B64-4C2D-ABF6-64928CA2290B}" dt="2026-07-19T21:51:33.433" v="2576" actId="1036"/>
          <ac:grpSpMkLst>
            <pc:docMk/>
            <pc:sldMk cId="1063939882" sldId="285"/>
            <ac:grpSpMk id="138" creationId="{3C2BDC0D-C078-8C13-12EC-31D7AFAA5E42}"/>
          </ac:grpSpMkLst>
        </pc:grpChg>
        <pc:grpChg chg="mod">
          <ac:chgData name="Sonali Sinha Roy" userId="be8f4075-76b8-4dbe-b35d-05fd94cbcaf3" providerId="ADAL" clId="{FE272ABA-3B64-4C2D-ABF6-64928CA2290B}" dt="2026-07-19T21:51:33.433" v="2576" actId="1036"/>
          <ac:grpSpMkLst>
            <pc:docMk/>
            <pc:sldMk cId="1063939882" sldId="285"/>
            <ac:grpSpMk id="140" creationId="{65DBA409-B655-2CCD-7646-E7CACF340DAE}"/>
          </ac:grpSpMkLst>
        </pc:grpChg>
        <pc:picChg chg="mod">
          <ac:chgData name="Sonali Sinha Roy" userId="be8f4075-76b8-4dbe-b35d-05fd94cbcaf3" providerId="ADAL" clId="{FE272ABA-3B64-4C2D-ABF6-64928CA2290B}" dt="2026-07-19T21:53:01.180" v="2583" actId="1076"/>
          <ac:picMkLst>
            <pc:docMk/>
            <pc:sldMk cId="1063939882" sldId="285"/>
            <ac:picMk id="127" creationId="{D272B0A0-E6DE-131D-0CAF-55BD2C186405}"/>
          </ac:picMkLst>
        </pc:picChg>
        <pc:cxnChg chg="mod">
          <ac:chgData name="Sonali Sinha Roy" userId="be8f4075-76b8-4dbe-b35d-05fd94cbcaf3" providerId="ADAL" clId="{FE272ABA-3B64-4C2D-ABF6-64928CA2290B}" dt="2026-07-19T21:51:51.751" v="2577" actId="14100"/>
          <ac:cxnSpMkLst>
            <pc:docMk/>
            <pc:sldMk cId="1063939882" sldId="285"/>
            <ac:cxnSpMk id="17" creationId="{F5577EC8-3D0D-4BDA-E798-26B2C0D9A3A9}"/>
          </ac:cxnSpMkLst>
        </pc:cxnChg>
        <pc:cxnChg chg="mod">
          <ac:chgData name="Sonali Sinha Roy" userId="be8f4075-76b8-4dbe-b35d-05fd94cbcaf3" providerId="ADAL" clId="{FE272ABA-3B64-4C2D-ABF6-64928CA2290B}" dt="2026-07-19T21:49:31.638" v="2432" actId="14100"/>
          <ac:cxnSpMkLst>
            <pc:docMk/>
            <pc:sldMk cId="1063939882" sldId="285"/>
            <ac:cxnSpMk id="20" creationId="{D73CE9BA-1DA0-6D93-07F9-BC724C74E9FF}"/>
          </ac:cxnSpMkLst>
        </pc:cxnChg>
        <pc:cxnChg chg="mod">
          <ac:chgData name="Sonali Sinha Roy" userId="be8f4075-76b8-4dbe-b35d-05fd94cbcaf3" providerId="ADAL" clId="{FE272ABA-3B64-4C2D-ABF6-64928CA2290B}" dt="2026-07-19T21:49:23.295" v="2430" actId="1037"/>
          <ac:cxnSpMkLst>
            <pc:docMk/>
            <pc:sldMk cId="1063939882" sldId="285"/>
            <ac:cxnSpMk id="22" creationId="{4B974CBD-4C5D-7E1E-3152-96E2E0960DC9}"/>
          </ac:cxnSpMkLst>
        </pc:cxnChg>
        <pc:cxnChg chg="mod">
          <ac:chgData name="Sonali Sinha Roy" userId="be8f4075-76b8-4dbe-b35d-05fd94cbcaf3" providerId="ADAL" clId="{FE272ABA-3B64-4C2D-ABF6-64928CA2290B}" dt="2026-07-19T21:49:23.295" v="2430" actId="1037"/>
          <ac:cxnSpMkLst>
            <pc:docMk/>
            <pc:sldMk cId="1063939882" sldId="285"/>
            <ac:cxnSpMk id="23" creationId="{5609CC2A-EA31-D8F1-39F3-5FFB36E65E7E}"/>
          </ac:cxnSpMkLst>
        </pc:cxnChg>
        <pc:cxnChg chg="mod">
          <ac:chgData name="Sonali Sinha Roy" userId="be8f4075-76b8-4dbe-b35d-05fd94cbcaf3" providerId="ADAL" clId="{FE272ABA-3B64-4C2D-ABF6-64928CA2290B}" dt="2026-07-19T21:52:47.746" v="2582" actId="1076"/>
          <ac:cxnSpMkLst>
            <pc:docMk/>
            <pc:sldMk cId="1063939882" sldId="285"/>
            <ac:cxnSpMk id="27" creationId="{906EF7BF-7750-D95A-AB25-121530939CCA}"/>
          </ac:cxnSpMkLst>
        </pc:cxnChg>
        <pc:cxnChg chg="mod">
          <ac:chgData name="Sonali Sinha Roy" userId="be8f4075-76b8-4dbe-b35d-05fd94cbcaf3" providerId="ADAL" clId="{FE272ABA-3B64-4C2D-ABF6-64928CA2290B}" dt="2026-07-19T21:52:47.746" v="2582" actId="1076"/>
          <ac:cxnSpMkLst>
            <pc:docMk/>
            <pc:sldMk cId="1063939882" sldId="285"/>
            <ac:cxnSpMk id="28" creationId="{3AA59B96-B981-FE95-B587-F3538C467E50}"/>
          </ac:cxnSpMkLst>
        </pc:cxnChg>
        <pc:cxnChg chg="mod">
          <ac:chgData name="Sonali Sinha Roy" userId="be8f4075-76b8-4dbe-b35d-05fd94cbcaf3" providerId="ADAL" clId="{FE272ABA-3B64-4C2D-ABF6-64928CA2290B}" dt="2026-07-19T21:51:33.433" v="2576" actId="1036"/>
          <ac:cxnSpMkLst>
            <pc:docMk/>
            <pc:sldMk cId="1063939882" sldId="285"/>
            <ac:cxnSpMk id="117" creationId="{12AD253A-33E0-5E43-243F-607171C4EA4D}"/>
          </ac:cxnSpMkLst>
        </pc:cxnChg>
      </pc:sldChg>
      <pc:sldChg chg="addSp delSp modSp add mod">
        <pc:chgData name="Sonali Sinha Roy" userId="be8f4075-76b8-4dbe-b35d-05fd94cbcaf3" providerId="ADAL" clId="{FE272ABA-3B64-4C2D-ABF6-64928CA2290B}" dt="2026-07-19T22:34:00.822" v="3008" actId="14100"/>
        <pc:sldMkLst>
          <pc:docMk/>
          <pc:sldMk cId="1352141934" sldId="290"/>
        </pc:sldMkLst>
        <pc:spChg chg="mod">
          <ac:chgData name="Sonali Sinha Roy" userId="be8f4075-76b8-4dbe-b35d-05fd94cbcaf3" providerId="ADAL" clId="{FE272ABA-3B64-4C2D-ABF6-64928CA2290B}" dt="2026-07-19T22:32:12.190" v="3006" actId="14100"/>
          <ac:spMkLst>
            <pc:docMk/>
            <pc:sldMk cId="1352141934" sldId="290"/>
            <ac:spMk id="3" creationId="{297EA586-A458-0846-94DE-8D652D58F49A}"/>
          </ac:spMkLst>
        </pc:spChg>
        <pc:spChg chg="mod">
          <ac:chgData name="Sonali Sinha Roy" userId="be8f4075-76b8-4dbe-b35d-05fd94cbcaf3" providerId="ADAL" clId="{FE272ABA-3B64-4C2D-ABF6-64928CA2290B}" dt="2026-07-19T21:43:47.559" v="2336" actId="20577"/>
          <ac:spMkLst>
            <pc:docMk/>
            <pc:sldMk cId="1352141934" sldId="290"/>
            <ac:spMk id="4" creationId="{F78E8B6A-D9A9-0840-8732-D65E62F73F3D}"/>
          </ac:spMkLst>
        </pc:spChg>
        <pc:picChg chg="add mod">
          <ac:chgData name="Sonali Sinha Roy" userId="be8f4075-76b8-4dbe-b35d-05fd94cbcaf3" providerId="ADAL" clId="{FE272ABA-3B64-4C2D-ABF6-64928CA2290B}" dt="2026-07-19T22:34:00.822" v="3008" actId="14100"/>
          <ac:picMkLst>
            <pc:docMk/>
            <pc:sldMk cId="1352141934" sldId="290"/>
            <ac:picMk id="5" creationId="{0A1B6663-FD3F-8630-693E-EF96D452BF60}"/>
          </ac:picMkLst>
        </pc:picChg>
      </pc:sldChg>
      <pc:sldChg chg="modSp">
        <pc:chgData name="Sonali Sinha Roy" userId="be8f4075-76b8-4dbe-b35d-05fd94cbcaf3" providerId="ADAL" clId="{FE272ABA-3B64-4C2D-ABF6-64928CA2290B}" dt="2026-07-19T22:16:51.398" v="2970" actId="20577"/>
        <pc:sldMkLst>
          <pc:docMk/>
          <pc:sldMk cId="3850279991" sldId="291"/>
        </pc:sldMkLst>
        <pc:spChg chg="mod">
          <ac:chgData name="Sonali Sinha Roy" userId="be8f4075-76b8-4dbe-b35d-05fd94cbcaf3" providerId="ADAL" clId="{FE272ABA-3B64-4C2D-ABF6-64928CA2290B}" dt="2026-07-19T22:16:51.398" v="2970" actId="20577"/>
          <ac:spMkLst>
            <pc:docMk/>
            <pc:sldMk cId="3850279991" sldId="291"/>
            <ac:spMk id="4" creationId="{38A99EFA-5B2F-D22A-E902-38F8690394BD}"/>
          </ac:spMkLst>
        </pc:spChg>
      </pc:sldChg>
      <pc:sldChg chg="addSp delSp modSp new mod modAnim">
        <pc:chgData name="Sonali Sinha Roy" userId="be8f4075-76b8-4dbe-b35d-05fd94cbcaf3" providerId="ADAL" clId="{FE272ABA-3B64-4C2D-ABF6-64928CA2290B}" dt="2026-07-19T22:13:28.866" v="2815"/>
        <pc:sldMkLst>
          <pc:docMk/>
          <pc:sldMk cId="1293466709" sldId="293"/>
        </pc:sldMkLst>
        <pc:spChg chg="mod">
          <ac:chgData name="Sonali Sinha Roy" userId="be8f4075-76b8-4dbe-b35d-05fd94cbcaf3" providerId="ADAL" clId="{FE272ABA-3B64-4C2D-ABF6-64928CA2290B}" dt="2026-07-19T22:07:40.788" v="2779" actId="20577"/>
          <ac:spMkLst>
            <pc:docMk/>
            <pc:sldMk cId="1293466709" sldId="293"/>
            <ac:spMk id="132" creationId="{02493522-BFCD-C689-8893-24355D3254A6}"/>
          </ac:spMkLst>
        </pc:spChg>
        <pc:spChg chg="mod">
          <ac:chgData name="Sonali Sinha Roy" userId="be8f4075-76b8-4dbe-b35d-05fd94cbcaf3" providerId="ADAL" clId="{FE272ABA-3B64-4C2D-ABF6-64928CA2290B}" dt="2026-07-19T22:09:30.504" v="2792" actId="164"/>
          <ac:spMkLst>
            <pc:docMk/>
            <pc:sldMk cId="1293466709" sldId="293"/>
            <ac:spMk id="134" creationId="{6D9A4AE8-45AA-F4DB-DA8E-A32E3AD11757}"/>
          </ac:spMkLst>
        </pc:spChg>
        <pc:spChg chg="mod">
          <ac:chgData name="Sonali Sinha Roy" userId="be8f4075-76b8-4dbe-b35d-05fd94cbcaf3" providerId="ADAL" clId="{FE272ABA-3B64-4C2D-ABF6-64928CA2290B}" dt="2026-07-19T22:09:30.504" v="2792" actId="164"/>
          <ac:spMkLst>
            <pc:docMk/>
            <pc:sldMk cId="1293466709" sldId="293"/>
            <ac:spMk id="135" creationId="{21746D41-1AA0-2EA4-BB54-01D4948D0BCA}"/>
          </ac:spMkLst>
        </pc:spChg>
        <pc:spChg chg="add mod">
          <ac:chgData name="Sonali Sinha Roy" userId="be8f4075-76b8-4dbe-b35d-05fd94cbcaf3" providerId="ADAL" clId="{FE272ABA-3B64-4C2D-ABF6-64928CA2290B}" dt="2026-07-19T22:10:39.678" v="2796" actId="164"/>
          <ac:spMkLst>
            <pc:docMk/>
            <pc:sldMk cId="1293466709" sldId="293"/>
            <ac:spMk id="136" creationId="{82533304-60CE-11D5-C41F-045F83AA9DEF}"/>
          </ac:spMkLst>
        </pc:spChg>
        <pc:spChg chg="mod">
          <ac:chgData name="Sonali Sinha Roy" userId="be8f4075-76b8-4dbe-b35d-05fd94cbcaf3" providerId="ADAL" clId="{FE272ABA-3B64-4C2D-ABF6-64928CA2290B}" dt="2026-07-19T22:10:39.678" v="2796" actId="164"/>
          <ac:spMkLst>
            <pc:docMk/>
            <pc:sldMk cId="1293466709" sldId="293"/>
            <ac:spMk id="137" creationId="{51A76A43-9046-524F-527F-956A1CAB5CFF}"/>
          </ac:spMkLst>
        </pc:spChg>
        <pc:spChg chg="mod">
          <ac:chgData name="Sonali Sinha Roy" userId="be8f4075-76b8-4dbe-b35d-05fd94cbcaf3" providerId="ADAL" clId="{FE272ABA-3B64-4C2D-ABF6-64928CA2290B}" dt="2026-07-19T22:10:39.678" v="2796" actId="164"/>
          <ac:spMkLst>
            <pc:docMk/>
            <pc:sldMk cId="1293466709" sldId="293"/>
            <ac:spMk id="138" creationId="{555F7D97-74DC-9177-C162-3148426B8250}"/>
          </ac:spMkLst>
        </pc:spChg>
        <pc:spChg chg="mod">
          <ac:chgData name="Sonali Sinha Roy" userId="be8f4075-76b8-4dbe-b35d-05fd94cbcaf3" providerId="ADAL" clId="{FE272ABA-3B64-4C2D-ABF6-64928CA2290B}" dt="2026-07-19T22:11:39.814" v="2800" actId="164"/>
          <ac:spMkLst>
            <pc:docMk/>
            <pc:sldMk cId="1293466709" sldId="293"/>
            <ac:spMk id="139" creationId="{A4EE53D7-E997-C129-8627-A19333632DBC}"/>
          </ac:spMkLst>
        </pc:spChg>
        <pc:spChg chg="mod">
          <ac:chgData name="Sonali Sinha Roy" userId="be8f4075-76b8-4dbe-b35d-05fd94cbcaf3" providerId="ADAL" clId="{FE272ABA-3B64-4C2D-ABF6-64928CA2290B}" dt="2026-07-19T22:10:17.464" v="2794" actId="164"/>
          <ac:spMkLst>
            <pc:docMk/>
            <pc:sldMk cId="1293466709" sldId="293"/>
            <ac:spMk id="140" creationId="{AE83102F-00A9-5052-50CF-5A050E3190F8}"/>
          </ac:spMkLst>
        </pc:spChg>
        <pc:spChg chg="mod">
          <ac:chgData name="Sonali Sinha Roy" userId="be8f4075-76b8-4dbe-b35d-05fd94cbcaf3" providerId="ADAL" clId="{FE272ABA-3B64-4C2D-ABF6-64928CA2290B}" dt="2026-07-19T22:10:17.464" v="2794" actId="164"/>
          <ac:spMkLst>
            <pc:docMk/>
            <pc:sldMk cId="1293466709" sldId="293"/>
            <ac:spMk id="141" creationId="{64F63554-883C-9CFF-E93A-6D8F35566D53}"/>
          </ac:spMkLst>
        </pc:spChg>
        <pc:spChg chg="mod">
          <ac:chgData name="Sonali Sinha Roy" userId="be8f4075-76b8-4dbe-b35d-05fd94cbcaf3" providerId="ADAL" clId="{FE272ABA-3B64-4C2D-ABF6-64928CA2290B}" dt="2026-07-19T22:10:17.464" v="2794" actId="164"/>
          <ac:spMkLst>
            <pc:docMk/>
            <pc:sldMk cId="1293466709" sldId="293"/>
            <ac:spMk id="142" creationId="{EEEDE2D4-BFBE-43D1-6D0B-FE5CA1435750}"/>
          </ac:spMkLst>
        </pc:spChg>
        <pc:spChg chg="add mod">
          <ac:chgData name="Sonali Sinha Roy" userId="be8f4075-76b8-4dbe-b35d-05fd94cbcaf3" providerId="ADAL" clId="{FE272ABA-3B64-4C2D-ABF6-64928CA2290B}" dt="2026-07-19T22:11:05.644" v="2798" actId="164"/>
          <ac:spMkLst>
            <pc:docMk/>
            <pc:sldMk cId="1293466709" sldId="293"/>
            <ac:spMk id="143" creationId="{BBE22BE7-41FE-F9D1-3A11-7CA581009B13}"/>
          </ac:spMkLst>
        </pc:spChg>
        <pc:spChg chg="mod">
          <ac:chgData name="Sonali Sinha Roy" userId="be8f4075-76b8-4dbe-b35d-05fd94cbcaf3" providerId="ADAL" clId="{FE272ABA-3B64-4C2D-ABF6-64928CA2290B}" dt="2026-07-19T22:11:05.644" v="2798" actId="164"/>
          <ac:spMkLst>
            <pc:docMk/>
            <pc:sldMk cId="1293466709" sldId="293"/>
            <ac:spMk id="144" creationId="{6E274728-7969-097C-1F19-4001C9BA4E97}"/>
          </ac:spMkLst>
        </pc:spChg>
        <pc:spChg chg="add mod">
          <ac:chgData name="Sonali Sinha Roy" userId="be8f4075-76b8-4dbe-b35d-05fd94cbcaf3" providerId="ADAL" clId="{FE272ABA-3B64-4C2D-ABF6-64928CA2290B}" dt="2026-07-19T22:11:05.644" v="2798" actId="164"/>
          <ac:spMkLst>
            <pc:docMk/>
            <pc:sldMk cId="1293466709" sldId="293"/>
            <ac:spMk id="145" creationId="{EAC1D1FD-1033-0A9D-6C6C-BF316938ECEA}"/>
          </ac:spMkLst>
        </pc:spChg>
        <pc:spChg chg="mod">
          <ac:chgData name="Sonali Sinha Roy" userId="be8f4075-76b8-4dbe-b35d-05fd94cbcaf3" providerId="ADAL" clId="{FE272ABA-3B64-4C2D-ABF6-64928CA2290B}" dt="2026-07-19T22:11:47.566" v="2801" actId="164"/>
          <ac:spMkLst>
            <pc:docMk/>
            <pc:sldMk cId="1293466709" sldId="293"/>
            <ac:spMk id="146" creationId="{01D061A5-63DF-4636-17F3-1DC13F0D8DC8}"/>
          </ac:spMkLst>
        </pc:spChg>
        <pc:spChg chg="mod">
          <ac:chgData name="Sonali Sinha Roy" userId="be8f4075-76b8-4dbe-b35d-05fd94cbcaf3" providerId="ADAL" clId="{FE272ABA-3B64-4C2D-ABF6-64928CA2290B}" dt="2026-07-19T22:11:23.061" v="2799" actId="164"/>
          <ac:spMkLst>
            <pc:docMk/>
            <pc:sldMk cId="1293466709" sldId="293"/>
            <ac:spMk id="147" creationId="{10C75AAE-F072-5564-FD27-574069766F4C}"/>
          </ac:spMkLst>
        </pc:spChg>
        <pc:spChg chg="add mod">
          <ac:chgData name="Sonali Sinha Roy" userId="be8f4075-76b8-4dbe-b35d-05fd94cbcaf3" providerId="ADAL" clId="{FE272ABA-3B64-4C2D-ABF6-64928CA2290B}" dt="2026-07-19T22:11:23.061" v="2799" actId="164"/>
          <ac:spMkLst>
            <pc:docMk/>
            <pc:sldMk cId="1293466709" sldId="293"/>
            <ac:spMk id="148" creationId="{FBDA2DE6-5872-5C66-E9C1-59193C4314C3}"/>
          </ac:spMkLst>
        </pc:spChg>
        <pc:spChg chg="mod">
          <ac:chgData name="Sonali Sinha Roy" userId="be8f4075-76b8-4dbe-b35d-05fd94cbcaf3" providerId="ADAL" clId="{FE272ABA-3B64-4C2D-ABF6-64928CA2290B}" dt="2026-07-19T22:11:23.061" v="2799" actId="164"/>
          <ac:spMkLst>
            <pc:docMk/>
            <pc:sldMk cId="1293466709" sldId="293"/>
            <ac:spMk id="149" creationId="{F0D7D191-F85C-B660-54DF-CF205DBA8BB9}"/>
          </ac:spMkLst>
        </pc:spChg>
        <pc:spChg chg="mod">
          <ac:chgData name="Sonali Sinha Roy" userId="be8f4075-76b8-4dbe-b35d-05fd94cbcaf3" providerId="ADAL" clId="{FE272ABA-3B64-4C2D-ABF6-64928CA2290B}" dt="2026-07-19T22:10:30.288" v="2795" actId="164"/>
          <ac:spMkLst>
            <pc:docMk/>
            <pc:sldMk cId="1293466709" sldId="293"/>
            <ac:spMk id="156" creationId="{28F4B982-A779-076A-FDE9-89242DC6BB72}"/>
          </ac:spMkLst>
        </pc:spChg>
        <pc:spChg chg="mod">
          <ac:chgData name="Sonali Sinha Roy" userId="be8f4075-76b8-4dbe-b35d-05fd94cbcaf3" providerId="ADAL" clId="{FE272ABA-3B64-4C2D-ABF6-64928CA2290B}" dt="2026-07-19T22:10:52.843" v="2797" actId="164"/>
          <ac:spMkLst>
            <pc:docMk/>
            <pc:sldMk cId="1293466709" sldId="293"/>
            <ac:spMk id="160" creationId="{0D351605-E336-26FF-7A36-0B6F1321EFEF}"/>
          </ac:spMkLst>
        </pc:spChg>
        <pc:spChg chg="mod">
          <ac:chgData name="Sonali Sinha Roy" userId="be8f4075-76b8-4dbe-b35d-05fd94cbcaf3" providerId="ADAL" clId="{FE272ABA-3B64-4C2D-ABF6-64928CA2290B}" dt="2026-07-19T22:12:04.217" v="2802" actId="164"/>
          <ac:spMkLst>
            <pc:docMk/>
            <pc:sldMk cId="1293466709" sldId="293"/>
            <ac:spMk id="161" creationId="{4949036D-8863-E60D-B1AB-A4EC265268AC}"/>
          </ac:spMkLst>
        </pc:spChg>
        <pc:spChg chg="mod">
          <ac:chgData name="Sonali Sinha Roy" userId="be8f4075-76b8-4dbe-b35d-05fd94cbcaf3" providerId="ADAL" clId="{FE272ABA-3B64-4C2D-ABF6-64928CA2290B}" dt="2026-07-19T22:10:30.288" v="2795" actId="164"/>
          <ac:spMkLst>
            <pc:docMk/>
            <pc:sldMk cId="1293466709" sldId="293"/>
            <ac:spMk id="162" creationId="{6244C5A9-0697-9B10-8930-7C0D0CC49C11}"/>
          </ac:spMkLst>
        </pc:spChg>
        <pc:spChg chg="mod">
          <ac:chgData name="Sonali Sinha Roy" userId="be8f4075-76b8-4dbe-b35d-05fd94cbcaf3" providerId="ADAL" clId="{FE272ABA-3B64-4C2D-ABF6-64928CA2290B}" dt="2026-07-19T22:10:52.843" v="2797" actId="164"/>
          <ac:spMkLst>
            <pc:docMk/>
            <pc:sldMk cId="1293466709" sldId="293"/>
            <ac:spMk id="167" creationId="{4C907A33-2A85-F32C-CD4F-79E2711A420C}"/>
          </ac:spMkLst>
        </pc:spChg>
        <pc:spChg chg="mod">
          <ac:chgData name="Sonali Sinha Roy" userId="be8f4075-76b8-4dbe-b35d-05fd94cbcaf3" providerId="ADAL" clId="{FE272ABA-3B64-4C2D-ABF6-64928CA2290B}" dt="2026-07-19T22:12:04.217" v="2802" actId="164"/>
          <ac:spMkLst>
            <pc:docMk/>
            <pc:sldMk cId="1293466709" sldId="293"/>
            <ac:spMk id="168" creationId="{D6907F79-FE60-43CA-9251-CA5D4198CB04}"/>
          </ac:spMkLst>
        </pc:spChg>
        <pc:spChg chg="add mod">
          <ac:chgData name="Sonali Sinha Roy" userId="be8f4075-76b8-4dbe-b35d-05fd94cbcaf3" providerId="ADAL" clId="{FE272ABA-3B64-4C2D-ABF6-64928CA2290B}" dt="2026-07-19T22:09:47.940" v="2793" actId="164"/>
          <ac:spMkLst>
            <pc:docMk/>
            <pc:sldMk cId="1293466709" sldId="293"/>
            <ac:spMk id="174" creationId="{5DBC2325-1FA1-1D3E-ADD9-C7E42327E349}"/>
          </ac:spMkLst>
        </pc:spChg>
        <pc:spChg chg="mod">
          <ac:chgData name="Sonali Sinha Roy" userId="be8f4075-76b8-4dbe-b35d-05fd94cbcaf3" providerId="ADAL" clId="{FE272ABA-3B64-4C2D-ABF6-64928CA2290B}" dt="2026-07-19T22:09:47.940" v="2793" actId="164"/>
          <ac:spMkLst>
            <pc:docMk/>
            <pc:sldMk cId="1293466709" sldId="293"/>
            <ac:spMk id="175" creationId="{2E3476B4-9678-976D-5420-BF1C25B02AC5}"/>
          </ac:spMkLst>
        </pc:spChg>
        <pc:spChg chg="mod">
          <ac:chgData name="Sonali Sinha Roy" userId="be8f4075-76b8-4dbe-b35d-05fd94cbcaf3" providerId="ADAL" clId="{FE272ABA-3B64-4C2D-ABF6-64928CA2290B}" dt="2026-07-19T22:12:44.509" v="2805" actId="164"/>
          <ac:spMkLst>
            <pc:docMk/>
            <pc:sldMk cId="1293466709" sldId="293"/>
            <ac:spMk id="186" creationId="{1F398F65-AFA1-0F89-955C-38CB9268AB98}"/>
          </ac:spMkLst>
        </pc:spChg>
        <pc:spChg chg="mod">
          <ac:chgData name="Sonali Sinha Roy" userId="be8f4075-76b8-4dbe-b35d-05fd94cbcaf3" providerId="ADAL" clId="{FE272ABA-3B64-4C2D-ABF6-64928CA2290B}" dt="2026-07-19T22:12:44.509" v="2805" actId="164"/>
          <ac:spMkLst>
            <pc:docMk/>
            <pc:sldMk cId="1293466709" sldId="293"/>
            <ac:spMk id="187" creationId="{771ECDDE-ADB4-957C-D6A9-0234E1FE8CE8}"/>
          </ac:spMkLst>
        </pc:spChg>
        <pc:spChg chg="mod">
          <ac:chgData name="Sonali Sinha Roy" userId="be8f4075-76b8-4dbe-b35d-05fd94cbcaf3" providerId="ADAL" clId="{FE272ABA-3B64-4C2D-ABF6-64928CA2290B}" dt="2026-07-19T22:09:30.504" v="2792" actId="164"/>
          <ac:spMkLst>
            <pc:docMk/>
            <pc:sldMk cId="1293466709" sldId="293"/>
            <ac:spMk id="188" creationId="{9719C5E9-A448-CF03-05BE-2B2E2AD7854E}"/>
          </ac:spMkLst>
        </pc:spChg>
        <pc:spChg chg="mod">
          <ac:chgData name="Sonali Sinha Roy" userId="be8f4075-76b8-4dbe-b35d-05fd94cbcaf3" providerId="ADAL" clId="{FE272ABA-3B64-4C2D-ABF6-64928CA2290B}" dt="2026-07-19T22:10:17.464" v="2794" actId="164"/>
          <ac:spMkLst>
            <pc:docMk/>
            <pc:sldMk cId="1293466709" sldId="293"/>
            <ac:spMk id="189" creationId="{12A4E585-9F38-00D5-0AC8-5EF55E363653}"/>
          </ac:spMkLst>
        </pc:spChg>
        <pc:spChg chg="mod">
          <ac:chgData name="Sonali Sinha Roy" userId="be8f4075-76b8-4dbe-b35d-05fd94cbcaf3" providerId="ADAL" clId="{FE272ABA-3B64-4C2D-ABF6-64928CA2290B}" dt="2026-07-19T22:11:23.061" v="2799" actId="164"/>
          <ac:spMkLst>
            <pc:docMk/>
            <pc:sldMk cId="1293466709" sldId="293"/>
            <ac:spMk id="190" creationId="{AF50C4D4-1280-9FD9-088C-3CE4297F3B69}"/>
          </ac:spMkLst>
        </pc:spChg>
        <pc:spChg chg="add mod">
          <ac:chgData name="Sonali Sinha Roy" userId="be8f4075-76b8-4dbe-b35d-05fd94cbcaf3" providerId="ADAL" clId="{FE272ABA-3B64-4C2D-ABF6-64928CA2290B}" dt="2026-07-19T22:11:23.061" v="2799" actId="164"/>
          <ac:spMkLst>
            <pc:docMk/>
            <pc:sldMk cId="1293466709" sldId="293"/>
            <ac:spMk id="191" creationId="{16215926-9791-DACF-6EDE-F9EDCD04C8A5}"/>
          </ac:spMkLst>
        </pc:spChg>
        <pc:spChg chg="mod">
          <ac:chgData name="Sonali Sinha Roy" userId="be8f4075-76b8-4dbe-b35d-05fd94cbcaf3" providerId="ADAL" clId="{FE272ABA-3B64-4C2D-ABF6-64928CA2290B}" dt="2026-07-19T22:11:23.061" v="2799" actId="164"/>
          <ac:spMkLst>
            <pc:docMk/>
            <pc:sldMk cId="1293466709" sldId="293"/>
            <ac:spMk id="192" creationId="{66E0A958-983B-FD04-0131-EA9C2FEA3B98}"/>
          </ac:spMkLst>
        </pc:spChg>
        <pc:spChg chg="mod">
          <ac:chgData name="Sonali Sinha Roy" userId="be8f4075-76b8-4dbe-b35d-05fd94cbcaf3" providerId="ADAL" clId="{FE272ABA-3B64-4C2D-ABF6-64928CA2290B}" dt="2026-07-19T22:10:17.464" v="2794" actId="164"/>
          <ac:spMkLst>
            <pc:docMk/>
            <pc:sldMk cId="1293466709" sldId="293"/>
            <ac:spMk id="193" creationId="{2C619E30-84D0-A2D6-FED8-62A518B9228B}"/>
          </ac:spMkLst>
        </pc:spChg>
        <pc:spChg chg="mod">
          <ac:chgData name="Sonali Sinha Roy" userId="be8f4075-76b8-4dbe-b35d-05fd94cbcaf3" providerId="ADAL" clId="{FE272ABA-3B64-4C2D-ABF6-64928CA2290B}" dt="2026-07-19T22:10:17.464" v="2794" actId="164"/>
          <ac:spMkLst>
            <pc:docMk/>
            <pc:sldMk cId="1293466709" sldId="293"/>
            <ac:spMk id="194" creationId="{0B0ECD84-DC94-C9B5-32CD-58601667341A}"/>
          </ac:spMkLst>
        </pc:spChg>
        <pc:spChg chg="add mod">
          <ac:chgData name="Sonali Sinha Roy" userId="be8f4075-76b8-4dbe-b35d-05fd94cbcaf3" providerId="ADAL" clId="{FE272ABA-3B64-4C2D-ABF6-64928CA2290B}" dt="2026-07-19T22:09:47.940" v="2793" actId="164"/>
          <ac:spMkLst>
            <pc:docMk/>
            <pc:sldMk cId="1293466709" sldId="293"/>
            <ac:spMk id="195" creationId="{FAE28466-45B3-F319-E700-D22F8B095454}"/>
          </ac:spMkLst>
        </pc:spChg>
        <pc:grpChg chg="add mod">
          <ac:chgData name="Sonali Sinha Roy" userId="be8f4075-76b8-4dbe-b35d-05fd94cbcaf3" providerId="ADAL" clId="{FE272ABA-3B64-4C2D-ABF6-64928CA2290B}" dt="2026-07-19T22:09:30.504" v="2792" actId="164"/>
          <ac:grpSpMkLst>
            <pc:docMk/>
            <pc:sldMk cId="1293466709" sldId="293"/>
            <ac:grpSpMk id="228" creationId="{210E2635-8C7E-987F-157F-8B13F6C6D51A}"/>
          </ac:grpSpMkLst>
        </pc:grpChg>
        <pc:grpChg chg="add mod">
          <ac:chgData name="Sonali Sinha Roy" userId="be8f4075-76b8-4dbe-b35d-05fd94cbcaf3" providerId="ADAL" clId="{FE272ABA-3B64-4C2D-ABF6-64928CA2290B}" dt="2026-07-19T22:09:47.940" v="2793" actId="164"/>
          <ac:grpSpMkLst>
            <pc:docMk/>
            <pc:sldMk cId="1293466709" sldId="293"/>
            <ac:grpSpMk id="229" creationId="{4C41BD52-0AE1-DD89-F1E7-B7C47C86A1B5}"/>
          </ac:grpSpMkLst>
        </pc:grpChg>
        <pc:grpChg chg="add mod">
          <ac:chgData name="Sonali Sinha Roy" userId="be8f4075-76b8-4dbe-b35d-05fd94cbcaf3" providerId="ADAL" clId="{FE272ABA-3B64-4C2D-ABF6-64928CA2290B}" dt="2026-07-19T22:10:17.464" v="2794" actId="164"/>
          <ac:grpSpMkLst>
            <pc:docMk/>
            <pc:sldMk cId="1293466709" sldId="293"/>
            <ac:grpSpMk id="230" creationId="{79BC6BCD-9C27-5751-E575-AC83740FFD2A}"/>
          </ac:grpSpMkLst>
        </pc:grpChg>
        <pc:grpChg chg="add mod">
          <ac:chgData name="Sonali Sinha Roy" userId="be8f4075-76b8-4dbe-b35d-05fd94cbcaf3" providerId="ADAL" clId="{FE272ABA-3B64-4C2D-ABF6-64928CA2290B}" dt="2026-07-19T22:10:30.288" v="2795" actId="164"/>
          <ac:grpSpMkLst>
            <pc:docMk/>
            <pc:sldMk cId="1293466709" sldId="293"/>
            <ac:grpSpMk id="231" creationId="{AC7589B1-5C88-A412-960D-B9B7F90C8E46}"/>
          </ac:grpSpMkLst>
        </pc:grpChg>
        <pc:grpChg chg="add mod">
          <ac:chgData name="Sonali Sinha Roy" userId="be8f4075-76b8-4dbe-b35d-05fd94cbcaf3" providerId="ADAL" clId="{FE272ABA-3B64-4C2D-ABF6-64928CA2290B}" dt="2026-07-19T22:11:39.814" v="2800" actId="164"/>
          <ac:grpSpMkLst>
            <pc:docMk/>
            <pc:sldMk cId="1293466709" sldId="293"/>
            <ac:grpSpMk id="232" creationId="{910C135F-71D1-457B-A78E-A1F206BECBCD}"/>
          </ac:grpSpMkLst>
        </pc:grpChg>
        <pc:grpChg chg="add mod">
          <ac:chgData name="Sonali Sinha Roy" userId="be8f4075-76b8-4dbe-b35d-05fd94cbcaf3" providerId="ADAL" clId="{FE272ABA-3B64-4C2D-ABF6-64928CA2290B}" dt="2026-07-19T22:10:52.843" v="2797" actId="164"/>
          <ac:grpSpMkLst>
            <pc:docMk/>
            <pc:sldMk cId="1293466709" sldId="293"/>
            <ac:grpSpMk id="233" creationId="{6187F5C5-148E-3408-D64F-804938AAB2F2}"/>
          </ac:grpSpMkLst>
        </pc:grpChg>
        <pc:grpChg chg="add mod">
          <ac:chgData name="Sonali Sinha Roy" userId="be8f4075-76b8-4dbe-b35d-05fd94cbcaf3" providerId="ADAL" clId="{FE272ABA-3B64-4C2D-ABF6-64928CA2290B}" dt="2026-07-19T22:11:47.566" v="2801" actId="164"/>
          <ac:grpSpMkLst>
            <pc:docMk/>
            <pc:sldMk cId="1293466709" sldId="293"/>
            <ac:grpSpMk id="234" creationId="{C843A9D9-0E16-9E27-72E4-F1C6D195A240}"/>
          </ac:grpSpMkLst>
        </pc:grpChg>
        <pc:grpChg chg="add mod">
          <ac:chgData name="Sonali Sinha Roy" userId="be8f4075-76b8-4dbe-b35d-05fd94cbcaf3" providerId="ADAL" clId="{FE272ABA-3B64-4C2D-ABF6-64928CA2290B}" dt="2026-07-19T22:11:23.061" v="2799" actId="164"/>
          <ac:grpSpMkLst>
            <pc:docMk/>
            <pc:sldMk cId="1293466709" sldId="293"/>
            <ac:grpSpMk id="235" creationId="{78A7EF13-A451-84B0-35B6-5ABBA08C3CA0}"/>
          </ac:grpSpMkLst>
        </pc:grpChg>
        <pc:grpChg chg="add mod">
          <ac:chgData name="Sonali Sinha Roy" userId="be8f4075-76b8-4dbe-b35d-05fd94cbcaf3" providerId="ADAL" clId="{FE272ABA-3B64-4C2D-ABF6-64928CA2290B}" dt="2026-07-19T22:11:39.814" v="2800" actId="164"/>
          <ac:grpSpMkLst>
            <pc:docMk/>
            <pc:sldMk cId="1293466709" sldId="293"/>
            <ac:grpSpMk id="236" creationId="{F1CC0AFE-EFCE-8895-E2C9-A35E0B309B87}"/>
          </ac:grpSpMkLst>
        </pc:grpChg>
        <pc:grpChg chg="add mod">
          <ac:chgData name="Sonali Sinha Roy" userId="be8f4075-76b8-4dbe-b35d-05fd94cbcaf3" providerId="ADAL" clId="{FE272ABA-3B64-4C2D-ABF6-64928CA2290B}" dt="2026-07-19T22:11:47.566" v="2801" actId="164"/>
          <ac:grpSpMkLst>
            <pc:docMk/>
            <pc:sldMk cId="1293466709" sldId="293"/>
            <ac:grpSpMk id="237" creationId="{0644D07D-0DDA-2907-3D5F-E6993B2EB5C7}"/>
          </ac:grpSpMkLst>
        </pc:grpChg>
        <pc:grpChg chg="add mod">
          <ac:chgData name="Sonali Sinha Roy" userId="be8f4075-76b8-4dbe-b35d-05fd94cbcaf3" providerId="ADAL" clId="{FE272ABA-3B64-4C2D-ABF6-64928CA2290B}" dt="2026-07-19T22:12:04.217" v="2802" actId="164"/>
          <ac:grpSpMkLst>
            <pc:docMk/>
            <pc:sldMk cId="1293466709" sldId="293"/>
            <ac:grpSpMk id="238" creationId="{F3E5EEDD-8396-FFD4-BBD5-47C520D0BB5F}"/>
          </ac:grpSpMkLst>
        </pc:grpChg>
        <pc:grpChg chg="add mod">
          <ac:chgData name="Sonali Sinha Roy" userId="be8f4075-76b8-4dbe-b35d-05fd94cbcaf3" providerId="ADAL" clId="{FE272ABA-3B64-4C2D-ABF6-64928CA2290B}" dt="2026-07-19T22:12:44.509" v="2805" actId="164"/>
          <ac:grpSpMkLst>
            <pc:docMk/>
            <pc:sldMk cId="1293466709" sldId="293"/>
            <ac:grpSpMk id="239" creationId="{09E5D2D9-FD70-47D6-DE7E-B437F246C507}"/>
          </ac:grpSpMkLst>
        </pc:grpChg>
        <pc:picChg chg="mod">
          <ac:chgData name="Sonali Sinha Roy" userId="be8f4075-76b8-4dbe-b35d-05fd94cbcaf3" providerId="ADAL" clId="{FE272ABA-3B64-4C2D-ABF6-64928CA2290B}" dt="2026-07-19T22:09:30.504" v="2792" actId="164"/>
          <ac:picMkLst>
            <pc:docMk/>
            <pc:sldMk cId="1293466709" sldId="293"/>
            <ac:picMk id="133" creationId="{6A3AD6C4-175D-65F2-1BD5-09906CE0BC80}"/>
          </ac:picMkLst>
        </pc:picChg>
        <pc:picChg chg="mod">
          <ac:chgData name="Sonali Sinha Roy" userId="be8f4075-76b8-4dbe-b35d-05fd94cbcaf3" providerId="ADAL" clId="{FE272ABA-3B64-4C2D-ABF6-64928CA2290B}" dt="2026-07-19T22:12:44.509" v="2805" actId="164"/>
          <ac:picMkLst>
            <pc:docMk/>
            <pc:sldMk cId="1293466709" sldId="293"/>
            <ac:picMk id="169" creationId="{4EBA181C-5AEA-541A-2B13-5D4033BA153C}"/>
          </ac:picMkLst>
        </pc:picChg>
        <pc:cxnChg chg="mod">
          <ac:chgData name="Sonali Sinha Roy" userId="be8f4075-76b8-4dbe-b35d-05fd94cbcaf3" providerId="ADAL" clId="{FE272ABA-3B64-4C2D-ABF6-64928CA2290B}" dt="2026-07-19T22:10:17.464" v="2794" actId="164"/>
          <ac:cxnSpMkLst>
            <pc:docMk/>
            <pc:sldMk cId="1293466709" sldId="293"/>
            <ac:cxnSpMk id="150" creationId="{6FEB6419-6CBB-3199-1FE7-D13BCE59976E}"/>
          </ac:cxnSpMkLst>
        </pc:cxnChg>
        <pc:cxnChg chg="mod">
          <ac:chgData name="Sonali Sinha Roy" userId="be8f4075-76b8-4dbe-b35d-05fd94cbcaf3" providerId="ADAL" clId="{FE272ABA-3B64-4C2D-ABF6-64928CA2290B}" dt="2026-07-19T22:10:17.464" v="2794" actId="164"/>
          <ac:cxnSpMkLst>
            <pc:docMk/>
            <pc:sldMk cId="1293466709" sldId="293"/>
            <ac:cxnSpMk id="151" creationId="{5155849D-21D9-883B-CFB1-53A1900F3EE4}"/>
          </ac:cxnSpMkLst>
        </pc:cxnChg>
        <pc:cxnChg chg="mod">
          <ac:chgData name="Sonali Sinha Roy" userId="be8f4075-76b8-4dbe-b35d-05fd94cbcaf3" providerId="ADAL" clId="{FE272ABA-3B64-4C2D-ABF6-64928CA2290B}" dt="2026-07-19T22:10:17.464" v="2794" actId="164"/>
          <ac:cxnSpMkLst>
            <pc:docMk/>
            <pc:sldMk cId="1293466709" sldId="293"/>
            <ac:cxnSpMk id="152" creationId="{4445EF0E-6C6B-6249-F6D8-A96429428CD8}"/>
          </ac:cxnSpMkLst>
        </pc:cxnChg>
        <pc:cxnChg chg="mod">
          <ac:chgData name="Sonali Sinha Roy" userId="be8f4075-76b8-4dbe-b35d-05fd94cbcaf3" providerId="ADAL" clId="{FE272ABA-3B64-4C2D-ABF6-64928CA2290B}" dt="2026-07-19T22:11:23.061" v="2799" actId="164"/>
          <ac:cxnSpMkLst>
            <pc:docMk/>
            <pc:sldMk cId="1293466709" sldId="293"/>
            <ac:cxnSpMk id="153" creationId="{0B1BB5A0-C867-BB2B-865A-A1AFBA7C1233}"/>
          </ac:cxnSpMkLst>
        </pc:cxnChg>
        <pc:cxnChg chg="mod">
          <ac:chgData name="Sonali Sinha Roy" userId="be8f4075-76b8-4dbe-b35d-05fd94cbcaf3" providerId="ADAL" clId="{FE272ABA-3B64-4C2D-ABF6-64928CA2290B}" dt="2026-07-19T22:11:23.061" v="2799" actId="164"/>
          <ac:cxnSpMkLst>
            <pc:docMk/>
            <pc:sldMk cId="1293466709" sldId="293"/>
            <ac:cxnSpMk id="154" creationId="{C28C0509-F458-9D3E-5CFC-8C59CB1EA6C8}"/>
          </ac:cxnSpMkLst>
        </pc:cxnChg>
        <pc:cxnChg chg="mod">
          <ac:chgData name="Sonali Sinha Roy" userId="be8f4075-76b8-4dbe-b35d-05fd94cbcaf3" providerId="ADAL" clId="{FE272ABA-3B64-4C2D-ABF6-64928CA2290B}" dt="2026-07-19T22:11:23.061" v="2799" actId="164"/>
          <ac:cxnSpMkLst>
            <pc:docMk/>
            <pc:sldMk cId="1293466709" sldId="293"/>
            <ac:cxnSpMk id="155" creationId="{B9155215-845D-C289-4DD5-2069E0F5F3EC}"/>
          </ac:cxnSpMkLst>
        </pc:cxnChg>
        <pc:cxnChg chg="mod">
          <ac:chgData name="Sonali Sinha Roy" userId="be8f4075-76b8-4dbe-b35d-05fd94cbcaf3" providerId="ADAL" clId="{FE272ABA-3B64-4C2D-ABF6-64928CA2290B}" dt="2026-07-19T22:10:30.288" v="2795" actId="164"/>
          <ac:cxnSpMkLst>
            <pc:docMk/>
            <pc:sldMk cId="1293466709" sldId="293"/>
            <ac:cxnSpMk id="157" creationId="{25D2B32C-B30D-7836-DB6D-C90F8DA4FBF6}"/>
          </ac:cxnSpMkLst>
        </pc:cxnChg>
        <pc:cxnChg chg="mod">
          <ac:chgData name="Sonali Sinha Roy" userId="be8f4075-76b8-4dbe-b35d-05fd94cbcaf3" providerId="ADAL" clId="{FE272ABA-3B64-4C2D-ABF6-64928CA2290B}" dt="2026-07-19T22:10:30.288" v="2795" actId="164"/>
          <ac:cxnSpMkLst>
            <pc:docMk/>
            <pc:sldMk cId="1293466709" sldId="293"/>
            <ac:cxnSpMk id="158" creationId="{852DF731-2EEC-C225-AD82-D4E0466C3357}"/>
          </ac:cxnSpMkLst>
        </pc:cxnChg>
        <pc:cxnChg chg="mod">
          <ac:chgData name="Sonali Sinha Roy" userId="be8f4075-76b8-4dbe-b35d-05fd94cbcaf3" providerId="ADAL" clId="{FE272ABA-3B64-4C2D-ABF6-64928CA2290B}" dt="2026-07-19T22:11:05.644" v="2798" actId="164"/>
          <ac:cxnSpMkLst>
            <pc:docMk/>
            <pc:sldMk cId="1293466709" sldId="293"/>
            <ac:cxnSpMk id="159" creationId="{C8F5EBFE-CAE7-BCEF-7C19-8F4FB95673F0}"/>
          </ac:cxnSpMkLst>
        </pc:cxnChg>
        <pc:cxnChg chg="mod">
          <ac:chgData name="Sonali Sinha Roy" userId="be8f4075-76b8-4dbe-b35d-05fd94cbcaf3" providerId="ADAL" clId="{FE272ABA-3B64-4C2D-ABF6-64928CA2290B}" dt="2026-07-19T22:11:05.644" v="2798" actId="164"/>
          <ac:cxnSpMkLst>
            <pc:docMk/>
            <pc:sldMk cId="1293466709" sldId="293"/>
            <ac:cxnSpMk id="163" creationId="{9648495F-90C5-6C6A-3BA3-0AB2BEF62226}"/>
          </ac:cxnSpMkLst>
        </pc:cxnChg>
        <pc:cxnChg chg="mod">
          <ac:chgData name="Sonali Sinha Roy" userId="be8f4075-76b8-4dbe-b35d-05fd94cbcaf3" providerId="ADAL" clId="{FE272ABA-3B64-4C2D-ABF6-64928CA2290B}" dt="2026-07-19T22:12:04.217" v="2802" actId="164"/>
          <ac:cxnSpMkLst>
            <pc:docMk/>
            <pc:sldMk cId="1293466709" sldId="293"/>
            <ac:cxnSpMk id="164" creationId="{B3950ED7-06AC-4300-2731-000B738671F5}"/>
          </ac:cxnSpMkLst>
        </pc:cxnChg>
        <pc:cxnChg chg="mod">
          <ac:chgData name="Sonali Sinha Roy" userId="be8f4075-76b8-4dbe-b35d-05fd94cbcaf3" providerId="ADAL" clId="{FE272ABA-3B64-4C2D-ABF6-64928CA2290B}" dt="2026-07-19T22:12:04.217" v="2802" actId="164"/>
          <ac:cxnSpMkLst>
            <pc:docMk/>
            <pc:sldMk cId="1293466709" sldId="293"/>
            <ac:cxnSpMk id="165" creationId="{92CD166E-203C-1AB4-5BCF-00400F8FDF02}"/>
          </ac:cxnSpMkLst>
        </pc:cxnChg>
        <pc:cxnChg chg="mod">
          <ac:chgData name="Sonali Sinha Roy" userId="be8f4075-76b8-4dbe-b35d-05fd94cbcaf3" providerId="ADAL" clId="{FE272ABA-3B64-4C2D-ABF6-64928CA2290B}" dt="2026-07-19T22:10:52.843" v="2797" actId="164"/>
          <ac:cxnSpMkLst>
            <pc:docMk/>
            <pc:sldMk cId="1293466709" sldId="293"/>
            <ac:cxnSpMk id="166" creationId="{92DF9A9B-C653-D03D-A2E1-C5BB0D002D4B}"/>
          </ac:cxnSpMkLst>
        </pc:cxnChg>
        <pc:cxnChg chg="mod">
          <ac:chgData name="Sonali Sinha Roy" userId="be8f4075-76b8-4dbe-b35d-05fd94cbcaf3" providerId="ADAL" clId="{FE272ABA-3B64-4C2D-ABF6-64928CA2290B}" dt="2026-07-19T22:10:30.288" v="2795" actId="164"/>
          <ac:cxnSpMkLst>
            <pc:docMk/>
            <pc:sldMk cId="1293466709" sldId="293"/>
            <ac:cxnSpMk id="170" creationId="{2817611C-E918-0232-679A-2E70EED7D455}"/>
          </ac:cxnSpMkLst>
        </pc:cxnChg>
        <pc:cxnChg chg="mod">
          <ac:chgData name="Sonali Sinha Roy" userId="be8f4075-76b8-4dbe-b35d-05fd94cbcaf3" providerId="ADAL" clId="{FE272ABA-3B64-4C2D-ABF6-64928CA2290B}" dt="2026-07-19T22:12:04.217" v="2802" actId="164"/>
          <ac:cxnSpMkLst>
            <pc:docMk/>
            <pc:sldMk cId="1293466709" sldId="293"/>
            <ac:cxnSpMk id="171" creationId="{5C555226-CD1F-28C2-D6E7-9DA89D63E405}"/>
          </ac:cxnSpMkLst>
        </pc:cxnChg>
        <pc:cxnChg chg="mod">
          <ac:chgData name="Sonali Sinha Roy" userId="be8f4075-76b8-4dbe-b35d-05fd94cbcaf3" providerId="ADAL" clId="{FE272ABA-3B64-4C2D-ABF6-64928CA2290B}" dt="2026-07-19T22:11:05.644" v="2798" actId="164"/>
          <ac:cxnSpMkLst>
            <pc:docMk/>
            <pc:sldMk cId="1293466709" sldId="293"/>
            <ac:cxnSpMk id="172" creationId="{65049391-D343-6BFD-3341-6C2B8B249563}"/>
          </ac:cxnSpMkLst>
        </pc:cxnChg>
        <pc:cxnChg chg="mod">
          <ac:chgData name="Sonali Sinha Roy" userId="be8f4075-76b8-4dbe-b35d-05fd94cbcaf3" providerId="ADAL" clId="{FE272ABA-3B64-4C2D-ABF6-64928CA2290B}" dt="2026-07-19T22:09:30.504" v="2792" actId="164"/>
          <ac:cxnSpMkLst>
            <pc:docMk/>
            <pc:sldMk cId="1293466709" sldId="293"/>
            <ac:cxnSpMk id="173" creationId="{1AAD1820-46F1-93CF-FB77-7E4A86907C2C}"/>
          </ac:cxnSpMkLst>
        </pc:cxnChg>
        <pc:cxnChg chg="mod">
          <ac:chgData name="Sonali Sinha Roy" userId="be8f4075-76b8-4dbe-b35d-05fd94cbcaf3" providerId="ADAL" clId="{FE272ABA-3B64-4C2D-ABF6-64928CA2290B}" dt="2026-07-19T22:09:30.504" v="2792" actId="164"/>
          <ac:cxnSpMkLst>
            <pc:docMk/>
            <pc:sldMk cId="1293466709" sldId="293"/>
            <ac:cxnSpMk id="176" creationId="{E5D55699-A524-A8FC-27CC-AC643693B576}"/>
          </ac:cxnSpMkLst>
        </pc:cxnChg>
        <pc:cxnChg chg="mod">
          <ac:chgData name="Sonali Sinha Roy" userId="be8f4075-76b8-4dbe-b35d-05fd94cbcaf3" providerId="ADAL" clId="{FE272ABA-3B64-4C2D-ABF6-64928CA2290B}" dt="2026-07-19T22:12:44.509" v="2805" actId="164"/>
          <ac:cxnSpMkLst>
            <pc:docMk/>
            <pc:sldMk cId="1293466709" sldId="293"/>
            <ac:cxnSpMk id="178" creationId="{FA4261A6-6EC5-F23D-0C65-5028D8A90672}"/>
          </ac:cxnSpMkLst>
        </pc:cxnChg>
      </pc:sldChg>
      <pc:sldChg chg="addSp modSp new mod modAnim">
        <pc:chgData name="Sonali Sinha Roy" userId="be8f4075-76b8-4dbe-b35d-05fd94cbcaf3" providerId="ADAL" clId="{FE272ABA-3B64-4C2D-ABF6-64928CA2290B}" dt="2026-07-19T22:44:38.244" v="3257" actId="1036"/>
        <pc:sldMkLst>
          <pc:docMk/>
          <pc:sldMk cId="4252454940" sldId="294"/>
        </pc:sldMkLst>
        <pc:spChg chg="mod">
          <ac:chgData name="Sonali Sinha Roy" userId="be8f4075-76b8-4dbe-b35d-05fd94cbcaf3" providerId="ADAL" clId="{FE272ABA-3B64-4C2D-ABF6-64928CA2290B}" dt="2026-07-19T22:35:27.058" v="3025" actId="20577"/>
          <ac:spMkLst>
            <pc:docMk/>
            <pc:sldMk cId="4252454940" sldId="294"/>
            <ac:spMk id="2" creationId="{8DA8FFE4-09F9-AACB-9F63-586BD5739707}"/>
          </ac:spMkLst>
        </pc:spChg>
        <pc:spChg chg="mod">
          <ac:chgData name="Sonali Sinha Roy" userId="be8f4075-76b8-4dbe-b35d-05fd94cbcaf3" providerId="ADAL" clId="{FE272ABA-3B64-4C2D-ABF6-64928CA2290B}" dt="2026-07-19T22:36:48.305" v="3073" actId="1036"/>
          <ac:spMkLst>
            <pc:docMk/>
            <pc:sldMk cId="4252454940" sldId="294"/>
            <ac:spMk id="31" creationId="{59756893-80BC-E8D5-DBF1-40DCA745A89F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32" creationId="{A856416A-1BD5-1DD6-3932-D63959250B13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33" creationId="{26F3AB62-76CE-4007-7BD2-772C68731560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34" creationId="{80EE1A1D-B311-EC22-B893-2C417799062F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39" creationId="{C2D5AE8E-E63A-5E50-1EAA-D82D53584C59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41" creationId="{DCD995B4-AFC8-8CE2-AA82-351520D53333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45" creationId="{23115E42-8162-B299-CCE0-EFC0FCF7B147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46" creationId="{2C7E949F-A80E-0A56-B63C-DEF700A816BD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47" creationId="{A824280D-097D-1D1B-5CDF-B48BA42275EC}"/>
          </ac:spMkLst>
        </pc:spChg>
        <pc:spChg chg="mod">
          <ac:chgData name="Sonali Sinha Roy" userId="be8f4075-76b8-4dbe-b35d-05fd94cbcaf3" providerId="ADAL" clId="{FE272ABA-3B64-4C2D-ABF6-64928CA2290B}" dt="2026-07-19T22:41:04.805" v="3225" actId="1035"/>
          <ac:spMkLst>
            <pc:docMk/>
            <pc:sldMk cId="4252454940" sldId="294"/>
            <ac:spMk id="48" creationId="{2F000A62-8108-E52F-458A-1BBFF0357A2B}"/>
          </ac:spMkLst>
        </pc:spChg>
        <pc:spChg chg="mod">
          <ac:chgData name="Sonali Sinha Roy" userId="be8f4075-76b8-4dbe-b35d-05fd94cbcaf3" providerId="ADAL" clId="{FE272ABA-3B64-4C2D-ABF6-64928CA2290B}" dt="2026-07-19T22:44:15.272" v="3243" actId="1076"/>
          <ac:spMkLst>
            <pc:docMk/>
            <pc:sldMk cId="4252454940" sldId="294"/>
            <ac:spMk id="49" creationId="{7982A127-9F99-7895-8DD4-89158D1BCA9F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50" creationId="{E1664F2C-4290-DCBC-4E83-FD4C5CAF8A17}"/>
          </ac:spMkLst>
        </pc:spChg>
        <pc:spChg chg="add mod">
          <ac:chgData name="Sonali Sinha Roy" userId="be8f4075-76b8-4dbe-b35d-05fd94cbcaf3" providerId="ADAL" clId="{FE272ABA-3B64-4C2D-ABF6-64928CA2290B}" dt="2026-07-19T22:44:38.244" v="3257" actId="1036"/>
          <ac:spMkLst>
            <pc:docMk/>
            <pc:sldMk cId="4252454940" sldId="294"/>
            <ac:spMk id="52" creationId="{5B212B2C-B646-6584-9D66-8FF7C9307B67}"/>
          </ac:spMkLst>
        </pc:spChg>
        <pc:picChg chg="mod">
          <ac:chgData name="Sonali Sinha Roy" userId="be8f4075-76b8-4dbe-b35d-05fd94cbcaf3" providerId="ADAL" clId="{FE272ABA-3B64-4C2D-ABF6-64928CA2290B}" dt="2026-07-19T22:36:58.266" v="3089" actId="1036"/>
          <ac:picMkLst>
            <pc:docMk/>
            <pc:sldMk cId="4252454940" sldId="294"/>
            <ac:picMk id="30" creationId="{387AB721-6BF5-C005-35EE-E72E90C7840B}"/>
          </ac:picMkLst>
        </pc:picChg>
        <pc:cxnChg chg="mod">
          <ac:chgData name="Sonali Sinha Roy" userId="be8f4075-76b8-4dbe-b35d-05fd94cbcaf3" providerId="ADAL" clId="{FE272ABA-3B64-4C2D-ABF6-64928CA2290B}" dt="2026-07-19T22:36:48.305" v="3073" actId="1036"/>
          <ac:cxnSpMkLst>
            <pc:docMk/>
            <pc:sldMk cId="4252454940" sldId="294"/>
            <ac:cxnSpMk id="35" creationId="{745ACEF7-DF65-6CE8-564F-7731A0D5DDB1}"/>
          </ac:cxnSpMkLst>
        </pc:cxnChg>
        <pc:cxnChg chg="mod">
          <ac:chgData name="Sonali Sinha Roy" userId="be8f4075-76b8-4dbe-b35d-05fd94cbcaf3" providerId="ADAL" clId="{FE272ABA-3B64-4C2D-ABF6-64928CA2290B}" dt="2026-07-19T22:36:48.305" v="3073" actId="1036"/>
          <ac:cxnSpMkLst>
            <pc:docMk/>
            <pc:sldMk cId="4252454940" sldId="294"/>
            <ac:cxnSpMk id="36" creationId="{5C308CB6-E470-155E-7F0B-9BFC5536CC0B}"/>
          </ac:cxnSpMkLst>
        </pc:cxnChg>
        <pc:cxnChg chg="mod">
          <ac:chgData name="Sonali Sinha Roy" userId="be8f4075-76b8-4dbe-b35d-05fd94cbcaf3" providerId="ADAL" clId="{FE272ABA-3B64-4C2D-ABF6-64928CA2290B}" dt="2026-07-19T22:36:58.266" v="3089" actId="1036"/>
          <ac:cxnSpMkLst>
            <pc:docMk/>
            <pc:sldMk cId="4252454940" sldId="294"/>
            <ac:cxnSpMk id="37" creationId="{69001C76-3859-350C-EA51-533F84B5B993}"/>
          </ac:cxnSpMkLst>
        </pc:cxnChg>
        <pc:cxnChg chg="mod">
          <ac:chgData name="Sonali Sinha Roy" userId="be8f4075-76b8-4dbe-b35d-05fd94cbcaf3" providerId="ADAL" clId="{FE272ABA-3B64-4C2D-ABF6-64928CA2290B}" dt="2026-07-19T22:36:48.305" v="3073" actId="1036"/>
          <ac:cxnSpMkLst>
            <pc:docMk/>
            <pc:sldMk cId="4252454940" sldId="294"/>
            <ac:cxnSpMk id="40" creationId="{8112A004-2A56-13BA-8E7F-634ACE4115F9}"/>
          </ac:cxnSpMkLst>
        </pc:cxnChg>
        <pc:cxnChg chg="mod">
          <ac:chgData name="Sonali Sinha Roy" userId="be8f4075-76b8-4dbe-b35d-05fd94cbcaf3" providerId="ADAL" clId="{FE272ABA-3B64-4C2D-ABF6-64928CA2290B}" dt="2026-07-19T22:40:13.876" v="3197" actId="14100"/>
          <ac:cxnSpMkLst>
            <pc:docMk/>
            <pc:sldMk cId="4252454940" sldId="294"/>
            <ac:cxnSpMk id="42" creationId="{FA24DE0C-D192-2FDB-D2CE-204B115F38B1}"/>
          </ac:cxnSpMkLst>
        </pc:cxnChg>
        <pc:cxnChg chg="mod">
          <ac:chgData name="Sonali Sinha Roy" userId="be8f4075-76b8-4dbe-b35d-05fd94cbcaf3" providerId="ADAL" clId="{FE272ABA-3B64-4C2D-ABF6-64928CA2290B}" dt="2026-07-19T22:36:39.608" v="3050" actId="1035"/>
          <ac:cxnSpMkLst>
            <pc:docMk/>
            <pc:sldMk cId="4252454940" sldId="294"/>
            <ac:cxnSpMk id="43" creationId="{82F578F7-2911-D1F4-23D7-4F9D4D73CF13}"/>
          </ac:cxnSpMkLst>
        </pc:cxnChg>
        <pc:cxnChg chg="mod">
          <ac:chgData name="Sonali Sinha Roy" userId="be8f4075-76b8-4dbe-b35d-05fd94cbcaf3" providerId="ADAL" clId="{FE272ABA-3B64-4C2D-ABF6-64928CA2290B}" dt="2026-07-19T22:39:47.038" v="3194" actId="14100"/>
          <ac:cxnSpMkLst>
            <pc:docMk/>
            <pc:sldMk cId="4252454940" sldId="294"/>
            <ac:cxnSpMk id="44" creationId="{39103CE5-423A-E4E7-C4D3-D8C6820944F2}"/>
          </ac:cxnSpMkLst>
        </pc:cxnChg>
        <pc:cxnChg chg="mod">
          <ac:chgData name="Sonali Sinha Roy" userId="be8f4075-76b8-4dbe-b35d-05fd94cbcaf3" providerId="ADAL" clId="{FE272ABA-3B64-4C2D-ABF6-64928CA2290B}" dt="2026-07-19T22:40:16.766" v="3198" actId="14100"/>
          <ac:cxnSpMkLst>
            <pc:docMk/>
            <pc:sldMk cId="4252454940" sldId="294"/>
            <ac:cxnSpMk id="53" creationId="{23BF27A1-CC36-5C0F-1405-10EFDD54EF2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9992B-A26C-6A4B-AC27-2602734F286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CCFD4-A7F8-054B-8822-BC244B953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1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45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ex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7A4BE5-FE46-EA43-B6B0-450DE02CC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blue/green box bottom">
            <a:extLst>
              <a:ext uri="{FF2B5EF4-FFF2-40B4-BE49-F238E27FC236}">
                <a16:creationId xmlns:a16="http://schemas.microsoft.com/office/drawing/2014/main" id="{01F9400E-D49A-AA40-B4BD-53F03EC31D76}"/>
              </a:ext>
            </a:extLst>
          </p:cNvPr>
          <p:cNvGrpSpPr/>
          <p:nvPr userDrawn="1"/>
        </p:nvGrpSpPr>
        <p:grpSpPr>
          <a:xfrm>
            <a:off x="0" y="5340350"/>
            <a:ext cx="12192000" cy="1517650"/>
            <a:chOff x="0" y="5340350"/>
            <a:chExt cx="12192000" cy="15176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4B8F3-C379-C04D-8634-1CDEC81586E2}"/>
                </a:ext>
              </a:extLst>
            </p:cNvPr>
            <p:cNvSpPr/>
            <p:nvPr userDrawn="1"/>
          </p:nvSpPr>
          <p:spPr bwMode="auto">
            <a:xfrm>
              <a:off x="0" y="5444519"/>
              <a:ext cx="12192000" cy="1413481"/>
            </a:xfrm>
            <a:prstGeom prst="rect">
              <a:avLst/>
            </a:prstGeom>
            <a:solidFill>
              <a:srgbClr val="0751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3207E4-91BC-AB48-939F-AAC2AA29BF23}"/>
                </a:ext>
              </a:extLst>
            </p:cNvPr>
            <p:cNvSpPr/>
            <p:nvPr userDrawn="1"/>
          </p:nvSpPr>
          <p:spPr bwMode="auto">
            <a:xfrm>
              <a:off x="0" y="5340350"/>
              <a:ext cx="12192000" cy="104169"/>
            </a:xfrm>
            <a:prstGeom prst="rect">
              <a:avLst/>
            </a:prstGeom>
            <a:solidFill>
              <a:srgbClr val="8EC4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7144" y="1938829"/>
            <a:ext cx="9354855" cy="2292350"/>
          </a:xfrm>
          <a:prstGeom prst="rect">
            <a:avLst/>
          </a:prstGeom>
          <a:noFill/>
        </p:spPr>
        <p:txBody>
          <a:bodyPr wrap="square" lIns="365760" tIns="822960" rIns="1097280" bIns="82296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6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45BFF713-8DD6-6843-86C3-2D1862E3CA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0142" y="273297"/>
            <a:ext cx="2541981" cy="1392237"/>
          </a:xfrm>
          <a:effectLst/>
        </p:spPr>
        <p:txBody>
          <a:bodyPr lIns="0" rIns="0" bIns="0" anchor="b" anchorCtr="0">
            <a:noAutofit/>
          </a:bodyPr>
          <a:lstStyle>
            <a:lvl1pPr marL="7938" indent="0">
              <a:buFontTx/>
              <a:buNone/>
              <a:tabLst/>
              <a:defRPr sz="16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2pPr>
            <a:lvl3pPr marL="7938" indent="0">
              <a:buFontTx/>
              <a:buNone/>
              <a:tabLst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150FBC-21D2-57A0-083B-AF225C0F1A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4279" y="5913998"/>
            <a:ext cx="5842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8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0018A3-14FE-A04B-A3B4-D9AA55483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546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Blue Box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CB96BB-242F-BC47-80BF-E45DB97245BA}"/>
              </a:ext>
            </a:extLst>
          </p:cNvPr>
          <p:cNvSpPr/>
          <p:nvPr userDrawn="1"/>
        </p:nvSpPr>
        <p:spPr>
          <a:xfrm>
            <a:off x="6843714" y="0"/>
            <a:ext cx="5346699" cy="62377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FA9CB-507A-AA48-963A-8D5E37B7CF5B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9016F-99B0-6B40-B3F7-87F0068FC0E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DAHO NATIONAL LABORATORY">
            <a:extLst>
              <a:ext uri="{FF2B5EF4-FFF2-40B4-BE49-F238E27FC236}">
                <a16:creationId xmlns:a16="http://schemas.microsoft.com/office/drawing/2014/main" id="{BD942965-6C07-5D4A-809D-5FC754D59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14" name="Title Placeholder BIG box blue right">
            <a:extLst>
              <a:ext uri="{FF2B5EF4-FFF2-40B4-BE49-F238E27FC236}">
                <a16:creationId xmlns:a16="http://schemas.microsoft.com/office/drawing/2014/main" id="{AB7EA1D9-8A57-3143-9688-4BB8599F98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0063" y="0"/>
            <a:ext cx="5340350" cy="907549"/>
          </a:xfrm>
          <a:prstGeom prst="rect">
            <a:avLst/>
          </a:prstGeom>
          <a:noFill/>
        </p:spPr>
        <p:txBody>
          <a:bodyPr lIns="274320" tIns="365760" rIns="274320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box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B584E-1ECA-5646-9DA7-61B8110256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6947" y="1064712"/>
            <a:ext cx="4598987" cy="4515349"/>
          </a:xfrm>
          <a:prstGeom prst="rect">
            <a:avLst/>
          </a:prstGeom>
        </p:spPr>
        <p:txBody>
          <a:bodyPr lIns="0">
            <a:normAutofit/>
          </a:bodyPr>
          <a:lstStyle>
            <a:lvl1pPr marL="347663" indent="-342900">
              <a:buClr>
                <a:schemeClr val="bg1"/>
              </a:buClr>
              <a:tabLst/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bullet list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">
            <a:extLst>
              <a:ext uri="{FF2B5EF4-FFF2-40B4-BE49-F238E27FC236}">
                <a16:creationId xmlns:a16="http://schemas.microsoft.com/office/drawing/2014/main" id="{6EF42CC7-103E-EA4C-89A2-543032DA33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43714" cy="62282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89007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5992-890C-EC4B-B676-6CCEF133B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0" y="1709738"/>
            <a:ext cx="10409299" cy="2852737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303FD-B916-FD4E-85C2-3EBF655BC1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8150" y="4589463"/>
            <a:ext cx="104093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FDE18-9616-B043-9C71-522DAD29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2FF7A-5905-EB40-919B-9225D087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7509E-6005-DB4B-9578-84532E5F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8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1739901"/>
            <a:ext cx="5081650" cy="435133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1739901"/>
            <a:ext cx="5081651" cy="435133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2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2412999"/>
            <a:ext cx="5081650" cy="37639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2412999"/>
            <a:ext cx="5081651" cy="37639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72D795B-85F6-1F49-922A-F4131787307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8213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subhead 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4E34B4F-F908-104C-90F3-5135E2E8C7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0625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subhead 2 </a:t>
            </a:r>
          </a:p>
        </p:txBody>
      </p:sp>
    </p:spTree>
    <p:extLst>
      <p:ext uri="{BB962C8B-B14F-4D97-AF65-F5344CB8AC3E}">
        <p14:creationId xmlns:p14="http://schemas.microsoft.com/office/powerpoint/2010/main" val="1790085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07">
            <a:extLst>
              <a:ext uri="{FF2B5EF4-FFF2-40B4-BE49-F238E27FC236}">
                <a16:creationId xmlns:a16="http://schemas.microsoft.com/office/drawing/2014/main" id="{4647A912-5093-6043-8161-0D98167F2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36550"/>
            <a:ext cx="12192000" cy="6858000"/>
          </a:xfrm>
          <a:prstGeom prst="rect">
            <a:avLst/>
          </a:prstGeom>
        </p:spPr>
      </p:pic>
      <p:grpSp>
        <p:nvGrpSpPr>
          <p:cNvPr id="11" name="Bottom Bar">
            <a:extLst>
              <a:ext uri="{FF2B5EF4-FFF2-40B4-BE49-F238E27FC236}">
                <a16:creationId xmlns:a16="http://schemas.microsoft.com/office/drawing/2014/main" id="{DC935C4B-E372-E04B-8493-E90A79CBC7F4}"/>
              </a:ext>
            </a:extLst>
          </p:cNvPr>
          <p:cNvGrpSpPr/>
          <p:nvPr userDrawn="1"/>
        </p:nvGrpSpPr>
        <p:grpSpPr>
          <a:xfrm>
            <a:off x="0" y="6247747"/>
            <a:ext cx="12192000" cy="610252"/>
            <a:chOff x="0" y="6247747"/>
            <a:chExt cx="12192000" cy="610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574F32-F3B5-224E-B6D3-DC767B30A5BE}"/>
                </a:ext>
              </a:extLst>
            </p:cNvPr>
            <p:cNvSpPr/>
            <p:nvPr/>
          </p:nvSpPr>
          <p:spPr>
            <a:xfrm>
              <a:off x="0" y="6334125"/>
              <a:ext cx="12192000" cy="52387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EE050A-3114-2641-96C8-48D281A062A0}"/>
                </a:ext>
              </a:extLst>
            </p:cNvPr>
            <p:cNvSpPr/>
            <p:nvPr/>
          </p:nvSpPr>
          <p:spPr>
            <a:xfrm>
              <a:off x="0" y="6247747"/>
              <a:ext cx="12192000" cy="863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F59F24B-A93D-B046-B78A-2C31137D1AC5}"/>
              </a:ext>
            </a:extLst>
          </p:cNvPr>
          <p:cNvSpPr txBox="1"/>
          <p:nvPr userDrawn="1"/>
        </p:nvSpPr>
        <p:spPr>
          <a:xfrm>
            <a:off x="2872408" y="5178483"/>
            <a:ext cx="64471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Battelle Energy Alliance manages INL for the U.S. Department of Energy’s Office of Nuclear Energy. </a:t>
            </a:r>
            <a:br>
              <a:rPr lang="en-US" sz="1050" i="1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INL is the nation’s center for nuclear energy research and development, and also performs research </a:t>
            </a:r>
            <a:br>
              <a:rPr lang="en-US" sz="1050" i="1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in each of DOE’s strategic goal areas: energy, national security, science and the environment.</a:t>
            </a:r>
            <a:endParaRPr lang="en-US" sz="105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Web Address">
            <a:extLst>
              <a:ext uri="{FF2B5EF4-FFF2-40B4-BE49-F238E27FC236}">
                <a16:creationId xmlns:a16="http://schemas.microsoft.com/office/drawing/2014/main" id="{53FCC0DF-9440-B040-A076-DF507B404D83}"/>
              </a:ext>
            </a:extLst>
          </p:cNvPr>
          <p:cNvSpPr txBox="1"/>
          <p:nvPr userDrawn="1"/>
        </p:nvSpPr>
        <p:spPr>
          <a:xfrm>
            <a:off x="4100945" y="6417425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600">
                <a:solidFill>
                  <a:schemeClr val="bg1">
                    <a:alpha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WWW.INL.GOV</a:t>
            </a:r>
          </a:p>
        </p:txBody>
      </p:sp>
    </p:spTree>
    <p:extLst>
      <p:ext uri="{BB962C8B-B14F-4D97-AF65-F5344CB8AC3E}">
        <p14:creationId xmlns:p14="http://schemas.microsoft.com/office/powerpoint/2010/main" val="1182527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lack B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6510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(choose 1 imag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blue/green box bottom">
            <a:extLst>
              <a:ext uri="{FF2B5EF4-FFF2-40B4-BE49-F238E27FC236}">
                <a16:creationId xmlns:a16="http://schemas.microsoft.com/office/drawing/2014/main" id="{01F9400E-D49A-AA40-B4BD-53F03EC31D76}"/>
              </a:ext>
            </a:extLst>
          </p:cNvPr>
          <p:cNvGrpSpPr/>
          <p:nvPr userDrawn="1"/>
        </p:nvGrpSpPr>
        <p:grpSpPr>
          <a:xfrm>
            <a:off x="0" y="5340350"/>
            <a:ext cx="12192000" cy="1517650"/>
            <a:chOff x="0" y="5340350"/>
            <a:chExt cx="12192000" cy="15176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3207E4-91BC-AB48-939F-AAC2AA29BF23}"/>
                </a:ext>
              </a:extLst>
            </p:cNvPr>
            <p:cNvSpPr/>
            <p:nvPr userDrawn="1"/>
          </p:nvSpPr>
          <p:spPr bwMode="auto">
            <a:xfrm>
              <a:off x="0" y="5340350"/>
              <a:ext cx="12192000" cy="133637"/>
            </a:xfrm>
            <a:prstGeom prst="rect">
              <a:avLst/>
            </a:prstGeom>
            <a:solidFill>
              <a:srgbClr val="8EC4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4B8F3-C379-C04D-8634-1CDEC81586E2}"/>
                </a:ext>
              </a:extLst>
            </p:cNvPr>
            <p:cNvSpPr/>
            <p:nvPr userDrawn="1"/>
          </p:nvSpPr>
          <p:spPr bwMode="auto">
            <a:xfrm>
              <a:off x="0" y="5444519"/>
              <a:ext cx="12192000" cy="1413481"/>
            </a:xfrm>
            <a:prstGeom prst="rect">
              <a:avLst/>
            </a:prstGeom>
            <a:solidFill>
              <a:srgbClr val="0751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DC2E8C-A26E-3542-BC2A-84F220DCE114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3529CA-6C0C-5C40-BE85-053259A7F8D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CA78E-3913-FA4A-B830-A953C25319D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164B7E2-0EF6-D644-96E4-5875537DF4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7E9F140-4CCA-2246-AD7D-29595F1376C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-1" y="0"/>
            <a:ext cx="12191999" cy="534035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0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buNone/>
              <a:tabLst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</a:lstStyle>
          <a:p>
            <a:pPr lvl="0"/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  <a:p>
            <a:endParaRPr lang="en-US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ED0F961E-6587-AA4F-8030-8F74AF0A21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63999" y="3048000"/>
            <a:ext cx="8128000" cy="2292350"/>
          </a:xfrm>
          <a:gradFill flip="none" rotWithShape="1">
            <a:gsLst>
              <a:gs pos="0">
                <a:srgbClr val="2DA9E1">
                  <a:alpha val="0"/>
                </a:srgbClr>
              </a:gs>
              <a:gs pos="100000">
                <a:srgbClr val="2DA9E1"/>
              </a:gs>
            </a:gsLst>
            <a:lin ang="10800000" scaled="1"/>
            <a:tileRect/>
          </a:gradFill>
        </p:spPr>
        <p:txBody>
          <a:bodyPr wrap="square" lIns="365760" tIns="822960" rIns="274320" bIns="82296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</p:txBody>
      </p:sp>
      <p:sp>
        <p:nvSpPr>
          <p:cNvPr id="17" name="Text Placeholder 46">
            <a:extLst>
              <a:ext uri="{FF2B5EF4-FFF2-40B4-BE49-F238E27FC236}">
                <a16:creationId xmlns:a16="http://schemas.microsoft.com/office/drawing/2014/main" id="{93547F53-414E-F841-8311-3B08772BBA4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0142" y="273297"/>
            <a:ext cx="2541981" cy="1392237"/>
          </a:xfrm>
          <a:effectLst/>
        </p:spPr>
        <p:txBody>
          <a:bodyPr lIns="0" rIns="0" bIns="0" anchor="b" anchorCtr="0">
            <a:noAutofit/>
          </a:bodyPr>
          <a:lstStyle>
            <a:lvl1pPr marL="7938" indent="0">
              <a:buFontTx/>
              <a:buNone/>
              <a:tabLst/>
              <a:defRPr sz="1600" b="1" i="0">
                <a:solidFill>
                  <a:schemeClr val="bg1"/>
                </a:solidFill>
                <a:effectLst>
                  <a:outerShdw blurRad="76200" dist="50800" dir="2700000" algn="tl" rotWithShape="0">
                    <a:prstClr val="black">
                      <a:alpha val="6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2pPr>
            <a:lvl3pPr marL="7938" indent="0">
              <a:buFontTx/>
              <a:buNone/>
              <a:tabLst/>
              <a:defRPr sz="1600" b="0" i="0">
                <a:solidFill>
                  <a:schemeClr val="bg1"/>
                </a:solidFill>
                <a:effectLst>
                  <a:outerShdw blurRad="76200" dist="50800" dir="2700000" algn="tl" rotWithShape="0">
                    <a:prstClr val="black">
                      <a:alpha val="6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9053A4-F005-3FE1-5397-DF01E96C68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04279" y="5913998"/>
            <a:ext cx="5842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91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9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4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6D6083-77A6-334A-8C7F-A5F18D4F5F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213" y="1739901"/>
            <a:ext cx="10415587" cy="43275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40345" y="1739901"/>
            <a:ext cx="5013454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150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8102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50" y="1739901"/>
            <a:ext cx="5013454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2149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92320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99123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FBD4CC-FEFF-654C-B1A3-229DA69D10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392473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3FEC5-4760-DC48-B91E-CFC0C33F63A9}"/>
              </a:ext>
            </a:extLst>
          </p:cNvPr>
          <p:cNvSpPr/>
          <p:nvPr userDrawn="1"/>
        </p:nvSpPr>
        <p:spPr>
          <a:xfrm>
            <a:off x="8465769" y="6335712"/>
            <a:ext cx="3726231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AE68D-24FC-6749-A309-042231DB68DA}"/>
              </a:ext>
            </a:extLst>
          </p:cNvPr>
          <p:cNvSpPr/>
          <p:nvPr userDrawn="1"/>
        </p:nvSpPr>
        <p:spPr>
          <a:xfrm>
            <a:off x="8465769" y="6237795"/>
            <a:ext cx="3726231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DAHO NATIONAL LABORATORY">
            <a:extLst>
              <a:ext uri="{FF2B5EF4-FFF2-40B4-BE49-F238E27FC236}">
                <a16:creationId xmlns:a16="http://schemas.microsoft.com/office/drawing/2014/main" id="{C491F914-E346-2146-A51D-D37D67DBC113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2502A-5BF2-8845-923F-AAF24377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B4A4D-34FE-994A-AFE8-DCF682312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150" y="1739901"/>
            <a:ext cx="10415649" cy="435133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0CF24-C629-E54C-BA9B-20518F01F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1" y="6492875"/>
            <a:ext cx="1546302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l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4D85-E219-4F49-88C8-4DC17F06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F2A8-2F01-4745-8AFB-4EEC8D271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020" y="6492875"/>
            <a:ext cx="43442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 b="1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B577FA-F7D9-2C48-919F-F962E3BF952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blue/green box top">
            <a:extLst>
              <a:ext uri="{FF2B5EF4-FFF2-40B4-BE49-F238E27FC236}">
                <a16:creationId xmlns:a16="http://schemas.microsoft.com/office/drawing/2014/main" id="{2FE8E780-1DE8-B245-8215-3ECC2513C073}"/>
              </a:ext>
            </a:extLst>
          </p:cNvPr>
          <p:cNvGrpSpPr/>
          <p:nvPr userDrawn="1"/>
        </p:nvGrpSpPr>
        <p:grpSpPr>
          <a:xfrm>
            <a:off x="0" y="522288"/>
            <a:ext cx="744467" cy="547190"/>
            <a:chOff x="0" y="711956"/>
            <a:chExt cx="3721100" cy="6202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A2A1D5-CB4B-1A40-8711-4F412AA9927B}"/>
                </a:ext>
              </a:extLst>
            </p:cNvPr>
            <p:cNvSpPr/>
            <p:nvPr userDrawn="1"/>
          </p:nvSpPr>
          <p:spPr>
            <a:xfrm rot="10800000">
              <a:off x="0" y="711956"/>
              <a:ext cx="3721100" cy="5222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B5F476-DD08-5B45-A331-21193BD3472A}"/>
                </a:ext>
              </a:extLst>
            </p:cNvPr>
            <p:cNvSpPr/>
            <p:nvPr userDrawn="1"/>
          </p:nvSpPr>
          <p:spPr>
            <a:xfrm rot="10800000">
              <a:off x="0" y="1234244"/>
              <a:ext cx="3721100" cy="979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16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4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10" r:id="rId8"/>
    <p:sldLayoutId id="2147483711" r:id="rId9"/>
    <p:sldLayoutId id="2147483712" r:id="rId10"/>
    <p:sldLayoutId id="2147483713" r:id="rId11"/>
    <p:sldLayoutId id="2147483695" r:id="rId12"/>
    <p:sldLayoutId id="2147483696" r:id="rId13"/>
    <p:sldLayoutId id="2147483709" r:id="rId14"/>
    <p:sldLayoutId id="2147483714" r:id="rId15"/>
    <p:sldLayoutId id="2147483715" r:id="rId16"/>
    <p:sldLayoutId id="2147483716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Sonali.SinhaRoy@inl.gov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hain-25380.mp4">
            <a:hlinkClick r:id="" action="ppaction://media"/>
            <a:extLst>
              <a:ext uri="{FF2B5EF4-FFF2-40B4-BE49-F238E27FC236}">
                <a16:creationId xmlns:a16="http://schemas.microsoft.com/office/drawing/2014/main" id="{B71CF886-2FE0-E21C-B190-3CCF193CCE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lum contrast="40000"/>
          </a:blip>
          <a:srcRect b="22130"/>
          <a:stretch>
            <a:fillRect/>
          </a:stretch>
        </p:blipFill>
        <p:spPr>
          <a:xfrm>
            <a:off x="1" y="0"/>
            <a:ext cx="12191999" cy="534035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EA586-A458-0846-94DE-8D652D58F4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3999" y="2945423"/>
            <a:ext cx="8128000" cy="2394927"/>
          </a:xfrm>
        </p:spPr>
        <p:txBody>
          <a:bodyPr/>
          <a:lstStyle/>
          <a:p>
            <a:r>
              <a:rPr lang="en-US" dirty="0"/>
              <a:t>Autonomous Design Optimization for Nuclear Energy (AutoDONE) </a:t>
            </a:r>
          </a:p>
          <a:p>
            <a:r>
              <a:rPr lang="en-US" sz="2400" b="0" dirty="0"/>
              <a:t>An Agentic App for Nuclear Power Plant Design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8E8B6A-D9A9-0840-8732-D65E62F73F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0142" y="273297"/>
            <a:ext cx="4130458" cy="1392237"/>
          </a:xfrm>
          <a:solidFill>
            <a:srgbClr val="000000">
              <a:alpha val="50196"/>
            </a:srgbClr>
          </a:solidFill>
        </p:spPr>
        <p:txBody>
          <a:bodyPr/>
          <a:lstStyle/>
          <a:p>
            <a:r>
              <a:rPr lang="en-US" b="0" dirty="0">
                <a:ln w="3175">
                  <a:noFill/>
                </a:ln>
              </a:rPr>
              <a:t>July 2026</a:t>
            </a:r>
          </a:p>
          <a:p>
            <a:pPr>
              <a:spcBef>
                <a:spcPts val="2000"/>
              </a:spcBef>
            </a:pPr>
            <a:r>
              <a:rPr lang="en-US" sz="1800" dirty="0">
                <a:ln w="3175">
                  <a:solidFill>
                    <a:schemeClr val="accent2"/>
                  </a:solidFill>
                </a:ln>
              </a:rPr>
              <a:t>Sonali Sinha Roy</a:t>
            </a:r>
          </a:p>
          <a:p>
            <a:pPr>
              <a:spcBef>
                <a:spcPts val="500"/>
              </a:spcBef>
            </a:pPr>
            <a:r>
              <a:rPr lang="en-US" sz="1400" b="0" dirty="0">
                <a:ln w="3175">
                  <a:noFill/>
                </a:ln>
              </a:rPr>
              <a:t>Applied AI Engineer</a:t>
            </a:r>
          </a:p>
          <a:p>
            <a:pPr>
              <a:spcBef>
                <a:spcPts val="500"/>
              </a:spcBef>
            </a:pPr>
            <a:r>
              <a:rPr lang="en-US" sz="1400" b="0" dirty="0">
                <a:ln w="3175">
                  <a:noFill/>
                </a:ln>
              </a:rPr>
              <a:t>Idaho National Laboratory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1B6663-FD3F-8630-693E-EF96D452BF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069" y="1"/>
            <a:ext cx="2669931" cy="185811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35214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8FFE4-09F9-AACB-9F63-586BD5739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Agentic AI 101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6B6DBD-C34E-23C4-A969-53004623A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2</a:t>
            </a:fld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BF0146E-4555-B34C-2FD9-3510FCB15216}"/>
              </a:ext>
            </a:extLst>
          </p:cNvPr>
          <p:cNvSpPr/>
          <p:nvPr/>
        </p:nvSpPr>
        <p:spPr>
          <a:xfrm>
            <a:off x="3058378" y="3857883"/>
            <a:ext cx="1204449" cy="524780"/>
          </a:xfrm>
          <a:prstGeom prst="roundRect">
            <a:avLst/>
          </a:prstGeom>
          <a:solidFill>
            <a:srgbClr val="0F9ED5">
              <a:lumMod val="40000"/>
              <a:lumOff val="6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Agent 1</a:t>
            </a:r>
          </a:p>
        </p:txBody>
      </p:sp>
      <p:pic>
        <p:nvPicPr>
          <p:cNvPr id="30" name="Graphic 29" descr="User with solid fill">
            <a:extLst>
              <a:ext uri="{FF2B5EF4-FFF2-40B4-BE49-F238E27FC236}">
                <a16:creationId xmlns:a16="http://schemas.microsoft.com/office/drawing/2014/main" id="{387AB721-6BF5-C005-35EE-E72E90C784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800" y="894627"/>
            <a:ext cx="914400" cy="914400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9756893-80BC-E8D5-DBF1-40DCA745A89F}"/>
              </a:ext>
            </a:extLst>
          </p:cNvPr>
          <p:cNvSpPr/>
          <p:nvPr/>
        </p:nvSpPr>
        <p:spPr>
          <a:xfrm>
            <a:off x="4745026" y="2325836"/>
            <a:ext cx="2701948" cy="453321"/>
          </a:xfrm>
          <a:prstGeom prst="roundRect">
            <a:avLst/>
          </a:prstGeom>
          <a:solidFill>
            <a:srgbClr val="4EA72E">
              <a:lumMod val="60000"/>
              <a:lumOff val="4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Orchestrator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856416A-1BD5-1DD6-3932-D63959250B13}"/>
              </a:ext>
            </a:extLst>
          </p:cNvPr>
          <p:cNvSpPr/>
          <p:nvPr/>
        </p:nvSpPr>
        <p:spPr>
          <a:xfrm>
            <a:off x="7556987" y="5230922"/>
            <a:ext cx="1940172" cy="449583"/>
          </a:xfrm>
          <a:prstGeom prst="roundRect">
            <a:avLst/>
          </a:prstGeom>
          <a:solidFill>
            <a:srgbClr val="E97132">
              <a:lumMod val="60000"/>
              <a:lumOff val="4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Simulation Tool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6F3AB62-76CE-4007-7BD2-772C68731560}"/>
              </a:ext>
            </a:extLst>
          </p:cNvPr>
          <p:cNvSpPr/>
          <p:nvPr/>
        </p:nvSpPr>
        <p:spPr>
          <a:xfrm>
            <a:off x="2680876" y="5230923"/>
            <a:ext cx="1954137" cy="449583"/>
          </a:xfrm>
          <a:prstGeom prst="roundRect">
            <a:avLst/>
          </a:prstGeom>
          <a:solidFill>
            <a:srgbClr val="E97132">
              <a:lumMod val="60000"/>
              <a:lumOff val="4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Web Seach API</a:t>
            </a:r>
          </a:p>
        </p:txBody>
      </p:sp>
      <p:sp>
        <p:nvSpPr>
          <p:cNvPr id="34" name="Cylinder 33">
            <a:extLst>
              <a:ext uri="{FF2B5EF4-FFF2-40B4-BE49-F238E27FC236}">
                <a16:creationId xmlns:a16="http://schemas.microsoft.com/office/drawing/2014/main" id="{80EE1A1D-B311-EC22-B893-2C417799062F}"/>
              </a:ext>
            </a:extLst>
          </p:cNvPr>
          <p:cNvSpPr/>
          <p:nvPr/>
        </p:nvSpPr>
        <p:spPr>
          <a:xfrm>
            <a:off x="5552880" y="5110855"/>
            <a:ext cx="1086240" cy="995031"/>
          </a:xfrm>
          <a:prstGeom prst="can">
            <a:avLst/>
          </a:prstGeom>
          <a:solidFill>
            <a:srgbClr val="E97132">
              <a:lumMod val="60000"/>
              <a:lumOff val="4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Database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745ACEF7-DF65-6CE8-564F-7731A0D5DDB1}"/>
              </a:ext>
            </a:extLst>
          </p:cNvPr>
          <p:cNvCxnSpPr>
            <a:cxnSpLocks/>
            <a:stCxn id="31" idx="2"/>
            <a:endCxn id="38" idx="0"/>
          </p:cNvCxnSpPr>
          <p:nvPr/>
        </p:nvCxnSpPr>
        <p:spPr>
          <a:xfrm rot="16200000" flipH="1">
            <a:off x="6774335" y="2100821"/>
            <a:ext cx="1078726" cy="2435397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5C308CB6-E470-155E-7F0B-9BFC5536CC0B}"/>
              </a:ext>
            </a:extLst>
          </p:cNvPr>
          <p:cNvCxnSpPr>
            <a:cxnSpLocks/>
            <a:stCxn id="31" idx="2"/>
            <a:endCxn id="29" idx="0"/>
          </p:cNvCxnSpPr>
          <p:nvPr/>
        </p:nvCxnSpPr>
        <p:spPr>
          <a:xfrm rot="5400000">
            <a:off x="4338939" y="2100822"/>
            <a:ext cx="1078726" cy="2435397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9001C76-3859-350C-EA51-533F84B5B993}"/>
              </a:ext>
            </a:extLst>
          </p:cNvPr>
          <p:cNvCxnSpPr>
            <a:cxnSpLocks/>
            <a:stCxn id="30" idx="2"/>
            <a:endCxn id="31" idx="0"/>
          </p:cNvCxnSpPr>
          <p:nvPr/>
        </p:nvCxnSpPr>
        <p:spPr>
          <a:xfrm>
            <a:off x="6096000" y="1809027"/>
            <a:ext cx="0" cy="516809"/>
          </a:xfrm>
          <a:prstGeom prst="straightConnector1">
            <a:avLst/>
          </a:prstGeom>
          <a:noFill/>
          <a:ln w="28575" cap="flat" cmpd="sng" algn="ctr">
            <a:solidFill>
              <a:srgbClr val="196B24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BD50AEC-79B1-E3E2-B32B-A44390EC8E39}"/>
              </a:ext>
            </a:extLst>
          </p:cNvPr>
          <p:cNvSpPr/>
          <p:nvPr/>
        </p:nvSpPr>
        <p:spPr>
          <a:xfrm>
            <a:off x="7929172" y="3857883"/>
            <a:ext cx="1204449" cy="524780"/>
          </a:xfrm>
          <a:prstGeom prst="roundRect">
            <a:avLst/>
          </a:prstGeom>
          <a:solidFill>
            <a:srgbClr val="0F9ED5">
              <a:lumMod val="40000"/>
              <a:lumOff val="6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Agent 3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2D5AE8E-E63A-5E50-1EAA-D82D53584C59}"/>
              </a:ext>
            </a:extLst>
          </p:cNvPr>
          <p:cNvSpPr/>
          <p:nvPr/>
        </p:nvSpPr>
        <p:spPr>
          <a:xfrm>
            <a:off x="5493775" y="3857883"/>
            <a:ext cx="1204449" cy="524780"/>
          </a:xfrm>
          <a:prstGeom prst="roundRect">
            <a:avLst/>
          </a:prstGeom>
          <a:solidFill>
            <a:srgbClr val="0F9ED5">
              <a:lumMod val="40000"/>
              <a:lumOff val="6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Agent 2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112A004-2A56-13BA-8E7F-634ACE4115F9}"/>
              </a:ext>
            </a:extLst>
          </p:cNvPr>
          <p:cNvCxnSpPr>
            <a:cxnSpLocks/>
            <a:stCxn id="31" idx="2"/>
            <a:endCxn id="39" idx="0"/>
          </p:cNvCxnSpPr>
          <p:nvPr/>
        </p:nvCxnSpPr>
        <p:spPr>
          <a:xfrm>
            <a:off x="6096000" y="2779157"/>
            <a:ext cx="0" cy="1078726"/>
          </a:xfrm>
          <a:prstGeom prst="straightConnector1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CD995B4-AFC8-8CE2-AA82-351520D53333}"/>
              </a:ext>
            </a:extLst>
          </p:cNvPr>
          <p:cNvSpPr/>
          <p:nvPr/>
        </p:nvSpPr>
        <p:spPr>
          <a:xfrm>
            <a:off x="2680876" y="3603928"/>
            <a:ext cx="6816283" cy="995031"/>
          </a:xfrm>
          <a:prstGeom prst="roundRect">
            <a:avLst/>
          </a:prstGeom>
          <a:noFill/>
          <a:ln w="38100" cap="flat" cmpd="sng" algn="ctr">
            <a:solidFill>
              <a:srgbClr val="0070C0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A24DE0C-D192-2FDB-D2CE-204B115F38B1}"/>
              </a:ext>
            </a:extLst>
          </p:cNvPr>
          <p:cNvCxnSpPr>
            <a:cxnSpLocks/>
            <a:stCxn id="38" idx="2"/>
            <a:endCxn id="32" idx="0"/>
          </p:cNvCxnSpPr>
          <p:nvPr/>
        </p:nvCxnSpPr>
        <p:spPr>
          <a:xfrm flipH="1">
            <a:off x="8527073" y="4382663"/>
            <a:ext cx="4324" cy="848259"/>
          </a:xfrm>
          <a:prstGeom prst="straightConnector1">
            <a:avLst/>
          </a:prstGeom>
          <a:noFill/>
          <a:ln w="28575" cap="flat" cmpd="sng" algn="ctr">
            <a:solidFill>
              <a:srgbClr val="E97132">
                <a:lumMod val="75000"/>
              </a:srgbClr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2F578F7-2911-D1F4-23D7-4F9D4D73CF13}"/>
              </a:ext>
            </a:extLst>
          </p:cNvPr>
          <p:cNvCxnSpPr>
            <a:cxnSpLocks/>
            <a:stCxn id="39" idx="2"/>
            <a:endCxn id="34" idx="1"/>
          </p:cNvCxnSpPr>
          <p:nvPr/>
        </p:nvCxnSpPr>
        <p:spPr>
          <a:xfrm>
            <a:off x="6096000" y="4382663"/>
            <a:ext cx="0" cy="728192"/>
          </a:xfrm>
          <a:prstGeom prst="straightConnector1">
            <a:avLst/>
          </a:prstGeom>
          <a:noFill/>
          <a:ln w="28575" cap="flat" cmpd="sng" algn="ctr">
            <a:solidFill>
              <a:srgbClr val="E97132">
                <a:lumMod val="75000"/>
              </a:srgbClr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9103CE5-423A-E4E7-C4D3-D8C6820944F2}"/>
              </a:ext>
            </a:extLst>
          </p:cNvPr>
          <p:cNvCxnSpPr>
            <a:cxnSpLocks/>
            <a:stCxn id="29" idx="2"/>
            <a:endCxn id="33" idx="0"/>
          </p:cNvCxnSpPr>
          <p:nvPr/>
        </p:nvCxnSpPr>
        <p:spPr>
          <a:xfrm flipH="1">
            <a:off x="3657945" y="4382663"/>
            <a:ext cx="2658" cy="848260"/>
          </a:xfrm>
          <a:prstGeom prst="straightConnector1">
            <a:avLst/>
          </a:prstGeom>
          <a:noFill/>
          <a:ln w="28575" cap="flat" cmpd="sng" algn="ctr">
            <a:solidFill>
              <a:srgbClr val="E97132">
                <a:lumMod val="75000"/>
              </a:srgbClr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3115E42-8162-B299-CCE0-EFC0FCF7B147}"/>
              </a:ext>
            </a:extLst>
          </p:cNvPr>
          <p:cNvSpPr txBox="1"/>
          <p:nvPr/>
        </p:nvSpPr>
        <p:spPr>
          <a:xfrm>
            <a:off x="5948705" y="2915788"/>
            <a:ext cx="896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ptos" panose="02110004020202020204"/>
              </a:rPr>
              <a:t>[A2A]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7E949F-A80E-0A56-B63C-DEF700A816BD}"/>
              </a:ext>
            </a:extLst>
          </p:cNvPr>
          <p:cNvSpPr txBox="1"/>
          <p:nvPr/>
        </p:nvSpPr>
        <p:spPr>
          <a:xfrm>
            <a:off x="3543398" y="4693385"/>
            <a:ext cx="896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E97132">
                    <a:lumMod val="75000"/>
                  </a:srgbClr>
                </a:solidFill>
                <a:latin typeface="Aptos" panose="02110004020202020204"/>
              </a:rPr>
              <a:t>[MCP]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24280D-097D-1D1B-5CDF-B48BA42275EC}"/>
              </a:ext>
            </a:extLst>
          </p:cNvPr>
          <p:cNvSpPr txBox="1"/>
          <p:nvPr/>
        </p:nvSpPr>
        <p:spPr>
          <a:xfrm>
            <a:off x="8415726" y="4693384"/>
            <a:ext cx="896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E97132">
                    <a:lumMod val="75000"/>
                  </a:srgbClr>
                </a:solidFill>
                <a:latin typeface="Aptos" panose="02110004020202020204"/>
              </a:rPr>
              <a:t>[MCP]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000A62-8108-E52F-458A-1BBFF0357A2B}"/>
              </a:ext>
            </a:extLst>
          </p:cNvPr>
          <p:cNvSpPr txBox="1"/>
          <p:nvPr/>
        </p:nvSpPr>
        <p:spPr>
          <a:xfrm>
            <a:off x="5987418" y="4693384"/>
            <a:ext cx="896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E97132">
                    <a:lumMod val="75000"/>
                  </a:srgbClr>
                </a:solidFill>
                <a:latin typeface="Aptos" panose="02110004020202020204"/>
              </a:rPr>
              <a:t>[MCP]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82A127-9F99-7895-8DD4-89158D1BCA9F}"/>
              </a:ext>
            </a:extLst>
          </p:cNvPr>
          <p:cNvSpPr txBox="1"/>
          <p:nvPr/>
        </p:nvSpPr>
        <p:spPr>
          <a:xfrm>
            <a:off x="9434985" y="3827885"/>
            <a:ext cx="1277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ptos" panose="02110004020202020204"/>
              </a:rPr>
              <a:t>Specialized Agents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1664F2C-4290-DCBC-4E83-FD4C5CAF8A17}"/>
              </a:ext>
            </a:extLst>
          </p:cNvPr>
          <p:cNvSpPr/>
          <p:nvPr/>
        </p:nvSpPr>
        <p:spPr>
          <a:xfrm>
            <a:off x="1579321" y="2134818"/>
            <a:ext cx="1309819" cy="835355"/>
          </a:xfrm>
          <a:prstGeom prst="roundRect">
            <a:avLst/>
          </a:prstGeom>
          <a:solidFill>
            <a:srgbClr val="A02B93">
              <a:lumMod val="20000"/>
              <a:lumOff val="8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State, Context,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Memory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B7BF79-E054-3B28-05BF-165ED9B4A178}"/>
              </a:ext>
            </a:extLst>
          </p:cNvPr>
          <p:cNvCxnSpPr>
            <a:cxnSpLocks/>
            <a:stCxn id="31" idx="1"/>
            <a:endCxn id="50" idx="3"/>
          </p:cNvCxnSpPr>
          <p:nvPr/>
        </p:nvCxnSpPr>
        <p:spPr>
          <a:xfrm flipH="1" flipV="1">
            <a:off x="2889140" y="2552496"/>
            <a:ext cx="1855886" cy="1"/>
          </a:xfrm>
          <a:prstGeom prst="straightConnector1">
            <a:avLst/>
          </a:prstGeom>
          <a:noFill/>
          <a:ln w="28575" cap="flat" cmpd="sng" algn="ctr">
            <a:solidFill>
              <a:srgbClr val="A02B93">
                <a:lumMod val="50000"/>
              </a:srgbClr>
            </a:solidFill>
            <a:prstDash val="sysDash"/>
            <a:miter lim="800000"/>
            <a:headEnd type="triangle"/>
            <a:tailEnd type="triangle"/>
          </a:ln>
          <a:effectLst/>
        </p:spPr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5B212B2C-B646-6584-9D66-8FF7C9307B67}"/>
              </a:ext>
            </a:extLst>
          </p:cNvPr>
          <p:cNvSpPr txBox="1"/>
          <p:nvPr/>
        </p:nvSpPr>
        <p:spPr>
          <a:xfrm>
            <a:off x="6095999" y="1843696"/>
            <a:ext cx="1016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96B24"/>
                </a:solidFill>
                <a:latin typeface="Aptos" panose="02110004020202020204"/>
              </a:rPr>
              <a:t>Request</a:t>
            </a: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23BF27A1-CC36-5C0F-1405-10EFDD54EF20}"/>
              </a:ext>
            </a:extLst>
          </p:cNvPr>
          <p:cNvCxnSpPr>
            <a:cxnSpLocks/>
            <a:stCxn id="50" idx="2"/>
            <a:endCxn id="41" idx="1"/>
          </p:cNvCxnSpPr>
          <p:nvPr/>
        </p:nvCxnSpPr>
        <p:spPr>
          <a:xfrm rot="16200000" flipH="1">
            <a:off x="1891918" y="3312485"/>
            <a:ext cx="1131271" cy="446645"/>
          </a:xfrm>
          <a:prstGeom prst="bentConnector2">
            <a:avLst/>
          </a:prstGeom>
          <a:noFill/>
          <a:ln w="28575" cap="flat" cmpd="sng" algn="ctr">
            <a:solidFill>
              <a:srgbClr val="A02B93">
                <a:lumMod val="50000"/>
              </a:srgbClr>
            </a:solidFill>
            <a:prstDash val="sysDash"/>
            <a:miter lim="800000"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25245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2" grpId="0" animBg="1"/>
      <p:bldP spid="33" grpId="0" animBg="1"/>
      <p:bldP spid="34" grpId="0" animBg="1"/>
      <p:bldP spid="38" grpId="0" animBg="1"/>
      <p:bldP spid="39" grpId="0" animBg="1"/>
      <p:bldP spid="41" grpId="0" animBg="1"/>
      <p:bldP spid="45" grpId="0"/>
      <p:bldP spid="46" grpId="0"/>
      <p:bldP spid="47" grpId="0"/>
      <p:bldP spid="48" grpId="0"/>
      <p:bldP spid="49" grpId="0"/>
      <p:bldP spid="50" grpId="0" animBg="1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7E9A0-A0EF-4056-6115-AC89157EC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AutoDONE Overview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3048C-1031-AE92-1E25-409CF3223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150" y="1567399"/>
            <a:ext cx="10415649" cy="157780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What is it?</a:t>
            </a:r>
          </a:p>
          <a:p>
            <a:pPr marL="0" indent="0">
              <a:buNone/>
            </a:pPr>
            <a:r>
              <a:rPr lang="en-US" sz="1800" dirty="0"/>
              <a:t>An AI application for selecting lifecycle-optimized commercial-grade equipment for nuclear power plant systems.</a:t>
            </a:r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How does it work?</a:t>
            </a:r>
          </a:p>
          <a:p>
            <a:pPr marL="0" indent="0">
              <a:buNone/>
            </a:pPr>
            <a:endParaRPr lang="en-US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8CE187-832B-D774-94A3-FE7544368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3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9697EB-3F8A-8459-B42E-9C2E9DC34628}"/>
              </a:ext>
            </a:extLst>
          </p:cNvPr>
          <p:cNvSpPr/>
          <p:nvPr/>
        </p:nvSpPr>
        <p:spPr>
          <a:xfrm>
            <a:off x="2938090" y="4738785"/>
            <a:ext cx="1112603" cy="676859"/>
          </a:xfrm>
          <a:prstGeom prst="roundRect">
            <a:avLst/>
          </a:prstGeom>
          <a:solidFill>
            <a:srgbClr val="1C36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Individual Component Identification</a:t>
            </a:r>
            <a:endParaRPr lang="en-US" sz="1050" b="1" dirty="0">
              <a:solidFill>
                <a:schemeClr val="accent5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D90AC5E-541A-E5E4-FFB0-480A3DC55DC3}"/>
              </a:ext>
            </a:extLst>
          </p:cNvPr>
          <p:cNvSpPr/>
          <p:nvPr/>
        </p:nvSpPr>
        <p:spPr>
          <a:xfrm>
            <a:off x="7177466" y="4736043"/>
            <a:ext cx="1112603" cy="676859"/>
          </a:xfrm>
          <a:prstGeom prst="roundRect">
            <a:avLst/>
          </a:prstGeom>
          <a:solidFill>
            <a:srgbClr val="1C36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Behavioral Model Generation</a:t>
            </a:r>
            <a:endParaRPr lang="en-US" sz="1050" b="1" dirty="0">
              <a:solidFill>
                <a:schemeClr val="accent5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61FBF0F-2C94-EE55-03FF-165F6CEF7145}"/>
              </a:ext>
            </a:extLst>
          </p:cNvPr>
          <p:cNvSpPr/>
          <p:nvPr/>
        </p:nvSpPr>
        <p:spPr>
          <a:xfrm>
            <a:off x="8591200" y="4736042"/>
            <a:ext cx="1112603" cy="676859"/>
          </a:xfrm>
          <a:prstGeom prst="roundRect">
            <a:avLst/>
          </a:prstGeom>
          <a:solidFill>
            <a:srgbClr val="1C36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System-level Monte Carlo Simulation</a:t>
            </a:r>
            <a:endParaRPr lang="en-US" sz="1050" b="1" dirty="0">
              <a:solidFill>
                <a:schemeClr val="accent5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1B6D437-8603-EE3A-09F6-DA9729A0E992}"/>
              </a:ext>
            </a:extLst>
          </p:cNvPr>
          <p:cNvSpPr/>
          <p:nvPr/>
        </p:nvSpPr>
        <p:spPr>
          <a:xfrm>
            <a:off x="4349998" y="4738786"/>
            <a:ext cx="1112603" cy="676859"/>
          </a:xfrm>
          <a:prstGeom prst="roundRect">
            <a:avLst/>
          </a:prstGeom>
          <a:solidFill>
            <a:srgbClr val="1C36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Optimal Combination Ranking</a:t>
            </a:r>
            <a:endParaRPr lang="en-US" sz="1050" b="1" dirty="0">
              <a:solidFill>
                <a:schemeClr val="accent5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73CE9BA-1DA0-6D93-07F9-BC724C74E9FF}"/>
              </a:ext>
            </a:extLst>
          </p:cNvPr>
          <p:cNvCxnSpPr>
            <a:cxnSpLocks/>
            <a:stCxn id="5" idx="3"/>
            <a:endCxn id="18" idx="1"/>
          </p:cNvCxnSpPr>
          <p:nvPr/>
        </p:nvCxnSpPr>
        <p:spPr>
          <a:xfrm>
            <a:off x="4050693" y="5077215"/>
            <a:ext cx="299305" cy="1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B974CBD-4C5D-7E1E-3152-96E2E0960DC9}"/>
              </a:ext>
            </a:extLst>
          </p:cNvPr>
          <p:cNvCxnSpPr>
            <a:cxnSpLocks/>
            <a:stCxn id="12" idx="3"/>
            <a:endCxn id="15" idx="1"/>
          </p:cNvCxnSpPr>
          <p:nvPr/>
        </p:nvCxnSpPr>
        <p:spPr>
          <a:xfrm flipV="1">
            <a:off x="8290069" y="5074472"/>
            <a:ext cx="301131" cy="1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609CC2A-EA31-D8F1-39F3-5FFB36E65E7E}"/>
              </a:ext>
            </a:extLst>
          </p:cNvPr>
          <p:cNvCxnSpPr>
            <a:cxnSpLocks/>
            <a:stCxn id="86" idx="3"/>
            <a:endCxn id="12" idx="1"/>
          </p:cNvCxnSpPr>
          <p:nvPr/>
        </p:nvCxnSpPr>
        <p:spPr>
          <a:xfrm flipV="1">
            <a:off x="6876335" y="5074473"/>
            <a:ext cx="301131" cy="2744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6D6130D-0062-2C9B-EB48-008C15A599C6}"/>
              </a:ext>
            </a:extLst>
          </p:cNvPr>
          <p:cNvCxnSpPr>
            <a:cxnSpLocks/>
            <a:stCxn id="18" idx="3"/>
            <a:endCxn id="86" idx="1"/>
          </p:cNvCxnSpPr>
          <p:nvPr/>
        </p:nvCxnSpPr>
        <p:spPr>
          <a:xfrm>
            <a:off x="5462601" y="5077216"/>
            <a:ext cx="301131" cy="1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12AD253A-33E0-5E43-243F-607171C4EA4D}"/>
              </a:ext>
            </a:extLst>
          </p:cNvPr>
          <p:cNvCxnSpPr>
            <a:cxnSpLocks/>
            <a:stCxn id="15" idx="3"/>
            <a:endCxn id="55" idx="1"/>
          </p:cNvCxnSpPr>
          <p:nvPr/>
        </p:nvCxnSpPr>
        <p:spPr>
          <a:xfrm>
            <a:off x="9703803" y="5074472"/>
            <a:ext cx="301121" cy="2744"/>
          </a:xfrm>
          <a:prstGeom prst="straightConnector1">
            <a:avLst/>
          </a:prstGeom>
          <a:ln w="28575">
            <a:solidFill>
              <a:srgbClr val="12A11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3C2BDC0D-C078-8C13-12EC-31D7AFAA5E42}"/>
              </a:ext>
            </a:extLst>
          </p:cNvPr>
          <p:cNvGrpSpPr/>
          <p:nvPr/>
        </p:nvGrpSpPr>
        <p:grpSpPr>
          <a:xfrm>
            <a:off x="5763732" y="4005009"/>
            <a:ext cx="1112603" cy="1412997"/>
            <a:chOff x="6609226" y="2239417"/>
            <a:chExt cx="1112603" cy="1412997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7CDC5752-721D-A797-5AEC-521F359D0841}"/>
                </a:ext>
              </a:extLst>
            </p:cNvPr>
            <p:cNvSpPr/>
            <p:nvPr/>
          </p:nvSpPr>
          <p:spPr>
            <a:xfrm>
              <a:off x="6609226" y="2970835"/>
              <a:ext cx="1112603" cy="681579"/>
            </a:xfrm>
            <a:prstGeom prst="roundRect">
              <a:avLst/>
            </a:prstGeom>
            <a:solidFill>
              <a:srgbClr val="FF5D5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>
                  <a:solidFill>
                    <a:schemeClr val="tx1"/>
                  </a:solidFill>
                </a:rPr>
                <a:t>User Selection</a:t>
              </a:r>
            </a:p>
          </p:txBody>
        </p:sp>
        <p:sp>
          <p:nvSpPr>
            <p:cNvPr id="133" name="Arrow: Right 132">
              <a:extLst>
                <a:ext uri="{FF2B5EF4-FFF2-40B4-BE49-F238E27FC236}">
                  <a16:creationId xmlns:a16="http://schemas.microsoft.com/office/drawing/2014/main" id="{567368B3-D403-9F6E-7C2E-F5A483A6303D}"/>
                </a:ext>
              </a:extLst>
            </p:cNvPr>
            <p:cNvSpPr/>
            <p:nvPr/>
          </p:nvSpPr>
          <p:spPr>
            <a:xfrm rot="5400000">
              <a:off x="6814953" y="2407079"/>
              <a:ext cx="681577" cy="346253"/>
            </a:xfrm>
            <a:prstGeom prst="rightArrow">
              <a:avLst>
                <a:gd name="adj1" fmla="val 34764"/>
                <a:gd name="adj2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65DBA409-B655-2CCD-7646-E7CACF340DAE}"/>
              </a:ext>
            </a:extLst>
          </p:cNvPr>
          <p:cNvGrpSpPr/>
          <p:nvPr/>
        </p:nvGrpSpPr>
        <p:grpSpPr>
          <a:xfrm>
            <a:off x="6808454" y="3578461"/>
            <a:ext cx="4203232" cy="1837183"/>
            <a:chOff x="7653948" y="1812869"/>
            <a:chExt cx="4203232" cy="1837183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BAC300E3-502E-1619-EF67-10B9E43EF988}"/>
                </a:ext>
              </a:extLst>
            </p:cNvPr>
            <p:cNvSpPr/>
            <p:nvPr/>
          </p:nvSpPr>
          <p:spPr>
            <a:xfrm>
              <a:off x="10850418" y="2973196"/>
              <a:ext cx="1006762" cy="676856"/>
            </a:xfrm>
            <a:prstGeom prst="roundRect">
              <a:avLst/>
            </a:prstGeom>
            <a:solidFill>
              <a:srgbClr val="8EC42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>
                  <a:solidFill>
                    <a:schemeClr val="tx1"/>
                  </a:solidFill>
                </a:rPr>
                <a:t>Operational Statistics</a:t>
              </a:r>
            </a:p>
          </p:txBody>
        </p:sp>
        <p:sp>
          <p:nvSpPr>
            <p:cNvPr id="135" name="Arrow: Bent-Up 134">
              <a:extLst>
                <a:ext uri="{FF2B5EF4-FFF2-40B4-BE49-F238E27FC236}">
                  <a16:creationId xmlns:a16="http://schemas.microsoft.com/office/drawing/2014/main" id="{20CD0237-6AEA-6675-4FA4-0E2839F96680}"/>
                </a:ext>
              </a:extLst>
            </p:cNvPr>
            <p:cNvSpPr/>
            <p:nvPr/>
          </p:nvSpPr>
          <p:spPr>
            <a:xfrm rot="16200000">
              <a:off x="8982630" y="484187"/>
              <a:ext cx="1042487" cy="3699852"/>
            </a:xfrm>
            <a:prstGeom prst="bentUpArrow">
              <a:avLst>
                <a:gd name="adj1" fmla="val 10008"/>
                <a:gd name="adj2" fmla="val 16656"/>
                <a:gd name="adj3" fmla="val 17792"/>
              </a:avLst>
            </a:prstGeom>
            <a:solidFill>
              <a:srgbClr val="12A1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906EF7BF-7750-D95A-AB25-121530939CCA}"/>
              </a:ext>
            </a:extLst>
          </p:cNvPr>
          <p:cNvCxnSpPr>
            <a:cxnSpLocks/>
            <a:stCxn id="25" idx="3"/>
            <a:endCxn id="5" idx="1"/>
          </p:cNvCxnSpPr>
          <p:nvPr/>
        </p:nvCxnSpPr>
        <p:spPr>
          <a:xfrm>
            <a:off x="2291264" y="4620951"/>
            <a:ext cx="646826" cy="456264"/>
          </a:xfrm>
          <a:prstGeom prst="bentConnector3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3AA59B96-B981-FE95-B587-F3538C467E50}"/>
              </a:ext>
            </a:extLst>
          </p:cNvPr>
          <p:cNvCxnSpPr>
            <a:cxnSpLocks/>
            <a:stCxn id="26" idx="3"/>
            <a:endCxn id="5" idx="1"/>
          </p:cNvCxnSpPr>
          <p:nvPr/>
        </p:nvCxnSpPr>
        <p:spPr>
          <a:xfrm flipV="1">
            <a:off x="2291264" y="5068902"/>
            <a:ext cx="646826" cy="463702"/>
          </a:xfrm>
          <a:prstGeom prst="bent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844E0B-9DB2-DE6C-D8D2-A6DEA48AEA6B}"/>
              </a:ext>
            </a:extLst>
          </p:cNvPr>
          <p:cNvGrpSpPr/>
          <p:nvPr/>
        </p:nvGrpSpPr>
        <p:grpSpPr>
          <a:xfrm>
            <a:off x="1113253" y="3158626"/>
            <a:ext cx="5660142" cy="2656227"/>
            <a:chOff x="471416" y="3315128"/>
            <a:chExt cx="5660142" cy="2656227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07F03C1-753A-BC15-4628-A7305BD70A55}"/>
                </a:ext>
              </a:extLst>
            </p:cNvPr>
            <p:cNvSpPr/>
            <p:nvPr/>
          </p:nvSpPr>
          <p:spPr>
            <a:xfrm>
              <a:off x="471416" y="4495203"/>
              <a:ext cx="1178011" cy="564499"/>
            </a:xfrm>
            <a:prstGeom prst="roundRect">
              <a:avLst/>
            </a:prstGeom>
            <a:solidFill>
              <a:srgbClr val="FF5D5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>
                  <a:solidFill>
                    <a:schemeClr val="tx1"/>
                  </a:solidFill>
                </a:rPr>
                <a:t>System specifications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00AE1AC-E196-F485-4382-F2DA19573242}"/>
                </a:ext>
              </a:extLst>
            </p:cNvPr>
            <p:cNvSpPr/>
            <p:nvPr/>
          </p:nvSpPr>
          <p:spPr>
            <a:xfrm>
              <a:off x="471418" y="5406856"/>
              <a:ext cx="1178009" cy="564499"/>
            </a:xfrm>
            <a:prstGeom prst="roundRect">
              <a:avLst/>
            </a:prstGeom>
            <a:solidFill>
              <a:srgbClr val="FF5D5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>
                  <a:solidFill>
                    <a:schemeClr val="tx1"/>
                  </a:solidFill>
                </a:rPr>
                <a:t>Product / data constraints</a:t>
              </a:r>
            </a:p>
          </p:txBody>
        </p:sp>
        <p:pic>
          <p:nvPicPr>
            <p:cNvPr id="127" name="Graphic 126" descr="User with solid fill">
              <a:extLst>
                <a:ext uri="{FF2B5EF4-FFF2-40B4-BE49-F238E27FC236}">
                  <a16:creationId xmlns:a16="http://schemas.microsoft.com/office/drawing/2014/main" id="{D272B0A0-E6DE-131D-0CAF-55BD2C1864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5217158" y="3315128"/>
              <a:ext cx="914400" cy="914400"/>
            </a:xfrm>
            <a:prstGeom prst="rect">
              <a:avLst/>
            </a:prstGeom>
          </p:spPr>
        </p:pic>
        <p:sp>
          <p:nvSpPr>
            <p:cNvPr id="128" name="Arrow: Bent-Up 127">
              <a:extLst>
                <a:ext uri="{FF2B5EF4-FFF2-40B4-BE49-F238E27FC236}">
                  <a16:creationId xmlns:a16="http://schemas.microsoft.com/office/drawing/2014/main" id="{39D8F0C5-8C86-D320-CAF5-965DFDA1963E}"/>
                </a:ext>
              </a:extLst>
            </p:cNvPr>
            <p:cNvSpPr/>
            <p:nvPr/>
          </p:nvSpPr>
          <p:spPr>
            <a:xfrm rot="10800000">
              <a:off x="973978" y="3810030"/>
              <a:ext cx="4243180" cy="600950"/>
            </a:xfrm>
            <a:prstGeom prst="bentUpArrow">
              <a:avLst>
                <a:gd name="adj1" fmla="val 17685"/>
                <a:gd name="adj2" fmla="val 24268"/>
                <a:gd name="adj3" fmla="val 33779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Cross 135">
              <a:extLst>
                <a:ext uri="{FF2B5EF4-FFF2-40B4-BE49-F238E27FC236}">
                  <a16:creationId xmlns:a16="http://schemas.microsoft.com/office/drawing/2014/main" id="{FFD169C2-0600-37D9-D971-A5BBE6E59223}"/>
                </a:ext>
              </a:extLst>
            </p:cNvPr>
            <p:cNvSpPr/>
            <p:nvPr/>
          </p:nvSpPr>
          <p:spPr>
            <a:xfrm>
              <a:off x="973980" y="5133233"/>
              <a:ext cx="182880" cy="182880"/>
            </a:xfrm>
            <a:prstGeom prst="plus">
              <a:avLst>
                <a:gd name="adj" fmla="val 4703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0C8632B-0607-E708-17C5-B4ED36AA9874}"/>
              </a:ext>
            </a:extLst>
          </p:cNvPr>
          <p:cNvGrpSpPr/>
          <p:nvPr/>
        </p:nvGrpSpPr>
        <p:grpSpPr>
          <a:xfrm>
            <a:off x="3500742" y="5409295"/>
            <a:ext cx="7026647" cy="536363"/>
            <a:chOff x="3500742" y="5409295"/>
            <a:chExt cx="7026647" cy="536363"/>
          </a:xfrm>
        </p:grpSpPr>
        <p:cxnSp>
          <p:nvCxnSpPr>
            <p:cNvPr id="17" name="Connector: Elbow 16">
              <a:extLst>
                <a:ext uri="{FF2B5EF4-FFF2-40B4-BE49-F238E27FC236}">
                  <a16:creationId xmlns:a16="http://schemas.microsoft.com/office/drawing/2014/main" id="{F5577EC8-3D0D-4BDA-E798-26B2C0D9A3A9}"/>
                </a:ext>
              </a:extLst>
            </p:cNvPr>
            <p:cNvCxnSpPr>
              <a:cxnSpLocks/>
              <a:stCxn id="55" idx="2"/>
              <a:endCxn id="5" idx="2"/>
            </p:cNvCxnSpPr>
            <p:nvPr/>
          </p:nvCxnSpPr>
          <p:spPr>
            <a:xfrm rot="5400000">
              <a:off x="7001349" y="1908688"/>
              <a:ext cx="12700" cy="7013913"/>
            </a:xfrm>
            <a:prstGeom prst="bentConnector3">
              <a:avLst>
                <a:gd name="adj1" fmla="val 4292307"/>
              </a:avLst>
            </a:prstGeom>
            <a:ln w="28575">
              <a:solidFill>
                <a:schemeClr val="accent5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AC7B804-D912-D1A7-CE2D-D44D83126824}"/>
                </a:ext>
              </a:extLst>
            </p:cNvPr>
            <p:cNvSpPr txBox="1"/>
            <p:nvPr/>
          </p:nvSpPr>
          <p:spPr>
            <a:xfrm>
              <a:off x="9854363" y="5684048"/>
              <a:ext cx="67302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accent5">
                      <a:lumMod val="75000"/>
                    </a:schemeClr>
                  </a:solidFill>
                </a:rPr>
                <a:t>Iterate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393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itle 131">
            <a:extLst>
              <a:ext uri="{FF2B5EF4-FFF2-40B4-BE49-F238E27FC236}">
                <a16:creationId xmlns:a16="http://schemas.microsoft.com/office/drawing/2014/main" id="{02493522-BFCD-C689-8893-24355D325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AutoDONE Architecture</a:t>
            </a:r>
          </a:p>
        </p:txBody>
      </p: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F1CC0AFE-EFCE-8895-E2C9-A35E0B309B87}"/>
              </a:ext>
            </a:extLst>
          </p:cNvPr>
          <p:cNvGrpSpPr/>
          <p:nvPr/>
        </p:nvGrpSpPr>
        <p:grpSpPr>
          <a:xfrm>
            <a:off x="747080" y="2325443"/>
            <a:ext cx="1134474" cy="3121512"/>
            <a:chOff x="747080" y="2325443"/>
            <a:chExt cx="1134474" cy="3121512"/>
          </a:xfrm>
        </p:grpSpPr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910C135F-71D1-457B-A78E-A1F206BECBCD}"/>
                </a:ext>
              </a:extLst>
            </p:cNvPr>
            <p:cNvGrpSpPr/>
            <p:nvPr/>
          </p:nvGrpSpPr>
          <p:grpSpPr>
            <a:xfrm>
              <a:off x="747080" y="2325443"/>
              <a:ext cx="1134474" cy="3121512"/>
              <a:chOff x="747080" y="2325443"/>
              <a:chExt cx="1134474" cy="3121512"/>
            </a:xfrm>
          </p:grpSpPr>
          <p:sp>
            <p:nvSpPr>
              <p:cNvPr id="136" name="Rectangle: Rounded Corners 135">
                <a:extLst>
                  <a:ext uri="{FF2B5EF4-FFF2-40B4-BE49-F238E27FC236}">
                    <a16:creationId xmlns:a16="http://schemas.microsoft.com/office/drawing/2014/main" id="{82533304-60CE-11D5-C41F-045F83AA9DEF}"/>
                  </a:ext>
                </a:extLst>
              </p:cNvPr>
              <p:cNvSpPr/>
              <p:nvPr/>
            </p:nvSpPr>
            <p:spPr>
              <a:xfrm>
                <a:off x="747080" y="2325443"/>
                <a:ext cx="1134473" cy="483085"/>
              </a:xfrm>
              <a:prstGeom prst="roundRect">
                <a:avLst/>
              </a:prstGeom>
              <a:solidFill>
                <a:srgbClr val="FFC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Component 1 Search Agent</a:t>
                </a:r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51A76A43-9046-524F-527F-956A1CAB5CFF}"/>
                  </a:ext>
                </a:extLst>
              </p:cNvPr>
              <p:cNvSpPr/>
              <p:nvPr/>
            </p:nvSpPr>
            <p:spPr>
              <a:xfrm>
                <a:off x="747081" y="3625803"/>
                <a:ext cx="1134473" cy="483085"/>
              </a:xfrm>
              <a:prstGeom prst="roundRect">
                <a:avLst/>
              </a:prstGeom>
              <a:solidFill>
                <a:srgbClr val="FFC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Component 2 Search Agent</a:t>
                </a:r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555F7D97-74DC-9177-C162-3148426B8250}"/>
                  </a:ext>
                </a:extLst>
              </p:cNvPr>
              <p:cNvSpPr/>
              <p:nvPr/>
            </p:nvSpPr>
            <p:spPr>
              <a:xfrm>
                <a:off x="747081" y="4963870"/>
                <a:ext cx="1134473" cy="483085"/>
              </a:xfrm>
              <a:prstGeom prst="roundRect">
                <a:avLst/>
              </a:prstGeom>
              <a:solidFill>
                <a:srgbClr val="FFC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Component </a:t>
                </a:r>
                <a:r>
                  <a:rPr kumimoji="0" lang="en-US" sz="10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n</a:t>
                </a: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Search Agent</a:t>
                </a:r>
              </a:p>
            </p:txBody>
          </p: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4EE53D7-E997-C129-8627-A19333632DBC}"/>
                </a:ext>
              </a:extLst>
            </p:cNvPr>
            <p:cNvSpPr txBox="1"/>
            <p:nvPr/>
          </p:nvSpPr>
          <p:spPr>
            <a:xfrm rot="5400000">
              <a:off x="1227333" y="4513558"/>
              <a:ext cx="27990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  <a:latin typeface="Aptos" panose="02110004020202020204"/>
                </a:rPr>
                <a:t>…</a:t>
              </a:r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6187F5C5-148E-3408-D64F-804938AAB2F2}"/>
              </a:ext>
            </a:extLst>
          </p:cNvPr>
          <p:cNvGrpSpPr/>
          <p:nvPr/>
        </p:nvGrpSpPr>
        <p:grpSpPr>
          <a:xfrm>
            <a:off x="4781357" y="3379517"/>
            <a:ext cx="1677223" cy="975651"/>
            <a:chOff x="4781357" y="3379517"/>
            <a:chExt cx="1677223" cy="975651"/>
          </a:xfrm>
        </p:grpSpPr>
        <p:sp>
          <p:nvSpPr>
            <p:cNvPr id="160" name="Double Bracket 159">
              <a:extLst>
                <a:ext uri="{FF2B5EF4-FFF2-40B4-BE49-F238E27FC236}">
                  <a16:creationId xmlns:a16="http://schemas.microsoft.com/office/drawing/2014/main" id="{0D351605-E336-26FF-7A36-0B6F1321EFEF}"/>
                </a:ext>
              </a:extLst>
            </p:cNvPr>
            <p:cNvSpPr/>
            <p:nvPr/>
          </p:nvSpPr>
          <p:spPr>
            <a:xfrm>
              <a:off x="5566431" y="3379517"/>
              <a:ext cx="892149" cy="975651"/>
            </a:xfrm>
            <a:prstGeom prst="bracketPair">
              <a:avLst/>
            </a:prstGeom>
            <a:noFill/>
            <a:ln w="38100" cap="flat" cmpd="sng" algn="ctr">
              <a:solidFill>
                <a:srgbClr val="E97132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E97132">
                      <a:lumMod val="75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Human in the Loop: Design Selection</a:t>
              </a:r>
            </a:p>
          </p:txBody>
        </p: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92DF9A9B-C653-D03D-A2E1-C5BB0D002D4B}"/>
                </a:ext>
              </a:extLst>
            </p:cNvPr>
            <p:cNvCxnSpPr>
              <a:cxnSpLocks/>
              <a:stCxn id="156" idx="3"/>
              <a:endCxn id="160" idx="1"/>
            </p:cNvCxnSpPr>
            <p:nvPr/>
          </p:nvCxnSpPr>
          <p:spPr>
            <a:xfrm flipV="1">
              <a:off x="4856287" y="3867343"/>
              <a:ext cx="710144" cy="2"/>
            </a:xfrm>
            <a:prstGeom prst="straightConnector1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4C907A33-2A85-F32C-CD4F-79E2711A420C}"/>
                </a:ext>
              </a:extLst>
            </p:cNvPr>
            <p:cNvSpPr txBox="1"/>
            <p:nvPr/>
          </p:nvSpPr>
          <p:spPr>
            <a:xfrm>
              <a:off x="4781357" y="3528788"/>
              <a:ext cx="8279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i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ptos" panose="02110004020202020204"/>
                </a:rPr>
                <a:t>Top-ranked designs</a:t>
              </a: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AC7589B1-5C88-A412-960D-B9B7F90C8E46}"/>
              </a:ext>
            </a:extLst>
          </p:cNvPr>
          <p:cNvGrpSpPr/>
          <p:nvPr/>
        </p:nvGrpSpPr>
        <p:grpSpPr>
          <a:xfrm>
            <a:off x="1881553" y="2566986"/>
            <a:ext cx="2974734" cy="2638427"/>
            <a:chOff x="1881553" y="2566986"/>
            <a:chExt cx="2974734" cy="2638427"/>
          </a:xfrm>
        </p:grpSpPr>
        <p:sp>
          <p:nvSpPr>
            <p:cNvPr id="156" name="Rectangle: Rounded Corners 155">
              <a:extLst>
                <a:ext uri="{FF2B5EF4-FFF2-40B4-BE49-F238E27FC236}">
                  <a16:creationId xmlns:a16="http://schemas.microsoft.com/office/drawing/2014/main" id="{28F4B982-A779-076A-FDE9-89242DC6BB72}"/>
                </a:ext>
              </a:extLst>
            </p:cNvPr>
            <p:cNvSpPr/>
            <p:nvPr/>
          </p:nvSpPr>
          <p:spPr>
            <a:xfrm>
              <a:off x="3818795" y="3625802"/>
              <a:ext cx="1037492" cy="483085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Optimization Agent</a:t>
              </a:r>
            </a:p>
          </p:txBody>
        </p:sp>
        <p:cxnSp>
          <p:nvCxnSpPr>
            <p:cNvPr id="157" name="Connector: Elbow 156">
              <a:extLst>
                <a:ext uri="{FF2B5EF4-FFF2-40B4-BE49-F238E27FC236}">
                  <a16:creationId xmlns:a16="http://schemas.microsoft.com/office/drawing/2014/main" id="{25D2B32C-B30D-7836-DB6D-C90F8DA4FBF6}"/>
                </a:ext>
              </a:extLst>
            </p:cNvPr>
            <p:cNvCxnSpPr>
              <a:cxnSpLocks/>
              <a:stCxn id="136" idx="3"/>
              <a:endCxn id="156" idx="1"/>
            </p:cNvCxnSpPr>
            <p:nvPr/>
          </p:nvCxnSpPr>
          <p:spPr>
            <a:xfrm>
              <a:off x="1881553" y="2566986"/>
              <a:ext cx="1937242" cy="1300359"/>
            </a:xfrm>
            <a:prstGeom prst="bentConnector3">
              <a:avLst>
                <a:gd name="adj1" fmla="val 59531"/>
              </a:avLst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158" name="Connector: Elbow 157">
              <a:extLst>
                <a:ext uri="{FF2B5EF4-FFF2-40B4-BE49-F238E27FC236}">
                  <a16:creationId xmlns:a16="http://schemas.microsoft.com/office/drawing/2014/main" id="{852DF731-2EEC-C225-AD82-D4E0466C3357}"/>
                </a:ext>
              </a:extLst>
            </p:cNvPr>
            <p:cNvCxnSpPr>
              <a:cxnSpLocks/>
              <a:stCxn id="138" idx="3"/>
              <a:endCxn id="156" idx="1"/>
            </p:cNvCxnSpPr>
            <p:nvPr/>
          </p:nvCxnSpPr>
          <p:spPr>
            <a:xfrm flipV="1">
              <a:off x="1881554" y="3867345"/>
              <a:ext cx="1937241" cy="1338068"/>
            </a:xfrm>
            <a:prstGeom prst="bentConnector3">
              <a:avLst>
                <a:gd name="adj1" fmla="val 59531"/>
              </a:avLst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6244C5A9-0697-9B10-8930-7C0D0CC49C11}"/>
                </a:ext>
              </a:extLst>
            </p:cNvPr>
            <p:cNvSpPr txBox="1"/>
            <p:nvPr/>
          </p:nvSpPr>
          <p:spPr>
            <a:xfrm>
              <a:off x="2988054" y="3528788"/>
              <a:ext cx="8279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i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ptos" panose="02110004020202020204"/>
                </a:rPr>
                <a:t>Candidate components</a:t>
              </a:r>
            </a:p>
          </p:txBody>
        </p:sp>
        <p:cxnSp>
          <p:nvCxnSpPr>
            <p:cNvPr id="170" name="Straight Arrow Connector 169">
              <a:extLst>
                <a:ext uri="{FF2B5EF4-FFF2-40B4-BE49-F238E27FC236}">
                  <a16:creationId xmlns:a16="http://schemas.microsoft.com/office/drawing/2014/main" id="{2817611C-E918-0232-679A-2E70EED7D455}"/>
                </a:ext>
              </a:extLst>
            </p:cNvPr>
            <p:cNvCxnSpPr>
              <a:cxnSpLocks/>
              <a:stCxn id="137" idx="3"/>
              <a:endCxn id="156" idx="1"/>
            </p:cNvCxnSpPr>
            <p:nvPr/>
          </p:nvCxnSpPr>
          <p:spPr>
            <a:xfrm flipV="1">
              <a:off x="1881554" y="3867345"/>
              <a:ext cx="1937241" cy="1"/>
            </a:xfrm>
            <a:prstGeom prst="straightConnector1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F3E5EEDD-8396-FFD4-BBD5-47C520D0BB5F}"/>
              </a:ext>
            </a:extLst>
          </p:cNvPr>
          <p:cNvGrpSpPr/>
          <p:nvPr/>
        </p:nvGrpSpPr>
        <p:grpSpPr>
          <a:xfrm>
            <a:off x="8422028" y="2564880"/>
            <a:ext cx="3005044" cy="2655677"/>
            <a:chOff x="8422028" y="2564880"/>
            <a:chExt cx="3005044" cy="2655677"/>
          </a:xfrm>
        </p:grpSpPr>
        <p:sp>
          <p:nvSpPr>
            <p:cNvPr id="161" name="Rectangle: Rounded Corners 160">
              <a:extLst>
                <a:ext uri="{FF2B5EF4-FFF2-40B4-BE49-F238E27FC236}">
                  <a16:creationId xmlns:a16="http://schemas.microsoft.com/office/drawing/2014/main" id="{4949036D-8863-E60D-B1AB-A4EC265268AC}"/>
                </a:ext>
              </a:extLst>
            </p:cNvPr>
            <p:cNvSpPr/>
            <p:nvPr/>
          </p:nvSpPr>
          <p:spPr>
            <a:xfrm>
              <a:off x="10292599" y="3625801"/>
              <a:ext cx="1134473" cy="483085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System Simulation Agent</a:t>
              </a:r>
            </a:p>
          </p:txBody>
        </p:sp>
        <p:cxnSp>
          <p:nvCxnSpPr>
            <p:cNvPr id="164" name="Connector: Elbow 163">
              <a:extLst>
                <a:ext uri="{FF2B5EF4-FFF2-40B4-BE49-F238E27FC236}">
                  <a16:creationId xmlns:a16="http://schemas.microsoft.com/office/drawing/2014/main" id="{B3950ED7-06AC-4300-2731-000B738671F5}"/>
                </a:ext>
              </a:extLst>
            </p:cNvPr>
            <p:cNvCxnSpPr>
              <a:cxnSpLocks/>
              <a:stCxn id="143" idx="3"/>
              <a:endCxn id="161" idx="1"/>
            </p:cNvCxnSpPr>
            <p:nvPr/>
          </p:nvCxnSpPr>
          <p:spPr>
            <a:xfrm>
              <a:off x="8422028" y="2564880"/>
              <a:ext cx="1870571" cy="1302464"/>
            </a:xfrm>
            <a:prstGeom prst="bent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165" name="Connector: Elbow 164">
              <a:extLst>
                <a:ext uri="{FF2B5EF4-FFF2-40B4-BE49-F238E27FC236}">
                  <a16:creationId xmlns:a16="http://schemas.microsoft.com/office/drawing/2014/main" id="{92CD166E-203C-1AB4-5BCF-00400F8FDF02}"/>
                </a:ext>
              </a:extLst>
            </p:cNvPr>
            <p:cNvCxnSpPr>
              <a:cxnSpLocks/>
              <a:stCxn id="145" idx="3"/>
              <a:endCxn id="161" idx="1"/>
            </p:cNvCxnSpPr>
            <p:nvPr/>
          </p:nvCxnSpPr>
          <p:spPr>
            <a:xfrm flipV="1">
              <a:off x="8432359" y="3867344"/>
              <a:ext cx="1860240" cy="1353213"/>
            </a:xfrm>
            <a:prstGeom prst="bentConnector3">
              <a:avLst>
                <a:gd name="adj1" fmla="val 50000"/>
              </a:avLst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D6907F79-FE60-43CA-9251-CA5D4198CB04}"/>
                </a:ext>
              </a:extLst>
            </p:cNvPr>
            <p:cNvSpPr txBox="1"/>
            <p:nvPr/>
          </p:nvSpPr>
          <p:spPr>
            <a:xfrm>
              <a:off x="9405431" y="3405677"/>
              <a:ext cx="8279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i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ptos" panose="02110004020202020204"/>
                </a:rPr>
                <a:t>Component Behavior Models</a:t>
              </a:r>
            </a:p>
          </p:txBody>
        </p:sp>
        <p:cxnSp>
          <p:nvCxnSpPr>
            <p:cNvPr id="171" name="Straight Arrow Connector 170">
              <a:extLst>
                <a:ext uri="{FF2B5EF4-FFF2-40B4-BE49-F238E27FC236}">
                  <a16:creationId xmlns:a16="http://schemas.microsoft.com/office/drawing/2014/main" id="{5C555226-CD1F-28C2-D6E7-9DA89D63E405}"/>
                </a:ext>
              </a:extLst>
            </p:cNvPr>
            <p:cNvCxnSpPr>
              <a:cxnSpLocks/>
              <a:stCxn id="144" idx="3"/>
              <a:endCxn id="161" idx="1"/>
            </p:cNvCxnSpPr>
            <p:nvPr/>
          </p:nvCxnSpPr>
          <p:spPr>
            <a:xfrm flipV="1">
              <a:off x="8432359" y="3867344"/>
              <a:ext cx="1860240" cy="2"/>
            </a:xfrm>
            <a:prstGeom prst="straightConnector1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0644D07D-0DDA-2907-3D5F-E6993B2EB5C7}"/>
              </a:ext>
            </a:extLst>
          </p:cNvPr>
          <p:cNvGrpSpPr/>
          <p:nvPr/>
        </p:nvGrpSpPr>
        <p:grpSpPr>
          <a:xfrm>
            <a:off x="6458580" y="2323337"/>
            <a:ext cx="1973779" cy="3138762"/>
            <a:chOff x="6458580" y="2323337"/>
            <a:chExt cx="1973779" cy="3138762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1D061A5-63DF-4636-17F3-1DC13F0D8DC8}"/>
                </a:ext>
              </a:extLst>
            </p:cNvPr>
            <p:cNvSpPr txBox="1"/>
            <p:nvPr/>
          </p:nvSpPr>
          <p:spPr>
            <a:xfrm rot="5400000">
              <a:off x="7712091" y="4514633"/>
              <a:ext cx="27990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  <a:latin typeface="Aptos" panose="02110004020202020204"/>
                </a:rPr>
                <a:t>…</a:t>
              </a:r>
            </a:p>
          </p:txBody>
        </p: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C843A9D9-0E16-9E27-72E4-F1C6D195A240}"/>
                </a:ext>
              </a:extLst>
            </p:cNvPr>
            <p:cNvGrpSpPr/>
            <p:nvPr/>
          </p:nvGrpSpPr>
          <p:grpSpPr>
            <a:xfrm>
              <a:off x="6458580" y="2323337"/>
              <a:ext cx="1973779" cy="3138762"/>
              <a:chOff x="6458580" y="2323337"/>
              <a:chExt cx="1973779" cy="3138762"/>
            </a:xfrm>
          </p:grpSpPr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BBE22BE7-41FE-F9D1-3A11-7CA581009B13}"/>
                  </a:ext>
                </a:extLst>
              </p:cNvPr>
              <p:cNvSpPr/>
              <p:nvPr/>
            </p:nvSpPr>
            <p:spPr>
              <a:xfrm>
                <a:off x="7115447" y="2323337"/>
                <a:ext cx="1306581" cy="483085"/>
              </a:xfrm>
              <a:prstGeom prst="roundRect">
                <a:avLst/>
              </a:prstGeom>
              <a:solidFill>
                <a:srgbClr val="FFC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Component 1 Behavior Modeling Agent</a:t>
                </a:r>
              </a:p>
            </p:txBody>
          </p:sp>
          <p:sp>
            <p:nvSpPr>
              <p:cNvPr id="144" name="Rectangle: Rounded Corners 143">
                <a:extLst>
                  <a:ext uri="{FF2B5EF4-FFF2-40B4-BE49-F238E27FC236}">
                    <a16:creationId xmlns:a16="http://schemas.microsoft.com/office/drawing/2014/main" id="{6E274728-7969-097C-1F19-4001C9BA4E97}"/>
                  </a:ext>
                </a:extLst>
              </p:cNvPr>
              <p:cNvSpPr/>
              <p:nvPr/>
            </p:nvSpPr>
            <p:spPr>
              <a:xfrm>
                <a:off x="7125778" y="3625803"/>
                <a:ext cx="1306581" cy="483085"/>
              </a:xfrm>
              <a:prstGeom prst="roundRect">
                <a:avLst/>
              </a:prstGeom>
              <a:solidFill>
                <a:srgbClr val="FFC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Component 2 Behavior Modeling Agent</a:t>
                </a:r>
              </a:p>
            </p:txBody>
          </p:sp>
          <p:sp>
            <p:nvSpPr>
              <p:cNvPr id="145" name="Rectangle: Rounded Corners 144">
                <a:extLst>
                  <a:ext uri="{FF2B5EF4-FFF2-40B4-BE49-F238E27FC236}">
                    <a16:creationId xmlns:a16="http://schemas.microsoft.com/office/drawing/2014/main" id="{EAC1D1FD-1033-0A9D-6C6C-BF316938ECEA}"/>
                  </a:ext>
                </a:extLst>
              </p:cNvPr>
              <p:cNvSpPr/>
              <p:nvPr/>
            </p:nvSpPr>
            <p:spPr>
              <a:xfrm>
                <a:off x="7125778" y="4979014"/>
                <a:ext cx="1306581" cy="483085"/>
              </a:xfrm>
              <a:prstGeom prst="roundRect">
                <a:avLst/>
              </a:prstGeom>
              <a:solidFill>
                <a:srgbClr val="FFC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Component </a:t>
                </a:r>
                <a:r>
                  <a:rPr kumimoji="0" lang="en-US" sz="10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n</a:t>
                </a: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Behavior Modeling Agent</a:t>
                </a:r>
              </a:p>
            </p:txBody>
          </p:sp>
          <p:cxnSp>
            <p:nvCxnSpPr>
              <p:cNvPr id="159" name="Connector: Elbow 158">
                <a:extLst>
                  <a:ext uri="{FF2B5EF4-FFF2-40B4-BE49-F238E27FC236}">
                    <a16:creationId xmlns:a16="http://schemas.microsoft.com/office/drawing/2014/main" id="{C8F5EBFE-CAE7-BCEF-7C19-8F4FB95673F0}"/>
                  </a:ext>
                </a:extLst>
              </p:cNvPr>
              <p:cNvCxnSpPr>
                <a:cxnSpLocks/>
                <a:stCxn id="160" idx="3"/>
                <a:endCxn id="143" idx="1"/>
              </p:cNvCxnSpPr>
              <p:nvPr/>
            </p:nvCxnSpPr>
            <p:spPr>
              <a:xfrm flipV="1">
                <a:off x="6458580" y="2564880"/>
                <a:ext cx="656867" cy="1302463"/>
              </a:xfrm>
              <a:prstGeom prst="bentConnector3">
                <a:avLst>
                  <a:gd name="adj1" fmla="val 50000"/>
                </a:avLst>
              </a:prstGeom>
              <a:noFill/>
              <a:ln w="28575" cap="flat" cmpd="sng" algn="ctr">
                <a:solidFill>
                  <a:srgbClr val="00206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163" name="Connector: Elbow 162">
                <a:extLst>
                  <a:ext uri="{FF2B5EF4-FFF2-40B4-BE49-F238E27FC236}">
                    <a16:creationId xmlns:a16="http://schemas.microsoft.com/office/drawing/2014/main" id="{9648495F-90C5-6C6A-3BA3-0AB2BEF62226}"/>
                  </a:ext>
                </a:extLst>
              </p:cNvPr>
              <p:cNvCxnSpPr>
                <a:cxnSpLocks/>
                <a:stCxn id="160" idx="3"/>
                <a:endCxn id="145" idx="1"/>
              </p:cNvCxnSpPr>
              <p:nvPr/>
            </p:nvCxnSpPr>
            <p:spPr>
              <a:xfrm>
                <a:off x="6458580" y="3867343"/>
                <a:ext cx="667198" cy="1353214"/>
              </a:xfrm>
              <a:prstGeom prst="bentConnector3">
                <a:avLst>
                  <a:gd name="adj1" fmla="val 50000"/>
                </a:avLst>
              </a:prstGeom>
              <a:noFill/>
              <a:ln w="28575" cap="flat" cmpd="sng" algn="ctr">
                <a:solidFill>
                  <a:srgbClr val="002060"/>
                </a:solidFill>
                <a:prstDash val="solid"/>
                <a:miter lim="800000"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172" name="Straight Arrow Connector 171">
                <a:extLst>
                  <a:ext uri="{FF2B5EF4-FFF2-40B4-BE49-F238E27FC236}">
                    <a16:creationId xmlns:a16="http://schemas.microsoft.com/office/drawing/2014/main" id="{65049391-D343-6BFD-3341-6C2B8B249563}"/>
                  </a:ext>
                </a:extLst>
              </p:cNvPr>
              <p:cNvCxnSpPr>
                <a:cxnSpLocks/>
                <a:stCxn id="160" idx="3"/>
                <a:endCxn id="144" idx="1"/>
              </p:cNvCxnSpPr>
              <p:nvPr/>
            </p:nvCxnSpPr>
            <p:spPr>
              <a:xfrm>
                <a:off x="6458580" y="3867343"/>
                <a:ext cx="667198" cy="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002060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9E5D2D9-FD70-47D6-DE7E-B437F246C507}"/>
              </a:ext>
            </a:extLst>
          </p:cNvPr>
          <p:cNvGrpSpPr/>
          <p:nvPr/>
        </p:nvGrpSpPr>
        <p:grpSpPr>
          <a:xfrm>
            <a:off x="10396172" y="4108886"/>
            <a:ext cx="1195410" cy="1694625"/>
            <a:chOff x="10396172" y="4108886"/>
            <a:chExt cx="1195410" cy="1694625"/>
          </a:xfrm>
        </p:grpSpPr>
        <p:pic>
          <p:nvPicPr>
            <p:cNvPr id="169" name="Graphic 168" descr="Checklist with solid fill">
              <a:extLst>
                <a:ext uri="{FF2B5EF4-FFF2-40B4-BE49-F238E27FC236}">
                  <a16:creationId xmlns:a16="http://schemas.microsoft.com/office/drawing/2014/main" id="{4EBA181C-5AEA-541A-2B13-5D4033BA15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396172" y="4585105"/>
              <a:ext cx="914400" cy="914400"/>
            </a:xfrm>
            <a:prstGeom prst="rect">
              <a:avLst/>
            </a:prstGeom>
          </p:spPr>
        </p:pic>
        <p:cxnSp>
          <p:nvCxnSpPr>
            <p:cNvPr id="178" name="Straight Arrow Connector 177">
              <a:extLst>
                <a:ext uri="{FF2B5EF4-FFF2-40B4-BE49-F238E27FC236}">
                  <a16:creationId xmlns:a16="http://schemas.microsoft.com/office/drawing/2014/main" id="{FA4261A6-6EC5-F23D-0C65-5028D8A90672}"/>
                </a:ext>
              </a:extLst>
            </p:cNvPr>
            <p:cNvCxnSpPr>
              <a:cxnSpLocks/>
              <a:stCxn id="161" idx="2"/>
              <a:endCxn id="169" idx="0"/>
            </p:cNvCxnSpPr>
            <p:nvPr/>
          </p:nvCxnSpPr>
          <p:spPr>
            <a:xfrm flipH="1">
              <a:off x="10853372" y="4108886"/>
              <a:ext cx="6464" cy="476219"/>
            </a:xfrm>
            <a:prstGeom prst="straightConnector1">
              <a:avLst/>
            </a:prstGeom>
            <a:noFill/>
            <a:ln w="38100" cap="flat" cmpd="sng" algn="ctr">
              <a:solidFill>
                <a:srgbClr val="4EA72E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1F398F65-AFA1-0F89-955C-38CB9268AB98}"/>
                </a:ext>
              </a:extLst>
            </p:cNvPr>
            <p:cNvSpPr txBox="1"/>
            <p:nvPr/>
          </p:nvSpPr>
          <p:spPr>
            <a:xfrm>
              <a:off x="10853371" y="4143279"/>
              <a:ext cx="7382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i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ptos" panose="02110004020202020204"/>
                </a:rPr>
                <a:t>Operational Statistics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71ECDDE-ADB4-957C-D6A9-0234E1FE8CE8}"/>
                </a:ext>
              </a:extLst>
            </p:cNvPr>
            <p:cNvSpPr txBox="1"/>
            <p:nvPr/>
          </p:nvSpPr>
          <p:spPr>
            <a:xfrm>
              <a:off x="10484266" y="5403401"/>
              <a:ext cx="7382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196B24"/>
                  </a:solidFill>
                  <a:latin typeface="Aptos" panose="02110004020202020204"/>
                </a:rPr>
                <a:t>(Results </a:t>
              </a:r>
              <a:r>
                <a:rPr lang="en-US" sz="1000" b="1" dirty="0">
                  <a:solidFill>
                    <a:srgbClr val="196B24"/>
                  </a:solidFill>
                  <a:cs typeface="Arial" panose="020B0604020202020204" pitchFamily="34" charset="0"/>
                </a:rPr>
                <a:t>Package</a:t>
              </a:r>
              <a:r>
                <a:rPr lang="en-US" sz="1000" b="1" dirty="0">
                  <a:solidFill>
                    <a:srgbClr val="196B24"/>
                  </a:solidFill>
                  <a:latin typeface="Aptos" panose="02110004020202020204"/>
                </a:rPr>
                <a:t>)</a:t>
              </a: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210E2635-8C7E-987F-157F-8B13F6C6D51A}"/>
              </a:ext>
            </a:extLst>
          </p:cNvPr>
          <p:cNvGrpSpPr/>
          <p:nvPr/>
        </p:nvGrpSpPr>
        <p:grpSpPr>
          <a:xfrm>
            <a:off x="1635769" y="1248141"/>
            <a:ext cx="5026457" cy="808892"/>
            <a:chOff x="1635769" y="1248141"/>
            <a:chExt cx="5026457" cy="808892"/>
          </a:xfrm>
        </p:grpSpPr>
        <p:pic>
          <p:nvPicPr>
            <p:cNvPr id="133" name="Graphic 132" descr="User with solid fill">
              <a:extLst>
                <a:ext uri="{FF2B5EF4-FFF2-40B4-BE49-F238E27FC236}">
                  <a16:creationId xmlns:a16="http://schemas.microsoft.com/office/drawing/2014/main" id="{6A3AD6C4-175D-65F2-1BD5-09906CE0BC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635769" y="1248141"/>
              <a:ext cx="808892" cy="808892"/>
            </a:xfrm>
            <a:prstGeom prst="rect">
              <a:avLst/>
            </a:prstGeom>
          </p:spPr>
        </p:pic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6D9A4AE8-45AA-F4DB-DA8E-A32E3AD11757}"/>
                </a:ext>
              </a:extLst>
            </p:cNvPr>
            <p:cNvSpPr/>
            <p:nvPr/>
          </p:nvSpPr>
          <p:spPr>
            <a:xfrm>
              <a:off x="5549623" y="1453212"/>
              <a:ext cx="1112603" cy="419773"/>
            </a:xfrm>
            <a:prstGeom prst="roundRect">
              <a:avLst/>
            </a:prstGeom>
            <a:solidFill>
              <a:srgbClr val="002060"/>
            </a:solidFill>
            <a:ln w="12700" cap="flat" cmpd="sng" algn="ctr">
              <a:solidFill>
                <a:srgbClr val="8EC423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Orchestrator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78E2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Flowchart: Predefined Process 134">
              <a:extLst>
                <a:ext uri="{FF2B5EF4-FFF2-40B4-BE49-F238E27FC236}">
                  <a16:creationId xmlns:a16="http://schemas.microsoft.com/office/drawing/2014/main" id="{21746D41-1AA0-2EA4-BB54-01D4948D0BCA}"/>
                </a:ext>
              </a:extLst>
            </p:cNvPr>
            <p:cNvSpPr/>
            <p:nvPr/>
          </p:nvSpPr>
          <p:spPr>
            <a:xfrm>
              <a:off x="3421487" y="1467980"/>
              <a:ext cx="1549099" cy="386929"/>
            </a:xfrm>
            <a:prstGeom prst="flowChartPredefinedProcess">
              <a:avLst/>
            </a:prstGeom>
            <a:solidFill>
              <a:srgbClr val="E97132">
                <a:lumMod val="20000"/>
                <a:lumOff val="80000"/>
              </a:srgbClr>
            </a:solidFill>
            <a:ln w="3810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UI (Web or CLI)</a:t>
              </a:r>
            </a:p>
          </p:txBody>
        </p:sp>
        <p:cxnSp>
          <p:nvCxnSpPr>
            <p:cNvPr id="173" name="Straight Arrow Connector 172">
              <a:extLst>
                <a:ext uri="{FF2B5EF4-FFF2-40B4-BE49-F238E27FC236}">
                  <a16:creationId xmlns:a16="http://schemas.microsoft.com/office/drawing/2014/main" id="{1AAD1820-46F1-93CF-FB77-7E4A86907C2C}"/>
                </a:ext>
              </a:extLst>
            </p:cNvPr>
            <p:cNvCxnSpPr>
              <a:cxnSpLocks/>
              <a:stCxn id="135" idx="3"/>
              <a:endCxn id="134" idx="1"/>
            </p:cNvCxnSpPr>
            <p:nvPr/>
          </p:nvCxnSpPr>
          <p:spPr>
            <a:xfrm>
              <a:off x="4970586" y="1661445"/>
              <a:ext cx="579037" cy="1654"/>
            </a:xfrm>
            <a:prstGeom prst="straightConnector1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76" name="Straight Arrow Connector 175">
              <a:extLst>
                <a:ext uri="{FF2B5EF4-FFF2-40B4-BE49-F238E27FC236}">
                  <a16:creationId xmlns:a16="http://schemas.microsoft.com/office/drawing/2014/main" id="{E5D55699-A524-A8FC-27CC-AC643693B576}"/>
                </a:ext>
              </a:extLst>
            </p:cNvPr>
            <p:cNvCxnSpPr>
              <a:cxnSpLocks/>
              <a:endCxn id="135" idx="1"/>
            </p:cNvCxnSpPr>
            <p:nvPr/>
          </p:nvCxnSpPr>
          <p:spPr>
            <a:xfrm>
              <a:off x="2309447" y="1661445"/>
              <a:ext cx="1112040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E97132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9719C5E9-A448-CF03-05BE-2B2E2AD7854E}"/>
                </a:ext>
              </a:extLst>
            </p:cNvPr>
            <p:cNvSpPr txBox="1"/>
            <p:nvPr/>
          </p:nvSpPr>
          <p:spPr>
            <a:xfrm>
              <a:off x="2387980" y="1312389"/>
              <a:ext cx="9089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i="1" dirty="0">
                  <a:solidFill>
                    <a:srgbClr val="E97132">
                      <a:lumMod val="75000"/>
                    </a:srgbClr>
                  </a:solidFill>
                  <a:latin typeface="Aptos" panose="02110004020202020204"/>
                </a:rPr>
                <a:t>System Requirements</a:t>
              </a:r>
            </a:p>
            <a:p>
              <a:pPr algn="ctr"/>
              <a:endParaRPr lang="en-US" sz="800" b="1" i="1" dirty="0">
                <a:solidFill>
                  <a:srgbClr val="E97132">
                    <a:lumMod val="75000"/>
                  </a:srgbClr>
                </a:solidFill>
                <a:latin typeface="Aptos" panose="02110004020202020204"/>
              </a:endParaRPr>
            </a:p>
            <a:p>
              <a:pPr algn="ctr"/>
              <a:r>
                <a:rPr lang="en-US" sz="800" b="1" i="1" dirty="0">
                  <a:solidFill>
                    <a:srgbClr val="E97132">
                      <a:lumMod val="75000"/>
                    </a:srgbClr>
                  </a:solidFill>
                  <a:latin typeface="Aptos" panose="02110004020202020204"/>
                </a:rPr>
                <a:t>Design Constraints</a:t>
              </a: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78A7EF13-A451-84B0-35B6-5ABBA08C3CA0}"/>
              </a:ext>
            </a:extLst>
          </p:cNvPr>
          <p:cNvGrpSpPr/>
          <p:nvPr/>
        </p:nvGrpSpPr>
        <p:grpSpPr>
          <a:xfrm>
            <a:off x="7381623" y="2806421"/>
            <a:ext cx="1884076" cy="3226823"/>
            <a:chOff x="7381623" y="2806421"/>
            <a:chExt cx="1884076" cy="3226823"/>
          </a:xfrm>
        </p:grpSpPr>
        <p:sp>
          <p:nvSpPr>
            <p:cNvPr id="147" name="Hexagon 146">
              <a:extLst>
                <a:ext uri="{FF2B5EF4-FFF2-40B4-BE49-F238E27FC236}">
                  <a16:creationId xmlns:a16="http://schemas.microsoft.com/office/drawing/2014/main" id="{10C75AAE-F072-5564-FD27-574069766F4C}"/>
                </a:ext>
              </a:extLst>
            </p:cNvPr>
            <p:cNvSpPr/>
            <p:nvPr/>
          </p:nvSpPr>
          <p:spPr>
            <a:xfrm>
              <a:off x="8131843" y="2930514"/>
              <a:ext cx="1133856" cy="483085"/>
            </a:xfrm>
            <a:prstGeom prst="hexagon">
              <a:avLst/>
            </a:prstGeom>
            <a:solidFill>
              <a:srgbClr val="0F9ED5">
                <a:lumMod val="40000"/>
                <a:lumOff val="60000"/>
              </a:srgbClr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EMRALD (Dynamic PRA Tool)</a:t>
              </a:r>
            </a:p>
          </p:txBody>
        </p:sp>
        <p:sp>
          <p:nvSpPr>
            <p:cNvPr id="148" name="Hexagon 147">
              <a:extLst>
                <a:ext uri="{FF2B5EF4-FFF2-40B4-BE49-F238E27FC236}">
                  <a16:creationId xmlns:a16="http://schemas.microsoft.com/office/drawing/2014/main" id="{FBDA2DE6-5872-5C66-E9C1-59193C4314C3}"/>
                </a:ext>
              </a:extLst>
            </p:cNvPr>
            <p:cNvSpPr/>
            <p:nvPr/>
          </p:nvSpPr>
          <p:spPr>
            <a:xfrm>
              <a:off x="8124900" y="4211015"/>
              <a:ext cx="1133853" cy="483085"/>
            </a:xfrm>
            <a:prstGeom prst="hexagon">
              <a:avLst/>
            </a:prstGeom>
            <a:solidFill>
              <a:srgbClr val="0F9ED5">
                <a:lumMod val="40000"/>
                <a:lumOff val="60000"/>
              </a:srgbClr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EMRALD (Dynamic PRA Tool)</a:t>
              </a:r>
            </a:p>
          </p:txBody>
        </p:sp>
        <p:sp>
          <p:nvSpPr>
            <p:cNvPr id="149" name="Hexagon 148">
              <a:extLst>
                <a:ext uri="{FF2B5EF4-FFF2-40B4-BE49-F238E27FC236}">
                  <a16:creationId xmlns:a16="http://schemas.microsoft.com/office/drawing/2014/main" id="{F0D7D191-F85C-B660-54DF-CF205DBA8BB9}"/>
                </a:ext>
              </a:extLst>
            </p:cNvPr>
            <p:cNvSpPr/>
            <p:nvPr/>
          </p:nvSpPr>
          <p:spPr>
            <a:xfrm>
              <a:off x="8124897" y="5550159"/>
              <a:ext cx="1133853" cy="483085"/>
            </a:xfrm>
            <a:prstGeom prst="hexagon">
              <a:avLst/>
            </a:prstGeom>
            <a:solidFill>
              <a:srgbClr val="0F9ED5">
                <a:lumMod val="40000"/>
                <a:lumOff val="60000"/>
              </a:srgbClr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EMRALD (Dynamic PRA Tool)</a:t>
              </a:r>
            </a:p>
          </p:txBody>
        </p:sp>
        <p:cxnSp>
          <p:nvCxnSpPr>
            <p:cNvPr id="153" name="Connector: Elbow 152">
              <a:extLst>
                <a:ext uri="{FF2B5EF4-FFF2-40B4-BE49-F238E27FC236}">
                  <a16:creationId xmlns:a16="http://schemas.microsoft.com/office/drawing/2014/main" id="{0B1BB5A0-C867-BB2B-865A-A1AFBA7C1233}"/>
                </a:ext>
              </a:extLst>
            </p:cNvPr>
            <p:cNvCxnSpPr>
              <a:cxnSpLocks/>
              <a:stCxn id="143" idx="2"/>
              <a:endCxn id="147" idx="3"/>
            </p:cNvCxnSpPr>
            <p:nvPr/>
          </p:nvCxnSpPr>
          <p:spPr>
            <a:xfrm rot="16200000" flipH="1">
              <a:off x="7767473" y="2807686"/>
              <a:ext cx="365635" cy="363105"/>
            </a:xfrm>
            <a:prstGeom prst="bentConnector2">
              <a:avLst/>
            </a:prstGeom>
            <a:noFill/>
            <a:ln w="28575" cap="flat" cmpd="sng" algn="ctr">
              <a:solidFill>
                <a:srgbClr val="E97132">
                  <a:lumMod val="50000"/>
                </a:srgb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154" name="Connector: Elbow 153">
              <a:extLst>
                <a:ext uri="{FF2B5EF4-FFF2-40B4-BE49-F238E27FC236}">
                  <a16:creationId xmlns:a16="http://schemas.microsoft.com/office/drawing/2014/main" id="{C28C0509-F458-9D3E-5CFC-8C59CB1EA6C8}"/>
                </a:ext>
              </a:extLst>
            </p:cNvPr>
            <p:cNvCxnSpPr>
              <a:cxnSpLocks/>
              <a:stCxn id="144" idx="2"/>
              <a:endCxn id="148" idx="3"/>
            </p:cNvCxnSpPr>
            <p:nvPr/>
          </p:nvCxnSpPr>
          <p:spPr>
            <a:xfrm rot="16200000" flipH="1">
              <a:off x="7780149" y="4107807"/>
              <a:ext cx="343670" cy="345831"/>
            </a:xfrm>
            <a:prstGeom prst="bentConnector2">
              <a:avLst/>
            </a:prstGeom>
            <a:noFill/>
            <a:ln w="28575" cap="flat" cmpd="sng" algn="ctr">
              <a:solidFill>
                <a:srgbClr val="E97132">
                  <a:lumMod val="50000"/>
                </a:srgb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155" name="Connector: Elbow 154">
              <a:extLst>
                <a:ext uri="{FF2B5EF4-FFF2-40B4-BE49-F238E27FC236}">
                  <a16:creationId xmlns:a16="http://schemas.microsoft.com/office/drawing/2014/main" id="{B9155215-845D-C289-4DD5-2069E0F5F3EC}"/>
                </a:ext>
              </a:extLst>
            </p:cNvPr>
            <p:cNvCxnSpPr>
              <a:cxnSpLocks/>
              <a:stCxn id="145" idx="2"/>
              <a:endCxn id="149" idx="3"/>
            </p:cNvCxnSpPr>
            <p:nvPr/>
          </p:nvCxnSpPr>
          <p:spPr>
            <a:xfrm rot="16200000" flipH="1">
              <a:off x="7787182" y="5453986"/>
              <a:ext cx="329603" cy="345828"/>
            </a:xfrm>
            <a:prstGeom prst="bentConnector2">
              <a:avLst/>
            </a:prstGeom>
            <a:noFill/>
            <a:ln w="28575" cap="flat" cmpd="sng" algn="ctr">
              <a:solidFill>
                <a:srgbClr val="E97132">
                  <a:lumMod val="50000"/>
                </a:srgb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AF50C4D4-1280-9FD9-088C-3CE4297F3B69}"/>
                </a:ext>
              </a:extLst>
            </p:cNvPr>
            <p:cNvSpPr txBox="1"/>
            <p:nvPr/>
          </p:nvSpPr>
          <p:spPr>
            <a:xfrm>
              <a:off x="7401907" y="5569927"/>
              <a:ext cx="4377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E97132">
                      <a:lumMod val="50000"/>
                    </a:srgbClr>
                  </a:solidFill>
                  <a:latin typeface="Aptos" panose="02110004020202020204"/>
                </a:rPr>
                <a:t>MCP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16215926-9791-DACF-6EDE-F9EDCD04C8A5}"/>
                </a:ext>
              </a:extLst>
            </p:cNvPr>
            <p:cNvSpPr txBox="1"/>
            <p:nvPr/>
          </p:nvSpPr>
          <p:spPr>
            <a:xfrm>
              <a:off x="7401907" y="4240872"/>
              <a:ext cx="4377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E97132">
                      <a:lumMod val="50000"/>
                    </a:srgbClr>
                  </a:solidFill>
                  <a:latin typeface="Aptos" panose="02110004020202020204"/>
                </a:rPr>
                <a:t>MCP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6E0A958-983B-FD04-0131-EA9C2FEA3B98}"/>
                </a:ext>
              </a:extLst>
            </p:cNvPr>
            <p:cNvSpPr txBox="1"/>
            <p:nvPr/>
          </p:nvSpPr>
          <p:spPr>
            <a:xfrm>
              <a:off x="7381623" y="2953723"/>
              <a:ext cx="4377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E97132">
                      <a:lumMod val="50000"/>
                    </a:srgbClr>
                  </a:solidFill>
                  <a:latin typeface="Aptos" panose="02110004020202020204"/>
                </a:rPr>
                <a:t>MCP</a:t>
              </a: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79BC6BCD-9C27-5751-E575-AC83740FFD2A}"/>
              </a:ext>
            </a:extLst>
          </p:cNvPr>
          <p:cNvGrpSpPr/>
          <p:nvPr/>
        </p:nvGrpSpPr>
        <p:grpSpPr>
          <a:xfrm>
            <a:off x="923591" y="2808527"/>
            <a:ext cx="1967678" cy="3224718"/>
            <a:chOff x="923591" y="2808527"/>
            <a:chExt cx="1967678" cy="3224718"/>
          </a:xfrm>
        </p:grpSpPr>
        <p:sp>
          <p:nvSpPr>
            <p:cNvPr id="140" name="Hexagon 139">
              <a:extLst>
                <a:ext uri="{FF2B5EF4-FFF2-40B4-BE49-F238E27FC236}">
                  <a16:creationId xmlns:a16="http://schemas.microsoft.com/office/drawing/2014/main" id="{AE83102F-00A9-5052-50CF-5A050E3190F8}"/>
                </a:ext>
              </a:extLst>
            </p:cNvPr>
            <p:cNvSpPr/>
            <p:nvPr/>
          </p:nvSpPr>
          <p:spPr>
            <a:xfrm>
              <a:off x="1756794" y="2922592"/>
              <a:ext cx="1134475" cy="483085"/>
            </a:xfrm>
            <a:prstGeom prst="hexagon">
              <a:avLst/>
            </a:prstGeom>
            <a:solidFill>
              <a:srgbClr val="0F9ED5">
                <a:lumMod val="40000"/>
                <a:lumOff val="60000"/>
              </a:srgbClr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Search Tool (database / web)</a:t>
              </a:r>
            </a:p>
          </p:txBody>
        </p:sp>
        <p:sp>
          <p:nvSpPr>
            <p:cNvPr id="141" name="Hexagon 140">
              <a:extLst>
                <a:ext uri="{FF2B5EF4-FFF2-40B4-BE49-F238E27FC236}">
                  <a16:creationId xmlns:a16="http://schemas.microsoft.com/office/drawing/2014/main" id="{64F63554-883C-9CFF-E93A-6D8F35566D53}"/>
                </a:ext>
              </a:extLst>
            </p:cNvPr>
            <p:cNvSpPr/>
            <p:nvPr/>
          </p:nvSpPr>
          <p:spPr>
            <a:xfrm>
              <a:off x="1752064" y="4211016"/>
              <a:ext cx="1134474" cy="483085"/>
            </a:xfrm>
            <a:prstGeom prst="hexagon">
              <a:avLst/>
            </a:prstGeom>
            <a:solidFill>
              <a:srgbClr val="0F9ED5">
                <a:lumMod val="40000"/>
                <a:lumOff val="60000"/>
              </a:srgbClr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Search Tool (database / web)</a:t>
              </a:r>
            </a:p>
          </p:txBody>
        </p:sp>
        <p:sp>
          <p:nvSpPr>
            <p:cNvPr id="142" name="Hexagon 141">
              <a:extLst>
                <a:ext uri="{FF2B5EF4-FFF2-40B4-BE49-F238E27FC236}">
                  <a16:creationId xmlns:a16="http://schemas.microsoft.com/office/drawing/2014/main" id="{EEEDE2D4-BFBE-43D1-6D0B-FE5CA1435750}"/>
                </a:ext>
              </a:extLst>
            </p:cNvPr>
            <p:cNvSpPr/>
            <p:nvPr/>
          </p:nvSpPr>
          <p:spPr>
            <a:xfrm>
              <a:off x="1752064" y="5550160"/>
              <a:ext cx="1134474" cy="483085"/>
            </a:xfrm>
            <a:prstGeom prst="hexagon">
              <a:avLst/>
            </a:prstGeom>
            <a:solidFill>
              <a:srgbClr val="0F9ED5">
                <a:lumMod val="40000"/>
                <a:lumOff val="60000"/>
              </a:srgbClr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Search Tool (database / web)</a:t>
              </a:r>
            </a:p>
          </p:txBody>
        </p:sp>
        <p:cxnSp>
          <p:nvCxnSpPr>
            <p:cNvPr id="150" name="Connector: Elbow 149">
              <a:extLst>
                <a:ext uri="{FF2B5EF4-FFF2-40B4-BE49-F238E27FC236}">
                  <a16:creationId xmlns:a16="http://schemas.microsoft.com/office/drawing/2014/main" id="{6FEB6419-6CBB-3199-1FE7-D13BCE59976E}"/>
                </a:ext>
              </a:extLst>
            </p:cNvPr>
            <p:cNvCxnSpPr>
              <a:cxnSpLocks/>
              <a:stCxn id="136" idx="2"/>
              <a:endCxn id="140" idx="3"/>
            </p:cNvCxnSpPr>
            <p:nvPr/>
          </p:nvCxnSpPr>
          <p:spPr>
            <a:xfrm rot="16200000" flipH="1">
              <a:off x="1357752" y="2765092"/>
              <a:ext cx="355607" cy="442477"/>
            </a:xfrm>
            <a:prstGeom prst="bentConnector2">
              <a:avLst/>
            </a:prstGeom>
            <a:noFill/>
            <a:ln w="28575" cap="flat" cmpd="sng" algn="ctr">
              <a:solidFill>
                <a:srgbClr val="E97132">
                  <a:lumMod val="50000"/>
                </a:srgb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151" name="Connector: Elbow 150">
              <a:extLst>
                <a:ext uri="{FF2B5EF4-FFF2-40B4-BE49-F238E27FC236}">
                  <a16:creationId xmlns:a16="http://schemas.microsoft.com/office/drawing/2014/main" id="{5155849D-21D9-883B-CFB1-53A1900F3EE4}"/>
                </a:ext>
              </a:extLst>
            </p:cNvPr>
            <p:cNvCxnSpPr>
              <a:cxnSpLocks/>
              <a:stCxn id="138" idx="2"/>
              <a:endCxn id="142" idx="3"/>
            </p:cNvCxnSpPr>
            <p:nvPr/>
          </p:nvCxnSpPr>
          <p:spPr>
            <a:xfrm rot="16200000" flipH="1">
              <a:off x="1360817" y="5400456"/>
              <a:ext cx="344748" cy="437746"/>
            </a:xfrm>
            <a:prstGeom prst="bentConnector2">
              <a:avLst/>
            </a:prstGeom>
            <a:noFill/>
            <a:ln w="28575" cap="flat" cmpd="sng" algn="ctr">
              <a:solidFill>
                <a:srgbClr val="E97132">
                  <a:lumMod val="50000"/>
                </a:srgb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152" name="Connector: Elbow 151">
              <a:extLst>
                <a:ext uri="{FF2B5EF4-FFF2-40B4-BE49-F238E27FC236}">
                  <a16:creationId xmlns:a16="http://schemas.microsoft.com/office/drawing/2014/main" id="{4445EF0E-6C6B-6249-F6D8-A96429428CD8}"/>
                </a:ext>
              </a:extLst>
            </p:cNvPr>
            <p:cNvCxnSpPr>
              <a:cxnSpLocks/>
              <a:stCxn id="137" idx="2"/>
              <a:endCxn id="141" idx="3"/>
            </p:cNvCxnSpPr>
            <p:nvPr/>
          </p:nvCxnSpPr>
          <p:spPr>
            <a:xfrm rot="16200000" flipH="1">
              <a:off x="1361356" y="4061850"/>
              <a:ext cx="343671" cy="437746"/>
            </a:xfrm>
            <a:prstGeom prst="bentConnector2">
              <a:avLst/>
            </a:prstGeom>
            <a:noFill/>
            <a:ln w="28575" cap="flat" cmpd="sng" algn="ctr">
              <a:solidFill>
                <a:srgbClr val="E97132">
                  <a:lumMod val="50000"/>
                </a:srgb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12A4E585-9F38-00D5-0AC8-5EF55E363653}"/>
                </a:ext>
              </a:extLst>
            </p:cNvPr>
            <p:cNvSpPr txBox="1"/>
            <p:nvPr/>
          </p:nvSpPr>
          <p:spPr>
            <a:xfrm>
              <a:off x="923591" y="2952101"/>
              <a:ext cx="4377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E97132">
                      <a:lumMod val="50000"/>
                    </a:srgbClr>
                  </a:solidFill>
                  <a:latin typeface="Aptos" panose="02110004020202020204"/>
                </a:rPr>
                <a:t>MCP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2C619E30-84D0-A2D6-FED8-62A518B9228B}"/>
                </a:ext>
              </a:extLst>
            </p:cNvPr>
            <p:cNvSpPr txBox="1"/>
            <p:nvPr/>
          </p:nvSpPr>
          <p:spPr>
            <a:xfrm>
              <a:off x="946314" y="5586742"/>
              <a:ext cx="4377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E97132">
                      <a:lumMod val="50000"/>
                    </a:srgbClr>
                  </a:solidFill>
                  <a:latin typeface="Aptos" panose="02110004020202020204"/>
                </a:rPr>
                <a:t>MCP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0B0ECD84-DC94-C9B5-32CD-58601667341A}"/>
                </a:ext>
              </a:extLst>
            </p:cNvPr>
            <p:cNvSpPr txBox="1"/>
            <p:nvPr/>
          </p:nvSpPr>
          <p:spPr>
            <a:xfrm>
              <a:off x="946314" y="4250767"/>
              <a:ext cx="4377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E97132">
                      <a:lumMod val="50000"/>
                    </a:srgbClr>
                  </a:solidFill>
                  <a:latin typeface="Aptos" panose="02110004020202020204"/>
                </a:rPr>
                <a:t>MCP</a:t>
              </a: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4C41BD52-0AE1-DD89-F1E7-B7C47C86A1B5}"/>
              </a:ext>
            </a:extLst>
          </p:cNvPr>
          <p:cNvGrpSpPr/>
          <p:nvPr/>
        </p:nvGrpSpPr>
        <p:grpSpPr>
          <a:xfrm>
            <a:off x="473319" y="1861910"/>
            <a:ext cx="11245361" cy="4327872"/>
            <a:chOff x="473319" y="1861910"/>
            <a:chExt cx="11245361" cy="4327872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5DBC2325-1FA1-1D3E-ADD9-C7E42327E349}"/>
                </a:ext>
              </a:extLst>
            </p:cNvPr>
            <p:cNvSpPr/>
            <p:nvPr/>
          </p:nvSpPr>
          <p:spPr>
            <a:xfrm>
              <a:off x="473319" y="2223945"/>
              <a:ext cx="11245361" cy="3965837"/>
            </a:xfrm>
            <a:prstGeom prst="rect">
              <a:avLst/>
            </a:prstGeom>
            <a:noFill/>
            <a:ln w="28575" cap="flat" cmpd="sng" algn="ctr">
              <a:solidFill>
                <a:srgbClr val="00206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5" name="Arrow: Up-Down 174">
              <a:extLst>
                <a:ext uri="{FF2B5EF4-FFF2-40B4-BE49-F238E27FC236}">
                  <a16:creationId xmlns:a16="http://schemas.microsoft.com/office/drawing/2014/main" id="{2E3476B4-9678-976D-5420-BF1C25B02AC5}"/>
                </a:ext>
              </a:extLst>
            </p:cNvPr>
            <p:cNvSpPr/>
            <p:nvPr/>
          </p:nvSpPr>
          <p:spPr>
            <a:xfrm>
              <a:off x="6013937" y="1861910"/>
              <a:ext cx="164060" cy="362036"/>
            </a:xfrm>
            <a:prstGeom prst="upDownArrow">
              <a:avLst/>
            </a:prstGeom>
            <a:solidFill>
              <a:srgbClr val="002060"/>
            </a:solidFill>
            <a:ln w="19050" cap="flat" cmpd="sng" algn="ctr">
              <a:solidFill>
                <a:srgbClr val="0E284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FAE28466-45B3-F319-E700-D22F8B095454}"/>
                </a:ext>
              </a:extLst>
            </p:cNvPr>
            <p:cNvSpPr txBox="1"/>
            <p:nvPr/>
          </p:nvSpPr>
          <p:spPr>
            <a:xfrm>
              <a:off x="6105925" y="1914352"/>
              <a:ext cx="4377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rgbClr val="002060"/>
                  </a:solidFill>
                  <a:latin typeface="Aptos" panose="02110004020202020204"/>
                </a:rPr>
                <a:t>A2A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346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26287C7-0110-6C46-C033-D481EEF71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/>
              <a:t>Demonstration of Current Status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6025715-71D5-CAB4-EEEC-0A25B6EED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150" y="1739901"/>
            <a:ext cx="10415649" cy="41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Goal: </a:t>
            </a:r>
            <a:r>
              <a:rPr lang="en-US" dirty="0"/>
              <a:t>Select </a:t>
            </a:r>
            <a:r>
              <a:rPr lang="en-US" b="1" dirty="0"/>
              <a:t>pump</a:t>
            </a:r>
            <a:r>
              <a:rPr lang="en-US" dirty="0"/>
              <a:t>, </a:t>
            </a:r>
            <a:r>
              <a:rPr lang="en-US" b="1" dirty="0"/>
              <a:t>valve</a:t>
            </a:r>
            <a:r>
              <a:rPr lang="en-US" dirty="0"/>
              <a:t>, </a:t>
            </a:r>
            <a:r>
              <a:rPr lang="en-US" b="1" dirty="0"/>
              <a:t>heat exchanger </a:t>
            </a:r>
            <a:r>
              <a:rPr lang="en-US" dirty="0"/>
              <a:t>for a simplified cooling loop.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8C41A-33BF-9DD5-5445-ACE0416D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2B577FA-F7D9-2C48-919F-F962E3BF952F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91D8C55-6CE5-4494-5299-7E740C4FB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809" y="2325498"/>
            <a:ext cx="6619875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3CE9872-ABFF-8B9E-81CA-657BB370238B}"/>
              </a:ext>
            </a:extLst>
          </p:cNvPr>
          <p:cNvSpPr/>
          <p:nvPr/>
        </p:nvSpPr>
        <p:spPr>
          <a:xfrm>
            <a:off x="5493327" y="2286352"/>
            <a:ext cx="1205345" cy="1103502"/>
          </a:xfrm>
          <a:prstGeom prst="ellipse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00A88C9-336D-2D61-6E26-58C96A6F2A46}"/>
              </a:ext>
            </a:extLst>
          </p:cNvPr>
          <p:cNvSpPr/>
          <p:nvPr/>
        </p:nvSpPr>
        <p:spPr>
          <a:xfrm>
            <a:off x="7257011" y="3523211"/>
            <a:ext cx="1982673" cy="1103502"/>
          </a:xfrm>
          <a:prstGeom prst="ellipse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19E2EA2-689F-B549-B5F4-F4A2733564EA}"/>
              </a:ext>
            </a:extLst>
          </p:cNvPr>
          <p:cNvSpPr/>
          <p:nvPr/>
        </p:nvSpPr>
        <p:spPr>
          <a:xfrm>
            <a:off x="5543301" y="4922520"/>
            <a:ext cx="1205345" cy="1103502"/>
          </a:xfrm>
          <a:prstGeom prst="ellipse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2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68"/>
    </mc:Choice>
    <mc:Fallback xmlns="">
      <p:transition spd="slow" advTm="13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0260719-2136-21.5650472">
            <a:hlinkClick r:id="" action="ppaction://media"/>
            <a:extLst>
              <a:ext uri="{FF2B5EF4-FFF2-40B4-BE49-F238E27FC236}">
                <a16:creationId xmlns:a16="http://schemas.microsoft.com/office/drawing/2014/main" id="{838B17EE-2B0C-4925-1E77-611B8C25F63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0285" y="17584"/>
            <a:ext cx="10451429" cy="6194289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574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540"/>
    </mc:Choice>
    <mc:Fallback xmlns="">
      <p:transition spd="slow" advTm="241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1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13" objId="4"/>
        <p14:stopEvt time="238884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D5828-68EA-3974-129B-54A4268EA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A99EFA-5B2F-D22A-E902-38F869039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Addition of verification agent</a:t>
            </a:r>
          </a:p>
          <a:p>
            <a:pPr lvl="1"/>
            <a:r>
              <a:rPr lang="en-US" dirty="0"/>
              <a:t>Independently verifies outputs at every step of the workflow.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b="1" dirty="0">
                <a:solidFill>
                  <a:srgbClr val="002060"/>
                </a:solidFill>
              </a:rPr>
              <a:t>Generalization for dynamic system architectures</a:t>
            </a:r>
          </a:p>
          <a:p>
            <a:pPr lvl="1"/>
            <a:r>
              <a:rPr lang="en-US" dirty="0"/>
              <a:t>Users upload requirement of system design definition, AutoDONE identifies necessary equipment, configuration, specifications.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b="1" dirty="0">
                <a:solidFill>
                  <a:srgbClr val="002060"/>
                </a:solidFill>
              </a:rPr>
              <a:t>Benchmarking against real systems</a:t>
            </a:r>
          </a:p>
          <a:p>
            <a:pPr lvl="1"/>
            <a:r>
              <a:rPr lang="en-US" dirty="0"/>
              <a:t>Compare quality and efficiency metrics for traditional design process vs. AutoDONE-assisted design.</a:t>
            </a:r>
          </a:p>
          <a:p>
            <a:pPr lvl="1"/>
            <a:r>
              <a:rPr lang="en-US" dirty="0"/>
              <a:t>How much time does AutoDONE </a:t>
            </a:r>
            <a:r>
              <a:rPr lang="en-US" i="1" dirty="0"/>
              <a:t>actually</a:t>
            </a:r>
            <a:r>
              <a:rPr lang="en-US" dirty="0"/>
              <a:t> save?</a:t>
            </a:r>
          </a:p>
          <a:p>
            <a:pPr lvl="1"/>
            <a:r>
              <a:rPr lang="en-US" dirty="0"/>
              <a:t>Are the output designs as good as (or better than) status quo?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974B72-3391-3F2F-36D3-AA0CE7054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7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ABBA76F9-F43A-FE54-07E0-3302022C5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176" y="1278268"/>
            <a:ext cx="10415648" cy="3987998"/>
          </a:xfrm>
        </p:spPr>
        <p:txBody>
          <a:bodyPr anchor="ctr"/>
          <a:lstStyle/>
          <a:p>
            <a:pPr algn="ctr"/>
            <a:r>
              <a:rPr lang="en-US" sz="3200"/>
              <a:t>Thank You!</a:t>
            </a:r>
            <a:br>
              <a:rPr lang="en-US" sz="3200"/>
            </a:br>
            <a:r>
              <a:rPr lang="en-US" sz="3200"/>
              <a:t>Questions?</a:t>
            </a:r>
            <a:br>
              <a:rPr lang="en-US" sz="3200"/>
            </a:br>
            <a:br>
              <a:rPr lang="en-US" sz="3200"/>
            </a:br>
            <a:r>
              <a:rPr lang="en-US" sz="3200"/>
              <a:t>Contact: </a:t>
            </a:r>
            <a:br>
              <a:rPr lang="en-US" sz="3200"/>
            </a:br>
            <a:r>
              <a:rPr lang="en-US" sz="320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Sonali.SinhaRoy@inl.gov</a:t>
            </a:r>
            <a:r>
              <a:rPr lang="en-US" sz="3200">
                <a:solidFill>
                  <a:srgbClr val="002060"/>
                </a:solidFill>
              </a:rPr>
              <a:t> </a:t>
            </a:r>
            <a:r>
              <a:rPr lang="en-US" sz="320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556E0-1AF0-A4A9-1958-7F5DF501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0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9219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INL 2020">
  <a:themeElements>
    <a:clrScheme name="INL 2020">
      <a:dk1>
        <a:srgbClr val="000000"/>
      </a:dk1>
      <a:lt1>
        <a:srgbClr val="FFFFFF"/>
      </a:lt1>
      <a:dk2>
        <a:srgbClr val="06509D"/>
      </a:dk2>
      <a:lt2>
        <a:srgbClr val="2CA8E1"/>
      </a:lt2>
      <a:accent1>
        <a:srgbClr val="8EC423"/>
      </a:accent1>
      <a:accent2>
        <a:srgbClr val="2CA8E1"/>
      </a:accent2>
      <a:accent3>
        <a:srgbClr val="832369"/>
      </a:accent3>
      <a:accent4>
        <a:srgbClr val="CF1D4C"/>
      </a:accent4>
      <a:accent5>
        <a:srgbClr val="F78E20"/>
      </a:accent5>
      <a:accent6>
        <a:srgbClr val="59595C"/>
      </a:accent6>
      <a:hlink>
        <a:srgbClr val="7F7F7F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L_2022_hexLight_wide-WEB" id="{02E20BC5-FEDE-CE44-9BE4-1CE6CB29BA3D}" vid="{E4378662-F895-C340-BA33-6EA5E69E43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391d807-f94f-4c4f-bb14-493106c624c2">
      <UserInfo>
        <DisplayName/>
        <AccountId xsi:nil="true"/>
        <AccountType/>
      </UserInfo>
    </SharedWithUsers>
    <TaxCatchAll xmlns="42ea9b75-b306-4826-8769-4c6ad6718b67" xsi:nil="true"/>
    <lcf76f155ced4ddcb4097134ff3c332f xmlns="2391d807-f94f-4c4f-bb14-493106c624c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3797F432E2A042A124C0139981475A" ma:contentTypeVersion="14" ma:contentTypeDescription="Create a new document." ma:contentTypeScope="" ma:versionID="f98a91b6c1e71bbba55439f0a80a0573">
  <xsd:schema xmlns:xsd="http://www.w3.org/2001/XMLSchema" xmlns:xs="http://www.w3.org/2001/XMLSchema" xmlns:p="http://schemas.microsoft.com/office/2006/metadata/properties" xmlns:ns2="2391d807-f94f-4c4f-bb14-493106c624c2" xmlns:ns3="42ea9b75-b306-4826-8769-4c6ad6718b67" targetNamespace="http://schemas.microsoft.com/office/2006/metadata/properties" ma:root="true" ma:fieldsID="e10204a60157ce1d68d66ae7a68b8f6a" ns2:_="" ns3:_="">
    <xsd:import namespace="2391d807-f94f-4c4f-bb14-493106c624c2"/>
    <xsd:import namespace="42ea9b75-b306-4826-8769-4c6ad6718b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91d807-f94f-4c4f-bb14-493106c624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0" nillable="true" ma:taxonomy="true" ma:internalName="lcf76f155ced4ddcb4097134ff3c332f" ma:taxonomyFieldName="MediaServiceImageTags" ma:displayName="Image Tags" ma:readOnly="false" ma:fieldId="{5cf76f15-5ced-4ddc-b409-7134ff3c332f}" ma:taxonomyMulti="true" ma:sspId="0b78db39-37aa-4e28-bb7e-9642684d42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ea9b75-b306-4826-8769-4c6ad6718b67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2721504a-65bf-41e8-8385-5761431a3c1d}" ma:internalName="TaxCatchAll" ma:showField="CatchAllData" ma:web="42ea9b75-b306-4826-8769-4c6ad6718b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E72521-46AD-4BAF-8AA5-1067FA401909}">
  <ds:schemaRefs>
    <ds:schemaRef ds:uri="2391d807-f94f-4c4f-bb14-493106c624c2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42ea9b75-b306-4826-8769-4c6ad6718b6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B987B27-07C2-425E-9FC8-8EB9D2FCBB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58C39C-6B2B-46C8-8FF5-4FF701DE8E56}">
  <ds:schemaRefs>
    <ds:schemaRef ds:uri="2391d807-f94f-4c4f-bb14-493106c624c2"/>
    <ds:schemaRef ds:uri="42ea9b75-b306-4826-8769-4c6ad6718b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INL_2022_hexLight_wide</Template>
  <TotalTime>54</TotalTime>
  <Words>348</Words>
  <Application>Microsoft Office PowerPoint</Application>
  <PresentationFormat>Widescreen</PresentationFormat>
  <Paragraphs>92</Paragraphs>
  <Slides>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Arial Narrow</vt:lpstr>
      <vt:lpstr>Calibri</vt:lpstr>
      <vt:lpstr>Myriad Pro Cond</vt:lpstr>
      <vt:lpstr>Times New Roman</vt:lpstr>
      <vt:lpstr>INL 2020</vt:lpstr>
      <vt:lpstr>PowerPoint Presentation</vt:lpstr>
      <vt:lpstr>Agentic AI 101</vt:lpstr>
      <vt:lpstr>AutoDONE Overview</vt:lpstr>
      <vt:lpstr>AutoDONE Architecture</vt:lpstr>
      <vt:lpstr>Demonstration of Current Status</vt:lpstr>
      <vt:lpstr>PowerPoint Presentation</vt:lpstr>
      <vt:lpstr>Next Steps</vt:lpstr>
      <vt:lpstr>Thank You! Questions?  Contact:  Sonali.SinhaRoy@inl.gov 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Sonali Sinha Roy</dc:creator>
  <cp:keywords/>
  <dc:description/>
  <cp:lastModifiedBy>Sonali Sinha Roy</cp:lastModifiedBy>
  <cp:revision>1</cp:revision>
  <dcterms:created xsi:type="dcterms:W3CDTF">2025-06-12T20:07:20Z</dcterms:created>
  <dcterms:modified xsi:type="dcterms:W3CDTF">2026-07-22T02:50:59Z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0x010100803797F432E2A042A124C0139981475A</vt:lpwstr>
  </property>
  <property fmtid="{D5CDD505-2E9C-101B-9397-08002B2CF9AE}" pid="3" name="Order">
    <vt:r8>73000</vt:r8>
  </property>
</Properties>
</file>