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98" r:id="rId1"/>
  </p:sldMasterIdLst>
  <p:notesMasterIdLst>
    <p:notesMasterId r:id="rId16"/>
  </p:notesMasterIdLst>
  <p:sldIdLst>
    <p:sldId id="256" r:id="rId2"/>
    <p:sldId id="257" r:id="rId3"/>
    <p:sldId id="401" r:id="rId4"/>
    <p:sldId id="378" r:id="rId5"/>
    <p:sldId id="369" r:id="rId6"/>
    <p:sldId id="349" r:id="rId7"/>
    <p:sldId id="352" r:id="rId8"/>
    <p:sldId id="319" r:id="rId9"/>
    <p:sldId id="371" r:id="rId10"/>
    <p:sldId id="395" r:id="rId11"/>
    <p:sldId id="396" r:id="rId12"/>
    <p:sldId id="398" r:id="rId13"/>
    <p:sldId id="375" r:id="rId14"/>
    <p:sldId id="391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C00A17-90BF-4703-8552-FCDF677CCFA7}" v="1486" dt="2026-03-13T10:38:31.47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868" autoAdjust="0"/>
    <p:restoredTop sz="96247" autoAdjust="0"/>
  </p:normalViewPr>
  <p:slideViewPr>
    <p:cSldViewPr snapToGrid="0">
      <p:cViewPr varScale="1">
        <p:scale>
          <a:sx n="74" d="100"/>
          <a:sy n="74" d="100"/>
        </p:scale>
        <p:origin x="268" y="5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U Shizhen (TRACTEBEL - BELGIUM)" userId="12f1145d-837b-4c1f-b135-2b3bfc9a1b49" providerId="ADAL" clId="{C31316D6-9C59-4D90-9ED1-11285EB80CC4}"/>
    <pc:docChg chg="undo redo custSel addSld delSld modSld sldOrd">
      <pc:chgData name="YU Shizhen (TRACTEBEL - BELGIUM)" userId="12f1145d-837b-4c1f-b135-2b3bfc9a1b49" providerId="ADAL" clId="{C31316D6-9C59-4D90-9ED1-11285EB80CC4}" dt="2026-03-13T10:53:16.498" v="9162" actId="20577"/>
      <pc:docMkLst>
        <pc:docMk/>
      </pc:docMkLst>
      <pc:sldChg chg="modSp mod">
        <pc:chgData name="YU Shizhen (TRACTEBEL - BELGIUM)" userId="12f1145d-837b-4c1f-b135-2b3bfc9a1b49" providerId="ADAL" clId="{C31316D6-9C59-4D90-9ED1-11285EB80CC4}" dt="2026-03-09T13:36:13.177" v="6267" actId="139"/>
        <pc:sldMkLst>
          <pc:docMk/>
          <pc:sldMk cId="1144309960" sldId="256"/>
        </pc:sldMkLst>
        <pc:spChg chg="mod">
          <ac:chgData name="YU Shizhen (TRACTEBEL - BELGIUM)" userId="12f1145d-837b-4c1f-b135-2b3bfc9a1b49" providerId="ADAL" clId="{C31316D6-9C59-4D90-9ED1-11285EB80CC4}" dt="2026-03-09T13:36:13.177" v="6267" actId="139"/>
          <ac:spMkLst>
            <pc:docMk/>
            <pc:sldMk cId="1144309960" sldId="256"/>
            <ac:spMk id="2" creationId="{A612E6C4-1B4F-481F-A798-D206050AE183}"/>
          </ac:spMkLst>
        </pc:spChg>
        <pc:spChg chg="mod">
          <ac:chgData name="YU Shizhen (TRACTEBEL - BELGIUM)" userId="12f1145d-837b-4c1f-b135-2b3bfc9a1b49" providerId="ADAL" clId="{C31316D6-9C59-4D90-9ED1-11285EB80CC4}" dt="2026-03-06T08:37:01.881" v="7" actId="20577"/>
          <ac:spMkLst>
            <pc:docMk/>
            <pc:sldMk cId="1144309960" sldId="256"/>
            <ac:spMk id="3" creationId="{6F4F1208-55D4-4D57-8D90-BF6B19EEA180}"/>
          </ac:spMkLst>
        </pc:spChg>
      </pc:sldChg>
      <pc:sldChg chg="modSp mod">
        <pc:chgData name="YU Shizhen (TRACTEBEL - BELGIUM)" userId="12f1145d-837b-4c1f-b135-2b3bfc9a1b49" providerId="ADAL" clId="{C31316D6-9C59-4D90-9ED1-11285EB80CC4}" dt="2026-03-11T05:54:27.309" v="6283" actId="20577"/>
        <pc:sldMkLst>
          <pc:docMk/>
          <pc:sldMk cId="1746630077" sldId="257"/>
        </pc:sldMkLst>
        <pc:spChg chg="mod">
          <ac:chgData name="YU Shizhen (TRACTEBEL - BELGIUM)" userId="12f1145d-837b-4c1f-b135-2b3bfc9a1b49" providerId="ADAL" clId="{C31316D6-9C59-4D90-9ED1-11285EB80CC4}" dt="2026-03-11T05:54:27.309" v="6283" actId="20577"/>
          <ac:spMkLst>
            <pc:docMk/>
            <pc:sldMk cId="1746630077" sldId="257"/>
            <ac:spMk id="3" creationId="{C6E238E9-7BB5-8043-1A91-9F0BF96EACC3}"/>
          </ac:spMkLst>
        </pc:spChg>
      </pc:sldChg>
      <pc:sldChg chg="modSp add mod">
        <pc:chgData name="YU Shizhen (TRACTEBEL - BELGIUM)" userId="12f1145d-837b-4c1f-b135-2b3bfc9a1b49" providerId="ADAL" clId="{C31316D6-9C59-4D90-9ED1-11285EB80CC4}" dt="2026-03-13T10:25:48.557" v="9136" actId="20577"/>
        <pc:sldMkLst>
          <pc:docMk/>
          <pc:sldMk cId="3977234453" sldId="319"/>
        </pc:sldMkLst>
        <pc:spChg chg="mod">
          <ac:chgData name="YU Shizhen (TRACTEBEL - BELGIUM)" userId="12f1145d-837b-4c1f-b135-2b3bfc9a1b49" providerId="ADAL" clId="{C31316D6-9C59-4D90-9ED1-11285EB80CC4}" dt="2026-03-11T13:33:41.489" v="8197" actId="115"/>
          <ac:spMkLst>
            <pc:docMk/>
            <pc:sldMk cId="3977234453" sldId="319"/>
            <ac:spMk id="76" creationId="{574914B0-01E3-9BB4-909F-CBF625C9D1CC}"/>
          </ac:spMkLst>
        </pc:spChg>
        <pc:spChg chg="mod">
          <ac:chgData name="YU Shizhen (TRACTEBEL - BELGIUM)" userId="12f1145d-837b-4c1f-b135-2b3bfc9a1b49" providerId="ADAL" clId="{C31316D6-9C59-4D90-9ED1-11285EB80CC4}" dt="2026-03-13T10:25:48.557" v="9136" actId="20577"/>
          <ac:spMkLst>
            <pc:docMk/>
            <pc:sldMk cId="3977234453" sldId="319"/>
            <ac:spMk id="79" creationId="{9DA7D04F-0FDD-DB67-1930-B5E689C2581F}"/>
          </ac:spMkLst>
        </pc:spChg>
        <pc:spChg chg="mod">
          <ac:chgData name="YU Shizhen (TRACTEBEL - BELGIUM)" userId="12f1145d-837b-4c1f-b135-2b3bfc9a1b49" providerId="ADAL" clId="{C31316D6-9C59-4D90-9ED1-11285EB80CC4}" dt="2026-03-13T10:25:40.471" v="9131" actId="20577"/>
          <ac:spMkLst>
            <pc:docMk/>
            <pc:sldMk cId="3977234453" sldId="319"/>
            <ac:spMk id="80" creationId="{512489EB-4B45-BC31-C6CF-79F1D621A454}"/>
          </ac:spMkLst>
        </pc:spChg>
        <pc:spChg chg="mod">
          <ac:chgData name="YU Shizhen (TRACTEBEL - BELGIUM)" userId="12f1145d-837b-4c1f-b135-2b3bfc9a1b49" providerId="ADAL" clId="{C31316D6-9C59-4D90-9ED1-11285EB80CC4}" dt="2026-03-06T20:59:39.876" v="3671" actId="15"/>
          <ac:spMkLst>
            <pc:docMk/>
            <pc:sldMk cId="3977234453" sldId="319"/>
            <ac:spMk id="81" creationId="{6415FD33-F5A8-D3EF-95FF-B98991774B89}"/>
          </ac:spMkLst>
        </pc:spChg>
        <pc:spChg chg="mod">
          <ac:chgData name="YU Shizhen (TRACTEBEL - BELGIUM)" userId="12f1145d-837b-4c1f-b135-2b3bfc9a1b49" providerId="ADAL" clId="{C31316D6-9C59-4D90-9ED1-11285EB80CC4}" dt="2026-03-11T13:33:47.582" v="8198" actId="115"/>
          <ac:spMkLst>
            <pc:docMk/>
            <pc:sldMk cId="3977234453" sldId="319"/>
            <ac:spMk id="82" creationId="{45064F5E-0A3F-2E1F-D290-813778A8C88C}"/>
          </ac:spMkLst>
        </pc:spChg>
      </pc:sldChg>
      <pc:sldChg chg="modSp add mod">
        <pc:chgData name="YU Shizhen (TRACTEBEL - BELGIUM)" userId="12f1145d-837b-4c1f-b135-2b3bfc9a1b49" providerId="ADAL" clId="{C31316D6-9C59-4D90-9ED1-11285EB80CC4}" dt="2026-03-12T07:47:21.667" v="8427" actId="1037"/>
        <pc:sldMkLst>
          <pc:docMk/>
          <pc:sldMk cId="307517546" sldId="351"/>
        </pc:sldMkLst>
        <pc:spChg chg="mod">
          <ac:chgData name="YU Shizhen (TRACTEBEL - BELGIUM)" userId="12f1145d-837b-4c1f-b135-2b3bfc9a1b49" providerId="ADAL" clId="{C31316D6-9C59-4D90-9ED1-11285EB80CC4}" dt="2026-03-12T07:47:07.735" v="8415" actId="14100"/>
          <ac:spMkLst>
            <pc:docMk/>
            <pc:sldMk cId="307517546" sldId="351"/>
            <ac:spMk id="3" creationId="{FE8D6BB1-A528-409D-271A-56F7056D7258}"/>
          </ac:spMkLst>
        </pc:spChg>
        <pc:spChg chg="mod">
          <ac:chgData name="YU Shizhen (TRACTEBEL - BELGIUM)" userId="12f1145d-837b-4c1f-b135-2b3bfc9a1b49" providerId="ADAL" clId="{C31316D6-9C59-4D90-9ED1-11285EB80CC4}" dt="2026-03-12T07:47:21.667" v="8427" actId="1037"/>
          <ac:spMkLst>
            <pc:docMk/>
            <pc:sldMk cId="307517546" sldId="351"/>
            <ac:spMk id="5" creationId="{28CBB151-DE8F-D3A3-7D4F-478EFA631A0C}"/>
          </ac:spMkLst>
        </pc:spChg>
        <pc:spChg chg="mod">
          <ac:chgData name="YU Shizhen (TRACTEBEL - BELGIUM)" userId="12f1145d-837b-4c1f-b135-2b3bfc9a1b49" providerId="ADAL" clId="{C31316D6-9C59-4D90-9ED1-11285EB80CC4}" dt="2026-03-12T07:47:21.667" v="8427" actId="1037"/>
          <ac:spMkLst>
            <pc:docMk/>
            <pc:sldMk cId="307517546" sldId="351"/>
            <ac:spMk id="6" creationId="{95AC1EBC-E1D6-CDBE-753A-259DB4833361}"/>
          </ac:spMkLst>
        </pc:spChg>
        <pc:picChg chg="mod">
          <ac:chgData name="YU Shizhen (TRACTEBEL - BELGIUM)" userId="12f1145d-837b-4c1f-b135-2b3bfc9a1b49" providerId="ADAL" clId="{C31316D6-9C59-4D90-9ED1-11285EB80CC4}" dt="2026-03-12T07:47:21.667" v="8427" actId="1037"/>
          <ac:picMkLst>
            <pc:docMk/>
            <pc:sldMk cId="307517546" sldId="351"/>
            <ac:picMk id="55" creationId="{C9537C4A-987B-D9BD-0108-20DD8F904006}"/>
          </ac:picMkLst>
        </pc:picChg>
      </pc:sldChg>
      <pc:sldChg chg="addSp delSp modSp add mod addAnim delAnim modAnim">
        <pc:chgData name="YU Shizhen (TRACTEBEL - BELGIUM)" userId="12f1145d-837b-4c1f-b135-2b3bfc9a1b49" providerId="ADAL" clId="{C31316D6-9C59-4D90-9ED1-11285EB80CC4}" dt="2026-03-12T08:10:38.508" v="8662" actId="14100"/>
        <pc:sldMkLst>
          <pc:docMk/>
          <pc:sldMk cId="2827534520" sldId="352"/>
        </pc:sldMkLst>
        <pc:spChg chg="mod">
          <ac:chgData name="YU Shizhen (TRACTEBEL - BELGIUM)" userId="12f1145d-837b-4c1f-b135-2b3bfc9a1b49" providerId="ADAL" clId="{C31316D6-9C59-4D90-9ED1-11285EB80CC4}" dt="2026-03-09T08:15:11.986" v="5412" actId="1036"/>
          <ac:spMkLst>
            <pc:docMk/>
            <pc:sldMk cId="2827534520" sldId="352"/>
            <ac:spMk id="3" creationId="{FE8D6BB1-A528-409D-271A-56F7056D7258}"/>
          </ac:spMkLst>
        </pc:spChg>
        <pc:spChg chg="mod">
          <ac:chgData name="YU Shizhen (TRACTEBEL - BELGIUM)" userId="12f1145d-837b-4c1f-b135-2b3bfc9a1b49" providerId="ADAL" clId="{C31316D6-9C59-4D90-9ED1-11285EB80CC4}" dt="2026-03-12T08:10:38.508" v="8662" actId="14100"/>
          <ac:spMkLst>
            <pc:docMk/>
            <pc:sldMk cId="2827534520" sldId="352"/>
            <ac:spMk id="6" creationId="{4C2C3552-4A08-7782-DDEA-D4E9F8648044}"/>
          </ac:spMkLst>
        </pc:spChg>
        <pc:spChg chg="add mod">
          <ac:chgData name="YU Shizhen (TRACTEBEL - BELGIUM)" userId="12f1145d-837b-4c1f-b135-2b3bfc9a1b49" providerId="ADAL" clId="{C31316D6-9C59-4D90-9ED1-11285EB80CC4}" dt="2026-03-12T08:09:47.685" v="8648" actId="1582"/>
          <ac:spMkLst>
            <pc:docMk/>
            <pc:sldMk cId="2827534520" sldId="352"/>
            <ac:spMk id="8" creationId="{8C73E65E-A5CA-D193-696C-3A476ED39316}"/>
          </ac:spMkLst>
        </pc:spChg>
        <pc:spChg chg="add mod">
          <ac:chgData name="YU Shizhen (TRACTEBEL - BELGIUM)" userId="12f1145d-837b-4c1f-b135-2b3bfc9a1b49" providerId="ADAL" clId="{C31316D6-9C59-4D90-9ED1-11285EB80CC4}" dt="2026-03-12T08:09:47.685" v="8648" actId="1582"/>
          <ac:spMkLst>
            <pc:docMk/>
            <pc:sldMk cId="2827534520" sldId="352"/>
            <ac:spMk id="9" creationId="{213BE94D-25A1-5417-0A4B-9114ECBFBD04}"/>
          </ac:spMkLst>
        </pc:spChg>
        <pc:spChg chg="add mod">
          <ac:chgData name="YU Shizhen (TRACTEBEL - BELGIUM)" userId="12f1145d-837b-4c1f-b135-2b3bfc9a1b49" providerId="ADAL" clId="{C31316D6-9C59-4D90-9ED1-11285EB80CC4}" dt="2026-03-12T08:09:47.685" v="8648" actId="1582"/>
          <ac:spMkLst>
            <pc:docMk/>
            <pc:sldMk cId="2827534520" sldId="352"/>
            <ac:spMk id="10" creationId="{C607A4A1-8314-21A9-D266-E169E13AAFD9}"/>
          </ac:spMkLst>
        </pc:spChg>
        <pc:spChg chg="add mod">
          <ac:chgData name="YU Shizhen (TRACTEBEL - BELGIUM)" userId="12f1145d-837b-4c1f-b135-2b3bfc9a1b49" providerId="ADAL" clId="{C31316D6-9C59-4D90-9ED1-11285EB80CC4}" dt="2026-03-12T08:09:47.685" v="8648" actId="1582"/>
          <ac:spMkLst>
            <pc:docMk/>
            <pc:sldMk cId="2827534520" sldId="352"/>
            <ac:spMk id="11" creationId="{4E5E2712-0DC1-3D0E-AD3E-A2A243A80A46}"/>
          </ac:spMkLst>
        </pc:spChg>
        <pc:spChg chg="add mod">
          <ac:chgData name="YU Shizhen (TRACTEBEL - BELGIUM)" userId="12f1145d-837b-4c1f-b135-2b3bfc9a1b49" providerId="ADAL" clId="{C31316D6-9C59-4D90-9ED1-11285EB80CC4}" dt="2026-03-12T08:09:47.685" v="8648" actId="1582"/>
          <ac:spMkLst>
            <pc:docMk/>
            <pc:sldMk cId="2827534520" sldId="352"/>
            <ac:spMk id="12" creationId="{25CBBD61-B156-89CF-919D-F24BE3CDEC34}"/>
          </ac:spMkLst>
        </pc:spChg>
        <pc:graphicFrameChg chg="mod modGraphic">
          <ac:chgData name="YU Shizhen (TRACTEBEL - BELGIUM)" userId="12f1145d-837b-4c1f-b135-2b3bfc9a1b49" providerId="ADAL" clId="{C31316D6-9C59-4D90-9ED1-11285EB80CC4}" dt="2026-03-12T08:10:16.890" v="8660" actId="1037"/>
          <ac:graphicFrameMkLst>
            <pc:docMk/>
            <pc:sldMk cId="2827534520" sldId="352"/>
            <ac:graphicFrameMk id="7" creationId="{81B73D5F-C5FF-85D4-F033-B43F05CE9A31}"/>
          </ac:graphicFrameMkLst>
        </pc:graphicFrameChg>
        <pc:picChg chg="mod">
          <ac:chgData name="YU Shizhen (TRACTEBEL - BELGIUM)" userId="12f1145d-837b-4c1f-b135-2b3bfc9a1b49" providerId="ADAL" clId="{C31316D6-9C59-4D90-9ED1-11285EB80CC4}" dt="2026-03-09T08:15:59.670" v="5444" actId="1036"/>
          <ac:picMkLst>
            <pc:docMk/>
            <pc:sldMk cId="2827534520" sldId="352"/>
            <ac:picMk id="5" creationId="{EE6716CE-C910-76E2-3FA3-DBD2E5270C52}"/>
          </ac:picMkLst>
        </pc:picChg>
      </pc:sldChg>
      <pc:sldChg chg="addSp delSp modSp add mod ord delAnim modAnim">
        <pc:chgData name="YU Shizhen (TRACTEBEL - BELGIUM)" userId="12f1145d-837b-4c1f-b135-2b3bfc9a1b49" providerId="ADAL" clId="{C31316D6-9C59-4D90-9ED1-11285EB80CC4}" dt="2026-03-13T10:38:31.470" v="9138"/>
        <pc:sldMkLst>
          <pc:docMk/>
          <pc:sldMk cId="1782705067" sldId="356"/>
        </pc:sldMkLst>
        <pc:spChg chg="add mod">
          <ac:chgData name="YU Shizhen (TRACTEBEL - BELGIUM)" userId="12f1145d-837b-4c1f-b135-2b3bfc9a1b49" providerId="ADAL" clId="{C31316D6-9C59-4D90-9ED1-11285EB80CC4}" dt="2026-03-12T07:51:23.460" v="8572" actId="6549"/>
          <ac:spMkLst>
            <pc:docMk/>
            <pc:sldMk cId="1782705067" sldId="356"/>
            <ac:spMk id="15" creationId="{0D1B4078-A485-3770-0F00-73EA396867C8}"/>
          </ac:spMkLst>
        </pc:spChg>
        <pc:spChg chg="add mod">
          <ac:chgData name="YU Shizhen (TRACTEBEL - BELGIUM)" userId="12f1145d-837b-4c1f-b135-2b3bfc9a1b49" providerId="ADAL" clId="{C31316D6-9C59-4D90-9ED1-11285EB80CC4}" dt="2026-03-12T07:51:31.988" v="8575" actId="20577"/>
          <ac:spMkLst>
            <pc:docMk/>
            <pc:sldMk cId="1782705067" sldId="356"/>
            <ac:spMk id="19" creationId="{E4172F72-8C40-BFBC-42C0-8FDF641FC81A}"/>
          </ac:spMkLst>
        </pc:spChg>
        <pc:spChg chg="add mod">
          <ac:chgData name="YU Shizhen (TRACTEBEL - BELGIUM)" userId="12f1145d-837b-4c1f-b135-2b3bfc9a1b49" providerId="ADAL" clId="{C31316D6-9C59-4D90-9ED1-11285EB80CC4}" dt="2026-03-11T13:43:27.561" v="8379" actId="1035"/>
          <ac:spMkLst>
            <pc:docMk/>
            <pc:sldMk cId="1782705067" sldId="356"/>
            <ac:spMk id="20" creationId="{F3AEA601-6044-F04D-2990-23E1B3FCE36E}"/>
          </ac:spMkLst>
        </pc:spChg>
        <pc:spChg chg="add mod">
          <ac:chgData name="YU Shizhen (TRACTEBEL - BELGIUM)" userId="12f1145d-837b-4c1f-b135-2b3bfc9a1b49" providerId="ADAL" clId="{C31316D6-9C59-4D90-9ED1-11285EB80CC4}" dt="2026-03-12T07:51:16.930" v="8570" actId="20577"/>
          <ac:spMkLst>
            <pc:docMk/>
            <pc:sldMk cId="1782705067" sldId="356"/>
            <ac:spMk id="21" creationId="{296A5588-A5AC-AEA7-CE97-A42068D2381A}"/>
          </ac:spMkLst>
        </pc:spChg>
        <pc:picChg chg="add mod">
          <ac:chgData name="YU Shizhen (TRACTEBEL - BELGIUM)" userId="12f1145d-837b-4c1f-b135-2b3bfc9a1b49" providerId="ADAL" clId="{C31316D6-9C59-4D90-9ED1-11285EB80CC4}" dt="2026-03-09T10:42:13.105" v="6008" actId="1037"/>
          <ac:picMkLst>
            <pc:docMk/>
            <pc:sldMk cId="1782705067" sldId="356"/>
            <ac:picMk id="9" creationId="{A6C23715-4A0E-56E7-A599-82ECB4AEE98A}"/>
          </ac:picMkLst>
        </pc:picChg>
        <pc:cxnChg chg="add mod">
          <ac:chgData name="YU Shizhen (TRACTEBEL - BELGIUM)" userId="12f1145d-837b-4c1f-b135-2b3bfc9a1b49" providerId="ADAL" clId="{C31316D6-9C59-4D90-9ED1-11285EB80CC4}" dt="2026-03-09T10:51:05.474" v="6081" actId="1582"/>
          <ac:cxnSpMkLst>
            <pc:docMk/>
            <pc:sldMk cId="1782705067" sldId="356"/>
            <ac:cxnSpMk id="17" creationId="{8ECE47B6-FC4B-8B16-8230-3B9BA7662C04}"/>
          </ac:cxnSpMkLst>
        </pc:cxnChg>
      </pc:sldChg>
      <pc:sldChg chg="modSp add mod modShow">
        <pc:chgData name="YU Shizhen (TRACTEBEL - BELGIUM)" userId="12f1145d-837b-4c1f-b135-2b3bfc9a1b49" providerId="ADAL" clId="{C31316D6-9C59-4D90-9ED1-11285EB80CC4}" dt="2026-03-11T06:07:20.814" v="6475" actId="20577"/>
        <pc:sldMkLst>
          <pc:docMk/>
          <pc:sldMk cId="1176748141" sldId="357"/>
        </pc:sldMkLst>
        <pc:spChg chg="mod">
          <ac:chgData name="YU Shizhen (TRACTEBEL - BELGIUM)" userId="12f1145d-837b-4c1f-b135-2b3bfc9a1b49" providerId="ADAL" clId="{C31316D6-9C59-4D90-9ED1-11285EB80CC4}" dt="2026-03-11T06:07:20.814" v="6475" actId="20577"/>
          <ac:spMkLst>
            <pc:docMk/>
            <pc:sldMk cId="1176748141" sldId="357"/>
            <ac:spMk id="2" creationId="{B18EFAB5-9CC7-0C62-07B5-55B86576AE36}"/>
          </ac:spMkLst>
        </pc:spChg>
      </pc:sldChg>
      <pc:sldChg chg="addSp modSp add mod modAnim">
        <pc:chgData name="YU Shizhen (TRACTEBEL - BELGIUM)" userId="12f1145d-837b-4c1f-b135-2b3bfc9a1b49" providerId="ADAL" clId="{C31316D6-9C59-4D90-9ED1-11285EB80CC4}" dt="2026-03-13T10:18:09.674" v="9115" actId="20577"/>
        <pc:sldMkLst>
          <pc:docMk/>
          <pc:sldMk cId="2335981767" sldId="369"/>
        </pc:sldMkLst>
        <pc:spChg chg="mod">
          <ac:chgData name="YU Shizhen (TRACTEBEL - BELGIUM)" userId="12f1145d-837b-4c1f-b135-2b3bfc9a1b49" providerId="ADAL" clId="{C31316D6-9C59-4D90-9ED1-11285EB80CC4}" dt="2026-03-13T10:18:09.674" v="9115" actId="20577"/>
          <ac:spMkLst>
            <pc:docMk/>
            <pc:sldMk cId="2335981767" sldId="369"/>
            <ac:spMk id="3" creationId="{77DAEE8C-E543-0F23-324F-D7B1D30FD6AB}"/>
          </ac:spMkLst>
        </pc:spChg>
        <pc:spChg chg="add mod">
          <ac:chgData name="YU Shizhen (TRACTEBEL - BELGIUM)" userId="12f1145d-837b-4c1f-b135-2b3bfc9a1b49" providerId="ADAL" clId="{C31316D6-9C59-4D90-9ED1-11285EB80CC4}" dt="2026-03-09T08:05:13.565" v="5297" actId="20577"/>
          <ac:spMkLst>
            <pc:docMk/>
            <pc:sldMk cId="2335981767" sldId="369"/>
            <ac:spMk id="5" creationId="{8C641A50-C297-F95F-F740-338D87AF7DFA}"/>
          </ac:spMkLst>
        </pc:spChg>
      </pc:sldChg>
      <pc:sldChg chg="modSp add mod modAnim">
        <pc:chgData name="YU Shizhen (TRACTEBEL - BELGIUM)" userId="12f1145d-837b-4c1f-b135-2b3bfc9a1b49" providerId="ADAL" clId="{C31316D6-9C59-4D90-9ED1-11285EB80CC4}" dt="2026-03-12T08:11:03.075" v="8665" actId="403"/>
        <pc:sldMkLst>
          <pc:docMk/>
          <pc:sldMk cId="111146113" sldId="371"/>
        </pc:sldMkLst>
        <pc:spChg chg="mod">
          <ac:chgData name="YU Shizhen (TRACTEBEL - BELGIUM)" userId="12f1145d-837b-4c1f-b135-2b3bfc9a1b49" providerId="ADAL" clId="{C31316D6-9C59-4D90-9ED1-11285EB80CC4}" dt="2026-03-06T21:01:40.064" v="3712" actId="15"/>
          <ac:spMkLst>
            <pc:docMk/>
            <pc:sldMk cId="111146113" sldId="371"/>
            <ac:spMk id="3" creationId="{D6327D82-407E-A2BA-8FBD-4B7417179BD2}"/>
          </ac:spMkLst>
        </pc:spChg>
        <pc:spChg chg="mod">
          <ac:chgData name="YU Shizhen (TRACTEBEL - BELGIUM)" userId="12f1145d-837b-4c1f-b135-2b3bfc9a1b49" providerId="ADAL" clId="{C31316D6-9C59-4D90-9ED1-11285EB80CC4}" dt="2026-03-12T08:10:54.019" v="8663" actId="403"/>
          <ac:spMkLst>
            <pc:docMk/>
            <pc:sldMk cId="111146113" sldId="371"/>
            <ac:spMk id="12" creationId="{939032AE-E5A9-856A-45EE-BFDADBA2D289}"/>
          </ac:spMkLst>
        </pc:spChg>
        <pc:spChg chg="mod">
          <ac:chgData name="YU Shizhen (TRACTEBEL - BELGIUM)" userId="12f1145d-837b-4c1f-b135-2b3bfc9a1b49" providerId="ADAL" clId="{C31316D6-9C59-4D90-9ED1-11285EB80CC4}" dt="2026-03-12T08:10:57.516" v="8664" actId="403"/>
          <ac:spMkLst>
            <pc:docMk/>
            <pc:sldMk cId="111146113" sldId="371"/>
            <ac:spMk id="15" creationId="{38CBEE42-D2B1-2BB8-2EB4-7100B52F4C30}"/>
          </ac:spMkLst>
        </pc:spChg>
        <pc:spChg chg="mod">
          <ac:chgData name="YU Shizhen (TRACTEBEL - BELGIUM)" userId="12f1145d-837b-4c1f-b135-2b3bfc9a1b49" providerId="ADAL" clId="{C31316D6-9C59-4D90-9ED1-11285EB80CC4}" dt="2026-03-12T08:11:03.075" v="8665" actId="403"/>
          <ac:spMkLst>
            <pc:docMk/>
            <pc:sldMk cId="111146113" sldId="371"/>
            <ac:spMk id="19" creationId="{CF09B1FE-256E-738C-F1FB-E9393FA5E348}"/>
          </ac:spMkLst>
        </pc:spChg>
        <pc:picChg chg="mod">
          <ac:chgData name="YU Shizhen (TRACTEBEL - BELGIUM)" userId="12f1145d-837b-4c1f-b135-2b3bfc9a1b49" providerId="ADAL" clId="{C31316D6-9C59-4D90-9ED1-11285EB80CC4}" dt="2026-03-06T21:02:37.247" v="3719" actId="1035"/>
          <ac:picMkLst>
            <pc:docMk/>
            <pc:sldMk cId="111146113" sldId="371"/>
            <ac:picMk id="6" creationId="{52576E06-6A6F-BD4C-B3B9-3A35D135AAB9}"/>
          </ac:picMkLst>
        </pc:picChg>
        <pc:picChg chg="mod">
          <ac:chgData name="YU Shizhen (TRACTEBEL - BELGIUM)" userId="12f1145d-837b-4c1f-b135-2b3bfc9a1b49" providerId="ADAL" clId="{C31316D6-9C59-4D90-9ED1-11285EB80CC4}" dt="2026-03-06T21:02:37.247" v="3719" actId="1035"/>
          <ac:picMkLst>
            <pc:docMk/>
            <pc:sldMk cId="111146113" sldId="371"/>
            <ac:picMk id="8" creationId="{735163DF-88BF-7491-E1FB-C4667EF91203}"/>
          </ac:picMkLst>
        </pc:picChg>
        <pc:picChg chg="mod">
          <ac:chgData name="YU Shizhen (TRACTEBEL - BELGIUM)" userId="12f1145d-837b-4c1f-b135-2b3bfc9a1b49" providerId="ADAL" clId="{C31316D6-9C59-4D90-9ED1-11285EB80CC4}" dt="2026-03-06T21:02:37.247" v="3719" actId="1035"/>
          <ac:picMkLst>
            <pc:docMk/>
            <pc:sldMk cId="111146113" sldId="371"/>
            <ac:picMk id="10" creationId="{5A4F8497-4167-E68D-5ABD-12586BA55A5B}"/>
          </ac:picMkLst>
        </pc:picChg>
        <pc:cxnChg chg="mod">
          <ac:chgData name="YU Shizhen (TRACTEBEL - BELGIUM)" userId="12f1145d-837b-4c1f-b135-2b3bfc9a1b49" providerId="ADAL" clId="{C31316D6-9C59-4D90-9ED1-11285EB80CC4}" dt="2026-03-06T21:02:37.247" v="3719" actId="1035"/>
          <ac:cxnSpMkLst>
            <pc:docMk/>
            <pc:sldMk cId="111146113" sldId="371"/>
            <ac:cxnSpMk id="14" creationId="{6458DB25-BFA2-93D9-172E-B3B799D9612B}"/>
          </ac:cxnSpMkLst>
        </pc:cxnChg>
        <pc:cxnChg chg="mod">
          <ac:chgData name="YU Shizhen (TRACTEBEL - BELGIUM)" userId="12f1145d-837b-4c1f-b135-2b3bfc9a1b49" providerId="ADAL" clId="{C31316D6-9C59-4D90-9ED1-11285EB80CC4}" dt="2026-03-06T21:02:37.247" v="3719" actId="1035"/>
          <ac:cxnSpMkLst>
            <pc:docMk/>
            <pc:sldMk cId="111146113" sldId="371"/>
            <ac:cxnSpMk id="16" creationId="{C809534D-4642-032B-4318-C5D9166F3AA1}"/>
          </ac:cxnSpMkLst>
        </pc:cxnChg>
        <pc:cxnChg chg="mod">
          <ac:chgData name="YU Shizhen (TRACTEBEL - BELGIUM)" userId="12f1145d-837b-4c1f-b135-2b3bfc9a1b49" providerId="ADAL" clId="{C31316D6-9C59-4D90-9ED1-11285EB80CC4}" dt="2026-03-06T21:02:37.247" v="3719" actId="1035"/>
          <ac:cxnSpMkLst>
            <pc:docMk/>
            <pc:sldMk cId="111146113" sldId="371"/>
            <ac:cxnSpMk id="20" creationId="{5F3394E4-FB0E-64C3-D13B-04A93F00E3FD}"/>
          </ac:cxnSpMkLst>
        </pc:cxnChg>
      </pc:sldChg>
      <pc:sldChg chg="delSp modSp add mod">
        <pc:chgData name="YU Shizhen (TRACTEBEL - BELGIUM)" userId="12f1145d-837b-4c1f-b135-2b3bfc9a1b49" providerId="ADAL" clId="{C31316D6-9C59-4D90-9ED1-11285EB80CC4}" dt="2026-03-12T07:47:45.204" v="8428"/>
        <pc:sldMkLst>
          <pc:docMk/>
          <pc:sldMk cId="1437755698" sldId="373"/>
        </pc:sldMkLst>
        <pc:spChg chg="mod">
          <ac:chgData name="YU Shizhen (TRACTEBEL - BELGIUM)" userId="12f1145d-837b-4c1f-b135-2b3bfc9a1b49" providerId="ADAL" clId="{C31316D6-9C59-4D90-9ED1-11285EB80CC4}" dt="2026-03-12T07:47:45.204" v="8428"/>
          <ac:spMkLst>
            <pc:docMk/>
            <pc:sldMk cId="1437755698" sldId="373"/>
            <ac:spMk id="3" creationId="{C6F0B47A-BECB-64BD-6C1F-583EE6CFB0A9}"/>
          </ac:spMkLst>
        </pc:spChg>
        <pc:spChg chg="mod">
          <ac:chgData name="YU Shizhen (TRACTEBEL - BELGIUM)" userId="12f1145d-837b-4c1f-b135-2b3bfc9a1b49" providerId="ADAL" clId="{C31316D6-9C59-4D90-9ED1-11285EB80CC4}" dt="2026-03-09T10:57:15.373" v="6183" actId="1037"/>
          <ac:spMkLst>
            <pc:docMk/>
            <pc:sldMk cId="1437755698" sldId="373"/>
            <ac:spMk id="6" creationId="{89FDC78C-91FE-B6FD-36E1-6CFB6B8C620D}"/>
          </ac:spMkLst>
        </pc:spChg>
        <pc:spChg chg="mod">
          <ac:chgData name="YU Shizhen (TRACTEBEL - BELGIUM)" userId="12f1145d-837b-4c1f-b135-2b3bfc9a1b49" providerId="ADAL" clId="{C31316D6-9C59-4D90-9ED1-11285EB80CC4}" dt="2026-03-09T10:58:03.988" v="6192" actId="1076"/>
          <ac:spMkLst>
            <pc:docMk/>
            <pc:sldMk cId="1437755698" sldId="373"/>
            <ac:spMk id="8" creationId="{0A5B3BBD-4051-FE80-1D48-402B6618C597}"/>
          </ac:spMkLst>
        </pc:spChg>
        <pc:picChg chg="mod">
          <ac:chgData name="YU Shizhen (TRACTEBEL - BELGIUM)" userId="12f1145d-837b-4c1f-b135-2b3bfc9a1b49" providerId="ADAL" clId="{C31316D6-9C59-4D90-9ED1-11285EB80CC4}" dt="2026-03-09T10:57:15.373" v="6183" actId="1037"/>
          <ac:picMkLst>
            <pc:docMk/>
            <pc:sldMk cId="1437755698" sldId="373"/>
            <ac:picMk id="7" creationId="{88878866-30CD-1DC4-09DE-FF47EA2EDC53}"/>
          </ac:picMkLst>
        </pc:picChg>
        <pc:picChg chg="mod">
          <ac:chgData name="YU Shizhen (TRACTEBEL - BELGIUM)" userId="12f1145d-837b-4c1f-b135-2b3bfc9a1b49" providerId="ADAL" clId="{C31316D6-9C59-4D90-9ED1-11285EB80CC4}" dt="2026-03-09T10:57:30.614" v="6191" actId="1035"/>
          <ac:picMkLst>
            <pc:docMk/>
            <pc:sldMk cId="1437755698" sldId="373"/>
            <ac:picMk id="10" creationId="{D2F350A0-F073-0C9C-4538-D2D983E06F64}"/>
          </ac:picMkLst>
        </pc:picChg>
      </pc:sldChg>
      <pc:sldChg chg="modSp add mod">
        <pc:chgData name="YU Shizhen (TRACTEBEL - BELGIUM)" userId="12f1145d-837b-4c1f-b135-2b3bfc9a1b49" providerId="ADAL" clId="{C31316D6-9C59-4D90-9ED1-11285EB80CC4}" dt="2026-03-11T10:19:57.146" v="6742" actId="14"/>
        <pc:sldMkLst>
          <pc:docMk/>
          <pc:sldMk cId="1634600043" sldId="374"/>
        </pc:sldMkLst>
        <pc:spChg chg="mod">
          <ac:chgData name="YU Shizhen (TRACTEBEL - BELGIUM)" userId="12f1145d-837b-4c1f-b135-2b3bfc9a1b49" providerId="ADAL" clId="{C31316D6-9C59-4D90-9ED1-11285EB80CC4}" dt="2026-03-11T10:19:46.857" v="6740" actId="6549"/>
          <ac:spMkLst>
            <pc:docMk/>
            <pc:sldMk cId="1634600043" sldId="374"/>
            <ac:spMk id="2" creationId="{FA0CFF0B-81AD-B0E5-C00D-E3357F2B25F2}"/>
          </ac:spMkLst>
        </pc:spChg>
        <pc:spChg chg="mod">
          <ac:chgData name="YU Shizhen (TRACTEBEL - BELGIUM)" userId="12f1145d-837b-4c1f-b135-2b3bfc9a1b49" providerId="ADAL" clId="{C31316D6-9C59-4D90-9ED1-11285EB80CC4}" dt="2026-03-11T10:19:57.146" v="6742" actId="14"/>
          <ac:spMkLst>
            <pc:docMk/>
            <pc:sldMk cId="1634600043" sldId="374"/>
            <ac:spMk id="3" creationId="{5921BF6E-B94A-66E0-14AE-7A33807D0051}"/>
          </ac:spMkLst>
        </pc:spChg>
      </pc:sldChg>
      <pc:sldChg chg="modSp modAnim">
        <pc:chgData name="YU Shizhen (TRACTEBEL - BELGIUM)" userId="12f1145d-837b-4c1f-b135-2b3bfc9a1b49" providerId="ADAL" clId="{C31316D6-9C59-4D90-9ED1-11285EB80CC4}" dt="2026-03-09T11:01:11.576" v="6256" actId="20577"/>
        <pc:sldMkLst>
          <pc:docMk/>
          <pc:sldMk cId="76126603" sldId="375"/>
        </pc:sldMkLst>
        <pc:spChg chg="mod">
          <ac:chgData name="YU Shizhen (TRACTEBEL - BELGIUM)" userId="12f1145d-837b-4c1f-b135-2b3bfc9a1b49" providerId="ADAL" clId="{C31316D6-9C59-4D90-9ED1-11285EB80CC4}" dt="2026-03-09T11:01:11.576" v="6256" actId="20577"/>
          <ac:spMkLst>
            <pc:docMk/>
            <pc:sldMk cId="76126603" sldId="375"/>
            <ac:spMk id="3" creationId="{DCEA21F5-EF4E-86B1-209D-5B82501F56D0}"/>
          </ac:spMkLst>
        </pc:spChg>
      </pc:sldChg>
      <pc:sldChg chg="modSp add mod">
        <pc:chgData name="YU Shizhen (TRACTEBEL - BELGIUM)" userId="12f1145d-837b-4c1f-b135-2b3bfc9a1b49" providerId="ADAL" clId="{C31316D6-9C59-4D90-9ED1-11285EB80CC4}" dt="2026-03-11T10:18:56.035" v="6729" actId="20577"/>
        <pc:sldMkLst>
          <pc:docMk/>
          <pc:sldMk cId="3464096595" sldId="377"/>
        </pc:sldMkLst>
        <pc:spChg chg="mod">
          <ac:chgData name="YU Shizhen (TRACTEBEL - BELGIUM)" userId="12f1145d-837b-4c1f-b135-2b3bfc9a1b49" providerId="ADAL" clId="{C31316D6-9C59-4D90-9ED1-11285EB80CC4}" dt="2026-03-11T10:13:49.842" v="6670" actId="6549"/>
          <ac:spMkLst>
            <pc:docMk/>
            <pc:sldMk cId="3464096595" sldId="377"/>
            <ac:spMk id="2" creationId="{A0912E6B-0B9B-CC18-EA54-0A55A8C0369A}"/>
          </ac:spMkLst>
        </pc:spChg>
        <pc:spChg chg="mod">
          <ac:chgData name="YU Shizhen (TRACTEBEL - BELGIUM)" userId="12f1145d-837b-4c1f-b135-2b3bfc9a1b49" providerId="ADAL" clId="{C31316D6-9C59-4D90-9ED1-11285EB80CC4}" dt="2026-03-11T10:18:56.035" v="6729" actId="20577"/>
          <ac:spMkLst>
            <pc:docMk/>
            <pc:sldMk cId="3464096595" sldId="377"/>
            <ac:spMk id="3" creationId="{B2635046-9F82-14B6-7E68-C99168848BA5}"/>
          </ac:spMkLst>
        </pc:spChg>
        <pc:spChg chg="mod">
          <ac:chgData name="YU Shizhen (TRACTEBEL - BELGIUM)" userId="12f1145d-837b-4c1f-b135-2b3bfc9a1b49" providerId="ADAL" clId="{C31316D6-9C59-4D90-9ED1-11285EB80CC4}" dt="2026-03-11T10:13:32.947" v="6669"/>
          <ac:spMkLst>
            <pc:docMk/>
            <pc:sldMk cId="3464096595" sldId="377"/>
            <ac:spMk id="4" creationId="{089B8094-D7A3-171F-41C2-FA1B9BE45867}"/>
          </ac:spMkLst>
        </pc:spChg>
      </pc:sldChg>
      <pc:sldChg chg="addSp delSp modSp new mod delAnim modAnim">
        <pc:chgData name="YU Shizhen (TRACTEBEL - BELGIUM)" userId="12f1145d-837b-4c1f-b135-2b3bfc9a1b49" providerId="ADAL" clId="{C31316D6-9C59-4D90-9ED1-11285EB80CC4}" dt="2026-03-13T06:47:28.290" v="8761"/>
        <pc:sldMkLst>
          <pc:docMk/>
          <pc:sldMk cId="3234278829" sldId="384"/>
        </pc:sldMkLst>
        <pc:spChg chg="mod">
          <ac:chgData name="YU Shizhen (TRACTEBEL - BELGIUM)" userId="12f1145d-837b-4c1f-b135-2b3bfc9a1b49" providerId="ADAL" clId="{C31316D6-9C59-4D90-9ED1-11285EB80CC4}" dt="2026-03-11T05:54:43.707" v="6286" actId="6549"/>
          <ac:spMkLst>
            <pc:docMk/>
            <pc:sldMk cId="3234278829" sldId="384"/>
            <ac:spMk id="2" creationId="{08667102-E62E-80DA-E337-D2BBC1183B15}"/>
          </ac:spMkLst>
        </pc:spChg>
        <pc:spChg chg="add mod">
          <ac:chgData name="YU Shizhen (TRACTEBEL - BELGIUM)" userId="12f1145d-837b-4c1f-b135-2b3bfc9a1b49" providerId="ADAL" clId="{C31316D6-9C59-4D90-9ED1-11285EB80CC4}" dt="2026-03-06T09:13:29.749" v="142" actId="1037"/>
          <ac:spMkLst>
            <pc:docMk/>
            <pc:sldMk cId="3234278829" sldId="384"/>
            <ac:spMk id="10" creationId="{C9F9F9FA-8DD2-9596-6744-546C57DEB20A}"/>
          </ac:spMkLst>
        </pc:spChg>
        <pc:spChg chg="add mod">
          <ac:chgData name="YU Shizhen (TRACTEBEL - BELGIUM)" userId="12f1145d-837b-4c1f-b135-2b3bfc9a1b49" providerId="ADAL" clId="{C31316D6-9C59-4D90-9ED1-11285EB80CC4}" dt="2026-03-06T09:13:39.987" v="143" actId="1076"/>
          <ac:spMkLst>
            <pc:docMk/>
            <pc:sldMk cId="3234278829" sldId="384"/>
            <ac:spMk id="11" creationId="{5D9ADAF7-94A5-1E81-4F84-BD5ED5A7E3A2}"/>
          </ac:spMkLst>
        </pc:spChg>
        <pc:spChg chg="add mod">
          <ac:chgData name="YU Shizhen (TRACTEBEL - BELGIUM)" userId="12f1145d-837b-4c1f-b135-2b3bfc9a1b49" providerId="ADAL" clId="{C31316D6-9C59-4D90-9ED1-11285EB80CC4}" dt="2026-03-06T09:31:54.866" v="334" actId="14100"/>
          <ac:spMkLst>
            <pc:docMk/>
            <pc:sldMk cId="3234278829" sldId="384"/>
            <ac:spMk id="17" creationId="{520865F4-0CC8-DF8D-032F-9B8C5634D698}"/>
          </ac:spMkLst>
        </pc:spChg>
        <pc:spChg chg="add mod">
          <ac:chgData name="YU Shizhen (TRACTEBEL - BELGIUM)" userId="12f1145d-837b-4c1f-b135-2b3bfc9a1b49" providerId="ADAL" clId="{C31316D6-9C59-4D90-9ED1-11285EB80CC4}" dt="2026-03-06T09:50:48.358" v="510" actId="1037"/>
          <ac:spMkLst>
            <pc:docMk/>
            <pc:sldMk cId="3234278829" sldId="384"/>
            <ac:spMk id="18" creationId="{9AA727A7-D907-FD35-A5CA-A9B1D28883C6}"/>
          </ac:spMkLst>
        </pc:spChg>
        <pc:spChg chg="add mod">
          <ac:chgData name="YU Shizhen (TRACTEBEL - BELGIUM)" userId="12f1145d-837b-4c1f-b135-2b3bfc9a1b49" providerId="ADAL" clId="{C31316D6-9C59-4D90-9ED1-11285EB80CC4}" dt="2026-03-06T10:38:16.667" v="1764" actId="1038"/>
          <ac:spMkLst>
            <pc:docMk/>
            <pc:sldMk cId="3234278829" sldId="384"/>
            <ac:spMk id="19" creationId="{423ACB32-0AB6-5809-6546-29219B3071F2}"/>
          </ac:spMkLst>
        </pc:spChg>
        <pc:spChg chg="add mod">
          <ac:chgData name="YU Shizhen (TRACTEBEL - BELGIUM)" userId="12f1145d-837b-4c1f-b135-2b3bfc9a1b49" providerId="ADAL" clId="{C31316D6-9C59-4D90-9ED1-11285EB80CC4}" dt="2026-03-06T09:32:04.188" v="335" actId="1076"/>
          <ac:spMkLst>
            <pc:docMk/>
            <pc:sldMk cId="3234278829" sldId="384"/>
            <ac:spMk id="20" creationId="{1209510A-C17E-F7E4-BBDC-C512259C408D}"/>
          </ac:spMkLst>
        </pc:spChg>
        <pc:spChg chg="add mod">
          <ac:chgData name="YU Shizhen (TRACTEBEL - BELGIUM)" userId="12f1145d-837b-4c1f-b135-2b3bfc9a1b49" providerId="ADAL" clId="{C31316D6-9C59-4D90-9ED1-11285EB80CC4}" dt="2026-03-06T09:55:38.602" v="524" actId="1076"/>
          <ac:spMkLst>
            <pc:docMk/>
            <pc:sldMk cId="3234278829" sldId="384"/>
            <ac:spMk id="21" creationId="{07C18A1F-DC2C-448F-9053-8E2641C65D24}"/>
          </ac:spMkLst>
        </pc:spChg>
        <pc:spChg chg="add mod">
          <ac:chgData name="YU Shizhen (TRACTEBEL - BELGIUM)" userId="12f1145d-837b-4c1f-b135-2b3bfc9a1b49" providerId="ADAL" clId="{C31316D6-9C59-4D90-9ED1-11285EB80CC4}" dt="2026-03-06T09:55:41.224" v="525" actId="1076"/>
          <ac:spMkLst>
            <pc:docMk/>
            <pc:sldMk cId="3234278829" sldId="384"/>
            <ac:spMk id="22" creationId="{9BF2B723-DFA5-79A3-BC4A-145B2AFFAE79}"/>
          </ac:spMkLst>
        </pc:spChg>
        <pc:spChg chg="add mod">
          <ac:chgData name="YU Shizhen (TRACTEBEL - BELGIUM)" userId="12f1145d-837b-4c1f-b135-2b3bfc9a1b49" providerId="ADAL" clId="{C31316D6-9C59-4D90-9ED1-11285EB80CC4}" dt="2026-03-06T09:39:42.016" v="413" actId="13822"/>
          <ac:spMkLst>
            <pc:docMk/>
            <pc:sldMk cId="3234278829" sldId="384"/>
            <ac:spMk id="23" creationId="{1911AD0F-524C-0EB5-4FB7-45F89C9DA28B}"/>
          </ac:spMkLst>
        </pc:spChg>
        <pc:spChg chg="add mod">
          <ac:chgData name="YU Shizhen (TRACTEBEL - BELGIUM)" userId="12f1145d-837b-4c1f-b135-2b3bfc9a1b49" providerId="ADAL" clId="{C31316D6-9C59-4D90-9ED1-11285EB80CC4}" dt="2026-03-06T09:36:01.246" v="381" actId="207"/>
          <ac:spMkLst>
            <pc:docMk/>
            <pc:sldMk cId="3234278829" sldId="384"/>
            <ac:spMk id="24" creationId="{32E95FDD-58CB-88D9-7667-2AAF1F6B79BC}"/>
          </ac:spMkLst>
        </pc:spChg>
        <pc:spChg chg="add mod">
          <ac:chgData name="YU Shizhen (TRACTEBEL - BELGIUM)" userId="12f1145d-837b-4c1f-b135-2b3bfc9a1b49" providerId="ADAL" clId="{C31316D6-9C59-4D90-9ED1-11285EB80CC4}" dt="2026-03-06T09:37:05.747" v="399" actId="13822"/>
          <ac:spMkLst>
            <pc:docMk/>
            <pc:sldMk cId="3234278829" sldId="384"/>
            <ac:spMk id="25" creationId="{3F1E6F54-3206-5A5F-158A-153021123B7A}"/>
          </ac:spMkLst>
        </pc:spChg>
        <pc:spChg chg="add mod">
          <ac:chgData name="YU Shizhen (TRACTEBEL - BELGIUM)" userId="12f1145d-837b-4c1f-b135-2b3bfc9a1b49" providerId="ADAL" clId="{C31316D6-9C59-4D90-9ED1-11285EB80CC4}" dt="2026-03-06T09:37:36.725" v="404" actId="1076"/>
          <ac:spMkLst>
            <pc:docMk/>
            <pc:sldMk cId="3234278829" sldId="384"/>
            <ac:spMk id="26" creationId="{44E5BFFA-BB44-6216-EDD6-28C87B581DC9}"/>
          </ac:spMkLst>
        </pc:spChg>
        <pc:spChg chg="add mod">
          <ac:chgData name="YU Shizhen (TRACTEBEL - BELGIUM)" userId="12f1145d-837b-4c1f-b135-2b3bfc9a1b49" providerId="ADAL" clId="{C31316D6-9C59-4D90-9ED1-11285EB80CC4}" dt="2026-03-06T09:57:05.846" v="540" actId="14100"/>
          <ac:spMkLst>
            <pc:docMk/>
            <pc:sldMk cId="3234278829" sldId="384"/>
            <ac:spMk id="27" creationId="{F88CF0D6-D2EB-DDAC-1C2D-7BA3E7F119A5}"/>
          </ac:spMkLst>
        </pc:spChg>
        <pc:spChg chg="add mod">
          <ac:chgData name="YU Shizhen (TRACTEBEL - BELGIUM)" userId="12f1145d-837b-4c1f-b135-2b3bfc9a1b49" providerId="ADAL" clId="{C31316D6-9C59-4D90-9ED1-11285EB80CC4}" dt="2026-03-06T09:40:04.750" v="418" actId="207"/>
          <ac:spMkLst>
            <pc:docMk/>
            <pc:sldMk cId="3234278829" sldId="384"/>
            <ac:spMk id="28" creationId="{37F0F024-4FED-CF8E-549E-B78FE66A9859}"/>
          </ac:spMkLst>
        </pc:spChg>
        <pc:spChg chg="add mod">
          <ac:chgData name="YU Shizhen (TRACTEBEL - BELGIUM)" userId="12f1145d-837b-4c1f-b135-2b3bfc9a1b49" providerId="ADAL" clId="{C31316D6-9C59-4D90-9ED1-11285EB80CC4}" dt="2026-03-06T09:42:00.199" v="457"/>
          <ac:spMkLst>
            <pc:docMk/>
            <pc:sldMk cId="3234278829" sldId="384"/>
            <ac:spMk id="29" creationId="{19B16685-1490-F739-4571-6443909646E2}"/>
          </ac:spMkLst>
        </pc:spChg>
        <pc:spChg chg="add mod">
          <ac:chgData name="YU Shizhen (TRACTEBEL - BELGIUM)" userId="12f1145d-837b-4c1f-b135-2b3bfc9a1b49" providerId="ADAL" clId="{C31316D6-9C59-4D90-9ED1-11285EB80CC4}" dt="2026-03-06T09:49:45.839" v="506" actId="1076"/>
          <ac:spMkLst>
            <pc:docMk/>
            <pc:sldMk cId="3234278829" sldId="384"/>
            <ac:spMk id="34" creationId="{58DD0C9F-1AA5-62A7-71C6-3DA1304C0E86}"/>
          </ac:spMkLst>
        </pc:spChg>
        <pc:spChg chg="add mod">
          <ac:chgData name="YU Shizhen (TRACTEBEL - BELGIUM)" userId="12f1145d-837b-4c1f-b135-2b3bfc9a1b49" providerId="ADAL" clId="{C31316D6-9C59-4D90-9ED1-11285EB80CC4}" dt="2026-03-08T20:45:45.739" v="4104" actId="20577"/>
          <ac:spMkLst>
            <pc:docMk/>
            <pc:sldMk cId="3234278829" sldId="384"/>
            <ac:spMk id="35" creationId="{A69C6D61-6FF0-6D2E-1843-CF92CAFB5B5F}"/>
          </ac:spMkLst>
        </pc:spChg>
        <pc:cxnChg chg="add mod">
          <ac:chgData name="YU Shizhen (TRACTEBEL - BELGIUM)" userId="12f1145d-837b-4c1f-b135-2b3bfc9a1b49" providerId="ADAL" clId="{C31316D6-9C59-4D90-9ED1-11285EB80CC4}" dt="2026-03-06T09:13:29.749" v="142" actId="1037"/>
          <ac:cxnSpMkLst>
            <pc:docMk/>
            <pc:sldMk cId="3234278829" sldId="384"/>
            <ac:cxnSpMk id="6" creationId="{30396182-7BBF-91A8-E35F-50B98F8F3DD3}"/>
          </ac:cxnSpMkLst>
        </pc:cxnChg>
        <pc:cxnChg chg="add mod">
          <ac:chgData name="YU Shizhen (TRACTEBEL - BELGIUM)" userId="12f1145d-837b-4c1f-b135-2b3bfc9a1b49" providerId="ADAL" clId="{C31316D6-9C59-4D90-9ED1-11285EB80CC4}" dt="2026-03-06T09:13:29.749" v="142" actId="1037"/>
          <ac:cxnSpMkLst>
            <pc:docMk/>
            <pc:sldMk cId="3234278829" sldId="384"/>
            <ac:cxnSpMk id="9" creationId="{DF07E975-1499-0CF1-6ED2-3976A04DD0E5}"/>
          </ac:cxnSpMkLst>
        </pc:cxnChg>
        <pc:cxnChg chg="add mod">
          <ac:chgData name="YU Shizhen (TRACTEBEL - BELGIUM)" userId="12f1145d-837b-4c1f-b135-2b3bfc9a1b49" providerId="ADAL" clId="{C31316D6-9C59-4D90-9ED1-11285EB80CC4}" dt="2026-03-06T09:49:14.898" v="497" actId="208"/>
          <ac:cxnSpMkLst>
            <pc:docMk/>
            <pc:sldMk cId="3234278829" sldId="384"/>
            <ac:cxnSpMk id="33" creationId="{48EC8BE6-BB6F-1AE0-A147-EAD682B71190}"/>
          </ac:cxnSpMkLst>
        </pc:cxnChg>
      </pc:sldChg>
      <pc:sldChg chg="addSp delSp modSp add mod delAnim modAnim">
        <pc:chgData name="YU Shizhen (TRACTEBEL - BELGIUM)" userId="12f1145d-837b-4c1f-b135-2b3bfc9a1b49" providerId="ADAL" clId="{C31316D6-9C59-4D90-9ED1-11285EB80CC4}" dt="2026-03-11T05:54:57.867" v="6289" actId="6549"/>
        <pc:sldMkLst>
          <pc:docMk/>
          <pc:sldMk cId="510599739" sldId="385"/>
        </pc:sldMkLst>
        <pc:spChg chg="mod">
          <ac:chgData name="YU Shizhen (TRACTEBEL - BELGIUM)" userId="12f1145d-837b-4c1f-b135-2b3bfc9a1b49" providerId="ADAL" clId="{C31316D6-9C59-4D90-9ED1-11285EB80CC4}" dt="2026-03-11T05:54:57.867" v="6289" actId="6549"/>
          <ac:spMkLst>
            <pc:docMk/>
            <pc:sldMk cId="510599739" sldId="385"/>
            <ac:spMk id="2" creationId="{799D418A-3C2D-F619-8A7E-282065C1B24B}"/>
          </ac:spMkLst>
        </pc:spChg>
        <pc:spChg chg="add mod">
          <ac:chgData name="YU Shizhen (TRACTEBEL - BELGIUM)" userId="12f1145d-837b-4c1f-b135-2b3bfc9a1b49" providerId="ADAL" clId="{C31316D6-9C59-4D90-9ED1-11285EB80CC4}" dt="2026-03-06T14:54:57.144" v="2605" actId="14100"/>
          <ac:spMkLst>
            <pc:docMk/>
            <pc:sldMk cId="510599739" sldId="385"/>
            <ac:spMk id="6" creationId="{59E018D7-0A73-82F1-F27E-3E049D0CD470}"/>
          </ac:spMkLst>
        </pc:spChg>
        <pc:spChg chg="add mod">
          <ac:chgData name="YU Shizhen (TRACTEBEL - BELGIUM)" userId="12f1145d-837b-4c1f-b135-2b3bfc9a1b49" providerId="ADAL" clId="{C31316D6-9C59-4D90-9ED1-11285EB80CC4}" dt="2026-03-06T15:00:19.603" v="2753" actId="1036"/>
          <ac:spMkLst>
            <pc:docMk/>
            <pc:sldMk cId="510599739" sldId="385"/>
            <ac:spMk id="9" creationId="{BA5C143B-BCB5-7DB1-16CC-66EBC69C13D6}"/>
          </ac:spMkLst>
        </pc:spChg>
        <pc:spChg chg="add mod">
          <ac:chgData name="YU Shizhen (TRACTEBEL - BELGIUM)" userId="12f1145d-837b-4c1f-b135-2b3bfc9a1b49" providerId="ADAL" clId="{C31316D6-9C59-4D90-9ED1-11285EB80CC4}" dt="2026-03-06T15:00:19.603" v="2753" actId="1036"/>
          <ac:spMkLst>
            <pc:docMk/>
            <pc:sldMk cId="510599739" sldId="385"/>
            <ac:spMk id="10" creationId="{430C31BC-81EE-BBB9-B053-594D485C0B0F}"/>
          </ac:spMkLst>
        </pc:spChg>
        <pc:spChg chg="add mod">
          <ac:chgData name="YU Shizhen (TRACTEBEL - BELGIUM)" userId="12f1145d-837b-4c1f-b135-2b3bfc9a1b49" providerId="ADAL" clId="{C31316D6-9C59-4D90-9ED1-11285EB80CC4}" dt="2026-03-06T15:00:19.603" v="2753" actId="1036"/>
          <ac:spMkLst>
            <pc:docMk/>
            <pc:sldMk cId="510599739" sldId="385"/>
            <ac:spMk id="11" creationId="{34B1BD89-6CDF-6C13-919A-3036D8F692BE}"/>
          </ac:spMkLst>
        </pc:spChg>
        <pc:spChg chg="add mod">
          <ac:chgData name="YU Shizhen (TRACTEBEL - BELGIUM)" userId="12f1145d-837b-4c1f-b135-2b3bfc9a1b49" providerId="ADAL" clId="{C31316D6-9C59-4D90-9ED1-11285EB80CC4}" dt="2026-03-06T15:00:19.603" v="2753" actId="1036"/>
          <ac:spMkLst>
            <pc:docMk/>
            <pc:sldMk cId="510599739" sldId="385"/>
            <ac:spMk id="12" creationId="{A38988EF-0BF3-EAAA-D063-C684D33256BC}"/>
          </ac:spMkLst>
        </pc:spChg>
        <pc:spChg chg="add mod">
          <ac:chgData name="YU Shizhen (TRACTEBEL - BELGIUM)" userId="12f1145d-837b-4c1f-b135-2b3bfc9a1b49" providerId="ADAL" clId="{C31316D6-9C59-4D90-9ED1-11285EB80CC4}" dt="2026-03-06T15:00:19.603" v="2753" actId="1036"/>
          <ac:spMkLst>
            <pc:docMk/>
            <pc:sldMk cId="510599739" sldId="385"/>
            <ac:spMk id="14" creationId="{D41C2FCE-B76A-96CA-7932-91172E68D9F6}"/>
          </ac:spMkLst>
        </pc:spChg>
        <pc:spChg chg="add mod">
          <ac:chgData name="YU Shizhen (TRACTEBEL - BELGIUM)" userId="12f1145d-837b-4c1f-b135-2b3bfc9a1b49" providerId="ADAL" clId="{C31316D6-9C59-4D90-9ED1-11285EB80CC4}" dt="2026-03-06T15:01:54.768" v="2805" actId="14100"/>
          <ac:spMkLst>
            <pc:docMk/>
            <pc:sldMk cId="510599739" sldId="385"/>
            <ac:spMk id="17" creationId="{D1B7398D-5CD9-4250-04FB-DE4933F47C33}"/>
          </ac:spMkLst>
        </pc:spChg>
        <pc:spChg chg="add mod">
          <ac:chgData name="YU Shizhen (TRACTEBEL - BELGIUM)" userId="12f1145d-837b-4c1f-b135-2b3bfc9a1b49" providerId="ADAL" clId="{C31316D6-9C59-4D90-9ED1-11285EB80CC4}" dt="2026-03-06T14:56:59.853" v="2722" actId="1038"/>
          <ac:spMkLst>
            <pc:docMk/>
            <pc:sldMk cId="510599739" sldId="385"/>
            <ac:spMk id="18" creationId="{4AC12C4C-ACF3-3A47-6491-BF41D66A630F}"/>
          </ac:spMkLst>
        </pc:spChg>
        <pc:spChg chg="add mod">
          <ac:chgData name="YU Shizhen (TRACTEBEL - BELGIUM)" userId="12f1145d-837b-4c1f-b135-2b3bfc9a1b49" providerId="ADAL" clId="{C31316D6-9C59-4D90-9ED1-11285EB80CC4}" dt="2026-03-06T15:05:09.601" v="2832" actId="14100"/>
          <ac:spMkLst>
            <pc:docMk/>
            <pc:sldMk cId="510599739" sldId="385"/>
            <ac:spMk id="20" creationId="{A72A3ECF-2D3E-7FE1-E695-C24D119DA335}"/>
          </ac:spMkLst>
        </pc:spChg>
        <pc:spChg chg="add mod">
          <ac:chgData name="YU Shizhen (TRACTEBEL - BELGIUM)" userId="12f1145d-837b-4c1f-b135-2b3bfc9a1b49" providerId="ADAL" clId="{C31316D6-9C59-4D90-9ED1-11285EB80CC4}" dt="2026-03-06T15:01:06.078" v="2803" actId="1076"/>
          <ac:spMkLst>
            <pc:docMk/>
            <pc:sldMk cId="510599739" sldId="385"/>
            <ac:spMk id="21" creationId="{08AB6E03-7FE8-B94F-4FF8-2C42A3AE988C}"/>
          </ac:spMkLst>
        </pc:spChg>
        <pc:spChg chg="add mod">
          <ac:chgData name="YU Shizhen (TRACTEBEL - BELGIUM)" userId="12f1145d-837b-4c1f-b135-2b3bfc9a1b49" providerId="ADAL" clId="{C31316D6-9C59-4D90-9ED1-11285EB80CC4}" dt="2026-03-09T14:10:24.656" v="6269" actId="6549"/>
          <ac:spMkLst>
            <pc:docMk/>
            <pc:sldMk cId="510599739" sldId="385"/>
            <ac:spMk id="22" creationId="{A2CBA872-9C18-D44F-BA4B-57B91D1AE587}"/>
          </ac:spMkLst>
        </pc:spChg>
        <pc:picChg chg="add mod">
          <ac:chgData name="YU Shizhen (TRACTEBEL - BELGIUM)" userId="12f1145d-837b-4c1f-b135-2b3bfc9a1b49" providerId="ADAL" clId="{C31316D6-9C59-4D90-9ED1-11285EB80CC4}" dt="2026-03-06T15:04:09.647" v="2817" actId="1076"/>
          <ac:picMkLst>
            <pc:docMk/>
            <pc:sldMk cId="510599739" sldId="385"/>
            <ac:picMk id="5" creationId="{02F0B533-7B41-36FC-0C6C-297DCBDD37FB}"/>
          </ac:picMkLst>
        </pc:picChg>
        <pc:cxnChg chg="add mod">
          <ac:chgData name="YU Shizhen (TRACTEBEL - BELGIUM)" userId="12f1145d-837b-4c1f-b135-2b3bfc9a1b49" providerId="ADAL" clId="{C31316D6-9C59-4D90-9ED1-11285EB80CC4}" dt="2026-03-06T15:00:19.603" v="2753" actId="1036"/>
          <ac:cxnSpMkLst>
            <pc:docMk/>
            <pc:sldMk cId="510599739" sldId="385"/>
            <ac:cxnSpMk id="7" creationId="{92581E76-93B7-00F1-7659-AB1C8814EDD4}"/>
          </ac:cxnSpMkLst>
        </pc:cxnChg>
        <pc:cxnChg chg="add mod">
          <ac:chgData name="YU Shizhen (TRACTEBEL - BELGIUM)" userId="12f1145d-837b-4c1f-b135-2b3bfc9a1b49" providerId="ADAL" clId="{C31316D6-9C59-4D90-9ED1-11285EB80CC4}" dt="2026-03-06T15:00:19.603" v="2753" actId="1036"/>
          <ac:cxnSpMkLst>
            <pc:docMk/>
            <pc:sldMk cId="510599739" sldId="385"/>
            <ac:cxnSpMk id="8" creationId="{71D93EF0-6B10-383D-287E-9566CC19E49D}"/>
          </ac:cxnSpMkLst>
        </pc:cxnChg>
        <pc:cxnChg chg="add mod">
          <ac:chgData name="YU Shizhen (TRACTEBEL - BELGIUM)" userId="12f1145d-837b-4c1f-b135-2b3bfc9a1b49" providerId="ADAL" clId="{C31316D6-9C59-4D90-9ED1-11285EB80CC4}" dt="2026-03-06T15:00:19.603" v="2753" actId="1036"/>
          <ac:cxnSpMkLst>
            <pc:docMk/>
            <pc:sldMk cId="510599739" sldId="385"/>
            <ac:cxnSpMk id="13" creationId="{D1C53F88-B2FF-0CC9-5551-5AE78743D4C0}"/>
          </ac:cxnSpMkLst>
        </pc:cxnChg>
      </pc:sldChg>
      <pc:sldChg chg="addSp delSp modSp add mod delAnim modAnim">
        <pc:chgData name="YU Shizhen (TRACTEBEL - BELGIUM)" userId="12f1145d-837b-4c1f-b135-2b3bfc9a1b49" providerId="ADAL" clId="{C31316D6-9C59-4D90-9ED1-11285EB80CC4}" dt="2026-03-13T09:45:30.666" v="9096" actId="20577"/>
        <pc:sldMkLst>
          <pc:docMk/>
          <pc:sldMk cId="2664129001" sldId="386"/>
        </pc:sldMkLst>
        <pc:spChg chg="mod">
          <ac:chgData name="YU Shizhen (TRACTEBEL - BELGIUM)" userId="12f1145d-837b-4c1f-b135-2b3bfc9a1b49" providerId="ADAL" clId="{C31316D6-9C59-4D90-9ED1-11285EB80CC4}" dt="2026-03-11T05:54:53.016" v="6288" actId="6549"/>
          <ac:spMkLst>
            <pc:docMk/>
            <pc:sldMk cId="2664129001" sldId="386"/>
            <ac:spMk id="2" creationId="{D5686725-24AA-765C-E5F9-9C201F96C306}"/>
          </ac:spMkLst>
        </pc:spChg>
        <pc:spChg chg="add mod">
          <ac:chgData name="YU Shizhen (TRACTEBEL - BELGIUM)" userId="12f1145d-837b-4c1f-b135-2b3bfc9a1b49" providerId="ADAL" clId="{C31316D6-9C59-4D90-9ED1-11285EB80CC4}" dt="2026-03-06T09:41:47.038" v="456" actId="1076"/>
          <ac:spMkLst>
            <pc:docMk/>
            <pc:sldMk cId="2664129001" sldId="386"/>
            <ac:spMk id="3" creationId="{C65A9041-EEA6-D28A-BFFA-CB608B4285A2}"/>
          </ac:spMkLst>
        </pc:spChg>
        <pc:spChg chg="add mod">
          <ac:chgData name="YU Shizhen (TRACTEBEL - BELGIUM)" userId="12f1145d-837b-4c1f-b135-2b3bfc9a1b49" providerId="ADAL" clId="{C31316D6-9C59-4D90-9ED1-11285EB80CC4}" dt="2026-03-13T09:45:30.666" v="9096" actId="20577"/>
          <ac:spMkLst>
            <pc:docMk/>
            <pc:sldMk cId="2664129001" sldId="386"/>
            <ac:spMk id="5" creationId="{276E7D74-E64E-2A0F-684C-5D2DA0404DA6}"/>
          </ac:spMkLst>
        </pc:spChg>
        <pc:spChg chg="add mod">
          <ac:chgData name="YU Shizhen (TRACTEBEL - BELGIUM)" userId="12f1145d-837b-4c1f-b135-2b3bfc9a1b49" providerId="ADAL" clId="{C31316D6-9C59-4D90-9ED1-11285EB80CC4}" dt="2026-03-06T09:51:21.931" v="512"/>
          <ac:spMkLst>
            <pc:docMk/>
            <pc:sldMk cId="2664129001" sldId="386"/>
            <ac:spMk id="8" creationId="{28EE256C-9CC3-6645-09E8-64733F0E5474}"/>
          </ac:spMkLst>
        </pc:spChg>
        <pc:spChg chg="add mod">
          <ac:chgData name="YU Shizhen (TRACTEBEL - BELGIUM)" userId="12f1145d-837b-4c1f-b135-2b3bfc9a1b49" providerId="ADAL" clId="{C31316D6-9C59-4D90-9ED1-11285EB80CC4}" dt="2026-03-06T09:55:52.114" v="528"/>
          <ac:spMkLst>
            <pc:docMk/>
            <pc:sldMk cId="2664129001" sldId="386"/>
            <ac:spMk id="12" creationId="{43114F18-4807-C166-090B-0C0BBFDB2BB2}"/>
          </ac:spMkLst>
        </pc:spChg>
        <pc:spChg chg="add mod">
          <ac:chgData name="YU Shizhen (TRACTEBEL - BELGIUM)" userId="12f1145d-837b-4c1f-b135-2b3bfc9a1b49" providerId="ADAL" clId="{C31316D6-9C59-4D90-9ED1-11285EB80CC4}" dt="2026-03-06T09:55:52.114" v="528"/>
          <ac:spMkLst>
            <pc:docMk/>
            <pc:sldMk cId="2664129001" sldId="386"/>
            <ac:spMk id="13" creationId="{471E96F7-4E6C-6DE3-5549-9BA54FEC35AB}"/>
          </ac:spMkLst>
        </pc:spChg>
        <pc:spChg chg="add mod">
          <ac:chgData name="YU Shizhen (TRACTEBEL - BELGIUM)" userId="12f1145d-837b-4c1f-b135-2b3bfc9a1b49" providerId="ADAL" clId="{C31316D6-9C59-4D90-9ED1-11285EB80CC4}" dt="2026-03-06T09:57:15.772" v="542"/>
          <ac:spMkLst>
            <pc:docMk/>
            <pc:sldMk cId="2664129001" sldId="386"/>
            <ac:spMk id="14" creationId="{C63A2D1D-0BDC-3ADF-591F-257AA1690977}"/>
          </ac:spMkLst>
        </pc:spChg>
        <pc:spChg chg="add mod ord">
          <ac:chgData name="YU Shizhen (TRACTEBEL - BELGIUM)" userId="12f1145d-837b-4c1f-b135-2b3bfc9a1b49" providerId="ADAL" clId="{C31316D6-9C59-4D90-9ED1-11285EB80CC4}" dt="2026-03-09T07:47:26.966" v="5051" actId="20577"/>
          <ac:spMkLst>
            <pc:docMk/>
            <pc:sldMk cId="2664129001" sldId="386"/>
            <ac:spMk id="15" creationId="{B27CB5E8-D562-D010-11E0-128F35A3F6D2}"/>
          </ac:spMkLst>
        </pc:spChg>
        <pc:spChg chg="add mod">
          <ac:chgData name="YU Shizhen (TRACTEBEL - BELGIUM)" userId="12f1145d-837b-4c1f-b135-2b3bfc9a1b49" providerId="ADAL" clId="{C31316D6-9C59-4D90-9ED1-11285EB80CC4}" dt="2026-03-06T10:03:04.337" v="625" actId="1037"/>
          <ac:spMkLst>
            <pc:docMk/>
            <pc:sldMk cId="2664129001" sldId="386"/>
            <ac:spMk id="16" creationId="{DB60135F-4831-9AA0-3D18-CC08300A064E}"/>
          </ac:spMkLst>
        </pc:spChg>
        <pc:spChg chg="add mod">
          <ac:chgData name="YU Shizhen (TRACTEBEL - BELGIUM)" userId="12f1145d-837b-4c1f-b135-2b3bfc9a1b49" providerId="ADAL" clId="{C31316D6-9C59-4D90-9ED1-11285EB80CC4}" dt="2026-03-06T10:03:04.337" v="625" actId="1037"/>
          <ac:spMkLst>
            <pc:docMk/>
            <pc:sldMk cId="2664129001" sldId="386"/>
            <ac:spMk id="29" creationId="{106DFF6A-0909-450F-7959-9F98B7EFE449}"/>
          </ac:spMkLst>
        </pc:spChg>
        <pc:spChg chg="add mod">
          <ac:chgData name="YU Shizhen (TRACTEBEL - BELGIUM)" userId="12f1145d-837b-4c1f-b135-2b3bfc9a1b49" providerId="ADAL" clId="{C31316D6-9C59-4D90-9ED1-11285EB80CC4}" dt="2026-03-06T10:03:04.337" v="625" actId="1037"/>
          <ac:spMkLst>
            <pc:docMk/>
            <pc:sldMk cId="2664129001" sldId="386"/>
            <ac:spMk id="30" creationId="{E8D31E2F-BFFE-912C-5730-8FE91D281570}"/>
          </ac:spMkLst>
        </pc:spChg>
        <pc:spChg chg="add mod">
          <ac:chgData name="YU Shizhen (TRACTEBEL - BELGIUM)" userId="12f1145d-837b-4c1f-b135-2b3bfc9a1b49" providerId="ADAL" clId="{C31316D6-9C59-4D90-9ED1-11285EB80CC4}" dt="2026-03-06T10:03:04.337" v="625" actId="1037"/>
          <ac:spMkLst>
            <pc:docMk/>
            <pc:sldMk cId="2664129001" sldId="386"/>
            <ac:spMk id="31" creationId="{55484C1E-1E8E-90AA-4625-27EF63C39131}"/>
          </ac:spMkLst>
        </pc:spChg>
        <pc:spChg chg="add mod">
          <ac:chgData name="YU Shizhen (TRACTEBEL - BELGIUM)" userId="12f1145d-837b-4c1f-b135-2b3bfc9a1b49" providerId="ADAL" clId="{C31316D6-9C59-4D90-9ED1-11285EB80CC4}" dt="2026-03-06T10:04:37.665" v="637" actId="14100"/>
          <ac:spMkLst>
            <pc:docMk/>
            <pc:sldMk cId="2664129001" sldId="386"/>
            <ac:spMk id="32" creationId="{72E761B8-8D68-63E3-308E-E6C4C0FB07A2}"/>
          </ac:spMkLst>
        </pc:spChg>
        <pc:spChg chg="add mod">
          <ac:chgData name="YU Shizhen (TRACTEBEL - BELGIUM)" userId="12f1145d-837b-4c1f-b135-2b3bfc9a1b49" providerId="ADAL" clId="{C31316D6-9C59-4D90-9ED1-11285EB80CC4}" dt="2026-03-06T10:04:59.147" v="701" actId="1037"/>
          <ac:spMkLst>
            <pc:docMk/>
            <pc:sldMk cId="2664129001" sldId="386"/>
            <ac:spMk id="33" creationId="{5AA6F4A7-5E19-B8D3-9748-C59D6E1164E8}"/>
          </ac:spMkLst>
        </pc:spChg>
        <pc:spChg chg="add mod">
          <ac:chgData name="YU Shizhen (TRACTEBEL - BELGIUM)" userId="12f1145d-837b-4c1f-b135-2b3bfc9a1b49" providerId="ADAL" clId="{C31316D6-9C59-4D90-9ED1-11285EB80CC4}" dt="2026-03-06T10:04:59.147" v="701" actId="1037"/>
          <ac:spMkLst>
            <pc:docMk/>
            <pc:sldMk cId="2664129001" sldId="386"/>
            <ac:spMk id="34" creationId="{0192C2A5-EF57-4BB3-01B9-495906D2F640}"/>
          </ac:spMkLst>
        </pc:spChg>
        <pc:spChg chg="add mod">
          <ac:chgData name="YU Shizhen (TRACTEBEL - BELGIUM)" userId="12f1145d-837b-4c1f-b135-2b3bfc9a1b49" providerId="ADAL" clId="{C31316D6-9C59-4D90-9ED1-11285EB80CC4}" dt="2026-03-06T10:04:59.147" v="701" actId="1037"/>
          <ac:spMkLst>
            <pc:docMk/>
            <pc:sldMk cId="2664129001" sldId="386"/>
            <ac:spMk id="35" creationId="{2EB2BE0D-1311-4944-C4F2-775D9D9BAE8E}"/>
          </ac:spMkLst>
        </pc:spChg>
        <pc:spChg chg="add mod">
          <ac:chgData name="YU Shizhen (TRACTEBEL - BELGIUM)" userId="12f1145d-837b-4c1f-b135-2b3bfc9a1b49" providerId="ADAL" clId="{C31316D6-9C59-4D90-9ED1-11285EB80CC4}" dt="2026-03-06T10:14:26.910" v="809" actId="1037"/>
          <ac:spMkLst>
            <pc:docMk/>
            <pc:sldMk cId="2664129001" sldId="386"/>
            <ac:spMk id="38" creationId="{72C10335-5292-68D9-0306-CC2F5E6C9464}"/>
          </ac:spMkLst>
        </pc:spChg>
        <pc:spChg chg="add mod">
          <ac:chgData name="YU Shizhen (TRACTEBEL - BELGIUM)" userId="12f1145d-837b-4c1f-b135-2b3bfc9a1b49" providerId="ADAL" clId="{C31316D6-9C59-4D90-9ED1-11285EB80CC4}" dt="2026-03-06T10:14:26.910" v="809" actId="1037"/>
          <ac:spMkLst>
            <pc:docMk/>
            <pc:sldMk cId="2664129001" sldId="386"/>
            <ac:spMk id="39" creationId="{3BB4E977-8E3E-D7FB-688F-DF476EF8F640}"/>
          </ac:spMkLst>
        </pc:spChg>
        <pc:spChg chg="add mod">
          <ac:chgData name="YU Shizhen (TRACTEBEL - BELGIUM)" userId="12f1145d-837b-4c1f-b135-2b3bfc9a1b49" providerId="ADAL" clId="{C31316D6-9C59-4D90-9ED1-11285EB80CC4}" dt="2026-03-06T10:14:26.910" v="809" actId="1037"/>
          <ac:spMkLst>
            <pc:docMk/>
            <pc:sldMk cId="2664129001" sldId="386"/>
            <ac:spMk id="40" creationId="{437EAC2B-9557-397A-01DE-0DB7AA2100A1}"/>
          </ac:spMkLst>
        </pc:spChg>
        <pc:spChg chg="add mod">
          <ac:chgData name="YU Shizhen (TRACTEBEL - BELGIUM)" userId="12f1145d-837b-4c1f-b135-2b3bfc9a1b49" providerId="ADAL" clId="{C31316D6-9C59-4D90-9ED1-11285EB80CC4}" dt="2026-03-06T10:14:26.910" v="809" actId="1037"/>
          <ac:spMkLst>
            <pc:docMk/>
            <pc:sldMk cId="2664129001" sldId="386"/>
            <ac:spMk id="41" creationId="{0F1AAD5A-763C-E9D3-CB25-1FA3FA9B0D23}"/>
          </ac:spMkLst>
        </pc:spChg>
        <pc:spChg chg="add mod">
          <ac:chgData name="YU Shizhen (TRACTEBEL - BELGIUM)" userId="12f1145d-837b-4c1f-b135-2b3bfc9a1b49" providerId="ADAL" clId="{C31316D6-9C59-4D90-9ED1-11285EB80CC4}" dt="2026-03-06T10:16:09.454" v="824" actId="1036"/>
          <ac:spMkLst>
            <pc:docMk/>
            <pc:sldMk cId="2664129001" sldId="386"/>
            <ac:spMk id="42" creationId="{2C7CEF20-F695-DD5D-624E-5FCA9E1D13A3}"/>
          </ac:spMkLst>
        </pc:spChg>
        <pc:spChg chg="add mod">
          <ac:chgData name="YU Shizhen (TRACTEBEL - BELGIUM)" userId="12f1145d-837b-4c1f-b135-2b3bfc9a1b49" providerId="ADAL" clId="{C31316D6-9C59-4D90-9ED1-11285EB80CC4}" dt="2026-03-06T10:16:52.257" v="870" actId="1037"/>
          <ac:spMkLst>
            <pc:docMk/>
            <pc:sldMk cId="2664129001" sldId="386"/>
            <ac:spMk id="43" creationId="{C233E7D7-64FA-8508-009E-25BBA4B9431D}"/>
          </ac:spMkLst>
        </pc:spChg>
        <pc:spChg chg="add mod">
          <ac:chgData name="YU Shizhen (TRACTEBEL - BELGIUM)" userId="12f1145d-837b-4c1f-b135-2b3bfc9a1b49" providerId="ADAL" clId="{C31316D6-9C59-4D90-9ED1-11285EB80CC4}" dt="2026-03-06T10:19:31.716" v="895" actId="1037"/>
          <ac:spMkLst>
            <pc:docMk/>
            <pc:sldMk cId="2664129001" sldId="386"/>
            <ac:spMk id="44" creationId="{35C844B8-1BAF-E914-2163-C1EBA67B61CC}"/>
          </ac:spMkLst>
        </pc:spChg>
        <pc:spChg chg="add mod">
          <ac:chgData name="YU Shizhen (TRACTEBEL - BELGIUM)" userId="12f1145d-837b-4c1f-b135-2b3bfc9a1b49" providerId="ADAL" clId="{C31316D6-9C59-4D90-9ED1-11285EB80CC4}" dt="2026-03-06T10:19:55.050" v="903" actId="1036"/>
          <ac:spMkLst>
            <pc:docMk/>
            <pc:sldMk cId="2664129001" sldId="386"/>
            <ac:spMk id="45" creationId="{260E1702-94A6-CCDF-3167-FA7EF6EC26A2}"/>
          </ac:spMkLst>
        </pc:spChg>
        <pc:spChg chg="add mod">
          <ac:chgData name="YU Shizhen (TRACTEBEL - BELGIUM)" userId="12f1145d-837b-4c1f-b135-2b3bfc9a1b49" providerId="ADAL" clId="{C31316D6-9C59-4D90-9ED1-11285EB80CC4}" dt="2026-03-06T10:20:33.980" v="934" actId="14100"/>
          <ac:spMkLst>
            <pc:docMk/>
            <pc:sldMk cId="2664129001" sldId="386"/>
            <ac:spMk id="46" creationId="{E40FE94C-C673-902F-ED18-C8181CC4F973}"/>
          </ac:spMkLst>
        </pc:spChg>
        <pc:spChg chg="add mod">
          <ac:chgData name="YU Shizhen (TRACTEBEL - BELGIUM)" userId="12f1145d-837b-4c1f-b135-2b3bfc9a1b49" providerId="ADAL" clId="{C31316D6-9C59-4D90-9ED1-11285EB80CC4}" dt="2026-03-06T10:22:00.407" v="956" actId="693"/>
          <ac:spMkLst>
            <pc:docMk/>
            <pc:sldMk cId="2664129001" sldId="386"/>
            <ac:spMk id="47" creationId="{B01AD682-4C6A-B87C-F6B0-D98ACB3FE5CB}"/>
          </ac:spMkLst>
        </pc:spChg>
        <pc:spChg chg="add mod">
          <ac:chgData name="YU Shizhen (TRACTEBEL - BELGIUM)" userId="12f1145d-837b-4c1f-b135-2b3bfc9a1b49" providerId="ADAL" clId="{C31316D6-9C59-4D90-9ED1-11285EB80CC4}" dt="2026-03-06T10:22:00.407" v="956" actId="693"/>
          <ac:spMkLst>
            <pc:docMk/>
            <pc:sldMk cId="2664129001" sldId="386"/>
            <ac:spMk id="48" creationId="{D222D6A3-B77B-E28D-0A73-2474BFC6354A}"/>
          </ac:spMkLst>
        </pc:spChg>
        <pc:spChg chg="add mod">
          <ac:chgData name="YU Shizhen (TRACTEBEL - BELGIUM)" userId="12f1145d-837b-4c1f-b135-2b3bfc9a1b49" providerId="ADAL" clId="{C31316D6-9C59-4D90-9ED1-11285EB80CC4}" dt="2026-03-06T10:23:03.936" v="1075" actId="1035"/>
          <ac:spMkLst>
            <pc:docMk/>
            <pc:sldMk cId="2664129001" sldId="386"/>
            <ac:spMk id="51" creationId="{EC978019-212A-E2FF-43FB-14EA27DADF5E}"/>
          </ac:spMkLst>
        </pc:spChg>
        <pc:spChg chg="add mod">
          <ac:chgData name="YU Shizhen (TRACTEBEL - BELGIUM)" userId="12f1145d-837b-4c1f-b135-2b3bfc9a1b49" providerId="ADAL" clId="{C31316D6-9C59-4D90-9ED1-11285EB80CC4}" dt="2026-03-06T10:23:03.936" v="1075" actId="1035"/>
          <ac:spMkLst>
            <pc:docMk/>
            <pc:sldMk cId="2664129001" sldId="386"/>
            <ac:spMk id="52" creationId="{5C2CD2D2-C884-8AE4-9AF8-19785B11436B}"/>
          </ac:spMkLst>
        </pc:spChg>
        <pc:spChg chg="add mod">
          <ac:chgData name="YU Shizhen (TRACTEBEL - BELGIUM)" userId="12f1145d-837b-4c1f-b135-2b3bfc9a1b49" providerId="ADAL" clId="{C31316D6-9C59-4D90-9ED1-11285EB80CC4}" dt="2026-03-06T10:28:15.540" v="1123" actId="1035"/>
          <ac:spMkLst>
            <pc:docMk/>
            <pc:sldMk cId="2664129001" sldId="386"/>
            <ac:spMk id="55" creationId="{BF0B8624-6DC6-0736-BF40-3D5192D640C5}"/>
          </ac:spMkLst>
        </pc:spChg>
        <pc:spChg chg="add mod">
          <ac:chgData name="YU Shizhen (TRACTEBEL - BELGIUM)" userId="12f1145d-837b-4c1f-b135-2b3bfc9a1b49" providerId="ADAL" clId="{C31316D6-9C59-4D90-9ED1-11285EB80CC4}" dt="2026-03-06T10:28:27.884" v="1158" actId="1036"/>
          <ac:spMkLst>
            <pc:docMk/>
            <pc:sldMk cId="2664129001" sldId="386"/>
            <ac:spMk id="56" creationId="{A4C2B9AB-05BC-87C0-0DCD-19BE9164A2A5}"/>
          </ac:spMkLst>
        </pc:spChg>
        <pc:spChg chg="add mod">
          <ac:chgData name="YU Shizhen (TRACTEBEL - BELGIUM)" userId="12f1145d-837b-4c1f-b135-2b3bfc9a1b49" providerId="ADAL" clId="{C31316D6-9C59-4D90-9ED1-11285EB80CC4}" dt="2026-03-06T10:28:38.749" v="1192" actId="1035"/>
          <ac:spMkLst>
            <pc:docMk/>
            <pc:sldMk cId="2664129001" sldId="386"/>
            <ac:spMk id="57" creationId="{0220FDA5-9D0E-F10E-34DE-905289D2C362}"/>
          </ac:spMkLst>
        </pc:spChg>
        <pc:spChg chg="add mod">
          <ac:chgData name="YU Shizhen (TRACTEBEL - BELGIUM)" userId="12f1145d-837b-4c1f-b135-2b3bfc9a1b49" providerId="ADAL" clId="{C31316D6-9C59-4D90-9ED1-11285EB80CC4}" dt="2026-03-06T10:28:47.515" v="1217" actId="1037"/>
          <ac:spMkLst>
            <pc:docMk/>
            <pc:sldMk cId="2664129001" sldId="386"/>
            <ac:spMk id="58" creationId="{E3394E67-AB4F-7181-A692-F6846E6411A5}"/>
          </ac:spMkLst>
        </pc:spChg>
        <pc:spChg chg="add mod">
          <ac:chgData name="YU Shizhen (TRACTEBEL - BELGIUM)" userId="12f1145d-837b-4c1f-b135-2b3bfc9a1b49" providerId="ADAL" clId="{C31316D6-9C59-4D90-9ED1-11285EB80CC4}" dt="2026-03-06T10:29:00.101" v="1282" actId="1038"/>
          <ac:spMkLst>
            <pc:docMk/>
            <pc:sldMk cId="2664129001" sldId="386"/>
            <ac:spMk id="59" creationId="{1172308D-EBF2-8742-38A1-2D0E0C4758A8}"/>
          </ac:spMkLst>
        </pc:spChg>
        <pc:spChg chg="add mod">
          <ac:chgData name="YU Shizhen (TRACTEBEL - BELGIUM)" userId="12f1145d-837b-4c1f-b135-2b3bfc9a1b49" providerId="ADAL" clId="{C31316D6-9C59-4D90-9ED1-11285EB80CC4}" dt="2026-03-06T10:29:35.831" v="1310" actId="1035"/>
          <ac:spMkLst>
            <pc:docMk/>
            <pc:sldMk cId="2664129001" sldId="386"/>
            <ac:spMk id="60" creationId="{93C857D7-1E24-0D7D-6D4F-501DE9E2A626}"/>
          </ac:spMkLst>
        </pc:spChg>
        <pc:spChg chg="add mod">
          <ac:chgData name="YU Shizhen (TRACTEBEL - BELGIUM)" userId="12f1145d-837b-4c1f-b135-2b3bfc9a1b49" providerId="ADAL" clId="{C31316D6-9C59-4D90-9ED1-11285EB80CC4}" dt="2026-03-06T10:29:44.544" v="1334" actId="1035"/>
          <ac:spMkLst>
            <pc:docMk/>
            <pc:sldMk cId="2664129001" sldId="386"/>
            <ac:spMk id="61" creationId="{957716E7-23D0-106E-D8A4-0301C05C4E63}"/>
          </ac:spMkLst>
        </pc:spChg>
        <pc:spChg chg="add mod">
          <ac:chgData name="YU Shizhen (TRACTEBEL - BELGIUM)" userId="12f1145d-837b-4c1f-b135-2b3bfc9a1b49" providerId="ADAL" clId="{C31316D6-9C59-4D90-9ED1-11285EB80CC4}" dt="2026-03-06T10:30:02.174" v="1377" actId="1037"/>
          <ac:spMkLst>
            <pc:docMk/>
            <pc:sldMk cId="2664129001" sldId="386"/>
            <ac:spMk id="62" creationId="{2042936F-39A2-280D-FC89-A05425492D42}"/>
          </ac:spMkLst>
        </pc:spChg>
        <pc:spChg chg="add mod">
          <ac:chgData name="YU Shizhen (TRACTEBEL - BELGIUM)" userId="12f1145d-837b-4c1f-b135-2b3bfc9a1b49" providerId="ADAL" clId="{C31316D6-9C59-4D90-9ED1-11285EB80CC4}" dt="2026-03-06T10:30:10.002" v="1429" actId="1037"/>
          <ac:spMkLst>
            <pc:docMk/>
            <pc:sldMk cId="2664129001" sldId="386"/>
            <ac:spMk id="63" creationId="{5FF08B99-65D8-F63A-7091-5F4AFEB06BD1}"/>
          </ac:spMkLst>
        </pc:spChg>
        <pc:spChg chg="add mod">
          <ac:chgData name="YU Shizhen (TRACTEBEL - BELGIUM)" userId="12f1145d-837b-4c1f-b135-2b3bfc9a1b49" providerId="ADAL" clId="{C31316D6-9C59-4D90-9ED1-11285EB80CC4}" dt="2026-03-06T10:30:56.854" v="1538" actId="1038"/>
          <ac:spMkLst>
            <pc:docMk/>
            <pc:sldMk cId="2664129001" sldId="386"/>
            <ac:spMk id="65" creationId="{1CCF4684-4856-57C1-C989-6745A1332CDA}"/>
          </ac:spMkLst>
        </pc:spChg>
        <pc:spChg chg="add mod">
          <ac:chgData name="YU Shizhen (TRACTEBEL - BELGIUM)" userId="12f1145d-837b-4c1f-b135-2b3bfc9a1b49" providerId="ADAL" clId="{C31316D6-9C59-4D90-9ED1-11285EB80CC4}" dt="2026-03-06T10:31:10.769" v="1613" actId="1037"/>
          <ac:spMkLst>
            <pc:docMk/>
            <pc:sldMk cId="2664129001" sldId="386"/>
            <ac:spMk id="66" creationId="{796DDA25-D04D-E240-9CCD-41E25BDBC4B5}"/>
          </ac:spMkLst>
        </pc:spChg>
        <pc:spChg chg="add mod">
          <ac:chgData name="YU Shizhen (TRACTEBEL - BELGIUM)" userId="12f1145d-837b-4c1f-b135-2b3bfc9a1b49" providerId="ADAL" clId="{C31316D6-9C59-4D90-9ED1-11285EB80CC4}" dt="2026-03-06T10:31:18.139" v="1646" actId="1037"/>
          <ac:spMkLst>
            <pc:docMk/>
            <pc:sldMk cId="2664129001" sldId="386"/>
            <ac:spMk id="67" creationId="{2D21EA30-9066-6A78-88AE-F6EE45CE24F9}"/>
          </ac:spMkLst>
        </pc:spChg>
        <pc:spChg chg="add mod">
          <ac:chgData name="YU Shizhen (TRACTEBEL - BELGIUM)" userId="12f1145d-837b-4c1f-b135-2b3bfc9a1b49" providerId="ADAL" clId="{C31316D6-9C59-4D90-9ED1-11285EB80CC4}" dt="2026-03-06T10:35:04.995" v="1735" actId="1036"/>
          <ac:spMkLst>
            <pc:docMk/>
            <pc:sldMk cId="2664129001" sldId="386"/>
            <ac:spMk id="68" creationId="{659E0566-CE75-3B3D-B957-0CAB9201F4AE}"/>
          </ac:spMkLst>
        </pc:spChg>
        <pc:spChg chg="add mod">
          <ac:chgData name="YU Shizhen (TRACTEBEL - BELGIUM)" userId="12f1145d-837b-4c1f-b135-2b3bfc9a1b49" providerId="ADAL" clId="{C31316D6-9C59-4D90-9ED1-11285EB80CC4}" dt="2026-03-06T10:35:04.995" v="1735" actId="1036"/>
          <ac:spMkLst>
            <pc:docMk/>
            <pc:sldMk cId="2664129001" sldId="386"/>
            <ac:spMk id="69" creationId="{3FD852D5-E50F-FCAC-200F-8DFFC507F428}"/>
          </ac:spMkLst>
        </pc:spChg>
        <pc:spChg chg="add mod">
          <ac:chgData name="YU Shizhen (TRACTEBEL - BELGIUM)" userId="12f1145d-837b-4c1f-b135-2b3bfc9a1b49" providerId="ADAL" clId="{C31316D6-9C59-4D90-9ED1-11285EB80CC4}" dt="2026-03-06T10:35:04.995" v="1735" actId="1036"/>
          <ac:spMkLst>
            <pc:docMk/>
            <pc:sldMk cId="2664129001" sldId="386"/>
            <ac:spMk id="72" creationId="{3F848BED-9988-1B46-6973-7CBECD942215}"/>
          </ac:spMkLst>
        </pc:spChg>
        <pc:spChg chg="add mod">
          <ac:chgData name="YU Shizhen (TRACTEBEL - BELGIUM)" userId="12f1145d-837b-4c1f-b135-2b3bfc9a1b49" providerId="ADAL" clId="{C31316D6-9C59-4D90-9ED1-11285EB80CC4}" dt="2026-03-06T10:35:04.995" v="1735" actId="1036"/>
          <ac:spMkLst>
            <pc:docMk/>
            <pc:sldMk cId="2664129001" sldId="386"/>
            <ac:spMk id="74" creationId="{02560C40-22AF-7010-57F1-BC43CE1E8509}"/>
          </ac:spMkLst>
        </pc:spChg>
        <pc:spChg chg="add mod">
          <ac:chgData name="YU Shizhen (TRACTEBEL - BELGIUM)" userId="12f1145d-837b-4c1f-b135-2b3bfc9a1b49" providerId="ADAL" clId="{C31316D6-9C59-4D90-9ED1-11285EB80CC4}" dt="2026-03-06T10:35:04.995" v="1735" actId="1036"/>
          <ac:spMkLst>
            <pc:docMk/>
            <pc:sldMk cId="2664129001" sldId="386"/>
            <ac:spMk id="75" creationId="{BE5DEED6-9659-7CD7-9536-0D7B6E11CAC0}"/>
          </ac:spMkLst>
        </pc:spChg>
        <pc:spChg chg="add mod">
          <ac:chgData name="YU Shizhen (TRACTEBEL - BELGIUM)" userId="12f1145d-837b-4c1f-b135-2b3bfc9a1b49" providerId="ADAL" clId="{C31316D6-9C59-4D90-9ED1-11285EB80CC4}" dt="2026-03-06T10:35:04.995" v="1735" actId="1036"/>
          <ac:spMkLst>
            <pc:docMk/>
            <pc:sldMk cId="2664129001" sldId="386"/>
            <ac:spMk id="76" creationId="{AFCC7F90-284F-9BC3-31E1-34047D5A997E}"/>
          </ac:spMkLst>
        </pc:spChg>
        <pc:spChg chg="add mod">
          <ac:chgData name="YU Shizhen (TRACTEBEL - BELGIUM)" userId="12f1145d-837b-4c1f-b135-2b3bfc9a1b49" providerId="ADAL" clId="{C31316D6-9C59-4D90-9ED1-11285EB80CC4}" dt="2026-03-06T10:35:04.995" v="1735" actId="1036"/>
          <ac:spMkLst>
            <pc:docMk/>
            <pc:sldMk cId="2664129001" sldId="386"/>
            <ac:spMk id="80" creationId="{C999A466-D336-820D-BAB7-99EA5D989DE7}"/>
          </ac:spMkLst>
        </pc:spChg>
        <pc:spChg chg="add mod">
          <ac:chgData name="YU Shizhen (TRACTEBEL - BELGIUM)" userId="12f1145d-837b-4c1f-b135-2b3bfc9a1b49" providerId="ADAL" clId="{C31316D6-9C59-4D90-9ED1-11285EB80CC4}" dt="2026-03-06T10:35:04.995" v="1735" actId="1036"/>
          <ac:spMkLst>
            <pc:docMk/>
            <pc:sldMk cId="2664129001" sldId="386"/>
            <ac:spMk id="83" creationId="{311A2AA0-B06E-F2A0-3192-8BF8EB64D4F2}"/>
          </ac:spMkLst>
        </pc:spChg>
        <pc:spChg chg="add mod">
          <ac:chgData name="YU Shizhen (TRACTEBEL - BELGIUM)" userId="12f1145d-837b-4c1f-b135-2b3bfc9a1b49" providerId="ADAL" clId="{C31316D6-9C59-4D90-9ED1-11285EB80CC4}" dt="2026-03-06T10:35:04.995" v="1735" actId="1036"/>
          <ac:spMkLst>
            <pc:docMk/>
            <pc:sldMk cId="2664129001" sldId="386"/>
            <ac:spMk id="84" creationId="{8A96AEA5-41EC-9BA2-7724-B65ADB427747}"/>
          </ac:spMkLst>
        </pc:spChg>
        <pc:spChg chg="add mod">
          <ac:chgData name="YU Shizhen (TRACTEBEL - BELGIUM)" userId="12f1145d-837b-4c1f-b135-2b3bfc9a1b49" providerId="ADAL" clId="{C31316D6-9C59-4D90-9ED1-11285EB80CC4}" dt="2026-03-06T10:35:04.995" v="1735" actId="1036"/>
          <ac:spMkLst>
            <pc:docMk/>
            <pc:sldMk cId="2664129001" sldId="386"/>
            <ac:spMk id="93" creationId="{AA3E6E57-2D39-168F-6A80-8C5FBB60CB6B}"/>
          </ac:spMkLst>
        </pc:spChg>
        <pc:spChg chg="add mod">
          <ac:chgData name="YU Shizhen (TRACTEBEL - BELGIUM)" userId="12f1145d-837b-4c1f-b135-2b3bfc9a1b49" providerId="ADAL" clId="{C31316D6-9C59-4D90-9ED1-11285EB80CC4}" dt="2026-03-06T10:36:09.883" v="1757" actId="693"/>
          <ac:spMkLst>
            <pc:docMk/>
            <pc:sldMk cId="2664129001" sldId="386"/>
            <ac:spMk id="98" creationId="{C5221FDE-A05D-9D60-EE35-8E0924801E0B}"/>
          </ac:spMkLst>
        </pc:spChg>
        <pc:spChg chg="add mod">
          <ac:chgData name="YU Shizhen (TRACTEBEL - BELGIUM)" userId="12f1145d-837b-4c1f-b135-2b3bfc9a1b49" providerId="ADAL" clId="{C31316D6-9C59-4D90-9ED1-11285EB80CC4}" dt="2026-03-06T10:36:09.883" v="1757" actId="693"/>
          <ac:spMkLst>
            <pc:docMk/>
            <pc:sldMk cId="2664129001" sldId="386"/>
            <ac:spMk id="100" creationId="{6D8EB2C8-7891-014E-60C8-1C73B19E5B55}"/>
          </ac:spMkLst>
        </pc:spChg>
        <pc:spChg chg="add mod">
          <ac:chgData name="YU Shizhen (TRACTEBEL - BELGIUM)" userId="12f1145d-837b-4c1f-b135-2b3bfc9a1b49" providerId="ADAL" clId="{C31316D6-9C59-4D90-9ED1-11285EB80CC4}" dt="2026-03-06T10:36:09.883" v="1757" actId="693"/>
          <ac:spMkLst>
            <pc:docMk/>
            <pc:sldMk cId="2664129001" sldId="386"/>
            <ac:spMk id="101" creationId="{FB2654E5-39BC-FB9A-DF77-6C6F6BE8A111}"/>
          </ac:spMkLst>
        </pc:spChg>
        <pc:spChg chg="add mod">
          <ac:chgData name="YU Shizhen (TRACTEBEL - BELGIUM)" userId="12f1145d-837b-4c1f-b135-2b3bfc9a1b49" providerId="ADAL" clId="{C31316D6-9C59-4D90-9ED1-11285EB80CC4}" dt="2026-03-06T10:36:09.883" v="1757" actId="693"/>
          <ac:spMkLst>
            <pc:docMk/>
            <pc:sldMk cId="2664129001" sldId="386"/>
            <ac:spMk id="103" creationId="{23D1977C-A97D-D80D-C683-3CE3DF1CFF7B}"/>
          </ac:spMkLst>
        </pc:spChg>
        <pc:spChg chg="add mod">
          <ac:chgData name="YU Shizhen (TRACTEBEL - BELGIUM)" userId="12f1145d-837b-4c1f-b135-2b3bfc9a1b49" providerId="ADAL" clId="{C31316D6-9C59-4D90-9ED1-11285EB80CC4}" dt="2026-03-06T10:36:09.883" v="1757" actId="693"/>
          <ac:spMkLst>
            <pc:docMk/>
            <pc:sldMk cId="2664129001" sldId="386"/>
            <ac:spMk id="105" creationId="{28A8F8A1-385E-E7DC-64E8-A23D258EAB7B}"/>
          </ac:spMkLst>
        </pc:spChg>
        <pc:spChg chg="add mod">
          <ac:chgData name="YU Shizhen (TRACTEBEL - BELGIUM)" userId="12f1145d-837b-4c1f-b135-2b3bfc9a1b49" providerId="ADAL" clId="{C31316D6-9C59-4D90-9ED1-11285EB80CC4}" dt="2026-03-06T10:36:09.883" v="1757" actId="693"/>
          <ac:spMkLst>
            <pc:docMk/>
            <pc:sldMk cId="2664129001" sldId="386"/>
            <ac:spMk id="106" creationId="{13AA6801-7F2F-1E79-7F3B-44A1B7C019D6}"/>
          </ac:spMkLst>
        </pc:spChg>
        <pc:spChg chg="add mod">
          <ac:chgData name="YU Shizhen (TRACTEBEL - BELGIUM)" userId="12f1145d-837b-4c1f-b135-2b3bfc9a1b49" providerId="ADAL" clId="{C31316D6-9C59-4D90-9ED1-11285EB80CC4}" dt="2026-03-06T10:36:09.883" v="1757" actId="693"/>
          <ac:spMkLst>
            <pc:docMk/>
            <pc:sldMk cId="2664129001" sldId="386"/>
            <ac:spMk id="113" creationId="{4869DEC5-D955-6DEC-DEF3-A5C01C1C64BB}"/>
          </ac:spMkLst>
        </pc:spChg>
        <pc:spChg chg="add mod">
          <ac:chgData name="YU Shizhen (TRACTEBEL - BELGIUM)" userId="12f1145d-837b-4c1f-b135-2b3bfc9a1b49" providerId="ADAL" clId="{C31316D6-9C59-4D90-9ED1-11285EB80CC4}" dt="2026-03-06T10:36:09.883" v="1757" actId="693"/>
          <ac:spMkLst>
            <pc:docMk/>
            <pc:sldMk cId="2664129001" sldId="386"/>
            <ac:spMk id="116" creationId="{43AAD67C-FBE7-DF08-0694-8B313F76DD55}"/>
          </ac:spMkLst>
        </pc:spChg>
        <pc:spChg chg="add mod">
          <ac:chgData name="YU Shizhen (TRACTEBEL - BELGIUM)" userId="12f1145d-837b-4c1f-b135-2b3bfc9a1b49" providerId="ADAL" clId="{C31316D6-9C59-4D90-9ED1-11285EB80CC4}" dt="2026-03-06T10:36:09.883" v="1757" actId="693"/>
          <ac:spMkLst>
            <pc:docMk/>
            <pc:sldMk cId="2664129001" sldId="386"/>
            <ac:spMk id="118" creationId="{A5E62F25-526E-459D-4FA8-CEA7DC7FDC95}"/>
          </ac:spMkLst>
        </pc:spChg>
        <pc:spChg chg="add mod">
          <ac:chgData name="YU Shizhen (TRACTEBEL - BELGIUM)" userId="12f1145d-837b-4c1f-b135-2b3bfc9a1b49" providerId="ADAL" clId="{C31316D6-9C59-4D90-9ED1-11285EB80CC4}" dt="2026-03-06T10:36:09.883" v="1757" actId="693"/>
          <ac:spMkLst>
            <pc:docMk/>
            <pc:sldMk cId="2664129001" sldId="386"/>
            <ac:spMk id="120" creationId="{6922280C-85B8-B4AB-66F2-EE91C959B8C5}"/>
          </ac:spMkLst>
        </pc:spChg>
        <pc:spChg chg="add mod">
          <ac:chgData name="YU Shizhen (TRACTEBEL - BELGIUM)" userId="12f1145d-837b-4c1f-b135-2b3bfc9a1b49" providerId="ADAL" clId="{C31316D6-9C59-4D90-9ED1-11285EB80CC4}" dt="2026-03-08T21:28:51.082" v="4905" actId="114"/>
          <ac:spMkLst>
            <pc:docMk/>
            <pc:sldMk cId="2664129001" sldId="386"/>
            <ac:spMk id="125" creationId="{D59AFB4E-BB08-B877-F9CA-43346ABB6A40}"/>
          </ac:spMkLst>
        </pc:spChg>
        <pc:cxnChg chg="add mod">
          <ac:chgData name="YU Shizhen (TRACTEBEL - BELGIUM)" userId="12f1145d-837b-4c1f-b135-2b3bfc9a1b49" providerId="ADAL" clId="{C31316D6-9C59-4D90-9ED1-11285EB80CC4}" dt="2026-03-06T09:51:21.931" v="512"/>
          <ac:cxnSpMkLst>
            <pc:docMk/>
            <pc:sldMk cId="2664129001" sldId="386"/>
            <ac:cxnSpMk id="7" creationId="{D0169E38-9074-87B2-B0B9-4EEF80EBF3AA}"/>
          </ac:cxnSpMkLst>
        </pc:cxnChg>
      </pc:sldChg>
      <pc:sldChg chg="addSp delSp modSp add mod addAnim delAnim modAnim">
        <pc:chgData name="YU Shizhen (TRACTEBEL - BELGIUM)" userId="12f1145d-837b-4c1f-b135-2b3bfc9a1b49" providerId="ADAL" clId="{C31316D6-9C59-4D90-9ED1-11285EB80CC4}" dt="2026-03-11T13:30:11.506" v="8188" actId="1038"/>
        <pc:sldMkLst>
          <pc:docMk/>
          <pc:sldMk cId="3471650714" sldId="387"/>
        </pc:sldMkLst>
        <pc:spChg chg="mod">
          <ac:chgData name="YU Shizhen (TRACTEBEL - BELGIUM)" userId="12f1145d-837b-4c1f-b135-2b3bfc9a1b49" providerId="ADAL" clId="{C31316D6-9C59-4D90-9ED1-11285EB80CC4}" dt="2026-03-06T15:26:50.223" v="3034" actId="1036"/>
          <ac:spMkLst>
            <pc:docMk/>
            <pc:sldMk cId="3471650714" sldId="387"/>
            <ac:spMk id="5" creationId="{7B6E4BF7-BFDC-2EAD-B099-61C7C2B19FEF}"/>
          </ac:spMkLst>
        </pc:spChg>
        <pc:spChg chg="mod">
          <ac:chgData name="YU Shizhen (TRACTEBEL - BELGIUM)" userId="12f1145d-837b-4c1f-b135-2b3bfc9a1b49" providerId="ADAL" clId="{C31316D6-9C59-4D90-9ED1-11285EB80CC4}" dt="2026-03-06T15:26:50.223" v="3034" actId="1036"/>
          <ac:spMkLst>
            <pc:docMk/>
            <pc:sldMk cId="3471650714" sldId="387"/>
            <ac:spMk id="11" creationId="{D8E91283-2215-13C2-7ECF-C11E6E8EE52E}"/>
          </ac:spMkLst>
        </pc:spChg>
        <pc:spChg chg="mod">
          <ac:chgData name="YU Shizhen (TRACTEBEL - BELGIUM)" userId="12f1145d-837b-4c1f-b135-2b3bfc9a1b49" providerId="ADAL" clId="{C31316D6-9C59-4D90-9ED1-11285EB80CC4}" dt="2026-03-09T07:52:50.293" v="5065" actId="1036"/>
          <ac:spMkLst>
            <pc:docMk/>
            <pc:sldMk cId="3471650714" sldId="387"/>
            <ac:spMk id="14" creationId="{4E377B34-36C5-4BAE-D9DD-3C31F20EB512}"/>
          </ac:spMkLst>
        </pc:spChg>
        <pc:spChg chg="mod">
          <ac:chgData name="YU Shizhen (TRACTEBEL - BELGIUM)" userId="12f1145d-837b-4c1f-b135-2b3bfc9a1b49" providerId="ADAL" clId="{C31316D6-9C59-4D90-9ED1-11285EB80CC4}" dt="2026-03-09T07:52:50.293" v="5065" actId="1036"/>
          <ac:spMkLst>
            <pc:docMk/>
            <pc:sldMk cId="3471650714" sldId="387"/>
            <ac:spMk id="16" creationId="{943DD891-78A5-8F3A-4D6D-11BD2AA64DDB}"/>
          </ac:spMkLst>
        </pc:spChg>
        <pc:spChg chg="mod">
          <ac:chgData name="YU Shizhen (TRACTEBEL - BELGIUM)" userId="12f1145d-837b-4c1f-b135-2b3bfc9a1b49" providerId="ADAL" clId="{C31316D6-9C59-4D90-9ED1-11285EB80CC4}" dt="2026-03-06T15:26:50.223" v="3034" actId="1036"/>
          <ac:spMkLst>
            <pc:docMk/>
            <pc:sldMk cId="3471650714" sldId="387"/>
            <ac:spMk id="17" creationId="{E2A242A5-8398-F8B0-6373-FD713C65FB4E}"/>
          </ac:spMkLst>
        </pc:spChg>
        <pc:spChg chg="mod">
          <ac:chgData name="YU Shizhen (TRACTEBEL - BELGIUM)" userId="12f1145d-837b-4c1f-b135-2b3bfc9a1b49" providerId="ADAL" clId="{C31316D6-9C59-4D90-9ED1-11285EB80CC4}" dt="2026-03-09T07:52:50.293" v="5065" actId="1036"/>
          <ac:spMkLst>
            <pc:docMk/>
            <pc:sldMk cId="3471650714" sldId="387"/>
            <ac:spMk id="21" creationId="{E6AAE5E4-B389-445A-3E5A-35ED7A2695D5}"/>
          </ac:spMkLst>
        </pc:spChg>
        <pc:spChg chg="mod">
          <ac:chgData name="YU Shizhen (TRACTEBEL - BELGIUM)" userId="12f1145d-837b-4c1f-b135-2b3bfc9a1b49" providerId="ADAL" clId="{C31316D6-9C59-4D90-9ED1-11285EB80CC4}" dt="2026-03-09T07:52:50.293" v="5065" actId="1036"/>
          <ac:spMkLst>
            <pc:docMk/>
            <pc:sldMk cId="3471650714" sldId="387"/>
            <ac:spMk id="42" creationId="{EC09E064-897C-F7E0-4592-DBC970E2FB8C}"/>
          </ac:spMkLst>
        </pc:spChg>
        <pc:spChg chg="mod">
          <ac:chgData name="YU Shizhen (TRACTEBEL - BELGIUM)" userId="12f1145d-837b-4c1f-b135-2b3bfc9a1b49" providerId="ADAL" clId="{C31316D6-9C59-4D90-9ED1-11285EB80CC4}" dt="2026-03-06T15:26:50.223" v="3034" actId="1036"/>
          <ac:spMkLst>
            <pc:docMk/>
            <pc:sldMk cId="3471650714" sldId="387"/>
            <ac:spMk id="43" creationId="{62296FBB-5D3F-09A6-A6B0-718C0574E6A4}"/>
          </ac:spMkLst>
        </pc:spChg>
        <pc:spChg chg="mod">
          <ac:chgData name="YU Shizhen (TRACTEBEL - BELGIUM)" userId="12f1145d-837b-4c1f-b135-2b3bfc9a1b49" providerId="ADAL" clId="{C31316D6-9C59-4D90-9ED1-11285EB80CC4}" dt="2026-03-09T07:52:50.293" v="5065" actId="1036"/>
          <ac:spMkLst>
            <pc:docMk/>
            <pc:sldMk cId="3471650714" sldId="387"/>
            <ac:spMk id="44" creationId="{0D76595E-D76B-E257-35DE-E3039A28FC59}"/>
          </ac:spMkLst>
        </pc:spChg>
        <pc:spChg chg="mod">
          <ac:chgData name="YU Shizhen (TRACTEBEL - BELGIUM)" userId="12f1145d-837b-4c1f-b135-2b3bfc9a1b49" providerId="ADAL" clId="{C31316D6-9C59-4D90-9ED1-11285EB80CC4}" dt="2026-03-06T15:22:11.362" v="2940" actId="1035"/>
          <ac:spMkLst>
            <pc:docMk/>
            <pc:sldMk cId="3471650714" sldId="387"/>
            <ac:spMk id="45" creationId="{CC2376C2-5FE3-C5F5-1649-DCEF744C22E9}"/>
          </ac:spMkLst>
        </pc:spChg>
        <pc:spChg chg="mod">
          <ac:chgData name="YU Shizhen (TRACTEBEL - BELGIUM)" userId="12f1145d-837b-4c1f-b135-2b3bfc9a1b49" providerId="ADAL" clId="{C31316D6-9C59-4D90-9ED1-11285EB80CC4}" dt="2026-03-06T20:16:30.864" v="3204" actId="14100"/>
          <ac:spMkLst>
            <pc:docMk/>
            <pc:sldMk cId="3471650714" sldId="387"/>
            <ac:spMk id="46" creationId="{F2781AB8-F560-9188-7426-BC009003E674}"/>
          </ac:spMkLst>
        </pc:spChg>
        <pc:spChg chg="mod">
          <ac:chgData name="YU Shizhen (TRACTEBEL - BELGIUM)" userId="12f1145d-837b-4c1f-b135-2b3bfc9a1b49" providerId="ADAL" clId="{C31316D6-9C59-4D90-9ED1-11285EB80CC4}" dt="2026-03-09T07:52:50.293" v="5065" actId="1036"/>
          <ac:spMkLst>
            <pc:docMk/>
            <pc:sldMk cId="3471650714" sldId="387"/>
            <ac:spMk id="47" creationId="{B1ADBAE9-58F5-EA41-385B-D4D76B57DF4A}"/>
          </ac:spMkLst>
        </pc:spChg>
        <pc:spChg chg="mod">
          <ac:chgData name="YU Shizhen (TRACTEBEL - BELGIUM)" userId="12f1145d-837b-4c1f-b135-2b3bfc9a1b49" providerId="ADAL" clId="{C31316D6-9C59-4D90-9ED1-11285EB80CC4}" dt="2026-03-06T15:37:15.677" v="3088" actId="1036"/>
          <ac:spMkLst>
            <pc:docMk/>
            <pc:sldMk cId="3471650714" sldId="387"/>
            <ac:spMk id="68" creationId="{B2D7E219-EA9E-5A26-BA6F-A68570BA716E}"/>
          </ac:spMkLst>
        </pc:spChg>
        <pc:spChg chg="mod">
          <ac:chgData name="YU Shizhen (TRACTEBEL - BELGIUM)" userId="12f1145d-837b-4c1f-b135-2b3bfc9a1b49" providerId="ADAL" clId="{C31316D6-9C59-4D90-9ED1-11285EB80CC4}" dt="2026-03-06T15:26:50.223" v="3034" actId="1036"/>
          <ac:spMkLst>
            <pc:docMk/>
            <pc:sldMk cId="3471650714" sldId="387"/>
            <ac:spMk id="70" creationId="{1FE21C9F-7AA0-C23C-67D8-95D00B6750AC}"/>
          </ac:spMkLst>
        </pc:spChg>
        <pc:spChg chg="mod">
          <ac:chgData name="YU Shizhen (TRACTEBEL - BELGIUM)" userId="12f1145d-837b-4c1f-b135-2b3bfc9a1b49" providerId="ADAL" clId="{C31316D6-9C59-4D90-9ED1-11285EB80CC4}" dt="2026-03-09T07:52:50.293" v="5065" actId="1036"/>
          <ac:spMkLst>
            <pc:docMk/>
            <pc:sldMk cId="3471650714" sldId="387"/>
            <ac:spMk id="71" creationId="{E2999844-7826-18CA-3C65-3DBAE96ED489}"/>
          </ac:spMkLst>
        </pc:spChg>
        <pc:spChg chg="mod">
          <ac:chgData name="YU Shizhen (TRACTEBEL - BELGIUM)" userId="12f1145d-837b-4c1f-b135-2b3bfc9a1b49" providerId="ADAL" clId="{C31316D6-9C59-4D90-9ED1-11285EB80CC4}" dt="2026-03-06T15:26:50.223" v="3034" actId="1036"/>
          <ac:spMkLst>
            <pc:docMk/>
            <pc:sldMk cId="3471650714" sldId="387"/>
            <ac:spMk id="72" creationId="{138093B9-B8E6-BAC9-6BA3-C1847915FB51}"/>
          </ac:spMkLst>
        </pc:spChg>
        <pc:spChg chg="mod">
          <ac:chgData name="YU Shizhen (TRACTEBEL - BELGIUM)" userId="12f1145d-837b-4c1f-b135-2b3bfc9a1b49" providerId="ADAL" clId="{C31316D6-9C59-4D90-9ED1-11285EB80CC4}" dt="2026-03-09T07:52:50.293" v="5065" actId="1036"/>
          <ac:spMkLst>
            <pc:docMk/>
            <pc:sldMk cId="3471650714" sldId="387"/>
            <ac:spMk id="73" creationId="{65430632-C761-1810-842D-CB2C9E59694A}"/>
          </ac:spMkLst>
        </pc:spChg>
        <pc:spChg chg="mod">
          <ac:chgData name="YU Shizhen (TRACTEBEL - BELGIUM)" userId="12f1145d-837b-4c1f-b135-2b3bfc9a1b49" providerId="ADAL" clId="{C31316D6-9C59-4D90-9ED1-11285EB80CC4}" dt="2026-03-09T07:52:50.293" v="5065" actId="1036"/>
          <ac:spMkLst>
            <pc:docMk/>
            <pc:sldMk cId="3471650714" sldId="387"/>
            <ac:spMk id="74" creationId="{0433D2ED-11DB-A3ED-A1ED-62B54F6E29BD}"/>
          </ac:spMkLst>
        </pc:spChg>
        <pc:spChg chg="mod">
          <ac:chgData name="YU Shizhen (TRACTEBEL - BELGIUM)" userId="12f1145d-837b-4c1f-b135-2b3bfc9a1b49" providerId="ADAL" clId="{C31316D6-9C59-4D90-9ED1-11285EB80CC4}" dt="2026-03-06T15:26:50.223" v="3034" actId="1036"/>
          <ac:spMkLst>
            <pc:docMk/>
            <pc:sldMk cId="3471650714" sldId="387"/>
            <ac:spMk id="75" creationId="{C551BC46-65AC-C418-14BA-C7D495250DD0}"/>
          </ac:spMkLst>
        </pc:spChg>
        <pc:spChg chg="add mod">
          <ac:chgData name="YU Shizhen (TRACTEBEL - BELGIUM)" userId="12f1145d-837b-4c1f-b135-2b3bfc9a1b49" providerId="ADAL" clId="{C31316D6-9C59-4D90-9ED1-11285EB80CC4}" dt="2026-03-06T15:27:53.923" v="3063" actId="403"/>
          <ac:spMkLst>
            <pc:docMk/>
            <pc:sldMk cId="3471650714" sldId="387"/>
            <ac:spMk id="108" creationId="{D2A596E9-A389-EFC7-105F-BEF8DAB53082}"/>
          </ac:spMkLst>
        </pc:spChg>
        <pc:spChg chg="add mod">
          <ac:chgData name="YU Shizhen (TRACTEBEL - BELGIUM)" userId="12f1145d-837b-4c1f-b135-2b3bfc9a1b49" providerId="ADAL" clId="{C31316D6-9C59-4D90-9ED1-11285EB80CC4}" dt="2026-03-06T15:30:00.492" v="3076" actId="14100"/>
          <ac:spMkLst>
            <pc:docMk/>
            <pc:sldMk cId="3471650714" sldId="387"/>
            <ac:spMk id="109" creationId="{4D0A4CA5-107F-A869-8000-4CC2ACC873CC}"/>
          </ac:spMkLst>
        </pc:spChg>
        <pc:spChg chg="add mod">
          <ac:chgData name="YU Shizhen (TRACTEBEL - BELGIUM)" userId="12f1145d-837b-4c1f-b135-2b3bfc9a1b49" providerId="ADAL" clId="{C31316D6-9C59-4D90-9ED1-11285EB80CC4}" dt="2026-03-06T15:27:53.923" v="3063" actId="403"/>
          <ac:spMkLst>
            <pc:docMk/>
            <pc:sldMk cId="3471650714" sldId="387"/>
            <ac:spMk id="110" creationId="{FC383848-D221-DFFC-950E-9C6B81F7A970}"/>
          </ac:spMkLst>
        </pc:spChg>
        <pc:spChg chg="add mod">
          <ac:chgData name="YU Shizhen (TRACTEBEL - BELGIUM)" userId="12f1145d-837b-4c1f-b135-2b3bfc9a1b49" providerId="ADAL" clId="{C31316D6-9C59-4D90-9ED1-11285EB80CC4}" dt="2026-03-06T15:27:53.923" v="3063" actId="403"/>
          <ac:spMkLst>
            <pc:docMk/>
            <pc:sldMk cId="3471650714" sldId="387"/>
            <ac:spMk id="111" creationId="{668B719C-B04C-5F3E-3FE1-B70EB99B4C62}"/>
          </ac:spMkLst>
        </pc:spChg>
        <pc:spChg chg="add mod">
          <ac:chgData name="YU Shizhen (TRACTEBEL - BELGIUM)" userId="12f1145d-837b-4c1f-b135-2b3bfc9a1b49" providerId="ADAL" clId="{C31316D6-9C59-4D90-9ED1-11285EB80CC4}" dt="2026-03-06T15:28:23.556" v="3069" actId="1076"/>
          <ac:spMkLst>
            <pc:docMk/>
            <pc:sldMk cId="3471650714" sldId="387"/>
            <ac:spMk id="113" creationId="{0F5B95C7-97CE-C8EA-9B4F-74DF55CF86BD}"/>
          </ac:spMkLst>
        </pc:spChg>
        <pc:spChg chg="add mod">
          <ac:chgData name="YU Shizhen (TRACTEBEL - BELGIUM)" userId="12f1145d-837b-4c1f-b135-2b3bfc9a1b49" providerId="ADAL" clId="{C31316D6-9C59-4D90-9ED1-11285EB80CC4}" dt="2026-03-06T15:27:53.923" v="3063" actId="403"/>
          <ac:spMkLst>
            <pc:docMk/>
            <pc:sldMk cId="3471650714" sldId="387"/>
            <ac:spMk id="123" creationId="{841AF237-E6DC-16AF-5F33-4D128EE76833}"/>
          </ac:spMkLst>
        </pc:spChg>
        <pc:spChg chg="add mod">
          <ac:chgData name="YU Shizhen (TRACTEBEL - BELGIUM)" userId="12f1145d-837b-4c1f-b135-2b3bfc9a1b49" providerId="ADAL" clId="{C31316D6-9C59-4D90-9ED1-11285EB80CC4}" dt="2026-03-06T15:28:17.530" v="3067" actId="1076"/>
          <ac:spMkLst>
            <pc:docMk/>
            <pc:sldMk cId="3471650714" sldId="387"/>
            <ac:spMk id="126" creationId="{F00F5A78-A904-6D4E-F769-6306F5AB285B}"/>
          </ac:spMkLst>
        </pc:spChg>
        <pc:spChg chg="add mod">
          <ac:chgData name="YU Shizhen (TRACTEBEL - BELGIUM)" userId="12f1145d-837b-4c1f-b135-2b3bfc9a1b49" providerId="ADAL" clId="{C31316D6-9C59-4D90-9ED1-11285EB80CC4}" dt="2026-03-09T07:52:50.293" v="5065" actId="1036"/>
          <ac:spMkLst>
            <pc:docMk/>
            <pc:sldMk cId="3471650714" sldId="387"/>
            <ac:spMk id="128" creationId="{70DDE0A7-8CCD-723E-1779-5308604842BC}"/>
          </ac:spMkLst>
        </pc:spChg>
        <pc:picChg chg="mod">
          <ac:chgData name="YU Shizhen (TRACTEBEL - BELGIUM)" userId="12f1145d-837b-4c1f-b135-2b3bfc9a1b49" providerId="ADAL" clId="{C31316D6-9C59-4D90-9ED1-11285EB80CC4}" dt="2026-03-06T15:23:30.192" v="2977" actId="1035"/>
          <ac:picMkLst>
            <pc:docMk/>
            <pc:sldMk cId="3471650714" sldId="387"/>
            <ac:picMk id="19" creationId="{BED1BF82-A898-695D-155A-C3BD07C7C2D7}"/>
          </ac:picMkLst>
        </pc:picChg>
        <pc:picChg chg="mod">
          <ac:chgData name="YU Shizhen (TRACTEBEL - BELGIUM)" userId="12f1145d-837b-4c1f-b135-2b3bfc9a1b49" providerId="ADAL" clId="{C31316D6-9C59-4D90-9ED1-11285EB80CC4}" dt="2026-03-06T15:23:30.192" v="2977" actId="1035"/>
          <ac:picMkLst>
            <pc:docMk/>
            <pc:sldMk cId="3471650714" sldId="387"/>
            <ac:picMk id="20" creationId="{A64C62EF-EE10-BB57-4A43-5B4EED49FEF7}"/>
          </ac:picMkLst>
        </pc:picChg>
        <pc:picChg chg="add mod">
          <ac:chgData name="YU Shizhen (TRACTEBEL - BELGIUM)" userId="12f1145d-837b-4c1f-b135-2b3bfc9a1b49" providerId="ADAL" clId="{C31316D6-9C59-4D90-9ED1-11285EB80CC4}" dt="2026-03-11T13:30:11.506" v="8188" actId="1038"/>
          <ac:picMkLst>
            <pc:docMk/>
            <pc:sldMk cId="3471650714" sldId="387"/>
            <ac:picMk id="76" creationId="{E630440F-F066-3293-487F-4A798DF01C4C}"/>
          </ac:picMkLst>
        </pc:picChg>
        <pc:cxnChg chg="mod">
          <ac:chgData name="YU Shizhen (TRACTEBEL - BELGIUM)" userId="12f1145d-837b-4c1f-b135-2b3bfc9a1b49" providerId="ADAL" clId="{C31316D6-9C59-4D90-9ED1-11285EB80CC4}" dt="2026-03-06T16:14:19.606" v="3203" actId="1035"/>
          <ac:cxnSpMkLst>
            <pc:docMk/>
            <pc:sldMk cId="3471650714" sldId="387"/>
            <ac:cxnSpMk id="28" creationId="{0C00F8F3-7A08-8823-EC50-674CFC4DF1C2}"/>
          </ac:cxnSpMkLst>
        </pc:cxnChg>
        <pc:cxnChg chg="add mod">
          <ac:chgData name="YU Shizhen (TRACTEBEL - BELGIUM)" userId="12f1145d-837b-4c1f-b135-2b3bfc9a1b49" providerId="ADAL" clId="{C31316D6-9C59-4D90-9ED1-11285EB80CC4}" dt="2026-03-06T15:27:21.051" v="3062" actId="1037"/>
          <ac:cxnSpMkLst>
            <pc:docMk/>
            <pc:sldMk cId="3471650714" sldId="387"/>
            <ac:cxnSpMk id="112" creationId="{086A5475-446C-B334-B194-DAC9CEA3B696}"/>
          </ac:cxnSpMkLst>
        </pc:cxnChg>
        <pc:cxnChg chg="mod">
          <ac:chgData name="YU Shizhen (TRACTEBEL - BELGIUM)" userId="12f1145d-837b-4c1f-b135-2b3bfc9a1b49" providerId="ADAL" clId="{C31316D6-9C59-4D90-9ED1-11285EB80CC4}" dt="2026-03-06T15:30:37.220" v="3079" actId="208"/>
          <ac:cxnSpMkLst>
            <pc:docMk/>
            <pc:sldMk cId="3471650714" sldId="387"/>
            <ac:cxnSpMk id="114" creationId="{5FEE4500-BC15-27DB-D046-8F52DF54FE3E}"/>
          </ac:cxnSpMkLst>
        </pc:cxnChg>
        <pc:cxnChg chg="mod">
          <ac:chgData name="YU Shizhen (TRACTEBEL - BELGIUM)" userId="12f1145d-837b-4c1f-b135-2b3bfc9a1b49" providerId="ADAL" clId="{C31316D6-9C59-4D90-9ED1-11285EB80CC4}" dt="2026-03-06T15:30:37.220" v="3079" actId="208"/>
          <ac:cxnSpMkLst>
            <pc:docMk/>
            <pc:sldMk cId="3471650714" sldId="387"/>
            <ac:cxnSpMk id="115" creationId="{EE5E91FD-269E-0DA5-E828-B0B772489813}"/>
          </ac:cxnSpMkLst>
        </pc:cxnChg>
        <pc:cxnChg chg="mod">
          <ac:chgData name="YU Shizhen (TRACTEBEL - BELGIUM)" userId="12f1145d-837b-4c1f-b135-2b3bfc9a1b49" providerId="ADAL" clId="{C31316D6-9C59-4D90-9ED1-11285EB80CC4}" dt="2026-03-06T15:30:37.220" v="3079" actId="208"/>
          <ac:cxnSpMkLst>
            <pc:docMk/>
            <pc:sldMk cId="3471650714" sldId="387"/>
            <ac:cxnSpMk id="116" creationId="{A85ADDDC-1273-BBF4-4BE2-65024548371E}"/>
          </ac:cxnSpMkLst>
        </pc:cxnChg>
        <pc:cxnChg chg="mod">
          <ac:chgData name="YU Shizhen (TRACTEBEL - BELGIUM)" userId="12f1145d-837b-4c1f-b135-2b3bfc9a1b49" providerId="ADAL" clId="{C31316D6-9C59-4D90-9ED1-11285EB80CC4}" dt="2026-03-06T15:30:37.220" v="3079" actId="208"/>
          <ac:cxnSpMkLst>
            <pc:docMk/>
            <pc:sldMk cId="3471650714" sldId="387"/>
            <ac:cxnSpMk id="117" creationId="{87B78965-DAF5-5935-818B-DDC048ECE1F0}"/>
          </ac:cxnSpMkLst>
        </pc:cxnChg>
        <pc:cxnChg chg="mod">
          <ac:chgData name="YU Shizhen (TRACTEBEL - BELGIUM)" userId="12f1145d-837b-4c1f-b135-2b3bfc9a1b49" providerId="ADAL" clId="{C31316D6-9C59-4D90-9ED1-11285EB80CC4}" dt="2026-03-06T15:30:37.220" v="3079" actId="208"/>
          <ac:cxnSpMkLst>
            <pc:docMk/>
            <pc:sldMk cId="3471650714" sldId="387"/>
            <ac:cxnSpMk id="118" creationId="{926DD4E0-38E3-4699-B7A0-840AE1C885CB}"/>
          </ac:cxnSpMkLst>
        </pc:cxnChg>
        <pc:cxnChg chg="mod">
          <ac:chgData name="YU Shizhen (TRACTEBEL - BELGIUM)" userId="12f1145d-837b-4c1f-b135-2b3bfc9a1b49" providerId="ADAL" clId="{C31316D6-9C59-4D90-9ED1-11285EB80CC4}" dt="2026-03-06T15:30:37.220" v="3079" actId="208"/>
          <ac:cxnSpMkLst>
            <pc:docMk/>
            <pc:sldMk cId="3471650714" sldId="387"/>
            <ac:cxnSpMk id="119" creationId="{D2729B7D-6F82-104E-262E-A8AD6A4F71D9}"/>
          </ac:cxnSpMkLst>
        </pc:cxnChg>
        <pc:cxnChg chg="mod">
          <ac:chgData name="YU Shizhen (TRACTEBEL - BELGIUM)" userId="12f1145d-837b-4c1f-b135-2b3bfc9a1b49" providerId="ADAL" clId="{C31316D6-9C59-4D90-9ED1-11285EB80CC4}" dt="2026-03-06T15:30:37.220" v="3079" actId="208"/>
          <ac:cxnSpMkLst>
            <pc:docMk/>
            <pc:sldMk cId="3471650714" sldId="387"/>
            <ac:cxnSpMk id="120" creationId="{D67E9552-CBAB-6399-5B36-51C70B8D259B}"/>
          </ac:cxnSpMkLst>
        </pc:cxnChg>
        <pc:cxnChg chg="add mod">
          <ac:chgData name="YU Shizhen (TRACTEBEL - BELGIUM)" userId="12f1145d-837b-4c1f-b135-2b3bfc9a1b49" providerId="ADAL" clId="{C31316D6-9C59-4D90-9ED1-11285EB80CC4}" dt="2026-03-06T15:30:37.220" v="3079" actId="208"/>
          <ac:cxnSpMkLst>
            <pc:docMk/>
            <pc:sldMk cId="3471650714" sldId="387"/>
            <ac:cxnSpMk id="121" creationId="{6DE38CD8-6E1A-A05C-363B-DA5437978E81}"/>
          </ac:cxnSpMkLst>
        </pc:cxnChg>
        <pc:cxnChg chg="add mod">
          <ac:chgData name="YU Shizhen (TRACTEBEL - BELGIUM)" userId="12f1145d-837b-4c1f-b135-2b3bfc9a1b49" providerId="ADAL" clId="{C31316D6-9C59-4D90-9ED1-11285EB80CC4}" dt="2026-03-06T15:30:37.220" v="3079" actId="208"/>
          <ac:cxnSpMkLst>
            <pc:docMk/>
            <pc:sldMk cId="3471650714" sldId="387"/>
            <ac:cxnSpMk id="122" creationId="{F0859EB8-F649-517E-CB99-72D9F6E8643B}"/>
          </ac:cxnSpMkLst>
        </pc:cxnChg>
        <pc:cxnChg chg="mod">
          <ac:chgData name="YU Shizhen (TRACTEBEL - BELGIUM)" userId="12f1145d-837b-4c1f-b135-2b3bfc9a1b49" providerId="ADAL" clId="{C31316D6-9C59-4D90-9ED1-11285EB80CC4}" dt="2026-03-06T15:27:53.923" v="3063" actId="403"/>
          <ac:cxnSpMkLst>
            <pc:docMk/>
            <pc:sldMk cId="3471650714" sldId="387"/>
            <ac:cxnSpMk id="124" creationId="{DB667C11-229B-406C-0BD0-F063653D9778}"/>
          </ac:cxnSpMkLst>
        </pc:cxnChg>
        <pc:cxnChg chg="mod">
          <ac:chgData name="YU Shizhen (TRACTEBEL - BELGIUM)" userId="12f1145d-837b-4c1f-b135-2b3bfc9a1b49" providerId="ADAL" clId="{C31316D6-9C59-4D90-9ED1-11285EB80CC4}" dt="2026-03-06T15:30:52.569" v="3080" actId="13822"/>
          <ac:cxnSpMkLst>
            <pc:docMk/>
            <pc:sldMk cId="3471650714" sldId="387"/>
            <ac:cxnSpMk id="125" creationId="{230158EF-7051-7B34-A9A1-3D520918AB11}"/>
          </ac:cxnSpMkLst>
        </pc:cxnChg>
      </pc:sldChg>
      <pc:sldChg chg="addSp delSp modSp add mod delAnim">
        <pc:chgData name="YU Shizhen (TRACTEBEL - BELGIUM)" userId="12f1145d-837b-4c1f-b135-2b3bfc9a1b49" providerId="ADAL" clId="{C31316D6-9C59-4D90-9ED1-11285EB80CC4}" dt="2026-03-09T07:54:53.947" v="5093" actId="1036"/>
        <pc:sldMkLst>
          <pc:docMk/>
          <pc:sldMk cId="1742997980" sldId="390"/>
        </pc:sldMkLst>
        <pc:spChg chg="mod">
          <ac:chgData name="YU Shizhen (TRACTEBEL - BELGIUM)" userId="12f1145d-837b-4c1f-b135-2b3bfc9a1b49" providerId="ADAL" clId="{C31316D6-9C59-4D90-9ED1-11285EB80CC4}" dt="2026-03-06T20:39:22.242" v="3479" actId="1076"/>
          <ac:spMkLst>
            <pc:docMk/>
            <pc:sldMk cId="1742997980" sldId="390"/>
            <ac:spMk id="2" creationId="{E07E400A-5BBA-ED82-DA7A-CF2264D81B18}"/>
          </ac:spMkLst>
        </pc:spChg>
        <pc:spChg chg="mod">
          <ac:chgData name="YU Shizhen (TRACTEBEL - BELGIUM)" userId="12f1145d-837b-4c1f-b135-2b3bfc9a1b49" providerId="ADAL" clId="{C31316D6-9C59-4D90-9ED1-11285EB80CC4}" dt="2026-03-09T07:54:53.947" v="5093" actId="1036"/>
          <ac:spMkLst>
            <pc:docMk/>
            <pc:sldMk cId="1742997980" sldId="390"/>
            <ac:spMk id="3" creationId="{F64AF2A9-6116-92D8-2C84-C2815B925FCC}"/>
          </ac:spMkLst>
        </pc:spChg>
        <pc:spChg chg="mod">
          <ac:chgData name="YU Shizhen (TRACTEBEL - BELGIUM)" userId="12f1145d-837b-4c1f-b135-2b3bfc9a1b49" providerId="ADAL" clId="{C31316D6-9C59-4D90-9ED1-11285EB80CC4}" dt="2026-03-09T07:54:53.947" v="5093" actId="1036"/>
          <ac:spMkLst>
            <pc:docMk/>
            <pc:sldMk cId="1742997980" sldId="390"/>
            <ac:spMk id="6" creationId="{AAF008E2-28D6-AFD3-DF11-71355458D020}"/>
          </ac:spMkLst>
        </pc:spChg>
        <pc:spChg chg="mod">
          <ac:chgData name="YU Shizhen (TRACTEBEL - BELGIUM)" userId="12f1145d-837b-4c1f-b135-2b3bfc9a1b49" providerId="ADAL" clId="{C31316D6-9C59-4D90-9ED1-11285EB80CC4}" dt="2026-03-09T07:54:53.947" v="5093" actId="1036"/>
          <ac:spMkLst>
            <pc:docMk/>
            <pc:sldMk cId="1742997980" sldId="390"/>
            <ac:spMk id="7" creationId="{F5177869-7479-A379-3D4C-CC0BEE3F2C7F}"/>
          </ac:spMkLst>
        </pc:spChg>
        <pc:spChg chg="mod">
          <ac:chgData name="YU Shizhen (TRACTEBEL - BELGIUM)" userId="12f1145d-837b-4c1f-b135-2b3bfc9a1b49" providerId="ADAL" clId="{C31316D6-9C59-4D90-9ED1-11285EB80CC4}" dt="2026-03-09T07:54:53.947" v="5093" actId="1036"/>
          <ac:spMkLst>
            <pc:docMk/>
            <pc:sldMk cId="1742997980" sldId="390"/>
            <ac:spMk id="8" creationId="{613ADD31-09B3-B17E-9BAE-C6BFD3682EA3}"/>
          </ac:spMkLst>
        </pc:spChg>
        <pc:spChg chg="mod">
          <ac:chgData name="YU Shizhen (TRACTEBEL - BELGIUM)" userId="12f1145d-837b-4c1f-b135-2b3bfc9a1b49" providerId="ADAL" clId="{C31316D6-9C59-4D90-9ED1-11285EB80CC4}" dt="2026-03-09T07:54:53.947" v="5093" actId="1036"/>
          <ac:spMkLst>
            <pc:docMk/>
            <pc:sldMk cId="1742997980" sldId="390"/>
            <ac:spMk id="10" creationId="{482FB705-9A67-2560-8B9A-FEE916022DD2}"/>
          </ac:spMkLst>
        </pc:spChg>
        <pc:spChg chg="mod">
          <ac:chgData name="YU Shizhen (TRACTEBEL - BELGIUM)" userId="12f1145d-837b-4c1f-b135-2b3bfc9a1b49" providerId="ADAL" clId="{C31316D6-9C59-4D90-9ED1-11285EB80CC4}" dt="2026-03-09T07:54:53.947" v="5093" actId="1036"/>
          <ac:spMkLst>
            <pc:docMk/>
            <pc:sldMk cId="1742997980" sldId="390"/>
            <ac:spMk id="11" creationId="{0CF91F7E-3650-289A-B4AE-9BB3A663539E}"/>
          </ac:spMkLst>
        </pc:spChg>
        <pc:spChg chg="mod">
          <ac:chgData name="YU Shizhen (TRACTEBEL - BELGIUM)" userId="12f1145d-837b-4c1f-b135-2b3bfc9a1b49" providerId="ADAL" clId="{C31316D6-9C59-4D90-9ED1-11285EB80CC4}" dt="2026-03-09T07:54:53.947" v="5093" actId="1036"/>
          <ac:spMkLst>
            <pc:docMk/>
            <pc:sldMk cId="1742997980" sldId="390"/>
            <ac:spMk id="13" creationId="{424AFFF6-E081-07C7-117D-4EAA8441145F}"/>
          </ac:spMkLst>
        </pc:spChg>
        <pc:spChg chg="mod">
          <ac:chgData name="YU Shizhen (TRACTEBEL - BELGIUM)" userId="12f1145d-837b-4c1f-b135-2b3bfc9a1b49" providerId="ADAL" clId="{C31316D6-9C59-4D90-9ED1-11285EB80CC4}" dt="2026-03-09T07:54:53.947" v="5093" actId="1036"/>
          <ac:spMkLst>
            <pc:docMk/>
            <pc:sldMk cId="1742997980" sldId="390"/>
            <ac:spMk id="14" creationId="{AC892678-5864-C4A5-8B47-741067EA9448}"/>
          </ac:spMkLst>
        </pc:spChg>
        <pc:cxnChg chg="mod">
          <ac:chgData name="YU Shizhen (TRACTEBEL - BELGIUM)" userId="12f1145d-837b-4c1f-b135-2b3bfc9a1b49" providerId="ADAL" clId="{C31316D6-9C59-4D90-9ED1-11285EB80CC4}" dt="2026-03-06T20:39:09.072" v="3461" actId="1076"/>
          <ac:cxnSpMkLst>
            <pc:docMk/>
            <pc:sldMk cId="1742997980" sldId="390"/>
            <ac:cxnSpMk id="9" creationId="{DC8B1244-0056-8F7B-732D-ABFAD7D5B782}"/>
          </ac:cxnSpMkLst>
        </pc:cxnChg>
        <pc:cxnChg chg="mod">
          <ac:chgData name="YU Shizhen (TRACTEBEL - BELGIUM)" userId="12f1145d-837b-4c1f-b135-2b3bfc9a1b49" providerId="ADAL" clId="{C31316D6-9C59-4D90-9ED1-11285EB80CC4}" dt="2026-03-06T20:42:37.995" v="3488" actId="1076"/>
          <ac:cxnSpMkLst>
            <pc:docMk/>
            <pc:sldMk cId="1742997980" sldId="390"/>
            <ac:cxnSpMk id="12" creationId="{D5369431-8D95-016F-DED8-E5B9705F5066}"/>
          </ac:cxnSpMkLst>
        </pc:cxnChg>
        <pc:cxnChg chg="mod">
          <ac:chgData name="YU Shizhen (TRACTEBEL - BELGIUM)" userId="12f1145d-837b-4c1f-b135-2b3bfc9a1b49" providerId="ADAL" clId="{C31316D6-9C59-4D90-9ED1-11285EB80CC4}" dt="2026-03-06T20:42:31.621" v="3487" actId="1076"/>
          <ac:cxnSpMkLst>
            <pc:docMk/>
            <pc:sldMk cId="1742997980" sldId="390"/>
            <ac:cxnSpMk id="15" creationId="{116D2949-7C76-88E3-6AC5-BB675B28F885}"/>
          </ac:cxnSpMkLst>
        </pc:cxnChg>
        <pc:cxnChg chg="mod">
          <ac:chgData name="YU Shizhen (TRACTEBEL - BELGIUM)" userId="12f1145d-837b-4c1f-b135-2b3bfc9a1b49" providerId="ADAL" clId="{C31316D6-9C59-4D90-9ED1-11285EB80CC4}" dt="2026-03-06T20:42:37.995" v="3488" actId="1076"/>
          <ac:cxnSpMkLst>
            <pc:docMk/>
            <pc:sldMk cId="1742997980" sldId="390"/>
            <ac:cxnSpMk id="16" creationId="{A25232BE-021C-2495-6AED-EC4D3CF60EE8}"/>
          </ac:cxnSpMkLst>
        </pc:cxnChg>
        <pc:cxnChg chg="mod">
          <ac:chgData name="YU Shizhen (TRACTEBEL - BELGIUM)" userId="12f1145d-837b-4c1f-b135-2b3bfc9a1b49" providerId="ADAL" clId="{C31316D6-9C59-4D90-9ED1-11285EB80CC4}" dt="2026-03-09T07:54:53.947" v="5093" actId="1036"/>
          <ac:cxnSpMkLst>
            <pc:docMk/>
            <pc:sldMk cId="1742997980" sldId="390"/>
            <ac:cxnSpMk id="17" creationId="{A5425A9F-0472-C276-3933-EDF50DC8F034}"/>
          </ac:cxnSpMkLst>
        </pc:cxnChg>
        <pc:cxnChg chg="mod">
          <ac:chgData name="YU Shizhen (TRACTEBEL - BELGIUM)" userId="12f1145d-837b-4c1f-b135-2b3bfc9a1b49" providerId="ADAL" clId="{C31316D6-9C59-4D90-9ED1-11285EB80CC4}" dt="2026-03-06T20:39:02.367" v="3460" actId="1076"/>
          <ac:cxnSpMkLst>
            <pc:docMk/>
            <pc:sldMk cId="1742997980" sldId="390"/>
            <ac:cxnSpMk id="18" creationId="{89D567B8-7AE2-40D0-7169-0009232AAB83}"/>
          </ac:cxnSpMkLst>
        </pc:cxnChg>
        <pc:cxnChg chg="mod">
          <ac:chgData name="YU Shizhen (TRACTEBEL - BELGIUM)" userId="12f1145d-837b-4c1f-b135-2b3bfc9a1b49" providerId="ADAL" clId="{C31316D6-9C59-4D90-9ED1-11285EB80CC4}" dt="2026-03-09T07:54:53.947" v="5093" actId="1036"/>
          <ac:cxnSpMkLst>
            <pc:docMk/>
            <pc:sldMk cId="1742997980" sldId="390"/>
            <ac:cxnSpMk id="21" creationId="{BF00A389-C3C0-4FC0-5A15-6CC0EE03A26A}"/>
          </ac:cxnSpMkLst>
        </pc:cxnChg>
      </pc:sldChg>
      <pc:sldChg chg="modSp new mod">
        <pc:chgData name="YU Shizhen (TRACTEBEL - BELGIUM)" userId="12f1145d-837b-4c1f-b135-2b3bfc9a1b49" providerId="ADAL" clId="{C31316D6-9C59-4D90-9ED1-11285EB80CC4}" dt="2026-03-06T21:15:30.827" v="4001" actId="20577"/>
        <pc:sldMkLst>
          <pc:docMk/>
          <pc:sldMk cId="1630688964" sldId="391"/>
        </pc:sldMkLst>
        <pc:spChg chg="mod">
          <ac:chgData name="YU Shizhen (TRACTEBEL - BELGIUM)" userId="12f1145d-837b-4c1f-b135-2b3bfc9a1b49" providerId="ADAL" clId="{C31316D6-9C59-4D90-9ED1-11285EB80CC4}" dt="2026-03-06T21:15:30.827" v="4001" actId="20577"/>
          <ac:spMkLst>
            <pc:docMk/>
            <pc:sldMk cId="1630688964" sldId="391"/>
            <ac:spMk id="2" creationId="{815D285E-E99D-EFF5-5BDC-EA42B0003600}"/>
          </ac:spMkLst>
        </pc:spChg>
      </pc:sldChg>
      <pc:sldChg chg="addSp delSp modSp add mod addAnim delAnim modAnim">
        <pc:chgData name="YU Shizhen (TRACTEBEL - BELGIUM)" userId="12f1145d-837b-4c1f-b135-2b3bfc9a1b49" providerId="ADAL" clId="{C31316D6-9C59-4D90-9ED1-11285EB80CC4}" dt="2026-03-11T05:54:38.469" v="6285" actId="6549"/>
        <pc:sldMkLst>
          <pc:docMk/>
          <pc:sldMk cId="103671919" sldId="392"/>
        </pc:sldMkLst>
        <pc:spChg chg="mod">
          <ac:chgData name="YU Shizhen (TRACTEBEL - BELGIUM)" userId="12f1145d-837b-4c1f-b135-2b3bfc9a1b49" providerId="ADAL" clId="{C31316D6-9C59-4D90-9ED1-11285EB80CC4}" dt="2026-03-11T05:54:38.469" v="6285" actId="6549"/>
          <ac:spMkLst>
            <pc:docMk/>
            <pc:sldMk cId="103671919" sldId="392"/>
            <ac:spMk id="2" creationId="{28D9660C-995E-CCFF-6DAD-1D8C8A1C046C}"/>
          </ac:spMkLst>
        </pc:spChg>
        <pc:spChg chg="add mod">
          <ac:chgData name="YU Shizhen (TRACTEBEL - BELGIUM)" userId="12f1145d-837b-4c1f-b135-2b3bfc9a1b49" providerId="ADAL" clId="{C31316D6-9C59-4D90-9ED1-11285EB80CC4}" dt="2026-03-08T20:50:20.409" v="4166" actId="207"/>
          <ac:spMkLst>
            <pc:docMk/>
            <pc:sldMk cId="103671919" sldId="392"/>
            <ac:spMk id="7" creationId="{9C8544E8-E3C6-950F-A4FA-6413CAAF8E40}"/>
          </ac:spMkLst>
        </pc:spChg>
        <pc:spChg chg="add mod">
          <ac:chgData name="YU Shizhen (TRACTEBEL - BELGIUM)" userId="12f1145d-837b-4c1f-b135-2b3bfc9a1b49" providerId="ADAL" clId="{C31316D6-9C59-4D90-9ED1-11285EB80CC4}" dt="2026-03-09T07:45:12.260" v="5047" actId="14100"/>
          <ac:spMkLst>
            <pc:docMk/>
            <pc:sldMk cId="103671919" sldId="392"/>
            <ac:spMk id="8" creationId="{53AA0A1F-87C5-E339-21F2-61FF346A2E18}"/>
          </ac:spMkLst>
        </pc:spChg>
        <pc:spChg chg="add del">
          <ac:chgData name="YU Shizhen (TRACTEBEL - BELGIUM)" userId="12f1145d-837b-4c1f-b135-2b3bfc9a1b49" providerId="ADAL" clId="{C31316D6-9C59-4D90-9ED1-11285EB80CC4}" dt="2026-03-08T20:44:35.920" v="4067" actId="478"/>
          <ac:spMkLst>
            <pc:docMk/>
            <pc:sldMk cId="103671919" sldId="392"/>
            <ac:spMk id="17" creationId="{612131B5-BC72-D18C-E8E7-85D66833E6A2}"/>
          </ac:spMkLst>
        </pc:spChg>
        <pc:spChg chg="mod">
          <ac:chgData name="YU Shizhen (TRACTEBEL - BELGIUM)" userId="12f1145d-837b-4c1f-b135-2b3bfc9a1b49" providerId="ADAL" clId="{C31316D6-9C59-4D90-9ED1-11285EB80CC4}" dt="2026-03-08T20:48:07.992" v="4126" actId="1076"/>
          <ac:spMkLst>
            <pc:docMk/>
            <pc:sldMk cId="103671919" sldId="392"/>
            <ac:spMk id="22" creationId="{5E83EABF-49FB-B4CA-B2FF-B43B759581EF}"/>
          </ac:spMkLst>
        </pc:spChg>
        <pc:spChg chg="mod">
          <ac:chgData name="YU Shizhen (TRACTEBEL - BELGIUM)" userId="12f1145d-837b-4c1f-b135-2b3bfc9a1b49" providerId="ADAL" clId="{C31316D6-9C59-4D90-9ED1-11285EB80CC4}" dt="2026-03-09T07:45:43.121" v="5048" actId="6549"/>
          <ac:spMkLst>
            <pc:docMk/>
            <pc:sldMk cId="103671919" sldId="392"/>
            <ac:spMk id="29" creationId="{6CEA357B-F5DF-EBBC-88E3-63B0BA6AD937}"/>
          </ac:spMkLst>
        </pc:spChg>
        <pc:spChg chg="mod">
          <ac:chgData name="YU Shizhen (TRACTEBEL - BELGIUM)" userId="12f1145d-837b-4c1f-b135-2b3bfc9a1b49" providerId="ADAL" clId="{C31316D6-9C59-4D90-9ED1-11285EB80CC4}" dt="2026-03-08T20:45:00.413" v="4085" actId="14100"/>
          <ac:spMkLst>
            <pc:docMk/>
            <pc:sldMk cId="103671919" sldId="392"/>
            <ac:spMk id="35" creationId="{C36DB9A9-52EB-F3CF-560D-33CA710EB25A}"/>
          </ac:spMkLst>
        </pc:spChg>
        <pc:cxnChg chg="ord">
          <ac:chgData name="YU Shizhen (TRACTEBEL - BELGIUM)" userId="12f1145d-837b-4c1f-b135-2b3bfc9a1b49" providerId="ADAL" clId="{C31316D6-9C59-4D90-9ED1-11285EB80CC4}" dt="2026-03-08T20:47:38.227" v="4124" actId="166"/>
          <ac:cxnSpMkLst>
            <pc:docMk/>
            <pc:sldMk cId="103671919" sldId="392"/>
            <ac:cxnSpMk id="33" creationId="{78245EED-B28B-5081-C911-3DEA525BC0D4}"/>
          </ac:cxnSpMkLst>
        </pc:cxnChg>
      </pc:sldChg>
      <pc:sldChg chg="addSp delSp modSp add mod addAnim delAnim modAnim">
        <pc:chgData name="YU Shizhen (TRACTEBEL - BELGIUM)" userId="12f1145d-837b-4c1f-b135-2b3bfc9a1b49" providerId="ADAL" clId="{C31316D6-9C59-4D90-9ED1-11285EB80CC4}" dt="2026-03-13T09:39:21.609" v="9092" actId="207"/>
        <pc:sldMkLst>
          <pc:docMk/>
          <pc:sldMk cId="3110261103" sldId="393"/>
        </pc:sldMkLst>
        <pc:spChg chg="mod">
          <ac:chgData name="YU Shizhen (TRACTEBEL - BELGIUM)" userId="12f1145d-837b-4c1f-b135-2b3bfc9a1b49" providerId="ADAL" clId="{C31316D6-9C59-4D90-9ED1-11285EB80CC4}" dt="2026-03-11T05:54:47.658" v="6287" actId="6549"/>
          <ac:spMkLst>
            <pc:docMk/>
            <pc:sldMk cId="3110261103" sldId="393"/>
            <ac:spMk id="2" creationId="{A5D90822-7D34-354A-E23F-4F0F8B658EE5}"/>
          </ac:spMkLst>
        </pc:spChg>
        <pc:spChg chg="add mod">
          <ac:chgData name="YU Shizhen (TRACTEBEL - BELGIUM)" userId="12f1145d-837b-4c1f-b135-2b3bfc9a1b49" providerId="ADAL" clId="{C31316D6-9C59-4D90-9ED1-11285EB80CC4}" dt="2026-03-13T09:21:15.626" v="8887" actId="1035"/>
          <ac:spMkLst>
            <pc:docMk/>
            <pc:sldMk cId="3110261103" sldId="393"/>
            <ac:spMk id="5" creationId="{4F32BA3B-55BC-FC23-CAAE-F48086E220BD}"/>
          </ac:spMkLst>
        </pc:spChg>
        <pc:spChg chg="add mod">
          <ac:chgData name="YU Shizhen (TRACTEBEL - BELGIUM)" userId="12f1145d-837b-4c1f-b135-2b3bfc9a1b49" providerId="ADAL" clId="{C31316D6-9C59-4D90-9ED1-11285EB80CC4}" dt="2026-03-13T09:21:36.058" v="8914" actId="1035"/>
          <ac:spMkLst>
            <pc:docMk/>
            <pc:sldMk cId="3110261103" sldId="393"/>
            <ac:spMk id="8" creationId="{C241812B-0FC0-0F51-4B36-3BF378AD7A83}"/>
          </ac:spMkLst>
        </pc:spChg>
        <pc:spChg chg="add mod">
          <ac:chgData name="YU Shizhen (TRACTEBEL - BELGIUM)" userId="12f1145d-837b-4c1f-b135-2b3bfc9a1b49" providerId="ADAL" clId="{C31316D6-9C59-4D90-9ED1-11285EB80CC4}" dt="2026-03-13T09:21:28.636" v="8903" actId="1036"/>
          <ac:spMkLst>
            <pc:docMk/>
            <pc:sldMk cId="3110261103" sldId="393"/>
            <ac:spMk id="13" creationId="{7E4DE487-5AEE-C371-E12A-585659299D26}"/>
          </ac:spMkLst>
        </pc:spChg>
        <pc:spChg chg="add mod">
          <ac:chgData name="YU Shizhen (TRACTEBEL - BELGIUM)" userId="12f1145d-837b-4c1f-b135-2b3bfc9a1b49" providerId="ADAL" clId="{C31316D6-9C59-4D90-9ED1-11285EB80CC4}" dt="2026-03-13T09:17:37.563" v="8770" actId="1037"/>
          <ac:spMkLst>
            <pc:docMk/>
            <pc:sldMk cId="3110261103" sldId="393"/>
            <ac:spMk id="40" creationId="{31428238-93F7-69B9-1E27-2D678C0331B9}"/>
          </ac:spMkLst>
        </pc:spChg>
        <pc:spChg chg="add mod">
          <ac:chgData name="YU Shizhen (TRACTEBEL - BELGIUM)" userId="12f1145d-837b-4c1f-b135-2b3bfc9a1b49" providerId="ADAL" clId="{C31316D6-9C59-4D90-9ED1-11285EB80CC4}" dt="2026-03-13T09:21:15.626" v="8887" actId="1035"/>
          <ac:spMkLst>
            <pc:docMk/>
            <pc:sldMk cId="3110261103" sldId="393"/>
            <ac:spMk id="49" creationId="{9C9FD4D0-1737-82DD-18D2-FAF5C31A96C2}"/>
          </ac:spMkLst>
        </pc:spChg>
        <pc:spChg chg="add mod">
          <ac:chgData name="YU Shizhen (TRACTEBEL - BELGIUM)" userId="12f1145d-837b-4c1f-b135-2b3bfc9a1b49" providerId="ADAL" clId="{C31316D6-9C59-4D90-9ED1-11285EB80CC4}" dt="2026-03-13T09:38:22.444" v="9073" actId="1036"/>
          <ac:spMkLst>
            <pc:docMk/>
            <pc:sldMk cId="3110261103" sldId="393"/>
            <ac:spMk id="53" creationId="{4A33F58D-33ED-487D-42A7-CA6471D4617F}"/>
          </ac:spMkLst>
        </pc:spChg>
        <pc:spChg chg="add mod">
          <ac:chgData name="YU Shizhen (TRACTEBEL - BELGIUM)" userId="12f1145d-837b-4c1f-b135-2b3bfc9a1b49" providerId="ADAL" clId="{C31316D6-9C59-4D90-9ED1-11285EB80CC4}" dt="2026-03-13T09:38:22.444" v="9073" actId="1036"/>
          <ac:spMkLst>
            <pc:docMk/>
            <pc:sldMk cId="3110261103" sldId="393"/>
            <ac:spMk id="58" creationId="{2F889805-00E7-4F87-FE24-E0F6B1D3E43B}"/>
          </ac:spMkLst>
        </pc:spChg>
        <pc:spChg chg="add mod">
          <ac:chgData name="YU Shizhen (TRACTEBEL - BELGIUM)" userId="12f1145d-837b-4c1f-b135-2b3bfc9a1b49" providerId="ADAL" clId="{C31316D6-9C59-4D90-9ED1-11285EB80CC4}" dt="2026-03-13T09:21:15.626" v="8887" actId="1035"/>
          <ac:spMkLst>
            <pc:docMk/>
            <pc:sldMk cId="3110261103" sldId="393"/>
            <ac:spMk id="63" creationId="{98B60CB4-BE51-D710-E0BD-7BE7623C010B}"/>
          </ac:spMkLst>
        </pc:spChg>
        <pc:spChg chg="add mod">
          <ac:chgData name="YU Shizhen (TRACTEBEL - BELGIUM)" userId="12f1145d-837b-4c1f-b135-2b3bfc9a1b49" providerId="ADAL" clId="{C31316D6-9C59-4D90-9ED1-11285EB80CC4}" dt="2026-03-13T09:21:15.626" v="8887" actId="1035"/>
          <ac:spMkLst>
            <pc:docMk/>
            <pc:sldMk cId="3110261103" sldId="393"/>
            <ac:spMk id="64" creationId="{C766968A-DC71-0A50-8A98-9C9E97F94D56}"/>
          </ac:spMkLst>
        </pc:spChg>
        <pc:spChg chg="add mod">
          <ac:chgData name="YU Shizhen (TRACTEBEL - BELGIUM)" userId="12f1145d-837b-4c1f-b135-2b3bfc9a1b49" providerId="ADAL" clId="{C31316D6-9C59-4D90-9ED1-11285EB80CC4}" dt="2026-03-13T09:39:21.609" v="9092" actId="207"/>
          <ac:spMkLst>
            <pc:docMk/>
            <pc:sldMk cId="3110261103" sldId="393"/>
            <ac:spMk id="66" creationId="{8BE81D6B-AEAF-078E-F44C-E4F701AD8802}"/>
          </ac:spMkLst>
        </pc:spChg>
        <pc:spChg chg="add mod">
          <ac:chgData name="YU Shizhen (TRACTEBEL - BELGIUM)" userId="12f1145d-837b-4c1f-b135-2b3bfc9a1b49" providerId="ADAL" clId="{C31316D6-9C59-4D90-9ED1-11285EB80CC4}" dt="2026-03-13T09:20:48.527" v="8859" actId="20577"/>
          <ac:spMkLst>
            <pc:docMk/>
            <pc:sldMk cId="3110261103" sldId="393"/>
            <ac:spMk id="67" creationId="{A61D0EB2-77B4-CD83-C0E6-B8F796E386BF}"/>
          </ac:spMkLst>
        </pc:spChg>
        <pc:spChg chg="add mod">
          <ac:chgData name="YU Shizhen (TRACTEBEL - BELGIUM)" userId="12f1145d-837b-4c1f-b135-2b3bfc9a1b49" providerId="ADAL" clId="{C31316D6-9C59-4D90-9ED1-11285EB80CC4}" dt="2026-03-13T09:39:16.874" v="9090" actId="207"/>
          <ac:spMkLst>
            <pc:docMk/>
            <pc:sldMk cId="3110261103" sldId="393"/>
            <ac:spMk id="68" creationId="{E8922790-235D-4B19-C711-7EAF0DEFE866}"/>
          </ac:spMkLst>
        </pc:spChg>
        <pc:spChg chg="add mod">
          <ac:chgData name="YU Shizhen (TRACTEBEL - BELGIUM)" userId="12f1145d-837b-4c1f-b135-2b3bfc9a1b49" providerId="ADAL" clId="{C31316D6-9C59-4D90-9ED1-11285EB80CC4}" dt="2026-03-13T09:39:19.590" v="9091" actId="207"/>
          <ac:spMkLst>
            <pc:docMk/>
            <pc:sldMk cId="3110261103" sldId="393"/>
            <ac:spMk id="69" creationId="{76D4B225-E637-DBEE-4FBC-B1901A74B9B0}"/>
          </ac:spMkLst>
        </pc:spChg>
        <pc:picChg chg="add mod">
          <ac:chgData name="YU Shizhen (TRACTEBEL - BELGIUM)" userId="12f1145d-837b-4c1f-b135-2b3bfc9a1b49" providerId="ADAL" clId="{C31316D6-9C59-4D90-9ED1-11285EB80CC4}" dt="2026-03-08T21:14:01.506" v="4630" actId="14100"/>
          <ac:picMkLst>
            <pc:docMk/>
            <pc:sldMk cId="3110261103" sldId="393"/>
            <ac:picMk id="3" creationId="{4EEF9597-E080-390E-AA71-B15A85237A86}"/>
          </ac:picMkLst>
        </pc:picChg>
        <pc:cxnChg chg="add mod">
          <ac:chgData name="YU Shizhen (TRACTEBEL - BELGIUM)" userId="12f1145d-837b-4c1f-b135-2b3bfc9a1b49" providerId="ADAL" clId="{C31316D6-9C59-4D90-9ED1-11285EB80CC4}" dt="2026-03-13T09:21:28.636" v="8903" actId="1036"/>
          <ac:cxnSpMkLst>
            <pc:docMk/>
            <pc:sldMk cId="3110261103" sldId="393"/>
            <ac:cxnSpMk id="7" creationId="{D2656074-D955-81AF-C3D8-40AB79929FEF}"/>
          </ac:cxnSpMkLst>
        </pc:cxnChg>
        <pc:cxnChg chg="add mod">
          <ac:chgData name="YU Shizhen (TRACTEBEL - BELGIUM)" userId="12f1145d-837b-4c1f-b135-2b3bfc9a1b49" providerId="ADAL" clId="{C31316D6-9C59-4D90-9ED1-11285EB80CC4}" dt="2026-03-13T09:38:36.398" v="9086" actId="14100"/>
          <ac:cxnSpMkLst>
            <pc:docMk/>
            <pc:sldMk cId="3110261103" sldId="393"/>
            <ac:cxnSpMk id="15" creationId="{6DE9B9E6-8E2B-23E1-AD49-589D53CF6445}"/>
          </ac:cxnSpMkLst>
        </pc:cxnChg>
        <pc:cxnChg chg="add mod">
          <ac:chgData name="YU Shizhen (TRACTEBEL - BELGIUM)" userId="12f1145d-837b-4c1f-b135-2b3bfc9a1b49" providerId="ADAL" clId="{C31316D6-9C59-4D90-9ED1-11285EB80CC4}" dt="2026-03-13T09:17:37.563" v="8770" actId="1037"/>
          <ac:cxnSpMkLst>
            <pc:docMk/>
            <pc:sldMk cId="3110261103" sldId="393"/>
            <ac:cxnSpMk id="30" creationId="{8E319E23-4E7C-C2D4-39C9-65A0B58791BA}"/>
          </ac:cxnSpMkLst>
        </pc:cxnChg>
        <pc:cxnChg chg="add mod">
          <ac:chgData name="YU Shizhen (TRACTEBEL - BELGIUM)" userId="12f1145d-837b-4c1f-b135-2b3bfc9a1b49" providerId="ADAL" clId="{C31316D6-9C59-4D90-9ED1-11285EB80CC4}" dt="2026-03-08T21:03:22.982" v="4383" actId="1037"/>
          <ac:cxnSpMkLst>
            <pc:docMk/>
            <pc:sldMk cId="3110261103" sldId="393"/>
            <ac:cxnSpMk id="32" creationId="{30EC226C-94CD-5C79-62A4-603299606ECB}"/>
          </ac:cxnSpMkLst>
        </pc:cxnChg>
        <pc:cxnChg chg="add mod">
          <ac:chgData name="YU Shizhen (TRACTEBEL - BELGIUM)" userId="12f1145d-837b-4c1f-b135-2b3bfc9a1b49" providerId="ADAL" clId="{C31316D6-9C59-4D90-9ED1-11285EB80CC4}" dt="2026-03-08T21:03:32.845" v="4405" actId="14100"/>
          <ac:cxnSpMkLst>
            <pc:docMk/>
            <pc:sldMk cId="3110261103" sldId="393"/>
            <ac:cxnSpMk id="39" creationId="{019DDFC1-B407-F61D-7616-D3194791955A}"/>
          </ac:cxnSpMkLst>
        </pc:cxnChg>
        <pc:cxnChg chg="add mod">
          <ac:chgData name="YU Shizhen (TRACTEBEL - BELGIUM)" userId="12f1145d-837b-4c1f-b135-2b3bfc9a1b49" providerId="ADAL" clId="{C31316D6-9C59-4D90-9ED1-11285EB80CC4}" dt="2026-03-08T21:03:22.982" v="4383" actId="1037"/>
          <ac:cxnSpMkLst>
            <pc:docMk/>
            <pc:sldMk cId="3110261103" sldId="393"/>
            <ac:cxnSpMk id="43" creationId="{E405A4C4-9EA5-7DFB-CE73-44DC121EFC3B}"/>
          </ac:cxnSpMkLst>
        </pc:cxnChg>
        <pc:cxnChg chg="add mod">
          <ac:chgData name="YU Shizhen (TRACTEBEL - BELGIUM)" userId="12f1145d-837b-4c1f-b135-2b3bfc9a1b49" providerId="ADAL" clId="{C31316D6-9C59-4D90-9ED1-11285EB80CC4}" dt="2026-03-08T21:03:22.982" v="4383" actId="1037"/>
          <ac:cxnSpMkLst>
            <pc:docMk/>
            <pc:sldMk cId="3110261103" sldId="393"/>
            <ac:cxnSpMk id="44" creationId="{20D2817C-C5FA-F536-4296-8D311EF79FCF}"/>
          </ac:cxnSpMkLst>
        </pc:cxnChg>
        <pc:cxnChg chg="add mod">
          <ac:chgData name="YU Shizhen (TRACTEBEL - BELGIUM)" userId="12f1145d-837b-4c1f-b135-2b3bfc9a1b49" providerId="ADAL" clId="{C31316D6-9C59-4D90-9ED1-11285EB80CC4}" dt="2026-03-08T21:03:39.703" v="4425" actId="14100"/>
          <ac:cxnSpMkLst>
            <pc:docMk/>
            <pc:sldMk cId="3110261103" sldId="393"/>
            <ac:cxnSpMk id="46" creationId="{86EB992D-D860-B266-D0C6-8A8C3740929E}"/>
          </ac:cxnSpMkLst>
        </pc:cxnChg>
        <pc:cxnChg chg="add mod">
          <ac:chgData name="YU Shizhen (TRACTEBEL - BELGIUM)" userId="12f1145d-837b-4c1f-b135-2b3bfc9a1b49" providerId="ADAL" clId="{C31316D6-9C59-4D90-9ED1-11285EB80CC4}" dt="2026-03-13T09:17:37.563" v="8770" actId="1037"/>
          <ac:cxnSpMkLst>
            <pc:docMk/>
            <pc:sldMk cId="3110261103" sldId="393"/>
            <ac:cxnSpMk id="48" creationId="{60D38DE5-38D2-6F10-0935-17AC0F91154F}"/>
          </ac:cxnSpMkLst>
        </pc:cxnChg>
        <pc:cxnChg chg="add mod">
          <ac:chgData name="YU Shizhen (TRACTEBEL - BELGIUM)" userId="12f1145d-837b-4c1f-b135-2b3bfc9a1b49" providerId="ADAL" clId="{C31316D6-9C59-4D90-9ED1-11285EB80CC4}" dt="2026-03-13T09:38:22.444" v="9073" actId="1036"/>
          <ac:cxnSpMkLst>
            <pc:docMk/>
            <pc:sldMk cId="3110261103" sldId="393"/>
            <ac:cxnSpMk id="51" creationId="{5FA7D215-8EFA-8960-DFDE-79F8BD78DB3F}"/>
          </ac:cxnSpMkLst>
        </pc:cxnChg>
        <pc:cxnChg chg="add mod">
          <ac:chgData name="YU Shizhen (TRACTEBEL - BELGIUM)" userId="12f1145d-837b-4c1f-b135-2b3bfc9a1b49" providerId="ADAL" clId="{C31316D6-9C59-4D90-9ED1-11285EB80CC4}" dt="2026-03-13T09:38:22.444" v="9073" actId="1036"/>
          <ac:cxnSpMkLst>
            <pc:docMk/>
            <pc:sldMk cId="3110261103" sldId="393"/>
            <ac:cxnSpMk id="52" creationId="{C8DCFB48-67AF-B0FD-5B3F-BD41C82EDB77}"/>
          </ac:cxnSpMkLst>
        </pc:cxnChg>
        <pc:cxnChg chg="add mod">
          <ac:chgData name="YU Shizhen (TRACTEBEL - BELGIUM)" userId="12f1145d-837b-4c1f-b135-2b3bfc9a1b49" providerId="ADAL" clId="{C31316D6-9C59-4D90-9ED1-11285EB80CC4}" dt="2026-03-13T09:38:22.444" v="9073" actId="1036"/>
          <ac:cxnSpMkLst>
            <pc:docMk/>
            <pc:sldMk cId="3110261103" sldId="393"/>
            <ac:cxnSpMk id="54" creationId="{60F6D30D-C641-E25C-2021-8A575A980727}"/>
          </ac:cxnSpMkLst>
        </pc:cxnChg>
        <pc:cxnChg chg="add mod">
          <ac:chgData name="YU Shizhen (TRACTEBEL - BELGIUM)" userId="12f1145d-837b-4c1f-b135-2b3bfc9a1b49" providerId="ADAL" clId="{C31316D6-9C59-4D90-9ED1-11285EB80CC4}" dt="2026-03-13T09:38:22.444" v="9073" actId="1036"/>
          <ac:cxnSpMkLst>
            <pc:docMk/>
            <pc:sldMk cId="3110261103" sldId="393"/>
            <ac:cxnSpMk id="55" creationId="{4F8C80E0-2E5C-A510-91D0-51E1FC9D3E7F}"/>
          </ac:cxnSpMkLst>
        </pc:cxnChg>
        <pc:cxnChg chg="add mod">
          <ac:chgData name="YU Shizhen (TRACTEBEL - BELGIUM)" userId="12f1145d-837b-4c1f-b135-2b3bfc9a1b49" providerId="ADAL" clId="{C31316D6-9C59-4D90-9ED1-11285EB80CC4}" dt="2026-03-13T09:38:50.001" v="9087" actId="1035"/>
          <ac:cxnSpMkLst>
            <pc:docMk/>
            <pc:sldMk cId="3110261103" sldId="393"/>
            <ac:cxnSpMk id="56" creationId="{ECB9CCAE-2937-B37D-19E3-0DE00558A3CD}"/>
          </ac:cxnSpMkLst>
        </pc:cxnChg>
        <pc:cxnChg chg="add mod">
          <ac:chgData name="YU Shizhen (TRACTEBEL - BELGIUM)" userId="12f1145d-837b-4c1f-b135-2b3bfc9a1b49" providerId="ADAL" clId="{C31316D6-9C59-4D90-9ED1-11285EB80CC4}" dt="2026-03-13T09:38:22.444" v="9073" actId="1036"/>
          <ac:cxnSpMkLst>
            <pc:docMk/>
            <pc:sldMk cId="3110261103" sldId="393"/>
            <ac:cxnSpMk id="57" creationId="{CF33FA51-B7C9-1FC7-D657-F11BB0AA62BF}"/>
          </ac:cxnSpMkLst>
        </pc:cxnChg>
        <pc:cxnChg chg="add mod">
          <ac:chgData name="YU Shizhen (TRACTEBEL - BELGIUM)" userId="12f1145d-837b-4c1f-b135-2b3bfc9a1b49" providerId="ADAL" clId="{C31316D6-9C59-4D90-9ED1-11285EB80CC4}" dt="2026-03-13T09:38:29.289" v="9083" actId="1036"/>
          <ac:cxnSpMkLst>
            <pc:docMk/>
            <pc:sldMk cId="3110261103" sldId="393"/>
            <ac:cxnSpMk id="62" creationId="{26B0F27F-48C9-356B-0DC9-6659DFFF4BF6}"/>
          </ac:cxnSpMkLst>
        </pc:cxnChg>
      </pc:sldChg>
      <pc:sldChg chg="addSp delSp modSp new mod addAnim delAnim modAnim">
        <pc:chgData name="YU Shizhen (TRACTEBEL - BELGIUM)" userId="12f1145d-837b-4c1f-b135-2b3bfc9a1b49" providerId="ADAL" clId="{C31316D6-9C59-4D90-9ED1-11285EB80CC4}" dt="2026-03-13T06:43:58.888" v="8760"/>
        <pc:sldMkLst>
          <pc:docMk/>
          <pc:sldMk cId="3435955107" sldId="394"/>
        </pc:sldMkLst>
        <pc:spChg chg="mod">
          <ac:chgData name="YU Shizhen (TRACTEBEL - BELGIUM)" userId="12f1145d-837b-4c1f-b135-2b3bfc9a1b49" providerId="ADAL" clId="{C31316D6-9C59-4D90-9ED1-11285EB80CC4}" dt="2026-03-11T05:54:33.537" v="6284" actId="6549"/>
          <ac:spMkLst>
            <pc:docMk/>
            <pc:sldMk cId="3435955107" sldId="394"/>
            <ac:spMk id="2" creationId="{AADEF4BA-87F8-7523-EFF3-3B0398975E1B}"/>
          </ac:spMkLst>
        </pc:spChg>
        <pc:spChg chg="mod">
          <ac:chgData name="YU Shizhen (TRACTEBEL - BELGIUM)" userId="12f1145d-837b-4c1f-b135-2b3bfc9a1b49" providerId="ADAL" clId="{C31316D6-9C59-4D90-9ED1-11285EB80CC4}" dt="2026-03-09T05:46:19.621" v="4971" actId="14100"/>
          <ac:spMkLst>
            <pc:docMk/>
            <pc:sldMk cId="3435955107" sldId="394"/>
            <ac:spMk id="3" creationId="{5E7A6A94-3445-A741-DEE7-AF092C54AC01}"/>
          </ac:spMkLst>
        </pc:spChg>
        <pc:spChg chg="add mod">
          <ac:chgData name="YU Shizhen (TRACTEBEL - BELGIUM)" userId="12f1145d-837b-4c1f-b135-2b3bfc9a1b49" providerId="ADAL" clId="{C31316D6-9C59-4D90-9ED1-11285EB80CC4}" dt="2026-03-09T07:41:06.490" v="5032" actId="403"/>
          <ac:spMkLst>
            <pc:docMk/>
            <pc:sldMk cId="3435955107" sldId="394"/>
            <ac:spMk id="5" creationId="{26502FD7-A9FB-B58B-18F9-A0C27B2674D8}"/>
          </ac:spMkLst>
        </pc:spChg>
        <pc:spChg chg="add mod">
          <ac:chgData name="YU Shizhen (TRACTEBEL - BELGIUM)" userId="12f1145d-837b-4c1f-b135-2b3bfc9a1b49" providerId="ADAL" clId="{C31316D6-9C59-4D90-9ED1-11285EB80CC4}" dt="2026-03-09T07:41:06.490" v="5032" actId="403"/>
          <ac:spMkLst>
            <pc:docMk/>
            <pc:sldMk cId="3435955107" sldId="394"/>
            <ac:spMk id="10" creationId="{450DFBC2-C6CF-A2C2-34AF-3AB931B2AC38}"/>
          </ac:spMkLst>
        </pc:spChg>
        <pc:spChg chg="mod">
          <ac:chgData name="YU Shizhen (TRACTEBEL - BELGIUM)" userId="12f1145d-837b-4c1f-b135-2b3bfc9a1b49" providerId="ADAL" clId="{C31316D6-9C59-4D90-9ED1-11285EB80CC4}" dt="2026-03-09T05:49:09.048" v="4989" actId="403"/>
          <ac:spMkLst>
            <pc:docMk/>
            <pc:sldMk cId="3435955107" sldId="394"/>
            <ac:spMk id="11" creationId="{E583BE59-9898-6A54-063F-258B5F81391B}"/>
          </ac:spMkLst>
        </pc:spChg>
        <pc:spChg chg="add mod">
          <ac:chgData name="YU Shizhen (TRACTEBEL - BELGIUM)" userId="12f1145d-837b-4c1f-b135-2b3bfc9a1b49" providerId="ADAL" clId="{C31316D6-9C59-4D90-9ED1-11285EB80CC4}" dt="2026-03-09T07:41:06.490" v="5032" actId="403"/>
          <ac:spMkLst>
            <pc:docMk/>
            <pc:sldMk cId="3435955107" sldId="394"/>
            <ac:spMk id="12" creationId="{A8A917DB-7409-E874-DFF3-EDEB622832C7}"/>
          </ac:spMkLst>
        </pc:spChg>
        <pc:spChg chg="add mod">
          <ac:chgData name="YU Shizhen (TRACTEBEL - BELGIUM)" userId="12f1145d-837b-4c1f-b135-2b3bfc9a1b49" providerId="ADAL" clId="{C31316D6-9C59-4D90-9ED1-11285EB80CC4}" dt="2026-03-09T07:41:06.490" v="5032" actId="403"/>
          <ac:spMkLst>
            <pc:docMk/>
            <pc:sldMk cId="3435955107" sldId="394"/>
            <ac:spMk id="13" creationId="{406E3D06-F212-3452-22AA-8E991864ECA1}"/>
          </ac:spMkLst>
        </pc:spChg>
        <pc:spChg chg="add mod">
          <ac:chgData name="YU Shizhen (TRACTEBEL - BELGIUM)" userId="12f1145d-837b-4c1f-b135-2b3bfc9a1b49" providerId="ADAL" clId="{C31316D6-9C59-4D90-9ED1-11285EB80CC4}" dt="2026-03-09T07:41:06.490" v="5032" actId="403"/>
          <ac:spMkLst>
            <pc:docMk/>
            <pc:sldMk cId="3435955107" sldId="394"/>
            <ac:spMk id="14" creationId="{47467516-9CA3-9B91-A742-FAE32880151C}"/>
          </ac:spMkLst>
        </pc:spChg>
        <pc:spChg chg="add mod">
          <ac:chgData name="YU Shizhen (TRACTEBEL - BELGIUM)" userId="12f1145d-837b-4c1f-b135-2b3bfc9a1b49" providerId="ADAL" clId="{C31316D6-9C59-4D90-9ED1-11285EB80CC4}" dt="2026-03-09T07:44:25.224" v="5046" actId="1076"/>
          <ac:spMkLst>
            <pc:docMk/>
            <pc:sldMk cId="3435955107" sldId="394"/>
            <ac:spMk id="15" creationId="{E4B76D65-A270-975A-83EE-E2E512048A6D}"/>
          </ac:spMkLst>
        </pc:spChg>
        <pc:spChg chg="mod">
          <ac:chgData name="YU Shizhen (TRACTEBEL - BELGIUM)" userId="12f1145d-837b-4c1f-b135-2b3bfc9a1b49" providerId="ADAL" clId="{C31316D6-9C59-4D90-9ED1-11285EB80CC4}" dt="2026-03-09T07:44:18.958" v="5045" actId="1076"/>
          <ac:spMkLst>
            <pc:docMk/>
            <pc:sldMk cId="3435955107" sldId="394"/>
            <ac:spMk id="17" creationId="{24E94CB1-9A60-CC48-1D8C-D72B2486F064}"/>
          </ac:spMkLst>
        </pc:spChg>
        <pc:spChg chg="add mod">
          <ac:chgData name="YU Shizhen (TRACTEBEL - BELGIUM)" userId="12f1145d-837b-4c1f-b135-2b3bfc9a1b49" providerId="ADAL" clId="{C31316D6-9C59-4D90-9ED1-11285EB80CC4}" dt="2026-03-09T07:44:11.048" v="5043" actId="1076"/>
          <ac:spMkLst>
            <pc:docMk/>
            <pc:sldMk cId="3435955107" sldId="394"/>
            <ac:spMk id="20" creationId="{0A35FAFF-0297-5F5E-1014-C1BA3DD6E921}"/>
          </ac:spMkLst>
        </pc:spChg>
        <pc:cxnChg chg="mod">
          <ac:chgData name="YU Shizhen (TRACTEBEL - BELGIUM)" userId="12f1145d-837b-4c1f-b135-2b3bfc9a1b49" providerId="ADAL" clId="{C31316D6-9C59-4D90-9ED1-11285EB80CC4}" dt="2026-03-09T05:51:49.489" v="5009" actId="1076"/>
          <ac:cxnSpMkLst>
            <pc:docMk/>
            <pc:sldMk cId="3435955107" sldId="394"/>
            <ac:cxnSpMk id="18" creationId="{B91CF8F5-8E37-381E-45A2-8A6624240E65}"/>
          </ac:cxnSpMkLst>
        </pc:cxnChg>
      </pc:sldChg>
      <pc:sldChg chg="addSp delSp modSp add mod addAnim delAnim modAnim">
        <pc:chgData name="YU Shizhen (TRACTEBEL - BELGIUM)" userId="12f1145d-837b-4c1f-b135-2b3bfc9a1b49" providerId="ADAL" clId="{C31316D6-9C59-4D90-9ED1-11285EB80CC4}" dt="2026-03-12T07:50:21.219" v="8569" actId="14100"/>
        <pc:sldMkLst>
          <pc:docMk/>
          <pc:sldMk cId="964751939" sldId="395"/>
        </pc:sldMkLst>
        <pc:spChg chg="add mod">
          <ac:chgData name="YU Shizhen (TRACTEBEL - BELGIUM)" userId="12f1145d-837b-4c1f-b135-2b3bfc9a1b49" providerId="ADAL" clId="{C31316D6-9C59-4D90-9ED1-11285EB80CC4}" dt="2026-03-09T10:01:48.539" v="5744" actId="1035"/>
          <ac:spMkLst>
            <pc:docMk/>
            <pc:sldMk cId="964751939" sldId="395"/>
            <ac:spMk id="6" creationId="{A7CF4B80-5654-BD12-5903-4304D00041DD}"/>
          </ac:spMkLst>
        </pc:spChg>
        <pc:spChg chg="add mod">
          <ac:chgData name="YU Shizhen (TRACTEBEL - BELGIUM)" userId="12f1145d-837b-4c1f-b135-2b3bfc9a1b49" providerId="ADAL" clId="{C31316D6-9C59-4D90-9ED1-11285EB80CC4}" dt="2026-03-09T10:01:48.539" v="5744" actId="1035"/>
          <ac:spMkLst>
            <pc:docMk/>
            <pc:sldMk cId="964751939" sldId="395"/>
            <ac:spMk id="7" creationId="{A532AB47-40C0-DD56-70F5-FA0A36BA9A95}"/>
          </ac:spMkLst>
        </pc:spChg>
        <pc:spChg chg="add mod">
          <ac:chgData name="YU Shizhen (TRACTEBEL - BELGIUM)" userId="12f1145d-837b-4c1f-b135-2b3bfc9a1b49" providerId="ADAL" clId="{C31316D6-9C59-4D90-9ED1-11285EB80CC4}" dt="2026-03-09T10:01:48.539" v="5744" actId="1035"/>
          <ac:spMkLst>
            <pc:docMk/>
            <pc:sldMk cId="964751939" sldId="395"/>
            <ac:spMk id="8" creationId="{2C183675-C336-D588-FB0F-AD05791B5B04}"/>
          </ac:spMkLst>
        </pc:spChg>
        <pc:spChg chg="add mod">
          <ac:chgData name="YU Shizhen (TRACTEBEL - BELGIUM)" userId="12f1145d-837b-4c1f-b135-2b3bfc9a1b49" providerId="ADAL" clId="{C31316D6-9C59-4D90-9ED1-11285EB80CC4}" dt="2026-03-09T10:01:48.539" v="5744" actId="1035"/>
          <ac:spMkLst>
            <pc:docMk/>
            <pc:sldMk cId="964751939" sldId="395"/>
            <ac:spMk id="9" creationId="{B43B6F34-4900-1AEE-7DAB-5C0C08B3B20F}"/>
          </ac:spMkLst>
        </pc:spChg>
        <pc:spChg chg="add mod">
          <ac:chgData name="YU Shizhen (TRACTEBEL - BELGIUM)" userId="12f1145d-837b-4c1f-b135-2b3bfc9a1b49" providerId="ADAL" clId="{C31316D6-9C59-4D90-9ED1-11285EB80CC4}" dt="2026-03-09T10:01:48.539" v="5744" actId="1035"/>
          <ac:spMkLst>
            <pc:docMk/>
            <pc:sldMk cId="964751939" sldId="395"/>
            <ac:spMk id="11" creationId="{152F9143-88A1-345E-4899-C3466537A1C1}"/>
          </ac:spMkLst>
        </pc:spChg>
        <pc:spChg chg="mod">
          <ac:chgData name="YU Shizhen (TRACTEBEL - BELGIUM)" userId="12f1145d-837b-4c1f-b135-2b3bfc9a1b49" providerId="ADAL" clId="{C31316D6-9C59-4D90-9ED1-11285EB80CC4}" dt="2026-03-09T10:01:51.960" v="5745" actId="20577"/>
          <ac:spMkLst>
            <pc:docMk/>
            <pc:sldMk cId="964751939" sldId="395"/>
            <ac:spMk id="19" creationId="{7C284242-C785-5436-34E0-0C598D404FE3}"/>
          </ac:spMkLst>
        </pc:spChg>
        <pc:spChg chg="add mod">
          <ac:chgData name="YU Shizhen (TRACTEBEL - BELGIUM)" userId="12f1145d-837b-4c1f-b135-2b3bfc9a1b49" providerId="ADAL" clId="{C31316D6-9C59-4D90-9ED1-11285EB80CC4}" dt="2026-03-12T07:50:11.901" v="8568" actId="1036"/>
          <ac:spMkLst>
            <pc:docMk/>
            <pc:sldMk cId="964751939" sldId="395"/>
            <ac:spMk id="20" creationId="{A2A4B95F-4029-9B24-B718-BABF7A0BE6AB}"/>
          </ac:spMkLst>
        </pc:spChg>
        <pc:spChg chg="add mod">
          <ac:chgData name="YU Shizhen (TRACTEBEL - BELGIUM)" userId="12f1145d-837b-4c1f-b135-2b3bfc9a1b49" providerId="ADAL" clId="{C31316D6-9C59-4D90-9ED1-11285EB80CC4}" dt="2026-03-11T13:39:33.753" v="8314" actId="20577"/>
          <ac:spMkLst>
            <pc:docMk/>
            <pc:sldMk cId="964751939" sldId="395"/>
            <ac:spMk id="21" creationId="{ECEB80C5-6DC9-E5EA-3C4D-F7A224E568B6}"/>
          </ac:spMkLst>
        </pc:spChg>
        <pc:spChg chg="add mod">
          <ac:chgData name="YU Shizhen (TRACTEBEL - BELGIUM)" userId="12f1145d-837b-4c1f-b135-2b3bfc9a1b49" providerId="ADAL" clId="{C31316D6-9C59-4D90-9ED1-11285EB80CC4}" dt="2026-03-11T13:40:46.139" v="8323" actId="1076"/>
          <ac:spMkLst>
            <pc:docMk/>
            <pc:sldMk cId="964751939" sldId="395"/>
            <ac:spMk id="23" creationId="{0086A0A7-18CD-5BC0-024D-AAE125DF6409}"/>
          </ac:spMkLst>
        </pc:spChg>
        <pc:spChg chg="add mod">
          <ac:chgData name="YU Shizhen (TRACTEBEL - BELGIUM)" userId="12f1145d-837b-4c1f-b135-2b3bfc9a1b49" providerId="ADAL" clId="{C31316D6-9C59-4D90-9ED1-11285EB80CC4}" dt="2026-03-12T07:49:44.989" v="8527" actId="1037"/>
          <ac:spMkLst>
            <pc:docMk/>
            <pc:sldMk cId="964751939" sldId="395"/>
            <ac:spMk id="33" creationId="{15205724-027B-74B0-B651-4FEB6D9E0470}"/>
          </ac:spMkLst>
        </pc:spChg>
        <pc:spChg chg="add mod">
          <ac:chgData name="YU Shizhen (TRACTEBEL - BELGIUM)" userId="12f1145d-837b-4c1f-b135-2b3bfc9a1b49" providerId="ADAL" clId="{C31316D6-9C59-4D90-9ED1-11285EB80CC4}" dt="2026-03-09T10:36:40.188" v="5760" actId="13926"/>
          <ac:spMkLst>
            <pc:docMk/>
            <pc:sldMk cId="964751939" sldId="395"/>
            <ac:spMk id="36" creationId="{64267C85-DCD7-2D13-75B5-E0FAA915D598}"/>
          </ac:spMkLst>
        </pc:spChg>
        <pc:spChg chg="add mod">
          <ac:chgData name="YU Shizhen (TRACTEBEL - BELGIUM)" userId="12f1145d-837b-4c1f-b135-2b3bfc9a1b49" providerId="ADAL" clId="{C31316D6-9C59-4D90-9ED1-11285EB80CC4}" dt="2026-03-09T10:01:48.539" v="5744" actId="1035"/>
          <ac:spMkLst>
            <pc:docMk/>
            <pc:sldMk cId="964751939" sldId="395"/>
            <ac:spMk id="38" creationId="{7E028561-0E5A-5BD7-13CE-9E1EB8112B8D}"/>
          </ac:spMkLst>
        </pc:spChg>
        <pc:spChg chg="add mod">
          <ac:chgData name="YU Shizhen (TRACTEBEL - BELGIUM)" userId="12f1145d-837b-4c1f-b135-2b3bfc9a1b49" providerId="ADAL" clId="{C31316D6-9C59-4D90-9ED1-11285EB80CC4}" dt="2026-03-09T10:37:18.755" v="5773" actId="1038"/>
          <ac:spMkLst>
            <pc:docMk/>
            <pc:sldMk cId="964751939" sldId="395"/>
            <ac:spMk id="39" creationId="{8C41088A-62DC-12FE-A5F4-2DCA285E93BE}"/>
          </ac:spMkLst>
        </pc:spChg>
        <pc:spChg chg="add mod">
          <ac:chgData name="YU Shizhen (TRACTEBEL - BELGIUM)" userId="12f1145d-837b-4c1f-b135-2b3bfc9a1b49" providerId="ADAL" clId="{C31316D6-9C59-4D90-9ED1-11285EB80CC4}" dt="2026-03-12T07:50:11.901" v="8568" actId="1036"/>
          <ac:spMkLst>
            <pc:docMk/>
            <pc:sldMk cId="964751939" sldId="395"/>
            <ac:spMk id="41" creationId="{D7E6D3D3-05B1-5D91-E2D7-F03B2DA67CBB}"/>
          </ac:spMkLst>
        </pc:spChg>
        <pc:spChg chg="add mod">
          <ac:chgData name="YU Shizhen (TRACTEBEL - BELGIUM)" userId="12f1145d-837b-4c1f-b135-2b3bfc9a1b49" providerId="ADAL" clId="{C31316D6-9C59-4D90-9ED1-11285EB80CC4}" dt="2026-03-11T13:37:54.566" v="8254" actId="1035"/>
          <ac:spMkLst>
            <pc:docMk/>
            <pc:sldMk cId="964751939" sldId="395"/>
            <ac:spMk id="42" creationId="{1AFCD29B-BE56-763C-240A-BF4DA510EE6C}"/>
          </ac:spMkLst>
        </pc:spChg>
        <pc:cxnChg chg="add mod">
          <ac:chgData name="YU Shizhen (TRACTEBEL - BELGIUM)" userId="12f1145d-837b-4c1f-b135-2b3bfc9a1b49" providerId="ADAL" clId="{C31316D6-9C59-4D90-9ED1-11285EB80CC4}" dt="2026-03-09T10:01:48.539" v="5744" actId="1035"/>
          <ac:cxnSpMkLst>
            <pc:docMk/>
            <pc:sldMk cId="964751939" sldId="395"/>
            <ac:cxnSpMk id="5" creationId="{FDF6FC5F-C6D1-ED6F-3121-6029B607EA0E}"/>
          </ac:cxnSpMkLst>
        </pc:cxnChg>
        <pc:cxnChg chg="mod">
          <ac:chgData name="YU Shizhen (TRACTEBEL - BELGIUM)" userId="12f1145d-837b-4c1f-b135-2b3bfc9a1b49" providerId="ADAL" clId="{C31316D6-9C59-4D90-9ED1-11285EB80CC4}" dt="2026-03-12T07:49:44.989" v="8527" actId="1037"/>
          <ac:cxnSpMkLst>
            <pc:docMk/>
            <pc:sldMk cId="964751939" sldId="395"/>
            <ac:cxnSpMk id="34" creationId="{851EA90B-FA30-3CC1-4FA5-E5DDF8EB0134}"/>
          </ac:cxnSpMkLst>
        </pc:cxnChg>
        <pc:cxnChg chg="mod">
          <ac:chgData name="YU Shizhen (TRACTEBEL - BELGIUM)" userId="12f1145d-837b-4c1f-b135-2b3bfc9a1b49" providerId="ADAL" clId="{C31316D6-9C59-4D90-9ED1-11285EB80CC4}" dt="2026-03-09T10:37:18.755" v="5773" actId="1038"/>
          <ac:cxnSpMkLst>
            <pc:docMk/>
            <pc:sldMk cId="964751939" sldId="395"/>
            <ac:cxnSpMk id="40" creationId="{6DA3D480-E6B5-6AD9-E75D-AE6A01887921}"/>
          </ac:cxnSpMkLst>
        </pc:cxnChg>
        <pc:cxnChg chg="add mod">
          <ac:chgData name="YU Shizhen (TRACTEBEL - BELGIUM)" userId="12f1145d-837b-4c1f-b135-2b3bfc9a1b49" providerId="ADAL" clId="{C31316D6-9C59-4D90-9ED1-11285EB80CC4}" dt="2026-03-11T13:38:02.190" v="8255" actId="14100"/>
          <ac:cxnSpMkLst>
            <pc:docMk/>
            <pc:sldMk cId="964751939" sldId="395"/>
            <ac:cxnSpMk id="44" creationId="{C9A011B8-517D-6383-56F5-A16CFDE7FC52}"/>
          </ac:cxnSpMkLst>
        </pc:cxnChg>
        <pc:cxnChg chg="add mod">
          <ac:chgData name="YU Shizhen (TRACTEBEL - BELGIUM)" userId="12f1145d-837b-4c1f-b135-2b3bfc9a1b49" providerId="ADAL" clId="{C31316D6-9C59-4D90-9ED1-11285EB80CC4}" dt="2026-03-12T07:50:21.219" v="8569" actId="14100"/>
          <ac:cxnSpMkLst>
            <pc:docMk/>
            <pc:sldMk cId="964751939" sldId="395"/>
            <ac:cxnSpMk id="46" creationId="{D0DCC4EE-3D6F-811F-0000-87AD3D3D5E37}"/>
          </ac:cxnSpMkLst>
        </pc:cxnChg>
      </pc:sldChg>
      <pc:sldChg chg="addSp delSp modSp add mod ord addAnim delAnim modAnim">
        <pc:chgData name="YU Shizhen (TRACTEBEL - BELGIUM)" userId="12f1145d-837b-4c1f-b135-2b3bfc9a1b49" providerId="ADAL" clId="{C31316D6-9C59-4D90-9ED1-11285EB80CC4}" dt="2026-03-12T07:48:29.651" v="8491" actId="1036"/>
        <pc:sldMkLst>
          <pc:docMk/>
          <pc:sldMk cId="100577543" sldId="396"/>
        </pc:sldMkLst>
        <pc:spChg chg="add mod">
          <ac:chgData name="YU Shizhen (TRACTEBEL - BELGIUM)" userId="12f1145d-837b-4c1f-b135-2b3bfc9a1b49" providerId="ADAL" clId="{C31316D6-9C59-4D90-9ED1-11285EB80CC4}" dt="2026-03-12T07:48:05.238" v="8429"/>
          <ac:spMkLst>
            <pc:docMk/>
            <pc:sldMk cId="100577543" sldId="396"/>
            <ac:spMk id="3" creationId="{5271D737-43F2-EE1F-B7D7-2E128DEFE9B9}"/>
          </ac:spMkLst>
        </pc:spChg>
        <pc:spChg chg="mod">
          <ac:chgData name="YU Shizhen (TRACTEBEL - BELGIUM)" userId="12f1145d-837b-4c1f-b135-2b3bfc9a1b49" providerId="ADAL" clId="{C31316D6-9C59-4D90-9ED1-11285EB80CC4}" dt="2026-03-12T07:48:29.651" v="8491" actId="1036"/>
          <ac:spMkLst>
            <pc:docMk/>
            <pc:sldMk cId="100577543" sldId="396"/>
            <ac:spMk id="23" creationId="{91D7D3AC-9F1F-0C61-9BE9-3B3E0901405E}"/>
          </ac:spMkLst>
        </pc:spChg>
        <pc:graphicFrameChg chg="mod modGraphic">
          <ac:chgData name="YU Shizhen (TRACTEBEL - BELGIUM)" userId="12f1145d-837b-4c1f-b135-2b3bfc9a1b49" providerId="ADAL" clId="{C31316D6-9C59-4D90-9ED1-11285EB80CC4}" dt="2026-03-12T07:48:29.651" v="8491" actId="1036"/>
          <ac:graphicFrameMkLst>
            <pc:docMk/>
            <pc:sldMk cId="100577543" sldId="396"/>
            <ac:graphicFrameMk id="22" creationId="{8FD161A7-B509-0AC4-DF7E-D91723B967DA}"/>
          </ac:graphicFrameMkLst>
        </pc:graphicFrameChg>
        <pc:picChg chg="mod">
          <ac:chgData name="YU Shizhen (TRACTEBEL - BELGIUM)" userId="12f1145d-837b-4c1f-b135-2b3bfc9a1b49" providerId="ADAL" clId="{C31316D6-9C59-4D90-9ED1-11285EB80CC4}" dt="2026-03-12T07:48:15.369" v="8455" actId="1035"/>
          <ac:picMkLst>
            <pc:docMk/>
            <pc:sldMk cId="100577543" sldId="396"/>
            <ac:picMk id="21" creationId="{984AED26-C5F9-4755-6B22-F4735A7668BC}"/>
          </ac:picMkLst>
        </pc:picChg>
      </pc:sldChg>
      <pc:sldChg chg="addSp delSp modSp add mod modAnim">
        <pc:chgData name="YU Shizhen (TRACTEBEL - BELGIUM)" userId="12f1145d-837b-4c1f-b135-2b3bfc9a1b49" providerId="ADAL" clId="{C31316D6-9C59-4D90-9ED1-11285EB80CC4}" dt="2026-03-11T13:44:28.796" v="8414" actId="14100"/>
        <pc:sldMkLst>
          <pc:docMk/>
          <pc:sldMk cId="2700684113" sldId="398"/>
        </pc:sldMkLst>
        <pc:spChg chg="mod">
          <ac:chgData name="YU Shizhen (TRACTEBEL - BELGIUM)" userId="12f1145d-837b-4c1f-b135-2b3bfc9a1b49" providerId="ADAL" clId="{C31316D6-9C59-4D90-9ED1-11285EB80CC4}" dt="2026-03-11T10:26:12.885" v="6801" actId="6549"/>
          <ac:spMkLst>
            <pc:docMk/>
            <pc:sldMk cId="2700684113" sldId="398"/>
            <ac:spMk id="2" creationId="{FEF9FCB3-0CDC-DA91-5E4D-EA2FFBA40151}"/>
          </ac:spMkLst>
        </pc:spChg>
        <pc:spChg chg="mod">
          <ac:chgData name="YU Shizhen (TRACTEBEL - BELGIUM)" userId="12f1145d-837b-4c1f-b135-2b3bfc9a1b49" providerId="ADAL" clId="{C31316D6-9C59-4D90-9ED1-11285EB80CC4}" dt="2026-03-11T10:26:22.996" v="6803" actId="6549"/>
          <ac:spMkLst>
            <pc:docMk/>
            <pc:sldMk cId="2700684113" sldId="398"/>
            <ac:spMk id="3" creationId="{B86D0D9D-2E13-B4CE-9A79-32652ED433EA}"/>
          </ac:spMkLst>
        </pc:spChg>
        <pc:spChg chg="add mod">
          <ac:chgData name="YU Shizhen (TRACTEBEL - BELGIUM)" userId="12f1145d-837b-4c1f-b135-2b3bfc9a1b49" providerId="ADAL" clId="{C31316D6-9C59-4D90-9ED1-11285EB80CC4}" dt="2026-03-11T09:26:05.560" v="6639" actId="14100"/>
          <ac:spMkLst>
            <pc:docMk/>
            <pc:sldMk cId="2700684113" sldId="398"/>
            <ac:spMk id="4" creationId="{748B09C1-5477-3B38-B84A-7C66C2455BFD}"/>
          </ac:spMkLst>
        </pc:spChg>
        <pc:spChg chg="add mod">
          <ac:chgData name="YU Shizhen (TRACTEBEL - BELGIUM)" userId="12f1145d-837b-4c1f-b135-2b3bfc9a1b49" providerId="ADAL" clId="{C31316D6-9C59-4D90-9ED1-11285EB80CC4}" dt="2026-03-11T09:25:16.127" v="6619" actId="14100"/>
          <ac:spMkLst>
            <pc:docMk/>
            <pc:sldMk cId="2700684113" sldId="398"/>
            <ac:spMk id="8" creationId="{7F7E2C1F-366E-AFF6-B6CF-3E6F29491BFF}"/>
          </ac:spMkLst>
        </pc:spChg>
        <pc:spChg chg="add mod">
          <ac:chgData name="YU Shizhen (TRACTEBEL - BELGIUM)" userId="12f1145d-837b-4c1f-b135-2b3bfc9a1b49" providerId="ADAL" clId="{C31316D6-9C59-4D90-9ED1-11285EB80CC4}" dt="2026-03-11T13:44:19.169" v="8413" actId="1035"/>
          <ac:spMkLst>
            <pc:docMk/>
            <pc:sldMk cId="2700684113" sldId="398"/>
            <ac:spMk id="10" creationId="{C8745648-2E6C-1536-FAFC-80C909C4679D}"/>
          </ac:spMkLst>
        </pc:spChg>
        <pc:spChg chg="add mod">
          <ac:chgData name="YU Shizhen (TRACTEBEL - BELGIUM)" userId="12f1145d-837b-4c1f-b135-2b3bfc9a1b49" providerId="ADAL" clId="{C31316D6-9C59-4D90-9ED1-11285EB80CC4}" dt="2026-03-11T13:44:28.796" v="8414" actId="14100"/>
          <ac:spMkLst>
            <pc:docMk/>
            <pc:sldMk cId="2700684113" sldId="398"/>
            <ac:spMk id="12" creationId="{92DB88E3-4C08-0C23-4DC1-D7E591312CFA}"/>
          </ac:spMkLst>
        </pc:spChg>
        <pc:picChg chg="add mod">
          <ac:chgData name="YU Shizhen (TRACTEBEL - BELGIUM)" userId="12f1145d-837b-4c1f-b135-2b3bfc9a1b49" providerId="ADAL" clId="{C31316D6-9C59-4D90-9ED1-11285EB80CC4}" dt="2026-03-11T09:18:27.684" v="6582"/>
          <ac:picMkLst>
            <pc:docMk/>
            <pc:sldMk cId="2700684113" sldId="398"/>
            <ac:picMk id="9" creationId="{66AFB809-1AE8-BF3A-5BD4-FF133DB4A270}"/>
          </ac:picMkLst>
        </pc:picChg>
        <pc:picChg chg="add mod">
          <ac:chgData name="YU Shizhen (TRACTEBEL - BELGIUM)" userId="12f1145d-837b-4c1f-b135-2b3bfc9a1b49" providerId="ADAL" clId="{C31316D6-9C59-4D90-9ED1-11285EB80CC4}" dt="2026-03-11T09:25:12.265" v="6618" actId="1076"/>
          <ac:picMkLst>
            <pc:docMk/>
            <pc:sldMk cId="2700684113" sldId="398"/>
            <ac:picMk id="11" creationId="{97562B9F-6E3A-4BF2-1736-8AB575AF3296}"/>
          </ac:picMkLst>
        </pc:picChg>
        <pc:cxnChg chg="add mod">
          <ac:chgData name="YU Shizhen (TRACTEBEL - BELGIUM)" userId="12f1145d-837b-4c1f-b135-2b3bfc9a1b49" providerId="ADAL" clId="{C31316D6-9C59-4D90-9ED1-11285EB80CC4}" dt="2026-03-11T09:23:50.308" v="6595" actId="14100"/>
          <ac:cxnSpMkLst>
            <pc:docMk/>
            <pc:sldMk cId="2700684113" sldId="398"/>
            <ac:cxnSpMk id="6" creationId="{A8CE98A2-7AEE-7878-BE0E-9EF934AA2C66}"/>
          </ac:cxnSpMkLst>
        </pc:cxnChg>
      </pc:sldChg>
      <pc:sldChg chg="addSp delSp modSp new mod delAnim modAnim">
        <pc:chgData name="YU Shizhen (TRACTEBEL - BELGIUM)" userId="12f1145d-837b-4c1f-b135-2b3bfc9a1b49" providerId="ADAL" clId="{C31316D6-9C59-4D90-9ED1-11285EB80CC4}" dt="2026-03-11T13:25:44.576" v="8174"/>
        <pc:sldMkLst>
          <pc:docMk/>
          <pc:sldMk cId="1037280884" sldId="399"/>
        </pc:sldMkLst>
        <pc:spChg chg="mod">
          <ac:chgData name="YU Shizhen (TRACTEBEL - BELGIUM)" userId="12f1145d-837b-4c1f-b135-2b3bfc9a1b49" providerId="ADAL" clId="{C31316D6-9C59-4D90-9ED1-11285EB80CC4}" dt="2026-03-11T13:21:16.464" v="8114" actId="20577"/>
          <ac:spMkLst>
            <pc:docMk/>
            <pc:sldMk cId="1037280884" sldId="399"/>
            <ac:spMk id="2" creationId="{9343F934-317E-1A09-43AB-EC6F7178911D}"/>
          </ac:spMkLst>
        </pc:spChg>
        <pc:spChg chg="add mod">
          <ac:chgData name="YU Shizhen (TRACTEBEL - BELGIUM)" userId="12f1145d-837b-4c1f-b135-2b3bfc9a1b49" providerId="ADAL" clId="{C31316D6-9C59-4D90-9ED1-11285EB80CC4}" dt="2026-03-11T10:43:16.717" v="7433" actId="1036"/>
          <ac:spMkLst>
            <pc:docMk/>
            <pc:sldMk cId="1037280884" sldId="399"/>
            <ac:spMk id="5" creationId="{351C8B9E-ABDE-75C8-0D84-76137ACA084D}"/>
          </ac:spMkLst>
        </pc:spChg>
        <pc:spChg chg="add mod">
          <ac:chgData name="YU Shizhen (TRACTEBEL - BELGIUM)" userId="12f1145d-837b-4c1f-b135-2b3bfc9a1b49" providerId="ADAL" clId="{C31316D6-9C59-4D90-9ED1-11285EB80CC4}" dt="2026-03-11T10:43:16.717" v="7433" actId="1036"/>
          <ac:spMkLst>
            <pc:docMk/>
            <pc:sldMk cId="1037280884" sldId="399"/>
            <ac:spMk id="9" creationId="{5C259B28-80F6-627D-2F4D-FA05FA7F84F8}"/>
          </ac:spMkLst>
        </pc:spChg>
        <pc:spChg chg="add mod">
          <ac:chgData name="YU Shizhen (TRACTEBEL - BELGIUM)" userId="12f1145d-837b-4c1f-b135-2b3bfc9a1b49" providerId="ADAL" clId="{C31316D6-9C59-4D90-9ED1-11285EB80CC4}" dt="2026-03-11T10:42:16.287" v="7312" actId="1037"/>
          <ac:spMkLst>
            <pc:docMk/>
            <pc:sldMk cId="1037280884" sldId="399"/>
            <ac:spMk id="10" creationId="{79F9C775-5B6E-D8E6-7E05-9C5E7B307CDD}"/>
          </ac:spMkLst>
        </pc:spChg>
        <pc:spChg chg="add mod">
          <ac:chgData name="YU Shizhen (TRACTEBEL - BELGIUM)" userId="12f1145d-837b-4c1f-b135-2b3bfc9a1b49" providerId="ADAL" clId="{C31316D6-9C59-4D90-9ED1-11285EB80CC4}" dt="2026-03-11T10:43:16.717" v="7433" actId="1036"/>
          <ac:spMkLst>
            <pc:docMk/>
            <pc:sldMk cId="1037280884" sldId="399"/>
            <ac:spMk id="11" creationId="{23722D6C-85D7-B736-9BB1-44C29A50BBB1}"/>
          </ac:spMkLst>
        </pc:spChg>
        <pc:spChg chg="add mod">
          <ac:chgData name="YU Shizhen (TRACTEBEL - BELGIUM)" userId="12f1145d-837b-4c1f-b135-2b3bfc9a1b49" providerId="ADAL" clId="{C31316D6-9C59-4D90-9ED1-11285EB80CC4}" dt="2026-03-11T10:42:16.287" v="7312" actId="1037"/>
          <ac:spMkLst>
            <pc:docMk/>
            <pc:sldMk cId="1037280884" sldId="399"/>
            <ac:spMk id="12" creationId="{D16BBCC3-1E7C-EF40-E981-CAF579A396B3}"/>
          </ac:spMkLst>
        </pc:spChg>
        <pc:spChg chg="add mod">
          <ac:chgData name="YU Shizhen (TRACTEBEL - BELGIUM)" userId="12f1145d-837b-4c1f-b135-2b3bfc9a1b49" providerId="ADAL" clId="{C31316D6-9C59-4D90-9ED1-11285EB80CC4}" dt="2026-03-11T10:42:16.287" v="7312" actId="1037"/>
          <ac:spMkLst>
            <pc:docMk/>
            <pc:sldMk cId="1037280884" sldId="399"/>
            <ac:spMk id="15" creationId="{801D1C3F-D855-2772-C367-60497F729317}"/>
          </ac:spMkLst>
        </pc:spChg>
        <pc:spChg chg="add mod">
          <ac:chgData name="YU Shizhen (TRACTEBEL - BELGIUM)" userId="12f1145d-837b-4c1f-b135-2b3bfc9a1b49" providerId="ADAL" clId="{C31316D6-9C59-4D90-9ED1-11285EB80CC4}" dt="2026-03-11T10:44:38.599" v="7501" actId="1037"/>
          <ac:spMkLst>
            <pc:docMk/>
            <pc:sldMk cId="1037280884" sldId="399"/>
            <ac:spMk id="18" creationId="{5A9ECB0D-BC59-83D8-7D76-B43D8E882F08}"/>
          </ac:spMkLst>
        </pc:spChg>
        <pc:spChg chg="add mod">
          <ac:chgData name="YU Shizhen (TRACTEBEL - BELGIUM)" userId="12f1145d-837b-4c1f-b135-2b3bfc9a1b49" providerId="ADAL" clId="{C31316D6-9C59-4D90-9ED1-11285EB80CC4}" dt="2026-03-11T10:42:25.775" v="7314" actId="1036"/>
          <ac:spMkLst>
            <pc:docMk/>
            <pc:sldMk cId="1037280884" sldId="399"/>
            <ac:spMk id="19" creationId="{02C097FE-500E-75DB-B839-ACAEBB1B5CB4}"/>
          </ac:spMkLst>
        </pc:spChg>
        <pc:spChg chg="add mod">
          <ac:chgData name="YU Shizhen (TRACTEBEL - BELGIUM)" userId="12f1145d-837b-4c1f-b135-2b3bfc9a1b49" providerId="ADAL" clId="{C31316D6-9C59-4D90-9ED1-11285EB80CC4}" dt="2026-03-11T10:43:16.717" v="7433" actId="1036"/>
          <ac:spMkLst>
            <pc:docMk/>
            <pc:sldMk cId="1037280884" sldId="399"/>
            <ac:spMk id="22" creationId="{5617D6A2-1818-97AC-3437-3B26685A38E4}"/>
          </ac:spMkLst>
        </pc:spChg>
        <pc:spChg chg="add mod">
          <ac:chgData name="YU Shizhen (TRACTEBEL - BELGIUM)" userId="12f1145d-837b-4c1f-b135-2b3bfc9a1b49" providerId="ADAL" clId="{C31316D6-9C59-4D90-9ED1-11285EB80CC4}" dt="2026-03-11T10:42:25.775" v="7314" actId="1036"/>
          <ac:spMkLst>
            <pc:docMk/>
            <pc:sldMk cId="1037280884" sldId="399"/>
            <ac:spMk id="23" creationId="{736FEADC-053F-7A6C-28F6-0543E5495BDB}"/>
          </ac:spMkLst>
        </pc:spChg>
        <pc:spChg chg="add mod">
          <ac:chgData name="YU Shizhen (TRACTEBEL - BELGIUM)" userId="12f1145d-837b-4c1f-b135-2b3bfc9a1b49" providerId="ADAL" clId="{C31316D6-9C59-4D90-9ED1-11285EB80CC4}" dt="2026-03-11T10:43:16.717" v="7433" actId="1036"/>
          <ac:spMkLst>
            <pc:docMk/>
            <pc:sldMk cId="1037280884" sldId="399"/>
            <ac:spMk id="24" creationId="{9C91625C-DD7B-1DB2-C53D-A4074CDAD202}"/>
          </ac:spMkLst>
        </pc:spChg>
        <pc:spChg chg="add mod">
          <ac:chgData name="YU Shizhen (TRACTEBEL - BELGIUM)" userId="12f1145d-837b-4c1f-b135-2b3bfc9a1b49" providerId="ADAL" clId="{C31316D6-9C59-4D90-9ED1-11285EB80CC4}" dt="2026-03-11T10:42:25.775" v="7314" actId="1036"/>
          <ac:spMkLst>
            <pc:docMk/>
            <pc:sldMk cId="1037280884" sldId="399"/>
            <ac:spMk id="25" creationId="{18350F35-B94D-092D-07E0-484974CC894C}"/>
          </ac:spMkLst>
        </pc:spChg>
        <pc:spChg chg="add mod">
          <ac:chgData name="YU Shizhen (TRACTEBEL - BELGIUM)" userId="12f1145d-837b-4c1f-b135-2b3bfc9a1b49" providerId="ADAL" clId="{C31316D6-9C59-4D90-9ED1-11285EB80CC4}" dt="2026-03-11T10:43:16.717" v="7433" actId="1036"/>
          <ac:spMkLst>
            <pc:docMk/>
            <pc:sldMk cId="1037280884" sldId="399"/>
            <ac:spMk id="27" creationId="{30834AF5-BC8F-AB58-226F-3CFE8BBE6686}"/>
          </ac:spMkLst>
        </pc:spChg>
        <pc:spChg chg="add mod">
          <ac:chgData name="YU Shizhen (TRACTEBEL - BELGIUM)" userId="12f1145d-837b-4c1f-b135-2b3bfc9a1b49" providerId="ADAL" clId="{C31316D6-9C59-4D90-9ED1-11285EB80CC4}" dt="2026-03-11T10:42:25.775" v="7314" actId="1036"/>
          <ac:spMkLst>
            <pc:docMk/>
            <pc:sldMk cId="1037280884" sldId="399"/>
            <ac:spMk id="30" creationId="{428AB7A5-13FB-E63A-CB3E-A7BDE9A42FCE}"/>
          </ac:spMkLst>
        </pc:spChg>
        <pc:spChg chg="add mod">
          <ac:chgData name="YU Shizhen (TRACTEBEL - BELGIUM)" userId="12f1145d-837b-4c1f-b135-2b3bfc9a1b49" providerId="ADAL" clId="{C31316D6-9C59-4D90-9ED1-11285EB80CC4}" dt="2026-03-11T10:42:32.580" v="7316" actId="1036"/>
          <ac:spMkLst>
            <pc:docMk/>
            <pc:sldMk cId="1037280884" sldId="399"/>
            <ac:spMk id="33" creationId="{8A8837AD-C147-9360-4A5B-CCD7B714C2F8}"/>
          </ac:spMkLst>
        </pc:spChg>
        <pc:spChg chg="add mod">
          <ac:chgData name="YU Shizhen (TRACTEBEL - BELGIUM)" userId="12f1145d-837b-4c1f-b135-2b3bfc9a1b49" providerId="ADAL" clId="{C31316D6-9C59-4D90-9ED1-11285EB80CC4}" dt="2026-03-11T10:43:16.717" v="7433" actId="1036"/>
          <ac:spMkLst>
            <pc:docMk/>
            <pc:sldMk cId="1037280884" sldId="399"/>
            <ac:spMk id="34" creationId="{F9F7C50C-ADB4-566F-6EFF-13069A6DBBFB}"/>
          </ac:spMkLst>
        </pc:spChg>
        <pc:spChg chg="add mod">
          <ac:chgData name="YU Shizhen (TRACTEBEL - BELGIUM)" userId="12f1145d-837b-4c1f-b135-2b3bfc9a1b49" providerId="ADAL" clId="{C31316D6-9C59-4D90-9ED1-11285EB80CC4}" dt="2026-03-11T10:42:32.580" v="7316" actId="1036"/>
          <ac:spMkLst>
            <pc:docMk/>
            <pc:sldMk cId="1037280884" sldId="399"/>
            <ac:spMk id="35" creationId="{DD645455-23DA-4A76-A648-39A6E7638B98}"/>
          </ac:spMkLst>
        </pc:spChg>
        <pc:spChg chg="add mod">
          <ac:chgData name="YU Shizhen (TRACTEBEL - BELGIUM)" userId="12f1145d-837b-4c1f-b135-2b3bfc9a1b49" providerId="ADAL" clId="{C31316D6-9C59-4D90-9ED1-11285EB80CC4}" dt="2026-03-11T10:43:16.717" v="7433" actId="1036"/>
          <ac:spMkLst>
            <pc:docMk/>
            <pc:sldMk cId="1037280884" sldId="399"/>
            <ac:spMk id="36" creationId="{C0CD7C02-FF56-32A8-CC67-329C2006C869}"/>
          </ac:spMkLst>
        </pc:spChg>
        <pc:spChg chg="add mod">
          <ac:chgData name="YU Shizhen (TRACTEBEL - BELGIUM)" userId="12f1145d-837b-4c1f-b135-2b3bfc9a1b49" providerId="ADAL" clId="{C31316D6-9C59-4D90-9ED1-11285EB80CC4}" dt="2026-03-11T10:43:16.717" v="7433" actId="1036"/>
          <ac:spMkLst>
            <pc:docMk/>
            <pc:sldMk cId="1037280884" sldId="399"/>
            <ac:spMk id="38" creationId="{E10804B9-AA62-0976-287C-7933908F6B4D}"/>
          </ac:spMkLst>
        </pc:spChg>
        <pc:spChg chg="add mod">
          <ac:chgData name="YU Shizhen (TRACTEBEL - BELGIUM)" userId="12f1145d-837b-4c1f-b135-2b3bfc9a1b49" providerId="ADAL" clId="{C31316D6-9C59-4D90-9ED1-11285EB80CC4}" dt="2026-03-11T10:45:23.480" v="7609" actId="1036"/>
          <ac:spMkLst>
            <pc:docMk/>
            <pc:sldMk cId="1037280884" sldId="399"/>
            <ac:spMk id="48" creationId="{79FACA84-9088-7C85-F2BA-57ED26F22C86}"/>
          </ac:spMkLst>
        </pc:spChg>
        <pc:spChg chg="add mod">
          <ac:chgData name="YU Shizhen (TRACTEBEL - BELGIUM)" userId="12f1145d-837b-4c1f-b135-2b3bfc9a1b49" providerId="ADAL" clId="{C31316D6-9C59-4D90-9ED1-11285EB80CC4}" dt="2026-03-11T10:43:25.228" v="7439" actId="1035"/>
          <ac:spMkLst>
            <pc:docMk/>
            <pc:sldMk cId="1037280884" sldId="399"/>
            <ac:spMk id="57" creationId="{C583A33D-4E50-12AB-8A29-01D8C9C54697}"/>
          </ac:spMkLst>
        </pc:spChg>
        <pc:spChg chg="add mod">
          <ac:chgData name="YU Shizhen (TRACTEBEL - BELGIUM)" userId="12f1145d-837b-4c1f-b135-2b3bfc9a1b49" providerId="ADAL" clId="{C31316D6-9C59-4D90-9ED1-11285EB80CC4}" dt="2026-03-11T10:43:25.228" v="7439" actId="1035"/>
          <ac:spMkLst>
            <pc:docMk/>
            <pc:sldMk cId="1037280884" sldId="399"/>
            <ac:spMk id="58" creationId="{8B658E9F-AC7E-B37D-F924-82005F9887A5}"/>
          </ac:spMkLst>
        </pc:spChg>
        <pc:spChg chg="add mod">
          <ac:chgData name="YU Shizhen (TRACTEBEL - BELGIUM)" userId="12f1145d-837b-4c1f-b135-2b3bfc9a1b49" providerId="ADAL" clId="{C31316D6-9C59-4D90-9ED1-11285EB80CC4}" dt="2026-03-11T10:43:25.228" v="7439" actId="1035"/>
          <ac:spMkLst>
            <pc:docMk/>
            <pc:sldMk cId="1037280884" sldId="399"/>
            <ac:spMk id="59" creationId="{F919645B-EA24-1DD3-C972-CD5490D54495}"/>
          </ac:spMkLst>
        </pc:spChg>
        <pc:spChg chg="add mod">
          <ac:chgData name="YU Shizhen (TRACTEBEL - BELGIUM)" userId="12f1145d-837b-4c1f-b135-2b3bfc9a1b49" providerId="ADAL" clId="{C31316D6-9C59-4D90-9ED1-11285EB80CC4}" dt="2026-03-11T10:43:25.228" v="7439" actId="1035"/>
          <ac:spMkLst>
            <pc:docMk/>
            <pc:sldMk cId="1037280884" sldId="399"/>
            <ac:spMk id="60" creationId="{D32726B4-7B81-6E2B-9106-81D915E00A1A}"/>
          </ac:spMkLst>
        </pc:spChg>
        <pc:spChg chg="add mod">
          <ac:chgData name="YU Shizhen (TRACTEBEL - BELGIUM)" userId="12f1145d-837b-4c1f-b135-2b3bfc9a1b49" providerId="ADAL" clId="{C31316D6-9C59-4D90-9ED1-11285EB80CC4}" dt="2026-03-11T10:43:25.228" v="7439" actId="1035"/>
          <ac:spMkLst>
            <pc:docMk/>
            <pc:sldMk cId="1037280884" sldId="399"/>
            <ac:spMk id="62" creationId="{199CB3F6-F7C5-F75C-E972-E80C6228F5F7}"/>
          </ac:spMkLst>
        </pc:spChg>
        <pc:spChg chg="add mod">
          <ac:chgData name="YU Shizhen (TRACTEBEL - BELGIUM)" userId="12f1145d-837b-4c1f-b135-2b3bfc9a1b49" providerId="ADAL" clId="{C31316D6-9C59-4D90-9ED1-11285EB80CC4}" dt="2026-03-11T10:43:25.228" v="7439" actId="1035"/>
          <ac:spMkLst>
            <pc:docMk/>
            <pc:sldMk cId="1037280884" sldId="399"/>
            <ac:spMk id="72" creationId="{767FE704-6C3F-1D49-CD85-09E4B9B5AB62}"/>
          </ac:spMkLst>
        </pc:spChg>
        <pc:spChg chg="add mod">
          <ac:chgData name="YU Shizhen (TRACTEBEL - BELGIUM)" userId="12f1145d-837b-4c1f-b135-2b3bfc9a1b49" providerId="ADAL" clId="{C31316D6-9C59-4D90-9ED1-11285EB80CC4}" dt="2026-03-11T10:47:20.642" v="7653" actId="1037"/>
          <ac:spMkLst>
            <pc:docMk/>
            <pc:sldMk cId="1037280884" sldId="399"/>
            <ac:spMk id="75" creationId="{6BCC01AD-B59E-253B-C198-665D99CFBD8E}"/>
          </ac:spMkLst>
        </pc:spChg>
        <pc:spChg chg="add mod">
          <ac:chgData name="YU Shizhen (TRACTEBEL - BELGIUM)" userId="12f1145d-837b-4c1f-b135-2b3bfc9a1b49" providerId="ADAL" clId="{C31316D6-9C59-4D90-9ED1-11285EB80CC4}" dt="2026-03-11T10:43:25.228" v="7439" actId="1035"/>
          <ac:spMkLst>
            <pc:docMk/>
            <pc:sldMk cId="1037280884" sldId="399"/>
            <ac:spMk id="77" creationId="{CEAC5E32-9037-1849-CF8E-A732B6D6A755}"/>
          </ac:spMkLst>
        </pc:spChg>
        <pc:spChg chg="add mod">
          <ac:chgData name="YU Shizhen (TRACTEBEL - BELGIUM)" userId="12f1145d-837b-4c1f-b135-2b3bfc9a1b49" providerId="ADAL" clId="{C31316D6-9C59-4D90-9ED1-11285EB80CC4}" dt="2026-03-11T10:43:25.228" v="7439" actId="1035"/>
          <ac:spMkLst>
            <pc:docMk/>
            <pc:sldMk cId="1037280884" sldId="399"/>
            <ac:spMk id="78" creationId="{F953C841-60AB-60F4-9F2A-F0376D41E549}"/>
          </ac:spMkLst>
        </pc:spChg>
        <pc:spChg chg="add mod">
          <ac:chgData name="YU Shizhen (TRACTEBEL - BELGIUM)" userId="12f1145d-837b-4c1f-b135-2b3bfc9a1b49" providerId="ADAL" clId="{C31316D6-9C59-4D90-9ED1-11285EB80CC4}" dt="2026-03-11T10:47:42.082" v="7655" actId="13822"/>
          <ac:spMkLst>
            <pc:docMk/>
            <pc:sldMk cId="1037280884" sldId="399"/>
            <ac:spMk id="89" creationId="{7D12A3A9-EFF4-2E3D-5C71-49C3E9ADDBBE}"/>
          </ac:spMkLst>
        </pc:spChg>
        <pc:spChg chg="add mod">
          <ac:chgData name="YU Shizhen (TRACTEBEL - BELGIUM)" userId="12f1145d-837b-4c1f-b135-2b3bfc9a1b49" providerId="ADAL" clId="{C31316D6-9C59-4D90-9ED1-11285EB80CC4}" dt="2026-03-11T10:47:42.082" v="7655" actId="13822"/>
          <ac:spMkLst>
            <pc:docMk/>
            <pc:sldMk cId="1037280884" sldId="399"/>
            <ac:spMk id="90" creationId="{82CDA4FA-6C4F-9D16-7C16-AA1359144092}"/>
          </ac:spMkLst>
        </pc:spChg>
        <pc:spChg chg="add mod">
          <ac:chgData name="YU Shizhen (TRACTEBEL - BELGIUM)" userId="12f1145d-837b-4c1f-b135-2b3bfc9a1b49" providerId="ADAL" clId="{C31316D6-9C59-4D90-9ED1-11285EB80CC4}" dt="2026-03-11T10:47:42.082" v="7655" actId="13822"/>
          <ac:spMkLst>
            <pc:docMk/>
            <pc:sldMk cId="1037280884" sldId="399"/>
            <ac:spMk id="91" creationId="{B7A272BC-51C8-22EF-7F26-EBA38179D8D1}"/>
          </ac:spMkLst>
        </pc:spChg>
        <pc:spChg chg="add mod">
          <ac:chgData name="YU Shizhen (TRACTEBEL - BELGIUM)" userId="12f1145d-837b-4c1f-b135-2b3bfc9a1b49" providerId="ADAL" clId="{C31316D6-9C59-4D90-9ED1-11285EB80CC4}" dt="2026-03-11T10:47:46.417" v="7656" actId="13822"/>
          <ac:spMkLst>
            <pc:docMk/>
            <pc:sldMk cId="1037280884" sldId="399"/>
            <ac:spMk id="93" creationId="{74681173-FE3F-976D-35BF-004389E65F08}"/>
          </ac:spMkLst>
        </pc:spChg>
        <pc:graphicFrameChg chg="add mod modGraphic">
          <ac:chgData name="YU Shizhen (TRACTEBEL - BELGIUM)" userId="12f1145d-837b-4c1f-b135-2b3bfc9a1b49" providerId="ADAL" clId="{C31316D6-9C59-4D90-9ED1-11285EB80CC4}" dt="2026-03-11T13:22:39.067" v="8124" actId="2165"/>
          <ac:graphicFrameMkLst>
            <pc:docMk/>
            <pc:sldMk cId="1037280884" sldId="399"/>
            <ac:graphicFrameMk id="94" creationId="{C4298B71-FD47-206B-DE04-6D462F80E9D6}"/>
          </ac:graphicFrameMkLst>
        </pc:graphicFrameChg>
        <pc:graphicFrameChg chg="add mod modGraphic">
          <ac:chgData name="YU Shizhen (TRACTEBEL - BELGIUM)" userId="12f1145d-837b-4c1f-b135-2b3bfc9a1b49" providerId="ADAL" clId="{C31316D6-9C59-4D90-9ED1-11285EB80CC4}" dt="2026-03-11T13:23:47.225" v="8162" actId="1076"/>
          <ac:graphicFrameMkLst>
            <pc:docMk/>
            <pc:sldMk cId="1037280884" sldId="399"/>
            <ac:graphicFrameMk id="95" creationId="{A76A177B-0BA1-9591-28E9-7FE419695683}"/>
          </ac:graphicFrameMkLst>
        </pc:graphicFrameChg>
        <pc:graphicFrameChg chg="add mod modGraphic">
          <ac:chgData name="YU Shizhen (TRACTEBEL - BELGIUM)" userId="12f1145d-837b-4c1f-b135-2b3bfc9a1b49" providerId="ADAL" clId="{C31316D6-9C59-4D90-9ED1-11285EB80CC4}" dt="2026-03-11T13:24:11.960" v="8165" actId="2165"/>
          <ac:graphicFrameMkLst>
            <pc:docMk/>
            <pc:sldMk cId="1037280884" sldId="399"/>
            <ac:graphicFrameMk id="96" creationId="{82AD9093-9620-E56E-AAFA-BD96DF46F635}"/>
          </ac:graphicFrameMkLst>
        </pc:graphicFrameChg>
        <pc:graphicFrameChg chg="add mod modGraphic">
          <ac:chgData name="YU Shizhen (TRACTEBEL - BELGIUM)" userId="12f1145d-837b-4c1f-b135-2b3bfc9a1b49" providerId="ADAL" clId="{C31316D6-9C59-4D90-9ED1-11285EB80CC4}" dt="2026-03-11T13:24:38.157" v="8168" actId="1076"/>
          <ac:graphicFrameMkLst>
            <pc:docMk/>
            <pc:sldMk cId="1037280884" sldId="399"/>
            <ac:graphicFrameMk id="97" creationId="{FF56553B-AD46-8335-8B37-AC6B235A184A}"/>
          </ac:graphicFrameMkLst>
        </pc:graphicFrameChg>
        <pc:cxnChg chg="mod">
          <ac:chgData name="YU Shizhen (TRACTEBEL - BELGIUM)" userId="12f1145d-837b-4c1f-b135-2b3bfc9a1b49" providerId="ADAL" clId="{C31316D6-9C59-4D90-9ED1-11285EB80CC4}" dt="2026-03-11T10:30:50.358" v="6982" actId="14100"/>
          <ac:cxnSpMkLst>
            <pc:docMk/>
            <pc:sldMk cId="1037280884" sldId="399"/>
            <ac:cxnSpMk id="6" creationId="{E1C342FB-5798-F00B-B57E-4E8CCCB1007C}"/>
          </ac:cxnSpMkLst>
        </pc:cxnChg>
        <pc:cxnChg chg="add mod">
          <ac:chgData name="YU Shizhen (TRACTEBEL - BELGIUM)" userId="12f1145d-837b-4c1f-b135-2b3bfc9a1b49" providerId="ADAL" clId="{C31316D6-9C59-4D90-9ED1-11285EB80CC4}" dt="2026-03-11T10:42:16.287" v="7312" actId="1037"/>
          <ac:cxnSpMkLst>
            <pc:docMk/>
            <pc:sldMk cId="1037280884" sldId="399"/>
            <ac:cxnSpMk id="7" creationId="{21CD39B8-44AA-31C0-E8F3-C3E9F74A10EF}"/>
          </ac:cxnSpMkLst>
        </pc:cxnChg>
        <pc:cxnChg chg="mod">
          <ac:chgData name="YU Shizhen (TRACTEBEL - BELGIUM)" userId="12f1145d-837b-4c1f-b135-2b3bfc9a1b49" providerId="ADAL" clId="{C31316D6-9C59-4D90-9ED1-11285EB80CC4}" dt="2026-03-11T10:42:16.287" v="7312" actId="1037"/>
          <ac:cxnSpMkLst>
            <pc:docMk/>
            <pc:sldMk cId="1037280884" sldId="399"/>
            <ac:cxnSpMk id="14" creationId="{7C749DEE-C6B6-E2E6-BD86-CDFA17F648D4}"/>
          </ac:cxnSpMkLst>
        </pc:cxnChg>
        <pc:cxnChg chg="mod">
          <ac:chgData name="YU Shizhen (TRACTEBEL - BELGIUM)" userId="12f1145d-837b-4c1f-b135-2b3bfc9a1b49" providerId="ADAL" clId="{C31316D6-9C59-4D90-9ED1-11285EB80CC4}" dt="2026-03-11T10:30:21.097" v="6894" actId="14100"/>
          <ac:cxnSpMkLst>
            <pc:docMk/>
            <pc:sldMk cId="1037280884" sldId="399"/>
            <ac:cxnSpMk id="16" creationId="{C6F92CF7-04A7-1AA9-09F1-0340E179465B}"/>
          </ac:cxnSpMkLst>
        </pc:cxnChg>
        <pc:cxnChg chg="mod">
          <ac:chgData name="YU Shizhen (TRACTEBEL - BELGIUM)" userId="12f1145d-837b-4c1f-b135-2b3bfc9a1b49" providerId="ADAL" clId="{C31316D6-9C59-4D90-9ED1-11285EB80CC4}" dt="2026-03-11T10:42:16.287" v="7312" actId="1037"/>
          <ac:cxnSpMkLst>
            <pc:docMk/>
            <pc:sldMk cId="1037280884" sldId="399"/>
            <ac:cxnSpMk id="17" creationId="{E5178B67-1162-B92F-E9FB-EB04EC5A1B7B}"/>
          </ac:cxnSpMkLst>
        </pc:cxnChg>
        <pc:cxnChg chg="add mod">
          <ac:chgData name="YU Shizhen (TRACTEBEL - BELGIUM)" userId="12f1145d-837b-4c1f-b135-2b3bfc9a1b49" providerId="ADAL" clId="{C31316D6-9C59-4D90-9ED1-11285EB80CC4}" dt="2026-03-11T10:42:25.775" v="7314" actId="1036"/>
          <ac:cxnSpMkLst>
            <pc:docMk/>
            <pc:sldMk cId="1037280884" sldId="399"/>
            <ac:cxnSpMk id="20" creationId="{2CDF9610-5ADD-568A-96CC-C2A626754452}"/>
          </ac:cxnSpMkLst>
        </pc:cxnChg>
        <pc:cxnChg chg="add mod">
          <ac:chgData name="YU Shizhen (TRACTEBEL - BELGIUM)" userId="12f1145d-837b-4c1f-b135-2b3bfc9a1b49" providerId="ADAL" clId="{C31316D6-9C59-4D90-9ED1-11285EB80CC4}" dt="2026-03-11T10:42:25.775" v="7314" actId="1036"/>
          <ac:cxnSpMkLst>
            <pc:docMk/>
            <pc:sldMk cId="1037280884" sldId="399"/>
            <ac:cxnSpMk id="21" creationId="{1EF7F1F8-F32E-FB7B-9C19-82710CBF44F4}"/>
          </ac:cxnSpMkLst>
        </pc:cxnChg>
        <pc:cxnChg chg="mod">
          <ac:chgData name="YU Shizhen (TRACTEBEL - BELGIUM)" userId="12f1145d-837b-4c1f-b135-2b3bfc9a1b49" providerId="ADAL" clId="{C31316D6-9C59-4D90-9ED1-11285EB80CC4}" dt="2026-03-11T10:37:06.530" v="7133" actId="1582"/>
          <ac:cxnSpMkLst>
            <pc:docMk/>
            <pc:sldMk cId="1037280884" sldId="399"/>
            <ac:cxnSpMk id="26" creationId="{9D71F6CB-D6C7-6CFA-F5D1-CC351AFFB917}"/>
          </ac:cxnSpMkLst>
        </pc:cxnChg>
        <pc:cxnChg chg="mod">
          <ac:chgData name="YU Shizhen (TRACTEBEL - BELGIUM)" userId="12f1145d-837b-4c1f-b135-2b3bfc9a1b49" providerId="ADAL" clId="{C31316D6-9C59-4D90-9ED1-11285EB80CC4}" dt="2026-03-11T10:33:23.084" v="7110" actId="14100"/>
          <ac:cxnSpMkLst>
            <pc:docMk/>
            <pc:sldMk cId="1037280884" sldId="399"/>
            <ac:cxnSpMk id="28" creationId="{0C29F2B9-404A-5DCB-0BD5-D0B71A9CAE29}"/>
          </ac:cxnSpMkLst>
        </pc:cxnChg>
        <pc:cxnChg chg="add mod">
          <ac:chgData name="YU Shizhen (TRACTEBEL - BELGIUM)" userId="12f1145d-837b-4c1f-b135-2b3bfc9a1b49" providerId="ADAL" clId="{C31316D6-9C59-4D90-9ED1-11285EB80CC4}" dt="2026-03-11T10:42:25.775" v="7314" actId="1036"/>
          <ac:cxnSpMkLst>
            <pc:docMk/>
            <pc:sldMk cId="1037280884" sldId="399"/>
            <ac:cxnSpMk id="29" creationId="{ECC2A827-5A45-5047-2425-7FA425772710}"/>
          </ac:cxnSpMkLst>
        </pc:cxnChg>
        <pc:cxnChg chg="mod">
          <ac:chgData name="YU Shizhen (TRACTEBEL - BELGIUM)" userId="12f1145d-837b-4c1f-b135-2b3bfc9a1b49" providerId="ADAL" clId="{C31316D6-9C59-4D90-9ED1-11285EB80CC4}" dt="2026-03-11T10:42:32.580" v="7316" actId="1036"/>
          <ac:cxnSpMkLst>
            <pc:docMk/>
            <pc:sldMk cId="1037280884" sldId="399"/>
            <ac:cxnSpMk id="32" creationId="{653D4174-71C9-1AEE-5BF6-19A8498032DE}"/>
          </ac:cxnSpMkLst>
        </pc:cxnChg>
        <pc:cxnChg chg="add mod">
          <ac:chgData name="YU Shizhen (TRACTEBEL - BELGIUM)" userId="12f1145d-837b-4c1f-b135-2b3bfc9a1b49" providerId="ADAL" clId="{C31316D6-9C59-4D90-9ED1-11285EB80CC4}" dt="2026-03-11T10:42:32.580" v="7316" actId="1036"/>
          <ac:cxnSpMkLst>
            <pc:docMk/>
            <pc:sldMk cId="1037280884" sldId="399"/>
            <ac:cxnSpMk id="39" creationId="{9E25AE46-F8ED-98CE-2A55-73A2EFDEFF3D}"/>
          </ac:cxnSpMkLst>
        </pc:cxnChg>
        <pc:cxnChg chg="mod">
          <ac:chgData name="YU Shizhen (TRACTEBEL - BELGIUM)" userId="12f1145d-837b-4c1f-b135-2b3bfc9a1b49" providerId="ADAL" clId="{C31316D6-9C59-4D90-9ED1-11285EB80CC4}" dt="2026-03-11T10:42:32.580" v="7316" actId="1036"/>
          <ac:cxnSpMkLst>
            <pc:docMk/>
            <pc:sldMk cId="1037280884" sldId="399"/>
            <ac:cxnSpMk id="43" creationId="{3F013F38-DAB3-5547-4218-B06606CF101C}"/>
          </ac:cxnSpMkLst>
        </pc:cxnChg>
        <pc:cxnChg chg="add mod">
          <ac:chgData name="YU Shizhen (TRACTEBEL - BELGIUM)" userId="12f1145d-837b-4c1f-b135-2b3bfc9a1b49" providerId="ADAL" clId="{C31316D6-9C59-4D90-9ED1-11285EB80CC4}" dt="2026-03-11T10:42:32.580" v="7316" actId="1036"/>
          <ac:cxnSpMkLst>
            <pc:docMk/>
            <pc:sldMk cId="1037280884" sldId="399"/>
            <ac:cxnSpMk id="46" creationId="{4900182A-9EE5-286D-1580-DB5655AF6785}"/>
          </ac:cxnSpMkLst>
        </pc:cxnChg>
        <pc:cxnChg chg="add mod">
          <ac:chgData name="YU Shizhen (TRACTEBEL - BELGIUM)" userId="12f1145d-837b-4c1f-b135-2b3bfc9a1b49" providerId="ADAL" clId="{C31316D6-9C59-4D90-9ED1-11285EB80CC4}" dt="2026-03-11T10:45:29.496" v="7610" actId="14100"/>
          <ac:cxnSpMkLst>
            <pc:docMk/>
            <pc:sldMk cId="1037280884" sldId="399"/>
            <ac:cxnSpMk id="54" creationId="{EE6EE29D-9E43-7A84-7C32-F65DBF51BECE}"/>
          </ac:cxnSpMkLst>
        </pc:cxnChg>
        <pc:cxnChg chg="add mod">
          <ac:chgData name="YU Shizhen (TRACTEBEL - BELGIUM)" userId="12f1145d-837b-4c1f-b135-2b3bfc9a1b49" providerId="ADAL" clId="{C31316D6-9C59-4D90-9ED1-11285EB80CC4}" dt="2026-03-11T10:43:25.228" v="7439" actId="1035"/>
          <ac:cxnSpMkLst>
            <pc:docMk/>
            <pc:sldMk cId="1037280884" sldId="399"/>
            <ac:cxnSpMk id="67" creationId="{A65B8F3C-CDAE-3A33-6252-5F7A2E32592B}"/>
          </ac:cxnSpMkLst>
        </pc:cxnChg>
        <pc:cxnChg chg="add del mod">
          <ac:chgData name="YU Shizhen (TRACTEBEL - BELGIUM)" userId="12f1145d-837b-4c1f-b135-2b3bfc9a1b49" providerId="ADAL" clId="{C31316D6-9C59-4D90-9ED1-11285EB80CC4}" dt="2026-03-11T10:40:35.915" v="7181" actId="13822"/>
          <ac:cxnSpMkLst>
            <pc:docMk/>
            <pc:sldMk cId="1037280884" sldId="399"/>
            <ac:cxnSpMk id="76" creationId="{96C87236-6C1A-4EC5-0782-B37FB7B37713}"/>
          </ac:cxnSpMkLst>
        </pc:cxnChg>
        <pc:cxnChg chg="mod">
          <ac:chgData name="YU Shizhen (TRACTEBEL - BELGIUM)" userId="12f1145d-837b-4c1f-b135-2b3bfc9a1b49" providerId="ADAL" clId="{C31316D6-9C59-4D90-9ED1-11285EB80CC4}" dt="2026-03-11T10:39:55.936" v="7173" actId="1076"/>
          <ac:cxnSpMkLst>
            <pc:docMk/>
            <pc:sldMk cId="1037280884" sldId="399"/>
            <ac:cxnSpMk id="79" creationId="{D617063F-5CA6-3AD8-CA0A-8BD60512CDE3}"/>
          </ac:cxnSpMkLst>
        </pc:cxnChg>
        <pc:cxnChg chg="add mod">
          <ac:chgData name="YU Shizhen (TRACTEBEL - BELGIUM)" userId="12f1145d-837b-4c1f-b135-2b3bfc9a1b49" providerId="ADAL" clId="{C31316D6-9C59-4D90-9ED1-11285EB80CC4}" dt="2026-03-11T10:40:58.141" v="7186" actId="14100"/>
          <ac:cxnSpMkLst>
            <pc:docMk/>
            <pc:sldMk cId="1037280884" sldId="399"/>
            <ac:cxnSpMk id="86" creationId="{2059F005-F327-BB53-3F51-064305BDB16B}"/>
          </ac:cxnSpMkLst>
        </pc:cxnChg>
      </pc:sldChg>
      <pc:sldChg chg="modSp new mod">
        <pc:chgData name="YU Shizhen (TRACTEBEL - BELGIUM)" userId="12f1145d-837b-4c1f-b135-2b3bfc9a1b49" providerId="ADAL" clId="{C31316D6-9C59-4D90-9ED1-11285EB80CC4}" dt="2026-03-13T10:53:16.498" v="9162" actId="20577"/>
        <pc:sldMkLst>
          <pc:docMk/>
          <pc:sldMk cId="3457262457" sldId="400"/>
        </pc:sldMkLst>
        <pc:spChg chg="mod">
          <ac:chgData name="YU Shizhen (TRACTEBEL - BELGIUM)" userId="12f1145d-837b-4c1f-b135-2b3bfc9a1b49" providerId="ADAL" clId="{C31316D6-9C59-4D90-9ED1-11285EB80CC4}" dt="2026-03-12T09:28:00.960" v="8668"/>
          <ac:spMkLst>
            <pc:docMk/>
            <pc:sldMk cId="3457262457" sldId="400"/>
            <ac:spMk id="2" creationId="{D2CEC014-0384-9168-74F2-6AE3F3310320}"/>
          </ac:spMkLst>
        </pc:spChg>
        <pc:spChg chg="mod">
          <ac:chgData name="YU Shizhen (TRACTEBEL - BELGIUM)" userId="12f1145d-837b-4c1f-b135-2b3bfc9a1b49" providerId="ADAL" clId="{C31316D6-9C59-4D90-9ED1-11285EB80CC4}" dt="2026-03-13T10:53:16.498" v="9162" actId="20577"/>
          <ac:spMkLst>
            <pc:docMk/>
            <pc:sldMk cId="3457262457" sldId="400"/>
            <ac:spMk id="3" creationId="{28E94448-8AA1-3667-0628-D6351BFB96A1}"/>
          </ac:spMkLst>
        </pc:spChg>
      </pc:sldChg>
      <pc:sldChg chg="new del">
        <pc:chgData name="YU Shizhen (TRACTEBEL - BELGIUM)" userId="12f1145d-837b-4c1f-b135-2b3bfc9a1b49" providerId="ADAL" clId="{C31316D6-9C59-4D90-9ED1-11285EB80CC4}" dt="2026-03-12T09:42:25.182" v="8759" actId="47"/>
        <pc:sldMkLst>
          <pc:docMk/>
          <pc:sldMk cId="745177096" sldId="401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52C3A5-F0C5-4ECB-8A69-8677B5D9C1EE}" type="doc">
      <dgm:prSet loTypeId="urn:microsoft.com/office/officeart/2005/8/layout/chart3" loCatId="relationship" qsTypeId="urn:microsoft.com/office/officeart/2005/8/quickstyle/simple1" qsCatId="simple" csTypeId="urn:microsoft.com/office/officeart/2005/8/colors/accent2_3" csCatId="accent2" phldr="1"/>
      <dgm:spPr/>
    </dgm:pt>
    <dgm:pt modelId="{2E55F916-EA44-4B86-B19A-4BFBC5D2F24D}">
      <dgm:prSet phldrT="[Text]" custT="1"/>
      <dgm:spPr/>
      <dgm:t>
        <a:bodyPr/>
        <a:lstStyle/>
        <a:p>
          <a:pPr algn="r"/>
          <a:r>
            <a:rPr lang="en-US" sz="1200" dirty="0"/>
            <a:t>Dynamic </a:t>
          </a:r>
          <a:br>
            <a:rPr lang="en-US" sz="1200" dirty="0"/>
          </a:br>
          <a:r>
            <a:rPr lang="en-US" sz="1200" dirty="0"/>
            <a:t>PSA</a:t>
          </a:r>
        </a:p>
        <a:p>
          <a:pPr algn="ctr"/>
          <a:endParaRPr lang="en-US" sz="1200" dirty="0"/>
        </a:p>
      </dgm:t>
    </dgm:pt>
    <dgm:pt modelId="{3E2507DB-AF11-470B-8CAE-B1955E5C67FA}" type="parTrans" cxnId="{E93E66B4-19AD-4EEA-8040-1F16574E1F26}">
      <dgm:prSet/>
      <dgm:spPr/>
      <dgm:t>
        <a:bodyPr/>
        <a:lstStyle/>
        <a:p>
          <a:endParaRPr lang="en-US" sz="1200"/>
        </a:p>
      </dgm:t>
    </dgm:pt>
    <dgm:pt modelId="{FC03337A-8558-4462-BF6F-8B48ABC36551}" type="sibTrans" cxnId="{E93E66B4-19AD-4EEA-8040-1F16574E1F26}">
      <dgm:prSet/>
      <dgm:spPr/>
      <dgm:t>
        <a:bodyPr/>
        <a:lstStyle/>
        <a:p>
          <a:endParaRPr lang="en-US" sz="1200"/>
        </a:p>
      </dgm:t>
    </dgm:pt>
    <dgm:pt modelId="{BE220CA2-2C0C-4FB4-A760-8AB82D9BCC53}">
      <dgm:prSet phldrT="[Text]" custT="1"/>
      <dgm:spPr/>
      <dgm:t>
        <a:bodyPr/>
        <a:lstStyle/>
        <a:p>
          <a:endParaRPr lang="en-US" sz="1200" dirty="0"/>
        </a:p>
        <a:p>
          <a:r>
            <a:rPr lang="en-US" sz="1200" dirty="0"/>
            <a:t>Risk-Informed Safety Margin Characterization</a:t>
          </a:r>
        </a:p>
      </dgm:t>
    </dgm:pt>
    <dgm:pt modelId="{4C2AF4D3-D0FB-4FEA-8279-29EAB0D547D8}" type="parTrans" cxnId="{498ED063-C4A5-4014-BDDF-9F6537907175}">
      <dgm:prSet/>
      <dgm:spPr/>
      <dgm:t>
        <a:bodyPr/>
        <a:lstStyle/>
        <a:p>
          <a:endParaRPr lang="en-US" sz="1200"/>
        </a:p>
      </dgm:t>
    </dgm:pt>
    <dgm:pt modelId="{6ED22CCC-CE25-40DE-B89D-7B393169CCD2}" type="sibTrans" cxnId="{498ED063-C4A5-4014-BDDF-9F6537907175}">
      <dgm:prSet/>
      <dgm:spPr/>
      <dgm:t>
        <a:bodyPr/>
        <a:lstStyle/>
        <a:p>
          <a:endParaRPr lang="en-US" sz="1200"/>
        </a:p>
      </dgm:t>
    </dgm:pt>
    <dgm:pt modelId="{82271799-1771-4ADA-B170-B19D56B972AF}">
      <dgm:prSet phldrT="[Text]" custT="1"/>
      <dgm:spPr/>
      <dgm:t>
        <a:bodyPr/>
        <a:lstStyle/>
        <a:p>
          <a:pPr algn="l"/>
          <a:r>
            <a:rPr lang="en-US" sz="1200" dirty="0"/>
            <a:t>Extended </a:t>
          </a:r>
          <a:br>
            <a:rPr lang="en-US" sz="1200" dirty="0"/>
          </a:br>
          <a:r>
            <a:rPr lang="en-US" sz="1200" dirty="0"/>
            <a:t>BEPU</a:t>
          </a:r>
        </a:p>
        <a:p>
          <a:pPr algn="ctr"/>
          <a:endParaRPr lang="en-US" sz="1200" dirty="0"/>
        </a:p>
      </dgm:t>
    </dgm:pt>
    <dgm:pt modelId="{C51F99C9-6952-4EEF-AEA6-E43DEA07B17E}" type="parTrans" cxnId="{3DF66AC0-4B63-473D-9E17-C26A4D02284C}">
      <dgm:prSet/>
      <dgm:spPr/>
      <dgm:t>
        <a:bodyPr/>
        <a:lstStyle/>
        <a:p>
          <a:endParaRPr lang="en-US" sz="1200"/>
        </a:p>
      </dgm:t>
    </dgm:pt>
    <dgm:pt modelId="{C36AF1E8-85C0-4DB2-BDFE-081C9A420365}" type="sibTrans" cxnId="{3DF66AC0-4B63-473D-9E17-C26A4D02284C}">
      <dgm:prSet/>
      <dgm:spPr/>
      <dgm:t>
        <a:bodyPr/>
        <a:lstStyle/>
        <a:p>
          <a:endParaRPr lang="en-US" sz="1200"/>
        </a:p>
      </dgm:t>
    </dgm:pt>
    <dgm:pt modelId="{35362104-AA12-4CED-A0BA-7BC82D387C8A}" type="pres">
      <dgm:prSet presAssocID="{F052C3A5-F0C5-4ECB-8A69-8677B5D9C1EE}" presName="compositeShape" presStyleCnt="0">
        <dgm:presLayoutVars>
          <dgm:chMax val="7"/>
          <dgm:dir/>
          <dgm:resizeHandles val="exact"/>
        </dgm:presLayoutVars>
      </dgm:prSet>
      <dgm:spPr/>
    </dgm:pt>
    <dgm:pt modelId="{74158C18-7AE6-4255-B24D-6D52E3593079}" type="pres">
      <dgm:prSet presAssocID="{F052C3A5-F0C5-4ECB-8A69-8677B5D9C1EE}" presName="wedge1" presStyleLbl="node1" presStyleIdx="0" presStyleCnt="3" custLinFactNeighborX="-4943" custLinFactNeighborY="3003"/>
      <dgm:spPr/>
    </dgm:pt>
    <dgm:pt modelId="{3FF513E7-DEB8-4F65-AD06-E206857B39F2}" type="pres">
      <dgm:prSet presAssocID="{F052C3A5-F0C5-4ECB-8A69-8677B5D9C1EE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991C7D0E-1451-489D-9517-E50645562DDF}" type="pres">
      <dgm:prSet presAssocID="{F052C3A5-F0C5-4ECB-8A69-8677B5D9C1EE}" presName="wedge2" presStyleLbl="node1" presStyleIdx="1" presStyleCnt="3"/>
      <dgm:spPr/>
    </dgm:pt>
    <dgm:pt modelId="{10D07489-6F6C-4703-BEC5-08AF36778BA3}" type="pres">
      <dgm:prSet presAssocID="{F052C3A5-F0C5-4ECB-8A69-8677B5D9C1EE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63638046-485B-4CFB-B31F-85DDC0F48FE6}" type="pres">
      <dgm:prSet presAssocID="{F052C3A5-F0C5-4ECB-8A69-8677B5D9C1EE}" presName="wedge3" presStyleLbl="node1" presStyleIdx="2" presStyleCnt="3"/>
      <dgm:spPr/>
    </dgm:pt>
    <dgm:pt modelId="{41817B6C-6B47-4039-B7BC-3279718B562B}" type="pres">
      <dgm:prSet presAssocID="{F052C3A5-F0C5-4ECB-8A69-8677B5D9C1EE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39F74B0A-1D32-497D-836E-2F07EAB6A68A}" type="presOf" srcId="{BE220CA2-2C0C-4FB4-A760-8AB82D9BCC53}" destId="{10D07489-6F6C-4703-BEC5-08AF36778BA3}" srcOrd="1" destOrd="0" presId="urn:microsoft.com/office/officeart/2005/8/layout/chart3"/>
    <dgm:cxn modelId="{01D5D11B-B5E0-436B-9362-1E1F575E3A53}" type="presOf" srcId="{2E55F916-EA44-4B86-B19A-4BFBC5D2F24D}" destId="{3FF513E7-DEB8-4F65-AD06-E206857B39F2}" srcOrd="1" destOrd="0" presId="urn:microsoft.com/office/officeart/2005/8/layout/chart3"/>
    <dgm:cxn modelId="{498ED063-C4A5-4014-BDDF-9F6537907175}" srcId="{F052C3A5-F0C5-4ECB-8A69-8677B5D9C1EE}" destId="{BE220CA2-2C0C-4FB4-A760-8AB82D9BCC53}" srcOrd="1" destOrd="0" parTransId="{4C2AF4D3-D0FB-4FEA-8279-29EAB0D547D8}" sibTransId="{6ED22CCC-CE25-40DE-B89D-7B393169CCD2}"/>
    <dgm:cxn modelId="{A643BC92-5CE7-4F14-A6EA-EF44810C6EEA}" type="presOf" srcId="{BE220CA2-2C0C-4FB4-A760-8AB82D9BCC53}" destId="{991C7D0E-1451-489D-9517-E50645562DDF}" srcOrd="0" destOrd="0" presId="urn:microsoft.com/office/officeart/2005/8/layout/chart3"/>
    <dgm:cxn modelId="{E93E66B4-19AD-4EEA-8040-1F16574E1F26}" srcId="{F052C3A5-F0C5-4ECB-8A69-8677B5D9C1EE}" destId="{2E55F916-EA44-4B86-B19A-4BFBC5D2F24D}" srcOrd="0" destOrd="0" parTransId="{3E2507DB-AF11-470B-8CAE-B1955E5C67FA}" sibTransId="{FC03337A-8558-4462-BF6F-8B48ABC36551}"/>
    <dgm:cxn modelId="{3DF66AC0-4B63-473D-9E17-C26A4D02284C}" srcId="{F052C3A5-F0C5-4ECB-8A69-8677B5D9C1EE}" destId="{82271799-1771-4ADA-B170-B19D56B972AF}" srcOrd="2" destOrd="0" parTransId="{C51F99C9-6952-4EEF-AEA6-E43DEA07B17E}" sibTransId="{C36AF1E8-85C0-4DB2-BDFE-081C9A420365}"/>
    <dgm:cxn modelId="{1A12C8DC-FF5E-4DD2-9196-A6E718AAF6E1}" type="presOf" srcId="{F052C3A5-F0C5-4ECB-8A69-8677B5D9C1EE}" destId="{35362104-AA12-4CED-A0BA-7BC82D387C8A}" srcOrd="0" destOrd="0" presId="urn:microsoft.com/office/officeart/2005/8/layout/chart3"/>
    <dgm:cxn modelId="{3F4BBCE5-F3EA-40B5-8E0C-230541F46561}" type="presOf" srcId="{82271799-1771-4ADA-B170-B19D56B972AF}" destId="{63638046-485B-4CFB-B31F-85DDC0F48FE6}" srcOrd="0" destOrd="0" presId="urn:microsoft.com/office/officeart/2005/8/layout/chart3"/>
    <dgm:cxn modelId="{EFDB6CF2-E2A7-4243-A5DE-82D3662E2FBB}" type="presOf" srcId="{2E55F916-EA44-4B86-B19A-4BFBC5D2F24D}" destId="{74158C18-7AE6-4255-B24D-6D52E3593079}" srcOrd="0" destOrd="0" presId="urn:microsoft.com/office/officeart/2005/8/layout/chart3"/>
    <dgm:cxn modelId="{E83B98F3-12A4-4E03-BA59-934053980361}" type="presOf" srcId="{82271799-1771-4ADA-B170-B19D56B972AF}" destId="{41817B6C-6B47-4039-B7BC-3279718B562B}" srcOrd="1" destOrd="0" presId="urn:microsoft.com/office/officeart/2005/8/layout/chart3"/>
    <dgm:cxn modelId="{72AA1437-942C-4B93-A900-0DD0A73B7FC8}" type="presParOf" srcId="{35362104-AA12-4CED-A0BA-7BC82D387C8A}" destId="{74158C18-7AE6-4255-B24D-6D52E3593079}" srcOrd="0" destOrd="0" presId="urn:microsoft.com/office/officeart/2005/8/layout/chart3"/>
    <dgm:cxn modelId="{C1D176DD-4F45-4682-A181-742464DC03C1}" type="presParOf" srcId="{35362104-AA12-4CED-A0BA-7BC82D387C8A}" destId="{3FF513E7-DEB8-4F65-AD06-E206857B39F2}" srcOrd="1" destOrd="0" presId="urn:microsoft.com/office/officeart/2005/8/layout/chart3"/>
    <dgm:cxn modelId="{8204F93D-0D03-4581-A48C-8C53F07E3EA8}" type="presParOf" srcId="{35362104-AA12-4CED-A0BA-7BC82D387C8A}" destId="{991C7D0E-1451-489D-9517-E50645562DDF}" srcOrd="2" destOrd="0" presId="urn:microsoft.com/office/officeart/2005/8/layout/chart3"/>
    <dgm:cxn modelId="{0D5420DD-4796-4374-B7BB-412315540803}" type="presParOf" srcId="{35362104-AA12-4CED-A0BA-7BC82D387C8A}" destId="{10D07489-6F6C-4703-BEC5-08AF36778BA3}" srcOrd="3" destOrd="0" presId="urn:microsoft.com/office/officeart/2005/8/layout/chart3"/>
    <dgm:cxn modelId="{9FB30C06-FE79-4827-B986-A9B63503BEEB}" type="presParOf" srcId="{35362104-AA12-4CED-A0BA-7BC82D387C8A}" destId="{63638046-485B-4CFB-B31F-85DDC0F48FE6}" srcOrd="4" destOrd="0" presId="urn:microsoft.com/office/officeart/2005/8/layout/chart3"/>
    <dgm:cxn modelId="{75774535-82C8-4617-ABFC-209D08235247}" type="presParOf" srcId="{35362104-AA12-4CED-A0BA-7BC82D387C8A}" destId="{41817B6C-6B47-4039-B7BC-3279718B562B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158C18-7AE6-4255-B24D-6D52E3593079}">
      <dsp:nvSpPr>
        <dsp:cNvPr id="0" name=""/>
        <dsp:cNvSpPr/>
      </dsp:nvSpPr>
      <dsp:spPr>
        <a:xfrm>
          <a:off x="173170" y="267048"/>
          <a:ext cx="2419200" cy="2419200"/>
        </a:xfrm>
        <a:prstGeom prst="pie">
          <a:avLst>
            <a:gd name="adj1" fmla="val 16200000"/>
            <a:gd name="adj2" fmla="val 180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Dynamic </a:t>
          </a:r>
          <a:br>
            <a:rPr lang="en-US" sz="1200" kern="1200" dirty="0"/>
          </a:br>
          <a:r>
            <a:rPr lang="en-US" sz="1200" kern="1200" dirty="0"/>
            <a:t>PSA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 dirty="0"/>
        </a:p>
      </dsp:txBody>
      <dsp:txXfrm>
        <a:off x="1488466" y="713448"/>
        <a:ext cx="820800" cy="806400"/>
      </dsp:txXfrm>
    </dsp:sp>
    <dsp:sp modelId="{991C7D0E-1451-489D-9517-E50645562DDF}">
      <dsp:nvSpPr>
        <dsp:cNvPr id="0" name=""/>
        <dsp:cNvSpPr/>
      </dsp:nvSpPr>
      <dsp:spPr>
        <a:xfrm>
          <a:off x="168047" y="266400"/>
          <a:ext cx="2419200" cy="2419200"/>
        </a:xfrm>
        <a:prstGeom prst="pie">
          <a:avLst>
            <a:gd name="adj1" fmla="val 1800000"/>
            <a:gd name="adj2" fmla="val 9000000"/>
          </a:avLst>
        </a:prstGeom>
        <a:solidFill>
          <a:schemeClr val="accent2">
            <a:shade val="80000"/>
            <a:hueOff val="-2996"/>
            <a:satOff val="1393"/>
            <a:lumOff val="906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Risk-Informed Safety Margin Characterization</a:t>
          </a:r>
        </a:p>
      </dsp:txBody>
      <dsp:txXfrm>
        <a:off x="830448" y="1792800"/>
        <a:ext cx="1094400" cy="748800"/>
      </dsp:txXfrm>
    </dsp:sp>
    <dsp:sp modelId="{63638046-485B-4CFB-B31F-85DDC0F48FE6}">
      <dsp:nvSpPr>
        <dsp:cNvPr id="0" name=""/>
        <dsp:cNvSpPr/>
      </dsp:nvSpPr>
      <dsp:spPr>
        <a:xfrm>
          <a:off x="168047" y="266400"/>
          <a:ext cx="2419200" cy="2419200"/>
        </a:xfrm>
        <a:prstGeom prst="pie">
          <a:avLst>
            <a:gd name="adj1" fmla="val 9000000"/>
            <a:gd name="adj2" fmla="val 16200000"/>
          </a:avLst>
        </a:prstGeom>
        <a:solidFill>
          <a:schemeClr val="accent2">
            <a:shade val="80000"/>
            <a:hueOff val="-5992"/>
            <a:satOff val="2787"/>
            <a:lumOff val="1812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Extended </a:t>
          </a:r>
          <a:br>
            <a:rPr lang="en-US" sz="1200" kern="1200" dirty="0"/>
          </a:br>
          <a:r>
            <a:rPr lang="en-US" sz="1200" kern="1200" dirty="0"/>
            <a:t>BEPU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 dirty="0"/>
        </a:p>
      </dsp:txBody>
      <dsp:txXfrm>
        <a:off x="427247" y="741600"/>
        <a:ext cx="820800" cy="8064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F0F8D4-EA92-42FE-8627-32B48FE4B581}" type="datetimeFigureOut">
              <a:rPr lang="en-US" smtClean="0"/>
              <a:t>7/21/2026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7E90A1-7AE5-4A70-ADA4-5B525B593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8237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7E90A1-7AE5-4A70-ADA4-5B525B59372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2880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8267FA-231A-9712-E237-1FFEFE6CD0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2B5BC99-17AB-4B98-5DD4-2FA7070765A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FD794FB-3BC1-CF4F-76A9-CD782E6354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B87B2C-F7FF-84E3-6E06-D2F0C2362B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7E90A1-7AE5-4A70-ADA4-5B525B59372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1503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3601E9-DAD8-F273-AE0D-3FF4A423D3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D2B6B5A-819A-BB73-3EF5-F992EDA136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E9BC2A7-A4FE-C9F7-C21E-42A22EB932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04A45C-7BC8-0A88-D12D-C30ED7C422D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7E90A1-7AE5-4A70-ADA4-5B525B59372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0661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BE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73BB440F-6403-4E13-8873-5F221ABFE33A}" type="datetime1">
              <a:rPr lang="en-US" smtClean="0"/>
              <a:t>7/21/2026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9D649-1F47-4AC9-8E55-5B3F496F103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3574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14C98-A73D-4384-9A0D-9E091BB9A72F}" type="datetime1">
              <a:rPr lang="en-US" smtClean="0"/>
              <a:t>7/21/2026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9D649-1F47-4AC9-8E55-5B3F496F1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675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12D53-6101-4BC9-8ACA-E371C9C46E32}" type="datetime1">
              <a:rPr lang="en-US" smtClean="0"/>
              <a:t>7/21/2026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9D649-1F47-4AC9-8E55-5B3F496F103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846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8F1-9EB0-425E-AEC2-407D65A1D358}" type="datetime1">
              <a:rPr lang="en-US" smtClean="0"/>
              <a:t>7/21/2026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9D649-1F47-4AC9-8E55-5B3F496F1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615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BE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763C-9135-4FDF-A3F3-0B292EB69369}" type="datetime1">
              <a:rPr lang="en-US" smtClean="0"/>
              <a:t>7/21/2026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9D649-1F47-4AC9-8E55-5B3F496F103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015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2B32A-2CF9-424D-A873-E54C89296804}" type="datetime1">
              <a:rPr lang="en-US" smtClean="0"/>
              <a:t>7/21/2026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9D649-1F47-4AC9-8E55-5B3F496F1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334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E0147-5C2C-4171-A159-D83690B52498}" type="datetime1">
              <a:rPr lang="en-US" smtClean="0"/>
              <a:t>7/21/2026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9D649-1F47-4AC9-8E55-5B3F496F1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439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0A613-6B3A-46B5-9B54-D8B31708AF77}" type="datetime1">
              <a:rPr lang="en-US" smtClean="0"/>
              <a:t>7/21/2026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9D649-1F47-4AC9-8E55-5B3F496F1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136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E85C2-9900-44EF-B9D9-94AFAD6D9B3F}" type="datetime1">
              <a:rPr lang="en-US" smtClean="0"/>
              <a:t>7/21/2026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9D649-1F47-4AC9-8E55-5B3F496F1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361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AE44E-A5AE-4CFD-840B-F5579DA07E2E}" type="datetime1">
              <a:rPr lang="en-US" smtClean="0"/>
              <a:t>7/21/2026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9D649-1F47-4AC9-8E55-5B3F496F1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695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C69C9-D899-4FE7-AF41-090C747D2843}" type="datetime1">
              <a:rPr lang="en-US" smtClean="0"/>
              <a:t>7/21/2026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9D649-1F47-4AC9-8E55-5B3F496F1031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606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30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42E52507-3005-4DAB-BCD6-D37E31A59C38}" type="datetime1">
              <a:rPr lang="en-US" smtClean="0"/>
              <a:t>7/21/2026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36D9D649-1F47-4AC9-8E55-5B3F496F103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0543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hf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7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C0648FB-4388-443C-8D4E-4A9FF033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A8D762E-DA8D-419A-BA44-68B93D3D92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12E6C4-1B4F-481F-A798-D206050AE1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6934" y="977048"/>
            <a:ext cx="9618133" cy="2960980"/>
          </a:xfrm>
        </p:spPr>
        <p:txBody>
          <a:bodyPr anchor="b">
            <a:normAutofit fontScale="90000"/>
          </a:bodyPr>
          <a:lstStyle/>
          <a:p>
            <a:pPr algn="l"/>
            <a:r>
              <a:rPr lang="en-GB" sz="6000" cap="none" dirty="0">
                <a:solidFill>
                  <a:srgbClr val="FFFFFF"/>
                </a:solidFill>
              </a:rPr>
              <a:t>INTEGRATED SAFETY MARGIN QUANTIFICATION–LEVERAGING PROBABILISTIC CONSIDERATIONS IN SAFETY DEMONSTRATION</a:t>
            </a:r>
            <a:endParaRPr lang="en-US" sz="6000" cap="none" dirty="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4F1208-55D4-4D57-8D90-BF6B19EEA1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6934" y="4960139"/>
            <a:ext cx="9618133" cy="1333087"/>
          </a:xfrm>
        </p:spPr>
        <p:txBody>
          <a:bodyPr anchor="t">
            <a:normAutofit/>
          </a:bodyPr>
          <a:lstStyle/>
          <a:p>
            <a:r>
              <a:rPr lang="en-US" sz="2000" dirty="0"/>
              <a:t>PSAM18 – Pittsburgh, July 2026</a:t>
            </a:r>
          </a:p>
          <a:p>
            <a:pPr algn="r"/>
            <a:r>
              <a:rPr lang="en-US" sz="2000" i="1" u="sng" dirty="0"/>
              <a:t>Shizhen Yu</a:t>
            </a:r>
            <a:r>
              <a:rPr lang="en-US" sz="2000" i="1" dirty="0"/>
              <a:t>, Jinzhao Zhang, Pierre-Etienne Labeau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58EB8B6B-CAC4-4221-9FDA-8B1ED90669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9422" y="6356512"/>
            <a:ext cx="1636364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F4F734E-FCCD-44E3-B07B-292F301A4E6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16778"/>
          <a:stretch/>
        </p:blipFill>
        <p:spPr>
          <a:xfrm>
            <a:off x="8560902" y="6278095"/>
            <a:ext cx="1710440" cy="50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3099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D1E3EF-996C-4CEC-758F-92363A6DF0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A1C3C5-4722-E74E-AEB3-170A6EE4F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864000" cy="1499616"/>
          </a:xfrm>
        </p:spPr>
        <p:txBody>
          <a:bodyPr>
            <a:normAutofit/>
          </a:bodyPr>
          <a:lstStyle/>
          <a:p>
            <a:r>
              <a:rPr lang="en-GB" dirty="0"/>
              <a:t>Integrated Safety Margin Quantification 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CF764C-44B2-03B4-5AAD-F6245681C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9D649-1F47-4AC9-8E55-5B3F496F1031}" type="slidenum">
              <a:rPr lang="en-US" smtClean="0"/>
              <a:t>10</a:t>
            </a:fld>
            <a:endParaRPr lang="en-US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7C284242-C785-5436-34E0-0C598D404F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9720071" cy="755651"/>
          </a:xfrm>
        </p:spPr>
        <p:txBody>
          <a:bodyPr/>
          <a:lstStyle/>
          <a:p>
            <a:pPr lvl="1"/>
            <a:r>
              <a:rPr lang="en-US" dirty="0"/>
              <a:t>Step 8: Safety margin quantification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DFFB97AF-A71D-26BF-A29E-939277F76C81}"/>
              </a:ext>
            </a:extLst>
          </p:cNvPr>
          <p:cNvCxnSpPr/>
          <p:nvPr/>
        </p:nvCxnSpPr>
        <p:spPr>
          <a:xfrm>
            <a:off x="4478246" y="5033611"/>
            <a:ext cx="28800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FDF6FC5F-C6D1-ED6F-3121-6029B607EA0E}"/>
              </a:ext>
            </a:extLst>
          </p:cNvPr>
          <p:cNvCxnSpPr/>
          <p:nvPr/>
        </p:nvCxnSpPr>
        <p:spPr>
          <a:xfrm flipV="1">
            <a:off x="4473299" y="3377144"/>
            <a:ext cx="0" cy="16560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7CF4B80-5654-BD12-5903-4304D00041DD}"/>
              </a:ext>
            </a:extLst>
          </p:cNvPr>
          <p:cNvSpPr/>
          <p:nvPr/>
        </p:nvSpPr>
        <p:spPr>
          <a:xfrm>
            <a:off x="4967721" y="3584156"/>
            <a:ext cx="1800000" cy="1440000"/>
          </a:xfrm>
          <a:custGeom>
            <a:avLst/>
            <a:gdLst>
              <a:gd name="connsiteX0" fmla="*/ 0 w 2865120"/>
              <a:gd name="connsiteY0" fmla="*/ 2151138 h 2151138"/>
              <a:gd name="connsiteX1" fmla="*/ 722811 w 2865120"/>
              <a:gd name="connsiteY1" fmla="*/ 1637333 h 2151138"/>
              <a:gd name="connsiteX2" fmla="*/ 1436914 w 2865120"/>
              <a:gd name="connsiteY2" fmla="*/ 121 h 2151138"/>
              <a:gd name="connsiteX3" fmla="*/ 2168434 w 2865120"/>
              <a:gd name="connsiteY3" fmla="*/ 1724418 h 2151138"/>
              <a:gd name="connsiteX4" fmla="*/ 2865120 w 2865120"/>
              <a:gd name="connsiteY4" fmla="*/ 2151138 h 215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65120" h="2151138">
                <a:moveTo>
                  <a:pt x="0" y="2151138"/>
                </a:moveTo>
                <a:cubicBezTo>
                  <a:pt x="241662" y="2073487"/>
                  <a:pt x="483325" y="1995836"/>
                  <a:pt x="722811" y="1637333"/>
                </a:cubicBezTo>
                <a:cubicBezTo>
                  <a:pt x="962297" y="1278830"/>
                  <a:pt x="1195977" y="-14393"/>
                  <a:pt x="1436914" y="121"/>
                </a:cubicBezTo>
                <a:cubicBezTo>
                  <a:pt x="1677851" y="14635"/>
                  <a:pt x="1930400" y="1365915"/>
                  <a:pt x="2168434" y="1724418"/>
                </a:cubicBezTo>
                <a:cubicBezTo>
                  <a:pt x="2406468" y="2082921"/>
                  <a:pt x="2635794" y="2117029"/>
                  <a:pt x="2865120" y="2151138"/>
                </a:cubicBezTo>
              </a:path>
            </a:pathLst>
          </a:custGeom>
          <a:ln w="19050"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532AB47-40C0-DD56-70F5-FA0A36BA9A95}"/>
              </a:ext>
            </a:extLst>
          </p:cNvPr>
          <p:cNvSpPr txBox="1"/>
          <p:nvPr/>
        </p:nvSpPr>
        <p:spPr>
          <a:xfrm>
            <a:off x="6518400" y="5065811"/>
            <a:ext cx="13257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Safety variable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C183675-C336-D588-FB0F-AD05791B5B04}"/>
              </a:ext>
            </a:extLst>
          </p:cNvPr>
          <p:cNvSpPr txBox="1"/>
          <p:nvPr/>
        </p:nvSpPr>
        <p:spPr>
          <a:xfrm rot="16200000">
            <a:off x="3402943" y="3869752"/>
            <a:ext cx="17788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Probability density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43B6F34-4900-1AEE-7DAB-5C0C08B3B20F}"/>
              </a:ext>
            </a:extLst>
          </p:cNvPr>
          <p:cNvSpPr txBox="1"/>
          <p:nvPr/>
        </p:nvSpPr>
        <p:spPr>
          <a:xfrm>
            <a:off x="4783047" y="4304158"/>
            <a:ext cx="8447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Load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4A7E56FD-F3A5-DE80-8F9A-334DD0615303}"/>
              </a:ext>
            </a:extLst>
          </p:cNvPr>
          <p:cNvCxnSpPr>
            <a:cxnSpLocks/>
          </p:cNvCxnSpPr>
          <p:nvPr/>
        </p:nvCxnSpPr>
        <p:spPr>
          <a:xfrm>
            <a:off x="6325498" y="3455146"/>
            <a:ext cx="0" cy="15480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152F9143-88A1-345E-4899-C3466537A1C1}"/>
              </a:ext>
            </a:extLst>
          </p:cNvPr>
          <p:cNvSpPr txBox="1"/>
          <p:nvPr/>
        </p:nvSpPr>
        <p:spPr>
          <a:xfrm>
            <a:off x="6345941" y="3546838"/>
            <a:ext cx="10262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Safety limit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71132B9-1CA4-1B8E-F91D-F34B19E710F2}"/>
              </a:ext>
            </a:extLst>
          </p:cNvPr>
          <p:cNvCxnSpPr/>
          <p:nvPr/>
        </p:nvCxnSpPr>
        <p:spPr>
          <a:xfrm flipH="1">
            <a:off x="5658941" y="3679437"/>
            <a:ext cx="242468" cy="403584"/>
          </a:xfrm>
          <a:prstGeom prst="line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  <a:prstDash val="lg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A60C94F-57BA-D0A0-4F5F-120F21365EF9}"/>
              </a:ext>
            </a:extLst>
          </p:cNvPr>
          <p:cNvCxnSpPr>
            <a:cxnSpLocks/>
          </p:cNvCxnSpPr>
          <p:nvPr/>
        </p:nvCxnSpPr>
        <p:spPr>
          <a:xfrm flipH="1">
            <a:off x="5551583" y="3802467"/>
            <a:ext cx="410638" cy="659343"/>
          </a:xfrm>
          <a:prstGeom prst="line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  <a:prstDash val="lg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90837B9-34C0-27E9-CAF9-60459F05F23E}"/>
              </a:ext>
            </a:extLst>
          </p:cNvPr>
          <p:cNvCxnSpPr>
            <a:cxnSpLocks/>
          </p:cNvCxnSpPr>
          <p:nvPr/>
        </p:nvCxnSpPr>
        <p:spPr>
          <a:xfrm flipH="1">
            <a:off x="5378949" y="3969757"/>
            <a:ext cx="632974" cy="1024424"/>
          </a:xfrm>
          <a:prstGeom prst="line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  <a:prstDash val="lg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9F4AC0A-D7CC-BBC3-B250-585ADA625E7E}"/>
              </a:ext>
            </a:extLst>
          </p:cNvPr>
          <p:cNvCxnSpPr>
            <a:cxnSpLocks/>
          </p:cNvCxnSpPr>
          <p:nvPr/>
        </p:nvCxnSpPr>
        <p:spPr>
          <a:xfrm flipH="1">
            <a:off x="5542618" y="4104024"/>
            <a:ext cx="521806" cy="917052"/>
          </a:xfrm>
          <a:prstGeom prst="line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  <a:prstDash val="lg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D157E56-7130-D0D8-85CE-8871D1B6BE3F}"/>
              </a:ext>
            </a:extLst>
          </p:cNvPr>
          <p:cNvCxnSpPr>
            <a:cxnSpLocks/>
          </p:cNvCxnSpPr>
          <p:nvPr/>
        </p:nvCxnSpPr>
        <p:spPr>
          <a:xfrm flipH="1">
            <a:off x="5710768" y="4300846"/>
            <a:ext cx="398253" cy="714338"/>
          </a:xfrm>
          <a:prstGeom prst="line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  <a:prstDash val="lg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896BFE1-AB55-872B-4EFC-ACB5A54E5C60}"/>
              </a:ext>
            </a:extLst>
          </p:cNvPr>
          <p:cNvCxnSpPr>
            <a:cxnSpLocks/>
          </p:cNvCxnSpPr>
          <p:nvPr/>
        </p:nvCxnSpPr>
        <p:spPr>
          <a:xfrm flipH="1">
            <a:off x="5887567" y="4495602"/>
            <a:ext cx="254580" cy="498581"/>
          </a:xfrm>
          <a:prstGeom prst="line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  <a:prstDash val="lg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2AA1E75-CFDB-200F-D7AF-63FDB2CE4D02}"/>
              </a:ext>
            </a:extLst>
          </p:cNvPr>
          <p:cNvCxnSpPr>
            <a:cxnSpLocks/>
          </p:cNvCxnSpPr>
          <p:nvPr/>
        </p:nvCxnSpPr>
        <p:spPr>
          <a:xfrm flipH="1">
            <a:off x="5221425" y="4874277"/>
            <a:ext cx="82752" cy="140909"/>
          </a:xfrm>
          <a:prstGeom prst="line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  <a:prstDash val="lg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F006364E-4DF8-701C-ED1F-2051149A465B}"/>
              </a:ext>
            </a:extLst>
          </p:cNvPr>
          <p:cNvCxnSpPr>
            <a:cxnSpLocks/>
          </p:cNvCxnSpPr>
          <p:nvPr/>
        </p:nvCxnSpPr>
        <p:spPr>
          <a:xfrm flipH="1">
            <a:off x="6042259" y="4629867"/>
            <a:ext cx="178427" cy="364314"/>
          </a:xfrm>
          <a:prstGeom prst="line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  <a:prstDash val="lg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8C99003E-108F-5364-D256-B45FE85B15FE}"/>
              </a:ext>
            </a:extLst>
          </p:cNvPr>
          <p:cNvCxnSpPr>
            <a:cxnSpLocks/>
          </p:cNvCxnSpPr>
          <p:nvPr/>
        </p:nvCxnSpPr>
        <p:spPr>
          <a:xfrm flipH="1">
            <a:off x="6195381" y="4782491"/>
            <a:ext cx="104513" cy="211690"/>
          </a:xfrm>
          <a:prstGeom prst="line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  <a:prstDash val="lg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15205724-027B-74B0-B651-4FEB6D9E0470}"/>
              </a:ext>
            </a:extLst>
          </p:cNvPr>
          <p:cNvSpPr txBox="1"/>
          <p:nvPr/>
        </p:nvSpPr>
        <p:spPr>
          <a:xfrm>
            <a:off x="4405219" y="5178498"/>
            <a:ext cx="12046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highlight>
                  <a:srgbClr val="FFFF00"/>
                </a:highlight>
              </a:rPr>
              <a:t>Probabilistic safety margin</a:t>
            </a:r>
            <a:endParaRPr lang="en-BE" sz="1400" dirty="0">
              <a:highlight>
                <a:srgbClr val="FFFF00"/>
              </a:highlight>
            </a:endParaRP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851EA90B-FA30-3CC1-4FA5-E5DDF8EB0134}"/>
              </a:ext>
            </a:extLst>
          </p:cNvPr>
          <p:cNvCxnSpPr>
            <a:cxnSpLocks/>
            <a:endCxn id="33" idx="0"/>
          </p:cNvCxnSpPr>
          <p:nvPr/>
        </p:nvCxnSpPr>
        <p:spPr>
          <a:xfrm flipH="1">
            <a:off x="5007534" y="4913074"/>
            <a:ext cx="364757" cy="26542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69DCB087-0BFD-6BF3-D61A-4AF6789A6016}"/>
              </a:ext>
            </a:extLst>
          </p:cNvPr>
          <p:cNvCxnSpPr>
            <a:cxnSpLocks/>
          </p:cNvCxnSpPr>
          <p:nvPr/>
        </p:nvCxnSpPr>
        <p:spPr>
          <a:xfrm flipH="1">
            <a:off x="5750696" y="3455146"/>
            <a:ext cx="0" cy="1548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64267C85-DCD7-2D13-75B5-E0FAA915D598}"/>
              </a:ext>
            </a:extLst>
          </p:cNvPr>
          <p:cNvSpPr txBox="1"/>
          <p:nvPr/>
        </p:nvSpPr>
        <p:spPr>
          <a:xfrm>
            <a:off x="5180056" y="2870168"/>
            <a:ext cx="1799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highlight>
                  <a:srgbClr val="FFFF00"/>
                </a:highlight>
              </a:rPr>
              <a:t>Probability-weighted margin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95027679-4540-4597-FF67-391CFBC8C97B}"/>
              </a:ext>
            </a:extLst>
          </p:cNvPr>
          <p:cNvCxnSpPr/>
          <p:nvPr/>
        </p:nvCxnSpPr>
        <p:spPr>
          <a:xfrm>
            <a:off x="5750696" y="3521510"/>
            <a:ext cx="57600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7E028561-0E5A-5BD7-13CE-9E1EB8112B8D}"/>
              </a:ext>
            </a:extLst>
          </p:cNvPr>
          <p:cNvSpPr txBox="1"/>
          <p:nvPr/>
        </p:nvSpPr>
        <p:spPr>
          <a:xfrm>
            <a:off x="6635353" y="4806335"/>
            <a:ext cx="4284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solidFill>
                  <a:srgbClr val="FF9900"/>
                </a:solidFill>
              </a:rPr>
              <a:t>x</a:t>
            </a:r>
            <a:endParaRPr lang="en-BE" sz="1200" b="1" dirty="0">
              <a:solidFill>
                <a:srgbClr val="FF9900"/>
              </a:solidFill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C41088A-62DC-12FE-A5F4-2DCA285E93BE}"/>
              </a:ext>
            </a:extLst>
          </p:cNvPr>
          <p:cNvSpPr txBox="1"/>
          <p:nvPr/>
        </p:nvSpPr>
        <p:spPr>
          <a:xfrm>
            <a:off x="7197613" y="4229909"/>
            <a:ext cx="9967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sz="1400" dirty="0">
                <a:solidFill>
                  <a:srgbClr val="2E2B21"/>
                </a:solidFill>
                <a:highlight>
                  <a:srgbClr val="FFFF00"/>
                </a:highlight>
                <a:latin typeface="Tw Cen MT" panose="020B0602020104020603"/>
              </a:rPr>
              <a:t>Penalizing case</a:t>
            </a:r>
            <a:endParaRPr lang="en-BE" sz="2000" dirty="0">
              <a:highlight>
                <a:srgbClr val="FFFF00"/>
              </a:highlight>
            </a:endParaRP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6DA3D480-E6B5-6AD9-E75D-AE6A01887921}"/>
              </a:ext>
            </a:extLst>
          </p:cNvPr>
          <p:cNvCxnSpPr>
            <a:cxnSpLocks/>
            <a:endCxn id="39" idx="1"/>
          </p:cNvCxnSpPr>
          <p:nvPr/>
        </p:nvCxnSpPr>
        <p:spPr>
          <a:xfrm flipV="1">
            <a:off x="6868230" y="4491519"/>
            <a:ext cx="329383" cy="389462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D7E6D3D3-05B1-5D91-E2D7-F03B2DA67CBB}"/>
                  </a:ext>
                </a:extLst>
              </p:cNvPr>
              <p:cNvSpPr txBox="1"/>
              <p:nvPr/>
            </p:nvSpPr>
            <p:spPr>
              <a:xfrm>
                <a:off x="774440" y="4002682"/>
                <a:ext cx="2992098" cy="128208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r>
                        <a:rPr lang="fr-BE" sz="1400" i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sz="140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limLoc m:val="undOvr"/>
                          <m:ctrlPr>
                            <a:rPr lang="en-US" sz="1400" i="1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400" i="1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140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𝑁</m:t>
                          </m:r>
                        </m:sup>
                        <m:e>
                          <m:sSub>
                            <m:sSubPr>
                              <m:ctrlPr>
                                <a:rPr lang="en-US" sz="1400" i="1">
                                  <a:solidFill>
                                    <a:schemeClr val="bg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solidFill>
                                    <a:schemeClr val="bg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sz="1400" i="1">
                                  <a:solidFill>
                                    <a:schemeClr val="bg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</m:e>
                      </m:nary>
                      <m:r>
                        <a:rPr lang="en-US" sz="140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,  </m:t>
                      </m:r>
                      <m:r>
                        <a:rPr lang="en-US" sz="1400" i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𝑤𝑖𝑡h</m:t>
                      </m:r>
                      <m:r>
                        <a:rPr lang="en-US" sz="140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sSub>
                        <m:sSubPr>
                          <m:ctrlPr>
                            <a:rPr lang="en-US" sz="1400" i="1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1400" i="1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en-US" sz="140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1400" i="1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1400" i="1">
                                  <a:solidFill>
                                    <a:schemeClr val="bg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1400">
                                  <a:solidFill>
                                    <a:schemeClr val="bg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&amp;</m:t>
                              </m:r>
                              <m:sSub>
                                <m:sSubPr>
                                  <m:ctrlPr>
                                    <a:rPr lang="en-US" sz="1400" i="1">
                                      <a:solidFill>
                                        <a:schemeClr val="bg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i="1">
                                      <a:solidFill>
                                        <a:schemeClr val="bg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en-US" sz="1400" i="1">
                                      <a:solidFill>
                                        <a:schemeClr val="bg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  <m:r>
                                <a:rPr lang="en-US" sz="1400">
                                  <a:solidFill>
                                    <a:schemeClr val="bg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,  </m:t>
                              </m:r>
                              <m:r>
                                <a:rPr lang="en-US" sz="1400" i="1">
                                  <a:solidFill>
                                    <a:schemeClr val="bg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𝑖𝑓</m:t>
                              </m:r>
                              <m:r>
                                <a:rPr lang="en-US" sz="1400">
                                  <a:solidFill>
                                    <a:schemeClr val="bg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1400" i="1">
                                      <a:solidFill>
                                        <a:schemeClr val="bg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i="1">
                                      <a:solidFill>
                                        <a:schemeClr val="bg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𝑙𝑜𝑎𝑑</m:t>
                                  </m:r>
                                </m:e>
                                <m:sub>
                                  <m:r>
                                    <a:rPr lang="en-US" sz="1400" i="1">
                                      <a:solidFill>
                                        <a:schemeClr val="bg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  <m:r>
                                <a:rPr lang="en-US" sz="1400">
                                  <a:solidFill>
                                    <a:schemeClr val="bg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en-US" sz="1400" i="1">
                                  <a:solidFill>
                                    <a:schemeClr val="bg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𝑙𝑖𝑚𝑖𝑡</m:t>
                              </m:r>
                              <m:r>
                                <a:rPr lang="en-US" sz="1400">
                                  <a:solidFill>
                                    <a:schemeClr val="bg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  <m:e>
                              <m:r>
                                <a:rPr lang="en-US" sz="1400">
                                  <a:solidFill>
                                    <a:schemeClr val="bg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&amp;0,    </m:t>
                              </m:r>
                              <m:r>
                                <a:rPr lang="en-US" sz="1400" i="1">
                                  <a:solidFill>
                                    <a:schemeClr val="bg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𝑖𝑓</m:t>
                              </m:r>
                              <m:r>
                                <a:rPr lang="en-US" sz="1400">
                                  <a:solidFill>
                                    <a:schemeClr val="bg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1400" i="1">
                                      <a:solidFill>
                                        <a:schemeClr val="bg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i="1">
                                      <a:solidFill>
                                        <a:schemeClr val="bg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𝑙𝑜𝑎𝑑</m:t>
                                  </m:r>
                                </m:e>
                                <m:sub>
                                  <m:r>
                                    <a:rPr lang="en-US" sz="1400" i="1">
                                      <a:solidFill>
                                        <a:schemeClr val="bg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  <m:r>
                                <a:rPr lang="en-US" sz="1400">
                                  <a:solidFill>
                                    <a:schemeClr val="bg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1400" i="1">
                                  <a:solidFill>
                                    <a:schemeClr val="bg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𝑙𝑖𝑚𝑖𝑡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sz="1400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D7E6D3D3-05B1-5D91-E2D7-F03B2DA67C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4440" y="4002682"/>
                <a:ext cx="2992098" cy="128208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B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1AFCD29B-BE56-763C-240A-BF4DA510EE6C}"/>
                  </a:ext>
                </a:extLst>
              </p:cNvPr>
              <p:cNvSpPr txBox="1"/>
              <p:nvPr/>
            </p:nvSpPr>
            <p:spPr>
              <a:xfrm>
                <a:off x="7686809" y="2361131"/>
                <a:ext cx="4117113" cy="114114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BE" sz="1400" i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140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limLoc m:val="undOvr"/>
                              <m:ctrlPr>
                                <a:rPr lang="en-US" sz="1400" i="1">
                                  <a:solidFill>
                                    <a:schemeClr val="bg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1400" i="1">
                                  <a:solidFill>
                                    <a:schemeClr val="bg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sz="1400">
                                  <a:solidFill>
                                    <a:schemeClr val="bg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sz="1400" i="1">
                                  <a:solidFill>
                                    <a:schemeClr val="bg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sz="1400" i="1">
                                      <a:solidFill>
                                        <a:schemeClr val="bg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i="1">
                                      <a:solidFill>
                                        <a:schemeClr val="bg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e>
                                <m:sub>
                                  <m:r>
                                    <a:rPr lang="en-US" sz="1400" i="1">
                                      <a:solidFill>
                                        <a:schemeClr val="bg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  <m:r>
                                <a:rPr lang="en-US" sz="1400">
                                  <a:solidFill>
                                    <a:schemeClr val="bg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  <m:sSub>
                                <m:sSubPr>
                                  <m:ctrlPr>
                                    <a:rPr lang="en-US" sz="1400" i="1">
                                      <a:solidFill>
                                        <a:schemeClr val="bg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i="1">
                                      <a:solidFill>
                                        <a:schemeClr val="bg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en-US" sz="1400" i="1">
                                      <a:solidFill>
                                        <a:schemeClr val="bg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</m:e>
                          </m:nary>
                        </m:num>
                        <m:den>
                          <m:r>
                            <a:rPr lang="fr-BE" sz="1400" i="1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den>
                      </m:f>
                      <m:r>
                        <a:rPr lang="en-GB" sz="1400" i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,  </m:t>
                      </m:r>
                      <m:r>
                        <a:rPr lang="en-GB" sz="1400" i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𝑤𝑖𝑡h</m:t>
                      </m:r>
                      <m:r>
                        <a:rPr lang="en-GB" sz="1400" i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1400" i="1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sz="1400" i="1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en-US" sz="140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1400" i="1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1400" i="1">
                                  <a:solidFill>
                                    <a:schemeClr val="bg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1400">
                                  <a:solidFill>
                                    <a:schemeClr val="bg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&amp;</m:t>
                              </m:r>
                              <m:r>
                                <a:rPr lang="en-US" sz="1400" i="1">
                                  <a:solidFill>
                                    <a:schemeClr val="bg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𝑙𝑖𝑚𝑖𝑡</m:t>
                              </m:r>
                              <m:r>
                                <a:rPr lang="en-US" sz="1400">
                                  <a:solidFill>
                                    <a:schemeClr val="bg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1400" i="1">
                                      <a:solidFill>
                                        <a:schemeClr val="bg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i="1">
                                      <a:solidFill>
                                        <a:schemeClr val="bg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𝑙𝑜𝑎𝑑</m:t>
                                  </m:r>
                                </m:e>
                                <m:sub>
                                  <m:r>
                                    <a:rPr lang="fr-BE" sz="1400" i="1">
                                      <a:solidFill>
                                        <a:schemeClr val="bg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  <m:r>
                                <a:rPr lang="en-US" sz="1400">
                                  <a:solidFill>
                                    <a:schemeClr val="bg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r>
                                <a:rPr lang="en-GB" sz="1400" i="1">
                                  <a:solidFill>
                                    <a:schemeClr val="bg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1400" i="1">
                                  <a:solidFill>
                                    <a:schemeClr val="bg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𝑖𝑓</m:t>
                              </m:r>
                              <m:r>
                                <a:rPr lang="en-US" sz="1400">
                                  <a:solidFill>
                                    <a:schemeClr val="bg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1400" i="1">
                                      <a:solidFill>
                                        <a:schemeClr val="bg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i="1">
                                      <a:solidFill>
                                        <a:schemeClr val="bg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𝑙𝑜𝑎𝑑</m:t>
                                  </m:r>
                                </m:e>
                                <m:sub>
                                  <m:r>
                                    <a:rPr lang="en-US" sz="1400" i="1">
                                      <a:solidFill>
                                        <a:schemeClr val="bg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  <m:r>
                                <a:rPr lang="en-US" sz="1400">
                                  <a:solidFill>
                                    <a:schemeClr val="bg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en-US" sz="1400" i="1">
                                  <a:solidFill>
                                    <a:schemeClr val="bg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𝑙𝑖𝑚𝑖𝑡</m:t>
                              </m:r>
                              <m:r>
                                <a:rPr lang="en-US" sz="1400">
                                  <a:solidFill>
                                    <a:schemeClr val="bg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  <m:e>
                              <m:r>
                                <a:rPr lang="en-US" sz="1400">
                                  <a:solidFill>
                                    <a:schemeClr val="bg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&amp;0,                 </m:t>
                              </m:r>
                              <m:r>
                                <a:rPr lang="en-GB" sz="1400">
                                  <a:solidFill>
                                    <a:schemeClr val="bg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         </m:t>
                              </m:r>
                              <m:r>
                                <a:rPr lang="en-US" sz="1400" i="1">
                                  <a:solidFill>
                                    <a:schemeClr val="bg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𝑖𝑓</m:t>
                              </m:r>
                              <m:r>
                                <a:rPr lang="en-US" sz="1400">
                                  <a:solidFill>
                                    <a:schemeClr val="bg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1400" i="1">
                                      <a:solidFill>
                                        <a:schemeClr val="bg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i="1">
                                      <a:solidFill>
                                        <a:schemeClr val="bg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𝑙𝑜𝑎𝑑</m:t>
                                  </m:r>
                                </m:e>
                                <m:sub>
                                  <m:r>
                                    <a:rPr lang="en-US" sz="1400" i="1">
                                      <a:solidFill>
                                        <a:schemeClr val="bg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  <m:r>
                                <a:rPr lang="en-US" sz="1400">
                                  <a:solidFill>
                                    <a:schemeClr val="bg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1400" i="1">
                                  <a:solidFill>
                                    <a:schemeClr val="bg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𝑙𝑖𝑚𝑖𝑡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sz="1400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1AFCD29B-BE56-763C-240A-BF4DA510EE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6809" y="2361131"/>
                <a:ext cx="4117113" cy="1141146"/>
              </a:xfrm>
              <a:prstGeom prst="rect">
                <a:avLst/>
              </a:prstGeom>
              <a:blipFill>
                <a:blip r:embed="rId3"/>
                <a:stretch>
                  <a:fillRect t="-26064"/>
                </a:stretch>
              </a:blipFill>
            </p:spPr>
            <p:txBody>
              <a:bodyPr/>
              <a:lstStyle/>
              <a:p>
                <a:r>
                  <a:rPr lang="en-B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C9A011B8-517D-6383-56F5-A16CFDE7FC52}"/>
              </a:ext>
            </a:extLst>
          </p:cNvPr>
          <p:cNvCxnSpPr>
            <a:cxnSpLocks/>
          </p:cNvCxnSpPr>
          <p:nvPr/>
        </p:nvCxnSpPr>
        <p:spPr>
          <a:xfrm flipV="1">
            <a:off x="6898208" y="2777618"/>
            <a:ext cx="945914" cy="1986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D0DCC4EE-3D6F-811F-0000-87AD3D3D5E37}"/>
              </a:ext>
            </a:extLst>
          </p:cNvPr>
          <p:cNvCxnSpPr>
            <a:cxnSpLocks/>
            <a:stCxn id="33" idx="1"/>
            <a:endCxn id="41" idx="3"/>
          </p:cNvCxnSpPr>
          <p:nvPr/>
        </p:nvCxnSpPr>
        <p:spPr>
          <a:xfrm flipH="1" flipV="1">
            <a:off x="3766540" y="4643725"/>
            <a:ext cx="638679" cy="7963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A2A4B95F-4029-9B24-B718-BABF7A0BE6AB}"/>
              </a:ext>
            </a:extLst>
          </p:cNvPr>
          <p:cNvSpPr txBox="1"/>
          <p:nvPr/>
        </p:nvSpPr>
        <p:spPr>
          <a:xfrm>
            <a:off x="927755" y="5329589"/>
            <a:ext cx="29551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i="1" dirty="0">
                <a:solidFill>
                  <a:schemeClr val="bg1">
                    <a:lumMod val="50000"/>
                  </a:schemeClr>
                </a:solidFill>
              </a:rPr>
              <a:t>Probability of respecting a safety limit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CEB80C5-6DC9-E5EA-3C4D-F7A224E568B6}"/>
              </a:ext>
            </a:extLst>
          </p:cNvPr>
          <p:cNvSpPr txBox="1"/>
          <p:nvPr/>
        </p:nvSpPr>
        <p:spPr>
          <a:xfrm>
            <a:off x="8194322" y="3561197"/>
            <a:ext cx="33253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i="1" dirty="0">
                <a:solidFill>
                  <a:schemeClr val="bg1">
                    <a:lumMod val="50000"/>
                  </a:schemeClr>
                </a:solidFill>
              </a:rPr>
              <a:t>No trespassing calculations being far from the safety limit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086A0A7-18CD-5BC0-024D-AAE125DF6409}"/>
              </a:ext>
            </a:extLst>
          </p:cNvPr>
          <p:cNvSpPr txBox="1"/>
          <p:nvPr/>
        </p:nvSpPr>
        <p:spPr>
          <a:xfrm>
            <a:off x="8045117" y="4541534"/>
            <a:ext cx="35244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i="1" dirty="0">
                <a:solidFill>
                  <a:schemeClr val="bg1">
                    <a:lumMod val="50000"/>
                  </a:schemeClr>
                </a:solidFill>
              </a:rPr>
              <a:t>Predicted worst case at a negligible probability</a:t>
            </a:r>
          </a:p>
        </p:txBody>
      </p:sp>
    </p:spTree>
    <p:extLst>
      <p:ext uri="{BB962C8B-B14F-4D97-AF65-F5344CB8AC3E}">
        <p14:creationId xmlns:p14="http://schemas.microsoft.com/office/powerpoint/2010/main" val="9647519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F9FB8-2B3E-481E-3FF8-0AA792B73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864000" cy="1499616"/>
          </a:xfrm>
        </p:spPr>
        <p:txBody>
          <a:bodyPr>
            <a:normAutofit/>
          </a:bodyPr>
          <a:lstStyle/>
          <a:p>
            <a:r>
              <a:rPr lang="en-GB" dirty="0"/>
              <a:t>Integrated Safety Margin Quantification 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35EB9E-459D-952B-7A54-D07E1D90F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9D649-1F47-4AC9-8E55-5B3F496F1031}" type="slidenum">
              <a:rPr lang="en-US" smtClean="0"/>
              <a:t>11</a:t>
            </a:fld>
            <a:endParaRPr lang="en-US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984AED26-C5F9-4755-6B22-F4735A7668B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524" y="2712177"/>
            <a:ext cx="5725520" cy="36000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8FD161A7-B509-0AC4-DF7E-D91723B967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6261781"/>
              </p:ext>
            </p:extLst>
          </p:nvPr>
        </p:nvGraphicFramePr>
        <p:xfrm>
          <a:off x="1526772" y="4011216"/>
          <a:ext cx="3528000" cy="11445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16000">
                  <a:extLst>
                    <a:ext uri="{9D8B030D-6E8A-4147-A177-3AD203B41FA5}">
                      <a16:colId xmlns:a16="http://schemas.microsoft.com/office/drawing/2014/main" val="44110849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val="2788094510"/>
                    </a:ext>
                  </a:extLst>
                </a:gridCol>
                <a:gridCol w="1404000">
                  <a:extLst>
                    <a:ext uri="{9D8B030D-6E8A-4147-A177-3AD203B41FA5}">
                      <a16:colId xmlns:a16="http://schemas.microsoft.com/office/drawing/2014/main" val="2081006812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0" kern="100" dirty="0">
                          <a:effectLst/>
                        </a:rPr>
                        <a:t>Case</a:t>
                      </a:r>
                      <a:endParaRPr lang="en-BE" sz="1400" b="0" kern="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0" kern="100" dirty="0">
                          <a:effectLst/>
                        </a:rPr>
                        <a:t>Probabilistic safety margin</a:t>
                      </a:r>
                      <a:endParaRPr lang="en-BE" sz="1400" b="0" kern="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0" kern="100" dirty="0">
                          <a:effectLst/>
                        </a:rPr>
                        <a:t>Probability-weighted margin (K)</a:t>
                      </a:r>
                      <a:endParaRPr lang="en-BE" sz="1400" b="0" kern="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2119447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0" kern="100" dirty="0">
                          <a:effectLst/>
                        </a:rPr>
                        <a:t>2HPSI </a:t>
                      </a:r>
                      <a:r>
                        <a:rPr lang="en-US" sz="1100" b="0" i="1" kern="100" dirty="0">
                          <a:effectLst/>
                        </a:rPr>
                        <a:t>(95.84%)</a:t>
                      </a:r>
                      <a:endParaRPr lang="en-BE" sz="1400" b="0" i="1" kern="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</a:rPr>
                        <a:t>1</a:t>
                      </a:r>
                      <a:endParaRPr lang="en-BE" sz="1400" kern="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</a:rPr>
                        <a:t>254.3</a:t>
                      </a:r>
                      <a:endParaRPr lang="en-BE" sz="1400" kern="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756575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0" kern="100" dirty="0">
                          <a:effectLst/>
                        </a:rPr>
                        <a:t>1HPSI </a:t>
                      </a:r>
                      <a:r>
                        <a:rPr lang="en-US" sz="1100" b="0" i="1" kern="100" dirty="0">
                          <a:effectLst/>
                        </a:rPr>
                        <a:t>(4.04%)</a:t>
                      </a:r>
                      <a:endParaRPr lang="en-BE" sz="1400" b="0" i="1" kern="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</a:rPr>
                        <a:t>1</a:t>
                      </a:r>
                      <a:endParaRPr lang="en-BE" sz="1400" kern="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</a:rPr>
                        <a:t>254.3</a:t>
                      </a:r>
                      <a:endParaRPr lang="en-BE" sz="1400" kern="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4049893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0" kern="100" dirty="0">
                          <a:effectLst/>
                        </a:rPr>
                        <a:t>2LPSI  </a:t>
                      </a:r>
                      <a:r>
                        <a:rPr lang="en-US" sz="1100" b="0" i="1" kern="100" dirty="0">
                          <a:effectLst/>
                        </a:rPr>
                        <a:t>(0.12%)</a:t>
                      </a:r>
                      <a:endParaRPr lang="en-BE" sz="1400" b="0" i="1" kern="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</a:rPr>
                        <a:t>0.8333</a:t>
                      </a:r>
                      <a:endParaRPr lang="en-BE" sz="1400" kern="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</a:rPr>
                        <a:t>208.4</a:t>
                      </a:r>
                      <a:endParaRPr lang="en-BE" sz="1400" kern="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6596106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0" kern="100" dirty="0">
                          <a:effectLst/>
                        </a:rPr>
                        <a:t>All</a:t>
                      </a:r>
                      <a:endParaRPr lang="en-BE" sz="1400" b="0" kern="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</a:rPr>
                        <a:t>0.9998</a:t>
                      </a:r>
                      <a:endParaRPr lang="en-BE" sz="1400" kern="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</a:rPr>
                        <a:t>254.2</a:t>
                      </a:r>
                      <a:endParaRPr lang="en-BE" sz="1400" kern="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80846804"/>
                  </a:ext>
                </a:extLst>
              </a:tr>
            </a:tbl>
          </a:graphicData>
        </a:graphic>
      </p:graphicFrame>
      <p:sp>
        <p:nvSpPr>
          <p:cNvPr id="23" name="TextBox 22">
            <a:extLst>
              <a:ext uri="{FF2B5EF4-FFF2-40B4-BE49-F238E27FC236}">
                <a16:creationId xmlns:a16="http://schemas.microsoft.com/office/drawing/2014/main" id="{91D7D3AC-9F1F-0C61-9BE9-3B3E0901405E}"/>
              </a:ext>
            </a:extLst>
          </p:cNvPr>
          <p:cNvSpPr txBox="1"/>
          <p:nvPr/>
        </p:nvSpPr>
        <p:spPr>
          <a:xfrm>
            <a:off x="1024127" y="6377031"/>
            <a:ext cx="51177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Distance between PCT at nominal conditions and safety limit: 256.6 K</a:t>
            </a:r>
          </a:p>
          <a:p>
            <a:r>
              <a:rPr lang="en-GB" sz="1200" dirty="0"/>
              <a:t>Overall margin of 254.2K = ~99% of 256.6K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71D737-43F2-EE1F-B7D7-2E128DEFE9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9720000" cy="793102"/>
          </a:xfrm>
        </p:spPr>
        <p:txBody>
          <a:bodyPr/>
          <a:lstStyle/>
          <a:p>
            <a:pPr lvl="1"/>
            <a:r>
              <a:rPr lang="en-US" dirty="0"/>
              <a:t>Step 8: Safety margin quantification</a:t>
            </a:r>
            <a:r>
              <a:rPr lang="it-IT" dirty="0"/>
              <a:t> (</a:t>
            </a:r>
            <a:r>
              <a:rPr lang="it-IT" dirty="0" err="1"/>
              <a:t>cont</a:t>
            </a:r>
            <a:r>
              <a:rPr lang="it-IT" dirty="0"/>
              <a:t>’)</a:t>
            </a:r>
            <a:endParaRPr lang="en-US" dirty="0"/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D2F350A0-F073-0C9C-4538-D2D983E06F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1326" y="2806643"/>
            <a:ext cx="4911292" cy="2952000"/>
          </a:xfrm>
          <a:prstGeom prst="rect">
            <a:avLst/>
          </a:prstGeom>
          <a:noFill/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A5B3BBD-4051-FE80-1D48-402B6618C597}"/>
              </a:ext>
            </a:extLst>
          </p:cNvPr>
          <p:cNvSpPr txBox="1"/>
          <p:nvPr/>
        </p:nvSpPr>
        <p:spPr>
          <a:xfrm>
            <a:off x="8052321" y="3121648"/>
            <a:ext cx="129600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400" dirty="0"/>
              <a:t>Penalizing case</a:t>
            </a:r>
            <a:endParaRPr lang="en-BE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FDFD0FE-B547-4497-B123-26FEF58EC51B}"/>
              </a:ext>
            </a:extLst>
          </p:cNvPr>
          <p:cNvSpPr txBox="1"/>
          <p:nvPr/>
        </p:nvSpPr>
        <p:spPr>
          <a:xfrm>
            <a:off x="6551326" y="5850512"/>
            <a:ext cx="5117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Probability of 4E-05 among 2LPSI case; 5E-08 among all cases</a:t>
            </a:r>
          </a:p>
        </p:txBody>
      </p:sp>
    </p:spTree>
    <p:extLst>
      <p:ext uri="{BB962C8B-B14F-4D97-AF65-F5344CB8AC3E}">
        <p14:creationId xmlns:p14="http://schemas.microsoft.com/office/powerpoint/2010/main" val="100577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8" grpId="0" animBg="1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65E7C8-E233-A0AD-3A5C-0D7629D147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9FCB3-0CDC-DA91-5E4D-EA2FFBA40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2E2B21">
                    <a:lumMod val="90000"/>
                    <a:lumOff val="10000"/>
                  </a:srgbClr>
                </a:solidFill>
              </a:rPr>
              <a:t>Comparison with BEPU (2LPSI)</a:t>
            </a:r>
            <a:endParaRPr lang="en-B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6D0D9D-2E13-B4CE-9A79-32652ED433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4128" y="1993024"/>
            <a:ext cx="4754880" cy="822960"/>
          </a:xfrm>
        </p:spPr>
        <p:txBody>
          <a:bodyPr/>
          <a:lstStyle/>
          <a:p>
            <a:r>
              <a:rPr lang="en-GB" dirty="0"/>
              <a:t>BEPU</a:t>
            </a:r>
            <a:endParaRPr lang="en-BE" dirty="0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66AFB809-1AE8-BF3A-5BD4-FF133DB4A27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3428" y="2715109"/>
            <a:ext cx="4455582" cy="3341687"/>
          </a:xfr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3E7677-8A82-6F0B-0056-C095D45BDD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989320" y="1993024"/>
            <a:ext cx="4754880" cy="822960"/>
          </a:xfrm>
        </p:spPr>
        <p:txBody>
          <a:bodyPr/>
          <a:lstStyle/>
          <a:p>
            <a:r>
              <a:rPr lang="en-GB" dirty="0"/>
              <a:t>ISMQ</a:t>
            </a:r>
            <a:endParaRPr lang="en-BE" dirty="0"/>
          </a:p>
        </p:txBody>
      </p:sp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97562B9F-6E3A-4BF2-1736-8AB575AF3296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9128" y="2715111"/>
            <a:ext cx="4455582" cy="3341687"/>
          </a:xfrm>
        </p:spPr>
      </p:pic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B5136B-13E9-DEBF-534C-1A8189B4E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9D649-1F47-4AC9-8E55-5B3F496F1031}" type="slidenum">
              <a:rPr lang="en-US" smtClean="0"/>
              <a:t>12</a:t>
            </a:fld>
            <a:endParaRPr lang="en-US"/>
          </a:p>
        </p:txBody>
      </p:sp>
      <p:sp>
        <p:nvSpPr>
          <p:cNvPr id="4" name="Callout: Line 3">
            <a:extLst>
              <a:ext uri="{FF2B5EF4-FFF2-40B4-BE49-F238E27FC236}">
                <a16:creationId xmlns:a16="http://schemas.microsoft.com/office/drawing/2014/main" id="{748B09C1-5477-3B38-B84A-7C66C2455BFD}"/>
              </a:ext>
            </a:extLst>
          </p:cNvPr>
          <p:cNvSpPr/>
          <p:nvPr/>
        </p:nvSpPr>
        <p:spPr>
          <a:xfrm>
            <a:off x="7882200" y="4243170"/>
            <a:ext cx="972000" cy="540000"/>
          </a:xfrm>
          <a:prstGeom prst="borderCallout1">
            <a:avLst>
              <a:gd name="adj1" fmla="val 60253"/>
              <a:gd name="adj2" fmla="val -7411"/>
              <a:gd name="adj3" fmla="val 125569"/>
              <a:gd name="adj4" fmla="val -48848"/>
            </a:avLst>
          </a:prstGeom>
          <a:ln>
            <a:solidFill>
              <a:srgbClr val="0070C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dirty="0"/>
              <a:t>Probabilistic safety margin = 0.83</a:t>
            </a:r>
            <a:endParaRPr lang="en-BE" sz="1100" dirty="0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A8CE98A2-7AEE-7878-BE0E-9EF934AA2C66}"/>
              </a:ext>
            </a:extLst>
          </p:cNvPr>
          <p:cNvCxnSpPr/>
          <p:nvPr/>
        </p:nvCxnSpPr>
        <p:spPr>
          <a:xfrm>
            <a:off x="6877257" y="4249499"/>
            <a:ext cx="936000" cy="0"/>
          </a:xfrm>
          <a:prstGeom prst="straightConnector1">
            <a:avLst/>
          </a:prstGeom>
          <a:ln w="1905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llout: Line 7">
            <a:extLst>
              <a:ext uri="{FF2B5EF4-FFF2-40B4-BE49-F238E27FC236}">
                <a16:creationId xmlns:a16="http://schemas.microsoft.com/office/drawing/2014/main" id="{7F7E2C1F-366E-AFF6-B6CF-3E6F29491BFF}"/>
              </a:ext>
            </a:extLst>
          </p:cNvPr>
          <p:cNvSpPr/>
          <p:nvPr/>
        </p:nvSpPr>
        <p:spPr>
          <a:xfrm>
            <a:off x="8077200" y="3419908"/>
            <a:ext cx="1152000" cy="540000"/>
          </a:xfrm>
          <a:prstGeom prst="borderCallout1">
            <a:avLst>
              <a:gd name="adj1" fmla="val 66894"/>
              <a:gd name="adj2" fmla="val -5220"/>
              <a:gd name="adj3" fmla="val 135463"/>
              <a:gd name="adj4" fmla="val -62830"/>
            </a:avLst>
          </a:prstGeom>
          <a:ln>
            <a:solidFill>
              <a:srgbClr val="0070C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Probability-weighted margin = 208K</a:t>
            </a:r>
            <a:endParaRPr lang="en-BE" sz="1100" dirty="0">
              <a:solidFill>
                <a:schemeClr val="tx1"/>
              </a:solidFill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8745648-2E6C-1536-FAFC-80C909C4679D}"/>
              </a:ext>
            </a:extLst>
          </p:cNvPr>
          <p:cNvSpPr/>
          <p:nvPr/>
        </p:nvSpPr>
        <p:spPr>
          <a:xfrm>
            <a:off x="9766456" y="5629698"/>
            <a:ext cx="72000" cy="72000"/>
          </a:xfrm>
          <a:prstGeom prst="ellipse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/>
          </a:p>
        </p:txBody>
      </p:sp>
      <p:sp>
        <p:nvSpPr>
          <p:cNvPr id="12" name="Callout: Line 11">
            <a:extLst>
              <a:ext uri="{FF2B5EF4-FFF2-40B4-BE49-F238E27FC236}">
                <a16:creationId xmlns:a16="http://schemas.microsoft.com/office/drawing/2014/main" id="{92DB88E3-4C08-0C23-4DC1-D7E591312CFA}"/>
              </a:ext>
            </a:extLst>
          </p:cNvPr>
          <p:cNvSpPr/>
          <p:nvPr/>
        </p:nvSpPr>
        <p:spPr>
          <a:xfrm>
            <a:off x="10450837" y="5086632"/>
            <a:ext cx="1044000" cy="540000"/>
          </a:xfrm>
          <a:prstGeom prst="borderCallout1">
            <a:avLst>
              <a:gd name="adj1" fmla="val 32539"/>
              <a:gd name="adj2" fmla="val -4863"/>
              <a:gd name="adj3" fmla="val 104595"/>
              <a:gd name="adj4" fmla="val -57158"/>
            </a:avLst>
          </a:prstGeom>
          <a:noFill/>
          <a:ln w="19050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Penalizing case at 4E-05 probability</a:t>
            </a:r>
            <a:endParaRPr lang="en-BE" sz="1100" dirty="0">
              <a:solidFill>
                <a:schemeClr val="tx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288E756-466E-44A7-2D23-2D9EC219F7FF}"/>
              </a:ext>
            </a:extLst>
          </p:cNvPr>
          <p:cNvSpPr txBox="1"/>
          <p:nvPr/>
        </p:nvSpPr>
        <p:spPr>
          <a:xfrm>
            <a:off x="2786423" y="6175226"/>
            <a:ext cx="66191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BEPU emphasizes a conservative upper bound; ISMQ provides richer insights</a:t>
            </a:r>
          </a:p>
        </p:txBody>
      </p:sp>
    </p:spTree>
    <p:extLst>
      <p:ext uri="{BB962C8B-B14F-4D97-AF65-F5344CB8AC3E}">
        <p14:creationId xmlns:p14="http://schemas.microsoft.com/office/powerpoint/2010/main" val="27006841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30EB5C-0B16-1BA6-D8BB-A541D2827D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801E6-A784-A269-FFE2-564D10D7F9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dirty="0"/>
              <a:t>Conclusion and perspectives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EA21F5-EF4E-86B1-209D-5B82501F56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GB" dirty="0"/>
              <a:t>ISMQ extends existing IDPSA methodologies by integrating BEPU, EBEPU, DET, and RISMC concepts into a unified framework that quantifies both probabilistic and deterministic safety margins, characterizes residual risk, and introduces novel uncertainty treatment and machine-learning-based exploration of limiting situations.</a:t>
            </a:r>
          </a:p>
          <a:p>
            <a:pPr lvl="1"/>
            <a:r>
              <a:rPr lang="en-GB" dirty="0"/>
              <a:t>It embeds probabilistic considerations into safety demonstration by accounting for system availability, dynamic accident evolution uncertainties, probabilistic safety margins, and the residual risk associated with the most penalizing situation.</a:t>
            </a:r>
          </a:p>
          <a:p>
            <a:pPr lvl="1"/>
            <a:r>
              <a:rPr lang="en-GB" dirty="0"/>
              <a:t>It is a flexible methodology applicable to both research and industry, particularly for passive systems, highly uncertain phenomena and operator actions. It also supports risk-informed reactor design optimization by balancing safety performance and economic objectives.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4D0D61-5FF8-7137-A74F-214D907FC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9D649-1F47-4AC9-8E55-5B3F496F103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266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D285E-E99D-EFF5-5BDC-EA42B0003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Thank you for your attention!</a:t>
            </a:r>
            <a:endParaRPr lang="en-B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0A77A7-93C7-6939-2570-3BB7D0D800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 u="sng" dirty="0"/>
              <a:t>shizhen.yu@tractebel.engie.com</a:t>
            </a:r>
            <a:endParaRPr lang="en-BE" i="1" u="sng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1A2A6A-7C88-AC3F-478C-A81BE02D1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9D649-1F47-4AC9-8E55-5B3F496F1031}" type="slidenum">
              <a:rPr lang="en-US" smtClean="0"/>
              <a:t>14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E03A658-EA0D-3F4F-109D-06975BBA2533}"/>
              </a:ext>
            </a:extLst>
          </p:cNvPr>
          <p:cNvSpPr txBox="1">
            <a:spLocks/>
          </p:cNvSpPr>
          <p:nvPr/>
        </p:nvSpPr>
        <p:spPr>
          <a:xfrm>
            <a:off x="1024130" y="537882"/>
            <a:ext cx="9720071" cy="4023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B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688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0890400-BB8B-4A44-AB63-65C7CA223E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378BF3-E93A-B001-5087-5F19B8C812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788" y="804333"/>
            <a:ext cx="3391900" cy="5249334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content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D39B797-CDC6-4529-8A36-9CBFC98163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77597" y="1600200"/>
            <a:ext cx="0" cy="36576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E238E9-7BB5-8043-1A91-9F0BF96EAC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9332" y="804333"/>
            <a:ext cx="6376881" cy="5249334"/>
          </a:xfrm>
        </p:spPr>
        <p:txBody>
          <a:bodyPr anchor="ctr">
            <a:normAutofit/>
          </a:bodyPr>
          <a:lstStyle/>
          <a:p>
            <a:pPr marL="263525" indent="-263525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dirty="0"/>
              <a:t>Introduction </a:t>
            </a:r>
          </a:p>
          <a:p>
            <a:pPr marL="263525" indent="-263525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dirty="0"/>
              <a:t>Integrated Safety Margin Quantification (ISMQ)</a:t>
            </a:r>
          </a:p>
          <a:p>
            <a:pPr marL="263525" indent="-263525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dirty="0"/>
              <a:t>Comparison with Best-Estimate Plus Uncertainty (BEPU)</a:t>
            </a:r>
          </a:p>
          <a:p>
            <a:pPr marL="263525" indent="-263525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dirty="0"/>
              <a:t>Conclusion and perspectives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117C78-1C67-19FE-3442-64A10A8DC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7334" y="6470704"/>
            <a:ext cx="973666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6D9D649-1F47-4AC9-8E55-5B3F496F1031}" type="slidenum">
              <a:rPr lang="en-US" smtClean="0"/>
              <a:pPr>
                <a:spcAft>
                  <a:spcPts val="600"/>
                </a:spcAft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630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787A53-5AB2-6876-EB74-D4A0F62E64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C3AC1-ACA3-8554-D543-A91D85722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10167747" cy="1499616"/>
          </a:xfrm>
        </p:spPr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CB4E82-B622-2B49-B9F3-3B458D03C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9D649-1F47-4AC9-8E55-5B3F496F1031}" type="slidenum">
              <a:rPr lang="en-US" smtClean="0"/>
              <a:t>3</a:t>
            </a:fld>
            <a:endParaRPr lang="en-US"/>
          </a:p>
        </p:txBody>
      </p:sp>
      <p:sp>
        <p:nvSpPr>
          <p:cNvPr id="6" name="Arrow: Pentagon 5">
            <a:extLst>
              <a:ext uri="{FF2B5EF4-FFF2-40B4-BE49-F238E27FC236}">
                <a16:creationId xmlns:a16="http://schemas.microsoft.com/office/drawing/2014/main" id="{5A46455E-E82F-592E-2743-50313AAEF977}"/>
              </a:ext>
            </a:extLst>
          </p:cNvPr>
          <p:cNvSpPr/>
          <p:nvPr/>
        </p:nvSpPr>
        <p:spPr>
          <a:xfrm>
            <a:off x="1175383" y="2263553"/>
            <a:ext cx="1397979" cy="900000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ea typeface="Roboto" panose="02000000000000000000" pitchFamily="2" charset="0"/>
                <a:cs typeface="Roboto" panose="02000000000000000000" pitchFamily="2" charset="0"/>
              </a:rPr>
              <a:t>Deterministic safety analysis – conservative approach</a:t>
            </a:r>
          </a:p>
        </p:txBody>
      </p:sp>
      <p:sp>
        <p:nvSpPr>
          <p:cNvPr id="7" name="Arrow: Chevron 6">
            <a:extLst>
              <a:ext uri="{FF2B5EF4-FFF2-40B4-BE49-F238E27FC236}">
                <a16:creationId xmlns:a16="http://schemas.microsoft.com/office/drawing/2014/main" id="{05DA6966-3B1A-AFE7-6763-7973FE4BD3DF}"/>
              </a:ext>
            </a:extLst>
          </p:cNvPr>
          <p:cNvSpPr/>
          <p:nvPr/>
        </p:nvSpPr>
        <p:spPr>
          <a:xfrm>
            <a:off x="2254910" y="2269046"/>
            <a:ext cx="2043954" cy="900000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1"/>
                </a:solidFill>
                <a:ea typeface="Roboto" panose="02000000000000000000" pitchFamily="2" charset="0"/>
                <a:cs typeface="Roboto" panose="02000000000000000000" pitchFamily="2" charset="0"/>
              </a:rPr>
              <a:t>Best Estimate Plus Uncertainty (BEPU) approach</a:t>
            </a:r>
          </a:p>
        </p:txBody>
      </p:sp>
      <p:sp>
        <p:nvSpPr>
          <p:cNvPr id="8" name="Arrow: Pentagon 7">
            <a:extLst>
              <a:ext uri="{FF2B5EF4-FFF2-40B4-BE49-F238E27FC236}">
                <a16:creationId xmlns:a16="http://schemas.microsoft.com/office/drawing/2014/main" id="{AF4F0009-8EDA-E26C-3085-D2FDA38305F8}"/>
              </a:ext>
            </a:extLst>
          </p:cNvPr>
          <p:cNvSpPr/>
          <p:nvPr/>
        </p:nvSpPr>
        <p:spPr>
          <a:xfrm>
            <a:off x="1824607" y="3341679"/>
            <a:ext cx="2474259" cy="900000"/>
          </a:xfrm>
          <a:prstGeom prst="homePlate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ea typeface="Roboto" panose="02000000000000000000" pitchFamily="2" charset="0"/>
                <a:cs typeface="Roboto" panose="02000000000000000000" pitchFamily="2" charset="0"/>
              </a:rPr>
              <a:t>Probabilistic Safety Assessment (PSA)</a:t>
            </a:r>
          </a:p>
        </p:txBody>
      </p:sp>
      <p:graphicFrame>
        <p:nvGraphicFramePr>
          <p:cNvPr id="9" name="Content Placeholder 17">
            <a:extLst>
              <a:ext uri="{FF2B5EF4-FFF2-40B4-BE49-F238E27FC236}">
                <a16:creationId xmlns:a16="http://schemas.microsoft.com/office/drawing/2014/main" id="{7621D870-78B8-A104-D618-906D4665B8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5042677"/>
              </p:ext>
            </p:extLst>
          </p:nvPr>
        </p:nvGraphicFramePr>
        <p:xfrm>
          <a:off x="4164392" y="1815596"/>
          <a:ext cx="2880000" cy="288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Oval 9">
            <a:extLst>
              <a:ext uri="{FF2B5EF4-FFF2-40B4-BE49-F238E27FC236}">
                <a16:creationId xmlns:a16="http://schemas.microsoft.com/office/drawing/2014/main" id="{9AF2B4EB-203A-F536-E83A-F6880986F8C1}"/>
              </a:ext>
            </a:extLst>
          </p:cNvPr>
          <p:cNvSpPr/>
          <p:nvPr/>
        </p:nvSpPr>
        <p:spPr>
          <a:xfrm>
            <a:off x="5115231" y="2805596"/>
            <a:ext cx="900000" cy="900000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IDPSA</a:t>
            </a:r>
          </a:p>
        </p:txBody>
      </p:sp>
      <p:pic>
        <p:nvPicPr>
          <p:cNvPr id="147" name="Picture 146">
            <a:extLst>
              <a:ext uri="{FF2B5EF4-FFF2-40B4-BE49-F238E27FC236}">
                <a16:creationId xmlns:a16="http://schemas.microsoft.com/office/drawing/2014/main" id="{BB761F3C-C2EA-6C17-93E4-1F99EB5B342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030525" y="498549"/>
            <a:ext cx="3148704" cy="1800000"/>
          </a:xfrm>
          <a:prstGeom prst="rect">
            <a:avLst/>
          </a:prstGeom>
        </p:spPr>
      </p:pic>
      <p:pic>
        <p:nvPicPr>
          <p:cNvPr id="172" name="Picture 171">
            <a:extLst>
              <a:ext uri="{FF2B5EF4-FFF2-40B4-BE49-F238E27FC236}">
                <a16:creationId xmlns:a16="http://schemas.microsoft.com/office/drawing/2014/main" id="{9FB75BDE-E9F3-C2E6-ED6D-AC9533B0B3F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027185" y="2546086"/>
            <a:ext cx="3144827" cy="1800000"/>
          </a:xfrm>
          <a:prstGeom prst="rect">
            <a:avLst/>
          </a:prstGeom>
        </p:spPr>
      </p:pic>
      <p:pic>
        <p:nvPicPr>
          <p:cNvPr id="193" name="Picture 192">
            <a:extLst>
              <a:ext uri="{FF2B5EF4-FFF2-40B4-BE49-F238E27FC236}">
                <a16:creationId xmlns:a16="http://schemas.microsoft.com/office/drawing/2014/main" id="{2820F25F-0506-EB18-FA75-98BF59E09ED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027183" y="4586725"/>
            <a:ext cx="3005172" cy="1800000"/>
          </a:xfrm>
          <a:prstGeom prst="rect">
            <a:avLst/>
          </a:prstGeom>
        </p:spPr>
      </p:pic>
      <p:sp>
        <p:nvSpPr>
          <p:cNvPr id="194" name="TextBox 193">
            <a:extLst>
              <a:ext uri="{FF2B5EF4-FFF2-40B4-BE49-F238E27FC236}">
                <a16:creationId xmlns:a16="http://schemas.microsoft.com/office/drawing/2014/main" id="{02CDC5D5-D256-73FC-EA8B-5F93E3B95D9F}"/>
              </a:ext>
            </a:extLst>
          </p:cNvPr>
          <p:cNvSpPr txBox="1"/>
          <p:nvPr/>
        </p:nvSpPr>
        <p:spPr>
          <a:xfrm>
            <a:off x="1066065" y="4762582"/>
            <a:ext cx="66600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è"/>
            </a:pPr>
            <a:r>
              <a:rPr lang="en-GB" sz="1600" dirty="0"/>
              <a:t>Integrated Safety Margin Quantification (ISMQ) methodology incorporating probabilistic approaches to account for all relevant uncertainties: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GB" sz="1400" dirty="0"/>
              <a:t>Credible scenarios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GB" sz="1400" dirty="0"/>
              <a:t>Realistic estimation of safety margin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GB" sz="1400" dirty="0"/>
              <a:t>Machine-learning-based sensitivity analysis to identify most penalizing conditions</a:t>
            </a:r>
            <a:endParaRPr lang="en-BE" sz="1400" dirty="0"/>
          </a:p>
        </p:txBody>
      </p:sp>
    </p:spTree>
    <p:extLst>
      <p:ext uri="{BB962C8B-B14F-4D97-AF65-F5344CB8AC3E}">
        <p14:creationId xmlns:p14="http://schemas.microsoft.com/office/powerpoint/2010/main" val="224267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63638046-485B-4CFB-B31F-85DDC0F48F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991C7D0E-1451-489D-9517-E50645562D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74158C18-7AE6-4255-B24D-6D52E35930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Graphic spid="9" grpId="0" uiExpand="1">
        <p:bldSub>
          <a:bldDgm bld="one" rev="1"/>
        </p:bldSub>
      </p:bldGraphic>
      <p:bldP spid="10" grpId="0" animBg="1"/>
      <p:bldP spid="19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934516-CC22-5471-BE2B-B701CA530A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E8237-0DD5-74E8-4634-5BFCEAB2C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7" y="585216"/>
            <a:ext cx="10167747" cy="1499616"/>
          </a:xfrm>
        </p:spPr>
        <p:txBody>
          <a:bodyPr/>
          <a:lstStyle/>
          <a:p>
            <a:r>
              <a:rPr lang="en-GB" dirty="0"/>
              <a:t>Integrated Safety Margin Quantification 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358C6F-14B5-EB24-4B9E-DB144AB3D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9D649-1F47-4AC9-8E55-5B3F496F1031}" type="slidenum">
              <a:rPr lang="en-US" smtClean="0"/>
              <a:t>4</a:t>
            </a:fld>
            <a:endParaRPr lang="en-US"/>
          </a:p>
        </p:txBody>
      </p:sp>
      <p:sp>
        <p:nvSpPr>
          <p:cNvPr id="80" name="Rectangle: Rounded Corners 79">
            <a:extLst>
              <a:ext uri="{FF2B5EF4-FFF2-40B4-BE49-F238E27FC236}">
                <a16:creationId xmlns:a16="http://schemas.microsoft.com/office/drawing/2014/main" id="{E34F4765-25D2-6111-B69E-6C006377EDCF}"/>
              </a:ext>
            </a:extLst>
          </p:cNvPr>
          <p:cNvSpPr/>
          <p:nvPr/>
        </p:nvSpPr>
        <p:spPr>
          <a:xfrm>
            <a:off x="4951530" y="2285529"/>
            <a:ext cx="1584000" cy="936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Step 3: </a:t>
            </a:r>
            <a:r>
              <a:rPr lang="en-US" sz="1200" dirty="0"/>
              <a:t>identify uncertainties related to physical/modeling parameters </a:t>
            </a:r>
          </a:p>
        </p:txBody>
      </p:sp>
      <p:sp>
        <p:nvSpPr>
          <p:cNvPr id="81" name="Rectangle: Rounded Corners 80">
            <a:extLst>
              <a:ext uri="{FF2B5EF4-FFF2-40B4-BE49-F238E27FC236}">
                <a16:creationId xmlns:a16="http://schemas.microsoft.com/office/drawing/2014/main" id="{D4EEAFFE-B54A-B983-1025-066684E5ACD0}"/>
              </a:ext>
            </a:extLst>
          </p:cNvPr>
          <p:cNvSpPr/>
          <p:nvPr/>
        </p:nvSpPr>
        <p:spPr>
          <a:xfrm>
            <a:off x="4951530" y="3418042"/>
            <a:ext cx="1584000" cy="936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Step 4: </a:t>
            </a:r>
            <a:r>
              <a:rPr lang="en-US" sz="1200" dirty="0"/>
              <a:t>identify uncertainties related to safety system availabilities</a:t>
            </a:r>
          </a:p>
        </p:txBody>
      </p:sp>
      <p:sp>
        <p:nvSpPr>
          <p:cNvPr id="82" name="Rectangle: Rounded Corners 81">
            <a:extLst>
              <a:ext uri="{FF2B5EF4-FFF2-40B4-BE49-F238E27FC236}">
                <a16:creationId xmlns:a16="http://schemas.microsoft.com/office/drawing/2014/main" id="{E69A2D7D-EE8F-CBD4-8AB6-AAA3FBD7FC8B}"/>
              </a:ext>
            </a:extLst>
          </p:cNvPr>
          <p:cNvSpPr/>
          <p:nvPr/>
        </p:nvSpPr>
        <p:spPr>
          <a:xfrm>
            <a:off x="4951530" y="4550555"/>
            <a:ext cx="1584000" cy="936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Step 5: </a:t>
            </a:r>
            <a:r>
              <a:rPr lang="en-US" sz="1200" dirty="0"/>
              <a:t>identify uncertainties related to dynamic evolution</a:t>
            </a:r>
          </a:p>
        </p:txBody>
      </p: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5278E932-27A0-D144-0344-1C85604BA2F9}"/>
              </a:ext>
            </a:extLst>
          </p:cNvPr>
          <p:cNvCxnSpPr>
            <a:stCxn id="81" idx="2"/>
            <a:endCxn id="82" idx="0"/>
          </p:cNvCxnSpPr>
          <p:nvPr/>
        </p:nvCxnSpPr>
        <p:spPr>
          <a:xfrm>
            <a:off x="5743530" y="4354042"/>
            <a:ext cx="0" cy="1965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Rectangle: Rounded Corners 83">
            <a:extLst>
              <a:ext uri="{FF2B5EF4-FFF2-40B4-BE49-F238E27FC236}">
                <a16:creationId xmlns:a16="http://schemas.microsoft.com/office/drawing/2014/main" id="{0A46577C-BE5F-7C9F-3B89-D65DA5E0214F}"/>
              </a:ext>
            </a:extLst>
          </p:cNvPr>
          <p:cNvSpPr/>
          <p:nvPr/>
        </p:nvSpPr>
        <p:spPr>
          <a:xfrm>
            <a:off x="6824742" y="3070262"/>
            <a:ext cx="1332000" cy="576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Step 7: </a:t>
            </a:r>
            <a:r>
              <a:rPr lang="en-US" sz="1200" dirty="0"/>
              <a:t>run calculations</a:t>
            </a:r>
          </a:p>
        </p:txBody>
      </p:sp>
      <p:sp>
        <p:nvSpPr>
          <p:cNvPr id="85" name="Rectangle: Rounded Corners 84">
            <a:extLst>
              <a:ext uri="{FF2B5EF4-FFF2-40B4-BE49-F238E27FC236}">
                <a16:creationId xmlns:a16="http://schemas.microsoft.com/office/drawing/2014/main" id="{A42C70FA-DBCE-F076-A851-B6E6F3F99AEB}"/>
              </a:ext>
            </a:extLst>
          </p:cNvPr>
          <p:cNvSpPr/>
          <p:nvPr/>
        </p:nvSpPr>
        <p:spPr>
          <a:xfrm>
            <a:off x="6824742" y="3854995"/>
            <a:ext cx="1332000" cy="576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Step 8:</a:t>
            </a:r>
            <a:r>
              <a:rPr lang="en-US" sz="1200" dirty="0"/>
              <a:t> quantify safety margin</a:t>
            </a:r>
          </a:p>
        </p:txBody>
      </p:sp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id="{944103BE-0325-29C9-F94A-17107C223C3F}"/>
              </a:ext>
            </a:extLst>
          </p:cNvPr>
          <p:cNvCxnSpPr>
            <a:stCxn id="84" idx="2"/>
            <a:endCxn id="85" idx="0"/>
          </p:cNvCxnSpPr>
          <p:nvPr/>
        </p:nvCxnSpPr>
        <p:spPr>
          <a:xfrm>
            <a:off x="7490742" y="3646262"/>
            <a:ext cx="0" cy="2087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Rectangle: Rounded Corners 86">
            <a:extLst>
              <a:ext uri="{FF2B5EF4-FFF2-40B4-BE49-F238E27FC236}">
                <a16:creationId xmlns:a16="http://schemas.microsoft.com/office/drawing/2014/main" id="{6D6EF171-A0EA-E17C-0FF0-B41714252094}"/>
              </a:ext>
            </a:extLst>
          </p:cNvPr>
          <p:cNvSpPr/>
          <p:nvPr/>
        </p:nvSpPr>
        <p:spPr>
          <a:xfrm>
            <a:off x="3330318" y="2292705"/>
            <a:ext cx="1332000" cy="576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Step 1:</a:t>
            </a:r>
            <a:r>
              <a:rPr lang="en-US" sz="1200" dirty="0"/>
              <a:t> define scenario</a:t>
            </a:r>
          </a:p>
        </p:txBody>
      </p:sp>
      <p:sp>
        <p:nvSpPr>
          <p:cNvPr id="88" name="Rectangle: Rounded Corners 87">
            <a:extLst>
              <a:ext uri="{FF2B5EF4-FFF2-40B4-BE49-F238E27FC236}">
                <a16:creationId xmlns:a16="http://schemas.microsoft.com/office/drawing/2014/main" id="{3D6E4F41-FCBD-5825-F3A7-5702A45B824E}"/>
              </a:ext>
            </a:extLst>
          </p:cNvPr>
          <p:cNvSpPr/>
          <p:nvPr/>
        </p:nvSpPr>
        <p:spPr>
          <a:xfrm>
            <a:off x="3330318" y="3077438"/>
            <a:ext cx="1332000" cy="576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Step 2:</a:t>
            </a:r>
            <a:r>
              <a:rPr lang="en-US" sz="1200" dirty="0"/>
              <a:t> identify safety limit(s)</a:t>
            </a:r>
          </a:p>
        </p:txBody>
      </p: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3DD2E131-F577-18E8-FDEA-63315CF3FB5F}"/>
              </a:ext>
            </a:extLst>
          </p:cNvPr>
          <p:cNvCxnSpPr>
            <a:stCxn id="87" idx="2"/>
            <a:endCxn id="88" idx="0"/>
          </p:cNvCxnSpPr>
          <p:nvPr/>
        </p:nvCxnSpPr>
        <p:spPr>
          <a:xfrm>
            <a:off x="3996318" y="2868705"/>
            <a:ext cx="0" cy="2087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Connector: Elbow 89">
            <a:extLst>
              <a:ext uri="{FF2B5EF4-FFF2-40B4-BE49-F238E27FC236}">
                <a16:creationId xmlns:a16="http://schemas.microsoft.com/office/drawing/2014/main" id="{B6295449-1973-2A5A-BA60-41F575745DE0}"/>
              </a:ext>
            </a:extLst>
          </p:cNvPr>
          <p:cNvCxnSpPr>
            <a:cxnSpLocks/>
            <a:stCxn id="82" idx="3"/>
            <a:endCxn id="93" idx="1"/>
          </p:cNvCxnSpPr>
          <p:nvPr/>
        </p:nvCxnSpPr>
        <p:spPr>
          <a:xfrm flipV="1">
            <a:off x="6535530" y="2573529"/>
            <a:ext cx="294655" cy="2445026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nector: Elbow 90">
            <a:extLst>
              <a:ext uri="{FF2B5EF4-FFF2-40B4-BE49-F238E27FC236}">
                <a16:creationId xmlns:a16="http://schemas.microsoft.com/office/drawing/2014/main" id="{8A673914-D39F-B488-DA34-3525CB812A1E}"/>
              </a:ext>
            </a:extLst>
          </p:cNvPr>
          <p:cNvCxnSpPr>
            <a:cxnSpLocks/>
            <a:stCxn id="88" idx="3"/>
            <a:endCxn id="80" idx="1"/>
          </p:cNvCxnSpPr>
          <p:nvPr/>
        </p:nvCxnSpPr>
        <p:spPr>
          <a:xfrm flipV="1">
            <a:off x="4662318" y="2753529"/>
            <a:ext cx="289212" cy="611909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>
            <a:extLst>
              <a:ext uri="{FF2B5EF4-FFF2-40B4-BE49-F238E27FC236}">
                <a16:creationId xmlns:a16="http://schemas.microsoft.com/office/drawing/2014/main" id="{07DF54D3-FFEC-B769-3941-5E884B9AB7C4}"/>
              </a:ext>
            </a:extLst>
          </p:cNvPr>
          <p:cNvCxnSpPr>
            <a:cxnSpLocks/>
            <a:stCxn id="80" idx="2"/>
            <a:endCxn id="81" idx="0"/>
          </p:cNvCxnSpPr>
          <p:nvPr/>
        </p:nvCxnSpPr>
        <p:spPr>
          <a:xfrm>
            <a:off x="5743530" y="3221529"/>
            <a:ext cx="0" cy="1965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ectangle: Rounded Corners 92">
            <a:extLst>
              <a:ext uri="{FF2B5EF4-FFF2-40B4-BE49-F238E27FC236}">
                <a16:creationId xmlns:a16="http://schemas.microsoft.com/office/drawing/2014/main" id="{7B12531E-DBB9-F9B9-6D22-30A166464001}"/>
              </a:ext>
            </a:extLst>
          </p:cNvPr>
          <p:cNvSpPr/>
          <p:nvPr/>
        </p:nvSpPr>
        <p:spPr>
          <a:xfrm>
            <a:off x="6830185" y="2285529"/>
            <a:ext cx="1332000" cy="576000"/>
          </a:xfrm>
          <a:prstGeom prst="roundRect">
            <a:avLst/>
          </a:prstGeom>
          <a:ln>
            <a:prstDash val="lg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i="1" dirty="0"/>
              <a:t>Step 6: </a:t>
            </a:r>
            <a:r>
              <a:rPr lang="en-US" sz="1200" i="1" dirty="0"/>
              <a:t>uncertainty selection</a:t>
            </a:r>
          </a:p>
        </p:txBody>
      </p:sp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F40AD4D6-B8B0-4F5F-9114-76399A730967}"/>
              </a:ext>
            </a:extLst>
          </p:cNvPr>
          <p:cNvCxnSpPr>
            <a:cxnSpLocks/>
            <a:stCxn id="93" idx="2"/>
            <a:endCxn id="84" idx="0"/>
          </p:cNvCxnSpPr>
          <p:nvPr/>
        </p:nvCxnSpPr>
        <p:spPr>
          <a:xfrm flipH="1">
            <a:off x="7490742" y="2861529"/>
            <a:ext cx="5443" cy="2087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2A9C8477-DFE4-EB61-7579-4BF4AD514838}"/>
              </a:ext>
            </a:extLst>
          </p:cNvPr>
          <p:cNvSpPr txBox="1"/>
          <p:nvPr/>
        </p:nvSpPr>
        <p:spPr>
          <a:xfrm>
            <a:off x="8701334" y="3007107"/>
            <a:ext cx="223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Uncertainty handling in two loops: inner loop for uncertainties related to dynamic evolutions, and outer loop for the others</a:t>
            </a:r>
          </a:p>
        </p:txBody>
      </p:sp>
      <p:graphicFrame>
        <p:nvGraphicFramePr>
          <p:cNvPr id="39" name="Table 38">
            <a:extLst>
              <a:ext uri="{FF2B5EF4-FFF2-40B4-BE49-F238E27FC236}">
                <a16:creationId xmlns:a16="http://schemas.microsoft.com/office/drawing/2014/main" id="{68A9D479-9B2E-87F1-1689-E309C3F149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0078534"/>
              </p:ext>
            </p:extLst>
          </p:nvPr>
        </p:nvGraphicFramePr>
        <p:xfrm>
          <a:off x="2730000" y="5790307"/>
          <a:ext cx="6732000" cy="5693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68000">
                  <a:extLst>
                    <a:ext uri="{9D8B030D-6E8A-4147-A177-3AD203B41FA5}">
                      <a16:colId xmlns:a16="http://schemas.microsoft.com/office/drawing/2014/main" val="1618150017"/>
                    </a:ext>
                  </a:extLst>
                </a:gridCol>
                <a:gridCol w="936000">
                  <a:extLst>
                    <a:ext uri="{9D8B030D-6E8A-4147-A177-3AD203B41FA5}">
                      <a16:colId xmlns:a16="http://schemas.microsoft.com/office/drawing/2014/main" val="3119177693"/>
                    </a:ext>
                  </a:extLst>
                </a:gridCol>
                <a:gridCol w="1116000">
                  <a:extLst>
                    <a:ext uri="{9D8B030D-6E8A-4147-A177-3AD203B41FA5}">
                      <a16:colId xmlns:a16="http://schemas.microsoft.com/office/drawing/2014/main" val="160050117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3399873460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151333646"/>
                    </a:ext>
                  </a:extLst>
                </a:gridCol>
                <a:gridCol w="1332000">
                  <a:extLst>
                    <a:ext uri="{9D8B030D-6E8A-4147-A177-3AD203B41FA5}">
                      <a16:colId xmlns:a16="http://schemas.microsoft.com/office/drawing/2014/main" val="3846894010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US" sz="1200" b="1" dirty="0">
                          <a:effectLst/>
                        </a:rPr>
                        <a:t>1. Physical process</a:t>
                      </a:r>
                      <a:endParaRPr lang="en-BE" sz="14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 hMerge="1">
                  <a:txBody>
                    <a:bodyPr/>
                    <a:lstStyle/>
                    <a:p>
                      <a:endParaRPr lang="en-B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US" sz="1200" b="1" dirty="0">
                          <a:effectLst/>
                        </a:rPr>
                        <a:t>2. Safety system</a:t>
                      </a:r>
                      <a:endParaRPr lang="en-BE" sz="14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 hMerge="1">
                  <a:txBody>
                    <a:bodyPr/>
                    <a:lstStyle/>
                    <a:p>
                      <a:endParaRPr lang="en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US" sz="1200" b="1" dirty="0">
                          <a:effectLst/>
                        </a:rPr>
                        <a:t>3. Operator action</a:t>
                      </a:r>
                      <a:endParaRPr lang="en-BE" sz="14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extLst>
                  <a:ext uri="{0D108BD9-81ED-4DB2-BD59-A6C34878D82A}">
                    <a16:rowId xmlns:a16="http://schemas.microsoft.com/office/drawing/2014/main" val="347805077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US" sz="1200" dirty="0">
                          <a:effectLst/>
                        </a:rPr>
                        <a:t>a) initial and boundary conditions</a:t>
                      </a:r>
                      <a:endParaRPr lang="en-BE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US" sz="1200" dirty="0">
                          <a:effectLst/>
                        </a:rPr>
                        <a:t>b) modelling parameters</a:t>
                      </a:r>
                      <a:endParaRPr lang="en-BE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US" sz="1200" dirty="0">
                          <a:effectLst/>
                        </a:rPr>
                        <a:t>a) configuration</a:t>
                      </a:r>
                      <a:endParaRPr lang="en-BE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US" sz="1200" dirty="0">
                          <a:effectLst/>
                        </a:rPr>
                        <a:t>b) actuation</a:t>
                      </a:r>
                      <a:endParaRPr lang="en-BE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US" sz="1200" dirty="0">
                          <a:effectLst/>
                        </a:rPr>
                        <a:t>c) performance</a:t>
                      </a:r>
                      <a:endParaRPr lang="en-BE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n-US" sz="1200" dirty="0">
                          <a:effectLst/>
                        </a:rPr>
                        <a:t>a) action timing</a:t>
                      </a:r>
                      <a:endParaRPr lang="en-BE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extLst>
                  <a:ext uri="{0D108BD9-81ED-4DB2-BD59-A6C34878D82A}">
                    <a16:rowId xmlns:a16="http://schemas.microsoft.com/office/drawing/2014/main" val="1576991909"/>
                  </a:ext>
                </a:extLst>
              </a:tr>
            </a:tbl>
          </a:graphicData>
        </a:graphic>
      </p:graphicFrame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F29E217B-E902-6436-BE7F-6E867B4C64E8}"/>
              </a:ext>
            </a:extLst>
          </p:cNvPr>
          <p:cNvCxnSpPr>
            <a:cxnSpLocks/>
          </p:cNvCxnSpPr>
          <p:nvPr/>
        </p:nvCxnSpPr>
        <p:spPr>
          <a:xfrm flipH="1">
            <a:off x="3859336" y="3054854"/>
            <a:ext cx="1306797" cy="30201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95D80BA3-E81F-4A26-979F-A309A6205E7D}"/>
              </a:ext>
            </a:extLst>
          </p:cNvPr>
          <p:cNvCxnSpPr>
            <a:cxnSpLocks/>
          </p:cNvCxnSpPr>
          <p:nvPr/>
        </p:nvCxnSpPr>
        <p:spPr>
          <a:xfrm flipH="1">
            <a:off x="4569923" y="3129468"/>
            <a:ext cx="930434" cy="28499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697BB1F2-986C-DBAE-88FC-16762983B132}"/>
              </a:ext>
            </a:extLst>
          </p:cNvPr>
          <p:cNvCxnSpPr>
            <a:cxnSpLocks/>
          </p:cNvCxnSpPr>
          <p:nvPr/>
        </p:nvCxnSpPr>
        <p:spPr>
          <a:xfrm>
            <a:off x="6253390" y="3115174"/>
            <a:ext cx="1372361" cy="28642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382F20B3-B5F7-1FDB-799C-ABAF1C1652A7}"/>
              </a:ext>
            </a:extLst>
          </p:cNvPr>
          <p:cNvCxnSpPr>
            <a:cxnSpLocks/>
          </p:cNvCxnSpPr>
          <p:nvPr/>
        </p:nvCxnSpPr>
        <p:spPr>
          <a:xfrm flipH="1">
            <a:off x="5400192" y="4228877"/>
            <a:ext cx="237004" cy="17505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4D7D0F2A-A4DD-09C8-DD76-D019F7EF1BA0}"/>
              </a:ext>
            </a:extLst>
          </p:cNvPr>
          <p:cNvCxnSpPr>
            <a:cxnSpLocks/>
          </p:cNvCxnSpPr>
          <p:nvPr/>
        </p:nvCxnSpPr>
        <p:spPr>
          <a:xfrm>
            <a:off x="5911776" y="5376379"/>
            <a:ext cx="517420" cy="6030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848B0F64-1489-2B25-85C4-BFDE715CC6B2}"/>
              </a:ext>
            </a:extLst>
          </p:cNvPr>
          <p:cNvCxnSpPr>
            <a:cxnSpLocks/>
          </p:cNvCxnSpPr>
          <p:nvPr/>
        </p:nvCxnSpPr>
        <p:spPr>
          <a:xfrm>
            <a:off x="6214226" y="5376379"/>
            <a:ext cx="1942516" cy="4139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899B0F3A-FF46-C3DA-2033-EC058DC087E9}"/>
              </a:ext>
            </a:extLst>
          </p:cNvPr>
          <p:cNvCxnSpPr/>
          <p:nvPr/>
        </p:nvCxnSpPr>
        <p:spPr>
          <a:xfrm flipV="1">
            <a:off x="8066226" y="3177112"/>
            <a:ext cx="653142" cy="444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62158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99AAF3-F77F-9E17-9F92-3044D8CC02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6FC46-A489-43F8-AD9E-C6CC10634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7" y="585216"/>
            <a:ext cx="10122843" cy="1499616"/>
          </a:xfrm>
        </p:spPr>
        <p:txBody>
          <a:bodyPr>
            <a:normAutofit/>
          </a:bodyPr>
          <a:lstStyle/>
          <a:p>
            <a:r>
              <a:rPr lang="en-GB" dirty="0"/>
              <a:t>Integrated Safety Margin Quantification 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DAEE8C-E543-0F23-324F-D7B1D30FD6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it-IT" dirty="0"/>
              <a:t>Step 1: </a:t>
            </a:r>
            <a:r>
              <a:rPr lang="it-IT" dirty="0" err="1"/>
              <a:t>Define</a:t>
            </a:r>
            <a:r>
              <a:rPr lang="it-IT" dirty="0"/>
              <a:t> scenario</a:t>
            </a:r>
          </a:p>
          <a:p>
            <a:pPr lvl="2"/>
            <a:r>
              <a:rPr lang="en-US" dirty="0"/>
              <a:t>Scenario definition can be deterministic or risk-informed (PSA-based)</a:t>
            </a:r>
          </a:p>
          <a:p>
            <a:pPr lvl="2"/>
            <a:r>
              <a:rPr lang="en-US" dirty="0"/>
              <a:t>3 to 8" Small Break Loss Of Coolant Accident (SBLOCA) of a Gen-II 1000 MWe Pressurized Water Reactor</a:t>
            </a:r>
          </a:p>
          <a:p>
            <a:pPr lvl="2"/>
            <a:r>
              <a:rPr lang="en-US" dirty="0"/>
              <a:t>Reactor trip, RCP trip and main FW trip </a:t>
            </a:r>
            <a:r>
              <a:rPr lang="en-US" dirty="0">
                <a:sym typeface="Wingdings" panose="05000000000000000000" pitchFamily="2" charset="2"/>
              </a:rPr>
              <a:t> actuation of AFW, accumulators and SI</a:t>
            </a:r>
            <a:endParaRPr lang="en-US" dirty="0"/>
          </a:p>
          <a:p>
            <a:pPr lvl="1"/>
            <a:r>
              <a:rPr lang="en-US" dirty="0"/>
              <a:t>Step 2: Identify safety limit</a:t>
            </a:r>
          </a:p>
          <a:p>
            <a:pPr lvl="2"/>
            <a:r>
              <a:rPr lang="en-US" dirty="0"/>
              <a:t>Peak Cladding Temperature (PCT) of 600°C (instead of ~1200°C), due to lumped code and coarse core </a:t>
            </a:r>
            <a:r>
              <a:rPr lang="en-US" dirty="0" err="1"/>
              <a:t>nodalization</a:t>
            </a:r>
            <a:endParaRPr lang="en-US" dirty="0"/>
          </a:p>
          <a:p>
            <a:pPr lvl="1"/>
            <a:r>
              <a:rPr lang="en-US" dirty="0"/>
              <a:t>Step 3: Identify uncertainties related to physical/modeling parameters</a:t>
            </a:r>
          </a:p>
          <a:p>
            <a:pPr lvl="2"/>
            <a:r>
              <a:rPr lang="en-US" dirty="0"/>
              <a:t>41 parameters identified with variation ranges and distributions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8385B0-5375-F202-4D44-52074645F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9D649-1F47-4AC9-8E55-5B3F496F103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9817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19084-6A26-1472-1057-B519A4E58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7" y="585216"/>
            <a:ext cx="10122843" cy="1499616"/>
          </a:xfrm>
        </p:spPr>
        <p:txBody>
          <a:bodyPr>
            <a:normAutofit/>
          </a:bodyPr>
          <a:lstStyle/>
          <a:p>
            <a:r>
              <a:rPr lang="en-GB" dirty="0"/>
              <a:t>Integrated Safety Margin Quantification 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8D6BB1-A528-409D-271A-56F7056D72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9" y="2286000"/>
            <a:ext cx="5071871" cy="4023360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Step 4: Identify uncertainties related to safety system availabilities</a:t>
            </a:r>
            <a:endParaRPr lang="it-IT" dirty="0"/>
          </a:p>
          <a:p>
            <a:pPr lvl="2"/>
            <a:r>
              <a:rPr lang="en-US" dirty="0"/>
              <a:t>Safety injection system as main uncertainty</a:t>
            </a:r>
          </a:p>
          <a:p>
            <a:pPr lvl="2"/>
            <a:r>
              <a:rPr lang="en-US" dirty="0"/>
              <a:t>Train on broken loop is ignored (lost through break)</a:t>
            </a:r>
          </a:p>
          <a:p>
            <a:pPr lvl="2"/>
            <a:r>
              <a:rPr lang="en-US" dirty="0"/>
              <a:t>3 cases to be considered as uncertainties</a:t>
            </a:r>
          </a:p>
          <a:p>
            <a:pPr lvl="1"/>
            <a:r>
              <a:rPr lang="en-US" dirty="0"/>
              <a:t>Step 5: Identify uncertainties related to dynamic evolution</a:t>
            </a:r>
          </a:p>
          <a:p>
            <a:pPr lvl="2"/>
            <a:r>
              <a:rPr lang="en-US" dirty="0"/>
              <a:t>5 potential uncertainty parameters with variation ranges and distributions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88F466-924C-5F60-D26C-01324DEA9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9D649-1F47-4AC9-8E55-5B3F496F1031}" type="slidenum">
              <a:rPr lang="en-US" smtClean="0"/>
              <a:t>6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04E7FCF-1723-134F-765A-A8535B86D6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3584" y="2285999"/>
            <a:ext cx="5400000" cy="1657882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54B0D06-B882-5EAD-E61D-A34666512E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9132492"/>
              </p:ext>
            </p:extLst>
          </p:nvPr>
        </p:nvGraphicFramePr>
        <p:xfrm>
          <a:off x="7111273" y="4345009"/>
          <a:ext cx="3240000" cy="108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2997">
                  <a:extLst>
                    <a:ext uri="{9D8B030D-6E8A-4147-A177-3AD203B41FA5}">
                      <a16:colId xmlns:a16="http://schemas.microsoft.com/office/drawing/2014/main" val="869416329"/>
                    </a:ext>
                  </a:extLst>
                </a:gridCol>
                <a:gridCol w="544749">
                  <a:extLst>
                    <a:ext uri="{9D8B030D-6E8A-4147-A177-3AD203B41FA5}">
                      <a16:colId xmlns:a16="http://schemas.microsoft.com/office/drawing/2014/main" val="980026235"/>
                    </a:ext>
                  </a:extLst>
                </a:gridCol>
                <a:gridCol w="1294958">
                  <a:extLst>
                    <a:ext uri="{9D8B030D-6E8A-4147-A177-3AD203B41FA5}">
                      <a16:colId xmlns:a16="http://schemas.microsoft.com/office/drawing/2014/main" val="201913230"/>
                    </a:ext>
                  </a:extLst>
                </a:gridCol>
                <a:gridCol w="1067296">
                  <a:extLst>
                    <a:ext uri="{9D8B030D-6E8A-4147-A177-3AD203B41FA5}">
                      <a16:colId xmlns:a16="http://schemas.microsoft.com/office/drawing/2014/main" val="3723576262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</a:pPr>
                      <a:r>
                        <a:rPr lang="en-US" sz="1400" b="1" dirty="0">
                          <a:effectLst/>
                        </a:rPr>
                        <a:t>#</a:t>
                      </a:r>
                      <a:endParaRPr lang="en-US" sz="11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</a:pPr>
                      <a:r>
                        <a:rPr lang="en-US" sz="1400" b="1" dirty="0">
                          <a:effectLst/>
                        </a:rPr>
                        <a:t>No.</a:t>
                      </a:r>
                      <a:endParaRPr lang="en-US" sz="11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</a:pPr>
                      <a:r>
                        <a:rPr lang="en-US" sz="1400" b="1" dirty="0">
                          <a:effectLst/>
                        </a:rPr>
                        <a:t>Configuration</a:t>
                      </a:r>
                      <a:endParaRPr lang="en-US" sz="11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</a:pPr>
                      <a:r>
                        <a:rPr lang="en-US" sz="1400" b="1" dirty="0">
                          <a:effectLst/>
                        </a:rPr>
                        <a:t>Probability</a:t>
                      </a:r>
                      <a:endParaRPr lang="en-US" sz="11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extLst>
                  <a:ext uri="{0D108BD9-81ED-4DB2-BD59-A6C34878D82A}">
                    <a16:rowId xmlns:a16="http://schemas.microsoft.com/office/drawing/2014/main" val="323077534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</a:pPr>
                      <a:r>
                        <a:rPr lang="en-US" sz="1400">
                          <a:effectLst/>
                        </a:rPr>
                        <a:t>1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</a:pPr>
                      <a:r>
                        <a:rPr lang="en-US" sz="1400">
                          <a:effectLst/>
                        </a:rPr>
                        <a:t>1&amp;2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</a:pPr>
                      <a:r>
                        <a:rPr lang="en-US" sz="1400">
                          <a:effectLst/>
                        </a:rPr>
                        <a:t>2 HPSI trains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00"/>
                        </a:lnSpc>
                      </a:pPr>
                      <a:r>
                        <a:rPr lang="en-US" sz="1400" dirty="0">
                          <a:effectLst/>
                        </a:rPr>
                        <a:t>95.84%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extLst>
                  <a:ext uri="{0D108BD9-81ED-4DB2-BD59-A6C34878D82A}">
                    <a16:rowId xmlns:a16="http://schemas.microsoft.com/office/drawing/2014/main" val="45722743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</a:pPr>
                      <a:r>
                        <a:rPr lang="en-US" sz="1400">
                          <a:effectLst/>
                        </a:rPr>
                        <a:t>2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</a:pPr>
                      <a:r>
                        <a:rPr lang="en-US" sz="1400">
                          <a:effectLst/>
                        </a:rPr>
                        <a:t>1&amp;2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</a:pPr>
                      <a:r>
                        <a:rPr lang="en-US" sz="1400">
                          <a:effectLst/>
                        </a:rPr>
                        <a:t>1 HPSI train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00"/>
                        </a:lnSpc>
                      </a:pPr>
                      <a:r>
                        <a:rPr lang="en-US" sz="1400">
                          <a:effectLst/>
                        </a:rPr>
                        <a:t>4.04%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extLst>
                  <a:ext uri="{0D108BD9-81ED-4DB2-BD59-A6C34878D82A}">
                    <a16:rowId xmlns:a16="http://schemas.microsoft.com/office/drawing/2014/main" val="290329151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</a:pPr>
                      <a:r>
                        <a:rPr lang="en-US" sz="1400" b="1" dirty="0">
                          <a:effectLst/>
                        </a:rPr>
                        <a:t>3</a:t>
                      </a:r>
                      <a:endParaRPr lang="en-US" sz="11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</a:pPr>
                      <a:r>
                        <a:rPr lang="en-US" sz="1400" b="1">
                          <a:effectLst/>
                        </a:rPr>
                        <a:t>4</a:t>
                      </a:r>
                      <a:endParaRPr lang="en-US" sz="11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</a:pPr>
                      <a:r>
                        <a:rPr lang="en-US" sz="1400" b="1" dirty="0">
                          <a:effectLst/>
                        </a:rPr>
                        <a:t>2 LPSI trains</a:t>
                      </a:r>
                      <a:endParaRPr lang="en-US" sz="11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00"/>
                        </a:lnSpc>
                      </a:pPr>
                      <a:r>
                        <a:rPr lang="en-US" sz="1400" b="1" dirty="0">
                          <a:effectLst/>
                        </a:rPr>
                        <a:t>0.12%</a:t>
                      </a:r>
                      <a:endParaRPr lang="en-US" sz="11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extLst>
                  <a:ext uri="{0D108BD9-81ED-4DB2-BD59-A6C34878D82A}">
                    <a16:rowId xmlns:a16="http://schemas.microsoft.com/office/drawing/2014/main" val="3111280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</a:pPr>
                      <a:r>
                        <a:rPr lang="en-US" sz="14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4</a:t>
                      </a:r>
                      <a:endParaRPr lang="en-US" sz="1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</a:pPr>
                      <a:r>
                        <a:rPr lang="en-US" sz="14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4</a:t>
                      </a:r>
                      <a:endParaRPr lang="en-US" sz="1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</a:pPr>
                      <a:r>
                        <a:rPr lang="en-US" sz="14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1 LPSI train</a:t>
                      </a:r>
                      <a:endParaRPr lang="en-US" sz="1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00"/>
                        </a:lnSpc>
                      </a:pPr>
                      <a:r>
                        <a:rPr lang="en-US" sz="14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0.00%</a:t>
                      </a:r>
                      <a:endParaRPr lang="en-US" sz="1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extLst>
                  <a:ext uri="{0D108BD9-81ED-4DB2-BD59-A6C34878D82A}">
                    <a16:rowId xmlns:a16="http://schemas.microsoft.com/office/drawing/2014/main" val="104229407"/>
                  </a:ext>
                </a:extLst>
              </a:tr>
            </a:tbl>
          </a:graphicData>
        </a:graphic>
      </p:graphicFrame>
      <p:cxnSp>
        <p:nvCxnSpPr>
          <p:cNvPr id="11" name="Connector: Elbow 10">
            <a:extLst>
              <a:ext uri="{FF2B5EF4-FFF2-40B4-BE49-F238E27FC236}">
                <a16:creationId xmlns:a16="http://schemas.microsoft.com/office/drawing/2014/main" id="{3F3C6FEF-4CF6-A393-F3C5-378EF38DCC49}"/>
              </a:ext>
            </a:extLst>
          </p:cNvPr>
          <p:cNvCxnSpPr>
            <a:cxnSpLocks/>
          </p:cNvCxnSpPr>
          <p:nvPr/>
        </p:nvCxnSpPr>
        <p:spPr>
          <a:xfrm flipH="1">
            <a:off x="10457328" y="2914094"/>
            <a:ext cx="1332000" cy="1728000"/>
          </a:xfrm>
          <a:prstGeom prst="bentConnector3">
            <a:avLst>
              <a:gd name="adj1" fmla="val -10135"/>
            </a:avLst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ight Brace 17">
            <a:extLst>
              <a:ext uri="{FF2B5EF4-FFF2-40B4-BE49-F238E27FC236}">
                <a16:creationId xmlns:a16="http://schemas.microsoft.com/office/drawing/2014/main" id="{BDE8C4A6-D987-63BE-AEEF-55BA6F922A52}"/>
              </a:ext>
            </a:extLst>
          </p:cNvPr>
          <p:cNvSpPr/>
          <p:nvPr/>
        </p:nvSpPr>
        <p:spPr>
          <a:xfrm>
            <a:off x="11588400" y="2770094"/>
            <a:ext cx="144000" cy="288000"/>
          </a:xfrm>
          <a:prstGeom prst="rightBrace">
            <a:avLst>
              <a:gd name="adj1" fmla="val 29830"/>
              <a:gd name="adj2" fmla="val 50000"/>
            </a:avLst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BE"/>
          </a:p>
        </p:txBody>
      </p:sp>
      <p:cxnSp>
        <p:nvCxnSpPr>
          <p:cNvPr id="19" name="Connector: Elbow 18">
            <a:extLst>
              <a:ext uri="{FF2B5EF4-FFF2-40B4-BE49-F238E27FC236}">
                <a16:creationId xmlns:a16="http://schemas.microsoft.com/office/drawing/2014/main" id="{D81C53EB-3BFE-CDF3-DC2F-0C8A52794742}"/>
              </a:ext>
            </a:extLst>
          </p:cNvPr>
          <p:cNvCxnSpPr>
            <a:cxnSpLocks/>
          </p:cNvCxnSpPr>
          <p:nvPr/>
        </p:nvCxnSpPr>
        <p:spPr>
          <a:xfrm flipH="1">
            <a:off x="10337365" y="3398620"/>
            <a:ext cx="1260000" cy="1728000"/>
          </a:xfrm>
          <a:prstGeom prst="bentConnector3">
            <a:avLst>
              <a:gd name="adj1" fmla="val -10135"/>
            </a:avLst>
          </a:prstGeom>
          <a:ln w="19050"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0" name="Connector: Elbow 19">
            <a:extLst>
              <a:ext uri="{FF2B5EF4-FFF2-40B4-BE49-F238E27FC236}">
                <a16:creationId xmlns:a16="http://schemas.microsoft.com/office/drawing/2014/main" id="{5E1C83CA-73BF-FEDB-F60E-60789A139CAC}"/>
              </a:ext>
            </a:extLst>
          </p:cNvPr>
          <p:cNvCxnSpPr>
            <a:cxnSpLocks/>
          </p:cNvCxnSpPr>
          <p:nvPr/>
        </p:nvCxnSpPr>
        <p:spPr>
          <a:xfrm flipH="1">
            <a:off x="10461350" y="4642094"/>
            <a:ext cx="1332000" cy="216000"/>
          </a:xfrm>
          <a:prstGeom prst="bentConnector3">
            <a:avLst>
              <a:gd name="adj1" fmla="val -10135"/>
            </a:avLst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BEB32373-F9B1-75A1-70BB-B2B30E39FCA2}"/>
              </a:ext>
            </a:extLst>
          </p:cNvPr>
          <p:cNvSpPr txBox="1"/>
          <p:nvPr/>
        </p:nvSpPr>
        <p:spPr>
          <a:xfrm>
            <a:off x="350263" y="6372218"/>
            <a:ext cx="42030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i="1" dirty="0"/>
              <a:t>(H/LP)SI: (High / Low Pressure) Safety Injection</a:t>
            </a:r>
            <a:endParaRPr lang="en-BE" sz="1400" i="1" dirty="0"/>
          </a:p>
        </p:txBody>
      </p:sp>
    </p:spTree>
    <p:extLst>
      <p:ext uri="{BB962C8B-B14F-4D97-AF65-F5344CB8AC3E}">
        <p14:creationId xmlns:p14="http://schemas.microsoft.com/office/powerpoint/2010/main" val="3399327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EE6E021F-9708-BC19-8942-010AC1AB13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9466" y="2487649"/>
            <a:ext cx="4584700" cy="2755900"/>
          </a:xfrm>
          <a:prstGeom prst="rect">
            <a:avLst/>
          </a:prstGeom>
          <a:noFill/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3B19084-6A26-1472-1057-B519A4E58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7" y="585216"/>
            <a:ext cx="10122843" cy="1499616"/>
          </a:xfrm>
        </p:spPr>
        <p:txBody>
          <a:bodyPr>
            <a:normAutofit/>
          </a:bodyPr>
          <a:lstStyle/>
          <a:p>
            <a:r>
              <a:rPr lang="en-GB" dirty="0"/>
              <a:t>Integrated Safety Margin Quantification 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8D6BB1-A528-409D-271A-56F7056D72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9" y="2287468"/>
            <a:ext cx="5161518" cy="4023360"/>
          </a:xfrm>
        </p:spPr>
        <p:txBody>
          <a:bodyPr/>
          <a:lstStyle/>
          <a:p>
            <a:pPr lvl="1"/>
            <a:r>
              <a:rPr lang="it-IT" i="1" dirty="0"/>
              <a:t>Step 6: </a:t>
            </a:r>
            <a:r>
              <a:rPr lang="it-IT" i="1" dirty="0" err="1"/>
              <a:t>Uncertainty</a:t>
            </a:r>
            <a:r>
              <a:rPr lang="it-IT" i="1" dirty="0"/>
              <a:t> </a:t>
            </a:r>
            <a:r>
              <a:rPr lang="it-IT" i="1" dirty="0" err="1"/>
              <a:t>selection</a:t>
            </a:r>
            <a:endParaRPr lang="it-IT" i="1" dirty="0"/>
          </a:p>
          <a:p>
            <a:pPr lvl="2"/>
            <a:r>
              <a:rPr lang="en-US" dirty="0"/>
              <a:t>Sensitivity analysis repeated </a:t>
            </a:r>
            <a:r>
              <a:rPr lang="en-US" dirty="0">
                <a:sym typeface="Wingdings" panose="05000000000000000000" pitchFamily="2" charset="2"/>
              </a:rPr>
              <a:t>n = 3</a:t>
            </a:r>
            <a:r>
              <a:rPr lang="en-US" dirty="0"/>
              <a:t> times (SI configurations), by considering each time </a:t>
            </a:r>
            <a:r>
              <a:rPr lang="en-US" dirty="0">
                <a:sym typeface="Wingdings" panose="05000000000000000000" pitchFamily="2" charset="2"/>
              </a:rPr>
              <a:t>m = 59 samples (</a:t>
            </a:r>
            <a:r>
              <a:rPr lang="en-GB" dirty="0">
                <a:sym typeface="Wingdings" panose="05000000000000000000" pitchFamily="2" charset="2"/>
              </a:rPr>
              <a:t>Wilks' one-sided first-order 95/95 formula combined with Latin Hypercube Sampling) </a:t>
            </a:r>
            <a:endParaRPr lang="en-US" dirty="0"/>
          </a:p>
          <a:p>
            <a:pPr lvl="2"/>
            <a:r>
              <a:rPr lang="en-US" u="sng" dirty="0"/>
              <a:t>Minimum collapsed core level</a:t>
            </a:r>
            <a:r>
              <a:rPr lang="en-US" dirty="0"/>
              <a:t> as the commensurate Figure of Merit (</a:t>
            </a:r>
            <a:r>
              <a:rPr lang="en-US" dirty="0" err="1"/>
              <a:t>FoM</a:t>
            </a:r>
            <a:r>
              <a:rPr lang="en-US" dirty="0"/>
              <a:t>), as PCT could remain below its nominal value in calculations with significant margins </a:t>
            </a:r>
          </a:p>
          <a:p>
            <a:pPr lvl="2"/>
            <a:r>
              <a:rPr lang="en-US" dirty="0"/>
              <a:t>Pearson (linearity) and Spearman (monotony) coefficients calculated to measure sensitivity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88F466-924C-5F60-D26C-01324DEA9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9D649-1F47-4AC9-8E55-5B3F496F1031}" type="slidenum">
              <a:rPr lang="en-US" smtClean="0"/>
              <a:t>7</a:t>
            </a:fld>
            <a:endParaRPr 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81B73D5F-C5FF-85D4-F033-B43F05CE9A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7997784"/>
              </p:ext>
            </p:extLst>
          </p:nvPr>
        </p:nvGraphicFramePr>
        <p:xfrm>
          <a:off x="802520" y="4506961"/>
          <a:ext cx="5724000" cy="11103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2570902230"/>
                    </a:ext>
                  </a:extLst>
                </a:gridCol>
                <a:gridCol w="792000">
                  <a:extLst>
                    <a:ext uri="{9D8B030D-6E8A-4147-A177-3AD203B41FA5}">
                      <a16:colId xmlns:a16="http://schemas.microsoft.com/office/drawing/2014/main" val="1277272397"/>
                    </a:ext>
                  </a:extLst>
                </a:gridCol>
                <a:gridCol w="1800000">
                  <a:extLst>
                    <a:ext uri="{9D8B030D-6E8A-4147-A177-3AD203B41FA5}">
                      <a16:colId xmlns:a16="http://schemas.microsoft.com/office/drawing/2014/main" val="1929024986"/>
                    </a:ext>
                  </a:extLst>
                </a:gridCol>
                <a:gridCol w="792000">
                  <a:extLst>
                    <a:ext uri="{9D8B030D-6E8A-4147-A177-3AD203B41FA5}">
                      <a16:colId xmlns:a16="http://schemas.microsoft.com/office/drawing/2014/main" val="1891594443"/>
                    </a:ext>
                  </a:extLst>
                </a:gridCol>
                <a:gridCol w="1800000">
                  <a:extLst>
                    <a:ext uri="{9D8B030D-6E8A-4147-A177-3AD203B41FA5}">
                      <a16:colId xmlns:a16="http://schemas.microsoft.com/office/drawing/2014/main" val="1782375756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Case</a:t>
                      </a:r>
                      <a:endParaRPr lang="en-BE" sz="1600" kern="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Physical/modeling uncertainties</a:t>
                      </a:r>
                      <a:endParaRPr lang="en-BE" sz="1600" kern="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B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Dynamic evolution related uncertainties</a:t>
                      </a:r>
                      <a:endParaRPr lang="en-BE" sz="1600" kern="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B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593805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threshold</a:t>
                      </a:r>
                      <a:endParaRPr lang="en-BE" sz="1600" kern="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number</a:t>
                      </a:r>
                      <a:endParaRPr lang="en-BE" sz="1600" kern="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threshold</a:t>
                      </a:r>
                      <a:endParaRPr lang="en-BE" sz="1600" kern="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number</a:t>
                      </a:r>
                      <a:endParaRPr lang="en-BE" sz="1600" kern="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689407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2LPSI</a:t>
                      </a:r>
                      <a:endParaRPr lang="en-BE" sz="1600" kern="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&gt; 0.2</a:t>
                      </a:r>
                      <a:endParaRPr lang="en-BE" sz="1600" kern="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3: </a:t>
                      </a:r>
                      <a:r>
                        <a:rPr lang="en-US" sz="1400" kern="100" dirty="0" err="1">
                          <a:effectLst/>
                        </a:rPr>
                        <a:t>breakSize</a:t>
                      </a:r>
                      <a:r>
                        <a:rPr lang="en-US" sz="1400" kern="100" dirty="0">
                          <a:effectLst/>
                        </a:rPr>
                        <a:t>, </a:t>
                      </a:r>
                      <a:r>
                        <a:rPr lang="en-US" sz="1400" kern="100" dirty="0" err="1">
                          <a:effectLst/>
                        </a:rPr>
                        <a:t>criticFlow</a:t>
                      </a:r>
                      <a:r>
                        <a:rPr lang="en-US" sz="1400" kern="100" dirty="0">
                          <a:effectLst/>
                        </a:rPr>
                        <a:t>, </a:t>
                      </a:r>
                      <a:r>
                        <a:rPr lang="en-US" sz="1400" kern="100" dirty="0" err="1">
                          <a:effectLst/>
                        </a:rPr>
                        <a:t>intactHLtemp</a:t>
                      </a:r>
                      <a:endParaRPr lang="en-BE" sz="1600" kern="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&gt; 0.2</a:t>
                      </a:r>
                      <a:endParaRPr lang="en-BE" sz="1600" kern="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2: PSI, </a:t>
                      </a:r>
                      <a:r>
                        <a:rPr lang="en-US" sz="1400" kern="100" dirty="0" err="1">
                          <a:effectLst/>
                        </a:rPr>
                        <a:t>RCPtripDelay</a:t>
                      </a:r>
                      <a:endParaRPr lang="en-BE" sz="1600" kern="1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28148758"/>
                  </a:ext>
                </a:extLst>
              </a:tr>
            </a:tbl>
          </a:graphicData>
        </a:graphic>
      </p:graphicFrame>
      <p:sp>
        <p:nvSpPr>
          <p:cNvPr id="5" name="Rectangle: Diagonal Corners Snipped 4">
            <a:extLst>
              <a:ext uri="{FF2B5EF4-FFF2-40B4-BE49-F238E27FC236}">
                <a16:creationId xmlns:a16="http://schemas.microsoft.com/office/drawing/2014/main" id="{903CA6AB-E412-BB40-1E84-982168229337}"/>
              </a:ext>
            </a:extLst>
          </p:cNvPr>
          <p:cNvSpPr/>
          <p:nvPr/>
        </p:nvSpPr>
        <p:spPr>
          <a:xfrm flipV="1">
            <a:off x="7203015" y="2556082"/>
            <a:ext cx="2156138" cy="779930"/>
          </a:xfrm>
          <a:prstGeom prst="snip2DiagRect">
            <a:avLst>
              <a:gd name="adj1" fmla="val 0"/>
              <a:gd name="adj2" fmla="val 50000"/>
            </a:avLst>
          </a:prstGeom>
          <a:noFill/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8275345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Content Placeholder 2">
            <a:extLst>
              <a:ext uri="{FF2B5EF4-FFF2-40B4-BE49-F238E27FC236}">
                <a16:creationId xmlns:a16="http://schemas.microsoft.com/office/drawing/2014/main" id="{6415FD33-F5A8-D3EF-95FF-B98991774B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566259"/>
            <a:ext cx="9720071" cy="4023360"/>
          </a:xfrm>
        </p:spPr>
        <p:txBody>
          <a:bodyPr/>
          <a:lstStyle/>
          <a:p>
            <a:pPr lvl="1"/>
            <a:r>
              <a:rPr lang="it-IT" dirty="0"/>
              <a:t>Step 7: </a:t>
            </a:r>
            <a:r>
              <a:rPr lang="it-IT" dirty="0" err="1"/>
              <a:t>Run</a:t>
            </a:r>
            <a:r>
              <a:rPr lang="it-IT" dirty="0"/>
              <a:t> </a:t>
            </a:r>
            <a:r>
              <a:rPr lang="it-IT" dirty="0" err="1"/>
              <a:t>calculations</a:t>
            </a:r>
            <a:endParaRPr lang="it-IT" dirty="0"/>
          </a:p>
          <a:p>
            <a:pPr lvl="2">
              <a:buClr>
                <a:srgbClr val="9CBEBD"/>
              </a:buClr>
              <a:defRPr/>
            </a:pPr>
            <a:r>
              <a:rPr lang="en-GB" dirty="0">
                <a:solidFill>
                  <a:srgbClr val="2E2B21"/>
                </a:solidFill>
                <a:latin typeface="Tw Cen MT" panose="020B0602020104020603"/>
              </a:rPr>
              <a:t>Complete set of calculations for representative safety margin measurements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5BF5A3-E579-E545-DB9B-EBDF837D4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7" y="585216"/>
            <a:ext cx="10124163" cy="1499616"/>
          </a:xfrm>
        </p:spPr>
        <p:txBody>
          <a:bodyPr>
            <a:normAutofit/>
          </a:bodyPr>
          <a:lstStyle/>
          <a:p>
            <a:r>
              <a:rPr lang="en-GB" dirty="0"/>
              <a:t>Integrated Safety Margin Quantification </a:t>
            </a:r>
            <a:endParaRPr lang="en-US" sz="4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D8E9A4-567B-4748-EA73-686C0F087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9D649-1F47-4AC9-8E55-5B3F496F1031}" type="slidenum">
              <a:rPr lang="en-US" smtClean="0"/>
              <a:t>8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5284998-2ABA-52CE-668B-05FD2BC5FC3B}"/>
              </a:ext>
            </a:extLst>
          </p:cNvPr>
          <p:cNvSpPr txBox="1"/>
          <p:nvPr/>
        </p:nvSpPr>
        <p:spPr>
          <a:xfrm>
            <a:off x="1331583" y="2300777"/>
            <a:ext cx="16143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Distribution of outer loop parameters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6B5A0ED5-7FC2-22B7-9D13-DA6B510413CC}"/>
              </a:ext>
            </a:extLst>
          </p:cNvPr>
          <p:cNvCxnSpPr/>
          <p:nvPr/>
        </p:nvCxnSpPr>
        <p:spPr>
          <a:xfrm>
            <a:off x="1444244" y="4211326"/>
            <a:ext cx="72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FB5E9916-5466-D8FF-D1CE-A0E442AF4B3B}"/>
              </a:ext>
            </a:extLst>
          </p:cNvPr>
          <p:cNvCxnSpPr>
            <a:cxnSpLocks/>
          </p:cNvCxnSpPr>
          <p:nvPr/>
        </p:nvCxnSpPr>
        <p:spPr>
          <a:xfrm flipV="1">
            <a:off x="1444244" y="3797669"/>
            <a:ext cx="0" cy="4136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7E76CB12-1600-E3AC-04DE-067F636F6DFC}"/>
              </a:ext>
            </a:extLst>
          </p:cNvPr>
          <p:cNvSpPr/>
          <p:nvPr/>
        </p:nvSpPr>
        <p:spPr>
          <a:xfrm>
            <a:off x="1506266" y="3958785"/>
            <a:ext cx="504000" cy="252541"/>
          </a:xfrm>
          <a:prstGeom prst="rect">
            <a:avLst/>
          </a:prstGeom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00C2CF4-692A-458A-63B8-828360080F50}"/>
              </a:ext>
            </a:extLst>
          </p:cNvPr>
          <p:cNvCxnSpPr/>
          <p:nvPr/>
        </p:nvCxnSpPr>
        <p:spPr>
          <a:xfrm>
            <a:off x="1444244" y="4833983"/>
            <a:ext cx="72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18AFFD14-D514-07EB-20E6-2F710C51F584}"/>
              </a:ext>
            </a:extLst>
          </p:cNvPr>
          <p:cNvCxnSpPr>
            <a:cxnSpLocks/>
          </p:cNvCxnSpPr>
          <p:nvPr/>
        </p:nvCxnSpPr>
        <p:spPr>
          <a:xfrm flipV="1">
            <a:off x="1444244" y="4420326"/>
            <a:ext cx="0" cy="4136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602BC110-4938-96EF-DF4F-B66078E9B283}"/>
              </a:ext>
            </a:extLst>
          </p:cNvPr>
          <p:cNvSpPr/>
          <p:nvPr/>
        </p:nvSpPr>
        <p:spPr>
          <a:xfrm>
            <a:off x="1502497" y="4507402"/>
            <a:ext cx="504000" cy="288000"/>
          </a:xfrm>
          <a:custGeom>
            <a:avLst/>
            <a:gdLst>
              <a:gd name="connsiteX0" fmla="*/ 0 w 461554"/>
              <a:gd name="connsiteY0" fmla="*/ 252558 h 252558"/>
              <a:gd name="connsiteX1" fmla="*/ 148045 w 461554"/>
              <a:gd name="connsiteY1" fmla="*/ 191598 h 252558"/>
              <a:gd name="connsiteX2" fmla="*/ 243840 w 461554"/>
              <a:gd name="connsiteY2" fmla="*/ 10 h 252558"/>
              <a:gd name="connsiteX3" fmla="*/ 339634 w 461554"/>
              <a:gd name="connsiteY3" fmla="*/ 200307 h 252558"/>
              <a:gd name="connsiteX4" fmla="*/ 461554 w 461554"/>
              <a:gd name="connsiteY4" fmla="*/ 252558 h 252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1554" h="252558">
                <a:moveTo>
                  <a:pt x="0" y="252558"/>
                </a:moveTo>
                <a:cubicBezTo>
                  <a:pt x="53702" y="243123"/>
                  <a:pt x="107405" y="233689"/>
                  <a:pt x="148045" y="191598"/>
                </a:cubicBezTo>
                <a:cubicBezTo>
                  <a:pt x="188685" y="149507"/>
                  <a:pt x="211909" y="-1441"/>
                  <a:pt x="243840" y="10"/>
                </a:cubicBezTo>
                <a:cubicBezTo>
                  <a:pt x="275771" y="1461"/>
                  <a:pt x="303348" y="158216"/>
                  <a:pt x="339634" y="200307"/>
                </a:cubicBezTo>
                <a:cubicBezTo>
                  <a:pt x="375920" y="242398"/>
                  <a:pt x="418737" y="247478"/>
                  <a:pt x="461554" y="252558"/>
                </a:cubicBezTo>
              </a:path>
            </a:pathLst>
          </a:custGeom>
          <a:noFill/>
          <a:ln w="63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8777748D-C242-D9A9-D711-1C2BA6812C47}"/>
              </a:ext>
            </a:extLst>
          </p:cNvPr>
          <p:cNvCxnSpPr/>
          <p:nvPr/>
        </p:nvCxnSpPr>
        <p:spPr>
          <a:xfrm>
            <a:off x="1448174" y="6144650"/>
            <a:ext cx="72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D8B60AC-87FE-88E2-927A-4B6B6C945594}"/>
              </a:ext>
            </a:extLst>
          </p:cNvPr>
          <p:cNvCxnSpPr>
            <a:cxnSpLocks/>
          </p:cNvCxnSpPr>
          <p:nvPr/>
        </p:nvCxnSpPr>
        <p:spPr>
          <a:xfrm flipV="1">
            <a:off x="1448174" y="5730993"/>
            <a:ext cx="0" cy="4136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6FBB0979-29BC-52BC-69A6-1282B93F33D2}"/>
              </a:ext>
            </a:extLst>
          </p:cNvPr>
          <p:cNvSpPr/>
          <p:nvPr/>
        </p:nvSpPr>
        <p:spPr>
          <a:xfrm>
            <a:off x="1511140" y="6027416"/>
            <a:ext cx="108000" cy="108000"/>
          </a:xfrm>
          <a:prstGeom prst="rect">
            <a:avLst/>
          </a:prstGeom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E23F740-356B-AB66-8126-3D088B3C7A4B}"/>
              </a:ext>
            </a:extLst>
          </p:cNvPr>
          <p:cNvSpPr/>
          <p:nvPr/>
        </p:nvSpPr>
        <p:spPr>
          <a:xfrm>
            <a:off x="1682105" y="5955413"/>
            <a:ext cx="108000" cy="180000"/>
          </a:xfrm>
          <a:prstGeom prst="rect">
            <a:avLst/>
          </a:prstGeom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2D611D4-6297-26E2-543D-9730BE185FE3}"/>
              </a:ext>
            </a:extLst>
          </p:cNvPr>
          <p:cNvSpPr/>
          <p:nvPr/>
        </p:nvSpPr>
        <p:spPr>
          <a:xfrm>
            <a:off x="1853070" y="5883414"/>
            <a:ext cx="108000" cy="252000"/>
          </a:xfrm>
          <a:prstGeom prst="rect">
            <a:avLst/>
          </a:prstGeom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0AA571D-FC05-0F59-CCBE-185E38082599}"/>
              </a:ext>
            </a:extLst>
          </p:cNvPr>
          <p:cNvSpPr txBox="1"/>
          <p:nvPr/>
        </p:nvSpPr>
        <p:spPr>
          <a:xfrm>
            <a:off x="3323647" y="2300779"/>
            <a:ext cx="18051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Outer loop samples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1D4C97B-F893-AD2B-74D3-5CEBE6473857}"/>
              </a:ext>
            </a:extLst>
          </p:cNvPr>
          <p:cNvSpPr/>
          <p:nvPr/>
        </p:nvSpPr>
        <p:spPr>
          <a:xfrm>
            <a:off x="4116122" y="3996881"/>
            <a:ext cx="792000" cy="2520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OLS</a:t>
            </a:r>
            <a:r>
              <a:rPr lang="en-US" sz="1200" baseline="-25000" dirty="0"/>
              <a:t>1</a:t>
            </a:r>
          </a:p>
          <a:p>
            <a:pPr algn="ctr"/>
            <a:endParaRPr lang="en-US" sz="1200" dirty="0"/>
          </a:p>
          <a:p>
            <a:pPr algn="ctr"/>
            <a:endParaRPr lang="en-US" sz="1200" dirty="0"/>
          </a:p>
          <a:p>
            <a:pPr algn="ctr"/>
            <a:endParaRPr lang="en-US" sz="1200" dirty="0"/>
          </a:p>
          <a:p>
            <a:pPr algn="ctr"/>
            <a:r>
              <a:rPr lang="en-US" sz="1200" dirty="0"/>
              <a:t>OLS</a:t>
            </a:r>
            <a:r>
              <a:rPr lang="en-US" sz="1200" baseline="-25000" dirty="0"/>
              <a:t>2</a:t>
            </a:r>
            <a:endParaRPr lang="en-US" sz="1200" dirty="0"/>
          </a:p>
          <a:p>
            <a:pPr algn="ctr"/>
            <a:endParaRPr lang="en-US" sz="1200" dirty="0"/>
          </a:p>
          <a:p>
            <a:pPr algn="ctr"/>
            <a:endParaRPr lang="en-US" sz="1200" dirty="0"/>
          </a:p>
          <a:p>
            <a:pPr algn="ctr"/>
            <a:r>
              <a:rPr lang="en-US" sz="1200" dirty="0"/>
              <a:t>·</a:t>
            </a:r>
          </a:p>
          <a:p>
            <a:pPr algn="ctr"/>
            <a:r>
              <a:rPr lang="en-US" sz="1200" dirty="0"/>
              <a:t>·</a:t>
            </a:r>
          </a:p>
          <a:p>
            <a:pPr algn="ctr"/>
            <a:r>
              <a:rPr lang="en-US" sz="1200" dirty="0"/>
              <a:t>·</a:t>
            </a:r>
          </a:p>
          <a:p>
            <a:pPr algn="ctr"/>
            <a:endParaRPr lang="en-US" sz="1200" dirty="0"/>
          </a:p>
          <a:p>
            <a:pPr algn="ctr"/>
            <a:endParaRPr lang="en-US" sz="1200" dirty="0"/>
          </a:p>
          <a:p>
            <a:pPr algn="ctr"/>
            <a:r>
              <a:rPr lang="en-US" sz="1200" dirty="0" err="1"/>
              <a:t>OLS</a:t>
            </a:r>
            <a:r>
              <a:rPr lang="en-US" sz="1200" baseline="-25000" dirty="0" err="1"/>
              <a:t>m</a:t>
            </a:r>
            <a:r>
              <a:rPr lang="en-US" sz="1200" baseline="-25000" dirty="0"/>
              <a:t> × n</a:t>
            </a:r>
            <a:endParaRPr lang="en-US" sz="1200" dirty="0"/>
          </a:p>
        </p:txBody>
      </p:sp>
      <p:pic>
        <p:nvPicPr>
          <p:cNvPr id="19" name="Picture 18" descr="A diagram of a normal distribution&#10;&#10;Description automatically generated">
            <a:extLst>
              <a:ext uri="{FF2B5EF4-FFF2-40B4-BE49-F238E27FC236}">
                <a16:creationId xmlns:a16="http://schemas.microsoft.com/office/drawing/2014/main" id="{4D1D954A-78B5-9B25-6180-33992E67E8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8656" y="2840741"/>
            <a:ext cx="932400" cy="540000"/>
          </a:xfrm>
          <a:prstGeom prst="rect">
            <a:avLst/>
          </a:prstGeom>
        </p:spPr>
      </p:pic>
      <p:pic>
        <p:nvPicPr>
          <p:cNvPr id="20" name="Picture 19" descr="A graph of a curve&#10;&#10;Description automatically generated with medium confidence">
            <a:extLst>
              <a:ext uri="{FF2B5EF4-FFF2-40B4-BE49-F238E27FC236}">
                <a16:creationId xmlns:a16="http://schemas.microsoft.com/office/drawing/2014/main" id="{A8C7909F-6D41-0F98-91F7-F8C7FCE9DB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6153" y="2859292"/>
            <a:ext cx="856447" cy="504000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50298BC8-9075-BBAB-CD12-07EB87C83DE8}"/>
              </a:ext>
            </a:extLst>
          </p:cNvPr>
          <p:cNvSpPr txBox="1"/>
          <p:nvPr/>
        </p:nvSpPr>
        <p:spPr>
          <a:xfrm>
            <a:off x="5418502" y="2298152"/>
            <a:ext cx="16143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Distribution of inner loop parameters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26855A8B-852E-CE2F-78F2-41736ABD10F4}"/>
              </a:ext>
            </a:extLst>
          </p:cNvPr>
          <p:cNvCxnSpPr/>
          <p:nvPr/>
        </p:nvCxnSpPr>
        <p:spPr>
          <a:xfrm>
            <a:off x="4908122" y="4255956"/>
            <a:ext cx="61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B53BD73-5169-B3A0-F78D-021F15364EDF}"/>
              </a:ext>
            </a:extLst>
          </p:cNvPr>
          <p:cNvCxnSpPr/>
          <p:nvPr/>
        </p:nvCxnSpPr>
        <p:spPr>
          <a:xfrm>
            <a:off x="5537236" y="4039329"/>
            <a:ext cx="97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9DFB240-A528-604D-9C7E-439334B31D9D}"/>
              </a:ext>
            </a:extLst>
          </p:cNvPr>
          <p:cNvCxnSpPr/>
          <p:nvPr/>
        </p:nvCxnSpPr>
        <p:spPr>
          <a:xfrm>
            <a:off x="5537236" y="4145826"/>
            <a:ext cx="5103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4D463C2-44FD-0CB3-8D3B-C158A946EB54}"/>
              </a:ext>
            </a:extLst>
          </p:cNvPr>
          <p:cNvCxnSpPr/>
          <p:nvPr/>
        </p:nvCxnSpPr>
        <p:spPr>
          <a:xfrm>
            <a:off x="5537236" y="4372253"/>
            <a:ext cx="5103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9107AF2-DBC8-7FC1-D7C2-16419437FC5E}"/>
              </a:ext>
            </a:extLst>
          </p:cNvPr>
          <p:cNvCxnSpPr/>
          <p:nvPr/>
        </p:nvCxnSpPr>
        <p:spPr>
          <a:xfrm>
            <a:off x="5533652" y="4478023"/>
            <a:ext cx="5103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8FE2F05-6B1C-153C-D453-17E347C96289}"/>
              </a:ext>
            </a:extLst>
          </p:cNvPr>
          <p:cNvCxnSpPr>
            <a:cxnSpLocks/>
          </p:cNvCxnSpPr>
          <p:nvPr/>
        </p:nvCxnSpPr>
        <p:spPr>
          <a:xfrm>
            <a:off x="5532295" y="4039329"/>
            <a:ext cx="0" cy="43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548C0E4-BA95-A856-EBE4-83A9D704B684}"/>
              </a:ext>
            </a:extLst>
          </p:cNvPr>
          <p:cNvCxnSpPr/>
          <p:nvPr/>
        </p:nvCxnSpPr>
        <p:spPr>
          <a:xfrm>
            <a:off x="6526053" y="3829241"/>
            <a:ext cx="5103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283EB78-6D1B-E412-36D9-7127CBF24C31}"/>
              </a:ext>
            </a:extLst>
          </p:cNvPr>
          <p:cNvCxnSpPr/>
          <p:nvPr/>
        </p:nvCxnSpPr>
        <p:spPr>
          <a:xfrm>
            <a:off x="6522469" y="4267935"/>
            <a:ext cx="5103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DFAE2A27-860F-D076-BFF3-7FEF9E0894A6}"/>
              </a:ext>
            </a:extLst>
          </p:cNvPr>
          <p:cNvCxnSpPr>
            <a:cxnSpLocks/>
          </p:cNvCxnSpPr>
          <p:nvPr/>
        </p:nvCxnSpPr>
        <p:spPr>
          <a:xfrm>
            <a:off x="6521112" y="3829241"/>
            <a:ext cx="0" cy="43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BDF3E196-90BC-1410-96A3-47A5769737C4}"/>
              </a:ext>
            </a:extLst>
          </p:cNvPr>
          <p:cNvCxnSpPr/>
          <p:nvPr/>
        </p:nvCxnSpPr>
        <p:spPr>
          <a:xfrm>
            <a:off x="4908122" y="4949376"/>
            <a:ext cx="61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B2500853-6085-C28F-35ED-E64C9D121AAE}"/>
              </a:ext>
            </a:extLst>
          </p:cNvPr>
          <p:cNvCxnSpPr/>
          <p:nvPr/>
        </p:nvCxnSpPr>
        <p:spPr>
          <a:xfrm>
            <a:off x="5537236" y="4732749"/>
            <a:ext cx="97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5B41D0B-A8E0-21E3-0CBC-90B76F974C00}"/>
              </a:ext>
            </a:extLst>
          </p:cNvPr>
          <p:cNvCxnSpPr/>
          <p:nvPr/>
        </p:nvCxnSpPr>
        <p:spPr>
          <a:xfrm>
            <a:off x="6526053" y="4522661"/>
            <a:ext cx="5103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E065ECE8-92A4-D6BB-5107-2D213430BACB}"/>
              </a:ext>
            </a:extLst>
          </p:cNvPr>
          <p:cNvCxnSpPr/>
          <p:nvPr/>
        </p:nvCxnSpPr>
        <p:spPr>
          <a:xfrm>
            <a:off x="6522469" y="4961355"/>
            <a:ext cx="5103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30135690-88B8-118F-0CB5-FD251235AF67}"/>
              </a:ext>
            </a:extLst>
          </p:cNvPr>
          <p:cNvCxnSpPr>
            <a:cxnSpLocks/>
          </p:cNvCxnSpPr>
          <p:nvPr/>
        </p:nvCxnSpPr>
        <p:spPr>
          <a:xfrm>
            <a:off x="6521112" y="4522661"/>
            <a:ext cx="0" cy="43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354AA1C7-BC3F-3D8E-571B-529C6D9588A9}"/>
              </a:ext>
            </a:extLst>
          </p:cNvPr>
          <p:cNvCxnSpPr/>
          <p:nvPr/>
        </p:nvCxnSpPr>
        <p:spPr>
          <a:xfrm>
            <a:off x="4908122" y="6267636"/>
            <a:ext cx="61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109CDB34-68EB-D2E6-3C4A-FBAA2160937F}"/>
              </a:ext>
            </a:extLst>
          </p:cNvPr>
          <p:cNvCxnSpPr/>
          <p:nvPr/>
        </p:nvCxnSpPr>
        <p:spPr>
          <a:xfrm>
            <a:off x="5537236" y="6059718"/>
            <a:ext cx="97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C5C90A35-A539-7C0A-D6D5-A3687A0D8F1B}"/>
              </a:ext>
            </a:extLst>
          </p:cNvPr>
          <p:cNvCxnSpPr/>
          <p:nvPr/>
        </p:nvCxnSpPr>
        <p:spPr>
          <a:xfrm>
            <a:off x="6526053" y="5840921"/>
            <a:ext cx="5103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B26DDFF1-6F25-1227-A778-9BACC66F2089}"/>
              </a:ext>
            </a:extLst>
          </p:cNvPr>
          <p:cNvCxnSpPr/>
          <p:nvPr/>
        </p:nvCxnSpPr>
        <p:spPr>
          <a:xfrm>
            <a:off x="6522469" y="6279615"/>
            <a:ext cx="5103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81F0E05A-6281-C047-6717-6E127D61C472}"/>
              </a:ext>
            </a:extLst>
          </p:cNvPr>
          <p:cNvCxnSpPr>
            <a:cxnSpLocks/>
          </p:cNvCxnSpPr>
          <p:nvPr/>
        </p:nvCxnSpPr>
        <p:spPr>
          <a:xfrm>
            <a:off x="6521112" y="5840921"/>
            <a:ext cx="0" cy="43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B75EFC17-1D74-EE27-BD28-904744ECBE49}"/>
              </a:ext>
            </a:extLst>
          </p:cNvPr>
          <p:cNvSpPr txBox="1"/>
          <p:nvPr/>
        </p:nvSpPr>
        <p:spPr>
          <a:xfrm>
            <a:off x="4899133" y="4017842"/>
            <a:ext cx="5619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DET</a:t>
            </a:r>
            <a:r>
              <a:rPr lang="en-US" sz="1200" baseline="-25000" dirty="0"/>
              <a:t>1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54A3206-53A3-E386-09CF-F3FC186E1F6E}"/>
              </a:ext>
            </a:extLst>
          </p:cNvPr>
          <p:cNvSpPr txBox="1"/>
          <p:nvPr/>
        </p:nvSpPr>
        <p:spPr>
          <a:xfrm>
            <a:off x="4899133" y="4701761"/>
            <a:ext cx="5619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DET</a:t>
            </a:r>
            <a:r>
              <a:rPr lang="en-US" sz="1200" baseline="-25000" dirty="0"/>
              <a:t>2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729F6A5-3306-DFB8-20BD-F05ED7F42A29}"/>
              </a:ext>
            </a:extLst>
          </p:cNvPr>
          <p:cNvSpPr txBox="1"/>
          <p:nvPr/>
        </p:nvSpPr>
        <p:spPr>
          <a:xfrm>
            <a:off x="4894032" y="6020997"/>
            <a:ext cx="6722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/>
              <a:t>DET</a:t>
            </a:r>
            <a:r>
              <a:rPr lang="en-US" sz="1200" baseline="-25000" dirty="0" err="1"/>
              <a:t>m</a:t>
            </a:r>
            <a:r>
              <a:rPr lang="en-US" sz="1200" baseline="-25000" dirty="0"/>
              <a:t> × n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72315C0C-A7AD-915F-45B5-6280911F1949}"/>
              </a:ext>
            </a:extLst>
          </p:cNvPr>
          <p:cNvSpPr txBox="1"/>
          <p:nvPr/>
        </p:nvSpPr>
        <p:spPr>
          <a:xfrm>
            <a:off x="7276336" y="2301326"/>
            <a:ext cx="126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Margin in each calculation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6B30737-F8EB-AF28-48B8-6AE767EAAA0D}"/>
              </a:ext>
            </a:extLst>
          </p:cNvPr>
          <p:cNvSpPr txBox="1"/>
          <p:nvPr/>
        </p:nvSpPr>
        <p:spPr>
          <a:xfrm>
            <a:off x="7087698" y="3695668"/>
            <a:ext cx="187750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Margin in branch #1 of DET</a:t>
            </a:r>
            <a:r>
              <a:rPr lang="en-US" sz="1100" baseline="-25000" dirty="0"/>
              <a:t>1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4BCDB8A3-4034-9996-7BB0-341A6D4D3184}"/>
              </a:ext>
            </a:extLst>
          </p:cNvPr>
          <p:cNvSpPr txBox="1"/>
          <p:nvPr/>
        </p:nvSpPr>
        <p:spPr>
          <a:xfrm>
            <a:off x="8912759" y="2298151"/>
            <a:ext cx="1296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Overall margin with uncertainty quantification</a:t>
            </a:r>
          </a:p>
        </p:txBody>
      </p:sp>
      <p:sp>
        <p:nvSpPr>
          <p:cNvPr id="47" name="Right Brace 46">
            <a:extLst>
              <a:ext uri="{FF2B5EF4-FFF2-40B4-BE49-F238E27FC236}">
                <a16:creationId xmlns:a16="http://schemas.microsoft.com/office/drawing/2014/main" id="{6679756C-F3DA-6F7C-0E68-82AFB007A59C}"/>
              </a:ext>
            </a:extLst>
          </p:cNvPr>
          <p:cNvSpPr/>
          <p:nvPr/>
        </p:nvSpPr>
        <p:spPr>
          <a:xfrm>
            <a:off x="8898467" y="3814001"/>
            <a:ext cx="180000" cy="2749714"/>
          </a:xfrm>
          <a:prstGeom prst="rightBrace">
            <a:avLst>
              <a:gd name="adj1" fmla="val 42998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AAED0D46-DFC3-F7CA-44AA-CA21661BA5F5}"/>
              </a:ext>
            </a:extLst>
          </p:cNvPr>
          <p:cNvCxnSpPr/>
          <p:nvPr/>
        </p:nvCxnSpPr>
        <p:spPr>
          <a:xfrm>
            <a:off x="5541588" y="4254683"/>
            <a:ext cx="5103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68B62775-9F51-CB74-9ADB-E26896C910BF}"/>
              </a:ext>
            </a:extLst>
          </p:cNvPr>
          <p:cNvCxnSpPr/>
          <p:nvPr/>
        </p:nvCxnSpPr>
        <p:spPr>
          <a:xfrm>
            <a:off x="5550297" y="4846861"/>
            <a:ext cx="5103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9F10D70C-A802-E7DD-16EA-714D9B260A7D}"/>
              </a:ext>
            </a:extLst>
          </p:cNvPr>
          <p:cNvCxnSpPr/>
          <p:nvPr/>
        </p:nvCxnSpPr>
        <p:spPr>
          <a:xfrm>
            <a:off x="5550297" y="5073288"/>
            <a:ext cx="5103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60459756-FEE7-7E64-7BB5-5709242EA4AB}"/>
              </a:ext>
            </a:extLst>
          </p:cNvPr>
          <p:cNvCxnSpPr/>
          <p:nvPr/>
        </p:nvCxnSpPr>
        <p:spPr>
          <a:xfrm>
            <a:off x="5546713" y="5179058"/>
            <a:ext cx="5103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E25A348C-EE9D-54A5-37A7-565623991464}"/>
              </a:ext>
            </a:extLst>
          </p:cNvPr>
          <p:cNvCxnSpPr>
            <a:cxnSpLocks/>
          </p:cNvCxnSpPr>
          <p:nvPr/>
        </p:nvCxnSpPr>
        <p:spPr>
          <a:xfrm>
            <a:off x="5545356" y="4740364"/>
            <a:ext cx="0" cy="43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913FE668-E2B8-75D9-AFC6-A2D02B8142EF}"/>
              </a:ext>
            </a:extLst>
          </p:cNvPr>
          <p:cNvCxnSpPr/>
          <p:nvPr/>
        </p:nvCxnSpPr>
        <p:spPr>
          <a:xfrm>
            <a:off x="5554649" y="4955718"/>
            <a:ext cx="5103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A318FA4D-04DA-425D-F024-A380038D1749}"/>
              </a:ext>
            </a:extLst>
          </p:cNvPr>
          <p:cNvCxnSpPr/>
          <p:nvPr/>
        </p:nvCxnSpPr>
        <p:spPr>
          <a:xfrm>
            <a:off x="5541587" y="6161865"/>
            <a:ext cx="5103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D5167557-5730-9881-72C3-6B03442A5903}"/>
              </a:ext>
            </a:extLst>
          </p:cNvPr>
          <p:cNvCxnSpPr/>
          <p:nvPr/>
        </p:nvCxnSpPr>
        <p:spPr>
          <a:xfrm>
            <a:off x="5541587" y="6388292"/>
            <a:ext cx="5103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554DAE9D-61FB-BBD2-C0F8-0011A7C7789B}"/>
              </a:ext>
            </a:extLst>
          </p:cNvPr>
          <p:cNvCxnSpPr/>
          <p:nvPr/>
        </p:nvCxnSpPr>
        <p:spPr>
          <a:xfrm>
            <a:off x="5538003" y="6494062"/>
            <a:ext cx="5103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497A075F-CCD6-86FC-2931-2DFD13804C50}"/>
              </a:ext>
            </a:extLst>
          </p:cNvPr>
          <p:cNvCxnSpPr>
            <a:cxnSpLocks/>
          </p:cNvCxnSpPr>
          <p:nvPr/>
        </p:nvCxnSpPr>
        <p:spPr>
          <a:xfrm>
            <a:off x="5536646" y="6055368"/>
            <a:ext cx="0" cy="43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089B8405-7F10-CE6F-7FDE-DA2F967A9EF9}"/>
              </a:ext>
            </a:extLst>
          </p:cNvPr>
          <p:cNvCxnSpPr/>
          <p:nvPr/>
        </p:nvCxnSpPr>
        <p:spPr>
          <a:xfrm>
            <a:off x="5545939" y="6270722"/>
            <a:ext cx="5103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8E21FAFB-E1FC-E25B-B68D-A5249F96BD24}"/>
              </a:ext>
            </a:extLst>
          </p:cNvPr>
          <p:cNvCxnSpPr/>
          <p:nvPr/>
        </p:nvCxnSpPr>
        <p:spPr>
          <a:xfrm>
            <a:off x="6522469" y="3933816"/>
            <a:ext cx="5103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17F8EE7B-2D30-465A-D0EC-4B9D2D582DB6}"/>
              </a:ext>
            </a:extLst>
          </p:cNvPr>
          <p:cNvCxnSpPr/>
          <p:nvPr/>
        </p:nvCxnSpPr>
        <p:spPr>
          <a:xfrm>
            <a:off x="6522469" y="4160243"/>
            <a:ext cx="5103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0FECEB19-C3F6-A912-FDC1-5A1F036063F4}"/>
              </a:ext>
            </a:extLst>
          </p:cNvPr>
          <p:cNvCxnSpPr/>
          <p:nvPr/>
        </p:nvCxnSpPr>
        <p:spPr>
          <a:xfrm>
            <a:off x="6526821" y="4042673"/>
            <a:ext cx="5103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8C5761B3-AC0B-9CFD-7E0D-9F76A1212557}"/>
              </a:ext>
            </a:extLst>
          </p:cNvPr>
          <p:cNvCxnSpPr/>
          <p:nvPr/>
        </p:nvCxnSpPr>
        <p:spPr>
          <a:xfrm>
            <a:off x="6526820" y="4643565"/>
            <a:ext cx="5103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F416F393-6B2C-E2C1-2027-75ABA5C62EFA}"/>
              </a:ext>
            </a:extLst>
          </p:cNvPr>
          <p:cNvCxnSpPr/>
          <p:nvPr/>
        </p:nvCxnSpPr>
        <p:spPr>
          <a:xfrm>
            <a:off x="6526820" y="4869992"/>
            <a:ext cx="5103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25C0D9A3-E4A1-A08D-0231-73C9274F0FC1}"/>
              </a:ext>
            </a:extLst>
          </p:cNvPr>
          <p:cNvCxnSpPr/>
          <p:nvPr/>
        </p:nvCxnSpPr>
        <p:spPr>
          <a:xfrm>
            <a:off x="6531172" y="4752422"/>
            <a:ext cx="5103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B9128B6A-0C48-D822-C949-DB3122EFB20A}"/>
              </a:ext>
            </a:extLst>
          </p:cNvPr>
          <p:cNvCxnSpPr/>
          <p:nvPr/>
        </p:nvCxnSpPr>
        <p:spPr>
          <a:xfrm>
            <a:off x="6526821" y="5949855"/>
            <a:ext cx="5103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CF600B92-6F05-E5FA-45C4-5C41614B4323}"/>
              </a:ext>
            </a:extLst>
          </p:cNvPr>
          <p:cNvCxnSpPr/>
          <p:nvPr/>
        </p:nvCxnSpPr>
        <p:spPr>
          <a:xfrm>
            <a:off x="6526821" y="6176282"/>
            <a:ext cx="5103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CE2B7DA7-9174-0494-8BB2-AD736B22DB1B}"/>
              </a:ext>
            </a:extLst>
          </p:cNvPr>
          <p:cNvCxnSpPr/>
          <p:nvPr/>
        </p:nvCxnSpPr>
        <p:spPr>
          <a:xfrm>
            <a:off x="6531173" y="6058712"/>
            <a:ext cx="5103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>
            <a:extLst>
              <a:ext uri="{FF2B5EF4-FFF2-40B4-BE49-F238E27FC236}">
                <a16:creationId xmlns:a16="http://schemas.microsoft.com/office/drawing/2014/main" id="{946275F9-9AA9-ACBF-39B2-AFF66A81133D}"/>
              </a:ext>
            </a:extLst>
          </p:cNvPr>
          <p:cNvSpPr txBox="1"/>
          <p:nvPr/>
        </p:nvSpPr>
        <p:spPr>
          <a:xfrm>
            <a:off x="5295991" y="3332024"/>
            <a:ext cx="187750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Inner loop samples: </a:t>
            </a:r>
            <a:r>
              <a:rPr lang="en-US" sz="1200" dirty="0"/>
              <a:t>dynamic evolution</a:t>
            </a:r>
            <a:endParaRPr lang="en-US" sz="1400" dirty="0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F867BAB9-EDBC-7E82-250E-04621EA843B4}"/>
              </a:ext>
            </a:extLst>
          </p:cNvPr>
          <p:cNvSpPr txBox="1"/>
          <p:nvPr/>
        </p:nvSpPr>
        <p:spPr>
          <a:xfrm>
            <a:off x="9093456" y="5041561"/>
            <a:ext cx="11153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Overall margin</a:t>
            </a:r>
            <a:endParaRPr lang="en-US" sz="1200" baseline="-25000" dirty="0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C03E9556-65E2-A468-F3C8-E4ED6B5900FE}"/>
              </a:ext>
            </a:extLst>
          </p:cNvPr>
          <p:cNvSpPr txBox="1"/>
          <p:nvPr/>
        </p:nvSpPr>
        <p:spPr>
          <a:xfrm>
            <a:off x="5042524" y="5294462"/>
            <a:ext cx="179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·</a:t>
            </a:r>
          </a:p>
          <a:p>
            <a:pPr algn="ctr"/>
            <a:r>
              <a:rPr lang="en-US" sz="1200" dirty="0"/>
              <a:t>·</a:t>
            </a:r>
          </a:p>
          <a:p>
            <a:pPr algn="ctr"/>
            <a:r>
              <a:rPr lang="en-US" sz="1200" dirty="0"/>
              <a:t>·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0EDA4308-A553-29B5-50CE-C0DB8FBDC26B}"/>
              </a:ext>
            </a:extLst>
          </p:cNvPr>
          <p:cNvSpPr txBox="1"/>
          <p:nvPr/>
        </p:nvSpPr>
        <p:spPr>
          <a:xfrm>
            <a:off x="7917285" y="5294462"/>
            <a:ext cx="179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·</a:t>
            </a:r>
          </a:p>
          <a:p>
            <a:pPr algn="ctr"/>
            <a:r>
              <a:rPr lang="en-US" sz="1200" dirty="0"/>
              <a:t>·</a:t>
            </a:r>
          </a:p>
          <a:p>
            <a:pPr algn="ctr"/>
            <a:r>
              <a:rPr lang="en-US" sz="1200" dirty="0"/>
              <a:t>·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042DEF45-966E-4541-9FC5-6639F2557016}"/>
              </a:ext>
            </a:extLst>
          </p:cNvPr>
          <p:cNvSpPr txBox="1"/>
          <p:nvPr/>
        </p:nvSpPr>
        <p:spPr>
          <a:xfrm>
            <a:off x="1351201" y="6200897"/>
            <a:ext cx="226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54125">
              <a:tabLst>
                <a:tab pos="1255713" algn="l"/>
              </a:tabLst>
            </a:pPr>
            <a:r>
              <a:rPr lang="en-US" sz="1200" dirty="0"/>
              <a:t>Safety system 	</a:t>
            </a:r>
            <a:r>
              <a:rPr lang="en-US" sz="1200" dirty="0">
                <a:sym typeface="Wingdings" panose="05000000000000000000" pitchFamily="2" charset="2"/>
              </a:rPr>
              <a:t> </a:t>
            </a:r>
            <a:r>
              <a:rPr lang="en-US" sz="1200" dirty="0"/>
              <a:t>n samples</a:t>
            </a:r>
          </a:p>
          <a:p>
            <a:r>
              <a:rPr lang="en-US" sz="1200" dirty="0"/>
              <a:t>availabilities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AF54FA3C-ED48-0EB8-22FC-C7131DB9CEF8}"/>
              </a:ext>
            </a:extLst>
          </p:cNvPr>
          <p:cNvSpPr txBox="1"/>
          <p:nvPr/>
        </p:nvSpPr>
        <p:spPr>
          <a:xfrm>
            <a:off x="1355862" y="4909475"/>
            <a:ext cx="226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719138">
              <a:tabLst>
                <a:tab pos="1255713" algn="l"/>
              </a:tabLst>
            </a:pPr>
            <a:r>
              <a:rPr lang="en-US" sz="1200" dirty="0"/>
              <a:t>Physical/modelling	</a:t>
            </a:r>
            <a:r>
              <a:rPr lang="en-US" sz="1200" dirty="0">
                <a:sym typeface="Wingdings" panose="05000000000000000000" pitchFamily="2" charset="2"/>
              </a:rPr>
              <a:t> </a:t>
            </a:r>
            <a:r>
              <a:rPr lang="en-US" sz="1200" dirty="0"/>
              <a:t>m samples</a:t>
            </a:r>
          </a:p>
          <a:p>
            <a:pPr defTabSz="719138">
              <a:tabLst>
                <a:tab pos="1254125" algn="l"/>
              </a:tabLst>
            </a:pPr>
            <a:r>
              <a:rPr lang="en-US" sz="1200" dirty="0"/>
              <a:t>parameters</a:t>
            </a:r>
          </a:p>
        </p:txBody>
      </p:sp>
      <p:sp>
        <p:nvSpPr>
          <p:cNvPr id="74" name="Right Brace 73">
            <a:extLst>
              <a:ext uri="{FF2B5EF4-FFF2-40B4-BE49-F238E27FC236}">
                <a16:creationId xmlns:a16="http://schemas.microsoft.com/office/drawing/2014/main" id="{AA181A71-1439-2F9D-2E5C-AAE9917467FF}"/>
              </a:ext>
            </a:extLst>
          </p:cNvPr>
          <p:cNvSpPr/>
          <p:nvPr/>
        </p:nvSpPr>
        <p:spPr>
          <a:xfrm>
            <a:off x="3833142" y="3954421"/>
            <a:ext cx="180000" cy="2556000"/>
          </a:xfrm>
          <a:prstGeom prst="rightBrace">
            <a:avLst>
              <a:gd name="adj1" fmla="val 42998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3" name="Multiplication Sign 2">
            <a:extLst>
              <a:ext uri="{FF2B5EF4-FFF2-40B4-BE49-F238E27FC236}">
                <a16:creationId xmlns:a16="http://schemas.microsoft.com/office/drawing/2014/main" id="{68E3E467-83A7-D06A-6889-6B2EDEA3B56A}"/>
              </a:ext>
            </a:extLst>
          </p:cNvPr>
          <p:cNvSpPr/>
          <p:nvPr/>
        </p:nvSpPr>
        <p:spPr>
          <a:xfrm>
            <a:off x="2784410" y="5490528"/>
            <a:ext cx="360000" cy="360000"/>
          </a:xfrm>
          <a:prstGeom prst="mathMultiply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Arrow: Right 74">
            <a:extLst>
              <a:ext uri="{FF2B5EF4-FFF2-40B4-BE49-F238E27FC236}">
                <a16:creationId xmlns:a16="http://schemas.microsoft.com/office/drawing/2014/main" id="{9A1FE7B8-6289-3328-037A-F30FD1860E63}"/>
              </a:ext>
            </a:extLst>
          </p:cNvPr>
          <p:cNvSpPr/>
          <p:nvPr/>
        </p:nvSpPr>
        <p:spPr>
          <a:xfrm>
            <a:off x="3403063" y="5513391"/>
            <a:ext cx="360000" cy="2880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574914B0-01E3-9BB4-909F-CBF625C9D1CC}"/>
              </a:ext>
            </a:extLst>
          </p:cNvPr>
          <p:cNvSpPr txBox="1"/>
          <p:nvPr/>
        </p:nvSpPr>
        <p:spPr>
          <a:xfrm>
            <a:off x="2498193" y="5862261"/>
            <a:ext cx="20364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highlight>
                  <a:srgbClr val="FFFF00"/>
                </a:highlight>
                <a:sym typeface="Wingdings" panose="05000000000000000000" pitchFamily="2" charset="2"/>
              </a:rPr>
              <a:t>3 samples, at </a:t>
            </a:r>
            <a:r>
              <a:rPr lang="en-US" sz="1200" u="sng" dirty="0">
                <a:highlight>
                  <a:srgbClr val="FFFF00"/>
                </a:highlight>
                <a:sym typeface="Wingdings" panose="05000000000000000000" pitchFamily="2" charset="2"/>
              </a:rPr>
              <a:t>95.84%, 4.04% and 0.12%</a:t>
            </a:r>
            <a:r>
              <a:rPr lang="en-US" sz="1200" dirty="0">
                <a:highlight>
                  <a:srgbClr val="FFFF00"/>
                </a:highlight>
                <a:sym typeface="Wingdings" panose="05000000000000000000" pitchFamily="2" charset="2"/>
              </a:rPr>
              <a:t> probabilities</a:t>
            </a:r>
            <a:endParaRPr lang="en-US" sz="1200" dirty="0">
              <a:highlight>
                <a:srgbClr val="FFFF00"/>
              </a:highlight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DB83F5E8-1100-D635-3475-4AE270B348C9}"/>
              </a:ext>
            </a:extLst>
          </p:cNvPr>
          <p:cNvSpPr txBox="1"/>
          <p:nvPr/>
        </p:nvSpPr>
        <p:spPr>
          <a:xfrm>
            <a:off x="2450392" y="4154859"/>
            <a:ext cx="2267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highlight>
                  <a:srgbClr val="FFFF00"/>
                </a:highlight>
                <a:sym typeface="Wingdings" panose="05000000000000000000" pitchFamily="2" charset="2"/>
              </a:rPr>
              <a:t>Deterministic sampling:</a:t>
            </a:r>
          </a:p>
          <a:p>
            <a:r>
              <a:rPr lang="en-US" sz="1200" dirty="0">
                <a:highlight>
                  <a:srgbClr val="FFFF00"/>
                </a:highlight>
                <a:sym typeface="Wingdings" panose="05000000000000000000" pitchFamily="2" charset="2"/>
              </a:rPr>
              <a:t>3 parameter, 6 samples, </a:t>
            </a:r>
          </a:p>
          <a:p>
            <a:r>
              <a:rPr lang="en-US" sz="1200" dirty="0">
                <a:highlight>
                  <a:srgbClr val="FFFF00"/>
                </a:highlight>
                <a:sym typeface="Wingdings" panose="05000000000000000000" pitchFamily="2" charset="2"/>
              </a:rPr>
              <a:t>each at 1/6 = </a:t>
            </a:r>
            <a:r>
              <a:rPr lang="en-US" sz="1200" u="sng" dirty="0">
                <a:highlight>
                  <a:srgbClr val="FFFF00"/>
                </a:highlight>
                <a:sym typeface="Wingdings" panose="05000000000000000000" pitchFamily="2" charset="2"/>
              </a:rPr>
              <a:t>16.7%</a:t>
            </a:r>
            <a:r>
              <a:rPr lang="en-US" sz="1200" dirty="0">
                <a:highlight>
                  <a:srgbClr val="FFFF00"/>
                </a:highlight>
                <a:sym typeface="Wingdings" panose="05000000000000000000" pitchFamily="2" charset="2"/>
              </a:rPr>
              <a:t> probability</a:t>
            </a:r>
            <a:endParaRPr lang="en-US" sz="1200" dirty="0">
              <a:highlight>
                <a:srgbClr val="FFFF00"/>
              </a:highlight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9DA7D04F-0FDD-DB67-1930-B5E689C2581F}"/>
              </a:ext>
            </a:extLst>
          </p:cNvPr>
          <p:cNvSpPr txBox="1"/>
          <p:nvPr/>
        </p:nvSpPr>
        <p:spPr>
          <a:xfrm>
            <a:off x="6457827" y="5074844"/>
            <a:ext cx="112157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highlight>
                  <a:srgbClr val="FFFF00"/>
                </a:highlight>
                <a:sym typeface="Wingdings" panose="05000000000000000000" pitchFamily="2" charset="2"/>
              </a:rPr>
              <a:t>PSI: 3 samples, at </a:t>
            </a:r>
            <a:r>
              <a:rPr lang="en-US" sz="1200" u="sng" dirty="0">
                <a:highlight>
                  <a:srgbClr val="FFFF00"/>
                </a:highlight>
                <a:sym typeface="Wingdings" panose="05000000000000000000" pitchFamily="2" charset="2"/>
              </a:rPr>
              <a:t>0.05, 0.5 and 1 </a:t>
            </a:r>
            <a:r>
              <a:rPr lang="en-US" sz="1200" dirty="0">
                <a:highlight>
                  <a:srgbClr val="FFFF00"/>
                </a:highlight>
                <a:sym typeface="Wingdings" panose="05000000000000000000" pitchFamily="2" charset="2"/>
              </a:rPr>
              <a:t>cumulatively</a:t>
            </a:r>
            <a:endParaRPr lang="en-US" sz="1200" dirty="0">
              <a:highlight>
                <a:srgbClr val="FFFF00"/>
              </a:highlight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512489EB-4B45-BC31-C6CF-79F1D621A454}"/>
              </a:ext>
            </a:extLst>
          </p:cNvPr>
          <p:cNvSpPr txBox="1"/>
          <p:nvPr/>
        </p:nvSpPr>
        <p:spPr>
          <a:xfrm>
            <a:off x="5490222" y="5073435"/>
            <a:ext cx="112157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 err="1">
                <a:highlight>
                  <a:srgbClr val="FFFF00"/>
                </a:highlight>
                <a:sym typeface="Wingdings" panose="05000000000000000000" pitchFamily="2" charset="2"/>
              </a:rPr>
              <a:t>RCPtripDelay</a:t>
            </a:r>
            <a:r>
              <a:rPr lang="en-US" sz="1200" dirty="0">
                <a:highlight>
                  <a:srgbClr val="FFFF00"/>
                </a:highlight>
                <a:sym typeface="Wingdings" panose="05000000000000000000" pitchFamily="2" charset="2"/>
              </a:rPr>
              <a:t>: 4 samples, at </a:t>
            </a:r>
            <a:r>
              <a:rPr lang="en-US" sz="1200" u="sng" dirty="0">
                <a:highlight>
                  <a:srgbClr val="FFFF00"/>
                </a:highlight>
                <a:sym typeface="Wingdings" panose="05000000000000000000" pitchFamily="2" charset="2"/>
              </a:rPr>
              <a:t>0.05, 0.35, 0.65 and 1 </a:t>
            </a:r>
            <a:r>
              <a:rPr lang="en-US" sz="1200" dirty="0">
                <a:highlight>
                  <a:srgbClr val="FFFF00"/>
                </a:highlight>
                <a:sym typeface="Wingdings" panose="05000000000000000000" pitchFamily="2" charset="2"/>
              </a:rPr>
              <a:t>cumulatively</a:t>
            </a:r>
            <a:endParaRPr lang="en-US" sz="1200" dirty="0">
              <a:highlight>
                <a:srgbClr val="FFFF00"/>
              </a:highlight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45064F5E-0A3F-2E1F-D290-813778A8C88C}"/>
              </a:ext>
            </a:extLst>
          </p:cNvPr>
          <p:cNvSpPr txBox="1"/>
          <p:nvPr/>
        </p:nvSpPr>
        <p:spPr>
          <a:xfrm>
            <a:off x="9084040" y="5357769"/>
            <a:ext cx="298405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u="sng" dirty="0">
                <a:highlight>
                  <a:srgbClr val="FFFF00"/>
                </a:highlight>
              </a:rPr>
              <a:t>2LPSI</a:t>
            </a:r>
            <a:r>
              <a:rPr lang="en-US" sz="1200" dirty="0">
                <a:highlight>
                  <a:srgbClr val="FFFF00"/>
                </a:highlight>
              </a:rPr>
              <a:t> case: 6 x (4 x 3) = 72 integral calculations, with probabilities estimated based on sample probabilities</a:t>
            </a:r>
          </a:p>
        </p:txBody>
      </p:sp>
    </p:spTree>
    <p:extLst>
      <p:ext uri="{BB962C8B-B14F-4D97-AF65-F5344CB8AC3E}">
        <p14:creationId xmlns:p14="http://schemas.microsoft.com/office/powerpoint/2010/main" val="39772344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510893-320F-90BF-218E-18948E9CE3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5A4F8497-4167-E68D-5ABD-12586BA55A5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8220" y="3880885"/>
            <a:ext cx="3960000" cy="240176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2576E06-6A6F-BD4C-B3B9-3A35D135AAB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3900" y="3897563"/>
            <a:ext cx="3960000" cy="2385083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CEB9C19-B520-F5FD-0111-87A3A7AB6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7" y="585216"/>
            <a:ext cx="10122843" cy="1499616"/>
          </a:xfrm>
        </p:spPr>
        <p:txBody>
          <a:bodyPr>
            <a:normAutofit/>
          </a:bodyPr>
          <a:lstStyle/>
          <a:p>
            <a:r>
              <a:rPr lang="en-GB" dirty="0"/>
              <a:t>Integrated Safety Margin Quantification 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327D82-407E-A2BA-8FBD-4B7417179B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it-IT" dirty="0"/>
              <a:t>Step 7: </a:t>
            </a:r>
            <a:r>
              <a:rPr lang="it-IT" dirty="0" err="1"/>
              <a:t>Run</a:t>
            </a:r>
            <a:r>
              <a:rPr lang="it-IT" dirty="0"/>
              <a:t> </a:t>
            </a:r>
            <a:r>
              <a:rPr lang="it-IT" dirty="0" err="1"/>
              <a:t>calculations</a:t>
            </a:r>
            <a:r>
              <a:rPr lang="it-IT" dirty="0"/>
              <a:t> (</a:t>
            </a:r>
            <a:r>
              <a:rPr lang="it-IT" dirty="0" err="1"/>
              <a:t>cont</a:t>
            </a:r>
            <a:r>
              <a:rPr lang="it-IT" dirty="0"/>
              <a:t>’)</a:t>
            </a:r>
          </a:p>
          <a:p>
            <a:pPr lvl="2"/>
            <a:r>
              <a:rPr lang="en-GB" dirty="0"/>
              <a:t>Exploring the most penalizing case</a:t>
            </a:r>
          </a:p>
          <a:p>
            <a:pPr lvl="3"/>
            <a:r>
              <a:rPr lang="en-GB" dirty="0"/>
              <a:t>Partial Dependency Plot (PDP) technic combing the random forest machine learning method: for delineation of relationships between the inputs and the output</a:t>
            </a:r>
          </a:p>
          <a:p>
            <a:pPr lvl="3"/>
            <a:r>
              <a:rPr lang="en-GB" dirty="0"/>
              <a:t>By isolating the effect of a single variable, PDPs predict how changes in one input variable influence the output</a:t>
            </a:r>
          </a:p>
          <a:p>
            <a:pPr lvl="3"/>
            <a:r>
              <a:rPr lang="en-GB" dirty="0"/>
              <a:t>Applied to the 59 sensitivity analysis calculations of 2LPSI case (5 inputs analysed, 2 shown below), with PCT as output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3E60F0-0C05-9309-3B65-1D5C69600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9D649-1F47-4AC9-8E55-5B3F496F1031}" type="slidenum">
              <a:rPr lang="en-US" smtClean="0"/>
              <a:t>9</a:t>
            </a:fld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39032AE-E5A9-856A-45EE-BFDADBA2D289}"/>
              </a:ext>
            </a:extLst>
          </p:cNvPr>
          <p:cNvSpPr txBox="1"/>
          <p:nvPr/>
        </p:nvSpPr>
        <p:spPr>
          <a:xfrm>
            <a:off x="2825770" y="4560423"/>
            <a:ext cx="25970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400" dirty="0"/>
              <a:t>0.00456 m², at 5/59 </a:t>
            </a:r>
            <a:r>
              <a:rPr lang="en-GB" sz="1400" dirty="0"/>
              <a:t>probability</a:t>
            </a:r>
            <a:endParaRPr lang="en-BE" sz="1400" dirty="0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6458DB25-BFA2-93D9-172E-B3B799D9612B}"/>
              </a:ext>
            </a:extLst>
          </p:cNvPr>
          <p:cNvCxnSpPr/>
          <p:nvPr/>
        </p:nvCxnSpPr>
        <p:spPr>
          <a:xfrm flipH="1" flipV="1">
            <a:off x="2341078" y="4359043"/>
            <a:ext cx="464290" cy="3172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CF09B1FE-256E-738C-F1FB-E9393FA5E348}"/>
              </a:ext>
            </a:extLst>
          </p:cNvPr>
          <p:cNvSpPr txBox="1"/>
          <p:nvPr/>
        </p:nvSpPr>
        <p:spPr>
          <a:xfrm>
            <a:off x="7658422" y="4312041"/>
            <a:ext cx="22580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400" dirty="0"/>
              <a:t>695 s, at 9/59 </a:t>
            </a:r>
            <a:r>
              <a:rPr lang="en-GB" sz="1400" dirty="0"/>
              <a:t>probability</a:t>
            </a:r>
            <a:endParaRPr lang="en-BE" sz="1400" dirty="0"/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5F3394E4-FB0E-64C3-D13B-04A93F00E3FD}"/>
              </a:ext>
            </a:extLst>
          </p:cNvPr>
          <p:cNvCxnSpPr>
            <a:cxnSpLocks/>
          </p:cNvCxnSpPr>
          <p:nvPr/>
        </p:nvCxnSpPr>
        <p:spPr>
          <a:xfrm>
            <a:off x="8624519" y="4604564"/>
            <a:ext cx="1131734" cy="4385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1461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c135c4ba-2280-41f8-be7d-6f21d368baa3}" enabled="1" method="Standard" siteId="{24139d14-c62c-4c47-8bdd-ce71ea1d50cf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0</TotalTime>
  <Words>1142</Words>
  <Application>Microsoft Office PowerPoint</Application>
  <PresentationFormat>Widescreen</PresentationFormat>
  <Paragraphs>211</Paragraphs>
  <Slides>14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Calibri</vt:lpstr>
      <vt:lpstr>Cambria Math</vt:lpstr>
      <vt:lpstr>Courier New</vt:lpstr>
      <vt:lpstr>Roboto</vt:lpstr>
      <vt:lpstr>Times New Roman</vt:lpstr>
      <vt:lpstr>Tw Cen MT</vt:lpstr>
      <vt:lpstr>Tw Cen MT Condensed</vt:lpstr>
      <vt:lpstr>Wingdings</vt:lpstr>
      <vt:lpstr>Wingdings 3</vt:lpstr>
      <vt:lpstr>Integral</vt:lpstr>
      <vt:lpstr>INTEGRATED SAFETY MARGIN QUANTIFICATION–LEVERAGING PROBABILISTIC CONSIDERATIONS IN SAFETY DEMONSTRATION</vt:lpstr>
      <vt:lpstr>content</vt:lpstr>
      <vt:lpstr>Introduction</vt:lpstr>
      <vt:lpstr>Integrated Safety Margin Quantification </vt:lpstr>
      <vt:lpstr>Integrated Safety Margin Quantification </vt:lpstr>
      <vt:lpstr>Integrated Safety Margin Quantification </vt:lpstr>
      <vt:lpstr>Integrated Safety Margin Quantification </vt:lpstr>
      <vt:lpstr>Integrated Safety Margin Quantification </vt:lpstr>
      <vt:lpstr>Integrated Safety Margin Quantification </vt:lpstr>
      <vt:lpstr>Integrated Safety Margin Quantification </vt:lpstr>
      <vt:lpstr>Integrated Safety Margin Quantification </vt:lpstr>
      <vt:lpstr>Comparison with BEPU (2LPSI)</vt:lpstr>
      <vt:lpstr>Conclusion and perspectives</vt:lpstr>
      <vt:lpstr>Thank you for your attention!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Methodology Development for Risk-Informed Safety Margin Characterization</dc:title>
  <dc:creator>YU Shizhen (TRACTEBEL - BELGIUM)</dc:creator>
  <cp:lastModifiedBy>YU Shizhen (TRACTEBEL - BELGIUM)</cp:lastModifiedBy>
  <cp:revision>637</cp:revision>
  <dcterms:created xsi:type="dcterms:W3CDTF">2021-08-03T13:17:51Z</dcterms:created>
  <dcterms:modified xsi:type="dcterms:W3CDTF">2026-07-21T11:07:09Z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c135c4ba-2280-41f8-be7d-6f21d368baa3_Enabled">
    <vt:lpwstr>true</vt:lpwstr>
  </property>
  <property fmtid="{D5CDD505-2E9C-101B-9397-08002B2CF9AE}" pid="3" name="MSIP_Label_c135c4ba-2280-41f8-be7d-6f21d368baa3_SetDate">
    <vt:lpwstr>2021-08-03T13:17:55Z</vt:lpwstr>
  </property>
  <property fmtid="{D5CDD505-2E9C-101B-9397-08002B2CF9AE}" pid="4" name="MSIP_Label_c135c4ba-2280-41f8-be7d-6f21d368baa3_Method">
    <vt:lpwstr>Standard</vt:lpwstr>
  </property>
  <property fmtid="{D5CDD505-2E9C-101B-9397-08002B2CF9AE}" pid="5" name="MSIP_Label_c135c4ba-2280-41f8-be7d-6f21d368baa3_Name">
    <vt:lpwstr>c135c4ba-2280-41f8-be7d-6f21d368baa3</vt:lpwstr>
  </property>
  <property fmtid="{D5CDD505-2E9C-101B-9397-08002B2CF9AE}" pid="6" name="MSIP_Label_c135c4ba-2280-41f8-be7d-6f21d368baa3_SiteId">
    <vt:lpwstr>24139d14-c62c-4c47-8bdd-ce71ea1d50cf</vt:lpwstr>
  </property>
  <property fmtid="{D5CDD505-2E9C-101B-9397-08002B2CF9AE}" pid="7" name="MSIP_Label_c135c4ba-2280-41f8-be7d-6f21d368baa3_ActionId">
    <vt:lpwstr>976f3e55-53ac-4ca9-a4a1-fb7723d038a1</vt:lpwstr>
  </property>
  <property fmtid="{D5CDD505-2E9C-101B-9397-08002B2CF9AE}" pid="8" name="MSIP_Label_c135c4ba-2280-41f8-be7d-6f21d368baa3_ContentBits">
    <vt:lpwstr>0</vt:lpwstr>
  </property>
</Properties>
</file>