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customUI/images/SldNbr.png" ContentType="image/.png"/>
  <Override PartName="/customUI/images/DelDocRef.png" ContentType="image/.png"/>
  <Override PartName="/customUI/images/DocRef.png" ContentType="image/.png"/>
  <Override PartName="/customUI/images/TotSldNbr.png" ContentType="image/.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4241f0140aa7438c" Type="http://schemas.microsoft.com/office/2007/relationships/ui/extensibility" Target="customUI/customUI14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7" r:id="rId1"/>
  </p:sldMasterIdLst>
  <p:notesMasterIdLst>
    <p:notesMasterId r:id="rId16"/>
  </p:notesMasterIdLst>
  <p:handoutMasterIdLst>
    <p:handoutMasterId r:id="rId17"/>
  </p:handoutMasterIdLst>
  <p:sldIdLst>
    <p:sldId id="5551" r:id="rId2"/>
    <p:sldId id="5615" r:id="rId3"/>
    <p:sldId id="5616" r:id="rId4"/>
    <p:sldId id="5617" r:id="rId5"/>
    <p:sldId id="5618" r:id="rId6"/>
    <p:sldId id="5639" r:id="rId7"/>
    <p:sldId id="5640" r:id="rId8"/>
    <p:sldId id="5638" r:id="rId9"/>
    <p:sldId id="5642" r:id="rId10"/>
    <p:sldId id="5641" r:id="rId11"/>
    <p:sldId id="5643" r:id="rId12"/>
    <p:sldId id="5644" r:id="rId13"/>
    <p:sldId id="5645" r:id="rId14"/>
    <p:sldId id="5637" r:id="rId15"/>
  </p:sldIdLst>
  <p:sldSz cx="9144000" cy="5143500" type="screen16x9"/>
  <p:notesSz cx="7102475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1348" userDrawn="1">
          <p15:clr>
            <a:srgbClr val="A4A3A4"/>
          </p15:clr>
        </p15:guide>
        <p15:guide id="3" orient="horz" pos="2316" userDrawn="1">
          <p15:clr>
            <a:srgbClr val="A4A3A4"/>
          </p15:clr>
        </p15:guide>
        <p15:guide id="9" orient="horz" pos="973" userDrawn="1">
          <p15:clr>
            <a:srgbClr val="A4A3A4"/>
          </p15:clr>
        </p15:guide>
        <p15:guide id="11" pos="3107" userDrawn="1">
          <p15:clr>
            <a:srgbClr val="A4A3A4"/>
          </p15:clr>
        </p15:guide>
        <p15:guide id="14" pos="5602">
          <p15:clr>
            <a:srgbClr val="A4A3A4"/>
          </p15:clr>
        </p15:guide>
        <p15:guide id="16" pos="5259" userDrawn="1">
          <p15:clr>
            <a:srgbClr val="A4A3A4"/>
          </p15:clr>
        </p15:guide>
        <p15:guide id="18" pos="4740" userDrawn="1">
          <p15:clr>
            <a:srgbClr val="A4A3A4"/>
          </p15:clr>
        </p15:guide>
        <p15:guide id="21" orient="horz" pos="28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7" userDrawn="1">
          <p15:clr>
            <a:srgbClr val="A4A3A4"/>
          </p15:clr>
        </p15:guide>
        <p15:guide id="3" orient="horz" pos="3224" userDrawn="1">
          <p15:clr>
            <a:srgbClr val="A4A3A4"/>
          </p15:clr>
        </p15:guide>
        <p15:guide id="4" pos="22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É Isabelle (TRACTEBEL - BELGIUM)" initials="AI(-B" lastIdx="1" clrIdx="0">
    <p:extLst>
      <p:ext uri="{19B8F6BF-5375-455C-9EA6-DF929625EA0E}">
        <p15:presenceInfo xmlns:p15="http://schemas.microsoft.com/office/powerpoint/2012/main" userId="S::iii488@engie.com::3a6567d3-4dd9-4b03-98d7-d494abe3e2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B3"/>
    <a:srgbClr val="E74A50"/>
    <a:srgbClr val="57BD84"/>
    <a:srgbClr val="00AAFF"/>
    <a:srgbClr val="008FD4"/>
    <a:srgbClr val="80C342"/>
    <a:srgbClr val="00AF62"/>
    <a:srgbClr val="37B9C3"/>
    <a:srgbClr val="80C341"/>
    <a:srgbClr val="5B57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247" autoAdjust="0"/>
  </p:normalViewPr>
  <p:slideViewPr>
    <p:cSldViewPr showGuides="1">
      <p:cViewPr varScale="1">
        <p:scale>
          <a:sx n="141" d="100"/>
          <a:sy n="141" d="100"/>
        </p:scale>
        <p:origin x="702" y="102"/>
      </p:cViewPr>
      <p:guideLst>
        <p:guide orient="horz" pos="1348"/>
        <p:guide orient="horz" pos="2316"/>
        <p:guide orient="horz" pos="973"/>
        <p:guide pos="3107"/>
        <p:guide pos="5602"/>
        <p:guide pos="5259"/>
        <p:guide pos="4740"/>
        <p:guide orient="horz" pos="284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2491" y="48"/>
      </p:cViewPr>
      <p:guideLst>
        <p:guide orient="horz" pos="3132"/>
        <p:guide pos="2147"/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3077740" cy="511730"/>
          </a:xfrm>
          <a:prstGeom prst="rect">
            <a:avLst/>
          </a:prstGeom>
        </p:spPr>
        <p:txBody>
          <a:bodyPr vert="horz" lIns="94180" tIns="47090" rIns="94180" bIns="47090" rtlCol="0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4" y="3"/>
            <a:ext cx="3077740" cy="511730"/>
          </a:xfrm>
          <a:prstGeom prst="rect">
            <a:avLst/>
          </a:prstGeom>
        </p:spPr>
        <p:txBody>
          <a:bodyPr vert="horz" lIns="94180" tIns="47090" rIns="94180" bIns="47090" rtlCol="0"/>
          <a:lstStyle>
            <a:lvl1pPr algn="r">
              <a:defRPr sz="1100"/>
            </a:lvl1pPr>
          </a:lstStyle>
          <a:p>
            <a:fld id="{308B5CF6-9A9A-45C2-BFBB-45234F937B39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721109"/>
            <a:ext cx="3077740" cy="511730"/>
          </a:xfrm>
          <a:prstGeom prst="rect">
            <a:avLst/>
          </a:prstGeom>
        </p:spPr>
        <p:txBody>
          <a:bodyPr vert="horz" lIns="94180" tIns="47090" rIns="94180" bIns="47090" rtlCol="0" anchor="b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4" y="9721109"/>
            <a:ext cx="3077740" cy="511730"/>
          </a:xfrm>
          <a:prstGeom prst="rect">
            <a:avLst/>
          </a:prstGeom>
        </p:spPr>
        <p:txBody>
          <a:bodyPr vert="horz" lIns="94180" tIns="47090" rIns="94180" bIns="47090" rtlCol="0" anchor="b"/>
          <a:lstStyle>
            <a:lvl1pPr algn="r">
              <a:defRPr sz="1100"/>
            </a:lvl1pPr>
          </a:lstStyle>
          <a:p>
            <a:fld id="{A459FFFB-F344-4D06-B03E-C92406B1D2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132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3077740" cy="511730"/>
          </a:xfrm>
          <a:prstGeom prst="rect">
            <a:avLst/>
          </a:prstGeom>
        </p:spPr>
        <p:txBody>
          <a:bodyPr vert="horz" lIns="94180" tIns="47090" rIns="94180" bIns="47090" rtlCol="0"/>
          <a:lstStyle>
            <a:lvl1pPr algn="l">
              <a:defRPr sz="11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094" y="3"/>
            <a:ext cx="3077740" cy="511730"/>
          </a:xfrm>
          <a:prstGeom prst="rect">
            <a:avLst/>
          </a:prstGeom>
        </p:spPr>
        <p:txBody>
          <a:bodyPr vert="horz" lIns="94180" tIns="47090" rIns="94180" bIns="47090" rtlCol="0"/>
          <a:lstStyle>
            <a:lvl1pPr algn="r">
              <a:defRPr sz="11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17/07/2026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0247" y="1088456"/>
            <a:ext cx="5681982" cy="3196776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80" tIns="47090" rIns="94180" bIns="4709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249" y="4861443"/>
            <a:ext cx="5681980" cy="4605575"/>
          </a:xfrm>
          <a:prstGeom prst="rect">
            <a:avLst/>
          </a:prstGeom>
        </p:spPr>
        <p:txBody>
          <a:bodyPr vert="horz" lIns="94180" tIns="47090" rIns="94180" bIns="4709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721109"/>
            <a:ext cx="3077740" cy="511730"/>
          </a:xfrm>
          <a:prstGeom prst="rect">
            <a:avLst/>
          </a:prstGeom>
        </p:spPr>
        <p:txBody>
          <a:bodyPr vert="horz" lIns="94180" tIns="47090" rIns="94180" bIns="47090" rtlCol="0" anchor="b"/>
          <a:lstStyle>
            <a:lvl1pPr algn="l">
              <a:defRPr sz="11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094" y="9721109"/>
            <a:ext cx="3077740" cy="511730"/>
          </a:xfrm>
          <a:prstGeom prst="rect">
            <a:avLst/>
          </a:prstGeom>
        </p:spPr>
        <p:txBody>
          <a:bodyPr vert="horz" lIns="94180" tIns="47090" rIns="94180" bIns="47090" rtlCol="0" anchor="b"/>
          <a:lstStyle>
            <a:lvl1pPr algn="r">
              <a:defRPr sz="11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rgbClr val="354433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rgbClr val="354433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rgbClr val="354433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rgbClr val="354433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rgbClr val="354433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1200" y="1089025"/>
            <a:ext cx="5680075" cy="3195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9866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1200" y="1089025"/>
            <a:ext cx="5680075" cy="3195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7105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ocR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10">
            <a:extLst>
              <a:ext uri="{FF2B5EF4-FFF2-40B4-BE49-F238E27FC236}">
                <a16:creationId xmlns:a16="http://schemas.microsoft.com/office/drawing/2014/main" id="{CDC325B9-9E7F-2140-9A39-A0AE389449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-2132"/>
            <a:ext cx="9143999" cy="5161829"/>
          </a:xfrm>
          <a:prstGeom prst="rect">
            <a:avLst/>
          </a:prstGeom>
        </p:spPr>
      </p:pic>
      <p:pic>
        <p:nvPicPr>
          <p:cNvPr id="27" name="Background right">
            <a:extLst>
              <a:ext uri="{FF2B5EF4-FFF2-40B4-BE49-F238E27FC236}">
                <a16:creationId xmlns:a16="http://schemas.microsoft.com/office/drawing/2014/main" id="{0954BCA3-9CC9-DC41-BD92-2A0BA2C713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888248" y="-96056"/>
            <a:ext cx="1364894" cy="9146610"/>
          </a:xfrm>
          <a:prstGeom prst="rect">
            <a:avLst/>
          </a:prstGeom>
        </p:spPr>
      </p:pic>
      <p:pic>
        <p:nvPicPr>
          <p:cNvPr id="13" name="Background right"/>
          <p:cNvPicPr>
            <a:picLocks noChangeAspect="1"/>
          </p:cNvPicPr>
          <p:nvPr userDrawn="1"/>
        </p:nvPicPr>
        <p:blipFill rotWithShape="1">
          <a:blip r:embed="rId3" cstate="email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5760" y="0"/>
            <a:ext cx="1158240" cy="5143500"/>
          </a:xfrm>
          <a:prstGeom prst="rect">
            <a:avLst/>
          </a:prstGeom>
        </p:spPr>
      </p:pic>
      <p:sp>
        <p:nvSpPr>
          <p:cNvPr id="26" name="L-shape 25">
            <a:extLst>
              <a:ext uri="{FF2B5EF4-FFF2-40B4-BE49-F238E27FC236}">
                <a16:creationId xmlns:a16="http://schemas.microsoft.com/office/drawing/2014/main" id="{C7ADA755-8A8D-6F47-817C-C20FE4B056A1}"/>
              </a:ext>
            </a:extLst>
          </p:cNvPr>
          <p:cNvSpPr/>
          <p:nvPr userDrawn="1"/>
        </p:nvSpPr>
        <p:spPr>
          <a:xfrm rot="5400000" flipH="1" flipV="1">
            <a:off x="7794365" y="3808340"/>
            <a:ext cx="1350830" cy="1351883"/>
          </a:xfrm>
          <a:prstGeom prst="corner">
            <a:avLst>
              <a:gd name="adj1" fmla="val 32977"/>
              <a:gd name="adj2" fmla="val 33563"/>
            </a:avLst>
          </a:pr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sp>
        <p:nvSpPr>
          <p:cNvPr id="36" name="chkConfidential">
            <a:extLst>
              <a:ext uri="{FF2B5EF4-FFF2-40B4-BE49-F238E27FC236}">
                <a16:creationId xmlns:a16="http://schemas.microsoft.com/office/drawing/2014/main" id="{6693BA72-31C1-463E-A7B9-F1E60DED98A7}"/>
              </a:ext>
            </a:extLst>
          </p:cNvPr>
          <p:cNvSpPr/>
          <p:nvPr userDrawn="1"/>
        </p:nvSpPr>
        <p:spPr bwMode="gray">
          <a:xfrm>
            <a:off x="6260616" y="4515966"/>
            <a:ext cx="250030" cy="250030"/>
          </a:xfrm>
          <a:prstGeom prst="ellipse">
            <a:avLst/>
          </a:prstGeom>
          <a:pattFill prst="pct5">
            <a:fgClr>
              <a:srgbClr val="FF0000">
                <a:alpha val="0"/>
              </a:srgbClr>
            </a:fgClr>
            <a:bgClr>
              <a:srgbClr val="FF0000">
                <a:alpha val="0"/>
              </a:srgbClr>
            </a:bgClr>
          </a:patt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7" name="chkRestricted">
            <a:extLst>
              <a:ext uri="{FF2B5EF4-FFF2-40B4-BE49-F238E27FC236}">
                <a16:creationId xmlns:a16="http://schemas.microsoft.com/office/drawing/2014/main" id="{00CA5114-E20D-45F0-96AC-15DAB2AF65E5}"/>
              </a:ext>
            </a:extLst>
          </p:cNvPr>
          <p:cNvSpPr/>
          <p:nvPr userDrawn="1"/>
        </p:nvSpPr>
        <p:spPr bwMode="gray">
          <a:xfrm>
            <a:off x="4994966" y="4515966"/>
            <a:ext cx="250030" cy="250030"/>
          </a:xfrm>
          <a:prstGeom prst="ellipse">
            <a:avLst/>
          </a:prstGeom>
          <a:pattFill prst="pct5">
            <a:fgClr>
              <a:srgbClr val="FF6E23">
                <a:alpha val="0"/>
              </a:srgbClr>
            </a:fgClr>
            <a:bgClr>
              <a:srgbClr val="FF6E23">
                <a:alpha val="0"/>
              </a:srgbClr>
            </a:bgClr>
          </a:patt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8" name="chkPublic">
            <a:extLst>
              <a:ext uri="{FF2B5EF4-FFF2-40B4-BE49-F238E27FC236}">
                <a16:creationId xmlns:a16="http://schemas.microsoft.com/office/drawing/2014/main" id="{E6CDD936-C45D-49E3-AA42-ED97F2886CC8}"/>
              </a:ext>
            </a:extLst>
          </p:cNvPr>
          <p:cNvSpPr/>
          <p:nvPr userDrawn="1"/>
        </p:nvSpPr>
        <p:spPr bwMode="gray">
          <a:xfrm>
            <a:off x="2516200" y="4515966"/>
            <a:ext cx="250030" cy="250030"/>
          </a:xfrm>
          <a:prstGeom prst="ellipse">
            <a:avLst/>
          </a:prstGeom>
          <a:pattFill prst="pct5">
            <a:fgClr>
              <a:srgbClr val="1C2691"/>
            </a:fgClr>
            <a:bgClr>
              <a:srgbClr val="1C2691"/>
            </a:bgClr>
          </a:patt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9" name="chkInternal">
            <a:extLst>
              <a:ext uri="{FF2B5EF4-FFF2-40B4-BE49-F238E27FC236}">
                <a16:creationId xmlns:a16="http://schemas.microsoft.com/office/drawing/2014/main" id="{8B201DDA-2941-4890-873C-870BCDD925AB}"/>
              </a:ext>
            </a:extLst>
          </p:cNvPr>
          <p:cNvSpPr/>
          <p:nvPr userDrawn="1"/>
        </p:nvSpPr>
        <p:spPr bwMode="gray">
          <a:xfrm>
            <a:off x="3689253" y="4515966"/>
            <a:ext cx="250030" cy="250030"/>
          </a:xfrm>
          <a:prstGeom prst="ellipse">
            <a:avLst/>
          </a:prstGeom>
          <a:pattFill prst="pct5">
            <a:fgClr>
              <a:srgbClr val="B878BF">
                <a:alpha val="0"/>
              </a:srgbClr>
            </a:fgClr>
            <a:bgClr>
              <a:srgbClr val="B878BF">
                <a:alpha val="0"/>
              </a:srgbClr>
            </a:bgClr>
          </a:patt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0" name="txtConfidential">
            <a:extLst>
              <a:ext uri="{FF2B5EF4-FFF2-40B4-BE49-F238E27FC236}">
                <a16:creationId xmlns:a16="http://schemas.microsoft.com/office/drawing/2014/main" id="{C37DDCC5-B07C-4A26-8A2E-6916FC72F2E7}"/>
              </a:ext>
            </a:extLst>
          </p:cNvPr>
          <p:cNvSpPr/>
          <p:nvPr userDrawn="1"/>
        </p:nvSpPr>
        <p:spPr bwMode="gray">
          <a:xfrm>
            <a:off x="5669868" y="4904414"/>
            <a:ext cx="1422412" cy="195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0" i="0" dirty="0">
                <a:solidFill>
                  <a:srgbClr val="D9D9D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CONFIDENTIAL</a:t>
            </a:r>
          </a:p>
        </p:txBody>
      </p:sp>
      <p:sp>
        <p:nvSpPr>
          <p:cNvPr id="41" name="txtRestricted">
            <a:extLst>
              <a:ext uri="{FF2B5EF4-FFF2-40B4-BE49-F238E27FC236}">
                <a16:creationId xmlns:a16="http://schemas.microsoft.com/office/drawing/2014/main" id="{E4C388CD-A243-44C4-9CB1-FB99534D74FA}"/>
              </a:ext>
            </a:extLst>
          </p:cNvPr>
          <p:cNvSpPr/>
          <p:nvPr userDrawn="1"/>
        </p:nvSpPr>
        <p:spPr bwMode="gray">
          <a:xfrm>
            <a:off x="4562432" y="4904414"/>
            <a:ext cx="1107436" cy="195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0" i="0" dirty="0">
                <a:solidFill>
                  <a:srgbClr val="D9D9D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RESTRICTED</a:t>
            </a:r>
          </a:p>
        </p:txBody>
      </p:sp>
      <p:sp>
        <p:nvSpPr>
          <p:cNvPr id="42" name="txtPublic">
            <a:extLst>
              <a:ext uri="{FF2B5EF4-FFF2-40B4-BE49-F238E27FC236}">
                <a16:creationId xmlns:a16="http://schemas.microsoft.com/office/drawing/2014/main" id="{1D11143C-5B06-47E5-B45B-EA51CD6A3962}"/>
              </a:ext>
            </a:extLst>
          </p:cNvPr>
          <p:cNvSpPr/>
          <p:nvPr userDrawn="1"/>
        </p:nvSpPr>
        <p:spPr bwMode="gray">
          <a:xfrm>
            <a:off x="2285492" y="4904414"/>
            <a:ext cx="711206" cy="210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0" i="0" dirty="0">
                <a:solidFill>
                  <a:srgbClr val="1C269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PUBLIC</a:t>
            </a:r>
          </a:p>
        </p:txBody>
      </p:sp>
      <p:sp>
        <p:nvSpPr>
          <p:cNvPr id="43" name="txtInternal">
            <a:extLst>
              <a:ext uri="{FF2B5EF4-FFF2-40B4-BE49-F238E27FC236}">
                <a16:creationId xmlns:a16="http://schemas.microsoft.com/office/drawing/2014/main" id="{C935F8F4-301D-4DF6-BCD2-0D8701D32C74}"/>
              </a:ext>
            </a:extLst>
          </p:cNvPr>
          <p:cNvSpPr/>
          <p:nvPr userDrawn="1"/>
        </p:nvSpPr>
        <p:spPr bwMode="gray">
          <a:xfrm>
            <a:off x="3303958" y="4904414"/>
            <a:ext cx="997759" cy="200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0" i="0" dirty="0">
                <a:solidFill>
                  <a:srgbClr val="D9D9D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INTERNAL</a:t>
            </a:r>
          </a:p>
        </p:txBody>
      </p:sp>
      <p:cxnSp>
        <p:nvCxnSpPr>
          <p:cNvPr id="44" name="Connecteur droit 25">
            <a:extLst>
              <a:ext uri="{FF2B5EF4-FFF2-40B4-BE49-F238E27FC236}">
                <a16:creationId xmlns:a16="http://schemas.microsoft.com/office/drawing/2014/main" id="{FC0E8454-E57C-411E-9C78-8398B2102268}"/>
              </a:ext>
            </a:extLst>
          </p:cNvPr>
          <p:cNvCxnSpPr>
            <a:cxnSpLocks/>
          </p:cNvCxnSpPr>
          <p:nvPr userDrawn="1"/>
        </p:nvCxnSpPr>
        <p:spPr>
          <a:xfrm>
            <a:off x="3221596" y="4803998"/>
            <a:ext cx="0" cy="198000"/>
          </a:xfrm>
          <a:prstGeom prst="line">
            <a:avLst/>
          </a:prstGeom>
          <a:ln w="635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25">
            <a:extLst>
              <a:ext uri="{FF2B5EF4-FFF2-40B4-BE49-F238E27FC236}">
                <a16:creationId xmlns:a16="http://schemas.microsoft.com/office/drawing/2014/main" id="{7CF81292-D4B1-48DD-9CFF-7232C1915F4B}"/>
              </a:ext>
            </a:extLst>
          </p:cNvPr>
          <p:cNvCxnSpPr>
            <a:cxnSpLocks/>
          </p:cNvCxnSpPr>
          <p:nvPr userDrawn="1"/>
        </p:nvCxnSpPr>
        <p:spPr>
          <a:xfrm>
            <a:off x="4517740" y="4803998"/>
            <a:ext cx="0" cy="198000"/>
          </a:xfrm>
          <a:prstGeom prst="line">
            <a:avLst/>
          </a:prstGeom>
          <a:ln w="635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25">
            <a:extLst>
              <a:ext uri="{FF2B5EF4-FFF2-40B4-BE49-F238E27FC236}">
                <a16:creationId xmlns:a16="http://schemas.microsoft.com/office/drawing/2014/main" id="{1699289E-6D7A-4B29-B142-3FD7563250D3}"/>
              </a:ext>
            </a:extLst>
          </p:cNvPr>
          <p:cNvCxnSpPr>
            <a:cxnSpLocks/>
          </p:cNvCxnSpPr>
          <p:nvPr userDrawn="1"/>
        </p:nvCxnSpPr>
        <p:spPr>
          <a:xfrm>
            <a:off x="5741876" y="4803998"/>
            <a:ext cx="0" cy="198000"/>
          </a:xfrm>
          <a:prstGeom prst="line">
            <a:avLst/>
          </a:prstGeom>
          <a:ln w="635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983420" y="3013248"/>
            <a:ext cx="5177160" cy="350590"/>
          </a:xfrm>
        </p:spPr>
        <p:txBody>
          <a:bodyPr wrap="square" lIns="0" tIns="0" rIns="0" bIns="0">
            <a:noAutofit/>
          </a:bodyPr>
          <a:lstStyle>
            <a:lvl1pPr marL="0" indent="0" algn="ctr">
              <a:buNone/>
              <a:defRPr sz="2100" b="1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983420" y="2017438"/>
            <a:ext cx="5177160" cy="968400"/>
          </a:xfrm>
        </p:spPr>
        <p:txBody>
          <a:bodyPr anchor="b" anchorCtr="0"/>
          <a:lstStyle>
            <a:lvl1pPr algn="ctr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 in 2 lines max.</a:t>
            </a:r>
          </a:p>
        </p:txBody>
      </p:sp>
      <p:sp>
        <p:nvSpPr>
          <p:cNvPr id="24" name="L-shape 23">
            <a:extLst>
              <a:ext uri="{FF2B5EF4-FFF2-40B4-BE49-F238E27FC236}">
                <a16:creationId xmlns:a16="http://schemas.microsoft.com/office/drawing/2014/main" id="{8643F95D-EB6B-5A4F-BC61-AC4DD4A60455}"/>
              </a:ext>
            </a:extLst>
          </p:cNvPr>
          <p:cNvSpPr/>
          <p:nvPr userDrawn="1"/>
        </p:nvSpPr>
        <p:spPr>
          <a:xfrm rot="5400000">
            <a:off x="526" y="-2658"/>
            <a:ext cx="1350830" cy="1351883"/>
          </a:xfrm>
          <a:prstGeom prst="corner">
            <a:avLst>
              <a:gd name="adj1" fmla="val 32977"/>
              <a:gd name="adj2" fmla="val 3356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sp>
        <p:nvSpPr>
          <p:cNvPr id="23" name="Slide Number Placeholder 3"/>
          <p:cNvSpPr>
            <a:spLocks noGrp="1"/>
          </p:cNvSpPr>
          <p:nvPr>
            <p:ph type="sldNum" sz="quarter" idx="22"/>
          </p:nvPr>
        </p:nvSpPr>
        <p:spPr>
          <a:xfrm>
            <a:off x="8280000" y="4903050"/>
            <a:ext cx="648000" cy="25003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5" name="Picture 34" descr="Logo&#10;&#10;Description automatically generated">
            <a:extLst>
              <a:ext uri="{FF2B5EF4-FFF2-40B4-BE49-F238E27FC236}">
                <a16:creationId xmlns:a16="http://schemas.microsoft.com/office/drawing/2014/main" id="{E2E16E85-310C-954E-ACE6-F8C3577AD2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3246" y="1275606"/>
            <a:ext cx="33274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6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317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Chapter A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61">
            <a:extLst>
              <a:ext uri="{FF2B5EF4-FFF2-40B4-BE49-F238E27FC236}">
                <a16:creationId xmlns:a16="http://schemas.microsoft.com/office/drawing/2014/main" id="{C1D80B02-3ED4-4E1E-A897-042DB3BFBF0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0" y="0"/>
            <a:ext cx="9151610" cy="5143499"/>
          </a:xfrm>
          <a:solidFill>
            <a:schemeClr val="bg2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r>
              <a:rPr lang="en-US" noProof="0" dirty="0"/>
              <a:t>Select the icon to insert a picture</a:t>
            </a:r>
          </a:p>
        </p:txBody>
      </p:sp>
      <p:sp>
        <p:nvSpPr>
          <p:cNvPr id="2" name="Chapter Title"/>
          <p:cNvSpPr>
            <a:spLocks noGrp="1"/>
          </p:cNvSpPr>
          <p:nvPr userDrawn="1">
            <p:ph type="title" hasCustomPrompt="1"/>
          </p:nvPr>
        </p:nvSpPr>
        <p:spPr>
          <a:xfrm>
            <a:off x="2145841" y="2031810"/>
            <a:ext cx="3456384" cy="827972"/>
          </a:xfrm>
          <a:noFill/>
        </p:spPr>
        <p:txBody>
          <a:bodyPr vert="horz" lIns="0" tIns="0" rIns="0" bIns="0" rtlCol="0" anchor="ctr" anchorCtr="0">
            <a:noAutofit/>
          </a:bodyPr>
          <a:lstStyle>
            <a:lvl1pPr algn="l">
              <a:lnSpc>
                <a:spcPts val="3300"/>
              </a:lnSpc>
              <a:defRPr lang="en-GB" sz="320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 dirty="0"/>
              <a:t>Slogan </a:t>
            </a:r>
            <a:br>
              <a:rPr lang="en-US" dirty="0"/>
            </a:br>
            <a:r>
              <a:rPr lang="en-US" dirty="0"/>
              <a:t>our </a:t>
            </a:r>
            <a:r>
              <a:rPr lang="en-US" noProof="0" dirty="0"/>
              <a:t>quote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with 4 lines maximum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65891-49B6-B94F-ACAC-0A9A5E5A69E6}"/>
              </a:ext>
            </a:extLst>
          </p:cNvPr>
          <p:cNvSpPr>
            <a:spLocks noGrp="1"/>
          </p:cNvSpPr>
          <p:nvPr userDrawn="1">
            <p:ph type="dt" sz="half" idx="26"/>
          </p:nvPr>
        </p:nvSpPr>
        <p:spPr>
          <a:xfrm>
            <a:off x="540000" y="4903200"/>
            <a:ext cx="540000" cy="250031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E49AB2-1AF6-FF4E-B2C4-5CD76031E779}"/>
              </a:ext>
            </a:extLst>
          </p:cNvPr>
          <p:cNvSpPr>
            <a:spLocks noGrp="1"/>
          </p:cNvSpPr>
          <p:nvPr userDrawn="1">
            <p:ph type="ftr" sz="quarter" idx="27"/>
          </p:nvPr>
        </p:nvSpPr>
        <p:spPr>
          <a:xfrm>
            <a:off x="1152824" y="4903200"/>
            <a:ext cx="6660000" cy="250031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D9211F-2542-3E46-8F53-D42A8F9A0BEB}"/>
              </a:ext>
            </a:extLst>
          </p:cNvPr>
          <p:cNvSpPr>
            <a:spLocks noGrp="1"/>
          </p:cNvSpPr>
          <p:nvPr userDrawn="1">
            <p:ph type="sldNum" sz="quarter" idx="28"/>
          </p:nvPr>
        </p:nvSpPr>
        <p:spPr>
          <a:xfrm>
            <a:off x="8280000" y="4903200"/>
            <a:ext cx="649285" cy="250031"/>
          </a:xfrm>
        </p:spPr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5ACF17C1-CB07-844B-8B1A-52935C25A1E3}"/>
              </a:ext>
            </a:extLst>
          </p:cNvPr>
          <p:cNvSpPr/>
          <p:nvPr userDrawn="1"/>
        </p:nvSpPr>
        <p:spPr>
          <a:xfrm rot="5400000">
            <a:off x="1367440" y="825484"/>
            <a:ext cx="827972" cy="828618"/>
          </a:xfrm>
          <a:prstGeom prst="corner">
            <a:avLst>
              <a:gd name="adj1" fmla="val 32977"/>
              <a:gd name="adj2" fmla="val 335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sp>
        <p:nvSpPr>
          <p:cNvPr id="21" name="L-shape 20">
            <a:extLst>
              <a:ext uri="{FF2B5EF4-FFF2-40B4-BE49-F238E27FC236}">
                <a16:creationId xmlns:a16="http://schemas.microsoft.com/office/drawing/2014/main" id="{9410D150-A93B-4948-9CD6-D1443FA07833}"/>
              </a:ext>
            </a:extLst>
          </p:cNvPr>
          <p:cNvSpPr/>
          <p:nvPr userDrawn="1"/>
        </p:nvSpPr>
        <p:spPr>
          <a:xfrm rot="5400000" flipH="1" flipV="1">
            <a:off x="4788347" y="3237631"/>
            <a:ext cx="827972" cy="828618"/>
          </a:xfrm>
          <a:prstGeom prst="corner">
            <a:avLst>
              <a:gd name="adj1" fmla="val 32977"/>
              <a:gd name="adj2" fmla="val 335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pic>
        <p:nvPicPr>
          <p:cNvPr id="22" name="Picture 21" descr="A picture containing logo&#10;&#10;Description automatically generated">
            <a:extLst>
              <a:ext uri="{FF2B5EF4-FFF2-40B4-BE49-F238E27FC236}">
                <a16:creationId xmlns:a16="http://schemas.microsoft.com/office/drawing/2014/main" id="{FB54BBB6-3775-B84C-A5BE-FC805A07B7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339502"/>
            <a:ext cx="27686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0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05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546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hapter A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61">
            <a:extLst>
              <a:ext uri="{FF2B5EF4-FFF2-40B4-BE49-F238E27FC236}">
                <a16:creationId xmlns:a16="http://schemas.microsoft.com/office/drawing/2014/main" id="{C1D80B02-3ED4-4E1E-A897-042DB3BFBF0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0" y="0"/>
            <a:ext cx="9151610" cy="5143499"/>
          </a:xfrm>
          <a:solidFill>
            <a:schemeClr val="bg2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r>
              <a:rPr lang="en-US" noProof="0" dirty="0"/>
              <a:t>Select the icon to insert a picture</a:t>
            </a:r>
          </a:p>
        </p:txBody>
      </p:sp>
      <p:sp>
        <p:nvSpPr>
          <p:cNvPr id="2" name="Chapter Title"/>
          <p:cNvSpPr>
            <a:spLocks noGrp="1"/>
          </p:cNvSpPr>
          <p:nvPr userDrawn="1">
            <p:ph type="title" hasCustomPrompt="1"/>
          </p:nvPr>
        </p:nvSpPr>
        <p:spPr>
          <a:xfrm>
            <a:off x="4139952" y="2031810"/>
            <a:ext cx="4140048" cy="827972"/>
          </a:xfrm>
          <a:noFill/>
        </p:spPr>
        <p:txBody>
          <a:bodyPr vert="horz" lIns="0" tIns="0" rIns="0" bIns="0" rtlCol="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ts val="33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800" b="1" smtClean="0">
                <a:effectLst/>
              </a:defRPr>
            </a:lvl1pPr>
          </a:lstStyle>
          <a:p>
            <a:br>
              <a:rPr lang="en-GB" dirty="0">
                <a:effectLst/>
                <a:latin typeface="Arial" panose="020B0604020202020204" pitchFamily="34" charset="0"/>
              </a:rPr>
            </a:br>
            <a:br>
              <a:rPr lang="en-GB" dirty="0">
                <a:effectLst/>
                <a:latin typeface="Arial" panose="020B0604020202020204" pitchFamily="34" charset="0"/>
              </a:rPr>
            </a:br>
            <a:r>
              <a:rPr lang="en-GB" dirty="0">
                <a:effectLst/>
                <a:latin typeface="Arial" panose="020B0604020202020204" pitchFamily="34" charset="0"/>
              </a:rPr>
              <a:t>We are a community </a:t>
            </a:r>
            <a:br>
              <a:rPr lang="en-GB" dirty="0">
                <a:effectLst/>
                <a:latin typeface="Arial" panose="020B0604020202020204" pitchFamily="34" charset="0"/>
              </a:rPr>
            </a:br>
            <a:r>
              <a:rPr lang="en-GB" dirty="0">
                <a:effectLst/>
                <a:latin typeface="Arial" panose="020B0604020202020204" pitchFamily="34" charset="0"/>
              </a:rPr>
              <a:t>of imaginative experts engineering </a:t>
            </a:r>
            <a:br>
              <a:rPr lang="en-GB" dirty="0">
                <a:effectLst/>
                <a:latin typeface="Arial" panose="020B0604020202020204" pitchFamily="34" charset="0"/>
              </a:rPr>
            </a:br>
            <a:r>
              <a:rPr lang="en-GB" dirty="0">
                <a:effectLst/>
                <a:latin typeface="Arial" panose="020B0604020202020204" pitchFamily="34" charset="0"/>
              </a:rPr>
              <a:t>a carbon neutral future.</a:t>
            </a:r>
            <a:endParaRPr lang="en-GB" dirty="0">
              <a:solidFill>
                <a:srgbClr val="7F7F7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65891-49B6-B94F-ACAC-0A9A5E5A69E6}"/>
              </a:ext>
            </a:extLst>
          </p:cNvPr>
          <p:cNvSpPr>
            <a:spLocks noGrp="1"/>
          </p:cNvSpPr>
          <p:nvPr userDrawn="1">
            <p:ph type="dt" sz="half" idx="26"/>
          </p:nvPr>
        </p:nvSpPr>
        <p:spPr>
          <a:xfrm>
            <a:off x="540000" y="4903200"/>
            <a:ext cx="540000" cy="250031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E49AB2-1AF6-FF4E-B2C4-5CD76031E779}"/>
              </a:ext>
            </a:extLst>
          </p:cNvPr>
          <p:cNvSpPr>
            <a:spLocks noGrp="1"/>
          </p:cNvSpPr>
          <p:nvPr userDrawn="1">
            <p:ph type="ftr" sz="quarter" idx="27"/>
          </p:nvPr>
        </p:nvSpPr>
        <p:spPr>
          <a:xfrm>
            <a:off x="1152824" y="4903200"/>
            <a:ext cx="6660000" cy="250031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D9211F-2542-3E46-8F53-D42A8F9A0BEB}"/>
              </a:ext>
            </a:extLst>
          </p:cNvPr>
          <p:cNvSpPr>
            <a:spLocks noGrp="1"/>
          </p:cNvSpPr>
          <p:nvPr userDrawn="1">
            <p:ph type="sldNum" sz="quarter" idx="28"/>
          </p:nvPr>
        </p:nvSpPr>
        <p:spPr>
          <a:xfrm>
            <a:off x="8280000" y="4903200"/>
            <a:ext cx="649285" cy="250031"/>
          </a:xfrm>
        </p:spPr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5ACF17C1-CB07-844B-8B1A-52935C25A1E3}"/>
              </a:ext>
            </a:extLst>
          </p:cNvPr>
          <p:cNvSpPr/>
          <p:nvPr userDrawn="1"/>
        </p:nvSpPr>
        <p:spPr>
          <a:xfrm rot="5400000">
            <a:off x="3361551" y="825484"/>
            <a:ext cx="827972" cy="828618"/>
          </a:xfrm>
          <a:prstGeom prst="corner">
            <a:avLst>
              <a:gd name="adj1" fmla="val 32977"/>
              <a:gd name="adj2" fmla="val 3356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sp>
        <p:nvSpPr>
          <p:cNvPr id="21" name="L-shape 20">
            <a:extLst>
              <a:ext uri="{FF2B5EF4-FFF2-40B4-BE49-F238E27FC236}">
                <a16:creationId xmlns:a16="http://schemas.microsoft.com/office/drawing/2014/main" id="{9410D150-A93B-4948-9CD6-D1443FA07833}"/>
              </a:ext>
            </a:extLst>
          </p:cNvPr>
          <p:cNvSpPr/>
          <p:nvPr userDrawn="1"/>
        </p:nvSpPr>
        <p:spPr>
          <a:xfrm rot="5400000" flipH="1" flipV="1">
            <a:off x="6782458" y="3237631"/>
            <a:ext cx="827972" cy="828618"/>
          </a:xfrm>
          <a:prstGeom prst="corner">
            <a:avLst>
              <a:gd name="adj1" fmla="val 32977"/>
              <a:gd name="adj2" fmla="val 33563"/>
            </a:avLst>
          </a:pr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pic>
        <p:nvPicPr>
          <p:cNvPr id="22" name="Picture 21" descr="A picture containing logo&#10;&#10;Description automatically generated">
            <a:extLst>
              <a:ext uri="{FF2B5EF4-FFF2-40B4-BE49-F238E27FC236}">
                <a16:creationId xmlns:a16="http://schemas.microsoft.com/office/drawing/2014/main" id="{FB54BBB6-3775-B84C-A5BE-FC805A07B7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339502"/>
            <a:ext cx="2768600" cy="774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B9AFD1B-71F2-034E-8A9B-DBC4E201E0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6" y="416972"/>
            <a:ext cx="2174240" cy="61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2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41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546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468000" y="360000"/>
            <a:ext cx="7056328" cy="647278"/>
          </a:xfrm>
        </p:spPr>
        <p:txBody>
          <a:bodyPr/>
          <a:lstStyle>
            <a:lvl1pPr>
              <a:defRPr baseline="0">
                <a:gradFill>
                  <a:gsLst>
                    <a:gs pos="0">
                      <a:srgbClr val="00AAFF"/>
                    </a:gs>
                    <a:gs pos="100000">
                      <a:srgbClr val="0078BE"/>
                    </a:gs>
                  </a:gsLst>
                  <a:lin ang="2700000" scaled="0"/>
                </a:gradFill>
              </a:defRPr>
            </a:lvl1pPr>
          </a:lstStyle>
          <a:p>
            <a:r>
              <a:rPr lang="en-US" noProof="0" dirty="0"/>
              <a:t>Presentation topics</a:t>
            </a:r>
          </a:p>
        </p:txBody>
      </p:sp>
      <p:sp>
        <p:nvSpPr>
          <p:cNvPr id="28" name="Text Placeholder Chap 1">
            <a:extLst>
              <a:ext uri="{FF2B5EF4-FFF2-40B4-BE49-F238E27FC236}">
                <a16:creationId xmlns:a16="http://schemas.microsoft.com/office/drawing/2014/main" id="{5F226C14-B800-49DE-8208-EA0CAA09AF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1044064" y="2573230"/>
            <a:ext cx="3527936" cy="1143114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  <a:lvl2pPr marL="212725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None/>
              <a:tabLst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noProof="0" dirty="0"/>
              <a:t>2 Chapter title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endParaRPr lang="en-US" noProof="0" dirty="0"/>
          </a:p>
        </p:txBody>
      </p:sp>
      <p:sp>
        <p:nvSpPr>
          <p:cNvPr id="29" name="Text Placeholder Chap 1">
            <a:extLst>
              <a:ext uri="{FF2B5EF4-FFF2-40B4-BE49-F238E27FC236}">
                <a16:creationId xmlns:a16="http://schemas.microsoft.com/office/drawing/2014/main" id="{8157238F-5456-4042-8FDD-40FFA853B3E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1044064" y="3820342"/>
            <a:ext cx="3527936" cy="989660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  <a:lvl2pPr marL="212725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None/>
              <a:tabLst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noProof="0" dirty="0"/>
              <a:t>3 Chapter title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endParaRPr lang="en-US" noProof="0" dirty="0"/>
          </a:p>
        </p:txBody>
      </p:sp>
      <p:sp>
        <p:nvSpPr>
          <p:cNvPr id="30" name="Text Placeholder Chap 1">
            <a:extLst>
              <a:ext uri="{FF2B5EF4-FFF2-40B4-BE49-F238E27FC236}">
                <a16:creationId xmlns:a16="http://schemas.microsoft.com/office/drawing/2014/main" id="{D3305B76-B278-4127-9C7C-8577E9A0E9F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4791182" y="1326118"/>
            <a:ext cx="3527936" cy="1143114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  <a:lvl2pPr marL="212725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None/>
              <a:tabLst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noProof="0" dirty="0"/>
              <a:t>4 Chapter title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endParaRPr lang="en-US" noProof="0" dirty="0"/>
          </a:p>
        </p:txBody>
      </p:sp>
      <p:sp>
        <p:nvSpPr>
          <p:cNvPr id="31" name="Text Placeholder Chap 1">
            <a:extLst>
              <a:ext uri="{FF2B5EF4-FFF2-40B4-BE49-F238E27FC236}">
                <a16:creationId xmlns:a16="http://schemas.microsoft.com/office/drawing/2014/main" id="{1D9C5130-E12B-4699-95C7-4CC13537F8B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4791182" y="2573230"/>
            <a:ext cx="3527936" cy="1143114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  <a:lvl2pPr marL="212725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None/>
              <a:tabLst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noProof="0" dirty="0"/>
              <a:t>5 Chapter title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endParaRPr lang="en-US" noProof="0" dirty="0"/>
          </a:p>
        </p:txBody>
      </p:sp>
      <p:sp>
        <p:nvSpPr>
          <p:cNvPr id="32" name="Text Placeholder Chap 1">
            <a:extLst>
              <a:ext uri="{FF2B5EF4-FFF2-40B4-BE49-F238E27FC236}">
                <a16:creationId xmlns:a16="http://schemas.microsoft.com/office/drawing/2014/main" id="{037C6EE8-DA9D-4D48-BFBD-B0CB85782E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4791182" y="3820342"/>
            <a:ext cx="3527936" cy="989660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  <a:lvl2pPr marL="212725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None/>
              <a:tabLst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noProof="0" dirty="0"/>
              <a:t>6 Chapter title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endParaRPr lang="en-US" noProof="0" dirty="0"/>
          </a:p>
        </p:txBody>
      </p:sp>
      <p:sp>
        <p:nvSpPr>
          <p:cNvPr id="15" name="Text Placeholder Chap 1">
            <a:extLst>
              <a:ext uri="{FF2B5EF4-FFF2-40B4-BE49-F238E27FC236}">
                <a16:creationId xmlns:a16="http://schemas.microsoft.com/office/drawing/2014/main" id="{734B546D-1A61-4C9E-9DCF-D08D3D7E36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1049744" y="1315272"/>
            <a:ext cx="3527936" cy="1143114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  <a:lvl2pPr marL="212725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None/>
              <a:tabLst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noProof="0" dirty="0"/>
              <a:t>1 Chapter title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r>
              <a:rPr lang="en-US" noProof="0" dirty="0"/>
              <a:t>Text level 2</a:t>
            </a:r>
          </a:p>
          <a:p>
            <a:pPr marL="442913" marR="0" lvl="1" indent="-2301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0000"/>
              <a:buFont typeface="Courier New" panose="02070309020205020404" pitchFamily="49" charset="0"/>
              <a:buChar char="o"/>
              <a:tabLst/>
              <a:defRPr/>
            </a:pPr>
            <a:endParaRPr lang="en-US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47BAB7-35E0-4E8B-9C62-3106953D4D9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FC99CB5-1041-48C8-B152-EB719094A63E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2AF0582-C55D-423D-AEE1-813503D8D2A2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061B011-0934-6541-84EB-BB9240D69D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00" y="11958"/>
            <a:ext cx="576064" cy="16420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CE94F3F-41FA-8B4A-87AB-B3BAB70EF773}"/>
              </a:ext>
            </a:extLst>
          </p:cNvPr>
          <p:cNvGrpSpPr/>
          <p:nvPr userDrawn="1"/>
        </p:nvGrpSpPr>
        <p:grpSpPr>
          <a:xfrm>
            <a:off x="-1" y="-2131"/>
            <a:ext cx="9144001" cy="5149100"/>
            <a:chOff x="-1" y="-2131"/>
            <a:chExt cx="9144001" cy="5149100"/>
          </a:xfrm>
        </p:grpSpPr>
        <p:sp>
          <p:nvSpPr>
            <p:cNvPr id="19" name="L-shape 18">
              <a:extLst>
                <a:ext uri="{FF2B5EF4-FFF2-40B4-BE49-F238E27FC236}">
                  <a16:creationId xmlns:a16="http://schemas.microsoft.com/office/drawing/2014/main" id="{6EFACC03-E2D2-3643-A46C-89435E3545F1}"/>
                </a:ext>
              </a:extLst>
            </p:cNvPr>
            <p:cNvSpPr/>
            <p:nvPr userDrawn="1"/>
          </p:nvSpPr>
          <p:spPr>
            <a:xfrm rot="5400000">
              <a:off x="210" y="-2342"/>
              <a:ext cx="540428" cy="540849"/>
            </a:xfrm>
            <a:prstGeom prst="corner">
              <a:avLst>
                <a:gd name="adj1" fmla="val 32977"/>
                <a:gd name="adj2" fmla="val 3356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  <p:sp>
          <p:nvSpPr>
            <p:cNvPr id="20" name="L-shape 19">
              <a:extLst>
                <a:ext uri="{FF2B5EF4-FFF2-40B4-BE49-F238E27FC236}">
                  <a16:creationId xmlns:a16="http://schemas.microsoft.com/office/drawing/2014/main" id="{3DBA943A-988D-B54F-AC32-42319356BFA8}"/>
                </a:ext>
              </a:extLst>
            </p:cNvPr>
            <p:cNvSpPr/>
            <p:nvPr userDrawn="1"/>
          </p:nvSpPr>
          <p:spPr>
            <a:xfrm rot="5400000" flipH="1" flipV="1">
              <a:off x="8603362" y="4606330"/>
              <a:ext cx="540428" cy="540849"/>
            </a:xfrm>
            <a:prstGeom prst="corner">
              <a:avLst>
                <a:gd name="adj1" fmla="val 32977"/>
                <a:gd name="adj2" fmla="val 33563"/>
              </a:avLst>
            </a:prstGeom>
            <a:solidFill>
              <a:srgbClr val="0066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</p:grpSp>
    </p:spTree>
    <p:extLst>
      <p:ext uri="{BB962C8B-B14F-4D97-AF65-F5344CB8AC3E}">
        <p14:creationId xmlns:p14="http://schemas.microsoft.com/office/powerpoint/2010/main" val="2074068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1pPr marL="228600" indent="-228600">
              <a:tabLst/>
              <a:defRPr/>
            </a:lvl1pPr>
            <a:lvl2pPr marL="447675" indent="-180975">
              <a:buClr>
                <a:schemeClr val="accent1"/>
              </a:buClr>
              <a:buSzPct val="90000"/>
              <a:buFont typeface="Courier New" panose="02070309020205020404" pitchFamily="49" charset="0"/>
              <a:buChar char="o"/>
              <a:tabLst/>
              <a:defRPr/>
            </a:lvl2pPr>
            <a:lvl3pPr>
              <a:buClr>
                <a:srgbClr val="00AAFF"/>
              </a:buClr>
              <a:defRPr/>
            </a:lvl3pPr>
            <a:lvl4pPr>
              <a:buClr>
                <a:srgbClr val="1C2691"/>
              </a:buClr>
              <a:defRPr baseline="0"/>
            </a:lvl4pPr>
            <a:lvl5pPr>
              <a:defRPr/>
            </a:lvl5pPr>
          </a:lstStyle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  <a:p>
            <a:pPr lvl="2"/>
            <a:r>
              <a:rPr lang="en-US" noProof="0" dirty="0"/>
              <a:t>Text level 3</a:t>
            </a:r>
          </a:p>
          <a:p>
            <a:pPr lvl="3"/>
            <a:r>
              <a:rPr lang="en-US" noProof="0" dirty="0"/>
              <a:t>Text level 4</a:t>
            </a:r>
          </a:p>
          <a:p>
            <a:pPr lvl="4"/>
            <a:r>
              <a:rPr lang="en-US" noProof="0" dirty="0"/>
              <a:t>Text level 5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F23F2E-B169-844B-B769-F88D2BDC9C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000" y="4968000"/>
            <a:ext cx="540000" cy="250031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CC00C1-EA47-AD46-B8A1-DF9368FB8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CA0D6-8784-3C42-8DE0-D196F8B23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1pPr marL="0" indent="0">
              <a:buNone/>
              <a:defRPr sz="2000"/>
            </a:lvl1pPr>
            <a:lvl2pPr marL="216000" indent="-216000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399043-C45C-7B47-873D-AB2028FA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2D7586-1DAC-8A4D-AE39-2A4AD1B2C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DF1D102-522B-1942-80E4-528358EC4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38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539748" y="1492250"/>
            <a:ext cx="3744220" cy="303927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  <a:p>
            <a:pPr lvl="2"/>
            <a:r>
              <a:rPr lang="en-US" noProof="0" dirty="0"/>
              <a:t>Text level 3</a:t>
            </a:r>
          </a:p>
          <a:p>
            <a:pPr lvl="3"/>
            <a:r>
              <a:rPr lang="en-US" noProof="0" dirty="0"/>
              <a:t>Text level 4</a:t>
            </a:r>
          </a:p>
          <a:p>
            <a:pPr lvl="4"/>
            <a:r>
              <a:rPr lang="en-US" noProof="0" dirty="0"/>
              <a:t>Text level 5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29" hasCustomPrompt="1"/>
          </p:nvPr>
        </p:nvSpPr>
        <p:spPr bwMode="gray">
          <a:xfrm>
            <a:off x="4427984" y="1493043"/>
            <a:ext cx="4176268" cy="303927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  <a:p>
            <a:pPr lvl="2"/>
            <a:r>
              <a:rPr lang="en-US" noProof="0" dirty="0"/>
              <a:t>Text level 3</a:t>
            </a:r>
          </a:p>
          <a:p>
            <a:pPr lvl="3"/>
            <a:r>
              <a:rPr lang="en-US" noProof="0" dirty="0"/>
              <a:t>Text level 4</a:t>
            </a:r>
          </a:p>
          <a:p>
            <a:pPr lvl="4"/>
            <a:r>
              <a:rPr lang="en-US" noProof="0" dirty="0"/>
              <a:t>Text level 50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9934E1-5965-3246-91EB-AD70A742B992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70CBA1-7548-EE43-AD7F-BE922002170C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F5E3B8-6866-D74E-BFEB-C446F88555CD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01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539748" y="1492250"/>
            <a:ext cx="4249427" cy="303927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  <a:p>
            <a:pPr lvl="2"/>
            <a:r>
              <a:rPr lang="en-US" noProof="0" dirty="0"/>
              <a:t>Text level 3</a:t>
            </a:r>
          </a:p>
          <a:p>
            <a:pPr lvl="3"/>
            <a:r>
              <a:rPr lang="en-US" noProof="0" dirty="0"/>
              <a:t>Text level 4</a:t>
            </a:r>
          </a:p>
          <a:p>
            <a:pPr lvl="4"/>
            <a:r>
              <a:rPr lang="en-US" noProof="0" dirty="0"/>
              <a:t>Text level 5</a:t>
            </a:r>
          </a:p>
        </p:txBody>
      </p:sp>
      <p:sp>
        <p:nvSpPr>
          <p:cNvPr id="5" name="Espace réservé pour une image  61"/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5004048" y="1492249"/>
            <a:ext cx="3671952" cy="3039270"/>
          </a:xfrm>
          <a:noFill/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r>
              <a:rPr lang="en-US" noProof="0" dirty="0"/>
              <a:t>Select the icon to insert a picture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298AAC-E7AC-7144-961B-0FEDAC1939A6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D3A9922-5CC9-5848-B8D2-573B3E40B081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2E42AE3-5014-9E4F-9490-45E4D339159C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95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  61"/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4655564" y="699542"/>
            <a:ext cx="3948690" cy="4032448"/>
          </a:xfrm>
          <a:solidFill>
            <a:schemeClr val="bg1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r>
              <a:rPr lang="en-US" noProof="0" dirty="0"/>
              <a:t>Select the icon to insert a picture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539747" y="1492250"/>
            <a:ext cx="3816229" cy="323974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  <a:p>
            <a:pPr lvl="2"/>
            <a:r>
              <a:rPr lang="en-US" noProof="0" dirty="0"/>
              <a:t>Text level 3</a:t>
            </a:r>
          </a:p>
          <a:p>
            <a:pPr lvl="3"/>
            <a:r>
              <a:rPr lang="en-US" noProof="0" dirty="0"/>
              <a:t>Text level 4</a:t>
            </a:r>
          </a:p>
          <a:p>
            <a:pPr lvl="4"/>
            <a:r>
              <a:rPr lang="en-US" noProof="0" dirty="0"/>
              <a:t>Text level 5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746" y="483518"/>
            <a:ext cx="3816229" cy="6842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16E691-C44D-4C41-96AC-E9778498944D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6E03D95-9F75-BA46-9B48-014858729A56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FFFDB51-FB85-0A48-A140-4C7307032C9F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94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ntent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B0E5081-FA21-45EF-8054-DD67A1AAA05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525963" y="2571750"/>
            <a:ext cx="4618037" cy="2571750"/>
          </a:xfrm>
          <a:solidFill>
            <a:schemeClr val="bg1"/>
          </a:solidFill>
        </p:spPr>
        <p:txBody>
          <a:bodyPr vert="horz" lIns="360000" tIns="720000" rIns="360000" bIns="0" rtlCol="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lang="en-GB" b="1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noProof="0" dirty="0"/>
              <a:t>Select the icon to insert</a:t>
            </a:r>
            <a:br>
              <a:rPr lang="en-US" noProof="0" dirty="0"/>
            </a:br>
            <a:r>
              <a:rPr lang="en-US" noProof="0" dirty="0"/>
              <a:t>picture 2</a:t>
            </a:r>
          </a:p>
        </p:txBody>
      </p:sp>
      <p:sp>
        <p:nvSpPr>
          <p:cNvPr id="5" name="Espace réservé pour une image  61"/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4526681" y="0"/>
            <a:ext cx="4617319" cy="2571750"/>
          </a:xfrm>
          <a:solidFill>
            <a:schemeClr val="bg1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b="1"/>
            </a:lvl1pPr>
          </a:lstStyle>
          <a:p>
            <a:r>
              <a:rPr lang="en-US" noProof="0" dirty="0"/>
              <a:t>Select the icon to insert</a:t>
            </a:r>
            <a:br>
              <a:rPr lang="en-US" noProof="0" dirty="0"/>
            </a:br>
            <a:r>
              <a:rPr lang="en-US" noProof="0" dirty="0"/>
              <a:t>picture 1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6DAFAC8E-C666-EC48-A5F6-4267247B837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 flipH="1">
            <a:off x="252412" y="268288"/>
            <a:ext cx="4679618" cy="4625180"/>
          </a:xfr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 anchorCtr="0">
            <a:noAutofit/>
          </a:bodyPr>
          <a:lstStyle>
            <a:lvl1pPr>
              <a:defRPr lang="en-GB" sz="1800" dirty="0">
                <a:solidFill>
                  <a:schemeClr val="lt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GB" dirty="0"/>
              <a:t>   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E67C5C3-6FF8-C645-A419-7C0AA6ED6B34}"/>
              </a:ext>
            </a:extLst>
          </p:cNvPr>
          <p:cNvGrpSpPr/>
          <p:nvPr userDrawn="1"/>
        </p:nvGrpSpPr>
        <p:grpSpPr>
          <a:xfrm>
            <a:off x="252413" y="263029"/>
            <a:ext cx="4679787" cy="4635699"/>
            <a:chOff x="252413" y="263029"/>
            <a:chExt cx="4679787" cy="4635699"/>
          </a:xfrm>
        </p:grpSpPr>
        <p:sp>
          <p:nvSpPr>
            <p:cNvPr id="19" name="L-shape 18">
              <a:extLst>
                <a:ext uri="{FF2B5EF4-FFF2-40B4-BE49-F238E27FC236}">
                  <a16:creationId xmlns:a16="http://schemas.microsoft.com/office/drawing/2014/main" id="{72322A8F-098E-834D-B2A4-BB071211847F}"/>
                </a:ext>
              </a:extLst>
            </p:cNvPr>
            <p:cNvSpPr/>
            <p:nvPr userDrawn="1"/>
          </p:nvSpPr>
          <p:spPr>
            <a:xfrm rot="5400000">
              <a:off x="252624" y="262818"/>
              <a:ext cx="540428" cy="540849"/>
            </a:xfrm>
            <a:prstGeom prst="corner">
              <a:avLst>
                <a:gd name="adj1" fmla="val 32977"/>
                <a:gd name="adj2" fmla="val 3356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  <p:sp>
          <p:nvSpPr>
            <p:cNvPr id="20" name="L-shape 19">
              <a:extLst>
                <a:ext uri="{FF2B5EF4-FFF2-40B4-BE49-F238E27FC236}">
                  <a16:creationId xmlns:a16="http://schemas.microsoft.com/office/drawing/2014/main" id="{AA380B3C-FD53-4345-80A9-6A007B59F9E1}"/>
                </a:ext>
              </a:extLst>
            </p:cNvPr>
            <p:cNvSpPr/>
            <p:nvPr userDrawn="1"/>
          </p:nvSpPr>
          <p:spPr>
            <a:xfrm rot="5400000" flipH="1" flipV="1">
              <a:off x="4391562" y="4358089"/>
              <a:ext cx="540428" cy="540849"/>
            </a:xfrm>
            <a:prstGeom prst="corner">
              <a:avLst>
                <a:gd name="adj1" fmla="val 32977"/>
                <a:gd name="adj2" fmla="val 33563"/>
              </a:avLst>
            </a:prstGeom>
            <a:solidFill>
              <a:srgbClr val="0066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793264" y="775411"/>
            <a:ext cx="3427046" cy="684213"/>
          </a:xfrm>
        </p:spPr>
        <p:txBody>
          <a:bodyPr/>
          <a:lstStyle>
            <a:lvl1pPr>
              <a:lnSpc>
                <a:spcPct val="80000"/>
              </a:lnSpc>
              <a:defRPr sz="2600">
                <a:gradFill>
                  <a:gsLst>
                    <a:gs pos="97000">
                      <a:srgbClr val="00AAFF"/>
                    </a:gs>
                    <a:gs pos="0">
                      <a:srgbClr val="0066B3"/>
                    </a:gs>
                  </a:gsLst>
                  <a:path path="circle">
                    <a:fillToRect l="100000" t="100000"/>
                  </a:path>
                </a:gradFill>
              </a:defRPr>
            </a:lvl1pPr>
          </a:lstStyle>
          <a:p>
            <a:r>
              <a:rPr lang="en-GB" dirty="0"/>
              <a:t>Click to edit reference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3B773E1-C7F4-43E5-B9B1-78767403F29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93264" y="1604087"/>
            <a:ext cx="3427046" cy="684212"/>
          </a:xfrm>
        </p:spPr>
        <p:txBody>
          <a:bodyPr/>
          <a:lstStyle>
            <a:lvl1pPr marL="0" indent="0">
              <a:buNone/>
              <a:defRPr sz="105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able Placeholder 12">
            <a:extLst>
              <a:ext uri="{FF2B5EF4-FFF2-40B4-BE49-F238E27FC236}">
                <a16:creationId xmlns:a16="http://schemas.microsoft.com/office/drawing/2014/main" id="{E9935BC8-3246-450D-8327-6A74D2248424}"/>
              </a:ext>
            </a:extLst>
          </p:cNvPr>
          <p:cNvSpPr>
            <a:spLocks noGrp="1"/>
          </p:cNvSpPr>
          <p:nvPr>
            <p:ph type="tbl" sz="quarter" idx="31"/>
          </p:nvPr>
        </p:nvSpPr>
        <p:spPr>
          <a:xfrm>
            <a:off x="793264" y="2467688"/>
            <a:ext cx="3427046" cy="2192294"/>
          </a:xfrm>
        </p:spPr>
        <p:txBody>
          <a:bodyPr/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44A88EE-FEE2-45E6-808D-8942D5B3B99C}"/>
              </a:ext>
            </a:extLst>
          </p:cNvPr>
          <p:cNvSpPr>
            <a:spLocks noGrp="1"/>
          </p:cNvSpPr>
          <p:nvPr>
            <p:ph type="dt" sz="half" idx="32"/>
          </p:nvPr>
        </p:nvSpPr>
        <p:spPr>
          <a:xfrm>
            <a:off x="540000" y="4914000"/>
            <a:ext cx="540000" cy="250031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9606733-E610-4A56-BA10-F604841397E1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>
          <a:xfrm>
            <a:off x="1152824" y="4914000"/>
            <a:ext cx="7091177" cy="250031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70887CF-52FF-40B4-AF68-95BFE567CC26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8280000" y="4914000"/>
            <a:ext cx="649285" cy="250031"/>
          </a:xfrm>
        </p:spPr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943BF5B-E997-7946-8D20-3D82AA41A598}"/>
              </a:ext>
            </a:extLst>
          </p:cNvPr>
          <p:cNvCxnSpPr>
            <a:cxnSpLocks/>
          </p:cNvCxnSpPr>
          <p:nvPr userDrawn="1"/>
        </p:nvCxnSpPr>
        <p:spPr>
          <a:xfrm>
            <a:off x="1116000" y="4968000"/>
            <a:ext cx="0" cy="79200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609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  61"/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1" y="0"/>
            <a:ext cx="9144000" cy="5164038"/>
          </a:xfrm>
          <a:solidFill>
            <a:schemeClr val="bg1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r>
              <a:rPr lang="en-US" noProof="0" dirty="0"/>
              <a:t>Select the icon to insert a picture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2286F158-6491-4AAF-A3FA-4B029857312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 flipH="1">
            <a:off x="252413" y="268288"/>
            <a:ext cx="4508745" cy="4625180"/>
          </a:xfr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 anchorCtr="0">
            <a:noAutofit/>
          </a:bodyPr>
          <a:lstStyle>
            <a:lvl1pPr>
              <a:defRPr lang="en-GB" sz="1800" dirty="0">
                <a:solidFill>
                  <a:schemeClr val="lt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GB" dirty="0"/>
              <a:t>   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DBE63C2-C8FA-2246-AF8C-A25B992B9928}"/>
              </a:ext>
            </a:extLst>
          </p:cNvPr>
          <p:cNvGrpSpPr/>
          <p:nvPr userDrawn="1"/>
        </p:nvGrpSpPr>
        <p:grpSpPr>
          <a:xfrm>
            <a:off x="252413" y="263029"/>
            <a:ext cx="4508745" cy="4635699"/>
            <a:chOff x="252413" y="263029"/>
            <a:chExt cx="4508745" cy="4635699"/>
          </a:xfrm>
        </p:grpSpPr>
        <p:sp>
          <p:nvSpPr>
            <p:cNvPr id="15" name="L-shape 14">
              <a:extLst>
                <a:ext uri="{FF2B5EF4-FFF2-40B4-BE49-F238E27FC236}">
                  <a16:creationId xmlns:a16="http://schemas.microsoft.com/office/drawing/2014/main" id="{44128D7F-5BD8-894D-9CBB-9A0DB609F4F9}"/>
                </a:ext>
              </a:extLst>
            </p:cNvPr>
            <p:cNvSpPr/>
            <p:nvPr userDrawn="1"/>
          </p:nvSpPr>
          <p:spPr>
            <a:xfrm rot="5400000">
              <a:off x="252624" y="262818"/>
              <a:ext cx="540428" cy="540849"/>
            </a:xfrm>
            <a:prstGeom prst="corner">
              <a:avLst>
                <a:gd name="adj1" fmla="val 32977"/>
                <a:gd name="adj2" fmla="val 3356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  <p:sp>
          <p:nvSpPr>
            <p:cNvPr id="16" name="L-shape 15">
              <a:extLst>
                <a:ext uri="{FF2B5EF4-FFF2-40B4-BE49-F238E27FC236}">
                  <a16:creationId xmlns:a16="http://schemas.microsoft.com/office/drawing/2014/main" id="{80694294-FA33-5449-8D92-B565A824D089}"/>
                </a:ext>
              </a:extLst>
            </p:cNvPr>
            <p:cNvSpPr/>
            <p:nvPr userDrawn="1"/>
          </p:nvSpPr>
          <p:spPr>
            <a:xfrm rot="5400000" flipH="1" flipV="1">
              <a:off x="4220520" y="4358089"/>
              <a:ext cx="540428" cy="540849"/>
            </a:xfrm>
            <a:prstGeom prst="corner">
              <a:avLst>
                <a:gd name="adj1" fmla="val 32977"/>
                <a:gd name="adj2" fmla="val 33563"/>
              </a:avLst>
            </a:prstGeom>
            <a:solidFill>
              <a:srgbClr val="0066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</p:grp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792817" y="1578441"/>
            <a:ext cx="3707175" cy="476338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z="1050" b="1" noProof="0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en-US" noProof="0" dirty="0"/>
              <a:t>Text level 1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781560" y="771550"/>
            <a:ext cx="3718432" cy="669924"/>
          </a:xfrm>
        </p:spPr>
        <p:txBody>
          <a:bodyPr/>
          <a:lstStyle>
            <a:lvl1pPr marL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GB" sz="2600" b="0" kern="1200" cap="none" baseline="0" dirty="0">
                <a:solidFill>
                  <a:srgbClr val="FFFFFF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GB" dirty="0"/>
              <a:t>Click here to add </a:t>
            </a:r>
            <a:br>
              <a:rPr lang="en-GB" dirty="0"/>
            </a:br>
            <a:r>
              <a:rPr lang="en-GB" dirty="0"/>
              <a:t>a reference title</a:t>
            </a:r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CC321526-D70E-49C6-9A2F-339110BE9455}"/>
              </a:ext>
            </a:extLst>
          </p:cNvPr>
          <p:cNvSpPr>
            <a:spLocks noGrp="1"/>
          </p:cNvSpPr>
          <p:nvPr>
            <p:ph type="tbl" sz="quarter" idx="29"/>
          </p:nvPr>
        </p:nvSpPr>
        <p:spPr>
          <a:xfrm>
            <a:off x="793263" y="2245295"/>
            <a:ext cx="3706729" cy="1910631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41445E8-88C3-48D5-9692-B83D371AB22F}"/>
              </a:ext>
            </a:extLst>
          </p:cNvPr>
          <p:cNvSpPr>
            <a:spLocks noGrp="1"/>
          </p:cNvSpPr>
          <p:nvPr>
            <p:ph type="dt" sz="half" idx="36"/>
          </p:nvPr>
        </p:nvSpPr>
        <p:spPr>
          <a:xfrm>
            <a:off x="540000" y="4914000"/>
            <a:ext cx="540000" cy="250031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BA56265-8B32-4692-9749-AD58B0FCCB51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>
          <a:xfrm>
            <a:off x="1152824" y="4914000"/>
            <a:ext cx="7091177" cy="2500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91E289E-A38D-4473-8C76-21C81DFA18D6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>
          <a:xfrm>
            <a:off x="8280000" y="4914000"/>
            <a:ext cx="649285" cy="250031"/>
          </a:xfrm>
        </p:spPr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4D568DB5-C752-5241-856C-5B1ECDE18D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9016" y="299268"/>
            <a:ext cx="1107440" cy="30988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B51589-36D8-7948-BD42-B3DCFA6A8D5C}"/>
              </a:ext>
            </a:extLst>
          </p:cNvPr>
          <p:cNvCxnSpPr>
            <a:cxnSpLocks/>
          </p:cNvCxnSpPr>
          <p:nvPr userDrawn="1"/>
        </p:nvCxnSpPr>
        <p:spPr>
          <a:xfrm>
            <a:off x="1116000" y="4968000"/>
            <a:ext cx="0" cy="79200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399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gradFill>
          <a:gsLst>
            <a:gs pos="77000">
              <a:srgbClr val="00AAFF"/>
            </a:gs>
            <a:gs pos="0">
              <a:srgbClr val="0066B3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500399" y="3112681"/>
            <a:ext cx="8140363" cy="323165"/>
          </a:xfrm>
        </p:spPr>
        <p:txBody>
          <a:bodyPr wrap="square" lIns="0" tIns="0" rIns="0" bIns="0">
            <a:no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</a:t>
            </a: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500400" y="1865075"/>
            <a:ext cx="8140363" cy="1186405"/>
          </a:xfrm>
        </p:spPr>
        <p:txBody>
          <a:bodyPr anchor="b" anchorCtr="0"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br>
              <a:rPr lang="en-GB" dirty="0"/>
            </a:br>
            <a:r>
              <a:rPr lang="en-GB" dirty="0"/>
              <a:t>style in 2 lines max.</a:t>
            </a:r>
          </a:p>
        </p:txBody>
      </p:sp>
      <p:sp>
        <p:nvSpPr>
          <p:cNvPr id="18" name="chkConfidential"/>
          <p:cNvSpPr/>
          <p:nvPr userDrawn="1"/>
        </p:nvSpPr>
        <p:spPr bwMode="gray">
          <a:xfrm>
            <a:off x="6260616" y="4515966"/>
            <a:ext cx="250030" cy="250030"/>
          </a:xfrm>
          <a:prstGeom prst="ellipse">
            <a:avLst/>
          </a:prstGeom>
          <a:pattFill prst="pct5">
            <a:fgClr>
              <a:srgbClr val="FF0000">
                <a:alpha val="0"/>
              </a:srgbClr>
            </a:fgClr>
            <a:bgClr>
              <a:srgbClr val="FF0000">
                <a:alpha val="0"/>
              </a:srgbClr>
            </a:bgClr>
          </a:patt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9" name="chkRestricted"/>
          <p:cNvSpPr/>
          <p:nvPr userDrawn="1"/>
        </p:nvSpPr>
        <p:spPr bwMode="gray">
          <a:xfrm>
            <a:off x="4994966" y="4515966"/>
            <a:ext cx="250030" cy="250030"/>
          </a:xfrm>
          <a:prstGeom prst="ellipse">
            <a:avLst/>
          </a:prstGeom>
          <a:pattFill prst="pct5">
            <a:fgClr>
              <a:srgbClr val="FF6E23">
                <a:alpha val="0"/>
              </a:srgbClr>
            </a:fgClr>
            <a:bgClr>
              <a:srgbClr val="FF6E23">
                <a:alpha val="0"/>
              </a:srgbClr>
            </a:bgClr>
          </a:patt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chkPublic"/>
          <p:cNvSpPr/>
          <p:nvPr userDrawn="1"/>
        </p:nvSpPr>
        <p:spPr bwMode="gray">
          <a:xfrm>
            <a:off x="2516200" y="4515966"/>
            <a:ext cx="250030" cy="250030"/>
          </a:xfrm>
          <a:prstGeom prst="ellipse">
            <a:avLst/>
          </a:prstGeom>
          <a:pattFill prst="pct5">
            <a:fgClr>
              <a:srgbClr val="1C2691"/>
            </a:fgClr>
            <a:bgClr>
              <a:srgbClr val="1C2691"/>
            </a:bgClr>
          </a:patt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2" name="chkInternal"/>
          <p:cNvSpPr/>
          <p:nvPr userDrawn="1"/>
        </p:nvSpPr>
        <p:spPr bwMode="gray">
          <a:xfrm>
            <a:off x="3689253" y="4515966"/>
            <a:ext cx="250030" cy="250030"/>
          </a:xfrm>
          <a:prstGeom prst="ellipse">
            <a:avLst/>
          </a:prstGeom>
          <a:pattFill prst="pct5">
            <a:fgClr>
              <a:srgbClr val="B878BF">
                <a:alpha val="0"/>
              </a:srgbClr>
            </a:fgClr>
            <a:bgClr>
              <a:srgbClr val="B878BF">
                <a:alpha val="0"/>
              </a:srgbClr>
            </a:bgClr>
          </a:patt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3" name="txtConfidential"/>
          <p:cNvSpPr/>
          <p:nvPr userDrawn="1"/>
        </p:nvSpPr>
        <p:spPr bwMode="gray">
          <a:xfrm>
            <a:off x="5669868" y="4904414"/>
            <a:ext cx="1422412" cy="195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0" i="0" dirty="0">
                <a:solidFill>
                  <a:srgbClr val="D9D9D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CONFIDENTIAL</a:t>
            </a:r>
          </a:p>
        </p:txBody>
      </p:sp>
      <p:sp>
        <p:nvSpPr>
          <p:cNvPr id="24" name="txtRestricted"/>
          <p:cNvSpPr/>
          <p:nvPr userDrawn="1"/>
        </p:nvSpPr>
        <p:spPr bwMode="gray">
          <a:xfrm>
            <a:off x="4562432" y="4904414"/>
            <a:ext cx="1107436" cy="195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0" i="0" dirty="0">
                <a:solidFill>
                  <a:srgbClr val="D9D9D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RESTRICTED</a:t>
            </a:r>
          </a:p>
        </p:txBody>
      </p:sp>
      <p:sp>
        <p:nvSpPr>
          <p:cNvPr id="25" name="txtPublic"/>
          <p:cNvSpPr/>
          <p:nvPr userDrawn="1"/>
        </p:nvSpPr>
        <p:spPr bwMode="gray">
          <a:xfrm>
            <a:off x="2285492" y="4904414"/>
            <a:ext cx="711206" cy="210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0" i="0" dirty="0">
                <a:solidFill>
                  <a:srgbClr val="1C269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PUBLIC</a:t>
            </a:r>
          </a:p>
        </p:txBody>
      </p:sp>
      <p:sp>
        <p:nvSpPr>
          <p:cNvPr id="35" name="txtInternal"/>
          <p:cNvSpPr/>
          <p:nvPr userDrawn="1"/>
        </p:nvSpPr>
        <p:spPr bwMode="gray">
          <a:xfrm>
            <a:off x="3303958" y="4904414"/>
            <a:ext cx="997759" cy="200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0" i="0" dirty="0">
                <a:solidFill>
                  <a:srgbClr val="D9D9D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INTERNAL</a:t>
            </a:r>
          </a:p>
        </p:txBody>
      </p:sp>
      <p:cxnSp>
        <p:nvCxnSpPr>
          <p:cNvPr id="44" name="Connecteur droit 25">
            <a:extLst>
              <a:ext uri="{FF2B5EF4-FFF2-40B4-BE49-F238E27FC236}">
                <a16:creationId xmlns:a16="http://schemas.microsoft.com/office/drawing/2014/main" id="{61571DE5-E4FD-4DE0-9B23-74465AA1D77A}"/>
              </a:ext>
            </a:extLst>
          </p:cNvPr>
          <p:cNvCxnSpPr>
            <a:cxnSpLocks/>
          </p:cNvCxnSpPr>
          <p:nvPr userDrawn="1"/>
        </p:nvCxnSpPr>
        <p:spPr>
          <a:xfrm>
            <a:off x="3221596" y="4803998"/>
            <a:ext cx="0" cy="198000"/>
          </a:xfrm>
          <a:prstGeom prst="line">
            <a:avLst/>
          </a:prstGeom>
          <a:ln w="635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25">
            <a:extLst>
              <a:ext uri="{FF2B5EF4-FFF2-40B4-BE49-F238E27FC236}">
                <a16:creationId xmlns:a16="http://schemas.microsoft.com/office/drawing/2014/main" id="{71BDBA42-79C2-403A-B404-78652C5184F9}"/>
              </a:ext>
            </a:extLst>
          </p:cNvPr>
          <p:cNvCxnSpPr>
            <a:cxnSpLocks/>
          </p:cNvCxnSpPr>
          <p:nvPr userDrawn="1"/>
        </p:nvCxnSpPr>
        <p:spPr>
          <a:xfrm>
            <a:off x="4517740" y="4803998"/>
            <a:ext cx="0" cy="198000"/>
          </a:xfrm>
          <a:prstGeom prst="line">
            <a:avLst/>
          </a:prstGeom>
          <a:ln w="635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25">
            <a:extLst>
              <a:ext uri="{FF2B5EF4-FFF2-40B4-BE49-F238E27FC236}">
                <a16:creationId xmlns:a16="http://schemas.microsoft.com/office/drawing/2014/main" id="{42C816BF-E175-48E8-8CA9-B4D1D14605E5}"/>
              </a:ext>
            </a:extLst>
          </p:cNvPr>
          <p:cNvCxnSpPr>
            <a:cxnSpLocks/>
          </p:cNvCxnSpPr>
          <p:nvPr userDrawn="1"/>
        </p:nvCxnSpPr>
        <p:spPr>
          <a:xfrm>
            <a:off x="5741876" y="4803998"/>
            <a:ext cx="0" cy="198000"/>
          </a:xfrm>
          <a:prstGeom prst="line">
            <a:avLst/>
          </a:prstGeom>
          <a:ln w="635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BBEC2E7-EA7C-7144-92BB-49DAC23162AF}"/>
              </a:ext>
            </a:extLst>
          </p:cNvPr>
          <p:cNvGrpSpPr/>
          <p:nvPr userDrawn="1"/>
        </p:nvGrpSpPr>
        <p:grpSpPr>
          <a:xfrm>
            <a:off x="-1" y="-2131"/>
            <a:ext cx="9144001" cy="5151489"/>
            <a:chOff x="-1" y="-2131"/>
            <a:chExt cx="9144001" cy="5151489"/>
          </a:xfrm>
        </p:grpSpPr>
        <p:sp>
          <p:nvSpPr>
            <p:cNvPr id="26" name="L-shape 25">
              <a:extLst>
                <a:ext uri="{FF2B5EF4-FFF2-40B4-BE49-F238E27FC236}">
                  <a16:creationId xmlns:a16="http://schemas.microsoft.com/office/drawing/2014/main" id="{E0AC3262-8400-7041-BCD4-8E2D4D5025F6}"/>
                </a:ext>
              </a:extLst>
            </p:cNvPr>
            <p:cNvSpPr/>
            <p:nvPr userDrawn="1"/>
          </p:nvSpPr>
          <p:spPr>
            <a:xfrm rot="5400000">
              <a:off x="526" y="-2658"/>
              <a:ext cx="1350830" cy="1351883"/>
            </a:xfrm>
            <a:prstGeom prst="corner">
              <a:avLst>
                <a:gd name="adj1" fmla="val 32977"/>
                <a:gd name="adj2" fmla="val 3356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  <p:sp>
          <p:nvSpPr>
            <p:cNvPr id="28" name="L-shape 27">
              <a:extLst>
                <a:ext uri="{FF2B5EF4-FFF2-40B4-BE49-F238E27FC236}">
                  <a16:creationId xmlns:a16="http://schemas.microsoft.com/office/drawing/2014/main" id="{DA2D2854-39BE-1446-81E8-CB9BD188782D}"/>
                </a:ext>
              </a:extLst>
            </p:cNvPr>
            <p:cNvSpPr/>
            <p:nvPr userDrawn="1"/>
          </p:nvSpPr>
          <p:spPr>
            <a:xfrm rot="5400000" flipH="1" flipV="1">
              <a:off x="7792644" y="3798001"/>
              <a:ext cx="1350830" cy="1351883"/>
            </a:xfrm>
            <a:prstGeom prst="corner">
              <a:avLst>
                <a:gd name="adj1" fmla="val 32977"/>
                <a:gd name="adj2" fmla="val 3356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</p:grpSp>
      <p:sp>
        <p:nvSpPr>
          <p:cNvPr id="27" name="Slide Number Placeholder 3"/>
          <p:cNvSpPr>
            <a:spLocks noGrp="1"/>
          </p:cNvSpPr>
          <p:nvPr>
            <p:ph type="sldNum" sz="quarter" idx="21"/>
          </p:nvPr>
        </p:nvSpPr>
        <p:spPr bwMode="ltGray">
          <a:xfrm>
            <a:off x="8280000" y="4903200"/>
            <a:ext cx="648000" cy="250031"/>
          </a:xfrm>
        </p:spPr>
        <p:txBody>
          <a:bodyPr/>
          <a:lstStyle>
            <a:lvl1pPr>
              <a:defRPr>
                <a:solidFill>
                  <a:srgbClr val="C8C8C8"/>
                </a:solidFill>
              </a:defRPr>
            </a:lvl1pPr>
          </a:lstStyle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1BED137-BF55-A24E-BA59-5E86068FDD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3246" y="1059582"/>
            <a:ext cx="33274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3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graphique 8"/>
          <p:cNvSpPr>
            <a:spLocks noGrp="1"/>
          </p:cNvSpPr>
          <p:nvPr>
            <p:ph type="chart" sz="quarter" idx="29" hasCustomPrompt="1"/>
          </p:nvPr>
        </p:nvSpPr>
        <p:spPr>
          <a:xfrm>
            <a:off x="4932040" y="1527175"/>
            <a:ext cx="3672212" cy="3005138"/>
          </a:xfrm>
        </p:spPr>
        <p:txBody>
          <a:bodyPr tIns="72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noProof="0" dirty="0"/>
              <a:t>Chart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539748" y="1492250"/>
            <a:ext cx="4248276" cy="303927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  <a:p>
            <a:pPr lvl="2"/>
            <a:r>
              <a:rPr lang="en-US" noProof="0" dirty="0"/>
              <a:t>Text level 3</a:t>
            </a:r>
          </a:p>
          <a:p>
            <a:pPr lvl="3"/>
            <a:r>
              <a:rPr lang="en-US" noProof="0" dirty="0"/>
              <a:t>Text level 4</a:t>
            </a:r>
          </a:p>
          <a:p>
            <a:pPr lvl="4"/>
            <a:r>
              <a:rPr lang="en-US" noProof="0" dirty="0"/>
              <a:t>Text level 5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0"/>
          </p:nvPr>
        </p:nvSpPr>
        <p:spPr/>
        <p:txBody>
          <a:bodyPr/>
          <a:lstStyle/>
          <a:p>
            <a:pPr algn="l"/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6685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6155" y="360000"/>
            <a:ext cx="8210302" cy="684212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FontTx/>
              <a:buBlip>
                <a:blip r:embed="rId2"/>
              </a:buBlip>
              <a:defRPr lang="en-US" sz="2800" b="0" kern="1200" cap="none" baseline="0" noProof="0" dirty="0">
                <a:gradFill>
                  <a:gsLst>
                    <a:gs pos="0">
                      <a:srgbClr val="00AAFF"/>
                    </a:gs>
                    <a:gs pos="100000">
                      <a:srgbClr val="0078BE"/>
                    </a:gs>
                  </a:gsLst>
                  <a:lin ang="2700000" scaled="0"/>
                </a:gradFill>
                <a:latin typeface="Arial Black" panose="020B0A04020102020204" pitchFamily="34" charset="0"/>
                <a:ea typeface="+mj-ea"/>
                <a:cs typeface="+mj-cs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FontTx/>
              <a:buBlip>
                <a:blip r:embed="rId2"/>
              </a:buBlip>
              <a:defRPr lang="en-US" sz="2000" b="0" kern="1200" cap="none" baseline="0" noProof="0" dirty="0">
                <a:gradFill>
                  <a:gsLst>
                    <a:gs pos="0">
                      <a:srgbClr val="00AAFF"/>
                    </a:gs>
                    <a:gs pos="100000">
                      <a:srgbClr val="0078BE"/>
                    </a:gs>
                  </a:gsLst>
                  <a:lin ang="2700000" scaled="0"/>
                </a:gradFill>
                <a:latin typeface="+mn-lt"/>
                <a:ea typeface="+mj-ea"/>
                <a:cs typeface="+mj-cs"/>
              </a:defRPr>
            </a:lvl2pPr>
          </a:lstStyle>
          <a:p>
            <a:pPr lvl="0"/>
            <a:r>
              <a:rPr lang="en-US" noProof="0" dirty="0"/>
              <a:t>Title</a:t>
            </a:r>
          </a:p>
          <a:p>
            <a:pPr lvl="1"/>
            <a:r>
              <a:rPr lang="en-US" noProof="0" dirty="0"/>
              <a:t>Sub-title</a:t>
            </a:r>
          </a:p>
        </p:txBody>
      </p:sp>
      <p:sp>
        <p:nvSpPr>
          <p:cNvPr id="7" name="Espace réservé pour une image  61"/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179389" y="1995686"/>
            <a:ext cx="8785100" cy="2972314"/>
          </a:xfrm>
          <a:solidFill>
            <a:schemeClr val="bg2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r>
              <a:rPr lang="en-US" noProof="0" dirty="0"/>
              <a:t>Select the icon to insert a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077C2D-DD2E-1645-9309-1621C3219394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C7EF51-7539-BD44-9900-3B9593637CE2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3773A-B864-8746-9E24-96442E25FE87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2D1156AE-7348-344B-89A9-4EC719AD5D6F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71600" y="1635125"/>
            <a:ext cx="730308" cy="728610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rgbClr val="00AAFF"/>
                </a:gs>
                <a:gs pos="100000">
                  <a:srgbClr val="0078BE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BE" sz="200">
                <a:solidFill>
                  <a:schemeClr val="lt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BE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F7402C9C-334C-8043-9BEA-E7562ABEC08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71600" y="1252569"/>
            <a:ext cx="730308" cy="323949"/>
          </a:xfrm>
        </p:spPr>
        <p:txBody>
          <a:bodyPr/>
          <a:lstStyle>
            <a:lvl1pPr marL="0" indent="0" algn="ctr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rgbClr val="354433"/>
                </a:solidFill>
              </a:defRPr>
            </a:lvl1pPr>
          </a:lstStyle>
          <a:p>
            <a:pPr lvl="0"/>
            <a:r>
              <a:rPr lang="en-GB" dirty="0"/>
              <a:t>Insert </a:t>
            </a:r>
            <a:br>
              <a:rPr lang="en-GB" dirty="0"/>
            </a:br>
            <a:r>
              <a:rPr lang="en-GB" dirty="0"/>
              <a:t>info text</a:t>
            </a:r>
            <a:endParaRPr lang="en-BE" dirty="0"/>
          </a:p>
        </p:txBody>
      </p:sp>
      <p:sp>
        <p:nvSpPr>
          <p:cNvPr id="33" name="Picture Placeholder 20">
            <a:extLst>
              <a:ext uri="{FF2B5EF4-FFF2-40B4-BE49-F238E27FC236}">
                <a16:creationId xmlns:a16="http://schemas.microsoft.com/office/drawing/2014/main" id="{BEE83446-288E-9445-984E-C692421CAC18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044240" y="1635125"/>
            <a:ext cx="730308" cy="728610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rgbClr val="00AAFF"/>
                </a:gs>
                <a:gs pos="100000">
                  <a:srgbClr val="0078BE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BE" sz="200">
                <a:solidFill>
                  <a:schemeClr val="lt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BE"/>
          </a:p>
        </p:txBody>
      </p:sp>
      <p:sp>
        <p:nvSpPr>
          <p:cNvPr id="34" name="Text Placeholder 31">
            <a:extLst>
              <a:ext uri="{FF2B5EF4-FFF2-40B4-BE49-F238E27FC236}">
                <a16:creationId xmlns:a16="http://schemas.microsoft.com/office/drawing/2014/main" id="{D46235E6-6977-1C4D-ACC4-F3AB06E8691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044240" y="1252569"/>
            <a:ext cx="730308" cy="323949"/>
          </a:xfrm>
        </p:spPr>
        <p:txBody>
          <a:bodyPr/>
          <a:lstStyle>
            <a:lvl1pPr marL="0" indent="0" algn="ctr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rgbClr val="354433"/>
                </a:solidFill>
              </a:defRPr>
            </a:lvl1pPr>
          </a:lstStyle>
          <a:p>
            <a:pPr lvl="0"/>
            <a:r>
              <a:rPr lang="en-GB" dirty="0"/>
              <a:t>Insert </a:t>
            </a:r>
            <a:br>
              <a:rPr lang="en-GB" dirty="0"/>
            </a:br>
            <a:r>
              <a:rPr lang="en-GB" dirty="0"/>
              <a:t>info text</a:t>
            </a:r>
            <a:endParaRPr lang="en-BE" dirty="0"/>
          </a:p>
        </p:txBody>
      </p:sp>
      <p:sp>
        <p:nvSpPr>
          <p:cNvPr id="35" name="Picture Placeholder 20">
            <a:extLst>
              <a:ext uri="{FF2B5EF4-FFF2-40B4-BE49-F238E27FC236}">
                <a16:creationId xmlns:a16="http://schemas.microsoft.com/office/drawing/2014/main" id="{D9F5A807-5856-E648-A981-7696C637BD91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5116880" y="1635125"/>
            <a:ext cx="730308" cy="728610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rgbClr val="00AAFF"/>
                </a:gs>
                <a:gs pos="100000">
                  <a:srgbClr val="0078BE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BE" sz="200">
                <a:solidFill>
                  <a:schemeClr val="lt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BE"/>
          </a:p>
        </p:txBody>
      </p:sp>
      <p:sp>
        <p:nvSpPr>
          <p:cNvPr id="36" name="Text Placeholder 31">
            <a:extLst>
              <a:ext uri="{FF2B5EF4-FFF2-40B4-BE49-F238E27FC236}">
                <a16:creationId xmlns:a16="http://schemas.microsoft.com/office/drawing/2014/main" id="{A6710961-0A02-F949-B4D8-C35207B5AA0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116880" y="1252569"/>
            <a:ext cx="730308" cy="323949"/>
          </a:xfrm>
        </p:spPr>
        <p:txBody>
          <a:bodyPr/>
          <a:lstStyle>
            <a:lvl1pPr marL="0" indent="0" algn="ctr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rgbClr val="354433"/>
                </a:solidFill>
              </a:defRPr>
            </a:lvl1pPr>
          </a:lstStyle>
          <a:p>
            <a:pPr lvl="0"/>
            <a:r>
              <a:rPr lang="en-GB" dirty="0"/>
              <a:t>Insert </a:t>
            </a:r>
            <a:br>
              <a:rPr lang="en-GB" dirty="0"/>
            </a:br>
            <a:r>
              <a:rPr lang="en-GB" dirty="0"/>
              <a:t>info text</a:t>
            </a:r>
            <a:endParaRPr lang="en-BE" dirty="0"/>
          </a:p>
        </p:txBody>
      </p:sp>
      <p:sp>
        <p:nvSpPr>
          <p:cNvPr id="37" name="Picture Placeholder 20">
            <a:extLst>
              <a:ext uri="{FF2B5EF4-FFF2-40B4-BE49-F238E27FC236}">
                <a16:creationId xmlns:a16="http://schemas.microsoft.com/office/drawing/2014/main" id="{7BFD1324-D2FB-F544-AF28-8322F3E0F8A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189520" y="1635125"/>
            <a:ext cx="730308" cy="728610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rgbClr val="00AAFF"/>
                </a:gs>
                <a:gs pos="100000">
                  <a:srgbClr val="0078BE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BE" sz="200">
                <a:solidFill>
                  <a:schemeClr val="lt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BE"/>
          </a:p>
        </p:txBody>
      </p:sp>
      <p:sp>
        <p:nvSpPr>
          <p:cNvPr id="38" name="Text Placeholder 31">
            <a:extLst>
              <a:ext uri="{FF2B5EF4-FFF2-40B4-BE49-F238E27FC236}">
                <a16:creationId xmlns:a16="http://schemas.microsoft.com/office/drawing/2014/main" id="{F9D8E46F-7E23-F545-810D-5419D1F60B2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189520" y="1252569"/>
            <a:ext cx="730308" cy="323949"/>
          </a:xfrm>
        </p:spPr>
        <p:txBody>
          <a:bodyPr/>
          <a:lstStyle>
            <a:lvl1pPr marL="0" indent="0" algn="ctr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rgbClr val="354433"/>
                </a:solidFill>
              </a:defRPr>
            </a:lvl1pPr>
          </a:lstStyle>
          <a:p>
            <a:pPr lvl="0"/>
            <a:r>
              <a:rPr lang="en-GB" dirty="0"/>
              <a:t>Insert </a:t>
            </a:r>
            <a:br>
              <a:rPr lang="en-GB" dirty="0"/>
            </a:br>
            <a:r>
              <a:rPr lang="en-GB" dirty="0"/>
              <a:t>info text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48449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113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342000"/>
            <a:ext cx="7058174" cy="68421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5883215-591C-A347-95BB-83C97013C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080293E-24BF-B945-BFF9-8FEE66BBD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D8772C3-B222-FC4E-ADC3-754E62DCD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13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467329" y="1492250"/>
            <a:ext cx="2160774" cy="212400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  <a:p>
            <a:pPr lvl="2"/>
            <a:r>
              <a:rPr lang="en-US" noProof="0" dirty="0"/>
              <a:t>Text level 3</a:t>
            </a:r>
          </a:p>
          <a:p>
            <a:pPr lvl="3"/>
            <a:r>
              <a:rPr lang="en-US" noProof="0" dirty="0"/>
              <a:t>Text level 4</a:t>
            </a:r>
          </a:p>
          <a:p>
            <a:pPr lvl="4"/>
            <a:r>
              <a:rPr lang="en-US" noProof="0" dirty="0"/>
              <a:t>Text level 5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76769" y="3838913"/>
            <a:ext cx="2160774" cy="684213"/>
          </a:xfrm>
          <a:prstGeom prst="rect">
            <a:avLst/>
          </a:prstGeom>
          <a:gradFill flip="none" rotWithShape="1">
            <a:gsLst>
              <a:gs pos="0">
                <a:srgbClr val="00AAFF"/>
              </a:gs>
              <a:gs pos="100000">
                <a:srgbClr val="008FD4"/>
              </a:gs>
            </a:gsLst>
            <a:lin ang="2700000" scaled="1"/>
            <a:tileRect/>
          </a:gradFill>
          <a:ln w="76200">
            <a:noFill/>
            <a:miter lim="800000"/>
          </a:ln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Text</a:t>
            </a:r>
          </a:p>
        </p:txBody>
      </p:sp>
      <p:sp>
        <p:nvSpPr>
          <p:cNvPr id="7" name="Espace réservé du contenu 2"/>
          <p:cNvSpPr>
            <a:spLocks noGrp="1"/>
          </p:cNvSpPr>
          <p:nvPr>
            <p:ph idx="11" hasCustomPrompt="1"/>
          </p:nvPr>
        </p:nvSpPr>
        <p:spPr bwMode="gray">
          <a:xfrm>
            <a:off x="3491346" y="1492249"/>
            <a:ext cx="2160774" cy="212400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  <a:p>
            <a:pPr lvl="2"/>
            <a:r>
              <a:rPr lang="en-US" noProof="0" dirty="0"/>
              <a:t>Text level 3</a:t>
            </a:r>
          </a:p>
          <a:p>
            <a:pPr lvl="3"/>
            <a:r>
              <a:rPr lang="en-US" noProof="0" dirty="0"/>
              <a:t>Text level 4</a:t>
            </a:r>
          </a:p>
          <a:p>
            <a:pPr lvl="4"/>
            <a:r>
              <a:rPr lang="en-US" noProof="0" dirty="0"/>
              <a:t>Text level 5</a:t>
            </a:r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490490" y="3838913"/>
            <a:ext cx="2160774" cy="684213"/>
          </a:xfrm>
          <a:prstGeom prst="rect">
            <a:avLst/>
          </a:prstGeom>
          <a:gradFill flip="none" rotWithShape="1">
            <a:gsLst>
              <a:gs pos="0">
                <a:srgbClr val="00AAFF"/>
              </a:gs>
              <a:gs pos="100000">
                <a:srgbClr val="008FD4"/>
              </a:gs>
            </a:gsLst>
            <a:lin ang="2700000" scaled="1"/>
            <a:tileRect/>
          </a:gradFill>
          <a:ln w="76200">
            <a:noFill/>
            <a:miter lim="800000"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noProof="0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noProof="0" dirty="0"/>
              <a:t>Text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3" hasCustomPrompt="1"/>
          </p:nvPr>
        </p:nvSpPr>
        <p:spPr bwMode="gray">
          <a:xfrm>
            <a:off x="6516538" y="1492250"/>
            <a:ext cx="2160774" cy="2124000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  <a:p>
            <a:pPr lvl="2"/>
            <a:r>
              <a:rPr lang="en-US" noProof="0" dirty="0"/>
              <a:t>Text level 3</a:t>
            </a:r>
          </a:p>
          <a:p>
            <a:pPr lvl="3"/>
            <a:r>
              <a:rPr lang="en-US" noProof="0" dirty="0"/>
              <a:t>Text level 4</a:t>
            </a:r>
          </a:p>
          <a:p>
            <a:pPr lvl="4"/>
            <a:r>
              <a:rPr lang="en-US" noProof="0" dirty="0"/>
              <a:t>Text level 5</a:t>
            </a:r>
          </a:p>
        </p:txBody>
      </p:sp>
      <p:sp>
        <p:nvSpPr>
          <p:cNvPr id="10" name="Espace réservé du texte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515682" y="3838913"/>
            <a:ext cx="2160774" cy="684213"/>
          </a:xfrm>
          <a:prstGeom prst="rect">
            <a:avLst/>
          </a:prstGeom>
          <a:gradFill flip="none" rotWithShape="1">
            <a:gsLst>
              <a:gs pos="0">
                <a:srgbClr val="00AAFF"/>
              </a:gs>
              <a:gs pos="100000">
                <a:srgbClr val="008FD4"/>
              </a:gs>
            </a:gsLst>
            <a:lin ang="2700000" scaled="1"/>
            <a:tileRect/>
          </a:gradFill>
          <a:ln w="76200">
            <a:noFill/>
            <a:miter lim="800000"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noProof="0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noProof="0" dirty="0"/>
              <a:t>Text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63FDC2-3570-C949-81C2-EF8FFFA532D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FA2F2-EF98-2946-A333-1D7385C1891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A099B38-A59D-5B4F-B3E9-7A7FCBD54BD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61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827583" y="2933667"/>
            <a:ext cx="1152128" cy="1726315"/>
          </a:xfrm>
        </p:spPr>
        <p:txBody>
          <a:bodyPr/>
          <a:lstStyle>
            <a:lvl1pPr marL="0" indent="0" algn="ctr">
              <a:buNone/>
              <a:defRPr sz="1200" b="1">
                <a:solidFill>
                  <a:schemeClr val="tx1"/>
                </a:solidFill>
              </a:defRPr>
            </a:lvl1pPr>
            <a:lvl2pPr marL="0" indent="0" algn="ctr">
              <a:buNone/>
              <a:defRPr sz="1200">
                <a:solidFill>
                  <a:schemeClr val="tx1">
                    <a:lumMod val="40000"/>
                    <a:lumOff val="60000"/>
                  </a:schemeClr>
                </a:solidFill>
              </a:defRPr>
            </a:lvl2pPr>
            <a:lvl3pPr marL="432000" indent="0" algn="ctr">
              <a:buNone/>
              <a:defRPr sz="1200">
                <a:solidFill>
                  <a:schemeClr val="tx1"/>
                </a:solidFill>
              </a:defRPr>
            </a:lvl3pPr>
            <a:lvl4pPr marL="576000" indent="0" algn="ctr">
              <a:buNone/>
              <a:defRPr sz="1200" baseline="0">
                <a:solidFill>
                  <a:schemeClr val="tx1"/>
                </a:solidFill>
              </a:defRPr>
            </a:lvl4pPr>
            <a:lvl5pPr marL="828000" indent="0" algn="ctr">
              <a:buNone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63FDC2-3570-C949-81C2-EF8FFFA532D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FA2F2-EF98-2946-A333-1D7385C1891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A099B38-A59D-5B4F-B3E9-7A7FCBD54BD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87F6EC7-24ED-DB46-BAA9-D625E0284245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827584" y="1568894"/>
            <a:ext cx="1152126" cy="1152127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rgbClr val="00AAFF"/>
                </a:gs>
                <a:gs pos="100000">
                  <a:srgbClr val="0078BE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BE" sz="200">
                <a:solidFill>
                  <a:schemeClr val="lt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BE"/>
          </a:p>
        </p:txBody>
      </p:sp>
      <p:sp>
        <p:nvSpPr>
          <p:cNvPr id="33" name="Espace réservé du contenu 2">
            <a:extLst>
              <a:ext uri="{FF2B5EF4-FFF2-40B4-BE49-F238E27FC236}">
                <a16:creationId xmlns:a16="http://schemas.microsoft.com/office/drawing/2014/main" id="{150EDCAC-83E2-2242-B9E2-D870BE01A00C}"/>
              </a:ext>
            </a:extLst>
          </p:cNvPr>
          <p:cNvSpPr>
            <a:spLocks noGrp="1"/>
          </p:cNvSpPr>
          <p:nvPr>
            <p:ph idx="48" hasCustomPrompt="1"/>
          </p:nvPr>
        </p:nvSpPr>
        <p:spPr bwMode="gray">
          <a:xfrm>
            <a:off x="2841318" y="2933667"/>
            <a:ext cx="1152128" cy="1726315"/>
          </a:xfrm>
        </p:spPr>
        <p:txBody>
          <a:bodyPr/>
          <a:lstStyle>
            <a:lvl1pPr marL="0" indent="0" algn="ctr">
              <a:buNone/>
              <a:defRPr sz="1200" b="1">
                <a:solidFill>
                  <a:schemeClr val="tx1"/>
                </a:solidFill>
              </a:defRPr>
            </a:lvl1pPr>
            <a:lvl2pPr marL="0" indent="0" algn="ctr">
              <a:buNone/>
              <a:defRPr sz="1200">
                <a:solidFill>
                  <a:schemeClr val="tx1">
                    <a:lumMod val="40000"/>
                    <a:lumOff val="60000"/>
                  </a:schemeClr>
                </a:solidFill>
              </a:defRPr>
            </a:lvl2pPr>
            <a:lvl3pPr marL="432000" indent="0" algn="ctr">
              <a:buNone/>
              <a:defRPr sz="1200">
                <a:solidFill>
                  <a:schemeClr val="tx1"/>
                </a:solidFill>
              </a:defRPr>
            </a:lvl3pPr>
            <a:lvl4pPr marL="576000" indent="0" algn="ctr">
              <a:buNone/>
              <a:defRPr sz="1200" baseline="0">
                <a:solidFill>
                  <a:schemeClr val="tx1"/>
                </a:solidFill>
              </a:defRPr>
            </a:lvl4pPr>
            <a:lvl5pPr marL="828000" indent="0" algn="ctr">
              <a:buNone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</p:txBody>
      </p:sp>
      <p:sp>
        <p:nvSpPr>
          <p:cNvPr id="34" name="Picture Placeholder 31">
            <a:extLst>
              <a:ext uri="{FF2B5EF4-FFF2-40B4-BE49-F238E27FC236}">
                <a16:creationId xmlns:a16="http://schemas.microsoft.com/office/drawing/2014/main" id="{5A7A65F1-B087-9547-B7EB-FBEBE5F8CEA0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2841319" y="1568894"/>
            <a:ext cx="1152126" cy="1152127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rgbClr val="00AAFF"/>
                </a:gs>
                <a:gs pos="100000">
                  <a:srgbClr val="0078BE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BE" sz="200">
                <a:solidFill>
                  <a:schemeClr val="lt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BE"/>
          </a:p>
        </p:txBody>
      </p:sp>
      <p:sp>
        <p:nvSpPr>
          <p:cNvPr id="35" name="Espace réservé du contenu 2">
            <a:extLst>
              <a:ext uri="{FF2B5EF4-FFF2-40B4-BE49-F238E27FC236}">
                <a16:creationId xmlns:a16="http://schemas.microsoft.com/office/drawing/2014/main" id="{9F2E59CE-86AB-AD4F-8B81-843382A92D81}"/>
              </a:ext>
            </a:extLst>
          </p:cNvPr>
          <p:cNvSpPr>
            <a:spLocks noGrp="1"/>
          </p:cNvSpPr>
          <p:nvPr>
            <p:ph idx="50" hasCustomPrompt="1"/>
          </p:nvPr>
        </p:nvSpPr>
        <p:spPr bwMode="gray">
          <a:xfrm>
            <a:off x="4855053" y="2933667"/>
            <a:ext cx="1152128" cy="1726315"/>
          </a:xfrm>
        </p:spPr>
        <p:txBody>
          <a:bodyPr/>
          <a:lstStyle>
            <a:lvl1pPr marL="0" indent="0" algn="ctr">
              <a:buNone/>
              <a:defRPr sz="1200" b="1">
                <a:solidFill>
                  <a:schemeClr val="tx1"/>
                </a:solidFill>
              </a:defRPr>
            </a:lvl1pPr>
            <a:lvl2pPr marL="0" indent="0" algn="ctr">
              <a:buNone/>
              <a:defRPr sz="1200">
                <a:solidFill>
                  <a:schemeClr val="tx1">
                    <a:lumMod val="40000"/>
                    <a:lumOff val="60000"/>
                  </a:schemeClr>
                </a:solidFill>
              </a:defRPr>
            </a:lvl2pPr>
            <a:lvl3pPr marL="432000" indent="0" algn="ctr">
              <a:buNone/>
              <a:defRPr sz="1200">
                <a:solidFill>
                  <a:schemeClr val="tx1"/>
                </a:solidFill>
              </a:defRPr>
            </a:lvl3pPr>
            <a:lvl4pPr marL="576000" indent="0" algn="ctr">
              <a:buNone/>
              <a:defRPr sz="1200" baseline="0">
                <a:solidFill>
                  <a:schemeClr val="tx1"/>
                </a:solidFill>
              </a:defRPr>
            </a:lvl4pPr>
            <a:lvl5pPr marL="828000" indent="0" algn="ctr">
              <a:buNone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</p:txBody>
      </p:sp>
      <p:sp>
        <p:nvSpPr>
          <p:cNvPr id="36" name="Picture Placeholder 31">
            <a:extLst>
              <a:ext uri="{FF2B5EF4-FFF2-40B4-BE49-F238E27FC236}">
                <a16:creationId xmlns:a16="http://schemas.microsoft.com/office/drawing/2014/main" id="{BAAF11A3-E034-204D-8652-BD03403E916B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4855054" y="1568894"/>
            <a:ext cx="1152126" cy="1152127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rgbClr val="00AAFF"/>
                </a:gs>
                <a:gs pos="100000">
                  <a:srgbClr val="0078BE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BE" sz="200">
                <a:solidFill>
                  <a:schemeClr val="lt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BE"/>
          </a:p>
        </p:txBody>
      </p:sp>
      <p:sp>
        <p:nvSpPr>
          <p:cNvPr id="37" name="Espace réservé du contenu 2">
            <a:extLst>
              <a:ext uri="{FF2B5EF4-FFF2-40B4-BE49-F238E27FC236}">
                <a16:creationId xmlns:a16="http://schemas.microsoft.com/office/drawing/2014/main" id="{43B57130-6BCA-D040-9293-7282847065B3}"/>
              </a:ext>
            </a:extLst>
          </p:cNvPr>
          <p:cNvSpPr>
            <a:spLocks noGrp="1"/>
          </p:cNvSpPr>
          <p:nvPr>
            <p:ph idx="52" hasCustomPrompt="1"/>
          </p:nvPr>
        </p:nvSpPr>
        <p:spPr bwMode="gray">
          <a:xfrm>
            <a:off x="6868788" y="2933667"/>
            <a:ext cx="1152128" cy="1726315"/>
          </a:xfrm>
        </p:spPr>
        <p:txBody>
          <a:bodyPr/>
          <a:lstStyle>
            <a:lvl1pPr marL="0" indent="0" algn="ctr">
              <a:buNone/>
              <a:defRPr sz="1200" b="1">
                <a:solidFill>
                  <a:schemeClr val="tx1"/>
                </a:solidFill>
              </a:defRPr>
            </a:lvl1pPr>
            <a:lvl2pPr marL="0" indent="0" algn="ctr">
              <a:buNone/>
              <a:defRPr sz="1200">
                <a:solidFill>
                  <a:schemeClr val="tx1">
                    <a:lumMod val="40000"/>
                    <a:lumOff val="60000"/>
                  </a:schemeClr>
                </a:solidFill>
              </a:defRPr>
            </a:lvl2pPr>
            <a:lvl3pPr marL="432000" indent="0" algn="ctr">
              <a:buNone/>
              <a:defRPr sz="1200">
                <a:solidFill>
                  <a:schemeClr val="tx1"/>
                </a:solidFill>
              </a:defRPr>
            </a:lvl3pPr>
            <a:lvl4pPr marL="576000" indent="0" algn="ctr">
              <a:buNone/>
              <a:defRPr sz="1200" baseline="0">
                <a:solidFill>
                  <a:schemeClr val="tx1"/>
                </a:solidFill>
              </a:defRPr>
            </a:lvl4pPr>
            <a:lvl5pPr marL="828000" indent="0" algn="ctr">
              <a:buNone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</p:txBody>
      </p:sp>
      <p:sp>
        <p:nvSpPr>
          <p:cNvPr id="38" name="Picture Placeholder 31">
            <a:extLst>
              <a:ext uri="{FF2B5EF4-FFF2-40B4-BE49-F238E27FC236}">
                <a16:creationId xmlns:a16="http://schemas.microsoft.com/office/drawing/2014/main" id="{99FA22B3-CAD1-D148-BC83-131C90CFDC69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6868789" y="1568894"/>
            <a:ext cx="1152126" cy="1152127"/>
          </a:xfrm>
          <a:prstGeom prst="ellipse">
            <a:avLst/>
          </a:prstGeom>
          <a:solidFill>
            <a:schemeClr val="bg1"/>
          </a:solidFill>
          <a:ln>
            <a:gradFill>
              <a:gsLst>
                <a:gs pos="0">
                  <a:srgbClr val="00AAFF"/>
                </a:gs>
                <a:gs pos="100000">
                  <a:srgbClr val="0078BE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BE" sz="200">
                <a:solidFill>
                  <a:schemeClr val="lt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8835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ocR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10">
            <a:extLst>
              <a:ext uri="{FF2B5EF4-FFF2-40B4-BE49-F238E27FC236}">
                <a16:creationId xmlns:a16="http://schemas.microsoft.com/office/drawing/2014/main" id="{878A21C3-D789-8743-B9EC-A828E557EF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-2134"/>
            <a:ext cx="9150096" cy="5158800"/>
          </a:xfrm>
          <a:prstGeom prst="rect">
            <a:avLst/>
          </a:prstGeom>
        </p:spPr>
      </p:pic>
      <p:pic>
        <p:nvPicPr>
          <p:cNvPr id="13" name="Background right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5760" y="-309364"/>
            <a:ext cx="1158240" cy="5452864"/>
          </a:xfrm>
          <a:prstGeom prst="rect">
            <a:avLst/>
          </a:prstGeom>
        </p:spPr>
      </p:pic>
      <p:pic>
        <p:nvPicPr>
          <p:cNvPr id="28" name="Background right">
            <a:extLst>
              <a:ext uri="{FF2B5EF4-FFF2-40B4-BE49-F238E27FC236}">
                <a16:creationId xmlns:a16="http://schemas.microsoft.com/office/drawing/2014/main" id="{0E93835D-15B9-BE40-BF42-D715E830A6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588641" y="-391320"/>
            <a:ext cx="1946555" cy="916416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28A41E84-136E-6243-B508-9F7ED31AB136}"/>
              </a:ext>
            </a:extLst>
          </p:cNvPr>
          <p:cNvSpPr/>
          <p:nvPr userDrawn="1"/>
        </p:nvSpPr>
        <p:spPr>
          <a:xfrm>
            <a:off x="1475656" y="987425"/>
            <a:ext cx="6192688" cy="315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6" name="chkConfidential">
            <a:extLst>
              <a:ext uri="{FF2B5EF4-FFF2-40B4-BE49-F238E27FC236}">
                <a16:creationId xmlns:a16="http://schemas.microsoft.com/office/drawing/2014/main" id="{6693BA72-31C1-463E-A7B9-F1E60DED98A7}"/>
              </a:ext>
            </a:extLst>
          </p:cNvPr>
          <p:cNvSpPr/>
          <p:nvPr userDrawn="1"/>
        </p:nvSpPr>
        <p:spPr bwMode="gray">
          <a:xfrm>
            <a:off x="6260616" y="4515966"/>
            <a:ext cx="250030" cy="250030"/>
          </a:xfrm>
          <a:prstGeom prst="ellipse">
            <a:avLst/>
          </a:prstGeom>
          <a:pattFill prst="pct5">
            <a:fgClr>
              <a:srgbClr val="FF0000">
                <a:alpha val="0"/>
              </a:srgbClr>
            </a:fgClr>
            <a:bgClr>
              <a:srgbClr val="FF0000">
                <a:alpha val="0"/>
              </a:srgbClr>
            </a:bgClr>
          </a:patt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7" name="chkRestricted">
            <a:extLst>
              <a:ext uri="{FF2B5EF4-FFF2-40B4-BE49-F238E27FC236}">
                <a16:creationId xmlns:a16="http://schemas.microsoft.com/office/drawing/2014/main" id="{00CA5114-E20D-45F0-96AC-15DAB2AF65E5}"/>
              </a:ext>
            </a:extLst>
          </p:cNvPr>
          <p:cNvSpPr/>
          <p:nvPr userDrawn="1"/>
        </p:nvSpPr>
        <p:spPr bwMode="gray">
          <a:xfrm>
            <a:off x="4994966" y="4515966"/>
            <a:ext cx="250030" cy="250030"/>
          </a:xfrm>
          <a:prstGeom prst="ellipse">
            <a:avLst/>
          </a:prstGeom>
          <a:pattFill prst="pct5">
            <a:fgClr>
              <a:srgbClr val="FF6E23">
                <a:alpha val="0"/>
              </a:srgbClr>
            </a:fgClr>
            <a:bgClr>
              <a:srgbClr val="FF6E23">
                <a:alpha val="0"/>
              </a:srgbClr>
            </a:bgClr>
          </a:patt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8" name="chkPublic">
            <a:extLst>
              <a:ext uri="{FF2B5EF4-FFF2-40B4-BE49-F238E27FC236}">
                <a16:creationId xmlns:a16="http://schemas.microsoft.com/office/drawing/2014/main" id="{E6CDD936-C45D-49E3-AA42-ED97F2886CC8}"/>
              </a:ext>
            </a:extLst>
          </p:cNvPr>
          <p:cNvSpPr/>
          <p:nvPr userDrawn="1"/>
        </p:nvSpPr>
        <p:spPr bwMode="gray">
          <a:xfrm>
            <a:off x="2516200" y="4515966"/>
            <a:ext cx="250030" cy="250030"/>
          </a:xfrm>
          <a:prstGeom prst="ellipse">
            <a:avLst/>
          </a:prstGeom>
          <a:pattFill prst="pct5">
            <a:fgClr>
              <a:srgbClr val="1C2691"/>
            </a:fgClr>
            <a:bgClr>
              <a:srgbClr val="1C2691"/>
            </a:bgClr>
          </a:patt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9" name="chkInternal">
            <a:extLst>
              <a:ext uri="{FF2B5EF4-FFF2-40B4-BE49-F238E27FC236}">
                <a16:creationId xmlns:a16="http://schemas.microsoft.com/office/drawing/2014/main" id="{8B201DDA-2941-4890-873C-870BCDD925AB}"/>
              </a:ext>
            </a:extLst>
          </p:cNvPr>
          <p:cNvSpPr/>
          <p:nvPr userDrawn="1"/>
        </p:nvSpPr>
        <p:spPr bwMode="gray">
          <a:xfrm>
            <a:off x="3689253" y="4515966"/>
            <a:ext cx="250030" cy="250030"/>
          </a:xfrm>
          <a:prstGeom prst="ellipse">
            <a:avLst/>
          </a:prstGeom>
          <a:pattFill prst="pct5">
            <a:fgClr>
              <a:srgbClr val="B878BF">
                <a:alpha val="0"/>
              </a:srgbClr>
            </a:fgClr>
            <a:bgClr>
              <a:srgbClr val="B878BF">
                <a:alpha val="0"/>
              </a:srgbClr>
            </a:bgClr>
          </a:patt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0" name="txtConfidential">
            <a:extLst>
              <a:ext uri="{FF2B5EF4-FFF2-40B4-BE49-F238E27FC236}">
                <a16:creationId xmlns:a16="http://schemas.microsoft.com/office/drawing/2014/main" id="{C37DDCC5-B07C-4A26-8A2E-6916FC72F2E7}"/>
              </a:ext>
            </a:extLst>
          </p:cNvPr>
          <p:cNvSpPr/>
          <p:nvPr userDrawn="1"/>
        </p:nvSpPr>
        <p:spPr bwMode="gray">
          <a:xfrm>
            <a:off x="5669868" y="4904414"/>
            <a:ext cx="1422412" cy="195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0" i="0" dirty="0">
                <a:solidFill>
                  <a:srgbClr val="D9D9D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CONFIDENTIAL</a:t>
            </a:r>
          </a:p>
        </p:txBody>
      </p:sp>
      <p:sp>
        <p:nvSpPr>
          <p:cNvPr id="41" name="txtRestricted">
            <a:extLst>
              <a:ext uri="{FF2B5EF4-FFF2-40B4-BE49-F238E27FC236}">
                <a16:creationId xmlns:a16="http://schemas.microsoft.com/office/drawing/2014/main" id="{E4C388CD-A243-44C4-9CB1-FB99534D74FA}"/>
              </a:ext>
            </a:extLst>
          </p:cNvPr>
          <p:cNvSpPr/>
          <p:nvPr userDrawn="1"/>
        </p:nvSpPr>
        <p:spPr bwMode="gray">
          <a:xfrm>
            <a:off x="4562432" y="4904414"/>
            <a:ext cx="1107436" cy="195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0" i="0" dirty="0">
                <a:solidFill>
                  <a:srgbClr val="D9D9D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RESTRICTED</a:t>
            </a:r>
          </a:p>
        </p:txBody>
      </p:sp>
      <p:sp>
        <p:nvSpPr>
          <p:cNvPr id="42" name="txtPublic">
            <a:extLst>
              <a:ext uri="{FF2B5EF4-FFF2-40B4-BE49-F238E27FC236}">
                <a16:creationId xmlns:a16="http://schemas.microsoft.com/office/drawing/2014/main" id="{1D11143C-5B06-47E5-B45B-EA51CD6A3962}"/>
              </a:ext>
            </a:extLst>
          </p:cNvPr>
          <p:cNvSpPr/>
          <p:nvPr userDrawn="1"/>
        </p:nvSpPr>
        <p:spPr bwMode="gray">
          <a:xfrm>
            <a:off x="2285492" y="4904414"/>
            <a:ext cx="711206" cy="210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0" i="0" dirty="0">
                <a:solidFill>
                  <a:srgbClr val="1C269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PUBLIC</a:t>
            </a:r>
          </a:p>
        </p:txBody>
      </p:sp>
      <p:sp>
        <p:nvSpPr>
          <p:cNvPr id="43" name="txtInternal">
            <a:extLst>
              <a:ext uri="{FF2B5EF4-FFF2-40B4-BE49-F238E27FC236}">
                <a16:creationId xmlns:a16="http://schemas.microsoft.com/office/drawing/2014/main" id="{C935F8F4-301D-4DF6-BCD2-0D8701D32C74}"/>
              </a:ext>
            </a:extLst>
          </p:cNvPr>
          <p:cNvSpPr/>
          <p:nvPr userDrawn="1"/>
        </p:nvSpPr>
        <p:spPr bwMode="gray">
          <a:xfrm>
            <a:off x="3303958" y="4904414"/>
            <a:ext cx="997759" cy="200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0" i="0" dirty="0">
                <a:solidFill>
                  <a:srgbClr val="D9D9D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INTERNAL</a:t>
            </a:r>
          </a:p>
        </p:txBody>
      </p:sp>
      <p:cxnSp>
        <p:nvCxnSpPr>
          <p:cNvPr id="44" name="Connecteur droit 25">
            <a:extLst>
              <a:ext uri="{FF2B5EF4-FFF2-40B4-BE49-F238E27FC236}">
                <a16:creationId xmlns:a16="http://schemas.microsoft.com/office/drawing/2014/main" id="{FC0E8454-E57C-411E-9C78-8398B2102268}"/>
              </a:ext>
            </a:extLst>
          </p:cNvPr>
          <p:cNvCxnSpPr>
            <a:cxnSpLocks/>
          </p:cNvCxnSpPr>
          <p:nvPr userDrawn="1"/>
        </p:nvCxnSpPr>
        <p:spPr>
          <a:xfrm>
            <a:off x="3221596" y="4803998"/>
            <a:ext cx="0" cy="198000"/>
          </a:xfrm>
          <a:prstGeom prst="line">
            <a:avLst/>
          </a:prstGeom>
          <a:ln w="635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25">
            <a:extLst>
              <a:ext uri="{FF2B5EF4-FFF2-40B4-BE49-F238E27FC236}">
                <a16:creationId xmlns:a16="http://schemas.microsoft.com/office/drawing/2014/main" id="{7CF81292-D4B1-48DD-9CFF-7232C1915F4B}"/>
              </a:ext>
            </a:extLst>
          </p:cNvPr>
          <p:cNvCxnSpPr>
            <a:cxnSpLocks/>
          </p:cNvCxnSpPr>
          <p:nvPr userDrawn="1"/>
        </p:nvCxnSpPr>
        <p:spPr>
          <a:xfrm>
            <a:off x="4517740" y="4803998"/>
            <a:ext cx="0" cy="198000"/>
          </a:xfrm>
          <a:prstGeom prst="line">
            <a:avLst/>
          </a:prstGeom>
          <a:ln w="635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25">
            <a:extLst>
              <a:ext uri="{FF2B5EF4-FFF2-40B4-BE49-F238E27FC236}">
                <a16:creationId xmlns:a16="http://schemas.microsoft.com/office/drawing/2014/main" id="{1699289E-6D7A-4B29-B142-3FD7563250D3}"/>
              </a:ext>
            </a:extLst>
          </p:cNvPr>
          <p:cNvCxnSpPr>
            <a:cxnSpLocks/>
          </p:cNvCxnSpPr>
          <p:nvPr userDrawn="1"/>
        </p:nvCxnSpPr>
        <p:spPr>
          <a:xfrm>
            <a:off x="5741876" y="4803998"/>
            <a:ext cx="0" cy="198000"/>
          </a:xfrm>
          <a:prstGeom prst="line">
            <a:avLst/>
          </a:prstGeom>
          <a:ln w="635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983420" y="3373288"/>
            <a:ext cx="5177160" cy="350590"/>
          </a:xfrm>
        </p:spPr>
        <p:txBody>
          <a:bodyPr wrap="square" lIns="0" tIns="0" rIns="0" bIns="0">
            <a:noAutofit/>
          </a:bodyPr>
          <a:lstStyle>
            <a:lvl1pPr marL="0" indent="0" algn="ctr">
              <a:buNone/>
              <a:defRPr sz="21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983420" y="2377478"/>
            <a:ext cx="5177160" cy="968400"/>
          </a:xfrm>
        </p:spPr>
        <p:txBody>
          <a:bodyPr vert="horz" lIns="0" tIns="0" rIns="0" bIns="0" rtlCol="0" anchor="b" anchorCtr="0">
            <a:noAutofit/>
          </a:bodyPr>
          <a:lstStyle>
            <a:lvl1pPr algn="ctr">
              <a:defRPr lang="en-GB" dirty="0"/>
            </a:lvl1pPr>
          </a:lstStyle>
          <a:p>
            <a:pPr lvl="0"/>
            <a:r>
              <a:rPr lang="en-GB" dirty="0"/>
              <a:t>Click to edit Master title style in 2 lines max.</a:t>
            </a:r>
          </a:p>
        </p:txBody>
      </p:sp>
      <p:sp>
        <p:nvSpPr>
          <p:cNvPr id="23" name="Slide Number Placeholder 3"/>
          <p:cNvSpPr>
            <a:spLocks noGrp="1"/>
          </p:cNvSpPr>
          <p:nvPr>
            <p:ph type="sldNum" sz="quarter" idx="22"/>
          </p:nvPr>
        </p:nvSpPr>
        <p:spPr>
          <a:xfrm>
            <a:off x="8280000" y="4903200"/>
            <a:ext cx="648000" cy="250031"/>
          </a:xfrm>
        </p:spPr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4B81763-4DC6-DB40-81E7-633B23ADAB2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3728" y="1563681"/>
            <a:ext cx="2717800" cy="774699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6037279-F6D4-5545-B9E0-6D584C4227E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220072" y="1563638"/>
            <a:ext cx="1916217" cy="600075"/>
          </a:xfrm>
        </p:spPr>
        <p:txBody>
          <a:bodyPr anchor="ctr"/>
          <a:lstStyle>
            <a:lvl1pPr algn="ctr">
              <a:buNone/>
              <a:defRPr sz="2000" b="1"/>
            </a:lvl1pPr>
          </a:lstStyle>
          <a:p>
            <a:r>
              <a:rPr lang="en-GB" dirty="0"/>
              <a:t>L</a:t>
            </a:r>
            <a:r>
              <a:rPr lang="en-BE" dirty="0"/>
              <a:t>ogo Partner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13D7EFC-37C1-E446-93B7-B2C06EB81B93}"/>
              </a:ext>
            </a:extLst>
          </p:cNvPr>
          <p:cNvGrpSpPr/>
          <p:nvPr userDrawn="1"/>
        </p:nvGrpSpPr>
        <p:grpSpPr>
          <a:xfrm>
            <a:off x="1469187" y="975214"/>
            <a:ext cx="6199157" cy="3169750"/>
            <a:chOff x="1469187" y="975214"/>
            <a:chExt cx="6199157" cy="3169750"/>
          </a:xfrm>
        </p:grpSpPr>
        <p:sp>
          <p:nvSpPr>
            <p:cNvPr id="31" name="L-shape 30">
              <a:extLst>
                <a:ext uri="{FF2B5EF4-FFF2-40B4-BE49-F238E27FC236}">
                  <a16:creationId xmlns:a16="http://schemas.microsoft.com/office/drawing/2014/main" id="{EDF6484A-C1C9-DB41-AD25-CD333112003E}"/>
                </a:ext>
              </a:extLst>
            </p:cNvPr>
            <p:cNvSpPr/>
            <p:nvPr userDrawn="1"/>
          </p:nvSpPr>
          <p:spPr>
            <a:xfrm rot="5400000" flipH="1" flipV="1">
              <a:off x="6652793" y="3129412"/>
              <a:ext cx="1015156" cy="1015947"/>
            </a:xfrm>
            <a:prstGeom prst="corner">
              <a:avLst>
                <a:gd name="adj1" fmla="val 32977"/>
                <a:gd name="adj2" fmla="val 33563"/>
              </a:avLst>
            </a:prstGeom>
            <a:solidFill>
              <a:srgbClr val="0066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  <p:sp>
          <p:nvSpPr>
            <p:cNvPr id="32" name="L-shape 31">
              <a:extLst>
                <a:ext uri="{FF2B5EF4-FFF2-40B4-BE49-F238E27FC236}">
                  <a16:creationId xmlns:a16="http://schemas.microsoft.com/office/drawing/2014/main" id="{B13CADEA-65B2-A541-858F-0B8505D92F86}"/>
                </a:ext>
              </a:extLst>
            </p:cNvPr>
            <p:cNvSpPr/>
            <p:nvPr userDrawn="1"/>
          </p:nvSpPr>
          <p:spPr>
            <a:xfrm rot="5400000">
              <a:off x="1469583" y="974818"/>
              <a:ext cx="1015156" cy="1015947"/>
            </a:xfrm>
            <a:prstGeom prst="corner">
              <a:avLst>
                <a:gd name="adj1" fmla="val 32977"/>
                <a:gd name="adj2" fmla="val 3356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</p:grpSp>
    </p:spTree>
    <p:extLst>
      <p:ext uri="{BB962C8B-B14F-4D97-AF65-F5344CB8AC3E}">
        <p14:creationId xmlns:p14="http://schemas.microsoft.com/office/powerpoint/2010/main" val="65610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hapter A">
    <p:bg bwMode="auto">
      <p:bgPr>
        <a:gradFill>
          <a:gsLst>
            <a:gs pos="77000">
              <a:srgbClr val="00AAFF"/>
            </a:gs>
            <a:gs pos="0">
              <a:srgbClr val="0066B3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 Title"/>
          <p:cNvSpPr>
            <a:spLocks noGrp="1"/>
          </p:cNvSpPr>
          <p:nvPr>
            <p:ph type="title" hasCustomPrompt="1"/>
          </p:nvPr>
        </p:nvSpPr>
        <p:spPr>
          <a:xfrm>
            <a:off x="1475657" y="2157764"/>
            <a:ext cx="6192687" cy="827972"/>
          </a:xfrm>
          <a:noFill/>
        </p:spPr>
        <p:txBody>
          <a:bodyPr vert="horz" lIns="0" tIns="0" rIns="0" bIns="0" rtlCol="0" anchor="ctr" anchorCtr="0">
            <a:noAutofit/>
          </a:bodyPr>
          <a:lstStyle>
            <a:lvl1pPr algn="ctr">
              <a:lnSpc>
                <a:spcPts val="3300"/>
              </a:lnSpc>
              <a:defRPr lang="en-GB" sz="320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 dirty="0"/>
              <a:t>Chapter title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CAB6A5B-D191-7849-8B3A-7EE82E413A44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540000" y="4903200"/>
            <a:ext cx="540000" cy="250031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C380A40-20EC-C144-8776-20040B7BCBD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152824" y="4903200"/>
            <a:ext cx="6660000" cy="250031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92EEBC-D24D-9142-8493-3885E0E7104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280000" y="4903200"/>
            <a:ext cx="649285" cy="250031"/>
          </a:xfrm>
        </p:spPr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DD074F7-D1D6-0F41-B67C-B8565DCB6811}"/>
              </a:ext>
            </a:extLst>
          </p:cNvPr>
          <p:cNvGrpSpPr/>
          <p:nvPr userDrawn="1"/>
        </p:nvGrpSpPr>
        <p:grpSpPr>
          <a:xfrm>
            <a:off x="1138314" y="638621"/>
            <a:ext cx="6867375" cy="3855147"/>
            <a:chOff x="1138314" y="638621"/>
            <a:chExt cx="6867375" cy="3855147"/>
          </a:xfrm>
          <a:solidFill>
            <a:schemeClr val="bg1"/>
          </a:solidFill>
        </p:grpSpPr>
        <p:sp>
          <p:nvSpPr>
            <p:cNvPr id="14" name="L-shape 13">
              <a:extLst>
                <a:ext uri="{FF2B5EF4-FFF2-40B4-BE49-F238E27FC236}">
                  <a16:creationId xmlns:a16="http://schemas.microsoft.com/office/drawing/2014/main" id="{248EA74F-DEAF-C040-AF9F-3EC9EE8C9259}"/>
                </a:ext>
              </a:extLst>
            </p:cNvPr>
            <p:cNvSpPr/>
            <p:nvPr userDrawn="1"/>
          </p:nvSpPr>
          <p:spPr>
            <a:xfrm rot="5400000" flipH="1" flipV="1">
              <a:off x="6990138" y="3478216"/>
              <a:ext cx="1015156" cy="1015947"/>
            </a:xfrm>
            <a:prstGeom prst="corner">
              <a:avLst>
                <a:gd name="adj1" fmla="val 32977"/>
                <a:gd name="adj2" fmla="val 335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  <p:sp>
          <p:nvSpPr>
            <p:cNvPr id="15" name="L-shape 14">
              <a:extLst>
                <a:ext uri="{FF2B5EF4-FFF2-40B4-BE49-F238E27FC236}">
                  <a16:creationId xmlns:a16="http://schemas.microsoft.com/office/drawing/2014/main" id="{090507C8-E230-1749-8F3A-5337AE65E16B}"/>
                </a:ext>
              </a:extLst>
            </p:cNvPr>
            <p:cNvSpPr/>
            <p:nvPr userDrawn="1"/>
          </p:nvSpPr>
          <p:spPr>
            <a:xfrm rot="5400000">
              <a:off x="1138710" y="638225"/>
              <a:ext cx="1015156" cy="1015947"/>
            </a:xfrm>
            <a:prstGeom prst="corner">
              <a:avLst>
                <a:gd name="adj1" fmla="val 32977"/>
                <a:gd name="adj2" fmla="val 335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</p:grpSp>
    </p:spTree>
    <p:extLst>
      <p:ext uri="{BB962C8B-B14F-4D97-AF65-F5344CB8AC3E}">
        <p14:creationId xmlns:p14="http://schemas.microsoft.com/office/powerpoint/2010/main" val="410703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hapter A">
    <p:bg bwMode="auto"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 Title"/>
          <p:cNvSpPr>
            <a:spLocks noGrp="1"/>
          </p:cNvSpPr>
          <p:nvPr>
            <p:ph type="title" hasCustomPrompt="1"/>
          </p:nvPr>
        </p:nvSpPr>
        <p:spPr>
          <a:xfrm>
            <a:off x="1476000" y="2157764"/>
            <a:ext cx="6192000" cy="827972"/>
          </a:xfrm>
          <a:noFill/>
        </p:spPr>
        <p:txBody>
          <a:bodyPr vert="horz" lIns="0" tIns="0" rIns="0" bIns="0" rtlCol="0" anchor="ctr" anchorCtr="0">
            <a:noAutofit/>
          </a:bodyPr>
          <a:lstStyle>
            <a:lvl1pPr algn="ctr">
              <a:lnSpc>
                <a:spcPts val="3300"/>
              </a:lnSpc>
              <a:defRPr lang="en-GB" sz="3200" dirty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 dirty="0"/>
              <a:t>Chapter title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E32DA4-6B11-7042-B9DD-F62F09A0A2F4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540000" y="4903200"/>
            <a:ext cx="540000" cy="250031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EF8628-7467-D142-9793-27816C6A275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152824" y="4903200"/>
            <a:ext cx="6660000" cy="250031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04EFBE-0F8F-6B42-B8D5-49C898F74FE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280000" y="4903200"/>
            <a:ext cx="649285" cy="250031"/>
          </a:xfrm>
        </p:spPr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E9C03CB-9ECC-3C4C-B630-BA17E3C9E178}"/>
              </a:ext>
            </a:extLst>
          </p:cNvPr>
          <p:cNvGrpSpPr/>
          <p:nvPr userDrawn="1"/>
        </p:nvGrpSpPr>
        <p:grpSpPr>
          <a:xfrm>
            <a:off x="1138314" y="638621"/>
            <a:ext cx="6867375" cy="3855147"/>
            <a:chOff x="1138314" y="638621"/>
            <a:chExt cx="6867375" cy="3855147"/>
          </a:xfrm>
          <a:solidFill>
            <a:schemeClr val="bg1"/>
          </a:solidFill>
        </p:grpSpPr>
        <p:sp>
          <p:nvSpPr>
            <p:cNvPr id="11" name="L-shape 10">
              <a:extLst>
                <a:ext uri="{FF2B5EF4-FFF2-40B4-BE49-F238E27FC236}">
                  <a16:creationId xmlns:a16="http://schemas.microsoft.com/office/drawing/2014/main" id="{FE6C7136-15D8-C545-A574-1C7E87654D4E}"/>
                </a:ext>
              </a:extLst>
            </p:cNvPr>
            <p:cNvSpPr/>
            <p:nvPr userDrawn="1"/>
          </p:nvSpPr>
          <p:spPr>
            <a:xfrm rot="5400000" flipH="1" flipV="1">
              <a:off x="6990138" y="3478216"/>
              <a:ext cx="1015156" cy="1015947"/>
            </a:xfrm>
            <a:prstGeom prst="corner">
              <a:avLst>
                <a:gd name="adj1" fmla="val 32977"/>
                <a:gd name="adj2" fmla="val 335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  <p:sp>
          <p:nvSpPr>
            <p:cNvPr id="12" name="L-shape 11">
              <a:extLst>
                <a:ext uri="{FF2B5EF4-FFF2-40B4-BE49-F238E27FC236}">
                  <a16:creationId xmlns:a16="http://schemas.microsoft.com/office/drawing/2014/main" id="{2A6F7B06-8D5A-AB4D-9B9C-C7F3289AEB8C}"/>
                </a:ext>
              </a:extLst>
            </p:cNvPr>
            <p:cNvSpPr/>
            <p:nvPr userDrawn="1"/>
          </p:nvSpPr>
          <p:spPr>
            <a:xfrm rot="5400000">
              <a:off x="1138710" y="638225"/>
              <a:ext cx="1015156" cy="1015947"/>
            </a:xfrm>
            <a:prstGeom prst="corner">
              <a:avLst>
                <a:gd name="adj1" fmla="val 32977"/>
                <a:gd name="adj2" fmla="val 335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</p:grpSp>
    </p:spTree>
    <p:extLst>
      <p:ext uri="{BB962C8B-B14F-4D97-AF65-F5344CB8AC3E}">
        <p14:creationId xmlns:p14="http://schemas.microsoft.com/office/powerpoint/2010/main" val="159767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hapter A">
    <p:bg bwMode="auto"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 Title"/>
          <p:cNvSpPr>
            <a:spLocks noGrp="1"/>
          </p:cNvSpPr>
          <p:nvPr>
            <p:ph type="title" hasCustomPrompt="1"/>
          </p:nvPr>
        </p:nvSpPr>
        <p:spPr>
          <a:xfrm>
            <a:off x="1476000" y="2157764"/>
            <a:ext cx="6192000" cy="827972"/>
          </a:xfrm>
          <a:noFill/>
        </p:spPr>
        <p:txBody>
          <a:bodyPr vert="horz" lIns="0" tIns="0" rIns="0" bIns="0" rtlCol="0" anchor="ctr" anchorCtr="0">
            <a:noAutofit/>
          </a:bodyPr>
          <a:lstStyle>
            <a:lvl1pPr algn="ctr">
              <a:lnSpc>
                <a:spcPts val="3300"/>
              </a:lnSpc>
              <a:defRPr lang="en-GB" sz="320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 dirty="0"/>
              <a:t>Chapter title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D851A2-BBC1-E347-9003-C54B46763739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540000" y="4903200"/>
            <a:ext cx="540000" cy="250031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ABD988-7471-804E-A1E8-9C281A7B606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152824" y="4903200"/>
            <a:ext cx="6660000" cy="250031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7983C4-A3B7-BD4F-82BA-BE91CC0EF7A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280000" y="4903200"/>
            <a:ext cx="649285" cy="250031"/>
          </a:xfrm>
        </p:spPr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181844D-B583-E046-9534-83F12B6C08E9}"/>
              </a:ext>
            </a:extLst>
          </p:cNvPr>
          <p:cNvGrpSpPr/>
          <p:nvPr userDrawn="1"/>
        </p:nvGrpSpPr>
        <p:grpSpPr>
          <a:xfrm>
            <a:off x="1138314" y="638621"/>
            <a:ext cx="6867375" cy="3855147"/>
            <a:chOff x="1138314" y="638621"/>
            <a:chExt cx="6867375" cy="3855147"/>
          </a:xfrm>
          <a:solidFill>
            <a:schemeClr val="bg1"/>
          </a:solidFill>
        </p:grpSpPr>
        <p:sp>
          <p:nvSpPr>
            <p:cNvPr id="11" name="L-shape 10">
              <a:extLst>
                <a:ext uri="{FF2B5EF4-FFF2-40B4-BE49-F238E27FC236}">
                  <a16:creationId xmlns:a16="http://schemas.microsoft.com/office/drawing/2014/main" id="{AAA61AE1-08F6-4540-AF1B-233CBFBA961E}"/>
                </a:ext>
              </a:extLst>
            </p:cNvPr>
            <p:cNvSpPr/>
            <p:nvPr userDrawn="1"/>
          </p:nvSpPr>
          <p:spPr>
            <a:xfrm rot="5400000" flipH="1" flipV="1">
              <a:off x="6990138" y="3478216"/>
              <a:ext cx="1015156" cy="1015947"/>
            </a:xfrm>
            <a:prstGeom prst="corner">
              <a:avLst>
                <a:gd name="adj1" fmla="val 32977"/>
                <a:gd name="adj2" fmla="val 335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  <p:sp>
          <p:nvSpPr>
            <p:cNvPr id="12" name="L-shape 11">
              <a:extLst>
                <a:ext uri="{FF2B5EF4-FFF2-40B4-BE49-F238E27FC236}">
                  <a16:creationId xmlns:a16="http://schemas.microsoft.com/office/drawing/2014/main" id="{63BBFE11-DD8D-744E-A692-4481D54B5457}"/>
                </a:ext>
              </a:extLst>
            </p:cNvPr>
            <p:cNvSpPr/>
            <p:nvPr userDrawn="1"/>
          </p:nvSpPr>
          <p:spPr>
            <a:xfrm rot="5400000">
              <a:off x="1138710" y="638225"/>
              <a:ext cx="1015156" cy="1015947"/>
            </a:xfrm>
            <a:prstGeom prst="corner">
              <a:avLst>
                <a:gd name="adj1" fmla="val 32977"/>
                <a:gd name="adj2" fmla="val 335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</p:grpSp>
    </p:spTree>
    <p:extLst>
      <p:ext uri="{BB962C8B-B14F-4D97-AF65-F5344CB8AC3E}">
        <p14:creationId xmlns:p14="http://schemas.microsoft.com/office/powerpoint/2010/main" val="423225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hapter A">
    <p:bg bwMode="auto"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 Title"/>
          <p:cNvSpPr>
            <a:spLocks noGrp="1"/>
          </p:cNvSpPr>
          <p:nvPr>
            <p:ph type="title" hasCustomPrompt="1"/>
          </p:nvPr>
        </p:nvSpPr>
        <p:spPr>
          <a:xfrm>
            <a:off x="1476000" y="2157764"/>
            <a:ext cx="6192000" cy="827972"/>
          </a:xfrm>
          <a:noFill/>
        </p:spPr>
        <p:txBody>
          <a:bodyPr vert="horz" lIns="0" tIns="0" rIns="0" bIns="0" rtlCol="0" anchor="ctr" anchorCtr="0">
            <a:noAutofit/>
          </a:bodyPr>
          <a:lstStyle>
            <a:lvl1pPr algn="ctr">
              <a:lnSpc>
                <a:spcPts val="3300"/>
              </a:lnSpc>
              <a:defRPr lang="en-GB" sz="320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 dirty="0"/>
              <a:t>Chapter title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D95D51-A556-BD42-B03D-9E3178117FAB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540000" y="4903200"/>
            <a:ext cx="540000" cy="250031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44FA91-3512-A742-9B28-B822CD30819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152824" y="4903200"/>
            <a:ext cx="6660000" cy="250031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AB2E38-EEE1-F042-A0C1-F3C0CA0D598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280000" y="4903200"/>
            <a:ext cx="649285" cy="250031"/>
          </a:xfrm>
        </p:spPr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E7AE8BC-19E9-3946-A341-4A11FEEC76AA}"/>
              </a:ext>
            </a:extLst>
          </p:cNvPr>
          <p:cNvGrpSpPr/>
          <p:nvPr userDrawn="1"/>
        </p:nvGrpSpPr>
        <p:grpSpPr>
          <a:xfrm>
            <a:off x="1138314" y="638621"/>
            <a:ext cx="6867375" cy="3855147"/>
            <a:chOff x="1138314" y="638621"/>
            <a:chExt cx="6867375" cy="3855147"/>
          </a:xfrm>
          <a:solidFill>
            <a:schemeClr val="bg1"/>
          </a:solidFill>
        </p:grpSpPr>
        <p:sp>
          <p:nvSpPr>
            <p:cNvPr id="11" name="L-shape 10">
              <a:extLst>
                <a:ext uri="{FF2B5EF4-FFF2-40B4-BE49-F238E27FC236}">
                  <a16:creationId xmlns:a16="http://schemas.microsoft.com/office/drawing/2014/main" id="{EA845948-7FF6-D24D-BDB2-14AF0F6C825C}"/>
                </a:ext>
              </a:extLst>
            </p:cNvPr>
            <p:cNvSpPr/>
            <p:nvPr userDrawn="1"/>
          </p:nvSpPr>
          <p:spPr>
            <a:xfrm rot="5400000" flipH="1" flipV="1">
              <a:off x="6990138" y="3478216"/>
              <a:ext cx="1015156" cy="1015947"/>
            </a:xfrm>
            <a:prstGeom prst="corner">
              <a:avLst>
                <a:gd name="adj1" fmla="val 32977"/>
                <a:gd name="adj2" fmla="val 335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  <p:sp>
          <p:nvSpPr>
            <p:cNvPr id="12" name="L-shape 11">
              <a:extLst>
                <a:ext uri="{FF2B5EF4-FFF2-40B4-BE49-F238E27FC236}">
                  <a16:creationId xmlns:a16="http://schemas.microsoft.com/office/drawing/2014/main" id="{9E8E29A8-ED0C-5642-BF1A-9121A7EDEFFF}"/>
                </a:ext>
              </a:extLst>
            </p:cNvPr>
            <p:cNvSpPr/>
            <p:nvPr userDrawn="1"/>
          </p:nvSpPr>
          <p:spPr>
            <a:xfrm rot="5400000">
              <a:off x="1138710" y="638225"/>
              <a:ext cx="1015156" cy="1015947"/>
            </a:xfrm>
            <a:prstGeom prst="corner">
              <a:avLst>
                <a:gd name="adj1" fmla="val 32977"/>
                <a:gd name="adj2" fmla="val 335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</p:grpSp>
    </p:spTree>
    <p:extLst>
      <p:ext uri="{BB962C8B-B14F-4D97-AF65-F5344CB8AC3E}">
        <p14:creationId xmlns:p14="http://schemas.microsoft.com/office/powerpoint/2010/main" val="318693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hapter A">
    <p:bg bwMode="auto">
      <p:bgPr>
        <a:solidFill>
          <a:srgbClr val="008F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 Title"/>
          <p:cNvSpPr>
            <a:spLocks noGrp="1"/>
          </p:cNvSpPr>
          <p:nvPr>
            <p:ph type="title" hasCustomPrompt="1"/>
          </p:nvPr>
        </p:nvSpPr>
        <p:spPr>
          <a:xfrm>
            <a:off x="1476000" y="2157764"/>
            <a:ext cx="6192000" cy="827972"/>
          </a:xfrm>
          <a:noFill/>
        </p:spPr>
        <p:txBody>
          <a:bodyPr vert="horz" lIns="0" tIns="0" rIns="0" bIns="0" rtlCol="0" anchor="ctr" anchorCtr="0">
            <a:noAutofit/>
          </a:bodyPr>
          <a:lstStyle>
            <a:lvl1pPr algn="ctr">
              <a:lnSpc>
                <a:spcPts val="3300"/>
              </a:lnSpc>
              <a:defRPr lang="en-GB" sz="320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 dirty="0"/>
              <a:t>Chapter title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C9E42E-8D64-C143-9AF1-C28D244B3B4F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540000" y="4903200"/>
            <a:ext cx="540000" cy="250031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820E4C-8556-534F-AEA3-1DD42108B83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152824" y="4903200"/>
            <a:ext cx="6660000" cy="250031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182319-07E9-044B-A18C-318B3F15DF8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280000" y="4903200"/>
            <a:ext cx="649285" cy="250031"/>
          </a:xfrm>
        </p:spPr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CC22C83-CB8C-BA41-8408-123F1E0B3E74}"/>
              </a:ext>
            </a:extLst>
          </p:cNvPr>
          <p:cNvGrpSpPr/>
          <p:nvPr userDrawn="1"/>
        </p:nvGrpSpPr>
        <p:grpSpPr>
          <a:xfrm>
            <a:off x="1138314" y="638621"/>
            <a:ext cx="6867375" cy="3855147"/>
            <a:chOff x="1138314" y="638621"/>
            <a:chExt cx="6867375" cy="3855147"/>
          </a:xfrm>
          <a:solidFill>
            <a:schemeClr val="bg1"/>
          </a:solidFill>
        </p:grpSpPr>
        <p:sp>
          <p:nvSpPr>
            <p:cNvPr id="11" name="L-shape 10">
              <a:extLst>
                <a:ext uri="{FF2B5EF4-FFF2-40B4-BE49-F238E27FC236}">
                  <a16:creationId xmlns:a16="http://schemas.microsoft.com/office/drawing/2014/main" id="{821A64EF-2CEE-F846-9957-402D77576E6F}"/>
                </a:ext>
              </a:extLst>
            </p:cNvPr>
            <p:cNvSpPr/>
            <p:nvPr userDrawn="1"/>
          </p:nvSpPr>
          <p:spPr>
            <a:xfrm rot="5400000" flipH="1" flipV="1">
              <a:off x="6990138" y="3478216"/>
              <a:ext cx="1015156" cy="1015947"/>
            </a:xfrm>
            <a:prstGeom prst="corner">
              <a:avLst>
                <a:gd name="adj1" fmla="val 32977"/>
                <a:gd name="adj2" fmla="val 335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  <p:sp>
          <p:nvSpPr>
            <p:cNvPr id="12" name="L-shape 11">
              <a:extLst>
                <a:ext uri="{FF2B5EF4-FFF2-40B4-BE49-F238E27FC236}">
                  <a16:creationId xmlns:a16="http://schemas.microsoft.com/office/drawing/2014/main" id="{D8C63F2E-7EFF-BF47-A58F-5C5F6C4E5534}"/>
                </a:ext>
              </a:extLst>
            </p:cNvPr>
            <p:cNvSpPr/>
            <p:nvPr userDrawn="1"/>
          </p:nvSpPr>
          <p:spPr>
            <a:xfrm rot="5400000">
              <a:off x="1138710" y="638225"/>
              <a:ext cx="1015156" cy="1015947"/>
            </a:xfrm>
            <a:prstGeom prst="corner">
              <a:avLst>
                <a:gd name="adj1" fmla="val 32977"/>
                <a:gd name="adj2" fmla="val 335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</p:grpSp>
    </p:spTree>
    <p:extLst>
      <p:ext uri="{BB962C8B-B14F-4D97-AF65-F5344CB8AC3E}">
        <p14:creationId xmlns:p14="http://schemas.microsoft.com/office/powerpoint/2010/main" val="376507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hapter A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61">
            <a:extLst>
              <a:ext uri="{FF2B5EF4-FFF2-40B4-BE49-F238E27FC236}">
                <a16:creationId xmlns:a16="http://schemas.microsoft.com/office/drawing/2014/main" id="{C1D80B02-3ED4-4E1E-A897-042DB3BFBF0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0" y="0"/>
            <a:ext cx="9151610" cy="5143499"/>
          </a:xfrm>
          <a:solidFill>
            <a:schemeClr val="bg2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r>
              <a:rPr lang="en-US" noProof="0" dirty="0"/>
              <a:t>Select the icon to insert a picture</a:t>
            </a:r>
          </a:p>
        </p:txBody>
      </p:sp>
      <p:sp>
        <p:nvSpPr>
          <p:cNvPr id="2" name="Chapter Title"/>
          <p:cNvSpPr>
            <a:spLocks noGrp="1"/>
          </p:cNvSpPr>
          <p:nvPr userDrawn="1">
            <p:ph type="title" hasCustomPrompt="1"/>
          </p:nvPr>
        </p:nvSpPr>
        <p:spPr>
          <a:xfrm>
            <a:off x="4139952" y="2031810"/>
            <a:ext cx="3456384" cy="827972"/>
          </a:xfrm>
          <a:noFill/>
        </p:spPr>
        <p:txBody>
          <a:bodyPr vert="horz" lIns="0" tIns="0" rIns="0" bIns="0" rtlCol="0" anchor="ctr" anchorCtr="0">
            <a:noAutofit/>
          </a:bodyPr>
          <a:lstStyle>
            <a:lvl1pPr algn="l">
              <a:lnSpc>
                <a:spcPts val="3300"/>
              </a:lnSpc>
              <a:defRPr lang="en-GB" sz="3200">
                <a:solidFill>
                  <a:schemeClr val="accent2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</a:pPr>
            <a:r>
              <a:rPr lang="en-US" dirty="0"/>
              <a:t>Slogan </a:t>
            </a:r>
            <a:br>
              <a:rPr lang="en-US" dirty="0"/>
            </a:br>
            <a:r>
              <a:rPr lang="en-US" dirty="0"/>
              <a:t>our quote </a:t>
            </a:r>
            <a:br>
              <a:rPr lang="en-US" dirty="0"/>
            </a:br>
            <a:r>
              <a:rPr lang="en-US" dirty="0"/>
              <a:t>with 4 lines maximum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65891-49B6-B94F-ACAC-0A9A5E5A69E6}"/>
              </a:ext>
            </a:extLst>
          </p:cNvPr>
          <p:cNvSpPr>
            <a:spLocks noGrp="1"/>
          </p:cNvSpPr>
          <p:nvPr userDrawn="1">
            <p:ph type="dt" sz="half" idx="26"/>
          </p:nvPr>
        </p:nvSpPr>
        <p:spPr>
          <a:xfrm>
            <a:off x="540000" y="4903200"/>
            <a:ext cx="540000" cy="250031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E49AB2-1AF6-FF4E-B2C4-5CD76031E779}"/>
              </a:ext>
            </a:extLst>
          </p:cNvPr>
          <p:cNvSpPr>
            <a:spLocks noGrp="1"/>
          </p:cNvSpPr>
          <p:nvPr userDrawn="1">
            <p:ph type="ftr" sz="quarter" idx="27"/>
          </p:nvPr>
        </p:nvSpPr>
        <p:spPr>
          <a:xfrm>
            <a:off x="1152824" y="4903200"/>
            <a:ext cx="6660000" cy="250031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D9211F-2542-3E46-8F53-D42A8F9A0BEB}"/>
              </a:ext>
            </a:extLst>
          </p:cNvPr>
          <p:cNvSpPr>
            <a:spLocks noGrp="1"/>
          </p:cNvSpPr>
          <p:nvPr userDrawn="1">
            <p:ph type="sldNum" sz="quarter" idx="28"/>
          </p:nvPr>
        </p:nvSpPr>
        <p:spPr>
          <a:xfrm>
            <a:off x="8280000" y="4903200"/>
            <a:ext cx="649285" cy="250031"/>
          </a:xfrm>
        </p:spPr>
        <p:txBody>
          <a:bodyPr/>
          <a:lstStyle/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5ACF17C1-CB07-844B-8B1A-52935C25A1E3}"/>
              </a:ext>
            </a:extLst>
          </p:cNvPr>
          <p:cNvSpPr/>
          <p:nvPr userDrawn="1"/>
        </p:nvSpPr>
        <p:spPr>
          <a:xfrm rot="5400000">
            <a:off x="3361551" y="825484"/>
            <a:ext cx="827972" cy="828618"/>
          </a:xfrm>
          <a:prstGeom prst="corner">
            <a:avLst>
              <a:gd name="adj1" fmla="val 32977"/>
              <a:gd name="adj2" fmla="val 3356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sp>
        <p:nvSpPr>
          <p:cNvPr id="21" name="L-shape 20">
            <a:extLst>
              <a:ext uri="{FF2B5EF4-FFF2-40B4-BE49-F238E27FC236}">
                <a16:creationId xmlns:a16="http://schemas.microsoft.com/office/drawing/2014/main" id="{9410D150-A93B-4948-9CD6-D1443FA07833}"/>
              </a:ext>
            </a:extLst>
          </p:cNvPr>
          <p:cNvSpPr/>
          <p:nvPr userDrawn="1"/>
        </p:nvSpPr>
        <p:spPr>
          <a:xfrm rot="5400000" flipH="1" flipV="1">
            <a:off x="6782458" y="3237631"/>
            <a:ext cx="827972" cy="828618"/>
          </a:xfrm>
          <a:prstGeom prst="corner">
            <a:avLst>
              <a:gd name="adj1" fmla="val 32977"/>
              <a:gd name="adj2" fmla="val 33563"/>
            </a:avLst>
          </a:pr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pic>
        <p:nvPicPr>
          <p:cNvPr id="22" name="Picture 21" descr="A picture containing logo&#10;&#10;Description automatically generated">
            <a:extLst>
              <a:ext uri="{FF2B5EF4-FFF2-40B4-BE49-F238E27FC236}">
                <a16:creationId xmlns:a16="http://schemas.microsoft.com/office/drawing/2014/main" id="{FB54BBB6-3775-B84C-A5BE-FC805A07B7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339502"/>
            <a:ext cx="2768600" cy="774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B9AFD1B-71F2-034E-8A9B-DBC4E201E0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6" y="416972"/>
            <a:ext cx="2174240" cy="619760"/>
          </a:xfrm>
          <a:prstGeom prst="rect">
            <a:avLst/>
          </a:prstGeom>
        </p:spPr>
      </p:pic>
      <p:sp>
        <p:nvSpPr>
          <p:cNvPr id="7" name="TxtMention2">
            <a:extLst>
              <a:ext uri="{FF2B5EF4-FFF2-40B4-BE49-F238E27FC236}">
                <a16:creationId xmlns:a16="http://schemas.microsoft.com/office/drawing/2014/main" id="{DE214387-2409-837D-379B-5EA093DA5DBE}"/>
              </a:ext>
            </a:extLst>
          </p:cNvPr>
          <p:cNvSpPr txBox="1"/>
          <p:nvPr userDrawn="1"/>
        </p:nvSpPr>
        <p:spPr>
          <a:xfrm>
            <a:off x="8890000" y="4127500"/>
            <a:ext cx="261610" cy="635000"/>
          </a:xfrm>
          <a:prstGeom prst="rect">
            <a:avLst/>
          </a:prstGeom>
          <a:noFill/>
        </p:spPr>
        <p:txBody>
          <a:bodyPr vert="mongolianVert" rtlCol="0">
            <a:spAutoFit/>
          </a:bodyPr>
          <a:lstStyle/>
          <a:p>
            <a:pPr algn="r"/>
            <a:r>
              <a:rPr lang="en-GB" sz="500" b="1">
                <a:solidFill>
                  <a:srgbClr val="1C2691"/>
                </a:solidFill>
                <a:latin typeface="Arial" panose="020B0604020202020204" pitchFamily="34" charset="0"/>
              </a:rPr>
              <a:t>PUBLIC</a:t>
            </a:r>
            <a:endParaRPr lang="en-BE" sz="500" b="1">
              <a:solidFill>
                <a:srgbClr val="1C269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24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41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546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 bwMode="gray">
          <a:xfrm>
            <a:off x="540849" y="343608"/>
            <a:ext cx="7028166" cy="68421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noProof="0" dirty="0"/>
              <a:t>Title</a:t>
            </a:r>
          </a:p>
        </p:txBody>
      </p:sp>
      <p:sp>
        <p:nvSpPr>
          <p:cNvPr id="3" name="Text Placeholder"/>
          <p:cNvSpPr>
            <a:spLocks noGrp="1"/>
          </p:cNvSpPr>
          <p:nvPr>
            <p:ph type="body" idx="1"/>
          </p:nvPr>
        </p:nvSpPr>
        <p:spPr bwMode="gray">
          <a:xfrm>
            <a:off x="584795" y="1492250"/>
            <a:ext cx="8018356" cy="30392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  <a:p>
            <a:pPr lvl="2"/>
            <a:r>
              <a:rPr lang="en-US" noProof="0" dirty="0"/>
              <a:t>Text level 3</a:t>
            </a:r>
          </a:p>
          <a:p>
            <a:pPr lvl="3"/>
            <a:r>
              <a:rPr lang="en-US" noProof="0" dirty="0"/>
              <a:t>Text level 4</a:t>
            </a:r>
          </a:p>
          <a:p>
            <a:pPr lvl="4"/>
            <a:r>
              <a:rPr lang="en-US" noProof="0" dirty="0"/>
              <a:t>Text level 5</a:t>
            </a:r>
          </a:p>
        </p:txBody>
      </p:sp>
      <p:sp>
        <p:nvSpPr>
          <p:cNvPr id="10" name="TxtMention"/>
          <p:cNvSpPr txBox="1"/>
          <p:nvPr userDrawn="1"/>
        </p:nvSpPr>
        <p:spPr>
          <a:xfrm>
            <a:off x="8890000" y="3867894"/>
            <a:ext cx="261610" cy="635000"/>
          </a:xfrm>
          <a:prstGeom prst="rect">
            <a:avLst/>
          </a:prstGeom>
          <a:noFill/>
        </p:spPr>
        <p:txBody>
          <a:bodyPr vert="mongolianVert" rtlCol="0">
            <a:spAutoFit/>
          </a:bodyPr>
          <a:lstStyle/>
          <a:p>
            <a:pPr algn="r"/>
            <a:r>
              <a:rPr lang="en-GB" sz="500" b="1">
                <a:solidFill>
                  <a:srgbClr val="1C2691"/>
                </a:solidFill>
                <a:latin typeface="Arial" panose="020B0604020202020204" pitchFamily="34" charset="0"/>
              </a:rPr>
              <a:t>PUBLIC</a:t>
            </a:r>
            <a:endParaRPr lang="en-GB" sz="500" b="1" dirty="0">
              <a:solidFill>
                <a:srgbClr val="1C2691"/>
              </a:solidFill>
              <a:latin typeface="Arial" panose="020B0604020202020204" pitchFamily="34" charset="0"/>
            </a:endParaRPr>
          </a:p>
        </p:txBody>
      </p:sp>
      <p:sp>
        <p:nvSpPr>
          <p:cNvPr id="4" name="Date Placeholder"/>
          <p:cNvSpPr>
            <a:spLocks noGrp="1"/>
          </p:cNvSpPr>
          <p:nvPr>
            <p:ph type="dt" sz="half" idx="2"/>
          </p:nvPr>
        </p:nvSpPr>
        <p:spPr bwMode="auto">
          <a:xfrm>
            <a:off x="539748" y="4968000"/>
            <a:ext cx="540251" cy="250031"/>
          </a:xfrm>
          <a:prstGeom prst="rect">
            <a:avLst/>
          </a:prstGeom>
        </p:spPr>
        <p:txBody>
          <a:bodyPr vert="horz" lIns="0" tIns="54000" rIns="0" bIns="0" rtlCol="0" anchor="t" anchorCtr="0">
            <a:noAutofit/>
          </a:bodyPr>
          <a:lstStyle>
            <a:lvl1pPr algn="ctr">
              <a:defRPr sz="700">
                <a:solidFill>
                  <a:srgbClr val="DCDCDC"/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5" name="Footer Placeholder"/>
          <p:cNvSpPr>
            <a:spLocks noGrp="1"/>
          </p:cNvSpPr>
          <p:nvPr>
            <p:ph type="ftr" sz="quarter" idx="3"/>
          </p:nvPr>
        </p:nvSpPr>
        <p:spPr bwMode="auto">
          <a:xfrm>
            <a:off x="1152000" y="4968000"/>
            <a:ext cx="6660000" cy="250031"/>
          </a:xfrm>
          <a:prstGeom prst="rect">
            <a:avLst/>
          </a:prstGeom>
        </p:spPr>
        <p:txBody>
          <a:bodyPr vert="horz" lIns="0" tIns="54000" rIns="0" bIns="0" rtlCol="0" anchor="t" anchorCtr="0">
            <a:noAutofit/>
          </a:bodyPr>
          <a:lstStyle>
            <a:lvl1pPr algn="l">
              <a:defRPr sz="700">
                <a:solidFill>
                  <a:srgbClr val="DCDCDC"/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6" name="slide numbering Placeholder"/>
          <p:cNvSpPr>
            <a:spLocks noGrp="1"/>
          </p:cNvSpPr>
          <p:nvPr>
            <p:ph type="sldNum" sz="quarter" idx="4"/>
          </p:nvPr>
        </p:nvSpPr>
        <p:spPr bwMode="auto">
          <a:xfrm>
            <a:off x="7812360" y="4968000"/>
            <a:ext cx="649285" cy="250031"/>
          </a:xfrm>
          <a:prstGeom prst="rect">
            <a:avLst/>
          </a:prstGeom>
        </p:spPr>
        <p:txBody>
          <a:bodyPr vert="horz" lIns="0" tIns="54000" rIns="0" bIns="0" rtlCol="0" anchor="t" anchorCtr="0">
            <a:noAutofit/>
          </a:bodyPr>
          <a:lstStyle>
            <a:lvl1pPr algn="r">
              <a:defRPr sz="700">
                <a:solidFill>
                  <a:srgbClr val="DCDCDC"/>
                </a:solidFill>
              </a:defRPr>
            </a:lvl1pPr>
          </a:lstStyle>
          <a:p>
            <a:fld id="{733122C9-A0B9-462F-8757-0847AD287B6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4173AA7-E3CC-4F48-9978-886C39755F62}"/>
              </a:ext>
            </a:extLst>
          </p:cNvPr>
          <p:cNvGrpSpPr/>
          <p:nvPr userDrawn="1"/>
        </p:nvGrpSpPr>
        <p:grpSpPr>
          <a:xfrm>
            <a:off x="-1" y="-2131"/>
            <a:ext cx="9144001" cy="5149100"/>
            <a:chOff x="-1" y="-2131"/>
            <a:chExt cx="9144001" cy="5149100"/>
          </a:xfrm>
        </p:grpSpPr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17327E46-BC09-9849-806A-E1287A295CFB}"/>
                </a:ext>
              </a:extLst>
            </p:cNvPr>
            <p:cNvSpPr/>
            <p:nvPr userDrawn="1"/>
          </p:nvSpPr>
          <p:spPr>
            <a:xfrm rot="5400000">
              <a:off x="210" y="-2342"/>
              <a:ext cx="540428" cy="540849"/>
            </a:xfrm>
            <a:prstGeom prst="corner">
              <a:avLst>
                <a:gd name="adj1" fmla="val 32977"/>
                <a:gd name="adj2" fmla="val 3356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  <p:sp>
          <p:nvSpPr>
            <p:cNvPr id="24" name="L-shape 23">
              <a:extLst>
                <a:ext uri="{FF2B5EF4-FFF2-40B4-BE49-F238E27FC236}">
                  <a16:creationId xmlns:a16="http://schemas.microsoft.com/office/drawing/2014/main" id="{0FAD1E09-050A-1649-A607-2E1FA1CC1881}"/>
                </a:ext>
              </a:extLst>
            </p:cNvPr>
            <p:cNvSpPr/>
            <p:nvPr userDrawn="1"/>
          </p:nvSpPr>
          <p:spPr>
            <a:xfrm rot="5400000" flipH="1" flipV="1">
              <a:off x="8603362" y="4606330"/>
              <a:ext cx="540428" cy="540849"/>
            </a:xfrm>
            <a:prstGeom prst="corner">
              <a:avLst>
                <a:gd name="adj1" fmla="val 32977"/>
                <a:gd name="adj2" fmla="val 33563"/>
              </a:avLst>
            </a:prstGeom>
            <a:solidFill>
              <a:srgbClr val="0066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</p:grpSp>
      <p:pic>
        <p:nvPicPr>
          <p:cNvPr id="28" name="Picture 27" descr="Logo&#10;&#10;Description automatically generated">
            <a:extLst>
              <a:ext uri="{FF2B5EF4-FFF2-40B4-BE49-F238E27FC236}">
                <a16:creationId xmlns:a16="http://schemas.microsoft.com/office/drawing/2014/main" id="{5D4E19AB-1035-6647-AC8F-876D9F5CD994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9016" y="299268"/>
            <a:ext cx="1107440" cy="30988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4507CC3-727B-C146-94B7-B624C1F310E8}"/>
              </a:ext>
            </a:extLst>
          </p:cNvPr>
          <p:cNvCxnSpPr>
            <a:stCxn id="5" idx="1"/>
            <a:endCxn id="5" idx="1"/>
          </p:cNvCxnSpPr>
          <p:nvPr userDrawn="1"/>
        </p:nvCxnSpPr>
        <p:spPr>
          <a:xfrm>
            <a:off x="1152000" y="509301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5" r:id="rId2"/>
    <p:sldLayoutId id="2147483959" r:id="rId3"/>
    <p:sldLayoutId id="2147483954" r:id="rId4"/>
    <p:sldLayoutId id="2147483949" r:id="rId5"/>
    <p:sldLayoutId id="2147483951" r:id="rId6"/>
    <p:sldLayoutId id="2147483952" r:id="rId7"/>
    <p:sldLayoutId id="2147483953" r:id="rId8"/>
    <p:sldLayoutId id="2147483950" r:id="rId9"/>
    <p:sldLayoutId id="2147483961" r:id="rId10"/>
    <p:sldLayoutId id="2147483962" r:id="rId11"/>
    <p:sldLayoutId id="2147483808" r:id="rId12"/>
    <p:sldLayoutId id="2147483798" r:id="rId13"/>
    <p:sldLayoutId id="2147483882" r:id="rId14"/>
    <p:sldLayoutId id="2147483938" r:id="rId15"/>
    <p:sldLayoutId id="2147483809" r:id="rId16"/>
    <p:sldLayoutId id="2147483939" r:id="rId17"/>
    <p:sldLayoutId id="2147483941" r:id="rId18"/>
    <p:sldLayoutId id="2147483944" r:id="rId19"/>
    <p:sldLayoutId id="2147483889" r:id="rId20"/>
    <p:sldLayoutId id="2147483890" r:id="rId21"/>
    <p:sldLayoutId id="2147483936" r:id="rId22"/>
    <p:sldLayoutId id="2147483810" r:id="rId23"/>
    <p:sldLayoutId id="2147483958" r:id="rId2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kern="1200" cap="none" baseline="0">
          <a:gradFill>
            <a:gsLst>
              <a:gs pos="0">
                <a:srgbClr val="00AAFF"/>
              </a:gs>
              <a:gs pos="100000">
                <a:srgbClr val="0066B3"/>
              </a:gs>
            </a:gsLst>
            <a:lin ang="2700000" scaled="0"/>
          </a:gra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accent1"/>
        </a:buClr>
        <a:buSzPct val="80000"/>
        <a:buFont typeface="Wingdings" panose="05000000000000000000" pitchFamily="2" charset="2"/>
        <a:buChar char="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32000" indent="-252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accent1"/>
        </a:buClr>
        <a:buSzPct val="90000"/>
        <a:buFont typeface="Courier New" panose="02070309020205020404" pitchFamily="49" charset="0"/>
        <a:buChar char="o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76000" indent="-144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rgbClr val="00AAFF"/>
        </a:buClr>
        <a:buSzPct val="100000"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28000" indent="-252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rgbClr val="1C2691"/>
        </a:buClr>
        <a:buSzPct val="80000"/>
        <a:buFont typeface="Arial" pitchFamily="34" charset="0"/>
        <a:buChar char="—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972000" indent="-144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rgbClr val="1C2691"/>
        </a:buClr>
        <a:buSzPct val="100000"/>
        <a:buFont typeface="Arial" pitchFamily="34" charset="0"/>
        <a:buChar char="•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3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noProof="0" dirty="0"/>
              <a:t>PSAM18 – Pittsburgh, July 2026</a:t>
            </a:r>
            <a:br>
              <a:rPr lang="en-US" noProof="0" dirty="0"/>
            </a:br>
            <a:r>
              <a:rPr lang="en-US" i="1" u="sng" noProof="0" dirty="0"/>
              <a:t>Shizhen Yu</a:t>
            </a:r>
            <a:r>
              <a:rPr lang="en-US" i="1" noProof="0" dirty="0"/>
              <a:t>, Iris Juarez, Paul </a:t>
            </a:r>
            <a:r>
              <a:rPr lang="en-US" i="1" noProof="0" dirty="0" err="1"/>
              <a:t>Foucaud</a:t>
            </a:r>
            <a:endParaRPr lang="en-US" i="1" noProof="0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Level 2 PSA Modeling: from Large Event Tree to Integrated Level 1 / Level 2 PSA</a:t>
            </a:r>
          </a:p>
        </p:txBody>
      </p:sp>
    </p:spTree>
    <p:extLst>
      <p:ext uri="{BB962C8B-B14F-4D97-AF65-F5344CB8AC3E}">
        <p14:creationId xmlns:p14="http://schemas.microsoft.com/office/powerpoint/2010/main" val="225611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C34A8-024A-B709-48C5-ED78F9E82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252548-3D50-9D1B-EA23-7B55706EE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Large event tree approach</a:t>
            </a:r>
          </a:p>
          <a:p>
            <a:pPr lvl="1"/>
            <a:r>
              <a:rPr lang="en-US" noProof="0" dirty="0"/>
              <a:t>Best estimate containment failure frequency and frequencies of different release categories</a:t>
            </a:r>
          </a:p>
          <a:p>
            <a:pPr lvl="1"/>
            <a:r>
              <a:rPr lang="en-US" noProof="0" dirty="0"/>
              <a:t>Parametric sensitivity analysis for basic events</a:t>
            </a:r>
          </a:p>
          <a:p>
            <a:pPr lvl="1"/>
            <a:r>
              <a:rPr lang="en-US" noProof="0" dirty="0"/>
              <a:t>No statistical uncertainty analysis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49215A-866E-EE96-A4EF-95C98CF25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Change of approach</a:t>
            </a:r>
            <a:br>
              <a:rPr lang="en-US" noProof="0" dirty="0"/>
            </a:br>
            <a:r>
              <a:rPr lang="en-US" sz="2000" noProof="0" dirty="0">
                <a:latin typeface="Arial" panose="020B0604020202020204"/>
              </a:rPr>
              <a:t>Quantification</a:t>
            </a:r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1A1904-9718-928D-1B90-6B45600E16B7}"/>
              </a:ext>
            </a:extLst>
          </p:cNvPr>
          <p:cNvSpPr>
            <a:spLocks noGrp="1"/>
          </p:cNvSpPr>
          <p:nvPr>
            <p:ph idx="29"/>
          </p:nvPr>
        </p:nvSpPr>
        <p:spPr/>
        <p:txBody>
          <a:bodyPr/>
          <a:lstStyle/>
          <a:p>
            <a:r>
              <a:rPr lang="en-US" noProof="0" dirty="0"/>
              <a:t>Integrated L1 / L2 PSA approach</a:t>
            </a:r>
          </a:p>
          <a:p>
            <a:pPr lvl="1"/>
            <a:r>
              <a:rPr lang="en-US" noProof="0" dirty="0"/>
              <a:t>Best estimate containment failure frequency and frequencies of different release categories</a:t>
            </a:r>
          </a:p>
          <a:p>
            <a:pPr lvl="1"/>
            <a:r>
              <a:rPr lang="en-US" noProof="0" dirty="0"/>
              <a:t>Importance analysis integrating elements from both L1 and L2 FTs to identify high safety significant SSCs regarding L2 risk metrics</a:t>
            </a:r>
          </a:p>
          <a:p>
            <a:pPr lvl="1"/>
            <a:r>
              <a:rPr lang="en-US" noProof="0" dirty="0"/>
              <a:t>Uncertainty analysis on parameters related to system availability, HRA and phenomena directly impacting containment integrity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1384E9-D33A-BB0F-F531-D573CA6AE858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8380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AD9163-8A4D-8091-49E3-316BE5439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L1 and L2 models integrated in </a:t>
            </a:r>
            <a:r>
              <a:rPr lang="en-US" noProof="0" dirty="0" err="1"/>
              <a:t>RiskSpectrum</a:t>
            </a:r>
            <a:endParaRPr lang="en-US" noProof="0" dirty="0"/>
          </a:p>
          <a:p>
            <a:r>
              <a:rPr lang="en-US" noProof="0" dirty="0"/>
              <a:t>Containment integrity: </a:t>
            </a:r>
            <a:r>
              <a:rPr lang="en-US" dirty="0"/>
              <a:t>1 ET and </a:t>
            </a:r>
            <a:r>
              <a:rPr lang="en-US" noProof="0" dirty="0"/>
              <a:t>events in FTs</a:t>
            </a:r>
          </a:p>
          <a:p>
            <a:r>
              <a:rPr lang="en-US" noProof="0" dirty="0"/>
              <a:t>Release categories: </a:t>
            </a:r>
            <a:r>
              <a:rPr lang="en-GB" dirty="0"/>
              <a:t>assigned to branches of ETs, </a:t>
            </a:r>
            <a:r>
              <a:rPr lang="en-US" noProof="0" dirty="0"/>
              <a:t>based on representative supporting calculations, which are defined according to dominant CD sequences</a:t>
            </a:r>
          </a:p>
          <a:p>
            <a:r>
              <a:rPr lang="en-US" noProof="0" dirty="0"/>
              <a:t>State-of-the-art uncertainty and importance analyses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779250-6BD3-C86C-7F92-AD89B3E4A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Change of approach</a:t>
            </a:r>
            <a:br>
              <a:rPr lang="en-US" noProof="0" dirty="0"/>
            </a:br>
            <a:r>
              <a:rPr lang="en-US" sz="2000" noProof="0" dirty="0">
                <a:latin typeface="Arial" panose="020B0604020202020204"/>
              </a:rPr>
              <a:t>Summary of main changes</a:t>
            </a: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34883-2747-1B23-4B6C-62DF47238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813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7D6A19-5AD0-B235-8DCD-E15EF82E7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Existing L2 PSA model in EVNTRE rebuilt in </a:t>
            </a:r>
            <a:r>
              <a:rPr lang="en-US" noProof="0" dirty="0" err="1"/>
              <a:t>RiskSpectrum</a:t>
            </a:r>
            <a:r>
              <a:rPr lang="en-US" noProof="0" dirty="0"/>
              <a:t> following integrated approach</a:t>
            </a:r>
          </a:p>
          <a:p>
            <a:r>
              <a:rPr lang="en-US" dirty="0"/>
              <a:t>Work in progress as some FTs need adaption</a:t>
            </a:r>
          </a:p>
          <a:p>
            <a:r>
              <a:rPr lang="en-US" noProof="0" dirty="0"/>
              <a:t>Reasonable results for </a:t>
            </a:r>
            <a:r>
              <a:rPr lang="en-US" dirty="0"/>
              <a:t>large early releases (released I or Cs &gt; 0.1% inventory until vessel failure)</a:t>
            </a:r>
            <a:endParaRPr lang="en-US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C6CB37-F4FE-92BD-ECA1-E9C925034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Validation case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45F16-D01E-566E-11AE-BA5F1EF7E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12</a:t>
            </a:fld>
            <a:endParaRPr lang="en-US" noProof="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CA0E8A7-AF4A-2D90-430D-C8315A5B1C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807298"/>
              </p:ext>
            </p:extLst>
          </p:nvPr>
        </p:nvGraphicFramePr>
        <p:xfrm>
          <a:off x="1691680" y="2931790"/>
          <a:ext cx="4964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194245431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2951316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155730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/>
                        <a:t>Large </a:t>
                      </a:r>
                      <a:r>
                        <a:rPr lang="fr-BE" sz="1400" dirty="0" err="1"/>
                        <a:t>event</a:t>
                      </a:r>
                      <a:r>
                        <a:rPr lang="fr-BE" sz="1400" dirty="0"/>
                        <a:t> </a:t>
                      </a:r>
                      <a:r>
                        <a:rPr lang="fr-BE" sz="1400" dirty="0" err="1"/>
                        <a:t>tree</a:t>
                      </a:r>
                      <a:endParaRPr lang="en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/>
                        <a:t>Integrated PSA</a:t>
                      </a:r>
                      <a:endParaRPr lang="en-B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367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sz="1400" dirty="0"/>
                        <a:t>% CDF</a:t>
                      </a:r>
                      <a:endParaRPr lang="en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/>
                        <a:t>1.67</a:t>
                      </a:r>
                      <a:endParaRPr lang="en-B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/>
                        <a:t>1.88</a:t>
                      </a:r>
                      <a:endParaRPr lang="en-B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370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68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74A953-7293-A51F-CD85-67B0B7EAA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Methodology for L2 PSA development updated following integrated L1 / L2 PSA approach</a:t>
            </a:r>
          </a:p>
          <a:p>
            <a:r>
              <a:rPr lang="en-US" noProof="0" dirty="0"/>
              <a:t>EVNTRE model rebuilt in </a:t>
            </a:r>
            <a:r>
              <a:rPr lang="en-US" noProof="0" dirty="0" err="1"/>
              <a:t>RiskSpectrum</a:t>
            </a:r>
            <a:r>
              <a:rPr lang="en-US" noProof="0" dirty="0"/>
              <a:t>, enabling a benchmark to validate the transition</a:t>
            </a:r>
          </a:p>
          <a:p>
            <a:r>
              <a:rPr lang="en-US" noProof="0" dirty="0"/>
              <a:t>Containment failure frequency and frequencies of different release categories </a:t>
            </a:r>
            <a:r>
              <a:rPr lang="en-US" dirty="0"/>
              <a:t>(to be) </a:t>
            </a:r>
            <a:r>
              <a:rPr lang="en-US" noProof="0" dirty="0"/>
              <a:t>compared to ensure consistency of results</a:t>
            </a:r>
          </a:p>
          <a:p>
            <a:endParaRPr lang="en-US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11A5C9-1279-7AA8-1961-BC46959F0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Conclusion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68CA80-5378-48C7-FF98-0D9C5D181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8050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1F395D3-9B1A-9D4C-9CF7-BDCE5F98260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4" y="0"/>
            <a:ext cx="9131892" cy="5143500"/>
          </a:xfrm>
          <a:prstGeom prst="rect">
            <a:avLst/>
          </a:prstGeo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C2A4FB2-7EBF-0A4C-BA8A-93529B4F84F9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515323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275D3BE-5779-8543-A11C-B2B4F49AB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1570" y="2592038"/>
            <a:ext cx="3816424" cy="827972"/>
          </a:xfrm>
        </p:spPr>
        <p:txBody>
          <a:bodyPr/>
          <a:lstStyle/>
          <a:p>
            <a:pPr lvl="0">
              <a:lnSpc>
                <a:spcPts val="3400"/>
              </a:lnSpc>
              <a:spcBef>
                <a:spcPts val="0"/>
              </a:spcBef>
            </a:pPr>
            <a:r>
              <a:rPr lang="en-US" noProof="0" dirty="0">
                <a:solidFill>
                  <a:schemeClr val="bg1"/>
                </a:solidFill>
              </a:rPr>
              <a:t>Thank you for </a:t>
            </a:r>
            <a:r>
              <a:rPr lang="en-US" noProof="0" dirty="0">
                <a:solidFill>
                  <a:schemeClr val="accent1"/>
                </a:solidFill>
              </a:rPr>
              <a:t>your attention!</a:t>
            </a:r>
            <a:br>
              <a:rPr lang="en-US" noProof="0" dirty="0">
                <a:solidFill>
                  <a:schemeClr val="accent1"/>
                </a:solidFill>
              </a:rPr>
            </a:br>
            <a:r>
              <a:rPr lang="en-US" sz="1200" i="1" u="sng" noProof="0" dirty="0">
                <a:solidFill>
                  <a:schemeClr val="accent1"/>
                </a:solidFill>
              </a:rPr>
              <a:t>shizhen.yu@tractebel.engie.com</a:t>
            </a:r>
          </a:p>
        </p:txBody>
      </p:sp>
      <p:sp>
        <p:nvSpPr>
          <p:cNvPr id="14" name="L-shape 13">
            <a:extLst>
              <a:ext uri="{FF2B5EF4-FFF2-40B4-BE49-F238E27FC236}">
                <a16:creationId xmlns:a16="http://schemas.microsoft.com/office/drawing/2014/main" id="{20C33034-71C4-2444-BDFC-8AC245FA446F}"/>
              </a:ext>
            </a:extLst>
          </p:cNvPr>
          <p:cNvSpPr/>
          <p:nvPr/>
        </p:nvSpPr>
        <p:spPr>
          <a:xfrm rot="5400000">
            <a:off x="971923" y="1419299"/>
            <a:ext cx="827972" cy="828618"/>
          </a:xfrm>
          <a:prstGeom prst="corner">
            <a:avLst>
              <a:gd name="adj1" fmla="val 32977"/>
              <a:gd name="adj2" fmla="val 3356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L-shape 14">
            <a:extLst>
              <a:ext uri="{FF2B5EF4-FFF2-40B4-BE49-F238E27FC236}">
                <a16:creationId xmlns:a16="http://schemas.microsoft.com/office/drawing/2014/main" id="{051E5237-0ED2-2646-9ED2-7109672EC007}"/>
              </a:ext>
            </a:extLst>
          </p:cNvPr>
          <p:cNvSpPr/>
          <p:nvPr/>
        </p:nvSpPr>
        <p:spPr>
          <a:xfrm rot="5400000" flipH="1" flipV="1">
            <a:off x="5255873" y="3363275"/>
            <a:ext cx="827972" cy="828618"/>
          </a:xfrm>
          <a:prstGeom prst="corner">
            <a:avLst>
              <a:gd name="adj1" fmla="val 32977"/>
              <a:gd name="adj2" fmla="val 33563"/>
            </a:avLst>
          </a:pr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836CDD-EB31-814F-AEC3-22D4B2B30D67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14</a:t>
            </a:fld>
            <a:endParaRPr lang="en-US" noProof="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C75CE9B-DFE6-8F45-8A35-0815334842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9106" y="416972"/>
            <a:ext cx="2174240" cy="6197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CC2A37-5F7B-7144-BECD-C2D411091644}"/>
              </a:ext>
            </a:extLst>
          </p:cNvPr>
          <p:cNvSpPr txBox="1"/>
          <p:nvPr/>
        </p:nvSpPr>
        <p:spPr>
          <a:xfrm>
            <a:off x="467544" y="4673301"/>
            <a:ext cx="468052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noProof="0" dirty="0">
                <a:solidFill>
                  <a:srgbClr val="0066B3"/>
                </a:solidFill>
              </a:rPr>
              <a:t>Doel NPP – Belgium / © ENGIE ELECTRABEL / Rudy De Barse</a:t>
            </a:r>
          </a:p>
        </p:txBody>
      </p:sp>
    </p:spTree>
    <p:extLst>
      <p:ext uri="{BB962C8B-B14F-4D97-AF65-F5344CB8AC3E}">
        <p14:creationId xmlns:p14="http://schemas.microsoft.com/office/powerpoint/2010/main" val="163492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6F47F-47A2-3E82-FAB3-602D04A0B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Content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CF4275-9FDE-2194-3E34-4A5C7D8662C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49744" y="1315272"/>
            <a:ext cx="6186552" cy="2552622"/>
          </a:xfrm>
        </p:spPr>
        <p:txBody>
          <a:bodyPr/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noProof="0" dirty="0"/>
              <a:t>Introduction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noProof="0" dirty="0"/>
              <a:t>Change of approach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noProof="0" dirty="0"/>
              <a:t>Validation case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noProof="0" dirty="0"/>
              <a:t>Conclusion</a:t>
            </a:r>
          </a:p>
          <a:p>
            <a:endParaRPr lang="en-US" noProof="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356ABE5-72DD-45B1-03CE-238D8C03B78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050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117BCF-A3FA-CBD4-11EB-17B3085CD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Previous Belgian L2 PSA followed large event tree approach as described in NUREG-1150</a:t>
            </a:r>
          </a:p>
          <a:p>
            <a:pPr lvl="1"/>
            <a:r>
              <a:rPr lang="en-US" noProof="0" dirty="0"/>
              <a:t>In EVNTRE, developed by SNL around 1990</a:t>
            </a:r>
          </a:p>
          <a:p>
            <a:pPr lvl="1"/>
            <a:r>
              <a:rPr lang="en-US" noProof="0" dirty="0"/>
              <a:t>L1 PSA developed separately in </a:t>
            </a:r>
            <a:r>
              <a:rPr lang="en-US" noProof="0" dirty="0" err="1"/>
              <a:t>RiskSpectrum</a:t>
            </a:r>
            <a:endParaRPr lang="en-US" noProof="0" dirty="0"/>
          </a:p>
          <a:p>
            <a:r>
              <a:rPr lang="en-US" noProof="0" dirty="0"/>
              <a:t>In the current PSR, decided to change to integrated L1 / L2 PSA approach with ET/FT, based on latest US NRC documents on L2 PSA issued in the L3 PRA project*</a:t>
            </a:r>
          </a:p>
          <a:p>
            <a:pPr lvl="1"/>
            <a:r>
              <a:rPr lang="en-US" noProof="0" dirty="0"/>
              <a:t>In </a:t>
            </a:r>
            <a:r>
              <a:rPr lang="en-US" noProof="0" dirty="0" err="1"/>
              <a:t>RiskSpectrum</a:t>
            </a:r>
            <a:endParaRPr lang="en-US" noProof="0" dirty="0"/>
          </a:p>
          <a:p>
            <a:r>
              <a:rPr lang="en-US" noProof="0" dirty="0"/>
              <a:t>Methodology for L2 PSA development updated, an existing model in EVNTRE rebuilt in </a:t>
            </a:r>
            <a:r>
              <a:rPr lang="en-US" noProof="0" dirty="0" err="1"/>
              <a:t>RiskSpectrum</a:t>
            </a:r>
            <a:r>
              <a:rPr lang="en-US" noProof="0" dirty="0"/>
              <a:t> for benchmarking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19E202D-35B1-2209-2EC0-7EE4A7918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Introduction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9432D-5665-0360-F432-5E4C51E3A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3</a:t>
            </a:fld>
            <a:endParaRPr lang="en-US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B49938-6325-5CC3-23D8-01E31B0636FD}"/>
              </a:ext>
            </a:extLst>
          </p:cNvPr>
          <p:cNvSpPr txBox="1"/>
          <p:nvPr/>
        </p:nvSpPr>
        <p:spPr>
          <a:xfrm>
            <a:off x="741351" y="4753476"/>
            <a:ext cx="64949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noProof="0" dirty="0"/>
              <a:t>* Level 3 Probabilistic Risk Assessment (PRA) Project, Volume 3c: Reactor, At-Power, Level 2 PRA for Internal Events and Floods, 2022</a:t>
            </a:r>
          </a:p>
          <a:p>
            <a:r>
              <a:rPr lang="en-US" sz="800" noProof="0" dirty="0"/>
              <a:t>                                                                                       Volume 5b: Reactor, At-Shutdown, Level 2 PRA for Internal Events, 2025</a:t>
            </a:r>
          </a:p>
        </p:txBody>
      </p:sp>
    </p:spTree>
    <p:extLst>
      <p:ext uri="{BB962C8B-B14F-4D97-AF65-F5344CB8AC3E}">
        <p14:creationId xmlns:p14="http://schemas.microsoft.com/office/powerpoint/2010/main" val="415884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D0D16A-63D3-5F05-96B4-6BD84BBF5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General considerations:</a:t>
            </a:r>
          </a:p>
          <a:p>
            <a:pPr lvl="1"/>
            <a:r>
              <a:rPr lang="en-US" noProof="0" dirty="0"/>
              <a:t>Unlike previous generic large event tree approach, integrated approach is dominant sequences dependent</a:t>
            </a:r>
          </a:p>
          <a:p>
            <a:pPr lvl="1"/>
            <a:r>
              <a:rPr lang="en-US" noProof="0" dirty="0"/>
              <a:t>Preserve a comparable level of details of the model, as far as practically possible</a:t>
            </a:r>
          </a:p>
          <a:p>
            <a:pPr lvl="1"/>
            <a:endParaRPr lang="en-US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C89B55-DEBE-62E7-CE11-884AAB02F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Change of approach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444D1-742D-349C-224A-AB76AC1CC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7289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A7A7F7-E287-5A00-B2A0-09FC483A6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Large event tree approach</a:t>
            </a:r>
          </a:p>
          <a:p>
            <a:pPr lvl="1"/>
            <a:r>
              <a:rPr lang="en-US" noProof="0" dirty="0"/>
              <a:t>Transition tree categorizes L1 CD sequences into PDS</a:t>
            </a:r>
          </a:p>
          <a:p>
            <a:pPr lvl="1"/>
            <a:r>
              <a:rPr lang="en-US" noProof="0" dirty="0"/>
              <a:t>PDS remodeled through the first questions (events) in EVNTRE as starting point of L2 PSA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D56101-618A-669E-6055-5F6068584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Change of approach</a:t>
            </a:r>
            <a:br>
              <a:rPr lang="en-US" noProof="0" dirty="0"/>
            </a:br>
            <a:r>
              <a:rPr lang="en-US" sz="2000" noProof="0" dirty="0">
                <a:latin typeface="Arial" panose="020B0604020202020204"/>
              </a:rPr>
              <a:t>L1 / L2 PSA interface</a:t>
            </a:r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F0B3AE-9770-9761-52F9-305CB34FBFD9}"/>
              </a:ext>
            </a:extLst>
          </p:cNvPr>
          <p:cNvSpPr>
            <a:spLocks noGrp="1"/>
          </p:cNvSpPr>
          <p:nvPr>
            <p:ph idx="29"/>
          </p:nvPr>
        </p:nvSpPr>
        <p:spPr/>
        <p:txBody>
          <a:bodyPr/>
          <a:lstStyle/>
          <a:p>
            <a:r>
              <a:rPr lang="en-US" noProof="0" dirty="0"/>
              <a:t>Integrated L1 / L2 PSA approach</a:t>
            </a:r>
          </a:p>
          <a:p>
            <a:pPr lvl="1"/>
            <a:r>
              <a:rPr lang="en-US" noProof="0" dirty="0"/>
              <a:t>Input FTs corresponding to the headings/function events of transition tree will be directly linked to L2 FTs</a:t>
            </a:r>
          </a:p>
          <a:p>
            <a:pPr lvl="1"/>
            <a:r>
              <a:rPr lang="en-US" noProof="0" dirty="0"/>
              <a:t>Attributes not explicitly modelled as function events in transition tree, will be assigned through Boundary Condition Set at the end of the L1 CD sequences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F5DA4F-C167-BCE3-4A43-ECA11E5E74A3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5</a:t>
            </a:fld>
            <a:endParaRPr lang="en-US" noProof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316E2E-39F0-4719-3780-B3145540B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3" y="3219822"/>
            <a:ext cx="2699163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5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F349F-30FD-1263-8C25-A6D93500E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1F9CC2-41A4-F742-35E1-BB7E6C3D6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Large event tree approach</a:t>
            </a:r>
          </a:p>
          <a:p>
            <a:pPr lvl="1"/>
            <a:r>
              <a:rPr lang="en-US" noProof="0" dirty="0"/>
              <a:t>Cascading event trees to model accident progression and containment integrity, including systems availability, operator actions, accident evolution and phenomena, containment failure modes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7D55B6-3E94-6E47-48C4-589653AFE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Change of approach</a:t>
            </a:r>
            <a:br>
              <a:rPr lang="en-US" noProof="0" dirty="0"/>
            </a:br>
            <a:r>
              <a:rPr lang="en-US" sz="2000" noProof="0" dirty="0">
                <a:latin typeface="Arial" panose="020B0604020202020204"/>
              </a:rPr>
              <a:t>Containment integrity related ET/FT</a:t>
            </a:r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DA40DD-9D12-FDBD-E170-D546BDA7057F}"/>
              </a:ext>
            </a:extLst>
          </p:cNvPr>
          <p:cNvSpPr>
            <a:spLocks noGrp="1"/>
          </p:cNvSpPr>
          <p:nvPr>
            <p:ph idx="29"/>
          </p:nvPr>
        </p:nvSpPr>
        <p:spPr/>
        <p:txBody>
          <a:bodyPr/>
          <a:lstStyle/>
          <a:p>
            <a:r>
              <a:rPr lang="en-US" noProof="0" dirty="0"/>
              <a:t>Integrated L1 / L2 PSA approach</a:t>
            </a:r>
          </a:p>
          <a:p>
            <a:pPr lvl="1"/>
            <a:r>
              <a:rPr lang="en-US" noProof="0" dirty="0"/>
              <a:t>1 ET assigning containment integrity status to CD sequences: either intact or certain failure modes</a:t>
            </a:r>
          </a:p>
          <a:p>
            <a:pPr lvl="1"/>
            <a:r>
              <a:rPr lang="en-US" noProof="0" dirty="0"/>
              <a:t>FTs to remodel all the events in </a:t>
            </a:r>
            <a:r>
              <a:rPr lang="en-US" noProof="0" dirty="0" err="1"/>
              <a:t>RiskSpectrum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F81B2B-2FC2-19E5-F405-92CE5EB00C7E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6</a:t>
            </a:fld>
            <a:endParaRPr lang="en-US" noProof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F9E7A8-52F4-EED5-8CB1-FE5E3E0CA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0957" y="2715766"/>
            <a:ext cx="2755419" cy="237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BB40F4-344E-DAD4-6D51-E10A1F19A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3069102"/>
            <a:ext cx="3014926" cy="162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71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3261C-07BB-4890-2E4E-03A7CD45E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5C78AD4-BE70-D8E3-D4F1-A0D41328F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Large event tree approach</a:t>
            </a:r>
          </a:p>
          <a:p>
            <a:pPr lvl="1"/>
            <a:r>
              <a:rPr lang="en-US" noProof="0" dirty="0"/>
              <a:t>Cascading event trees to model FP transport distribution and retention</a:t>
            </a:r>
          </a:p>
          <a:p>
            <a:pPr lvl="1"/>
            <a:r>
              <a:rPr lang="en-US" noProof="0" dirty="0"/>
              <a:t>Distribution and retention parameters </a:t>
            </a:r>
            <a:br>
              <a:rPr lang="en-US" noProof="0" dirty="0"/>
            </a:br>
            <a:r>
              <a:rPr lang="en-US" noProof="0" dirty="0">
                <a:sym typeface="Wingdings" panose="05000000000000000000" pitchFamily="2" charset="2"/>
              </a:rPr>
              <a:t> </a:t>
            </a:r>
            <a:r>
              <a:rPr lang="en-US" noProof="0" dirty="0"/>
              <a:t>release categories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9E4B189-AB1F-FD0A-AF3D-EFD3A9341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Change of approach</a:t>
            </a:r>
            <a:br>
              <a:rPr lang="en-US" noProof="0" dirty="0"/>
            </a:br>
            <a:r>
              <a:rPr lang="en-US" sz="2000" noProof="0" dirty="0">
                <a:latin typeface="Arial" panose="020B0604020202020204"/>
              </a:rPr>
              <a:t>Release categories related ET/FT</a:t>
            </a:r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9392B1-EC34-70DD-C49D-163C20A2FD2A}"/>
              </a:ext>
            </a:extLst>
          </p:cNvPr>
          <p:cNvSpPr>
            <a:spLocks noGrp="1"/>
          </p:cNvSpPr>
          <p:nvPr>
            <p:ph idx="29"/>
          </p:nvPr>
        </p:nvSpPr>
        <p:spPr/>
        <p:txBody>
          <a:bodyPr/>
          <a:lstStyle/>
          <a:p>
            <a:r>
              <a:rPr lang="en-US" noProof="0" dirty="0"/>
              <a:t>Integrated L1 / L2 PSA approach</a:t>
            </a:r>
          </a:p>
          <a:p>
            <a:pPr lvl="1"/>
            <a:r>
              <a:rPr lang="en-US" noProof="0" dirty="0"/>
              <a:t>1 ET for Early phase and 1 ET for Late phase assigning release categories based on containment status, FP release mitigations…</a:t>
            </a:r>
          </a:p>
          <a:p>
            <a:pPr lvl="1"/>
            <a:r>
              <a:rPr lang="en-US" noProof="0" dirty="0"/>
              <a:t>FTs for FP release mitigation strategies</a:t>
            </a:r>
          </a:p>
          <a:p>
            <a:pPr lvl="1"/>
            <a:r>
              <a:rPr lang="en-US" noProof="0" dirty="0"/>
              <a:t>"Additional recovery" to avoid significant Early releases is considered for "slow" sequences: SG feed and bleed, or RWST refilling for RCS injection during extensive time</a:t>
            </a:r>
          </a:p>
          <a:p>
            <a:pPr lvl="1"/>
            <a:r>
              <a:rPr lang="en-US" noProof="0" dirty="0"/>
              <a:t>Release categories assigned primarily based on representative supporting calculations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47B77-31A4-4861-6777-C82650AF94F2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7</a:t>
            </a:fld>
            <a:endParaRPr lang="en-US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5B05DA-DB6F-3841-A51E-EC0E2867BC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1" t="11789" r="5859" b="4185"/>
          <a:stretch/>
        </p:blipFill>
        <p:spPr bwMode="auto">
          <a:xfrm>
            <a:off x="899588" y="2855377"/>
            <a:ext cx="3100929" cy="226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6217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CF04A-6E1F-FA9A-4AD2-7BE9513FE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5AAC30-CD2A-8B86-4C0D-64AA653D0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Large event tree approach</a:t>
            </a:r>
          </a:p>
          <a:p>
            <a:pPr lvl="1"/>
            <a:r>
              <a:rPr lang="en-US" noProof="0" dirty="0"/>
              <a:t>Base cases without active safety systems for various initiating events</a:t>
            </a:r>
          </a:p>
          <a:p>
            <a:pPr lvl="1"/>
            <a:r>
              <a:rPr lang="en-US" noProof="0" dirty="0"/>
              <a:t>Variants to consider certain safety systems in the transient to reflect their impact on accident progression</a:t>
            </a:r>
          </a:p>
          <a:p>
            <a:pPr lvl="1"/>
            <a:r>
              <a:rPr lang="en-US" noProof="0" dirty="0"/>
              <a:t>Calculations tend to be pessimist comparing to dominant PDS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58287DB-94EA-4784-494A-2CEC590B5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Change of approach</a:t>
            </a:r>
            <a:br>
              <a:rPr lang="en-US" noProof="0" dirty="0"/>
            </a:br>
            <a:r>
              <a:rPr lang="en-US" sz="2000" noProof="0" dirty="0">
                <a:latin typeface="Arial" panose="020B0604020202020204"/>
              </a:rPr>
              <a:t>Supporting calculations</a:t>
            </a:r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18FBDD-AADA-D5B6-3757-E3431C5B4952}"/>
              </a:ext>
            </a:extLst>
          </p:cNvPr>
          <p:cNvSpPr>
            <a:spLocks noGrp="1"/>
          </p:cNvSpPr>
          <p:nvPr>
            <p:ph idx="29"/>
          </p:nvPr>
        </p:nvSpPr>
        <p:spPr/>
        <p:txBody>
          <a:bodyPr/>
          <a:lstStyle/>
          <a:p>
            <a:r>
              <a:rPr lang="en-US" noProof="0" dirty="0"/>
              <a:t>Integrated L1 / L2 PSA approach</a:t>
            </a:r>
          </a:p>
          <a:p>
            <a:pPr lvl="1"/>
            <a:r>
              <a:rPr lang="en-US" noProof="0" dirty="0"/>
              <a:t>Representative calculations based on dominant CD sequences to cover significant portion of PDS</a:t>
            </a:r>
          </a:p>
          <a:p>
            <a:pPr lvl="1"/>
            <a:r>
              <a:rPr lang="en-US" noProof="0" dirty="0"/>
              <a:t>CSBO with minimum set of SSCs for severe accident mitigation as bounding case</a:t>
            </a:r>
          </a:p>
          <a:p>
            <a:pPr lvl="1"/>
            <a:r>
              <a:rPr lang="en-US" noProof="0" dirty="0"/>
              <a:t>Further variants to </a:t>
            </a:r>
          </a:p>
          <a:p>
            <a:pPr lvl="2"/>
            <a:r>
              <a:rPr lang="en-US" noProof="0" dirty="0"/>
              <a:t>provide phenomenological insights for ET/FT modelling</a:t>
            </a:r>
          </a:p>
          <a:p>
            <a:pPr lvl="2"/>
            <a:r>
              <a:rPr lang="en-US" noProof="0" dirty="0"/>
              <a:t>support quantification of the release categories</a:t>
            </a:r>
          </a:p>
          <a:p>
            <a:pPr lvl="2"/>
            <a:r>
              <a:rPr lang="en-US" noProof="0" dirty="0"/>
              <a:t>consider postulated containment failure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B9CF8B-1E2C-873C-9C72-6573BFE0AF42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7336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D26EE-8586-FAB6-B187-084E69445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0C0D2F5-32E1-7526-3B98-27AB1D0D9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Large event tree approach</a:t>
            </a:r>
          </a:p>
          <a:p>
            <a:pPr lvl="1"/>
            <a:r>
              <a:rPr lang="en-US" noProof="0" dirty="0"/>
              <a:t>Based on base cases of supporting calculations</a:t>
            </a:r>
          </a:p>
          <a:p>
            <a:pPr lvl="1"/>
            <a:r>
              <a:rPr lang="en-US" noProof="0" dirty="0"/>
              <a:t>HRA dependencies implemented through user functions in EVNTRE, which enable dependency consideration directly in result quantification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7B3BC4D-9E40-6594-0DFF-EFDC2D4D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Change of approach</a:t>
            </a:r>
            <a:br>
              <a:rPr lang="en-US" noProof="0" dirty="0"/>
            </a:br>
            <a:r>
              <a:rPr lang="en-US" sz="2000" noProof="0" dirty="0">
                <a:latin typeface="Arial" panose="020B0604020202020204"/>
              </a:rPr>
              <a:t>Human Reliability Analysis</a:t>
            </a:r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EFBA0C-AAC5-09F6-A123-7119FBD5B926}"/>
              </a:ext>
            </a:extLst>
          </p:cNvPr>
          <p:cNvSpPr>
            <a:spLocks noGrp="1"/>
          </p:cNvSpPr>
          <p:nvPr>
            <p:ph idx="29"/>
          </p:nvPr>
        </p:nvSpPr>
        <p:spPr/>
        <p:txBody>
          <a:bodyPr/>
          <a:lstStyle/>
          <a:p>
            <a:r>
              <a:rPr lang="en-US" noProof="0" dirty="0"/>
              <a:t>Integrated L1 / L2 PSA approach</a:t>
            </a:r>
          </a:p>
          <a:p>
            <a:pPr lvl="1"/>
            <a:r>
              <a:rPr lang="en-US" noProof="0" dirty="0"/>
              <a:t>Based on representative supporting calculations</a:t>
            </a:r>
          </a:p>
          <a:p>
            <a:pPr lvl="1"/>
            <a:r>
              <a:rPr lang="en-US" noProof="0" dirty="0"/>
              <a:t>At first, quantification considering values without dependency to identify the main MCSs; then, dominant MCSs containing sequential operator actions re-quantified considering dependency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27121B-F5B2-3C44-1826-58D0ADB3D8D3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7452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ENGIE_Blue">
  <a:themeElements>
    <a:clrScheme name="Tractebel - Corporate &amp; BLs colors">
      <a:dk1>
        <a:srgbClr val="343A3C"/>
      </a:dk1>
      <a:lt1>
        <a:srgbClr val="FFFFFF"/>
      </a:lt1>
      <a:dk2>
        <a:srgbClr val="000000"/>
      </a:dk2>
      <a:lt2>
        <a:srgbClr val="F0F1F1"/>
      </a:lt2>
      <a:accent1>
        <a:srgbClr val="00AAFF"/>
      </a:accent1>
      <a:accent2>
        <a:srgbClr val="1C2691"/>
      </a:accent2>
      <a:accent3>
        <a:srgbClr val="80C341"/>
      </a:accent3>
      <a:accent4>
        <a:srgbClr val="00AF61"/>
      </a:accent4>
      <a:accent5>
        <a:srgbClr val="37B9C3"/>
      </a:accent5>
      <a:accent6>
        <a:srgbClr val="008FD3"/>
      </a:accent6>
      <a:hlink>
        <a:srgbClr val="E74950"/>
      </a:hlink>
      <a:folHlink>
        <a:srgbClr val="F78A3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ctebel - Presentations template_2021-04-15.pptm" id="{FFEB1A8C-C692-446B-927F-552BF7832DDB}" vid="{00908FC6-1D80-4589-A433-EA561C47EB8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_rels/customUI14.xml.rels><?xml version="1.0" encoding="UTF-8" standalone="yes"?>
<Relationships xmlns="http://schemas.openxmlformats.org/package/2006/relationships"><Relationship Id="SldNbr" Type="http://schemas.openxmlformats.org/officeDocument/2006/relationships/image" Target="images/SldNbr.png"/><Relationship Id="DelDocRef" Type="http://schemas.openxmlformats.org/officeDocument/2006/relationships/image" Target="images/DelDocRef.png"/><Relationship Id="DocRef" Type="http://schemas.openxmlformats.org/officeDocument/2006/relationships/image" Target="images/DocRef.png"/><Relationship Id="TotSldNbr" Type="http://schemas.openxmlformats.org/officeDocument/2006/relationships/image" Target="images/TotSldNbr.png"/></Relationships>
</file>

<file path=customUI/customUI14.xml><?xml version="1.0" encoding="utf-8"?>
<customUI xmlns="http://schemas.microsoft.com/office/2009/07/customui">
  <ribbon startFromScratch="false">
    <tabs>
      <tab id="customTab" insertAfterMso="TabHome" label="Quality">
        <group id="customGroup" label="Tractebel">
          <button id="b1" label="Choose Confidentiality" image="Confidential" onAction="launchConfidForm"/>
          <button id="b2" label="DocRef" image="DocRef" onAction="AddDocRefShape"/>
          <button id="b3" label="DelDocRef" image="DelDocRef" supertip="delete document reference before using DocRef button" onAction="DeleteDocRef"/>
          <button id="b4" label="TOTAL-Slide-Number" image="TotSldNbr" supertip="Slide Number of Total Slide Number - 1/12" onAction="TotalSlideNbr"/>
          <button id="b5" label="Slide-Number" image="SldNbr" supertip="Slide Number only - 1" onAction="SlideNbrSimple"/>
        </group>
      </tab>
    </tabs>
  </ribbon>
</customUI>
</file>

<file path=docMetadata/LabelInfo.xml><?xml version="1.0" encoding="utf-8"?>
<clbl:labelList xmlns:clbl="http://schemas.microsoft.com/office/2020/mipLabelMetadata">
  <clbl:label id="{3c51dfc6-08c8-44c0-87c3-0150ef3074ea}" enabled="1" method="Privileged" siteId="{24139d14-c62c-4c47-8bdd-ce71ea1d50c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Tractebel - Presentations template</Template>
  <TotalTime>0</TotalTime>
  <Words>911</Words>
  <Application>Microsoft Office PowerPoint</Application>
  <PresentationFormat>On-screen Show (16:9)</PresentationFormat>
  <Paragraphs>105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Courier New</vt:lpstr>
      <vt:lpstr>Wingdings</vt:lpstr>
      <vt:lpstr>ENGIE_Blue</vt:lpstr>
      <vt:lpstr>Level 2 PSA Modeling: from Large Event Tree to Integrated Level 1 / Level 2 PSA</vt:lpstr>
      <vt:lpstr>Content</vt:lpstr>
      <vt:lpstr>Introduction </vt:lpstr>
      <vt:lpstr>Change of approach</vt:lpstr>
      <vt:lpstr>Change of approach L1 / L2 PSA interface</vt:lpstr>
      <vt:lpstr>Change of approach Containment integrity related ET/FT</vt:lpstr>
      <vt:lpstr>Change of approach Release categories related ET/FT</vt:lpstr>
      <vt:lpstr>Change of approach Supporting calculations</vt:lpstr>
      <vt:lpstr>Change of approach Human Reliability Analysis</vt:lpstr>
      <vt:lpstr>Change of approach Quantification</vt:lpstr>
      <vt:lpstr>Change of approach Summary of main changes</vt:lpstr>
      <vt:lpstr>Validation case</vt:lpstr>
      <vt:lpstr>Conclusion</vt:lpstr>
      <vt:lpstr>Thank you for your attention! shizhen.yu@tractebel.engie.com</vt:lpstr>
    </vt:vector>
  </TitlesOfParts>
  <Manager>ENGIE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ENGIE</dc:subject>
  <dc:creator>YU Shizhen (TRACTEBEL - BELGIUM)</dc:creator>
  <cp:lastModifiedBy>YU Shizhen (TRACTEBEL - BELGIUM)</cp:lastModifiedBy>
  <cp:revision>73</cp:revision>
  <cp:lastPrinted>2020-04-07T10:18:45Z</cp:lastPrinted>
  <dcterms:created xsi:type="dcterms:W3CDTF">2026-06-29T20:25:56Z</dcterms:created>
  <dcterms:modified xsi:type="dcterms:W3CDTF">2026-07-17T09:27:02Z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c51dfc6-08c8-44c0-87c3-0150ef3074ea_Enabled">
    <vt:lpwstr>true</vt:lpwstr>
  </property>
  <property fmtid="{D5CDD505-2E9C-101B-9397-08002B2CF9AE}" pid="3" name="MSIP_Label_3c51dfc6-08c8-44c0-87c3-0150ef3074ea_SetDate">
    <vt:lpwstr>2021-03-12T10:58:26Z</vt:lpwstr>
  </property>
  <property fmtid="{D5CDD505-2E9C-101B-9397-08002B2CF9AE}" pid="4" name="MSIP_Label_3c51dfc6-08c8-44c0-87c3-0150ef3074ea_Method">
    <vt:lpwstr>Privileged</vt:lpwstr>
  </property>
  <property fmtid="{D5CDD505-2E9C-101B-9397-08002B2CF9AE}" pid="5" name="MSIP_Label_3c51dfc6-08c8-44c0-87c3-0150ef3074ea_Name">
    <vt:lpwstr>Unclassified</vt:lpwstr>
  </property>
  <property fmtid="{D5CDD505-2E9C-101B-9397-08002B2CF9AE}" pid="6" name="MSIP_Label_3c51dfc6-08c8-44c0-87c3-0150ef3074ea_SiteId">
    <vt:lpwstr>24139d14-c62c-4c47-8bdd-ce71ea1d50cf</vt:lpwstr>
  </property>
  <property fmtid="{D5CDD505-2E9C-101B-9397-08002B2CF9AE}" pid="7" name="MSIP_Label_3c51dfc6-08c8-44c0-87c3-0150ef3074ea_ActionId">
    <vt:lpwstr>f265ccb3-72c0-4dbc-82fe-8d9e5e31f3a4</vt:lpwstr>
  </property>
  <property fmtid="{D5CDD505-2E9C-101B-9397-08002B2CF9AE}" pid="8" name="MSIP_Label_3c51dfc6-08c8-44c0-87c3-0150ef3074ea_ContentBits">
    <vt:lpwstr>0</vt:lpwstr>
  </property>
</Properties>
</file>