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4"/>
  </p:sldMasterIdLst>
  <p:notesMasterIdLst>
    <p:notesMasterId r:id="rId18"/>
  </p:notesMasterIdLst>
  <p:sldIdLst>
    <p:sldId id="2349" r:id="rId5"/>
    <p:sldId id="2147197789" r:id="rId6"/>
    <p:sldId id="2147197790" r:id="rId7"/>
    <p:sldId id="2147197791" r:id="rId8"/>
    <p:sldId id="2147197792" r:id="rId9"/>
    <p:sldId id="2147197793" r:id="rId10"/>
    <p:sldId id="2147197779" r:id="rId11"/>
    <p:sldId id="2147197770" r:id="rId12"/>
    <p:sldId id="2147197771" r:id="rId13"/>
    <p:sldId id="2147197774" r:id="rId14"/>
    <p:sldId id="2147197778" r:id="rId15"/>
    <p:sldId id="2147197781" r:id="rId16"/>
    <p:sldId id="2145704599" r:id="rId17"/>
  </p:sldIdLst>
  <p:sldSz cx="12192000" cy="6858000"/>
  <p:notesSz cx="6669088"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0D7AC2-89C0-8172-D680-EBDEB9E62CD2}" name="Mikel Salazar" initials="MS" userId="S::mikel.salazar@ife.no::f7b7cd2e-bc0d-454d-b672-1a077a06ce10" providerId="AD"/>
  <p188:author id="{412139D1-F4E0-398B-04E3-CC1F08022CB7}" name="Stine Aurora Mikkelsplass" initials="SM" userId="S::stine.mikkelsplass@ife.no::0950440a-0749-4fc3-80a3-9496a4131f45" providerId="AD"/>
  <p188:author id="{545230DF-9224-CC62-6BA5-E4A5A31AB798}" name="Péter Kárpati" initials="PK" userId="S::Peter.Karpati@ife.no::9db7de36-7eee-4cb8-9774-88673daa3af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66"/>
    <a:srgbClr val="FF3300"/>
    <a:srgbClr val="FFFFCC"/>
    <a:srgbClr val="FFFF99"/>
    <a:srgbClr val="E66D10"/>
    <a:srgbClr val="3333FF"/>
    <a:srgbClr val="BFBFBF"/>
    <a:srgbClr val="FFFF00"/>
    <a:srgbClr val="7590A2"/>
    <a:srgbClr val="F2F2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028" autoAdjust="0"/>
  </p:normalViewPr>
  <p:slideViewPr>
    <p:cSldViewPr snapToGrid="0">
      <p:cViewPr varScale="1">
        <p:scale>
          <a:sx n="36" d="100"/>
          <a:sy n="36" d="100"/>
        </p:scale>
        <p:origin x="1748" y="2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7751EC72-29F4-0848-A15D-F7A02647B803}" type="datetimeFigureOut">
              <a:rPr lang="nb-NO" smtClean="0"/>
              <a:t>19.07.2026</a:t>
            </a:fld>
            <a:endParaRPr lang="nb-NO"/>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9428585"/>
            <a:ext cx="2889938" cy="498055"/>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777607" y="9428585"/>
            <a:ext cx="2889938" cy="498055"/>
          </a:xfrm>
          <a:prstGeom prst="rect">
            <a:avLst/>
          </a:prstGeom>
        </p:spPr>
        <p:txBody>
          <a:bodyPr vert="horz" lIns="91440" tIns="45720" rIns="91440" bIns="45720" rtlCol="0" anchor="b"/>
          <a:lstStyle>
            <a:lvl1pPr algn="r">
              <a:defRPr sz="1200"/>
            </a:lvl1pPr>
          </a:lstStyle>
          <a:p>
            <a:fld id="{6990402D-5333-0747-A57B-AD2CBF2C8805}" type="slidenum">
              <a:rPr lang="nb-NO" smtClean="0"/>
              <a:t>‹#›</a:t>
            </a:fld>
            <a:endParaRPr lang="nb-NO"/>
          </a:p>
        </p:txBody>
      </p:sp>
    </p:spTree>
    <p:extLst>
      <p:ext uri="{BB962C8B-B14F-4D97-AF65-F5344CB8AC3E}">
        <p14:creationId xmlns:p14="http://schemas.microsoft.com/office/powerpoint/2010/main" val="816428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D1C17-24F0-6BC7-A42A-2098FD2A6A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04F1F8-9477-CC1A-84A6-2E066A9AF5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EC922-8604-3067-7D79-0AF235D48BD7}"/>
              </a:ext>
            </a:extLst>
          </p:cNvPr>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4AA35AD6-AD06-7994-3AC2-C968AD0B8D5C}"/>
              </a:ext>
            </a:extLst>
          </p:cNvPr>
          <p:cNvSpPr>
            <a:spLocks noGrp="1"/>
          </p:cNvSpPr>
          <p:nvPr>
            <p:ph type="sldNum" sz="quarter" idx="5"/>
          </p:nvPr>
        </p:nvSpPr>
        <p:spPr/>
        <p:txBody>
          <a:bodyPr/>
          <a:lstStyle/>
          <a:p>
            <a:pPr marL="0" marR="0" lvl="0" indent="0" algn="r" defTabSz="914263" rtl="0" eaLnBrk="1" fontAlgn="auto" latinLnBrk="0" hangingPunct="1">
              <a:lnSpc>
                <a:spcPct val="100000"/>
              </a:lnSpc>
              <a:spcBef>
                <a:spcPts val="0"/>
              </a:spcBef>
              <a:spcAft>
                <a:spcPts val="0"/>
              </a:spcAft>
              <a:buClrTx/>
              <a:buSzTx/>
              <a:buFontTx/>
              <a:buNone/>
              <a:tabLst/>
              <a:defRPr/>
            </a:pPr>
            <a:fld id="{8E59166B-AFC0-4BE7-A240-5DC77DDF6923}"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63" rtl="0" eaLnBrk="1" fontAlgn="auto" latinLnBrk="0" hangingPunct="1">
                <a:lnSpc>
                  <a:spcPct val="100000"/>
                </a:lnSpc>
                <a:spcBef>
                  <a:spcPts val="0"/>
                </a:spcBef>
                <a:spcAft>
                  <a:spcPts val="0"/>
                </a:spcAft>
                <a:buClrTx/>
                <a:buSzTx/>
                <a:buFontTx/>
                <a:buNone/>
                <a:tabLst/>
                <a:defRPr/>
              </a:pPr>
              <a:t>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926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90402D-5333-0747-A57B-AD2CBF2C8805}" type="slidenum">
              <a:rPr lang="nb-NO" smtClean="0"/>
              <a:t>7</a:t>
            </a:fld>
            <a:endParaRPr lang="nb-NO"/>
          </a:p>
        </p:txBody>
      </p:sp>
    </p:spTree>
    <p:extLst>
      <p:ext uri="{BB962C8B-B14F-4D97-AF65-F5344CB8AC3E}">
        <p14:creationId xmlns:p14="http://schemas.microsoft.com/office/powerpoint/2010/main" val="288320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990402D-5333-0747-A57B-AD2CBF2C8805}" type="slidenum">
              <a:rPr lang="nb-NO" smtClean="0"/>
              <a:t>8</a:t>
            </a:fld>
            <a:endParaRPr lang="nb-NO"/>
          </a:p>
        </p:txBody>
      </p:sp>
    </p:spTree>
    <p:extLst>
      <p:ext uri="{BB962C8B-B14F-4D97-AF65-F5344CB8AC3E}">
        <p14:creationId xmlns:p14="http://schemas.microsoft.com/office/powerpoint/2010/main" val="2647988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00B050"/>
              </a:solidFill>
            </a:endParaRPr>
          </a:p>
        </p:txBody>
      </p:sp>
      <p:sp>
        <p:nvSpPr>
          <p:cNvPr id="4" name="Slide Number Placeholder 3"/>
          <p:cNvSpPr>
            <a:spLocks noGrp="1"/>
          </p:cNvSpPr>
          <p:nvPr>
            <p:ph type="sldNum" sz="quarter" idx="5"/>
          </p:nvPr>
        </p:nvSpPr>
        <p:spPr/>
        <p:txBody>
          <a:bodyPr/>
          <a:lstStyle/>
          <a:p>
            <a:fld id="{6990402D-5333-0747-A57B-AD2CBF2C8805}" type="slidenum">
              <a:rPr lang="nb-NO" smtClean="0"/>
              <a:t>9</a:t>
            </a:fld>
            <a:endParaRPr lang="nb-NO"/>
          </a:p>
        </p:txBody>
      </p:sp>
    </p:spTree>
    <p:extLst>
      <p:ext uri="{BB962C8B-B14F-4D97-AF65-F5344CB8AC3E}">
        <p14:creationId xmlns:p14="http://schemas.microsoft.com/office/powerpoint/2010/main" val="168368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6990402D-5333-0747-A57B-AD2CBF2C8805}" type="slidenum">
              <a:rPr lang="nb-NO" smtClean="0"/>
              <a:t>10</a:t>
            </a:fld>
            <a:endParaRPr lang="nb-NO"/>
          </a:p>
        </p:txBody>
      </p:sp>
    </p:spTree>
    <p:extLst>
      <p:ext uri="{BB962C8B-B14F-4D97-AF65-F5344CB8AC3E}">
        <p14:creationId xmlns:p14="http://schemas.microsoft.com/office/powerpoint/2010/main" val="397688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90402D-5333-0747-A57B-AD2CBF2C8805}" type="slidenum">
              <a:rPr lang="nb-NO" smtClean="0"/>
              <a:t>11</a:t>
            </a:fld>
            <a:endParaRPr lang="nb-NO"/>
          </a:p>
        </p:txBody>
      </p:sp>
    </p:spTree>
    <p:extLst>
      <p:ext uri="{BB962C8B-B14F-4D97-AF65-F5344CB8AC3E}">
        <p14:creationId xmlns:p14="http://schemas.microsoft.com/office/powerpoint/2010/main" val="4285538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990402D-5333-0747-A57B-AD2CBF2C8805}" type="slidenum">
              <a:rPr lang="nb-NO" smtClean="0"/>
              <a:t>12</a:t>
            </a:fld>
            <a:endParaRPr lang="nb-NO"/>
          </a:p>
        </p:txBody>
      </p:sp>
    </p:spTree>
    <p:extLst>
      <p:ext uri="{BB962C8B-B14F-4D97-AF65-F5344CB8AC3E}">
        <p14:creationId xmlns:p14="http://schemas.microsoft.com/office/powerpoint/2010/main" val="3950610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90402D-5333-0747-A57B-AD2CBF2C8805}" type="slidenum">
              <a:rPr lang="nb-NO" smtClean="0"/>
              <a:t>13</a:t>
            </a:fld>
            <a:endParaRPr lang="nb-NO"/>
          </a:p>
        </p:txBody>
      </p:sp>
    </p:spTree>
    <p:extLst>
      <p:ext uri="{BB962C8B-B14F-4D97-AF65-F5344CB8AC3E}">
        <p14:creationId xmlns:p14="http://schemas.microsoft.com/office/powerpoint/2010/main" val="24832513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9C9EAFB-1B1A-4599-90F8-C83EA557028E}"/>
              </a:ext>
            </a:extLst>
          </p:cNvPr>
          <p:cNvSpPr>
            <a:spLocks noGrp="1"/>
          </p:cNvSpPr>
          <p:nvPr>
            <p:ph type="ctrTitle"/>
          </p:nvPr>
        </p:nvSpPr>
        <p:spPr>
          <a:xfrm>
            <a:off x="3033360" y="4039780"/>
            <a:ext cx="6125280" cy="646406"/>
          </a:xfrm>
        </p:spPr>
        <p:txBody>
          <a:bodyPr wrap="square" anchor="t" anchorCtr="0">
            <a:normAutofit/>
          </a:bodyPr>
          <a:lstStyle>
            <a:lvl1pPr algn="ctr">
              <a:defRPr sz="2100">
                <a:solidFill>
                  <a:schemeClr val="bg1"/>
                </a:solidFill>
              </a:defRPr>
            </a:lvl1pPr>
          </a:lstStyle>
          <a:p>
            <a:r>
              <a:rPr lang="en-US"/>
              <a:t>Click to edit Master title style</a:t>
            </a:r>
            <a:endParaRPr lang="nb-NO"/>
          </a:p>
        </p:txBody>
      </p:sp>
      <p:pic>
        <p:nvPicPr>
          <p:cNvPr id="9" name="Bilde 8">
            <a:extLst>
              <a:ext uri="{FF2B5EF4-FFF2-40B4-BE49-F238E27FC236}">
                <a16:creationId xmlns:a16="http://schemas.microsoft.com/office/drawing/2014/main" id="{6D18554E-AE46-4A61-B328-7A6E92754C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71635" y="2389175"/>
            <a:ext cx="1248730" cy="1098264"/>
          </a:xfrm>
          <a:prstGeom prst="rect">
            <a:avLst/>
          </a:prstGeom>
        </p:spPr>
      </p:pic>
      <p:sp>
        <p:nvSpPr>
          <p:cNvPr id="13" name="Rektangel 12">
            <a:extLst>
              <a:ext uri="{FF2B5EF4-FFF2-40B4-BE49-F238E27FC236}">
                <a16:creationId xmlns:a16="http://schemas.microsoft.com/office/drawing/2014/main" id="{766913AD-D89E-407C-BC74-9663F3480300}"/>
              </a:ext>
            </a:extLst>
          </p:cNvPr>
          <p:cNvSpPr/>
          <p:nvPr userDrawn="1"/>
        </p:nvSpPr>
        <p:spPr>
          <a:xfrm>
            <a:off x="4430575" y="3870932"/>
            <a:ext cx="3330850" cy="144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5" tIns="22863" rIns="45725" bIns="22863" numCol="1" spcCol="0" rtlCol="0" fromWordArt="0" anchor="ctr" anchorCtr="0" forceAA="0" compatLnSpc="1">
            <a:prstTxWarp prst="textNoShape">
              <a:avLst/>
            </a:prstTxWarp>
            <a:noAutofit/>
          </a:bodyPr>
          <a:lstStyle/>
          <a:p>
            <a:pPr algn="ctr"/>
            <a:endParaRPr lang="nb-NO" sz="900"/>
          </a:p>
        </p:txBody>
      </p:sp>
    </p:spTree>
    <p:extLst>
      <p:ext uri="{BB962C8B-B14F-4D97-AF65-F5344CB8AC3E}">
        <p14:creationId xmlns:p14="http://schemas.microsoft.com/office/powerpoint/2010/main" val="1372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llomtittel (blå)">
    <p:bg>
      <p:bgPr>
        <a:solidFill>
          <a:schemeClr val="accent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9CFBAE-B6A6-498B-9DDC-3652B8F4E394}"/>
              </a:ext>
            </a:extLst>
          </p:cNvPr>
          <p:cNvSpPr>
            <a:spLocks noGrp="1"/>
          </p:cNvSpPr>
          <p:nvPr>
            <p:ph type="title"/>
          </p:nvPr>
        </p:nvSpPr>
        <p:spPr>
          <a:xfrm>
            <a:off x="1016927" y="3316935"/>
            <a:ext cx="10158941" cy="569452"/>
          </a:xfrm>
        </p:spPr>
        <p:txBody>
          <a:bodyPr anchor="ctr" anchorCtr="0">
            <a:normAutofit/>
          </a:bodyPr>
          <a:lstStyle>
            <a:lvl1pPr algn="ctr">
              <a:spcBef>
                <a:spcPts val="0"/>
              </a:spcBef>
              <a:defRPr sz="3701">
                <a:solidFill>
                  <a:schemeClr val="bg1"/>
                </a:solidFill>
              </a:defRPr>
            </a:lvl1pPr>
          </a:lstStyle>
          <a:p>
            <a:r>
              <a:rPr lang="en-US"/>
              <a:t>Click to edit Master title style</a:t>
            </a:r>
            <a:endParaRPr lang="nb-NO"/>
          </a:p>
        </p:txBody>
      </p:sp>
      <p:sp>
        <p:nvSpPr>
          <p:cNvPr id="6" name="Plassholder for tekst 5">
            <a:extLst>
              <a:ext uri="{FF2B5EF4-FFF2-40B4-BE49-F238E27FC236}">
                <a16:creationId xmlns:a16="http://schemas.microsoft.com/office/drawing/2014/main" id="{FC99F587-4CCD-481B-99AE-FEFB5877ED63}"/>
              </a:ext>
            </a:extLst>
          </p:cNvPr>
          <p:cNvSpPr>
            <a:spLocks noGrp="1"/>
          </p:cNvSpPr>
          <p:nvPr>
            <p:ph type="body" sz="quarter" idx="10"/>
          </p:nvPr>
        </p:nvSpPr>
        <p:spPr>
          <a:xfrm>
            <a:off x="1016927" y="4073066"/>
            <a:ext cx="10158941" cy="246250"/>
          </a:xfrm>
        </p:spPr>
        <p:txBody>
          <a:bodyPr>
            <a:spAutoFit/>
          </a:bodyPr>
          <a:lstStyle>
            <a:lvl1pPr marL="0" indent="0" algn="ctr">
              <a:spcBef>
                <a:spcPts val="0"/>
              </a:spcBef>
              <a:buNone/>
              <a:defRPr sz="1600">
                <a:solidFill>
                  <a:schemeClr val="bg1"/>
                </a:solidFill>
              </a:defRPr>
            </a:lvl1pPr>
          </a:lstStyle>
          <a:p>
            <a:pPr lvl="0"/>
            <a:r>
              <a:rPr lang="en-US"/>
              <a:t>Click to edit Master text styles</a:t>
            </a:r>
          </a:p>
        </p:txBody>
      </p:sp>
      <p:sp>
        <p:nvSpPr>
          <p:cNvPr id="5" name="Content Placeholder 4">
            <a:extLst>
              <a:ext uri="{FF2B5EF4-FFF2-40B4-BE49-F238E27FC236}">
                <a16:creationId xmlns:a16="http://schemas.microsoft.com/office/drawing/2014/main" id="{75DEB432-864D-4435-B779-3538CA39357C}"/>
              </a:ext>
            </a:extLst>
          </p:cNvPr>
          <p:cNvSpPr>
            <a:spLocks noGrp="1"/>
          </p:cNvSpPr>
          <p:nvPr>
            <p:ph sz="quarter" idx="16" hasCustomPrompt="1"/>
          </p:nvPr>
        </p:nvSpPr>
        <p:spPr>
          <a:xfrm>
            <a:off x="5195889" y="1279391"/>
            <a:ext cx="1800225" cy="1800225"/>
          </a:xfrm>
          <a:prstGeom prst="rect">
            <a:avLst/>
          </a:prstGeom>
        </p:spPr>
        <p:txBody>
          <a:bodyPr lIns="0" tIns="0" rIns="0" bIns="0"/>
          <a:lstStyle>
            <a:lvl1pPr marL="0" indent="0" algn="ctr">
              <a:buNone/>
              <a:defRPr>
                <a:solidFill>
                  <a:schemeClr val="bg1"/>
                </a:solidFill>
              </a:defRPr>
            </a:lvl1pPr>
          </a:lstStyle>
          <a:p>
            <a:pPr lvl="0"/>
            <a:r>
              <a:rPr lang="nb-NO"/>
              <a:t>Sett inn bilde/ grafikk</a:t>
            </a:r>
          </a:p>
        </p:txBody>
      </p:sp>
    </p:spTree>
    <p:extLst>
      <p:ext uri="{BB962C8B-B14F-4D97-AF65-F5344CB8AC3E}">
        <p14:creationId xmlns:p14="http://schemas.microsoft.com/office/powerpoint/2010/main" val="1227401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Mellomtittel (hvi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9CFBAE-B6A6-498B-9DDC-3652B8F4E394}"/>
              </a:ext>
            </a:extLst>
          </p:cNvPr>
          <p:cNvSpPr>
            <a:spLocks noGrp="1"/>
          </p:cNvSpPr>
          <p:nvPr>
            <p:ph type="title"/>
          </p:nvPr>
        </p:nvSpPr>
        <p:spPr>
          <a:xfrm>
            <a:off x="1016927" y="3316935"/>
            <a:ext cx="10158941" cy="569452"/>
          </a:xfrm>
        </p:spPr>
        <p:txBody>
          <a:bodyPr anchor="b" anchorCtr="0">
            <a:spAutoFit/>
          </a:bodyPr>
          <a:lstStyle>
            <a:lvl1pPr algn="ctr">
              <a:spcBef>
                <a:spcPts val="0"/>
              </a:spcBef>
              <a:defRPr sz="3701">
                <a:solidFill>
                  <a:schemeClr val="accent1"/>
                </a:solidFill>
              </a:defRPr>
            </a:lvl1pPr>
          </a:lstStyle>
          <a:p>
            <a:r>
              <a:rPr lang="en-US"/>
              <a:t>Click to edit Master title style</a:t>
            </a:r>
            <a:endParaRPr lang="nb-NO"/>
          </a:p>
        </p:txBody>
      </p:sp>
      <p:sp>
        <p:nvSpPr>
          <p:cNvPr id="6" name="Plassholder for tekst 5">
            <a:extLst>
              <a:ext uri="{FF2B5EF4-FFF2-40B4-BE49-F238E27FC236}">
                <a16:creationId xmlns:a16="http://schemas.microsoft.com/office/drawing/2014/main" id="{FC99F587-4CCD-481B-99AE-FEFB5877ED63}"/>
              </a:ext>
            </a:extLst>
          </p:cNvPr>
          <p:cNvSpPr>
            <a:spLocks noGrp="1"/>
          </p:cNvSpPr>
          <p:nvPr>
            <p:ph type="body" sz="quarter" idx="10"/>
          </p:nvPr>
        </p:nvSpPr>
        <p:spPr>
          <a:xfrm>
            <a:off x="1016927" y="4073066"/>
            <a:ext cx="10158941" cy="246250"/>
          </a:xfrm>
        </p:spPr>
        <p:txBody>
          <a:bodyPr>
            <a:spAutoFit/>
          </a:bodyPr>
          <a:lstStyle>
            <a:lvl1pPr marL="0" indent="0" algn="ctr">
              <a:spcBef>
                <a:spcPts val="0"/>
              </a:spcBef>
              <a:buNone/>
              <a:defRPr sz="1600">
                <a:solidFill>
                  <a:schemeClr val="tx2"/>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4AE96BF0-2061-4DDD-B4AE-19718E079373}"/>
              </a:ext>
            </a:extLst>
          </p:cNvPr>
          <p:cNvSpPr>
            <a:spLocks noGrp="1"/>
          </p:cNvSpPr>
          <p:nvPr>
            <p:ph sz="quarter" idx="16" hasCustomPrompt="1"/>
          </p:nvPr>
        </p:nvSpPr>
        <p:spPr>
          <a:xfrm>
            <a:off x="5195889" y="1279391"/>
            <a:ext cx="1800225" cy="1800225"/>
          </a:xfrm>
          <a:prstGeom prst="rect">
            <a:avLst/>
          </a:prstGeom>
        </p:spPr>
        <p:txBody>
          <a:bodyPr lIns="0" tIns="0" rIns="0" bIns="0"/>
          <a:lstStyle>
            <a:lvl1pPr marL="0" indent="0" algn="ctr">
              <a:buNone/>
              <a:defRPr>
                <a:solidFill>
                  <a:schemeClr val="accent1"/>
                </a:solidFill>
              </a:defRPr>
            </a:lvl1pPr>
          </a:lstStyle>
          <a:p>
            <a:pPr lvl="0"/>
            <a:r>
              <a:rPr lang="nb-NO"/>
              <a:t>Sett inn bilde/ grafikk</a:t>
            </a:r>
          </a:p>
        </p:txBody>
      </p:sp>
    </p:spTree>
    <p:extLst>
      <p:ext uri="{BB962C8B-B14F-4D97-AF65-F5344CB8AC3E}">
        <p14:creationId xmlns:p14="http://schemas.microsoft.com/office/powerpoint/2010/main" val="1452620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EFAAA-385A-B663-ACF2-5FDDCD535B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08ABE3-80C3-EC16-5727-62635322504C}"/>
              </a:ext>
            </a:extLst>
          </p:cNvPr>
          <p:cNvSpPr>
            <a:spLocks noGrp="1"/>
          </p:cNvSpPr>
          <p:nvPr>
            <p:ph type="dt" sz="half" idx="10"/>
          </p:nvPr>
        </p:nvSpPr>
        <p:spPr/>
        <p:txBody>
          <a:bodyPr/>
          <a:lstStyle/>
          <a:p>
            <a:fld id="{D9E970DD-032A-4D66-A9D5-DBDEE2DF195D}" type="datetime1">
              <a:rPr lang="nb-NO" smtClean="0"/>
              <a:pPr/>
              <a:t>19.07.2026</a:t>
            </a:fld>
            <a:endParaRPr lang="nb-NO"/>
          </a:p>
        </p:txBody>
      </p:sp>
      <p:sp>
        <p:nvSpPr>
          <p:cNvPr id="4" name="Footer Placeholder 3">
            <a:extLst>
              <a:ext uri="{FF2B5EF4-FFF2-40B4-BE49-F238E27FC236}">
                <a16:creationId xmlns:a16="http://schemas.microsoft.com/office/drawing/2014/main" id="{3DCCC845-DC2C-7CC2-4597-78DF7D984BE4}"/>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140B9402-9671-AF2D-5983-FEBDEB03CB73}"/>
              </a:ext>
            </a:extLst>
          </p:cNvPr>
          <p:cNvSpPr>
            <a:spLocks noGrp="1"/>
          </p:cNvSpPr>
          <p:nvPr>
            <p:ph type="sldNum" sz="quarter" idx="12"/>
          </p:nvPr>
        </p:nvSpPr>
        <p:spPr/>
        <p:txBody>
          <a:bodyPr/>
          <a:lstStyle/>
          <a:p>
            <a:fld id="{BC9DEAA0-3EDB-4C7B-956D-2146C6DE9633}" type="slidenum">
              <a:rPr lang="nb-NO" smtClean="0"/>
              <a:pPr/>
              <a:t>‹#›</a:t>
            </a:fld>
            <a:endParaRPr lang="nb-NO"/>
          </a:p>
        </p:txBody>
      </p:sp>
    </p:spTree>
    <p:extLst>
      <p:ext uri="{BB962C8B-B14F-4D97-AF65-F5344CB8AC3E}">
        <p14:creationId xmlns:p14="http://schemas.microsoft.com/office/powerpoint/2010/main" val="3323071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itat og bilde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71C73D6-F410-4488-B496-85B32BD20080}"/>
              </a:ext>
            </a:extLst>
          </p:cNvPr>
          <p:cNvSpPr/>
          <p:nvPr userDrawn="1"/>
        </p:nvSpPr>
        <p:spPr>
          <a:xfrm>
            <a:off x="6269200" y="0"/>
            <a:ext cx="592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5" tIns="22863" rIns="45725" bIns="22863" numCol="1" spcCol="0" rtlCol="0" fromWordArt="0" anchor="ctr" anchorCtr="0" forceAA="0" compatLnSpc="1">
            <a:prstTxWarp prst="textNoShape">
              <a:avLst/>
            </a:prstTxWarp>
            <a:noAutofit/>
          </a:bodyPr>
          <a:lstStyle/>
          <a:p>
            <a:pPr algn="ctr"/>
            <a:endParaRPr lang="nb-NO" sz="900"/>
          </a:p>
        </p:txBody>
      </p:sp>
      <p:sp>
        <p:nvSpPr>
          <p:cNvPr id="3" name="Plassholder for dato 2">
            <a:extLst>
              <a:ext uri="{FF2B5EF4-FFF2-40B4-BE49-F238E27FC236}">
                <a16:creationId xmlns:a16="http://schemas.microsoft.com/office/drawing/2014/main" id="{4BB86730-DC57-4A45-BC9D-88288947E6DF}"/>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19.07.2026</a:t>
            </a:fld>
            <a:endParaRPr lang="nb-NO"/>
          </a:p>
        </p:txBody>
      </p:sp>
      <p:sp>
        <p:nvSpPr>
          <p:cNvPr id="4" name="Plassholder for bunntekst 3">
            <a:extLst>
              <a:ext uri="{FF2B5EF4-FFF2-40B4-BE49-F238E27FC236}">
                <a16:creationId xmlns:a16="http://schemas.microsoft.com/office/drawing/2014/main" id="{0F3678C3-C407-4C5B-A45D-A97222A617C7}"/>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3A2A6F07-5687-477F-A1CB-9E49F6E63319}"/>
              </a:ext>
            </a:extLst>
          </p:cNvPr>
          <p:cNvSpPr>
            <a:spLocks noGrp="1"/>
          </p:cNvSpPr>
          <p:nvPr>
            <p:ph type="sldNum" sz="quarter" idx="12"/>
          </p:nvPr>
        </p:nvSpPr>
        <p:spPr>
          <a:xfrm>
            <a:off x="8324772" y="254339"/>
            <a:ext cx="2851228" cy="252334"/>
          </a:xfrm>
          <a:noFill/>
        </p:spPr>
        <p:txBody>
          <a:bodyPr/>
          <a:lstStyle>
            <a:lvl1pPr algn="r">
              <a:defRPr/>
            </a:lvl1pPr>
          </a:lstStyle>
          <a:p>
            <a:fld id="{BC9DEAA0-3EDB-4C7B-956D-2146C6DE9633}" type="slidenum">
              <a:rPr lang="nb-NO" smtClean="0"/>
              <a:pPr/>
              <a:t>‹#›</a:t>
            </a:fld>
            <a:endParaRPr lang="nb-NO"/>
          </a:p>
        </p:txBody>
      </p:sp>
      <p:sp>
        <p:nvSpPr>
          <p:cNvPr id="9" name="Plassholder for tekst 8">
            <a:extLst>
              <a:ext uri="{FF2B5EF4-FFF2-40B4-BE49-F238E27FC236}">
                <a16:creationId xmlns:a16="http://schemas.microsoft.com/office/drawing/2014/main" id="{F992AC50-935C-451A-A57A-ED5838D768C6}"/>
              </a:ext>
            </a:extLst>
          </p:cNvPr>
          <p:cNvSpPr>
            <a:spLocks noGrp="1"/>
          </p:cNvSpPr>
          <p:nvPr>
            <p:ph type="body" sz="quarter" idx="13"/>
          </p:nvPr>
        </p:nvSpPr>
        <p:spPr>
          <a:xfrm>
            <a:off x="1016926" y="2005369"/>
            <a:ext cx="4905873" cy="2847262"/>
          </a:xfrm>
        </p:spPr>
        <p:txBody>
          <a:bodyPr anchor="ctr" anchorCtr="0">
            <a:normAutofit/>
          </a:bodyPr>
          <a:lstStyle>
            <a:lvl1pPr marL="0" indent="0">
              <a:spcBef>
                <a:spcPts val="0"/>
              </a:spcBef>
              <a:buNone/>
              <a:defRPr sz="3701">
                <a:solidFill>
                  <a:schemeClr val="accent1"/>
                </a:solidFill>
                <a:latin typeface="+mj-lt"/>
              </a:defRPr>
            </a:lvl1pPr>
          </a:lstStyle>
          <a:p>
            <a:pPr lvl="0"/>
            <a:r>
              <a:rPr lang="en-US"/>
              <a:t>Click to edit Master text styles</a:t>
            </a:r>
          </a:p>
        </p:txBody>
      </p:sp>
      <p:sp>
        <p:nvSpPr>
          <p:cNvPr id="15" name="Plassholder for tekst 14">
            <a:extLst>
              <a:ext uri="{FF2B5EF4-FFF2-40B4-BE49-F238E27FC236}">
                <a16:creationId xmlns:a16="http://schemas.microsoft.com/office/drawing/2014/main" id="{97AED4CC-22E6-43F4-AB7B-3739313588BF}"/>
              </a:ext>
            </a:extLst>
          </p:cNvPr>
          <p:cNvSpPr>
            <a:spLocks noGrp="1"/>
          </p:cNvSpPr>
          <p:nvPr>
            <p:ph type="body" sz="quarter" idx="15"/>
          </p:nvPr>
        </p:nvSpPr>
        <p:spPr>
          <a:xfrm>
            <a:off x="7440460" y="4498688"/>
            <a:ext cx="3580280" cy="353943"/>
          </a:xfrm>
        </p:spPr>
        <p:txBody>
          <a:bodyPr wrap="square">
            <a:spAutoFit/>
          </a:bodyPr>
          <a:lstStyle>
            <a:lvl1pPr marL="0" indent="0" algn="ctr">
              <a:buNone/>
              <a:defRPr sz="2300">
                <a:solidFill>
                  <a:schemeClr val="bg1"/>
                </a:solidFill>
              </a:defRPr>
            </a:lvl1pPr>
          </a:lstStyle>
          <a:p>
            <a:pPr lvl="0"/>
            <a:r>
              <a:rPr lang="en-US"/>
              <a:t>Click to edit Master text styles</a:t>
            </a:r>
          </a:p>
        </p:txBody>
      </p:sp>
      <p:sp>
        <p:nvSpPr>
          <p:cNvPr id="8" name="Content Placeholder 7">
            <a:extLst>
              <a:ext uri="{FF2B5EF4-FFF2-40B4-BE49-F238E27FC236}">
                <a16:creationId xmlns:a16="http://schemas.microsoft.com/office/drawing/2014/main" id="{25BC1190-17E8-4DB4-9F02-27B263D4E61D}"/>
              </a:ext>
            </a:extLst>
          </p:cNvPr>
          <p:cNvSpPr>
            <a:spLocks noGrp="1"/>
          </p:cNvSpPr>
          <p:nvPr>
            <p:ph sz="quarter" idx="18" hasCustomPrompt="1"/>
          </p:nvPr>
        </p:nvSpPr>
        <p:spPr>
          <a:xfrm>
            <a:off x="7955581" y="2005382"/>
            <a:ext cx="2550038" cy="2167001"/>
          </a:xfrm>
          <a:prstGeom prst="rect">
            <a:avLst/>
          </a:prstGeom>
        </p:spPr>
        <p:txBody>
          <a:bodyPr lIns="0" tIns="0" rIns="0" bIns="0"/>
          <a:lstStyle>
            <a:lvl1pPr marL="0" indent="0" algn="ctr">
              <a:buNone/>
              <a:defRPr>
                <a:solidFill>
                  <a:schemeClr val="bg1"/>
                </a:solidFill>
              </a:defRPr>
            </a:lvl1pPr>
            <a:lvl2pPr marL="198039" indent="0">
              <a:buNone/>
              <a:defRPr/>
            </a:lvl2pPr>
          </a:lstStyle>
          <a:p>
            <a:pPr lvl="0"/>
            <a:r>
              <a:rPr lang="en-US"/>
              <a:t>Sett inn </a:t>
            </a:r>
            <a:r>
              <a:rPr lang="en-US" err="1"/>
              <a:t>bilde</a:t>
            </a:r>
            <a:r>
              <a:rPr lang="en-US"/>
              <a:t>/ </a:t>
            </a:r>
            <a:r>
              <a:rPr lang="en-US" err="1"/>
              <a:t>grafikk</a:t>
            </a:r>
            <a:endParaRPr lang="en-US"/>
          </a:p>
        </p:txBody>
      </p:sp>
      <p:pic>
        <p:nvPicPr>
          <p:cNvPr id="6" name="Picture 5">
            <a:extLst>
              <a:ext uri="{FF2B5EF4-FFF2-40B4-BE49-F238E27FC236}">
                <a16:creationId xmlns:a16="http://schemas.microsoft.com/office/drawing/2014/main" id="{CF6C8F01-FFEC-4F76-B5AF-3F8C51D220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29638" y="217520"/>
            <a:ext cx="370800" cy="325972"/>
          </a:xfrm>
          <a:prstGeom prst="rect">
            <a:avLst/>
          </a:prstGeom>
        </p:spPr>
      </p:pic>
    </p:spTree>
    <p:extLst>
      <p:ext uri="{BB962C8B-B14F-4D97-AF65-F5344CB8AC3E}">
        <p14:creationId xmlns:p14="http://schemas.microsoft.com/office/powerpoint/2010/main" val="3113262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itat og bilde (oransj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71C73D6-F410-4488-B496-85B32BD20080}"/>
              </a:ext>
            </a:extLst>
          </p:cNvPr>
          <p:cNvSpPr/>
          <p:nvPr userDrawn="1"/>
        </p:nvSpPr>
        <p:spPr>
          <a:xfrm>
            <a:off x="6269200" y="0"/>
            <a:ext cx="5922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5" tIns="22863" rIns="45725" bIns="22863" numCol="1" spcCol="0" rtlCol="0" fromWordArt="0" anchor="ctr" anchorCtr="0" forceAA="0" compatLnSpc="1">
            <a:prstTxWarp prst="textNoShape">
              <a:avLst/>
            </a:prstTxWarp>
            <a:noAutofit/>
          </a:bodyPr>
          <a:lstStyle/>
          <a:p>
            <a:pPr algn="ctr"/>
            <a:endParaRPr lang="nb-NO" sz="900"/>
          </a:p>
        </p:txBody>
      </p:sp>
      <p:sp>
        <p:nvSpPr>
          <p:cNvPr id="4" name="Plassholder for bunntekst 3">
            <a:extLst>
              <a:ext uri="{FF2B5EF4-FFF2-40B4-BE49-F238E27FC236}">
                <a16:creationId xmlns:a16="http://schemas.microsoft.com/office/drawing/2014/main" id="{0F3678C3-C407-4C5B-A45D-A97222A617C7}"/>
              </a:ext>
            </a:extLst>
          </p:cNvPr>
          <p:cNvSpPr>
            <a:spLocks noGrp="1"/>
          </p:cNvSpPr>
          <p:nvPr>
            <p:ph type="ftr" sz="quarter" idx="11"/>
          </p:nvPr>
        </p:nvSpPr>
        <p:spPr/>
        <p:txBody>
          <a:bodyPr/>
          <a:lstStyle/>
          <a:p>
            <a:endParaRPr lang="nb-NO"/>
          </a:p>
        </p:txBody>
      </p:sp>
      <p:sp>
        <p:nvSpPr>
          <p:cNvPr id="9" name="Plassholder for tekst 8">
            <a:extLst>
              <a:ext uri="{FF2B5EF4-FFF2-40B4-BE49-F238E27FC236}">
                <a16:creationId xmlns:a16="http://schemas.microsoft.com/office/drawing/2014/main" id="{F992AC50-935C-451A-A57A-ED5838D768C6}"/>
              </a:ext>
            </a:extLst>
          </p:cNvPr>
          <p:cNvSpPr>
            <a:spLocks noGrp="1"/>
          </p:cNvSpPr>
          <p:nvPr>
            <p:ph type="body" sz="quarter" idx="13"/>
          </p:nvPr>
        </p:nvSpPr>
        <p:spPr>
          <a:xfrm>
            <a:off x="1016926" y="2005369"/>
            <a:ext cx="4905873" cy="2847262"/>
          </a:xfrm>
        </p:spPr>
        <p:txBody>
          <a:bodyPr anchor="ctr" anchorCtr="0">
            <a:normAutofit/>
          </a:bodyPr>
          <a:lstStyle>
            <a:lvl1pPr marL="0" indent="0">
              <a:spcBef>
                <a:spcPts val="0"/>
              </a:spcBef>
              <a:buNone/>
              <a:defRPr sz="3701">
                <a:solidFill>
                  <a:schemeClr val="accent1"/>
                </a:solidFill>
                <a:latin typeface="+mj-lt"/>
              </a:defRPr>
            </a:lvl1pPr>
          </a:lstStyle>
          <a:p>
            <a:pPr lvl="0"/>
            <a:r>
              <a:rPr lang="en-US"/>
              <a:t>Click to edit Master text styles</a:t>
            </a:r>
          </a:p>
        </p:txBody>
      </p:sp>
      <p:sp>
        <p:nvSpPr>
          <p:cNvPr id="11" name="Plassholder for tekst 14">
            <a:extLst>
              <a:ext uri="{FF2B5EF4-FFF2-40B4-BE49-F238E27FC236}">
                <a16:creationId xmlns:a16="http://schemas.microsoft.com/office/drawing/2014/main" id="{AAB95341-D0AD-48D1-8457-8518D7587BE3}"/>
              </a:ext>
            </a:extLst>
          </p:cNvPr>
          <p:cNvSpPr>
            <a:spLocks noGrp="1"/>
          </p:cNvSpPr>
          <p:nvPr>
            <p:ph type="body" sz="quarter" idx="15"/>
          </p:nvPr>
        </p:nvSpPr>
        <p:spPr>
          <a:xfrm>
            <a:off x="7440460" y="4498688"/>
            <a:ext cx="3580280" cy="353943"/>
          </a:xfrm>
        </p:spPr>
        <p:txBody>
          <a:bodyPr wrap="square">
            <a:spAutoFit/>
          </a:bodyPr>
          <a:lstStyle>
            <a:lvl1pPr marL="0" indent="0" algn="ctr">
              <a:buNone/>
              <a:defRPr sz="2300">
                <a:solidFill>
                  <a:schemeClr val="bg1"/>
                </a:solidFill>
              </a:defRPr>
            </a:lvl1pPr>
          </a:lstStyle>
          <a:p>
            <a:pPr lvl="0"/>
            <a:r>
              <a:rPr lang="en-US"/>
              <a:t>Click to edit Master text styles</a:t>
            </a:r>
          </a:p>
        </p:txBody>
      </p:sp>
      <p:sp>
        <p:nvSpPr>
          <p:cNvPr id="10" name="Content Placeholder 7">
            <a:extLst>
              <a:ext uri="{FF2B5EF4-FFF2-40B4-BE49-F238E27FC236}">
                <a16:creationId xmlns:a16="http://schemas.microsoft.com/office/drawing/2014/main" id="{F56183AA-A658-4279-9BC9-6D77B9508470}"/>
              </a:ext>
            </a:extLst>
          </p:cNvPr>
          <p:cNvSpPr>
            <a:spLocks noGrp="1"/>
          </p:cNvSpPr>
          <p:nvPr>
            <p:ph sz="quarter" idx="18" hasCustomPrompt="1"/>
          </p:nvPr>
        </p:nvSpPr>
        <p:spPr>
          <a:xfrm>
            <a:off x="7955581" y="2005382"/>
            <a:ext cx="2550038" cy="2167001"/>
          </a:xfrm>
          <a:prstGeom prst="rect">
            <a:avLst/>
          </a:prstGeom>
        </p:spPr>
        <p:txBody>
          <a:bodyPr lIns="0" tIns="0" rIns="0" bIns="0"/>
          <a:lstStyle>
            <a:lvl1pPr marL="0" indent="0" algn="ctr">
              <a:buNone/>
              <a:defRPr>
                <a:solidFill>
                  <a:schemeClr val="bg1"/>
                </a:solidFill>
              </a:defRPr>
            </a:lvl1pPr>
            <a:lvl2pPr marL="198039" indent="0">
              <a:buNone/>
              <a:defRPr/>
            </a:lvl2pPr>
          </a:lstStyle>
          <a:p>
            <a:pPr lvl="0"/>
            <a:r>
              <a:rPr lang="en-US"/>
              <a:t>Sett inn </a:t>
            </a:r>
            <a:r>
              <a:rPr lang="en-US" err="1"/>
              <a:t>bilde</a:t>
            </a:r>
            <a:r>
              <a:rPr lang="en-US"/>
              <a:t>/ </a:t>
            </a:r>
            <a:r>
              <a:rPr lang="en-US" err="1"/>
              <a:t>grafikk</a:t>
            </a:r>
            <a:endParaRPr lang="en-US"/>
          </a:p>
        </p:txBody>
      </p:sp>
      <p:sp>
        <p:nvSpPr>
          <p:cNvPr id="12" name="Plassholder for dato 2">
            <a:extLst>
              <a:ext uri="{FF2B5EF4-FFF2-40B4-BE49-F238E27FC236}">
                <a16:creationId xmlns:a16="http://schemas.microsoft.com/office/drawing/2014/main" id="{6C21E15B-CC20-4E86-A189-429B2EB4841F}"/>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19.07.2026</a:t>
            </a:fld>
            <a:endParaRPr lang="nb-NO"/>
          </a:p>
        </p:txBody>
      </p:sp>
      <p:sp>
        <p:nvSpPr>
          <p:cNvPr id="13" name="Plassholder for lysbildenummer 4">
            <a:extLst>
              <a:ext uri="{FF2B5EF4-FFF2-40B4-BE49-F238E27FC236}">
                <a16:creationId xmlns:a16="http://schemas.microsoft.com/office/drawing/2014/main" id="{ED1CF085-F919-49F1-BF33-6BF0A9018014}"/>
              </a:ext>
            </a:extLst>
          </p:cNvPr>
          <p:cNvSpPr>
            <a:spLocks noGrp="1"/>
          </p:cNvSpPr>
          <p:nvPr>
            <p:ph type="sldNum" sz="quarter" idx="12"/>
          </p:nvPr>
        </p:nvSpPr>
        <p:spPr>
          <a:xfrm>
            <a:off x="8324772" y="254339"/>
            <a:ext cx="2851228" cy="252334"/>
          </a:xfrm>
          <a:noFill/>
        </p:spPr>
        <p:txBody>
          <a:bodyPr/>
          <a:lstStyle>
            <a:lvl1pPr algn="r">
              <a:defRPr>
                <a:solidFill>
                  <a:schemeClr val="bg1"/>
                </a:solidFill>
              </a:defRPr>
            </a:lvl1pPr>
          </a:lstStyle>
          <a:p>
            <a:fld id="{BC9DEAA0-3EDB-4C7B-956D-2146C6DE9633}" type="slidenum">
              <a:rPr lang="nb-NO" smtClean="0"/>
              <a:pPr/>
              <a:t>‹#›</a:t>
            </a:fld>
            <a:endParaRPr lang="nb-NO"/>
          </a:p>
        </p:txBody>
      </p:sp>
      <p:pic>
        <p:nvPicPr>
          <p:cNvPr id="14" name="Picture 13">
            <a:extLst>
              <a:ext uri="{FF2B5EF4-FFF2-40B4-BE49-F238E27FC236}">
                <a16:creationId xmlns:a16="http://schemas.microsoft.com/office/drawing/2014/main" id="{56F2A8A2-8FCF-4863-8D97-B927D2156DA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29638" y="217520"/>
            <a:ext cx="370800" cy="325972"/>
          </a:xfrm>
          <a:prstGeom prst="rect">
            <a:avLst/>
          </a:prstGeom>
        </p:spPr>
      </p:pic>
    </p:spTree>
    <p:extLst>
      <p:ext uri="{BB962C8B-B14F-4D97-AF65-F5344CB8AC3E}">
        <p14:creationId xmlns:p14="http://schemas.microsoft.com/office/powerpoint/2010/main" val="3863987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itat og bilde (gr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71C73D6-F410-4488-B496-85B32BD20080}"/>
              </a:ext>
            </a:extLst>
          </p:cNvPr>
          <p:cNvSpPr/>
          <p:nvPr userDrawn="1"/>
        </p:nvSpPr>
        <p:spPr>
          <a:xfrm>
            <a:off x="6269200" y="0"/>
            <a:ext cx="59228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5" tIns="22863" rIns="45725" bIns="22863" numCol="1" spcCol="0" rtlCol="0" fromWordArt="0" anchor="ctr" anchorCtr="0" forceAA="0" compatLnSpc="1">
            <a:prstTxWarp prst="textNoShape">
              <a:avLst/>
            </a:prstTxWarp>
            <a:noAutofit/>
          </a:bodyPr>
          <a:lstStyle/>
          <a:p>
            <a:pPr algn="ctr"/>
            <a:endParaRPr lang="nb-NO" sz="900"/>
          </a:p>
        </p:txBody>
      </p:sp>
      <p:pic>
        <p:nvPicPr>
          <p:cNvPr id="15" name="Bilde 9">
            <a:extLst>
              <a:ext uri="{FF2B5EF4-FFF2-40B4-BE49-F238E27FC236}">
                <a16:creationId xmlns:a16="http://schemas.microsoft.com/office/drawing/2014/main" id="{3AAEDF20-2FC4-4E68-94AA-7B9244739F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29638" y="217579"/>
            <a:ext cx="370800" cy="325855"/>
          </a:xfrm>
          <a:prstGeom prst="rect">
            <a:avLst/>
          </a:prstGeom>
        </p:spPr>
      </p:pic>
      <p:sp>
        <p:nvSpPr>
          <p:cNvPr id="4" name="Plassholder for bunntekst 3">
            <a:extLst>
              <a:ext uri="{FF2B5EF4-FFF2-40B4-BE49-F238E27FC236}">
                <a16:creationId xmlns:a16="http://schemas.microsoft.com/office/drawing/2014/main" id="{0F3678C3-C407-4C5B-A45D-A97222A617C7}"/>
              </a:ext>
            </a:extLst>
          </p:cNvPr>
          <p:cNvSpPr>
            <a:spLocks noGrp="1"/>
          </p:cNvSpPr>
          <p:nvPr>
            <p:ph type="ftr" sz="quarter" idx="11"/>
          </p:nvPr>
        </p:nvSpPr>
        <p:spPr/>
        <p:txBody>
          <a:bodyPr/>
          <a:lstStyle/>
          <a:p>
            <a:endParaRPr lang="nb-NO"/>
          </a:p>
        </p:txBody>
      </p:sp>
      <p:sp>
        <p:nvSpPr>
          <p:cNvPr id="9" name="Plassholder for tekst 8">
            <a:extLst>
              <a:ext uri="{FF2B5EF4-FFF2-40B4-BE49-F238E27FC236}">
                <a16:creationId xmlns:a16="http://schemas.microsoft.com/office/drawing/2014/main" id="{F992AC50-935C-451A-A57A-ED5838D768C6}"/>
              </a:ext>
            </a:extLst>
          </p:cNvPr>
          <p:cNvSpPr>
            <a:spLocks noGrp="1"/>
          </p:cNvSpPr>
          <p:nvPr>
            <p:ph type="body" sz="quarter" idx="13"/>
          </p:nvPr>
        </p:nvSpPr>
        <p:spPr>
          <a:xfrm>
            <a:off x="1016926" y="2005369"/>
            <a:ext cx="4905873" cy="2847262"/>
          </a:xfrm>
        </p:spPr>
        <p:txBody>
          <a:bodyPr anchor="ctr" anchorCtr="0">
            <a:normAutofit/>
          </a:bodyPr>
          <a:lstStyle>
            <a:lvl1pPr marL="0" indent="0">
              <a:spcBef>
                <a:spcPts val="0"/>
              </a:spcBef>
              <a:buNone/>
              <a:defRPr sz="3701">
                <a:solidFill>
                  <a:schemeClr val="accent1"/>
                </a:solidFill>
                <a:latin typeface="+mj-lt"/>
              </a:defRPr>
            </a:lvl1pPr>
          </a:lstStyle>
          <a:p>
            <a:pPr lvl="0"/>
            <a:r>
              <a:rPr lang="en-US"/>
              <a:t>Click to edit Master text styles</a:t>
            </a:r>
          </a:p>
        </p:txBody>
      </p:sp>
      <p:sp>
        <p:nvSpPr>
          <p:cNvPr id="11" name="Plassholder for tekst 14">
            <a:extLst>
              <a:ext uri="{FF2B5EF4-FFF2-40B4-BE49-F238E27FC236}">
                <a16:creationId xmlns:a16="http://schemas.microsoft.com/office/drawing/2014/main" id="{AAB95341-D0AD-48D1-8457-8518D7587BE3}"/>
              </a:ext>
            </a:extLst>
          </p:cNvPr>
          <p:cNvSpPr>
            <a:spLocks noGrp="1"/>
          </p:cNvSpPr>
          <p:nvPr>
            <p:ph type="body" sz="quarter" idx="15"/>
          </p:nvPr>
        </p:nvSpPr>
        <p:spPr>
          <a:xfrm>
            <a:off x="7440460" y="4498688"/>
            <a:ext cx="3580280" cy="353943"/>
          </a:xfrm>
        </p:spPr>
        <p:txBody>
          <a:bodyPr wrap="square">
            <a:spAutoFit/>
          </a:bodyPr>
          <a:lstStyle>
            <a:lvl1pPr marL="0" indent="0" algn="ctr">
              <a:buNone/>
              <a:defRPr sz="2300">
                <a:solidFill>
                  <a:schemeClr val="accent1"/>
                </a:solidFill>
              </a:defRPr>
            </a:lvl1pPr>
          </a:lstStyle>
          <a:p>
            <a:pPr lvl="0"/>
            <a:r>
              <a:rPr lang="en-US"/>
              <a:t>Click to edit Master text styles</a:t>
            </a:r>
          </a:p>
        </p:txBody>
      </p:sp>
      <p:sp>
        <p:nvSpPr>
          <p:cNvPr id="10" name="Content Placeholder 7">
            <a:extLst>
              <a:ext uri="{FF2B5EF4-FFF2-40B4-BE49-F238E27FC236}">
                <a16:creationId xmlns:a16="http://schemas.microsoft.com/office/drawing/2014/main" id="{D67FF60C-86D1-4438-AA91-5EBACFF34C84}"/>
              </a:ext>
            </a:extLst>
          </p:cNvPr>
          <p:cNvSpPr>
            <a:spLocks noGrp="1"/>
          </p:cNvSpPr>
          <p:nvPr>
            <p:ph sz="quarter" idx="18" hasCustomPrompt="1"/>
          </p:nvPr>
        </p:nvSpPr>
        <p:spPr>
          <a:xfrm>
            <a:off x="7955581" y="2005382"/>
            <a:ext cx="2550038" cy="2167001"/>
          </a:xfrm>
          <a:prstGeom prst="rect">
            <a:avLst/>
          </a:prstGeom>
        </p:spPr>
        <p:txBody>
          <a:bodyPr lIns="0" tIns="0" rIns="0" bIns="0"/>
          <a:lstStyle>
            <a:lvl1pPr marL="0" indent="0" algn="ctr">
              <a:buNone/>
              <a:defRPr>
                <a:solidFill>
                  <a:schemeClr val="accent1"/>
                </a:solidFill>
              </a:defRPr>
            </a:lvl1pPr>
            <a:lvl2pPr marL="198039" indent="0">
              <a:buNone/>
              <a:defRPr/>
            </a:lvl2pPr>
          </a:lstStyle>
          <a:p>
            <a:pPr lvl="0"/>
            <a:r>
              <a:rPr lang="en-US"/>
              <a:t>Sett inn </a:t>
            </a:r>
            <a:r>
              <a:rPr lang="en-US" err="1"/>
              <a:t>bilde</a:t>
            </a:r>
            <a:r>
              <a:rPr lang="en-US"/>
              <a:t>/ </a:t>
            </a:r>
            <a:r>
              <a:rPr lang="en-US" err="1"/>
              <a:t>grafikk</a:t>
            </a:r>
            <a:endParaRPr lang="en-US"/>
          </a:p>
        </p:txBody>
      </p:sp>
      <p:sp>
        <p:nvSpPr>
          <p:cNvPr id="12" name="Plassholder for dato 2">
            <a:extLst>
              <a:ext uri="{FF2B5EF4-FFF2-40B4-BE49-F238E27FC236}">
                <a16:creationId xmlns:a16="http://schemas.microsoft.com/office/drawing/2014/main" id="{71A4A5B5-8C2A-4F8D-861C-BDC50F7BC242}"/>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19.07.2026</a:t>
            </a:fld>
            <a:endParaRPr lang="nb-NO"/>
          </a:p>
        </p:txBody>
      </p:sp>
      <p:sp>
        <p:nvSpPr>
          <p:cNvPr id="13" name="Plassholder for lysbildenummer 4">
            <a:extLst>
              <a:ext uri="{FF2B5EF4-FFF2-40B4-BE49-F238E27FC236}">
                <a16:creationId xmlns:a16="http://schemas.microsoft.com/office/drawing/2014/main" id="{10C6D692-5579-480D-83CC-1B9A4511CE55}"/>
              </a:ext>
            </a:extLst>
          </p:cNvPr>
          <p:cNvSpPr>
            <a:spLocks noGrp="1"/>
          </p:cNvSpPr>
          <p:nvPr>
            <p:ph type="sldNum" sz="quarter" idx="12"/>
          </p:nvPr>
        </p:nvSpPr>
        <p:spPr>
          <a:xfrm>
            <a:off x="8324772" y="254339"/>
            <a:ext cx="2851228" cy="252334"/>
          </a:xfrm>
          <a:noFill/>
        </p:spPr>
        <p:txBody>
          <a:bodyPr/>
          <a:lstStyle>
            <a:lvl1pPr algn="r">
              <a:defRPr/>
            </a:lvl1pPr>
          </a:lstStyle>
          <a:p>
            <a:fld id="{BC9DEAA0-3EDB-4C7B-956D-2146C6DE9633}" type="slidenum">
              <a:rPr lang="nb-NO" smtClean="0"/>
              <a:pPr/>
              <a:t>‹#›</a:t>
            </a:fld>
            <a:endParaRPr lang="nb-NO"/>
          </a:p>
        </p:txBody>
      </p:sp>
    </p:spTree>
    <p:extLst>
      <p:ext uri="{BB962C8B-B14F-4D97-AF65-F5344CB8AC3E}">
        <p14:creationId xmlns:p14="http://schemas.microsoft.com/office/powerpoint/2010/main" val="1737351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tat og stort bilde (blå)">
    <p:spTree>
      <p:nvGrpSpPr>
        <p:cNvPr id="1" name=""/>
        <p:cNvGrpSpPr/>
        <p:nvPr/>
      </p:nvGrpSpPr>
      <p:grpSpPr>
        <a:xfrm>
          <a:off x="0" y="0"/>
          <a:ext cx="0" cy="0"/>
          <a:chOff x="0" y="0"/>
          <a:chExt cx="0" cy="0"/>
        </a:xfrm>
      </p:grpSpPr>
      <p:sp>
        <p:nvSpPr>
          <p:cNvPr id="10" name="Plassholder for bilde 3">
            <a:extLst>
              <a:ext uri="{FF2B5EF4-FFF2-40B4-BE49-F238E27FC236}">
                <a16:creationId xmlns:a16="http://schemas.microsoft.com/office/drawing/2014/main" id="{E0FF44CC-8458-4C56-9839-C7B4758A4B67}"/>
              </a:ext>
            </a:extLst>
          </p:cNvPr>
          <p:cNvSpPr>
            <a:spLocks noGrp="1"/>
          </p:cNvSpPr>
          <p:nvPr>
            <p:ph type="pic" sz="quarter" idx="14"/>
          </p:nvPr>
        </p:nvSpPr>
        <p:spPr>
          <a:xfrm>
            <a:off x="6269200" y="0"/>
            <a:ext cx="5922800" cy="6858000"/>
          </a:xfrm>
          <a:solidFill>
            <a:schemeClr val="bg1">
              <a:lumMod val="50000"/>
            </a:schemeClr>
          </a:solidFill>
        </p:spPr>
        <p:txBody>
          <a:bodyPr/>
          <a:lstStyle/>
          <a:p>
            <a:r>
              <a:rPr lang="en-US"/>
              <a:t>Click icon to add picture</a:t>
            </a:r>
            <a:endParaRPr lang="nb-NO"/>
          </a:p>
        </p:txBody>
      </p:sp>
      <p:sp>
        <p:nvSpPr>
          <p:cNvPr id="8" name="Rektangel 7">
            <a:extLst>
              <a:ext uri="{FF2B5EF4-FFF2-40B4-BE49-F238E27FC236}">
                <a16:creationId xmlns:a16="http://schemas.microsoft.com/office/drawing/2014/main" id="{BD485A48-B420-4CF2-9FD5-08A4AABE3ED9}"/>
              </a:ext>
            </a:extLst>
          </p:cNvPr>
          <p:cNvSpPr/>
          <p:nvPr userDrawn="1"/>
        </p:nvSpPr>
        <p:spPr>
          <a:xfrm>
            <a:off x="0" y="0"/>
            <a:ext cx="62692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5" tIns="22863" rIns="45725" bIns="22863" numCol="1" spcCol="0" rtlCol="0" fromWordArt="0" anchor="ctr" anchorCtr="0" forceAA="0" compatLnSpc="1">
            <a:prstTxWarp prst="textNoShape">
              <a:avLst/>
            </a:prstTxWarp>
            <a:noAutofit/>
          </a:bodyPr>
          <a:lstStyle/>
          <a:p>
            <a:pPr algn="ctr"/>
            <a:endParaRPr lang="nb-NO" sz="900"/>
          </a:p>
        </p:txBody>
      </p:sp>
      <p:sp>
        <p:nvSpPr>
          <p:cNvPr id="9" name="Plassholder for tekst 8">
            <a:extLst>
              <a:ext uri="{FF2B5EF4-FFF2-40B4-BE49-F238E27FC236}">
                <a16:creationId xmlns:a16="http://schemas.microsoft.com/office/drawing/2014/main" id="{F992AC50-935C-451A-A57A-ED5838D768C6}"/>
              </a:ext>
            </a:extLst>
          </p:cNvPr>
          <p:cNvSpPr>
            <a:spLocks noGrp="1"/>
          </p:cNvSpPr>
          <p:nvPr>
            <p:ph type="body" sz="quarter" idx="13"/>
          </p:nvPr>
        </p:nvSpPr>
        <p:spPr>
          <a:xfrm>
            <a:off x="1016926" y="2005369"/>
            <a:ext cx="4905873" cy="2847262"/>
          </a:xfrm>
        </p:spPr>
        <p:txBody>
          <a:bodyPr anchor="ctr" anchorCtr="0">
            <a:normAutofit/>
          </a:bodyPr>
          <a:lstStyle>
            <a:lvl1pPr marL="0" indent="0">
              <a:spcBef>
                <a:spcPts val="0"/>
              </a:spcBef>
              <a:buNone/>
              <a:defRPr sz="370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35274356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itat og stort bilde (oransje)">
    <p:spTree>
      <p:nvGrpSpPr>
        <p:cNvPr id="1" name=""/>
        <p:cNvGrpSpPr/>
        <p:nvPr/>
      </p:nvGrpSpPr>
      <p:grpSpPr>
        <a:xfrm>
          <a:off x="0" y="0"/>
          <a:ext cx="0" cy="0"/>
          <a:chOff x="0" y="0"/>
          <a:chExt cx="0" cy="0"/>
        </a:xfrm>
      </p:grpSpPr>
      <p:sp>
        <p:nvSpPr>
          <p:cNvPr id="10" name="Plassholder for bilde 3">
            <a:extLst>
              <a:ext uri="{FF2B5EF4-FFF2-40B4-BE49-F238E27FC236}">
                <a16:creationId xmlns:a16="http://schemas.microsoft.com/office/drawing/2014/main" id="{E0FF44CC-8458-4C56-9839-C7B4758A4B67}"/>
              </a:ext>
            </a:extLst>
          </p:cNvPr>
          <p:cNvSpPr>
            <a:spLocks noGrp="1"/>
          </p:cNvSpPr>
          <p:nvPr>
            <p:ph type="pic" sz="quarter" idx="14"/>
          </p:nvPr>
        </p:nvSpPr>
        <p:spPr>
          <a:xfrm>
            <a:off x="6269200" y="0"/>
            <a:ext cx="5922800" cy="6858000"/>
          </a:xfrm>
          <a:solidFill>
            <a:schemeClr val="bg1">
              <a:lumMod val="50000"/>
            </a:schemeClr>
          </a:solidFill>
        </p:spPr>
        <p:txBody>
          <a:bodyPr/>
          <a:lstStyle/>
          <a:p>
            <a:r>
              <a:rPr lang="en-US"/>
              <a:t>Click icon to add picture</a:t>
            </a:r>
            <a:endParaRPr lang="nb-NO"/>
          </a:p>
        </p:txBody>
      </p:sp>
      <p:sp>
        <p:nvSpPr>
          <p:cNvPr id="8" name="Rektangel 7">
            <a:extLst>
              <a:ext uri="{FF2B5EF4-FFF2-40B4-BE49-F238E27FC236}">
                <a16:creationId xmlns:a16="http://schemas.microsoft.com/office/drawing/2014/main" id="{BD485A48-B420-4CF2-9FD5-08A4AABE3ED9}"/>
              </a:ext>
            </a:extLst>
          </p:cNvPr>
          <p:cNvSpPr/>
          <p:nvPr userDrawn="1"/>
        </p:nvSpPr>
        <p:spPr>
          <a:xfrm>
            <a:off x="0" y="0"/>
            <a:ext cx="6269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5" tIns="22863" rIns="45725" bIns="22863" numCol="1" spcCol="0" rtlCol="0" fromWordArt="0" anchor="ctr" anchorCtr="0" forceAA="0" compatLnSpc="1">
            <a:prstTxWarp prst="textNoShape">
              <a:avLst/>
            </a:prstTxWarp>
            <a:noAutofit/>
          </a:bodyPr>
          <a:lstStyle/>
          <a:p>
            <a:pPr algn="ctr"/>
            <a:endParaRPr lang="nb-NO" sz="900">
              <a:latin typeface="+mj-lt"/>
            </a:endParaRPr>
          </a:p>
        </p:txBody>
      </p:sp>
      <p:sp>
        <p:nvSpPr>
          <p:cNvPr id="9" name="Plassholder for tekst 8">
            <a:extLst>
              <a:ext uri="{FF2B5EF4-FFF2-40B4-BE49-F238E27FC236}">
                <a16:creationId xmlns:a16="http://schemas.microsoft.com/office/drawing/2014/main" id="{F992AC50-935C-451A-A57A-ED5838D768C6}"/>
              </a:ext>
            </a:extLst>
          </p:cNvPr>
          <p:cNvSpPr>
            <a:spLocks noGrp="1"/>
          </p:cNvSpPr>
          <p:nvPr>
            <p:ph type="body" sz="quarter" idx="13"/>
          </p:nvPr>
        </p:nvSpPr>
        <p:spPr>
          <a:xfrm>
            <a:off x="1016926" y="2005369"/>
            <a:ext cx="4905873" cy="2847262"/>
          </a:xfrm>
        </p:spPr>
        <p:txBody>
          <a:bodyPr anchor="ctr" anchorCtr="0">
            <a:normAutofit/>
          </a:bodyPr>
          <a:lstStyle>
            <a:lvl1pPr marL="0" indent="0">
              <a:spcBef>
                <a:spcPts val="0"/>
              </a:spcBef>
              <a:buNone/>
              <a:defRPr sz="370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4237939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re ikoner (blå)">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B714B24-09D7-42FD-9A44-BAB91E7BBD8A}"/>
              </a:ext>
            </a:extLst>
          </p:cNvPr>
          <p:cNvSpPr/>
          <p:nvPr userDrawn="1"/>
        </p:nvSpPr>
        <p:spPr>
          <a:xfrm>
            <a:off x="0" y="2349565"/>
            <a:ext cx="12192000" cy="45084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5" tIns="22863" rIns="45725" bIns="22863" numCol="1" spcCol="0" rtlCol="0" fromWordArt="0" anchor="ctr" anchorCtr="0" forceAA="0" compatLnSpc="1">
            <a:prstTxWarp prst="textNoShape">
              <a:avLst/>
            </a:prstTxWarp>
            <a:noAutofit/>
          </a:bodyPr>
          <a:lstStyle/>
          <a:p>
            <a:pPr algn="ctr"/>
            <a:endParaRPr lang="nb-NO" sz="900"/>
          </a:p>
        </p:txBody>
      </p:sp>
      <p:sp>
        <p:nvSpPr>
          <p:cNvPr id="2" name="Tittel 1">
            <a:extLst>
              <a:ext uri="{FF2B5EF4-FFF2-40B4-BE49-F238E27FC236}">
                <a16:creationId xmlns:a16="http://schemas.microsoft.com/office/drawing/2014/main" id="{CD9CFBAE-B6A6-498B-9DDC-3652B8F4E394}"/>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nb-NO"/>
          </a:p>
        </p:txBody>
      </p:sp>
      <p:sp>
        <p:nvSpPr>
          <p:cNvPr id="11" name="Plassholder for tekst 10">
            <a:extLst>
              <a:ext uri="{FF2B5EF4-FFF2-40B4-BE49-F238E27FC236}">
                <a16:creationId xmlns:a16="http://schemas.microsoft.com/office/drawing/2014/main" id="{1239CEF8-30E6-4492-B4DC-7A3D128B1D5E}"/>
              </a:ext>
            </a:extLst>
          </p:cNvPr>
          <p:cNvSpPr>
            <a:spLocks noGrp="1"/>
          </p:cNvSpPr>
          <p:nvPr>
            <p:ph type="body" sz="quarter" idx="13"/>
          </p:nvPr>
        </p:nvSpPr>
        <p:spPr>
          <a:xfrm>
            <a:off x="1017259" y="4619912"/>
            <a:ext cx="2851228" cy="461718"/>
          </a:xfrm>
        </p:spPr>
        <p:txBody>
          <a:bodyPr anchor="ctr" anchorCtr="0">
            <a:normAutofit/>
          </a:bodyPr>
          <a:lstStyle>
            <a:lvl1pPr marL="0" indent="0" algn="ctr">
              <a:buNone/>
              <a:defRPr sz="1500" b="1">
                <a:solidFill>
                  <a:schemeClr val="bg2"/>
                </a:solidFill>
              </a:defRPr>
            </a:lvl1pPr>
          </a:lstStyle>
          <a:p>
            <a:pPr lvl="0"/>
            <a:r>
              <a:rPr lang="en-US"/>
              <a:t>Click to edit Master text styles</a:t>
            </a:r>
          </a:p>
        </p:txBody>
      </p:sp>
      <p:sp>
        <p:nvSpPr>
          <p:cNvPr id="18" name="Plassholder for tekst 10">
            <a:extLst>
              <a:ext uri="{FF2B5EF4-FFF2-40B4-BE49-F238E27FC236}">
                <a16:creationId xmlns:a16="http://schemas.microsoft.com/office/drawing/2014/main" id="{AE1128E1-41FD-401B-A5CB-907318C083B6}"/>
              </a:ext>
            </a:extLst>
          </p:cNvPr>
          <p:cNvSpPr>
            <a:spLocks noGrp="1"/>
          </p:cNvSpPr>
          <p:nvPr>
            <p:ph type="body" sz="quarter" idx="14"/>
          </p:nvPr>
        </p:nvSpPr>
        <p:spPr>
          <a:xfrm>
            <a:off x="4670385" y="4619912"/>
            <a:ext cx="2851228" cy="461718"/>
          </a:xfrm>
        </p:spPr>
        <p:txBody>
          <a:bodyPr anchor="ctr" anchorCtr="0">
            <a:normAutofit/>
          </a:bodyPr>
          <a:lstStyle>
            <a:lvl1pPr marL="0" indent="0" algn="ctr">
              <a:buNone/>
              <a:defRPr sz="1500" b="1">
                <a:solidFill>
                  <a:schemeClr val="bg2"/>
                </a:solidFill>
              </a:defRPr>
            </a:lvl1pPr>
          </a:lstStyle>
          <a:p>
            <a:pPr lvl="0"/>
            <a:r>
              <a:rPr lang="en-US"/>
              <a:t>Click to edit Master text styles</a:t>
            </a:r>
          </a:p>
        </p:txBody>
      </p:sp>
      <p:sp>
        <p:nvSpPr>
          <p:cNvPr id="22" name="Plassholder for tekst 10">
            <a:extLst>
              <a:ext uri="{FF2B5EF4-FFF2-40B4-BE49-F238E27FC236}">
                <a16:creationId xmlns:a16="http://schemas.microsoft.com/office/drawing/2014/main" id="{38884C14-9D86-468C-90D2-06D8F07CB01F}"/>
              </a:ext>
            </a:extLst>
          </p:cNvPr>
          <p:cNvSpPr>
            <a:spLocks noGrp="1"/>
          </p:cNvSpPr>
          <p:nvPr>
            <p:ph type="body" sz="quarter" idx="15"/>
          </p:nvPr>
        </p:nvSpPr>
        <p:spPr>
          <a:xfrm>
            <a:off x="8323513" y="4619912"/>
            <a:ext cx="2851228" cy="461718"/>
          </a:xfrm>
        </p:spPr>
        <p:txBody>
          <a:bodyPr anchor="ctr" anchorCtr="0">
            <a:normAutofit/>
          </a:bodyPr>
          <a:lstStyle>
            <a:lvl1pPr marL="0" indent="0" algn="ctr">
              <a:buNone/>
              <a:defRPr sz="1500" b="1">
                <a:solidFill>
                  <a:schemeClr val="bg2"/>
                </a:solidFill>
              </a:defRPr>
            </a:lvl1pPr>
          </a:lstStyle>
          <a:p>
            <a:pPr lvl="0"/>
            <a:r>
              <a:rPr lang="en-US"/>
              <a:t>Click to edit Master text styles</a:t>
            </a:r>
          </a:p>
        </p:txBody>
      </p:sp>
      <p:sp>
        <p:nvSpPr>
          <p:cNvPr id="23" name="Plassholder for tekst 10">
            <a:extLst>
              <a:ext uri="{FF2B5EF4-FFF2-40B4-BE49-F238E27FC236}">
                <a16:creationId xmlns:a16="http://schemas.microsoft.com/office/drawing/2014/main" id="{C0FD790C-2217-4A4B-A063-C106050DA92B}"/>
              </a:ext>
            </a:extLst>
          </p:cNvPr>
          <p:cNvSpPr>
            <a:spLocks noGrp="1"/>
          </p:cNvSpPr>
          <p:nvPr>
            <p:ph type="body" sz="quarter" idx="16"/>
          </p:nvPr>
        </p:nvSpPr>
        <p:spPr>
          <a:xfrm>
            <a:off x="1011187" y="5338233"/>
            <a:ext cx="2851228" cy="1169137"/>
          </a:xfrm>
        </p:spPr>
        <p:txBody>
          <a:bodyPr anchor="t" anchorCtr="0">
            <a:normAutofit/>
          </a:bodyPr>
          <a:lstStyle>
            <a:lvl1pPr marL="0" indent="0" algn="ctr">
              <a:buNone/>
              <a:defRPr sz="1400" b="0">
                <a:solidFill>
                  <a:schemeClr val="bg2"/>
                </a:solidFill>
              </a:defRPr>
            </a:lvl1pPr>
          </a:lstStyle>
          <a:p>
            <a:pPr lvl="0"/>
            <a:r>
              <a:rPr lang="en-US"/>
              <a:t>Click to edit Master text styles</a:t>
            </a:r>
          </a:p>
        </p:txBody>
      </p:sp>
      <p:sp>
        <p:nvSpPr>
          <p:cNvPr id="24" name="Plassholder for tekst 10">
            <a:extLst>
              <a:ext uri="{FF2B5EF4-FFF2-40B4-BE49-F238E27FC236}">
                <a16:creationId xmlns:a16="http://schemas.microsoft.com/office/drawing/2014/main" id="{1E459165-A1DC-4F91-AA0E-352BB78539C0}"/>
              </a:ext>
            </a:extLst>
          </p:cNvPr>
          <p:cNvSpPr>
            <a:spLocks noGrp="1"/>
          </p:cNvSpPr>
          <p:nvPr>
            <p:ph type="body" sz="quarter" idx="17"/>
          </p:nvPr>
        </p:nvSpPr>
        <p:spPr>
          <a:xfrm>
            <a:off x="4664313" y="5338233"/>
            <a:ext cx="2851228" cy="1169137"/>
          </a:xfrm>
        </p:spPr>
        <p:txBody>
          <a:bodyPr anchor="t" anchorCtr="0">
            <a:normAutofit/>
          </a:bodyPr>
          <a:lstStyle>
            <a:lvl1pPr marL="0" indent="0" algn="ctr">
              <a:buNone/>
              <a:defRPr sz="1400" b="0">
                <a:solidFill>
                  <a:schemeClr val="bg2"/>
                </a:solidFill>
              </a:defRPr>
            </a:lvl1pPr>
          </a:lstStyle>
          <a:p>
            <a:pPr lvl="0"/>
            <a:r>
              <a:rPr lang="en-US"/>
              <a:t>Click to edit Master text styles</a:t>
            </a:r>
          </a:p>
        </p:txBody>
      </p:sp>
      <p:sp>
        <p:nvSpPr>
          <p:cNvPr id="25" name="Plassholder for tekst 10">
            <a:extLst>
              <a:ext uri="{FF2B5EF4-FFF2-40B4-BE49-F238E27FC236}">
                <a16:creationId xmlns:a16="http://schemas.microsoft.com/office/drawing/2014/main" id="{23A8C6FA-8976-4749-88A6-2C6DB644E49E}"/>
              </a:ext>
            </a:extLst>
          </p:cNvPr>
          <p:cNvSpPr>
            <a:spLocks noGrp="1"/>
          </p:cNvSpPr>
          <p:nvPr>
            <p:ph type="body" sz="quarter" idx="18"/>
          </p:nvPr>
        </p:nvSpPr>
        <p:spPr>
          <a:xfrm>
            <a:off x="8317441" y="5338233"/>
            <a:ext cx="2851228" cy="1169137"/>
          </a:xfrm>
        </p:spPr>
        <p:txBody>
          <a:bodyPr anchor="t" anchorCtr="0">
            <a:normAutofit/>
          </a:bodyPr>
          <a:lstStyle>
            <a:lvl1pPr marL="0" indent="0" algn="ctr">
              <a:buNone/>
              <a:defRPr sz="1400" b="0">
                <a:solidFill>
                  <a:schemeClr val="bg2"/>
                </a:solidFill>
              </a:defRPr>
            </a:lvl1pPr>
          </a:lstStyle>
          <a:p>
            <a:pPr lvl="0"/>
            <a:r>
              <a:rPr lang="en-US"/>
              <a:t>Click to edit Master text styles</a:t>
            </a:r>
          </a:p>
        </p:txBody>
      </p:sp>
      <p:sp>
        <p:nvSpPr>
          <p:cNvPr id="7" name="Content Placeholder 6">
            <a:extLst>
              <a:ext uri="{FF2B5EF4-FFF2-40B4-BE49-F238E27FC236}">
                <a16:creationId xmlns:a16="http://schemas.microsoft.com/office/drawing/2014/main" id="{AC30F718-864A-456F-9824-5043500CC430}"/>
              </a:ext>
            </a:extLst>
          </p:cNvPr>
          <p:cNvSpPr>
            <a:spLocks noGrp="1"/>
          </p:cNvSpPr>
          <p:nvPr>
            <p:ph sz="quarter" idx="22" hasCustomPrompt="1"/>
          </p:nvPr>
        </p:nvSpPr>
        <p:spPr>
          <a:xfrm>
            <a:off x="1761630" y="2875773"/>
            <a:ext cx="1350345" cy="1350325"/>
          </a:xfrm>
          <a:prstGeom prst="rect">
            <a:avLst/>
          </a:prstGeom>
        </p:spPr>
        <p:txBody>
          <a:bodyPr lIns="0" tIns="0" rIns="0" bIns="0"/>
          <a:lstStyle>
            <a:lvl1pPr marL="0" indent="0">
              <a:buNone/>
              <a:defRPr>
                <a:solidFill>
                  <a:schemeClr val="bg1"/>
                </a:solidFill>
              </a:defRPr>
            </a:lvl1pPr>
          </a:lstStyle>
          <a:p>
            <a:pPr lvl="0"/>
            <a:r>
              <a:rPr lang="nb-NO"/>
              <a:t>Sett inn bilde/ grafikk</a:t>
            </a:r>
          </a:p>
        </p:txBody>
      </p:sp>
      <p:sp>
        <p:nvSpPr>
          <p:cNvPr id="17" name="Content Placeholder 6">
            <a:extLst>
              <a:ext uri="{FF2B5EF4-FFF2-40B4-BE49-F238E27FC236}">
                <a16:creationId xmlns:a16="http://schemas.microsoft.com/office/drawing/2014/main" id="{CCF35DEA-DE14-47F1-B239-357522C637A9}"/>
              </a:ext>
            </a:extLst>
          </p:cNvPr>
          <p:cNvSpPr>
            <a:spLocks noGrp="1"/>
          </p:cNvSpPr>
          <p:nvPr>
            <p:ph sz="quarter" idx="23" hasCustomPrompt="1"/>
          </p:nvPr>
        </p:nvSpPr>
        <p:spPr>
          <a:xfrm>
            <a:off x="5414754" y="2875773"/>
            <a:ext cx="1350345" cy="1350325"/>
          </a:xfrm>
          <a:prstGeom prst="rect">
            <a:avLst/>
          </a:prstGeom>
        </p:spPr>
        <p:txBody>
          <a:bodyPr lIns="0" tIns="0" rIns="0" bIns="0"/>
          <a:lstStyle>
            <a:lvl1pPr marL="0" indent="0">
              <a:buNone/>
              <a:defRPr>
                <a:solidFill>
                  <a:schemeClr val="bg1"/>
                </a:solidFill>
              </a:defRPr>
            </a:lvl1pPr>
          </a:lstStyle>
          <a:p>
            <a:pPr lvl="0"/>
            <a:r>
              <a:rPr lang="nb-NO"/>
              <a:t>Sett inn bilde/ grafikk</a:t>
            </a:r>
          </a:p>
        </p:txBody>
      </p:sp>
      <p:sp>
        <p:nvSpPr>
          <p:cNvPr id="19" name="Content Placeholder 6">
            <a:extLst>
              <a:ext uri="{FF2B5EF4-FFF2-40B4-BE49-F238E27FC236}">
                <a16:creationId xmlns:a16="http://schemas.microsoft.com/office/drawing/2014/main" id="{1119502A-3EE8-4057-8DFA-BB4839E2DB63}"/>
              </a:ext>
            </a:extLst>
          </p:cNvPr>
          <p:cNvSpPr>
            <a:spLocks noGrp="1"/>
          </p:cNvSpPr>
          <p:nvPr>
            <p:ph sz="quarter" idx="24" hasCustomPrompt="1"/>
          </p:nvPr>
        </p:nvSpPr>
        <p:spPr>
          <a:xfrm>
            <a:off x="9067879" y="2875773"/>
            <a:ext cx="1350345" cy="1350325"/>
          </a:xfrm>
          <a:prstGeom prst="rect">
            <a:avLst/>
          </a:prstGeom>
        </p:spPr>
        <p:txBody>
          <a:bodyPr lIns="0" tIns="0" rIns="0" bIns="0"/>
          <a:lstStyle>
            <a:lvl1pPr marL="0" indent="0">
              <a:buNone/>
              <a:defRPr>
                <a:solidFill>
                  <a:schemeClr val="bg1"/>
                </a:solidFill>
              </a:defRPr>
            </a:lvl1pPr>
          </a:lstStyle>
          <a:p>
            <a:pPr lvl="0"/>
            <a:r>
              <a:rPr lang="nb-NO"/>
              <a:t>Sett inn bilde/ grafikk</a:t>
            </a:r>
          </a:p>
        </p:txBody>
      </p:sp>
      <p:sp>
        <p:nvSpPr>
          <p:cNvPr id="16" name="Plassholder for bunntekst 3">
            <a:extLst>
              <a:ext uri="{FF2B5EF4-FFF2-40B4-BE49-F238E27FC236}">
                <a16:creationId xmlns:a16="http://schemas.microsoft.com/office/drawing/2014/main" id="{81F2F9DF-2218-45A1-9DF2-4B8F6972098F}"/>
              </a:ext>
            </a:extLst>
          </p:cNvPr>
          <p:cNvSpPr>
            <a:spLocks noGrp="1"/>
          </p:cNvSpPr>
          <p:nvPr>
            <p:ph type="ftr" sz="quarter" idx="11"/>
          </p:nvPr>
        </p:nvSpPr>
        <p:spPr>
          <a:xfrm>
            <a:off x="4038600" y="254339"/>
            <a:ext cx="4114800" cy="252334"/>
          </a:xfrm>
        </p:spPr>
        <p:txBody>
          <a:bodyPr/>
          <a:lstStyle/>
          <a:p>
            <a:endParaRPr lang="nb-NO"/>
          </a:p>
        </p:txBody>
      </p:sp>
      <p:pic>
        <p:nvPicPr>
          <p:cNvPr id="20" name="Bilde 9">
            <a:extLst>
              <a:ext uri="{FF2B5EF4-FFF2-40B4-BE49-F238E27FC236}">
                <a16:creationId xmlns:a16="http://schemas.microsoft.com/office/drawing/2014/main" id="{DE210E3B-CA2D-4FBE-B3C7-A408C63FFE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29638" y="217579"/>
            <a:ext cx="370800" cy="325855"/>
          </a:xfrm>
          <a:prstGeom prst="rect">
            <a:avLst/>
          </a:prstGeom>
        </p:spPr>
      </p:pic>
      <p:sp>
        <p:nvSpPr>
          <p:cNvPr id="21" name="Plassholder for dato 2">
            <a:extLst>
              <a:ext uri="{FF2B5EF4-FFF2-40B4-BE49-F238E27FC236}">
                <a16:creationId xmlns:a16="http://schemas.microsoft.com/office/drawing/2014/main" id="{CCEA5060-1015-42FE-ABDA-4E228D4590F5}"/>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19.07.2026</a:t>
            </a:fld>
            <a:endParaRPr lang="nb-NO"/>
          </a:p>
        </p:txBody>
      </p:sp>
      <p:sp>
        <p:nvSpPr>
          <p:cNvPr id="26" name="Plassholder for lysbildenummer 4">
            <a:extLst>
              <a:ext uri="{FF2B5EF4-FFF2-40B4-BE49-F238E27FC236}">
                <a16:creationId xmlns:a16="http://schemas.microsoft.com/office/drawing/2014/main" id="{B71C2189-AE66-4A37-AEA3-F60A46AE808B}"/>
              </a:ext>
            </a:extLst>
          </p:cNvPr>
          <p:cNvSpPr>
            <a:spLocks noGrp="1"/>
          </p:cNvSpPr>
          <p:nvPr>
            <p:ph type="sldNum" sz="quarter" idx="12"/>
          </p:nvPr>
        </p:nvSpPr>
        <p:spPr>
          <a:xfrm>
            <a:off x="8324772" y="254339"/>
            <a:ext cx="2851228" cy="252334"/>
          </a:xfrm>
          <a:noFill/>
        </p:spPr>
        <p:txBody>
          <a:bodyPr/>
          <a:lstStyle>
            <a:lvl1pPr algn="r">
              <a:defRPr>
                <a:solidFill>
                  <a:schemeClr val="accent2"/>
                </a:solidFill>
              </a:defRPr>
            </a:lvl1pPr>
          </a:lstStyle>
          <a:p>
            <a:fld id="{BC9DEAA0-3EDB-4C7B-956D-2146C6DE9633}" type="slidenum">
              <a:rPr lang="nb-NO" smtClean="0"/>
              <a:pPr/>
              <a:t>‹#›</a:t>
            </a:fld>
            <a:endParaRPr lang="nb-NO"/>
          </a:p>
        </p:txBody>
      </p:sp>
    </p:spTree>
    <p:extLst>
      <p:ext uri="{BB962C8B-B14F-4D97-AF65-F5344CB8AC3E}">
        <p14:creationId xmlns:p14="http://schemas.microsoft.com/office/powerpoint/2010/main" val="1790158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itat og diagram (blå)">
    <p:spTree>
      <p:nvGrpSpPr>
        <p:cNvPr id="1" name=""/>
        <p:cNvGrpSpPr/>
        <p:nvPr/>
      </p:nvGrpSpPr>
      <p:grpSpPr>
        <a:xfrm>
          <a:off x="0" y="0"/>
          <a:ext cx="0" cy="0"/>
          <a:chOff x="0" y="0"/>
          <a:chExt cx="0" cy="0"/>
        </a:xfrm>
      </p:grpSpPr>
      <p:pic>
        <p:nvPicPr>
          <p:cNvPr id="17" name="Bilde 16">
            <a:extLst>
              <a:ext uri="{FF2B5EF4-FFF2-40B4-BE49-F238E27FC236}">
                <a16:creationId xmlns:a16="http://schemas.microsoft.com/office/drawing/2014/main" id="{3BE272A9-A4F6-442E-B47F-2F06EECA73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69201" y="1"/>
            <a:ext cx="5922350" cy="6858000"/>
          </a:xfrm>
          <a:prstGeom prst="rect">
            <a:avLst/>
          </a:prstGeom>
        </p:spPr>
      </p:pic>
      <p:sp>
        <p:nvSpPr>
          <p:cNvPr id="4" name="Plassholder for bunntekst 3">
            <a:extLst>
              <a:ext uri="{FF2B5EF4-FFF2-40B4-BE49-F238E27FC236}">
                <a16:creationId xmlns:a16="http://schemas.microsoft.com/office/drawing/2014/main" id="{0F3678C3-C407-4C5B-A45D-A97222A617C7}"/>
              </a:ext>
            </a:extLst>
          </p:cNvPr>
          <p:cNvSpPr>
            <a:spLocks noGrp="1"/>
          </p:cNvSpPr>
          <p:nvPr>
            <p:ph type="ftr" sz="quarter" idx="11"/>
          </p:nvPr>
        </p:nvSpPr>
        <p:spPr/>
        <p:txBody>
          <a:bodyPr/>
          <a:lstStyle/>
          <a:p>
            <a:endParaRPr lang="nb-NO"/>
          </a:p>
        </p:txBody>
      </p:sp>
      <p:sp>
        <p:nvSpPr>
          <p:cNvPr id="9" name="Plassholder for tekst 8">
            <a:extLst>
              <a:ext uri="{FF2B5EF4-FFF2-40B4-BE49-F238E27FC236}">
                <a16:creationId xmlns:a16="http://schemas.microsoft.com/office/drawing/2014/main" id="{F992AC50-935C-451A-A57A-ED5838D768C6}"/>
              </a:ext>
            </a:extLst>
          </p:cNvPr>
          <p:cNvSpPr>
            <a:spLocks noGrp="1"/>
          </p:cNvSpPr>
          <p:nvPr>
            <p:ph type="body" sz="quarter" idx="13"/>
          </p:nvPr>
        </p:nvSpPr>
        <p:spPr>
          <a:xfrm>
            <a:off x="1016926" y="2005369"/>
            <a:ext cx="4905873" cy="2847262"/>
          </a:xfrm>
        </p:spPr>
        <p:txBody>
          <a:bodyPr anchor="ctr" anchorCtr="0">
            <a:normAutofit/>
          </a:bodyPr>
          <a:lstStyle>
            <a:lvl1pPr marL="0" indent="0">
              <a:spcBef>
                <a:spcPts val="0"/>
              </a:spcBef>
              <a:buNone/>
              <a:defRPr sz="3701">
                <a:solidFill>
                  <a:schemeClr val="accent1"/>
                </a:solidFill>
                <a:latin typeface="+mj-lt"/>
              </a:defRPr>
            </a:lvl1pPr>
          </a:lstStyle>
          <a:p>
            <a:pPr lvl="0"/>
            <a:r>
              <a:rPr lang="en-US"/>
              <a:t>Click to edit Master text styles</a:t>
            </a:r>
          </a:p>
        </p:txBody>
      </p:sp>
      <p:sp>
        <p:nvSpPr>
          <p:cNvPr id="12" name="Plassholder for tekst 14">
            <a:extLst>
              <a:ext uri="{FF2B5EF4-FFF2-40B4-BE49-F238E27FC236}">
                <a16:creationId xmlns:a16="http://schemas.microsoft.com/office/drawing/2014/main" id="{F7915CB0-C94D-4B36-A80A-DBDB6122E5B8}"/>
              </a:ext>
            </a:extLst>
          </p:cNvPr>
          <p:cNvSpPr>
            <a:spLocks noGrp="1"/>
          </p:cNvSpPr>
          <p:nvPr>
            <p:ph type="body" sz="quarter" idx="19"/>
          </p:nvPr>
        </p:nvSpPr>
        <p:spPr>
          <a:xfrm>
            <a:off x="7295420" y="6009610"/>
            <a:ext cx="2808541" cy="498306"/>
          </a:xfrm>
          <a:solidFill>
            <a:schemeClr val="accent6"/>
          </a:solidFill>
        </p:spPr>
        <p:txBody>
          <a:bodyPr anchor="ctr" anchorCtr="0">
            <a:normAutofit/>
          </a:bodyPr>
          <a:lstStyle>
            <a:lvl1pPr marL="0" indent="0">
              <a:buNone/>
              <a:defRPr sz="1100">
                <a:solidFill>
                  <a:schemeClr val="bg2"/>
                </a:solidFill>
              </a:defRPr>
            </a:lvl1pPr>
          </a:lstStyle>
          <a:p>
            <a:pPr lvl="0"/>
            <a:r>
              <a:rPr lang="en-US"/>
              <a:t>Click to edit Master text styles</a:t>
            </a:r>
          </a:p>
        </p:txBody>
      </p:sp>
      <p:cxnSp>
        <p:nvCxnSpPr>
          <p:cNvPr id="13" name="Rett linje 12">
            <a:extLst>
              <a:ext uri="{FF2B5EF4-FFF2-40B4-BE49-F238E27FC236}">
                <a16:creationId xmlns:a16="http://schemas.microsoft.com/office/drawing/2014/main" id="{2140FD1A-E846-43A7-9677-0E1DC15AFD40}"/>
              </a:ext>
            </a:extLst>
          </p:cNvPr>
          <p:cNvCxnSpPr/>
          <p:nvPr userDrawn="1"/>
        </p:nvCxnSpPr>
        <p:spPr>
          <a:xfrm>
            <a:off x="7295420" y="6084004"/>
            <a:ext cx="16194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Plassholder for diagram 5">
            <a:extLst>
              <a:ext uri="{FF2B5EF4-FFF2-40B4-BE49-F238E27FC236}">
                <a16:creationId xmlns:a16="http://schemas.microsoft.com/office/drawing/2014/main" id="{E7BFA0D2-8950-4A29-84ED-B7954058A9F4}"/>
              </a:ext>
            </a:extLst>
          </p:cNvPr>
          <p:cNvSpPr>
            <a:spLocks noGrp="1"/>
          </p:cNvSpPr>
          <p:nvPr>
            <p:ph type="chart" sz="quarter" idx="15"/>
          </p:nvPr>
        </p:nvSpPr>
        <p:spPr>
          <a:xfrm>
            <a:off x="7295420" y="916728"/>
            <a:ext cx="3873249" cy="4850559"/>
          </a:xfrm>
        </p:spPr>
        <p:txBody>
          <a:bodyPr/>
          <a:lstStyle>
            <a:lvl1pPr>
              <a:defRPr>
                <a:solidFill>
                  <a:schemeClr val="bg1"/>
                </a:solidFill>
              </a:defRPr>
            </a:lvl1pPr>
          </a:lstStyle>
          <a:p>
            <a:r>
              <a:rPr lang="en-US"/>
              <a:t>Click icon to add chart</a:t>
            </a:r>
            <a:endParaRPr lang="nb-NO"/>
          </a:p>
        </p:txBody>
      </p:sp>
      <p:sp>
        <p:nvSpPr>
          <p:cNvPr id="10" name="Plassholder for dato 2">
            <a:extLst>
              <a:ext uri="{FF2B5EF4-FFF2-40B4-BE49-F238E27FC236}">
                <a16:creationId xmlns:a16="http://schemas.microsoft.com/office/drawing/2014/main" id="{53E7EAC6-F404-41B3-8DB8-6F36E99516A7}"/>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19.07.2026</a:t>
            </a:fld>
            <a:endParaRPr lang="nb-NO"/>
          </a:p>
        </p:txBody>
      </p:sp>
      <p:sp>
        <p:nvSpPr>
          <p:cNvPr id="11" name="Plassholder for lysbildenummer 4">
            <a:extLst>
              <a:ext uri="{FF2B5EF4-FFF2-40B4-BE49-F238E27FC236}">
                <a16:creationId xmlns:a16="http://schemas.microsoft.com/office/drawing/2014/main" id="{AFEB0243-C8EF-4DDA-8724-E305AD92C75F}"/>
              </a:ext>
            </a:extLst>
          </p:cNvPr>
          <p:cNvSpPr>
            <a:spLocks noGrp="1"/>
          </p:cNvSpPr>
          <p:nvPr>
            <p:ph type="sldNum" sz="quarter" idx="12"/>
          </p:nvPr>
        </p:nvSpPr>
        <p:spPr>
          <a:xfrm>
            <a:off x="8324772" y="254339"/>
            <a:ext cx="2851228" cy="252334"/>
          </a:xfrm>
          <a:noFill/>
        </p:spPr>
        <p:txBody>
          <a:bodyPr/>
          <a:lstStyle>
            <a:lvl1pPr algn="r">
              <a:defRPr>
                <a:solidFill>
                  <a:schemeClr val="accent2"/>
                </a:solidFill>
              </a:defRPr>
            </a:lvl1pPr>
          </a:lstStyle>
          <a:p>
            <a:fld id="{BC9DEAA0-3EDB-4C7B-956D-2146C6DE9633}" type="slidenum">
              <a:rPr lang="nb-NO" smtClean="0"/>
              <a:pPr/>
              <a:t>‹#›</a:t>
            </a:fld>
            <a:endParaRPr lang="nb-NO"/>
          </a:p>
        </p:txBody>
      </p:sp>
      <p:pic>
        <p:nvPicPr>
          <p:cNvPr id="15" name="Picture 14">
            <a:extLst>
              <a:ext uri="{FF2B5EF4-FFF2-40B4-BE49-F238E27FC236}">
                <a16:creationId xmlns:a16="http://schemas.microsoft.com/office/drawing/2014/main" id="{83A3E56A-7399-4737-91A6-B022C613D42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29638" y="217520"/>
            <a:ext cx="370800" cy="325972"/>
          </a:xfrm>
          <a:prstGeom prst="rect">
            <a:avLst/>
          </a:prstGeom>
        </p:spPr>
      </p:pic>
    </p:spTree>
    <p:extLst>
      <p:ext uri="{BB962C8B-B14F-4D97-AF65-F5344CB8AC3E}">
        <p14:creationId xmlns:p14="http://schemas.microsoft.com/office/powerpoint/2010/main" val="839372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side (blå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95866E89-55A4-42CE-83AB-27DF3263F2E5}"/>
              </a:ext>
            </a:extLst>
          </p:cNvPr>
          <p:cNvSpPr>
            <a:spLocks noGrp="1"/>
          </p:cNvSpPr>
          <p:nvPr>
            <p:ph type="ctrTitle"/>
          </p:nvPr>
        </p:nvSpPr>
        <p:spPr>
          <a:xfrm>
            <a:off x="2772707" y="2280091"/>
            <a:ext cx="6385922" cy="1708358"/>
          </a:xfrm>
        </p:spPr>
        <p:txBody>
          <a:bodyPr wrap="square" anchor="b" anchorCtr="0">
            <a:normAutofit/>
          </a:bodyPr>
          <a:lstStyle>
            <a:lvl1pPr algn="l">
              <a:defRPr sz="3701">
                <a:solidFill>
                  <a:schemeClr val="bg1"/>
                </a:solidFill>
              </a:defRPr>
            </a:lvl1pPr>
          </a:lstStyle>
          <a:p>
            <a:r>
              <a:rPr lang="en-US"/>
              <a:t>Click to edit Master title style</a:t>
            </a:r>
            <a:endParaRPr lang="nb-NO"/>
          </a:p>
        </p:txBody>
      </p:sp>
      <p:sp>
        <p:nvSpPr>
          <p:cNvPr id="7" name="Plassholder for tekst 6">
            <a:extLst>
              <a:ext uri="{FF2B5EF4-FFF2-40B4-BE49-F238E27FC236}">
                <a16:creationId xmlns:a16="http://schemas.microsoft.com/office/drawing/2014/main" id="{9762149E-9F6D-45D4-AB63-5A94E99C2A1C}"/>
              </a:ext>
            </a:extLst>
          </p:cNvPr>
          <p:cNvSpPr>
            <a:spLocks noGrp="1"/>
          </p:cNvSpPr>
          <p:nvPr>
            <p:ph type="body" sz="quarter" idx="10"/>
          </p:nvPr>
        </p:nvSpPr>
        <p:spPr>
          <a:xfrm>
            <a:off x="2772707" y="4209459"/>
            <a:ext cx="6385922" cy="307812"/>
          </a:xfrm>
        </p:spPr>
        <p:txBody>
          <a:bodyPr wrap="square">
            <a:spAutoFit/>
          </a:bodyPr>
          <a:lstStyle>
            <a:lvl1pPr marL="0" indent="0">
              <a:buNone/>
              <a:defRPr sz="2000">
                <a:solidFill>
                  <a:schemeClr val="bg1"/>
                </a:solidFill>
                <a:latin typeface="+mn-lt"/>
              </a:defRPr>
            </a:lvl1pPr>
          </a:lstStyle>
          <a:p>
            <a:pPr lvl="0"/>
            <a:r>
              <a:rPr lang="en-US"/>
              <a:t>Click to edit Master text styles</a:t>
            </a:r>
          </a:p>
        </p:txBody>
      </p:sp>
      <p:sp>
        <p:nvSpPr>
          <p:cNvPr id="10" name="Plassholder for tekst 9">
            <a:extLst>
              <a:ext uri="{FF2B5EF4-FFF2-40B4-BE49-F238E27FC236}">
                <a16:creationId xmlns:a16="http://schemas.microsoft.com/office/drawing/2014/main" id="{C1853A54-465E-4C42-9BBD-2B6DA6D91003}"/>
              </a:ext>
            </a:extLst>
          </p:cNvPr>
          <p:cNvSpPr>
            <a:spLocks noGrp="1"/>
          </p:cNvSpPr>
          <p:nvPr>
            <p:ph type="body" sz="quarter" idx="11"/>
          </p:nvPr>
        </p:nvSpPr>
        <p:spPr>
          <a:xfrm>
            <a:off x="2772707" y="892674"/>
            <a:ext cx="1477117" cy="646406"/>
          </a:xfrm>
          <a:blipFill dpi="0" rotWithShape="1">
            <a:blip r:embed="rId3"/>
            <a:srcRect/>
            <a:tile tx="0" ty="0" sx="100000" sy="100000" flip="none" algn="l"/>
          </a:blipFill>
        </p:spPr>
        <p:txBody>
          <a:bodyPr lIns="360000" anchor="b" anchorCtr="0">
            <a:normAutofit/>
          </a:bodyPr>
          <a:lstStyle>
            <a:lvl1pPr marL="0" indent="0">
              <a:spcBef>
                <a:spcPts val="0"/>
              </a:spcBef>
              <a:buNone/>
              <a:defRPr sz="1400">
                <a:solidFill>
                  <a:schemeClr val="bg1"/>
                </a:solidFill>
                <a:latin typeface="+mn-lt"/>
              </a:defRPr>
            </a:lvl1pPr>
          </a:lstStyle>
          <a:p>
            <a:pPr lvl="0"/>
            <a:r>
              <a:rPr lang="en-US"/>
              <a:t>Click to edit Master text styles</a:t>
            </a:r>
          </a:p>
        </p:txBody>
      </p:sp>
      <p:sp>
        <p:nvSpPr>
          <p:cNvPr id="12" name="Plassholder for tekst 9">
            <a:extLst>
              <a:ext uri="{FF2B5EF4-FFF2-40B4-BE49-F238E27FC236}">
                <a16:creationId xmlns:a16="http://schemas.microsoft.com/office/drawing/2014/main" id="{00A8B205-9254-4714-AFAA-F62716CB1687}"/>
              </a:ext>
            </a:extLst>
          </p:cNvPr>
          <p:cNvSpPr>
            <a:spLocks noGrp="1"/>
          </p:cNvSpPr>
          <p:nvPr>
            <p:ph type="body" sz="quarter" idx="12"/>
          </p:nvPr>
        </p:nvSpPr>
        <p:spPr>
          <a:xfrm>
            <a:off x="4447136" y="892674"/>
            <a:ext cx="1477117" cy="646406"/>
          </a:xfrm>
          <a:blipFill dpi="0" rotWithShape="1">
            <a:blip r:embed="rId3"/>
            <a:srcRect/>
            <a:tile tx="0" ty="0" sx="100000" sy="100000" flip="none" algn="l"/>
          </a:blipFill>
        </p:spPr>
        <p:txBody>
          <a:bodyPr lIns="360000" anchor="b" anchorCtr="0">
            <a:normAutofit/>
          </a:bodyPr>
          <a:lstStyle>
            <a:lvl1pPr marL="0" indent="0">
              <a:spcBef>
                <a:spcPts val="0"/>
              </a:spcBef>
              <a:buNone/>
              <a:defRPr sz="1400">
                <a:solidFill>
                  <a:schemeClr val="bg1"/>
                </a:solidFill>
                <a:latin typeface="+mn-lt"/>
              </a:defRPr>
            </a:lvl1pPr>
          </a:lstStyle>
          <a:p>
            <a:pPr lvl="0"/>
            <a:r>
              <a:rPr lang="en-US"/>
              <a:t>Click to edit Master text styles</a:t>
            </a:r>
          </a:p>
        </p:txBody>
      </p:sp>
      <p:sp>
        <p:nvSpPr>
          <p:cNvPr id="13" name="Plassholder for tekst 9">
            <a:extLst>
              <a:ext uri="{FF2B5EF4-FFF2-40B4-BE49-F238E27FC236}">
                <a16:creationId xmlns:a16="http://schemas.microsoft.com/office/drawing/2014/main" id="{D89F3877-9F73-417B-81CF-4AC72C50C1A6}"/>
              </a:ext>
            </a:extLst>
          </p:cNvPr>
          <p:cNvSpPr>
            <a:spLocks noGrp="1"/>
          </p:cNvSpPr>
          <p:nvPr>
            <p:ph type="body" sz="quarter" idx="13"/>
          </p:nvPr>
        </p:nvSpPr>
        <p:spPr>
          <a:xfrm>
            <a:off x="6121564" y="892674"/>
            <a:ext cx="1477117" cy="646406"/>
          </a:xfrm>
          <a:blipFill dpi="0" rotWithShape="1">
            <a:blip r:embed="rId3"/>
            <a:srcRect/>
            <a:tile tx="0" ty="0" sx="100000" sy="100000" flip="none" algn="l"/>
          </a:blipFill>
        </p:spPr>
        <p:txBody>
          <a:bodyPr lIns="360000" anchor="b" anchorCtr="0">
            <a:normAutofit/>
          </a:bodyPr>
          <a:lstStyle>
            <a:lvl1pPr marL="0" indent="0">
              <a:spcBef>
                <a:spcPts val="0"/>
              </a:spcBef>
              <a:buNone/>
              <a:defRPr sz="1400">
                <a:solidFill>
                  <a:schemeClr val="bg1"/>
                </a:solidFill>
                <a:latin typeface="+mn-lt"/>
              </a:defRPr>
            </a:lvl1pPr>
          </a:lstStyle>
          <a:p>
            <a:pPr lvl="0"/>
            <a:r>
              <a:rPr lang="en-US"/>
              <a:t>Click to edit Master text styles</a:t>
            </a:r>
          </a:p>
        </p:txBody>
      </p:sp>
      <p:pic>
        <p:nvPicPr>
          <p:cNvPr id="14" name="Bilde 13">
            <a:extLst>
              <a:ext uri="{FF2B5EF4-FFF2-40B4-BE49-F238E27FC236}">
                <a16:creationId xmlns:a16="http://schemas.microsoft.com/office/drawing/2014/main" id="{A03A5CC2-DD26-4CEE-AEBC-66C216D5CEB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26262" y="738178"/>
            <a:ext cx="885561" cy="778856"/>
          </a:xfrm>
          <a:prstGeom prst="rect">
            <a:avLst/>
          </a:prstGeom>
        </p:spPr>
      </p:pic>
    </p:spTree>
    <p:extLst>
      <p:ext uri="{BB962C8B-B14F-4D97-AF65-F5344CB8AC3E}">
        <p14:creationId xmlns:p14="http://schemas.microsoft.com/office/powerpoint/2010/main" val="7327367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ekst og diagram (blå)">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85269CE0-A564-476B-BD27-9BA23746DB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69201" y="1"/>
            <a:ext cx="5922350" cy="6858000"/>
          </a:xfrm>
          <a:prstGeom prst="rect">
            <a:avLst/>
          </a:prstGeom>
        </p:spPr>
      </p:pic>
      <p:sp>
        <p:nvSpPr>
          <p:cNvPr id="17" name="Plassholder for tekst 14">
            <a:extLst>
              <a:ext uri="{FF2B5EF4-FFF2-40B4-BE49-F238E27FC236}">
                <a16:creationId xmlns:a16="http://schemas.microsoft.com/office/drawing/2014/main" id="{6B0946C6-28B2-405D-8A64-3FF23E857019}"/>
              </a:ext>
            </a:extLst>
          </p:cNvPr>
          <p:cNvSpPr>
            <a:spLocks noGrp="1"/>
          </p:cNvSpPr>
          <p:nvPr>
            <p:ph type="body" sz="quarter" idx="19"/>
          </p:nvPr>
        </p:nvSpPr>
        <p:spPr>
          <a:xfrm>
            <a:off x="7295420" y="6009610"/>
            <a:ext cx="2808541" cy="498306"/>
          </a:xfrm>
          <a:solidFill>
            <a:schemeClr val="accent6"/>
          </a:solidFill>
        </p:spPr>
        <p:txBody>
          <a:bodyPr anchor="ctr" anchorCtr="0">
            <a:normAutofit/>
          </a:bodyPr>
          <a:lstStyle>
            <a:lvl1pPr marL="0" indent="0">
              <a:buNone/>
              <a:defRPr sz="1100">
                <a:solidFill>
                  <a:schemeClr val="bg2"/>
                </a:solidFill>
              </a:defRPr>
            </a:lvl1pPr>
          </a:lstStyle>
          <a:p>
            <a:pPr lvl="0"/>
            <a:r>
              <a:rPr lang="en-US"/>
              <a:t>Click to edit Master text styles</a:t>
            </a:r>
          </a:p>
        </p:txBody>
      </p:sp>
      <p:sp>
        <p:nvSpPr>
          <p:cNvPr id="4" name="Plassholder for bunntekst 3">
            <a:extLst>
              <a:ext uri="{FF2B5EF4-FFF2-40B4-BE49-F238E27FC236}">
                <a16:creationId xmlns:a16="http://schemas.microsoft.com/office/drawing/2014/main" id="{0F3678C3-C407-4C5B-A45D-A97222A617C7}"/>
              </a:ext>
            </a:extLst>
          </p:cNvPr>
          <p:cNvSpPr>
            <a:spLocks noGrp="1"/>
          </p:cNvSpPr>
          <p:nvPr>
            <p:ph type="ftr" sz="quarter" idx="11"/>
          </p:nvPr>
        </p:nvSpPr>
        <p:spPr/>
        <p:txBody>
          <a:bodyPr/>
          <a:lstStyle>
            <a:lvl1pPr algn="ctr">
              <a:defRPr/>
            </a:lvl1pPr>
          </a:lstStyle>
          <a:p>
            <a:endParaRPr lang="nb-NO"/>
          </a:p>
        </p:txBody>
      </p:sp>
      <p:sp>
        <p:nvSpPr>
          <p:cNvPr id="2" name="Tittel 1">
            <a:extLst>
              <a:ext uri="{FF2B5EF4-FFF2-40B4-BE49-F238E27FC236}">
                <a16:creationId xmlns:a16="http://schemas.microsoft.com/office/drawing/2014/main" id="{CB86CC93-E3EB-426D-A477-0B497F31AB6F}"/>
              </a:ext>
            </a:extLst>
          </p:cNvPr>
          <p:cNvSpPr>
            <a:spLocks noGrp="1"/>
          </p:cNvSpPr>
          <p:nvPr>
            <p:ph type="title"/>
          </p:nvPr>
        </p:nvSpPr>
        <p:spPr>
          <a:xfrm>
            <a:off x="1017259" y="1660975"/>
            <a:ext cx="5078741" cy="1138905"/>
          </a:xfrm>
        </p:spPr>
        <p:txBody>
          <a:bodyPr/>
          <a:lstStyle/>
          <a:p>
            <a:r>
              <a:rPr lang="en-US"/>
              <a:t>Click to edit Master title style</a:t>
            </a:r>
            <a:endParaRPr lang="nb-NO"/>
          </a:p>
        </p:txBody>
      </p:sp>
      <p:sp>
        <p:nvSpPr>
          <p:cNvPr id="8" name="Plassholder for tekst 7">
            <a:extLst>
              <a:ext uri="{FF2B5EF4-FFF2-40B4-BE49-F238E27FC236}">
                <a16:creationId xmlns:a16="http://schemas.microsoft.com/office/drawing/2014/main" id="{F4B4FF87-522B-423A-A716-36CB204E90EC}"/>
              </a:ext>
            </a:extLst>
          </p:cNvPr>
          <p:cNvSpPr>
            <a:spLocks noGrp="1"/>
          </p:cNvSpPr>
          <p:nvPr>
            <p:ph type="body" sz="quarter" idx="16"/>
          </p:nvPr>
        </p:nvSpPr>
        <p:spPr>
          <a:xfrm>
            <a:off x="1017259" y="3175367"/>
            <a:ext cx="5078740" cy="3332548"/>
          </a:xfrm>
        </p:spPr>
        <p:txBody>
          <a:bodyPr>
            <a:normAutofit/>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4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cxnSp>
        <p:nvCxnSpPr>
          <p:cNvPr id="14" name="Rett linje 13">
            <a:extLst>
              <a:ext uri="{FF2B5EF4-FFF2-40B4-BE49-F238E27FC236}">
                <a16:creationId xmlns:a16="http://schemas.microsoft.com/office/drawing/2014/main" id="{EE465215-22DD-4CB2-83F9-8498E76FDE4D}"/>
              </a:ext>
            </a:extLst>
          </p:cNvPr>
          <p:cNvCxnSpPr/>
          <p:nvPr userDrawn="1"/>
        </p:nvCxnSpPr>
        <p:spPr>
          <a:xfrm>
            <a:off x="7295420" y="6084004"/>
            <a:ext cx="16194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Plassholder for diagram 5">
            <a:extLst>
              <a:ext uri="{FF2B5EF4-FFF2-40B4-BE49-F238E27FC236}">
                <a16:creationId xmlns:a16="http://schemas.microsoft.com/office/drawing/2014/main" id="{92FF2007-CE5E-4C3E-ACB5-319D614814A8}"/>
              </a:ext>
            </a:extLst>
          </p:cNvPr>
          <p:cNvSpPr>
            <a:spLocks noGrp="1"/>
          </p:cNvSpPr>
          <p:nvPr>
            <p:ph type="chart" sz="quarter" idx="15"/>
          </p:nvPr>
        </p:nvSpPr>
        <p:spPr>
          <a:xfrm>
            <a:off x="7295420" y="916728"/>
            <a:ext cx="3873249" cy="4850559"/>
          </a:xfrm>
        </p:spPr>
        <p:txBody>
          <a:bodyPr/>
          <a:lstStyle>
            <a:lvl1pPr>
              <a:defRPr>
                <a:solidFill>
                  <a:schemeClr val="bg1"/>
                </a:solidFill>
              </a:defRPr>
            </a:lvl1pPr>
          </a:lstStyle>
          <a:p>
            <a:r>
              <a:rPr lang="en-US"/>
              <a:t>Click icon to add chart</a:t>
            </a:r>
            <a:endParaRPr lang="nb-NO"/>
          </a:p>
        </p:txBody>
      </p:sp>
      <p:sp>
        <p:nvSpPr>
          <p:cNvPr id="12" name="Plassholder for lysbildenummer 4">
            <a:extLst>
              <a:ext uri="{FF2B5EF4-FFF2-40B4-BE49-F238E27FC236}">
                <a16:creationId xmlns:a16="http://schemas.microsoft.com/office/drawing/2014/main" id="{CF30C04B-879C-4342-9A82-1E675D8F2A2F}"/>
              </a:ext>
            </a:extLst>
          </p:cNvPr>
          <p:cNvSpPr>
            <a:spLocks noGrp="1"/>
          </p:cNvSpPr>
          <p:nvPr>
            <p:ph type="sldNum" sz="quarter" idx="12"/>
          </p:nvPr>
        </p:nvSpPr>
        <p:spPr>
          <a:xfrm>
            <a:off x="8324772" y="254339"/>
            <a:ext cx="2851228" cy="252334"/>
          </a:xfrm>
          <a:noFill/>
        </p:spPr>
        <p:txBody>
          <a:bodyPr/>
          <a:lstStyle>
            <a:lvl1pPr algn="r">
              <a:defRPr>
                <a:solidFill>
                  <a:schemeClr val="accent2"/>
                </a:solidFill>
              </a:defRPr>
            </a:lvl1pPr>
          </a:lstStyle>
          <a:p>
            <a:fld id="{BC9DEAA0-3EDB-4C7B-956D-2146C6DE9633}" type="slidenum">
              <a:rPr lang="nb-NO" smtClean="0"/>
              <a:pPr/>
              <a:t>‹#›</a:t>
            </a:fld>
            <a:endParaRPr lang="nb-NO"/>
          </a:p>
        </p:txBody>
      </p:sp>
      <p:pic>
        <p:nvPicPr>
          <p:cNvPr id="13" name="Picture 12">
            <a:extLst>
              <a:ext uri="{FF2B5EF4-FFF2-40B4-BE49-F238E27FC236}">
                <a16:creationId xmlns:a16="http://schemas.microsoft.com/office/drawing/2014/main" id="{B5F25212-D3FA-4150-B593-D938ABC3FEC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29638" y="217520"/>
            <a:ext cx="370800" cy="325972"/>
          </a:xfrm>
          <a:prstGeom prst="rect">
            <a:avLst/>
          </a:prstGeom>
        </p:spPr>
      </p:pic>
      <p:pic>
        <p:nvPicPr>
          <p:cNvPr id="18" name="Graphic 17">
            <a:extLst>
              <a:ext uri="{FF2B5EF4-FFF2-40B4-BE49-F238E27FC236}">
                <a16:creationId xmlns:a16="http://schemas.microsoft.com/office/drawing/2014/main" id="{F684B6D4-BFEC-CFA1-1720-11FF65892186}"/>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124" y="176497"/>
            <a:ext cx="1275054" cy="408017"/>
          </a:xfrm>
          <a:prstGeom prst="rect">
            <a:avLst/>
          </a:prstGeom>
        </p:spPr>
      </p:pic>
    </p:spTree>
    <p:extLst>
      <p:ext uri="{BB962C8B-B14F-4D97-AF65-F5344CB8AC3E}">
        <p14:creationId xmlns:p14="http://schemas.microsoft.com/office/powerpoint/2010/main" val="24574754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ekst og bilde (hvit)">
    <p:spTree>
      <p:nvGrpSpPr>
        <p:cNvPr id="1" name=""/>
        <p:cNvGrpSpPr/>
        <p:nvPr/>
      </p:nvGrpSpPr>
      <p:grpSpPr>
        <a:xfrm>
          <a:off x="0" y="0"/>
          <a:ext cx="0" cy="0"/>
          <a:chOff x="0" y="0"/>
          <a:chExt cx="0" cy="0"/>
        </a:xfrm>
      </p:grpSpPr>
      <p:sp>
        <p:nvSpPr>
          <p:cNvPr id="9" name="Plassholder for bilde 3">
            <a:extLst>
              <a:ext uri="{FF2B5EF4-FFF2-40B4-BE49-F238E27FC236}">
                <a16:creationId xmlns:a16="http://schemas.microsoft.com/office/drawing/2014/main" id="{7B575DA4-7AF9-4547-9DFD-66E6EB10748B}"/>
              </a:ext>
            </a:extLst>
          </p:cNvPr>
          <p:cNvSpPr>
            <a:spLocks noGrp="1"/>
          </p:cNvSpPr>
          <p:nvPr>
            <p:ph type="pic" sz="quarter" idx="14"/>
          </p:nvPr>
        </p:nvSpPr>
        <p:spPr>
          <a:xfrm>
            <a:off x="6269200" y="0"/>
            <a:ext cx="5922800" cy="6858000"/>
          </a:xfrm>
          <a:solidFill>
            <a:srgbClr val="F2F4F6"/>
          </a:solidFill>
        </p:spPr>
        <p:txBody>
          <a:bodyPr/>
          <a:lstStyle/>
          <a:p>
            <a:r>
              <a:rPr lang="en-US"/>
              <a:t>Click icon to add picture</a:t>
            </a:r>
            <a:endParaRPr lang="nb-NO"/>
          </a:p>
        </p:txBody>
      </p:sp>
      <p:sp>
        <p:nvSpPr>
          <p:cNvPr id="4" name="Plassholder for bunntekst 3">
            <a:extLst>
              <a:ext uri="{FF2B5EF4-FFF2-40B4-BE49-F238E27FC236}">
                <a16:creationId xmlns:a16="http://schemas.microsoft.com/office/drawing/2014/main" id="{0F3678C3-C407-4C5B-A45D-A97222A617C7}"/>
              </a:ext>
            </a:extLst>
          </p:cNvPr>
          <p:cNvSpPr>
            <a:spLocks noGrp="1"/>
          </p:cNvSpPr>
          <p:nvPr>
            <p:ph type="ftr" sz="quarter" idx="11"/>
          </p:nvPr>
        </p:nvSpPr>
        <p:spPr/>
        <p:txBody>
          <a:bodyPr/>
          <a:lstStyle/>
          <a:p>
            <a:endParaRPr lang="nb-NO"/>
          </a:p>
        </p:txBody>
      </p:sp>
      <p:sp>
        <p:nvSpPr>
          <p:cNvPr id="2" name="Tittel 1">
            <a:extLst>
              <a:ext uri="{FF2B5EF4-FFF2-40B4-BE49-F238E27FC236}">
                <a16:creationId xmlns:a16="http://schemas.microsoft.com/office/drawing/2014/main" id="{CB86CC93-E3EB-426D-A477-0B497F31AB6F}"/>
              </a:ext>
            </a:extLst>
          </p:cNvPr>
          <p:cNvSpPr>
            <a:spLocks noGrp="1"/>
          </p:cNvSpPr>
          <p:nvPr>
            <p:ph type="title"/>
          </p:nvPr>
        </p:nvSpPr>
        <p:spPr>
          <a:xfrm>
            <a:off x="1017259" y="1660975"/>
            <a:ext cx="5078741" cy="1138905"/>
          </a:xfrm>
        </p:spPr>
        <p:txBody>
          <a:bodyPr/>
          <a:lstStyle/>
          <a:p>
            <a:r>
              <a:rPr lang="en-US"/>
              <a:t>Click to edit Master title style</a:t>
            </a:r>
            <a:endParaRPr lang="nb-NO"/>
          </a:p>
        </p:txBody>
      </p:sp>
      <p:sp>
        <p:nvSpPr>
          <p:cNvPr id="8" name="Plassholder for tekst 7">
            <a:extLst>
              <a:ext uri="{FF2B5EF4-FFF2-40B4-BE49-F238E27FC236}">
                <a16:creationId xmlns:a16="http://schemas.microsoft.com/office/drawing/2014/main" id="{F4B4FF87-522B-423A-A716-36CB204E90EC}"/>
              </a:ext>
            </a:extLst>
          </p:cNvPr>
          <p:cNvSpPr>
            <a:spLocks noGrp="1"/>
          </p:cNvSpPr>
          <p:nvPr>
            <p:ph type="body" sz="quarter" idx="16"/>
          </p:nvPr>
        </p:nvSpPr>
        <p:spPr>
          <a:xfrm>
            <a:off x="1017259" y="3175367"/>
            <a:ext cx="5078740" cy="3332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20" name="Plassholder for dato 2">
            <a:extLst>
              <a:ext uri="{FF2B5EF4-FFF2-40B4-BE49-F238E27FC236}">
                <a16:creationId xmlns:a16="http://schemas.microsoft.com/office/drawing/2014/main" id="{800CCFDD-2C68-4D8B-8062-875FB2D4CA95}"/>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19.07.2026</a:t>
            </a:fld>
            <a:endParaRPr lang="nb-NO"/>
          </a:p>
        </p:txBody>
      </p:sp>
      <p:sp>
        <p:nvSpPr>
          <p:cNvPr id="21" name="Plassholder for lysbildenummer 4">
            <a:extLst>
              <a:ext uri="{FF2B5EF4-FFF2-40B4-BE49-F238E27FC236}">
                <a16:creationId xmlns:a16="http://schemas.microsoft.com/office/drawing/2014/main" id="{C11EF46C-60E3-4C0D-BC1A-EB7EAF3FF465}"/>
              </a:ext>
            </a:extLst>
          </p:cNvPr>
          <p:cNvSpPr>
            <a:spLocks noGrp="1"/>
          </p:cNvSpPr>
          <p:nvPr>
            <p:ph type="sldNum" sz="quarter" idx="12"/>
          </p:nvPr>
        </p:nvSpPr>
        <p:spPr>
          <a:xfrm>
            <a:off x="8324772" y="254339"/>
            <a:ext cx="2851228" cy="252334"/>
          </a:xfrm>
          <a:noFill/>
        </p:spPr>
        <p:txBody>
          <a:bodyPr/>
          <a:lstStyle>
            <a:lvl1pPr algn="r">
              <a:defRPr>
                <a:solidFill>
                  <a:schemeClr val="bg1"/>
                </a:solidFill>
              </a:defRPr>
            </a:lvl1pPr>
          </a:lstStyle>
          <a:p>
            <a:fld id="{BC9DEAA0-3EDB-4C7B-956D-2146C6DE9633}" type="slidenum">
              <a:rPr lang="nb-NO" smtClean="0"/>
              <a:pPr/>
              <a:t>‹#›</a:t>
            </a:fld>
            <a:endParaRPr lang="nb-NO"/>
          </a:p>
        </p:txBody>
      </p:sp>
      <p:sp>
        <p:nvSpPr>
          <p:cNvPr id="22" name="Text Placeholder 1">
            <a:extLst>
              <a:ext uri="{FF2B5EF4-FFF2-40B4-BE49-F238E27FC236}">
                <a16:creationId xmlns:a16="http://schemas.microsoft.com/office/drawing/2014/main" id="{2AA00879-87B1-498F-AD1E-9AE08B065EA9}"/>
              </a:ext>
            </a:extLst>
          </p:cNvPr>
          <p:cNvSpPr>
            <a:spLocks noGrp="1"/>
          </p:cNvSpPr>
          <p:nvPr>
            <p:ph type="body" sz="quarter" idx="21" hasCustomPrompt="1"/>
          </p:nvPr>
        </p:nvSpPr>
        <p:spPr>
          <a:xfrm>
            <a:off x="11529638" y="217520"/>
            <a:ext cx="370800" cy="325972"/>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US"/>
              <a:t> </a:t>
            </a:r>
            <a:endParaRPr lang="nb-NO"/>
          </a:p>
        </p:txBody>
      </p:sp>
    </p:spTree>
    <p:extLst>
      <p:ext uri="{BB962C8B-B14F-4D97-AF65-F5344CB8AC3E}">
        <p14:creationId xmlns:p14="http://schemas.microsoft.com/office/powerpoint/2010/main" val="8118897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o spalter tekst og bilde (hvit)">
    <p:spTree>
      <p:nvGrpSpPr>
        <p:cNvPr id="1" name=""/>
        <p:cNvGrpSpPr/>
        <p:nvPr/>
      </p:nvGrpSpPr>
      <p:grpSpPr>
        <a:xfrm>
          <a:off x="0" y="0"/>
          <a:ext cx="0" cy="0"/>
          <a:chOff x="0" y="0"/>
          <a:chExt cx="0" cy="0"/>
        </a:xfrm>
      </p:grpSpPr>
      <p:sp>
        <p:nvSpPr>
          <p:cNvPr id="9" name="Plassholder for bilde 3">
            <a:extLst>
              <a:ext uri="{FF2B5EF4-FFF2-40B4-BE49-F238E27FC236}">
                <a16:creationId xmlns:a16="http://schemas.microsoft.com/office/drawing/2014/main" id="{7B575DA4-7AF9-4547-9DFD-66E6EB10748B}"/>
              </a:ext>
            </a:extLst>
          </p:cNvPr>
          <p:cNvSpPr>
            <a:spLocks noGrp="1"/>
          </p:cNvSpPr>
          <p:nvPr>
            <p:ph type="pic" sz="quarter" idx="14"/>
          </p:nvPr>
        </p:nvSpPr>
        <p:spPr>
          <a:xfrm>
            <a:off x="8026448" y="0"/>
            <a:ext cx="4165552" cy="6858000"/>
          </a:xfrm>
          <a:solidFill>
            <a:schemeClr val="bg1">
              <a:lumMod val="50000"/>
            </a:schemeClr>
          </a:solidFill>
        </p:spPr>
        <p:txBody>
          <a:bodyPr/>
          <a:lstStyle/>
          <a:p>
            <a:r>
              <a:rPr lang="en-US"/>
              <a:t>Click icon to add picture</a:t>
            </a:r>
            <a:endParaRPr lang="nb-NO"/>
          </a:p>
        </p:txBody>
      </p:sp>
      <p:sp>
        <p:nvSpPr>
          <p:cNvPr id="4" name="Plassholder for bunntekst 3">
            <a:extLst>
              <a:ext uri="{FF2B5EF4-FFF2-40B4-BE49-F238E27FC236}">
                <a16:creationId xmlns:a16="http://schemas.microsoft.com/office/drawing/2014/main" id="{0F3678C3-C407-4C5B-A45D-A97222A617C7}"/>
              </a:ext>
            </a:extLst>
          </p:cNvPr>
          <p:cNvSpPr>
            <a:spLocks noGrp="1"/>
          </p:cNvSpPr>
          <p:nvPr>
            <p:ph type="ftr" sz="quarter" idx="11"/>
          </p:nvPr>
        </p:nvSpPr>
        <p:spPr/>
        <p:txBody>
          <a:bodyPr/>
          <a:lstStyle/>
          <a:p>
            <a:endParaRPr lang="nb-NO"/>
          </a:p>
        </p:txBody>
      </p:sp>
      <p:sp>
        <p:nvSpPr>
          <p:cNvPr id="11" name="Tittel 1">
            <a:extLst>
              <a:ext uri="{FF2B5EF4-FFF2-40B4-BE49-F238E27FC236}">
                <a16:creationId xmlns:a16="http://schemas.microsoft.com/office/drawing/2014/main" id="{FE30F5B3-126A-4E69-9EF9-094E790CE4F4}"/>
              </a:ext>
            </a:extLst>
          </p:cNvPr>
          <p:cNvSpPr>
            <a:spLocks noGrp="1"/>
          </p:cNvSpPr>
          <p:nvPr>
            <p:ph type="title"/>
          </p:nvPr>
        </p:nvSpPr>
        <p:spPr>
          <a:xfrm>
            <a:off x="1017259" y="1660975"/>
            <a:ext cx="6809948" cy="1138905"/>
          </a:xfrm>
        </p:spPr>
        <p:txBody>
          <a:bodyPr/>
          <a:lstStyle/>
          <a:p>
            <a:r>
              <a:rPr lang="en-US"/>
              <a:t>Click to edit Master title style</a:t>
            </a:r>
            <a:endParaRPr lang="nb-NO"/>
          </a:p>
        </p:txBody>
      </p:sp>
      <p:sp>
        <p:nvSpPr>
          <p:cNvPr id="12" name="Plassholder for tekst 7">
            <a:extLst>
              <a:ext uri="{FF2B5EF4-FFF2-40B4-BE49-F238E27FC236}">
                <a16:creationId xmlns:a16="http://schemas.microsoft.com/office/drawing/2014/main" id="{9D2E90B7-10D7-4C3C-A42A-3E456B7915CA}"/>
              </a:ext>
            </a:extLst>
          </p:cNvPr>
          <p:cNvSpPr>
            <a:spLocks noGrp="1"/>
          </p:cNvSpPr>
          <p:nvPr>
            <p:ph type="body" sz="quarter" idx="16"/>
          </p:nvPr>
        </p:nvSpPr>
        <p:spPr>
          <a:xfrm>
            <a:off x="1017259" y="3175367"/>
            <a:ext cx="3295185" cy="3332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3" name="Plassholder for tekst 7">
            <a:extLst>
              <a:ext uri="{FF2B5EF4-FFF2-40B4-BE49-F238E27FC236}">
                <a16:creationId xmlns:a16="http://schemas.microsoft.com/office/drawing/2014/main" id="{096D2B51-9C62-4BBC-82FC-54939775F6D8}"/>
              </a:ext>
            </a:extLst>
          </p:cNvPr>
          <p:cNvSpPr>
            <a:spLocks noGrp="1"/>
          </p:cNvSpPr>
          <p:nvPr>
            <p:ph type="body" sz="quarter" idx="20"/>
          </p:nvPr>
        </p:nvSpPr>
        <p:spPr>
          <a:xfrm>
            <a:off x="4531753" y="3175367"/>
            <a:ext cx="3295185" cy="3332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0" name="Plassholder for dato 2">
            <a:extLst>
              <a:ext uri="{FF2B5EF4-FFF2-40B4-BE49-F238E27FC236}">
                <a16:creationId xmlns:a16="http://schemas.microsoft.com/office/drawing/2014/main" id="{BE2EA678-E808-4F82-AC68-AA27ABC8C847}"/>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19.07.2026</a:t>
            </a:fld>
            <a:endParaRPr lang="nb-NO"/>
          </a:p>
        </p:txBody>
      </p:sp>
      <p:sp>
        <p:nvSpPr>
          <p:cNvPr id="14" name="Plassholder for lysbildenummer 4">
            <a:extLst>
              <a:ext uri="{FF2B5EF4-FFF2-40B4-BE49-F238E27FC236}">
                <a16:creationId xmlns:a16="http://schemas.microsoft.com/office/drawing/2014/main" id="{732C1B79-E4F3-491D-BCFA-0F248FE0628C}"/>
              </a:ext>
            </a:extLst>
          </p:cNvPr>
          <p:cNvSpPr>
            <a:spLocks noGrp="1"/>
          </p:cNvSpPr>
          <p:nvPr>
            <p:ph type="sldNum" sz="quarter" idx="12"/>
          </p:nvPr>
        </p:nvSpPr>
        <p:spPr>
          <a:xfrm>
            <a:off x="8324772" y="254339"/>
            <a:ext cx="2851228" cy="252334"/>
          </a:xfrm>
          <a:noFill/>
        </p:spPr>
        <p:txBody>
          <a:bodyPr/>
          <a:lstStyle>
            <a:lvl1pPr algn="r">
              <a:defRPr>
                <a:solidFill>
                  <a:schemeClr val="bg1"/>
                </a:solidFill>
              </a:defRPr>
            </a:lvl1pPr>
          </a:lstStyle>
          <a:p>
            <a:fld id="{BC9DEAA0-3EDB-4C7B-956D-2146C6DE9633}" type="slidenum">
              <a:rPr lang="nb-NO" smtClean="0"/>
              <a:pPr/>
              <a:t>‹#›</a:t>
            </a:fld>
            <a:endParaRPr lang="nb-NO"/>
          </a:p>
        </p:txBody>
      </p:sp>
      <p:sp>
        <p:nvSpPr>
          <p:cNvPr id="2" name="Text Placeholder 1">
            <a:extLst>
              <a:ext uri="{FF2B5EF4-FFF2-40B4-BE49-F238E27FC236}">
                <a16:creationId xmlns:a16="http://schemas.microsoft.com/office/drawing/2014/main" id="{255A5006-0C6B-40E0-9D92-3DDD006DCA5D}"/>
              </a:ext>
            </a:extLst>
          </p:cNvPr>
          <p:cNvSpPr>
            <a:spLocks noGrp="1"/>
          </p:cNvSpPr>
          <p:nvPr>
            <p:ph type="body" sz="quarter" idx="21" hasCustomPrompt="1"/>
          </p:nvPr>
        </p:nvSpPr>
        <p:spPr>
          <a:xfrm>
            <a:off x="11529638" y="217520"/>
            <a:ext cx="370800" cy="325972"/>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US"/>
              <a:t> </a:t>
            </a:r>
            <a:endParaRPr lang="nb-NO"/>
          </a:p>
        </p:txBody>
      </p:sp>
    </p:spTree>
    <p:extLst>
      <p:ext uri="{BB962C8B-B14F-4D97-AF65-F5344CB8AC3E}">
        <p14:creationId xmlns:p14="http://schemas.microsoft.com/office/powerpoint/2010/main" val="32109499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re diagrammer (grå)">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B714B24-09D7-42FD-9A44-BAB91E7BBD8A}"/>
              </a:ext>
            </a:extLst>
          </p:cNvPr>
          <p:cNvSpPr/>
          <p:nvPr userDrawn="1"/>
        </p:nvSpPr>
        <p:spPr>
          <a:xfrm>
            <a:off x="0" y="672431"/>
            <a:ext cx="12192000" cy="6185569"/>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5" tIns="22863" rIns="45725" bIns="22863" numCol="1" spcCol="0" rtlCol="0" fromWordArt="0" anchor="ctr" anchorCtr="0" forceAA="0" compatLnSpc="1">
            <a:prstTxWarp prst="textNoShape">
              <a:avLst/>
            </a:prstTxWarp>
            <a:noAutofit/>
          </a:bodyPr>
          <a:lstStyle/>
          <a:p>
            <a:pPr algn="ctr"/>
            <a:endParaRPr lang="nb-NO" sz="900"/>
          </a:p>
        </p:txBody>
      </p:sp>
      <p:sp>
        <p:nvSpPr>
          <p:cNvPr id="2" name="Tittel 1">
            <a:extLst>
              <a:ext uri="{FF2B5EF4-FFF2-40B4-BE49-F238E27FC236}">
                <a16:creationId xmlns:a16="http://schemas.microsoft.com/office/drawing/2014/main" id="{CD9CFBAE-B6A6-498B-9DDC-3652B8F4E394}"/>
              </a:ext>
            </a:extLst>
          </p:cNvPr>
          <p:cNvSpPr>
            <a:spLocks noGrp="1"/>
          </p:cNvSpPr>
          <p:nvPr>
            <p:ph type="title"/>
          </p:nvPr>
        </p:nvSpPr>
        <p:spPr/>
        <p:txBody>
          <a:bodyPr/>
          <a:lstStyle/>
          <a:p>
            <a:r>
              <a:rPr lang="en-US"/>
              <a:t>Click to edit Master title style</a:t>
            </a:r>
            <a:endParaRPr lang="nb-NO"/>
          </a:p>
        </p:txBody>
      </p:sp>
      <p:sp>
        <p:nvSpPr>
          <p:cNvPr id="4" name="Plassholder for bunntekst 3">
            <a:extLst>
              <a:ext uri="{FF2B5EF4-FFF2-40B4-BE49-F238E27FC236}">
                <a16:creationId xmlns:a16="http://schemas.microsoft.com/office/drawing/2014/main" id="{4460BC35-CFBB-4836-9C81-7831FE02DDA0}"/>
              </a:ext>
            </a:extLst>
          </p:cNvPr>
          <p:cNvSpPr>
            <a:spLocks noGrp="1"/>
          </p:cNvSpPr>
          <p:nvPr>
            <p:ph type="ftr" sz="quarter" idx="11"/>
          </p:nvPr>
        </p:nvSpPr>
        <p:spPr/>
        <p:txBody>
          <a:bodyPr/>
          <a:lstStyle/>
          <a:p>
            <a:endParaRPr lang="nb-NO"/>
          </a:p>
        </p:txBody>
      </p:sp>
      <p:sp>
        <p:nvSpPr>
          <p:cNvPr id="8" name="Plassholder for diagram 5">
            <a:extLst>
              <a:ext uri="{FF2B5EF4-FFF2-40B4-BE49-F238E27FC236}">
                <a16:creationId xmlns:a16="http://schemas.microsoft.com/office/drawing/2014/main" id="{EF6563F3-BDFD-4CED-8949-7184A70726B6}"/>
              </a:ext>
            </a:extLst>
          </p:cNvPr>
          <p:cNvSpPr>
            <a:spLocks noGrp="1"/>
          </p:cNvSpPr>
          <p:nvPr>
            <p:ph type="chart" sz="quarter" idx="16"/>
          </p:nvPr>
        </p:nvSpPr>
        <p:spPr>
          <a:xfrm>
            <a:off x="1017259" y="2845129"/>
            <a:ext cx="2851228" cy="2804812"/>
          </a:xfrm>
        </p:spPr>
        <p:txBody>
          <a:bodyPr/>
          <a:lstStyle>
            <a:lvl1pPr>
              <a:defRPr>
                <a:solidFill>
                  <a:schemeClr val="accent1"/>
                </a:solidFill>
              </a:defRPr>
            </a:lvl1pPr>
          </a:lstStyle>
          <a:p>
            <a:r>
              <a:rPr lang="en-US"/>
              <a:t>Click icon to add chart</a:t>
            </a:r>
            <a:endParaRPr lang="nb-NO"/>
          </a:p>
        </p:txBody>
      </p:sp>
      <p:sp>
        <p:nvSpPr>
          <p:cNvPr id="9" name="Plassholder for diagram 5">
            <a:extLst>
              <a:ext uri="{FF2B5EF4-FFF2-40B4-BE49-F238E27FC236}">
                <a16:creationId xmlns:a16="http://schemas.microsoft.com/office/drawing/2014/main" id="{C58A1879-AA5A-436A-B535-18E34CCE998D}"/>
              </a:ext>
            </a:extLst>
          </p:cNvPr>
          <p:cNvSpPr>
            <a:spLocks noGrp="1"/>
          </p:cNvSpPr>
          <p:nvPr>
            <p:ph type="chart" sz="quarter" idx="17"/>
          </p:nvPr>
        </p:nvSpPr>
        <p:spPr>
          <a:xfrm>
            <a:off x="8317441" y="2845129"/>
            <a:ext cx="2851228" cy="2804812"/>
          </a:xfrm>
        </p:spPr>
        <p:txBody>
          <a:bodyPr/>
          <a:lstStyle>
            <a:lvl1pPr>
              <a:defRPr>
                <a:solidFill>
                  <a:schemeClr val="accent1"/>
                </a:solidFill>
              </a:defRPr>
            </a:lvl1pPr>
          </a:lstStyle>
          <a:p>
            <a:r>
              <a:rPr lang="en-US"/>
              <a:t>Click icon to add chart</a:t>
            </a:r>
            <a:endParaRPr lang="nb-NO"/>
          </a:p>
        </p:txBody>
      </p:sp>
      <p:sp>
        <p:nvSpPr>
          <p:cNvPr id="10" name="Plassholder for diagram 5">
            <a:extLst>
              <a:ext uri="{FF2B5EF4-FFF2-40B4-BE49-F238E27FC236}">
                <a16:creationId xmlns:a16="http://schemas.microsoft.com/office/drawing/2014/main" id="{93C3AC41-356A-43FD-B4D8-2A1DC67E21C0}"/>
              </a:ext>
            </a:extLst>
          </p:cNvPr>
          <p:cNvSpPr>
            <a:spLocks noGrp="1"/>
          </p:cNvSpPr>
          <p:nvPr>
            <p:ph type="chart" sz="quarter" idx="18"/>
          </p:nvPr>
        </p:nvSpPr>
        <p:spPr>
          <a:xfrm>
            <a:off x="4667350" y="2845129"/>
            <a:ext cx="2851228" cy="2804812"/>
          </a:xfrm>
        </p:spPr>
        <p:txBody>
          <a:bodyPr/>
          <a:lstStyle>
            <a:lvl1pPr>
              <a:defRPr>
                <a:solidFill>
                  <a:schemeClr val="accent1"/>
                </a:solidFill>
              </a:defRPr>
            </a:lvl1pPr>
          </a:lstStyle>
          <a:p>
            <a:r>
              <a:rPr lang="en-US"/>
              <a:t>Click icon to add chart</a:t>
            </a:r>
            <a:endParaRPr lang="nb-NO"/>
          </a:p>
        </p:txBody>
      </p:sp>
      <p:sp>
        <p:nvSpPr>
          <p:cNvPr id="15" name="Plassholder for tekst 14">
            <a:extLst>
              <a:ext uri="{FF2B5EF4-FFF2-40B4-BE49-F238E27FC236}">
                <a16:creationId xmlns:a16="http://schemas.microsoft.com/office/drawing/2014/main" id="{D484E0DD-0D38-48E9-964C-BD3C03CE677F}"/>
              </a:ext>
            </a:extLst>
          </p:cNvPr>
          <p:cNvSpPr>
            <a:spLocks noGrp="1"/>
          </p:cNvSpPr>
          <p:nvPr>
            <p:ph type="body" sz="quarter" idx="19"/>
          </p:nvPr>
        </p:nvSpPr>
        <p:spPr>
          <a:xfrm>
            <a:off x="1017259" y="6169322"/>
            <a:ext cx="2851228" cy="338593"/>
          </a:xfrm>
        </p:spPr>
        <p:txBody>
          <a:bodyPr anchor="t" anchorCtr="0">
            <a:normAutofit/>
          </a:bodyPr>
          <a:lstStyle>
            <a:lvl1pPr marL="0" indent="0">
              <a:buNone/>
              <a:defRPr sz="1100">
                <a:solidFill>
                  <a:schemeClr val="accent1"/>
                </a:solidFill>
              </a:defRPr>
            </a:lvl1pPr>
          </a:lstStyle>
          <a:p>
            <a:pPr lvl="0"/>
            <a:r>
              <a:rPr lang="en-US"/>
              <a:t>Click to edit Master text styles</a:t>
            </a:r>
          </a:p>
        </p:txBody>
      </p:sp>
      <p:sp>
        <p:nvSpPr>
          <p:cNvPr id="16" name="Plassholder for tekst 14">
            <a:extLst>
              <a:ext uri="{FF2B5EF4-FFF2-40B4-BE49-F238E27FC236}">
                <a16:creationId xmlns:a16="http://schemas.microsoft.com/office/drawing/2014/main" id="{1DA203A3-976A-4309-A1EC-B3E4C7584B68}"/>
              </a:ext>
            </a:extLst>
          </p:cNvPr>
          <p:cNvSpPr>
            <a:spLocks noGrp="1"/>
          </p:cNvSpPr>
          <p:nvPr>
            <p:ph type="body" sz="quarter" idx="20"/>
          </p:nvPr>
        </p:nvSpPr>
        <p:spPr>
          <a:xfrm>
            <a:off x="4667350" y="6169322"/>
            <a:ext cx="2851228" cy="169297"/>
          </a:xfrm>
        </p:spPr>
        <p:txBody>
          <a:bodyPr anchor="t" anchorCtr="0">
            <a:spAutoFit/>
          </a:bodyPr>
          <a:lstStyle>
            <a:lvl1pPr marL="0" indent="0">
              <a:buNone/>
              <a:defRPr sz="1100">
                <a:solidFill>
                  <a:schemeClr val="accent1"/>
                </a:solidFill>
              </a:defRPr>
            </a:lvl1pPr>
          </a:lstStyle>
          <a:p>
            <a:pPr lvl="0"/>
            <a:r>
              <a:rPr lang="en-US"/>
              <a:t>Click to edit Master text styles</a:t>
            </a:r>
          </a:p>
        </p:txBody>
      </p:sp>
      <p:sp>
        <p:nvSpPr>
          <p:cNvPr id="17" name="Plassholder for tekst 14">
            <a:extLst>
              <a:ext uri="{FF2B5EF4-FFF2-40B4-BE49-F238E27FC236}">
                <a16:creationId xmlns:a16="http://schemas.microsoft.com/office/drawing/2014/main" id="{9CD2A0B5-4FBE-49E7-BA82-B505553B063C}"/>
              </a:ext>
            </a:extLst>
          </p:cNvPr>
          <p:cNvSpPr>
            <a:spLocks noGrp="1"/>
          </p:cNvSpPr>
          <p:nvPr>
            <p:ph type="body" sz="quarter" idx="21"/>
          </p:nvPr>
        </p:nvSpPr>
        <p:spPr>
          <a:xfrm>
            <a:off x="8317442" y="6169322"/>
            <a:ext cx="2851228" cy="169297"/>
          </a:xfrm>
        </p:spPr>
        <p:txBody>
          <a:bodyPr anchor="t" anchorCtr="0">
            <a:spAutoFit/>
          </a:bodyPr>
          <a:lstStyle>
            <a:lvl1pPr marL="0" indent="0">
              <a:buNone/>
              <a:defRPr sz="1100">
                <a:solidFill>
                  <a:schemeClr val="accent1"/>
                </a:solidFill>
              </a:defRPr>
            </a:lvl1pPr>
          </a:lstStyle>
          <a:p>
            <a:pPr lvl="0"/>
            <a:r>
              <a:rPr lang="en-US"/>
              <a:t>Click to edit Master text styles</a:t>
            </a:r>
          </a:p>
        </p:txBody>
      </p:sp>
      <p:cxnSp>
        <p:nvCxnSpPr>
          <p:cNvPr id="19" name="Rett linje 18">
            <a:extLst>
              <a:ext uri="{FF2B5EF4-FFF2-40B4-BE49-F238E27FC236}">
                <a16:creationId xmlns:a16="http://schemas.microsoft.com/office/drawing/2014/main" id="{4A899A8B-19F0-428D-A105-B26A07C3F4E9}"/>
              </a:ext>
            </a:extLst>
          </p:cNvPr>
          <p:cNvCxnSpPr/>
          <p:nvPr userDrawn="1"/>
        </p:nvCxnSpPr>
        <p:spPr>
          <a:xfrm>
            <a:off x="8317441" y="6084004"/>
            <a:ext cx="16194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E5B36F21-3C26-48B4-BB04-D5D9412E407E}"/>
              </a:ext>
            </a:extLst>
          </p:cNvPr>
          <p:cNvCxnSpPr/>
          <p:nvPr userDrawn="1"/>
        </p:nvCxnSpPr>
        <p:spPr>
          <a:xfrm>
            <a:off x="1017259" y="6084004"/>
            <a:ext cx="16194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3986C4A8-060B-4596-A50C-245042F96E8E}"/>
              </a:ext>
            </a:extLst>
          </p:cNvPr>
          <p:cNvCxnSpPr/>
          <p:nvPr userDrawn="1"/>
        </p:nvCxnSpPr>
        <p:spPr>
          <a:xfrm>
            <a:off x="4667350" y="6084004"/>
            <a:ext cx="16194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8" name="Bilde 9">
            <a:extLst>
              <a:ext uri="{FF2B5EF4-FFF2-40B4-BE49-F238E27FC236}">
                <a16:creationId xmlns:a16="http://schemas.microsoft.com/office/drawing/2014/main" id="{416CF58B-8B5A-42B6-8470-C1B2894743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29638" y="217579"/>
            <a:ext cx="370800" cy="325855"/>
          </a:xfrm>
          <a:prstGeom prst="rect">
            <a:avLst/>
          </a:prstGeom>
        </p:spPr>
      </p:pic>
      <p:sp>
        <p:nvSpPr>
          <p:cNvPr id="22" name="Plassholder for dato 2">
            <a:extLst>
              <a:ext uri="{FF2B5EF4-FFF2-40B4-BE49-F238E27FC236}">
                <a16:creationId xmlns:a16="http://schemas.microsoft.com/office/drawing/2014/main" id="{730FE3A3-5492-4EBB-BB07-0D83129BF591}"/>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19.07.2026</a:t>
            </a:fld>
            <a:endParaRPr lang="nb-NO"/>
          </a:p>
        </p:txBody>
      </p:sp>
      <p:sp>
        <p:nvSpPr>
          <p:cNvPr id="23" name="Plassholder for lysbildenummer 4">
            <a:extLst>
              <a:ext uri="{FF2B5EF4-FFF2-40B4-BE49-F238E27FC236}">
                <a16:creationId xmlns:a16="http://schemas.microsoft.com/office/drawing/2014/main" id="{4595BB3A-6347-4A26-B7AB-9C45CFD58E7D}"/>
              </a:ext>
            </a:extLst>
          </p:cNvPr>
          <p:cNvSpPr>
            <a:spLocks noGrp="1"/>
          </p:cNvSpPr>
          <p:nvPr>
            <p:ph type="sldNum" sz="quarter" idx="12"/>
          </p:nvPr>
        </p:nvSpPr>
        <p:spPr>
          <a:xfrm>
            <a:off x="8324772" y="254339"/>
            <a:ext cx="2851228" cy="252334"/>
          </a:xfrm>
          <a:noFill/>
        </p:spPr>
        <p:txBody>
          <a:bodyPr/>
          <a:lstStyle>
            <a:lvl1pPr algn="r">
              <a:defRPr>
                <a:solidFill>
                  <a:schemeClr val="accent2"/>
                </a:solidFill>
              </a:defRPr>
            </a:lvl1pPr>
          </a:lstStyle>
          <a:p>
            <a:fld id="{BC9DEAA0-3EDB-4C7B-956D-2146C6DE9633}" type="slidenum">
              <a:rPr lang="nb-NO" smtClean="0"/>
              <a:pPr/>
              <a:t>‹#›</a:t>
            </a:fld>
            <a:endParaRPr lang="nb-NO"/>
          </a:p>
        </p:txBody>
      </p:sp>
    </p:spTree>
    <p:extLst>
      <p:ext uri="{BB962C8B-B14F-4D97-AF65-F5344CB8AC3E}">
        <p14:creationId xmlns:p14="http://schemas.microsoft.com/office/powerpoint/2010/main" val="14095862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re diagrammer (blå)">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02769A89-0C21-4792-BB60-48E5885EE7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672431"/>
            <a:ext cx="12192001" cy="6185569"/>
          </a:xfrm>
          <a:prstGeom prst="rect">
            <a:avLst/>
          </a:prstGeom>
        </p:spPr>
      </p:pic>
      <p:sp>
        <p:nvSpPr>
          <p:cNvPr id="2" name="Tittel 1">
            <a:extLst>
              <a:ext uri="{FF2B5EF4-FFF2-40B4-BE49-F238E27FC236}">
                <a16:creationId xmlns:a16="http://schemas.microsoft.com/office/drawing/2014/main" id="{CD9CFBAE-B6A6-498B-9DDC-3652B8F4E39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nb-NO"/>
          </a:p>
        </p:txBody>
      </p:sp>
      <p:sp>
        <p:nvSpPr>
          <p:cNvPr id="4" name="Plassholder for bunntekst 3">
            <a:extLst>
              <a:ext uri="{FF2B5EF4-FFF2-40B4-BE49-F238E27FC236}">
                <a16:creationId xmlns:a16="http://schemas.microsoft.com/office/drawing/2014/main" id="{4460BC35-CFBB-4836-9C81-7831FE02DDA0}"/>
              </a:ext>
            </a:extLst>
          </p:cNvPr>
          <p:cNvSpPr>
            <a:spLocks noGrp="1"/>
          </p:cNvSpPr>
          <p:nvPr>
            <p:ph type="ftr" sz="quarter" idx="11"/>
          </p:nvPr>
        </p:nvSpPr>
        <p:spPr/>
        <p:txBody>
          <a:bodyPr/>
          <a:lstStyle/>
          <a:p>
            <a:endParaRPr lang="nb-NO"/>
          </a:p>
        </p:txBody>
      </p:sp>
      <p:sp>
        <p:nvSpPr>
          <p:cNvPr id="8" name="Plassholder for diagram 5">
            <a:extLst>
              <a:ext uri="{FF2B5EF4-FFF2-40B4-BE49-F238E27FC236}">
                <a16:creationId xmlns:a16="http://schemas.microsoft.com/office/drawing/2014/main" id="{EF6563F3-BDFD-4CED-8949-7184A70726B6}"/>
              </a:ext>
            </a:extLst>
          </p:cNvPr>
          <p:cNvSpPr>
            <a:spLocks noGrp="1"/>
          </p:cNvSpPr>
          <p:nvPr>
            <p:ph type="chart" sz="quarter" idx="16"/>
          </p:nvPr>
        </p:nvSpPr>
        <p:spPr>
          <a:xfrm>
            <a:off x="1017259" y="2845129"/>
            <a:ext cx="2851228" cy="2804812"/>
          </a:xfrm>
        </p:spPr>
        <p:txBody>
          <a:bodyPr/>
          <a:lstStyle>
            <a:lvl1pPr>
              <a:defRPr>
                <a:solidFill>
                  <a:schemeClr val="bg1"/>
                </a:solidFill>
              </a:defRPr>
            </a:lvl1pPr>
          </a:lstStyle>
          <a:p>
            <a:r>
              <a:rPr lang="en-US"/>
              <a:t>Click icon to add chart</a:t>
            </a:r>
            <a:endParaRPr lang="nb-NO"/>
          </a:p>
        </p:txBody>
      </p:sp>
      <p:sp>
        <p:nvSpPr>
          <p:cNvPr id="9" name="Plassholder for diagram 5">
            <a:extLst>
              <a:ext uri="{FF2B5EF4-FFF2-40B4-BE49-F238E27FC236}">
                <a16:creationId xmlns:a16="http://schemas.microsoft.com/office/drawing/2014/main" id="{C58A1879-AA5A-436A-B535-18E34CCE998D}"/>
              </a:ext>
            </a:extLst>
          </p:cNvPr>
          <p:cNvSpPr>
            <a:spLocks noGrp="1"/>
          </p:cNvSpPr>
          <p:nvPr>
            <p:ph type="chart" sz="quarter" idx="17"/>
          </p:nvPr>
        </p:nvSpPr>
        <p:spPr>
          <a:xfrm>
            <a:off x="8317441" y="2845129"/>
            <a:ext cx="2851228" cy="2804812"/>
          </a:xfrm>
        </p:spPr>
        <p:txBody>
          <a:bodyPr/>
          <a:lstStyle>
            <a:lvl1pPr>
              <a:defRPr>
                <a:solidFill>
                  <a:schemeClr val="bg1"/>
                </a:solidFill>
              </a:defRPr>
            </a:lvl1pPr>
          </a:lstStyle>
          <a:p>
            <a:r>
              <a:rPr lang="en-US"/>
              <a:t>Click icon to add chart</a:t>
            </a:r>
            <a:endParaRPr lang="nb-NO"/>
          </a:p>
        </p:txBody>
      </p:sp>
      <p:sp>
        <p:nvSpPr>
          <p:cNvPr id="10" name="Plassholder for diagram 5">
            <a:extLst>
              <a:ext uri="{FF2B5EF4-FFF2-40B4-BE49-F238E27FC236}">
                <a16:creationId xmlns:a16="http://schemas.microsoft.com/office/drawing/2014/main" id="{93C3AC41-356A-43FD-B4D8-2A1DC67E21C0}"/>
              </a:ext>
            </a:extLst>
          </p:cNvPr>
          <p:cNvSpPr>
            <a:spLocks noGrp="1"/>
          </p:cNvSpPr>
          <p:nvPr>
            <p:ph type="chart" sz="quarter" idx="18"/>
          </p:nvPr>
        </p:nvSpPr>
        <p:spPr>
          <a:xfrm>
            <a:off x="4667350" y="2845129"/>
            <a:ext cx="2851228" cy="2804812"/>
          </a:xfrm>
        </p:spPr>
        <p:txBody>
          <a:bodyPr/>
          <a:lstStyle>
            <a:lvl1pPr>
              <a:defRPr>
                <a:solidFill>
                  <a:schemeClr val="bg1"/>
                </a:solidFill>
              </a:defRPr>
            </a:lvl1pPr>
          </a:lstStyle>
          <a:p>
            <a:r>
              <a:rPr lang="en-US"/>
              <a:t>Click icon to add chart</a:t>
            </a:r>
            <a:endParaRPr lang="nb-NO"/>
          </a:p>
        </p:txBody>
      </p:sp>
      <p:sp>
        <p:nvSpPr>
          <p:cNvPr id="15" name="Plassholder for tekst 14">
            <a:extLst>
              <a:ext uri="{FF2B5EF4-FFF2-40B4-BE49-F238E27FC236}">
                <a16:creationId xmlns:a16="http://schemas.microsoft.com/office/drawing/2014/main" id="{D484E0DD-0D38-48E9-964C-BD3C03CE677F}"/>
              </a:ext>
            </a:extLst>
          </p:cNvPr>
          <p:cNvSpPr>
            <a:spLocks noGrp="1"/>
          </p:cNvSpPr>
          <p:nvPr>
            <p:ph type="body" sz="quarter" idx="19"/>
          </p:nvPr>
        </p:nvSpPr>
        <p:spPr>
          <a:xfrm>
            <a:off x="1017259" y="6015741"/>
            <a:ext cx="2851229" cy="492175"/>
          </a:xfrm>
          <a:solidFill>
            <a:schemeClr val="accent6"/>
          </a:solidFill>
        </p:spPr>
        <p:txBody>
          <a:bodyPr anchor="ctr" anchorCtr="0">
            <a:normAutofit/>
          </a:bodyPr>
          <a:lstStyle>
            <a:lvl1pPr marL="0" indent="0">
              <a:buNone/>
              <a:defRPr sz="1100">
                <a:solidFill>
                  <a:schemeClr val="bg1"/>
                </a:solidFill>
              </a:defRPr>
            </a:lvl1pPr>
          </a:lstStyle>
          <a:p>
            <a:pPr lvl="0"/>
            <a:r>
              <a:rPr lang="en-US"/>
              <a:t>Click to edit Master text styles</a:t>
            </a:r>
          </a:p>
        </p:txBody>
      </p:sp>
      <p:sp>
        <p:nvSpPr>
          <p:cNvPr id="16" name="Plassholder for tekst 14">
            <a:extLst>
              <a:ext uri="{FF2B5EF4-FFF2-40B4-BE49-F238E27FC236}">
                <a16:creationId xmlns:a16="http://schemas.microsoft.com/office/drawing/2014/main" id="{1DA203A3-976A-4309-A1EC-B3E4C7584B68}"/>
              </a:ext>
            </a:extLst>
          </p:cNvPr>
          <p:cNvSpPr>
            <a:spLocks noGrp="1"/>
          </p:cNvSpPr>
          <p:nvPr>
            <p:ph type="body" sz="quarter" idx="20"/>
          </p:nvPr>
        </p:nvSpPr>
        <p:spPr>
          <a:xfrm>
            <a:off x="4667349" y="6015741"/>
            <a:ext cx="2851229" cy="492175"/>
          </a:xfrm>
          <a:solidFill>
            <a:schemeClr val="accent6"/>
          </a:solidFill>
        </p:spPr>
        <p:txBody>
          <a:bodyPr anchor="ctr" anchorCtr="0">
            <a:normAutofit/>
          </a:bodyPr>
          <a:lstStyle>
            <a:lvl1pPr marL="0" indent="0">
              <a:buNone/>
              <a:defRPr sz="1100">
                <a:solidFill>
                  <a:schemeClr val="bg1"/>
                </a:solidFill>
              </a:defRPr>
            </a:lvl1pPr>
          </a:lstStyle>
          <a:p>
            <a:pPr lvl="0"/>
            <a:r>
              <a:rPr lang="en-US"/>
              <a:t>Click to edit Master text styles</a:t>
            </a:r>
          </a:p>
        </p:txBody>
      </p:sp>
      <p:sp>
        <p:nvSpPr>
          <p:cNvPr id="17" name="Plassholder for tekst 14">
            <a:extLst>
              <a:ext uri="{FF2B5EF4-FFF2-40B4-BE49-F238E27FC236}">
                <a16:creationId xmlns:a16="http://schemas.microsoft.com/office/drawing/2014/main" id="{9CD2A0B5-4FBE-49E7-BA82-B505553B063C}"/>
              </a:ext>
            </a:extLst>
          </p:cNvPr>
          <p:cNvSpPr>
            <a:spLocks noGrp="1"/>
          </p:cNvSpPr>
          <p:nvPr>
            <p:ph type="body" sz="quarter" idx="21"/>
          </p:nvPr>
        </p:nvSpPr>
        <p:spPr>
          <a:xfrm>
            <a:off x="8317441" y="6015741"/>
            <a:ext cx="2851229" cy="492175"/>
          </a:xfrm>
          <a:solidFill>
            <a:schemeClr val="accent6"/>
          </a:solidFill>
        </p:spPr>
        <p:txBody>
          <a:bodyPr anchor="ctr" anchorCtr="0">
            <a:normAutofit/>
          </a:bodyPr>
          <a:lstStyle>
            <a:lvl1pPr marL="0" indent="0">
              <a:buNone/>
              <a:defRPr sz="1100">
                <a:solidFill>
                  <a:schemeClr val="bg1"/>
                </a:solidFill>
              </a:defRPr>
            </a:lvl1pPr>
          </a:lstStyle>
          <a:p>
            <a:pPr lvl="0"/>
            <a:r>
              <a:rPr lang="en-US"/>
              <a:t>Click to edit Master text styles</a:t>
            </a:r>
          </a:p>
        </p:txBody>
      </p:sp>
      <p:cxnSp>
        <p:nvCxnSpPr>
          <p:cNvPr id="19" name="Rett linje 18">
            <a:extLst>
              <a:ext uri="{FF2B5EF4-FFF2-40B4-BE49-F238E27FC236}">
                <a16:creationId xmlns:a16="http://schemas.microsoft.com/office/drawing/2014/main" id="{4A899A8B-19F0-428D-A105-B26A07C3F4E9}"/>
              </a:ext>
            </a:extLst>
          </p:cNvPr>
          <p:cNvCxnSpPr/>
          <p:nvPr userDrawn="1"/>
        </p:nvCxnSpPr>
        <p:spPr>
          <a:xfrm>
            <a:off x="8317441" y="6084004"/>
            <a:ext cx="16194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E5B36F21-3C26-48B4-BB04-D5D9412E407E}"/>
              </a:ext>
            </a:extLst>
          </p:cNvPr>
          <p:cNvCxnSpPr/>
          <p:nvPr userDrawn="1"/>
        </p:nvCxnSpPr>
        <p:spPr>
          <a:xfrm>
            <a:off x="1017259" y="6084004"/>
            <a:ext cx="16194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3986C4A8-060B-4596-A50C-245042F96E8E}"/>
              </a:ext>
            </a:extLst>
          </p:cNvPr>
          <p:cNvCxnSpPr/>
          <p:nvPr userDrawn="1"/>
        </p:nvCxnSpPr>
        <p:spPr>
          <a:xfrm>
            <a:off x="4667350" y="6084004"/>
            <a:ext cx="16194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8" name="Bilde 9">
            <a:extLst>
              <a:ext uri="{FF2B5EF4-FFF2-40B4-BE49-F238E27FC236}">
                <a16:creationId xmlns:a16="http://schemas.microsoft.com/office/drawing/2014/main" id="{C96C8E0B-8A30-4EBE-BF28-1C91DAEEB0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29638" y="217579"/>
            <a:ext cx="370800" cy="325855"/>
          </a:xfrm>
          <a:prstGeom prst="rect">
            <a:avLst/>
          </a:prstGeom>
        </p:spPr>
      </p:pic>
      <p:sp>
        <p:nvSpPr>
          <p:cNvPr id="22" name="Plassholder for dato 2">
            <a:extLst>
              <a:ext uri="{FF2B5EF4-FFF2-40B4-BE49-F238E27FC236}">
                <a16:creationId xmlns:a16="http://schemas.microsoft.com/office/drawing/2014/main" id="{A59E6AF8-2C79-423C-A4DE-731019A409AB}"/>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19.07.2026</a:t>
            </a:fld>
            <a:endParaRPr lang="nb-NO"/>
          </a:p>
        </p:txBody>
      </p:sp>
      <p:sp>
        <p:nvSpPr>
          <p:cNvPr id="23" name="Plassholder for lysbildenummer 4">
            <a:extLst>
              <a:ext uri="{FF2B5EF4-FFF2-40B4-BE49-F238E27FC236}">
                <a16:creationId xmlns:a16="http://schemas.microsoft.com/office/drawing/2014/main" id="{C2E48F2F-5BBA-4BF3-9EB1-1D2067F2BF58}"/>
              </a:ext>
            </a:extLst>
          </p:cNvPr>
          <p:cNvSpPr>
            <a:spLocks noGrp="1"/>
          </p:cNvSpPr>
          <p:nvPr>
            <p:ph type="sldNum" sz="quarter" idx="12"/>
          </p:nvPr>
        </p:nvSpPr>
        <p:spPr>
          <a:xfrm>
            <a:off x="8324772" y="254339"/>
            <a:ext cx="2851228" cy="252334"/>
          </a:xfrm>
          <a:noFill/>
        </p:spPr>
        <p:txBody>
          <a:bodyPr/>
          <a:lstStyle>
            <a:lvl1pPr algn="r">
              <a:defRPr>
                <a:solidFill>
                  <a:schemeClr val="accent2"/>
                </a:solidFill>
              </a:defRPr>
            </a:lvl1pPr>
          </a:lstStyle>
          <a:p>
            <a:fld id="{BC9DEAA0-3EDB-4C7B-956D-2146C6DE9633}" type="slidenum">
              <a:rPr lang="nb-NO" smtClean="0"/>
              <a:pPr/>
              <a:t>‹#›</a:t>
            </a:fld>
            <a:endParaRPr lang="nb-NO"/>
          </a:p>
        </p:txBody>
      </p:sp>
    </p:spTree>
    <p:extLst>
      <p:ext uri="{BB962C8B-B14F-4D97-AF65-F5344CB8AC3E}">
        <p14:creationId xmlns:p14="http://schemas.microsoft.com/office/powerpoint/2010/main" val="42685916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o spalt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68115A-3481-4E61-A3D9-E1E52AA7EA7A}"/>
              </a:ext>
            </a:extLst>
          </p:cNvPr>
          <p:cNvSpPr>
            <a:spLocks noGrp="1"/>
          </p:cNvSpPr>
          <p:nvPr>
            <p:ph type="title"/>
          </p:nvPr>
        </p:nvSpPr>
        <p:spPr/>
        <p:txBody>
          <a:bodyPr/>
          <a:lstStyle/>
          <a:p>
            <a:r>
              <a:rPr lang="en-US"/>
              <a:t>Click to edit Master title style</a:t>
            </a:r>
            <a:endParaRPr lang="nb-NO"/>
          </a:p>
        </p:txBody>
      </p:sp>
      <p:sp>
        <p:nvSpPr>
          <p:cNvPr id="3" name="Plassholder for innhold 2">
            <a:extLst>
              <a:ext uri="{FF2B5EF4-FFF2-40B4-BE49-F238E27FC236}">
                <a16:creationId xmlns:a16="http://schemas.microsoft.com/office/drawing/2014/main" id="{03B58D14-3117-4F57-B880-870F0E05CF88}"/>
              </a:ext>
            </a:extLst>
          </p:cNvPr>
          <p:cNvSpPr>
            <a:spLocks noGrp="1"/>
          </p:cNvSpPr>
          <p:nvPr>
            <p:ph idx="1"/>
          </p:nvPr>
        </p:nvSpPr>
        <p:spPr>
          <a:xfrm>
            <a:off x="1017260" y="2677824"/>
            <a:ext cx="4903067" cy="38295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bunntekst 4">
            <a:extLst>
              <a:ext uri="{FF2B5EF4-FFF2-40B4-BE49-F238E27FC236}">
                <a16:creationId xmlns:a16="http://schemas.microsoft.com/office/drawing/2014/main" id="{E3064FA1-EECA-49B5-8115-293B57F613FB}"/>
              </a:ext>
            </a:extLst>
          </p:cNvPr>
          <p:cNvSpPr>
            <a:spLocks noGrp="1"/>
          </p:cNvSpPr>
          <p:nvPr>
            <p:ph type="ftr" sz="quarter" idx="11"/>
          </p:nvPr>
        </p:nvSpPr>
        <p:spPr/>
        <p:txBody>
          <a:bodyPr/>
          <a:lstStyle/>
          <a:p>
            <a:endParaRPr lang="nb-NO"/>
          </a:p>
        </p:txBody>
      </p:sp>
      <p:sp>
        <p:nvSpPr>
          <p:cNvPr id="7" name="Plassholder for innhold 2">
            <a:extLst>
              <a:ext uri="{FF2B5EF4-FFF2-40B4-BE49-F238E27FC236}">
                <a16:creationId xmlns:a16="http://schemas.microsoft.com/office/drawing/2014/main" id="{FDF4D5FB-E6A4-4CEA-8D14-3BD9C979DC67}"/>
              </a:ext>
            </a:extLst>
          </p:cNvPr>
          <p:cNvSpPr>
            <a:spLocks noGrp="1"/>
          </p:cNvSpPr>
          <p:nvPr>
            <p:ph idx="13"/>
          </p:nvPr>
        </p:nvSpPr>
        <p:spPr>
          <a:xfrm>
            <a:off x="6272801" y="2677823"/>
            <a:ext cx="4903067" cy="38295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1" name="Plassholder for dato 2">
            <a:extLst>
              <a:ext uri="{FF2B5EF4-FFF2-40B4-BE49-F238E27FC236}">
                <a16:creationId xmlns:a16="http://schemas.microsoft.com/office/drawing/2014/main" id="{58C0512D-9C3C-4456-AD70-7526121C03B6}"/>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19.07.2026</a:t>
            </a:fld>
            <a:endParaRPr lang="nb-NO"/>
          </a:p>
        </p:txBody>
      </p:sp>
      <p:sp>
        <p:nvSpPr>
          <p:cNvPr id="12" name="Plassholder for lysbildenummer 4">
            <a:extLst>
              <a:ext uri="{FF2B5EF4-FFF2-40B4-BE49-F238E27FC236}">
                <a16:creationId xmlns:a16="http://schemas.microsoft.com/office/drawing/2014/main" id="{2CF4DC50-4B88-48CD-B745-766200A7CDEA}"/>
              </a:ext>
            </a:extLst>
          </p:cNvPr>
          <p:cNvSpPr>
            <a:spLocks noGrp="1"/>
          </p:cNvSpPr>
          <p:nvPr>
            <p:ph type="sldNum" sz="quarter" idx="12"/>
          </p:nvPr>
        </p:nvSpPr>
        <p:spPr>
          <a:xfrm>
            <a:off x="8324772" y="254339"/>
            <a:ext cx="2851228" cy="252334"/>
          </a:xfrm>
          <a:noFill/>
        </p:spPr>
        <p:txBody>
          <a:bodyPr/>
          <a:lstStyle>
            <a:lvl1pPr algn="r">
              <a:defRPr>
                <a:solidFill>
                  <a:schemeClr val="accent2"/>
                </a:solidFill>
              </a:defRPr>
            </a:lvl1pPr>
          </a:lstStyle>
          <a:p>
            <a:fld id="{BC9DEAA0-3EDB-4C7B-956D-2146C6DE9633}" type="slidenum">
              <a:rPr lang="nb-NO" smtClean="0"/>
              <a:pPr/>
              <a:t>‹#›</a:t>
            </a:fld>
            <a:endParaRPr lang="nb-NO"/>
          </a:p>
        </p:txBody>
      </p:sp>
      <p:pic>
        <p:nvPicPr>
          <p:cNvPr id="14" name="Bilde 9">
            <a:extLst>
              <a:ext uri="{FF2B5EF4-FFF2-40B4-BE49-F238E27FC236}">
                <a16:creationId xmlns:a16="http://schemas.microsoft.com/office/drawing/2014/main" id="{C9C492E1-E84C-40C0-A796-9097924DFC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29638" y="217579"/>
            <a:ext cx="370800" cy="325855"/>
          </a:xfrm>
          <a:prstGeom prst="rect">
            <a:avLst/>
          </a:prstGeom>
        </p:spPr>
      </p:pic>
    </p:spTree>
    <p:extLst>
      <p:ext uri="{BB962C8B-B14F-4D97-AF65-F5344CB8AC3E}">
        <p14:creationId xmlns:p14="http://schemas.microsoft.com/office/powerpoint/2010/main" val="20128197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Én spalt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68115A-3481-4E61-A3D9-E1E52AA7EA7A}"/>
              </a:ext>
            </a:extLst>
          </p:cNvPr>
          <p:cNvSpPr>
            <a:spLocks noGrp="1"/>
          </p:cNvSpPr>
          <p:nvPr>
            <p:ph type="title"/>
          </p:nvPr>
        </p:nvSpPr>
        <p:spPr>
          <a:xfrm>
            <a:off x="1017258" y="790832"/>
            <a:ext cx="10157483" cy="782595"/>
          </a:xfrm>
        </p:spPr>
        <p:txBody>
          <a:bodyPr/>
          <a:lstStyle/>
          <a:p>
            <a:r>
              <a:rPr lang="en-US"/>
              <a:t>Click to edit Master title style</a:t>
            </a:r>
            <a:endParaRPr lang="nb-NO"/>
          </a:p>
        </p:txBody>
      </p:sp>
      <p:sp>
        <p:nvSpPr>
          <p:cNvPr id="3" name="Plassholder for innhold 2">
            <a:extLst>
              <a:ext uri="{FF2B5EF4-FFF2-40B4-BE49-F238E27FC236}">
                <a16:creationId xmlns:a16="http://schemas.microsoft.com/office/drawing/2014/main" id="{03B58D14-3117-4F57-B880-870F0E05CF88}"/>
              </a:ext>
            </a:extLst>
          </p:cNvPr>
          <p:cNvSpPr>
            <a:spLocks noGrp="1"/>
          </p:cNvSpPr>
          <p:nvPr>
            <p:ph idx="1"/>
          </p:nvPr>
        </p:nvSpPr>
        <p:spPr>
          <a:xfrm>
            <a:off x="1017259" y="1993557"/>
            <a:ext cx="10157483" cy="4513813"/>
          </a:xfrm>
        </p:spPr>
        <p:txBody>
          <a:bodyPr>
            <a:normAutofit/>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4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bunntekst 4">
            <a:extLst>
              <a:ext uri="{FF2B5EF4-FFF2-40B4-BE49-F238E27FC236}">
                <a16:creationId xmlns:a16="http://schemas.microsoft.com/office/drawing/2014/main" id="{E3064FA1-EECA-49B5-8115-293B57F613FB}"/>
              </a:ext>
            </a:extLst>
          </p:cNvPr>
          <p:cNvSpPr>
            <a:spLocks noGrp="1"/>
          </p:cNvSpPr>
          <p:nvPr>
            <p:ph type="ftr" sz="quarter" idx="11"/>
          </p:nvPr>
        </p:nvSpPr>
        <p:spPr/>
        <p:txBody>
          <a:bodyPr/>
          <a:lstStyle/>
          <a:p>
            <a:endParaRPr lang="nb-NO"/>
          </a:p>
        </p:txBody>
      </p:sp>
      <p:sp>
        <p:nvSpPr>
          <p:cNvPr id="9" name="Plassholder for lysbildenummer 4">
            <a:extLst>
              <a:ext uri="{FF2B5EF4-FFF2-40B4-BE49-F238E27FC236}">
                <a16:creationId xmlns:a16="http://schemas.microsoft.com/office/drawing/2014/main" id="{1611375F-E10E-462B-96EB-4D28F3998658}"/>
              </a:ext>
            </a:extLst>
          </p:cNvPr>
          <p:cNvSpPr>
            <a:spLocks noGrp="1"/>
          </p:cNvSpPr>
          <p:nvPr>
            <p:ph type="sldNum" sz="quarter" idx="12"/>
          </p:nvPr>
        </p:nvSpPr>
        <p:spPr>
          <a:xfrm>
            <a:off x="8324772" y="254339"/>
            <a:ext cx="2851228" cy="252334"/>
          </a:xfrm>
          <a:noFill/>
        </p:spPr>
        <p:txBody>
          <a:bodyPr/>
          <a:lstStyle>
            <a:lvl1pPr algn="r">
              <a:defRPr>
                <a:solidFill>
                  <a:schemeClr val="accent2"/>
                </a:solidFill>
              </a:defRPr>
            </a:lvl1pPr>
          </a:lstStyle>
          <a:p>
            <a:fld id="{BC9DEAA0-3EDB-4C7B-956D-2146C6DE9633}" type="slidenum">
              <a:rPr lang="nb-NO" smtClean="0"/>
              <a:pPr/>
              <a:t>‹#›</a:t>
            </a:fld>
            <a:endParaRPr lang="nb-NO"/>
          </a:p>
        </p:txBody>
      </p:sp>
    </p:spTree>
    <p:extLst>
      <p:ext uri="{BB962C8B-B14F-4D97-AF65-F5344CB8AC3E}">
        <p14:creationId xmlns:p14="http://schemas.microsoft.com/office/powerpoint/2010/main" val="37375395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9CFBAE-B6A6-498B-9DDC-3652B8F4E394}"/>
              </a:ext>
            </a:extLst>
          </p:cNvPr>
          <p:cNvSpPr>
            <a:spLocks noGrp="1"/>
          </p:cNvSpPr>
          <p:nvPr>
            <p:ph type="title"/>
          </p:nvPr>
        </p:nvSpPr>
        <p:spPr/>
        <p:txBody>
          <a:bodyPr/>
          <a:lstStyle/>
          <a:p>
            <a:r>
              <a:rPr lang="en-US"/>
              <a:t>Click to edit Master title style</a:t>
            </a:r>
            <a:endParaRPr lang="nb-NO"/>
          </a:p>
        </p:txBody>
      </p:sp>
      <p:sp>
        <p:nvSpPr>
          <p:cNvPr id="4" name="Plassholder for bunntekst 3">
            <a:extLst>
              <a:ext uri="{FF2B5EF4-FFF2-40B4-BE49-F238E27FC236}">
                <a16:creationId xmlns:a16="http://schemas.microsoft.com/office/drawing/2014/main" id="{4460BC35-CFBB-4836-9C81-7831FE02DDA0}"/>
              </a:ext>
            </a:extLst>
          </p:cNvPr>
          <p:cNvSpPr>
            <a:spLocks noGrp="1"/>
          </p:cNvSpPr>
          <p:nvPr>
            <p:ph type="ftr" sz="quarter" idx="11"/>
          </p:nvPr>
        </p:nvSpPr>
        <p:spPr/>
        <p:txBody>
          <a:bodyPr/>
          <a:lstStyle/>
          <a:p>
            <a:endParaRPr lang="nb-NO"/>
          </a:p>
        </p:txBody>
      </p:sp>
      <p:sp>
        <p:nvSpPr>
          <p:cNvPr id="7" name="Plassholder for dato 2">
            <a:extLst>
              <a:ext uri="{FF2B5EF4-FFF2-40B4-BE49-F238E27FC236}">
                <a16:creationId xmlns:a16="http://schemas.microsoft.com/office/drawing/2014/main" id="{9B1DB728-C6CF-47F3-878A-2C52F54F40A1}"/>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19.07.2026</a:t>
            </a:fld>
            <a:endParaRPr lang="nb-NO"/>
          </a:p>
        </p:txBody>
      </p:sp>
      <p:sp>
        <p:nvSpPr>
          <p:cNvPr id="8" name="Plassholder for lysbildenummer 4">
            <a:extLst>
              <a:ext uri="{FF2B5EF4-FFF2-40B4-BE49-F238E27FC236}">
                <a16:creationId xmlns:a16="http://schemas.microsoft.com/office/drawing/2014/main" id="{25491575-2FD0-4C08-AAF0-7B06BC3C9C36}"/>
              </a:ext>
            </a:extLst>
          </p:cNvPr>
          <p:cNvSpPr>
            <a:spLocks noGrp="1"/>
          </p:cNvSpPr>
          <p:nvPr>
            <p:ph type="sldNum" sz="quarter" idx="12"/>
          </p:nvPr>
        </p:nvSpPr>
        <p:spPr>
          <a:xfrm>
            <a:off x="8324772" y="254339"/>
            <a:ext cx="2851228" cy="252334"/>
          </a:xfrm>
          <a:noFill/>
        </p:spPr>
        <p:txBody>
          <a:bodyPr/>
          <a:lstStyle>
            <a:lvl1pPr algn="r">
              <a:defRPr>
                <a:solidFill>
                  <a:schemeClr val="accent2"/>
                </a:solidFill>
              </a:defRPr>
            </a:lvl1pPr>
          </a:lstStyle>
          <a:p>
            <a:fld id="{BC9DEAA0-3EDB-4C7B-956D-2146C6DE9633}" type="slidenum">
              <a:rPr lang="nb-NO" smtClean="0"/>
              <a:pPr/>
              <a:t>‹#›</a:t>
            </a:fld>
            <a:endParaRPr lang="nb-NO"/>
          </a:p>
        </p:txBody>
      </p:sp>
    </p:spTree>
    <p:extLst>
      <p:ext uri="{BB962C8B-B14F-4D97-AF65-F5344CB8AC3E}">
        <p14:creationId xmlns:p14="http://schemas.microsoft.com/office/powerpoint/2010/main" val="2865843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3" name="Plassholder for bunntekst 2">
            <a:extLst>
              <a:ext uri="{FF2B5EF4-FFF2-40B4-BE49-F238E27FC236}">
                <a16:creationId xmlns:a16="http://schemas.microsoft.com/office/drawing/2014/main" id="{FF98056C-C90F-4ECA-9227-98DCB01AE7D0}"/>
              </a:ext>
            </a:extLst>
          </p:cNvPr>
          <p:cNvSpPr>
            <a:spLocks noGrp="1"/>
          </p:cNvSpPr>
          <p:nvPr>
            <p:ph type="ftr" sz="quarter" idx="11"/>
          </p:nvPr>
        </p:nvSpPr>
        <p:spPr/>
        <p:txBody>
          <a:bodyPr/>
          <a:lstStyle/>
          <a:p>
            <a:endParaRPr lang="nb-NO"/>
          </a:p>
        </p:txBody>
      </p:sp>
      <p:pic>
        <p:nvPicPr>
          <p:cNvPr id="5" name="Bilde 9">
            <a:extLst>
              <a:ext uri="{FF2B5EF4-FFF2-40B4-BE49-F238E27FC236}">
                <a16:creationId xmlns:a16="http://schemas.microsoft.com/office/drawing/2014/main" id="{E4EE27E0-9E1C-44B5-A408-D2F9EEFDF5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29638" y="217579"/>
            <a:ext cx="370800" cy="325855"/>
          </a:xfrm>
          <a:prstGeom prst="rect">
            <a:avLst/>
          </a:prstGeom>
        </p:spPr>
      </p:pic>
      <p:sp>
        <p:nvSpPr>
          <p:cNvPr id="6" name="Plassholder for dato 2">
            <a:extLst>
              <a:ext uri="{FF2B5EF4-FFF2-40B4-BE49-F238E27FC236}">
                <a16:creationId xmlns:a16="http://schemas.microsoft.com/office/drawing/2014/main" id="{CAA998EA-76FE-433F-B490-44EF9FB1CD3E}"/>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19.07.2026</a:t>
            </a:fld>
            <a:endParaRPr lang="nb-NO"/>
          </a:p>
        </p:txBody>
      </p:sp>
      <p:sp>
        <p:nvSpPr>
          <p:cNvPr id="7" name="Plassholder for lysbildenummer 4">
            <a:extLst>
              <a:ext uri="{FF2B5EF4-FFF2-40B4-BE49-F238E27FC236}">
                <a16:creationId xmlns:a16="http://schemas.microsoft.com/office/drawing/2014/main" id="{BE323D98-E5A6-490B-9724-FC2FD255E3BF}"/>
              </a:ext>
            </a:extLst>
          </p:cNvPr>
          <p:cNvSpPr>
            <a:spLocks noGrp="1"/>
          </p:cNvSpPr>
          <p:nvPr>
            <p:ph type="sldNum" sz="quarter" idx="12"/>
          </p:nvPr>
        </p:nvSpPr>
        <p:spPr>
          <a:xfrm>
            <a:off x="8324772" y="254339"/>
            <a:ext cx="2851228" cy="252334"/>
          </a:xfrm>
          <a:noFill/>
        </p:spPr>
        <p:txBody>
          <a:bodyPr/>
          <a:lstStyle>
            <a:lvl1pPr algn="r">
              <a:defRPr>
                <a:solidFill>
                  <a:schemeClr val="accent2"/>
                </a:solidFill>
              </a:defRPr>
            </a:lvl1pPr>
          </a:lstStyle>
          <a:p>
            <a:fld id="{BC9DEAA0-3EDB-4C7B-956D-2146C6DE9633}" type="slidenum">
              <a:rPr lang="nb-NO" smtClean="0"/>
              <a:pPr/>
              <a:t>‹#›</a:t>
            </a:fld>
            <a:endParaRPr lang="nb-NO"/>
          </a:p>
        </p:txBody>
      </p:sp>
    </p:spTree>
    <p:extLst>
      <p:ext uri="{BB962C8B-B14F-4D97-AF65-F5344CB8AC3E}">
        <p14:creationId xmlns:p14="http://schemas.microsoft.com/office/powerpoint/2010/main" val="31356099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Avslutningsside">
    <p:bg>
      <p:bgPr>
        <a:solidFill>
          <a:schemeClr val="accent1"/>
        </a:solidFill>
        <a:effectLst/>
      </p:bgPr>
    </p:bg>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11301305-9B1D-4779-A0F9-84D5D285C54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7900"/>
          </a:xfrm>
          <a:prstGeom prst="rect">
            <a:avLst/>
          </a:prstGeom>
        </p:spPr>
      </p:pic>
      <p:sp>
        <p:nvSpPr>
          <p:cNvPr id="6" name="Plassholder for tekst 5">
            <a:extLst>
              <a:ext uri="{FF2B5EF4-FFF2-40B4-BE49-F238E27FC236}">
                <a16:creationId xmlns:a16="http://schemas.microsoft.com/office/drawing/2014/main" id="{BA7F79C2-60CD-4417-A8A4-ADDE30553B6F}"/>
              </a:ext>
            </a:extLst>
          </p:cNvPr>
          <p:cNvSpPr>
            <a:spLocks noGrp="1"/>
          </p:cNvSpPr>
          <p:nvPr>
            <p:ph type="body" sz="quarter" idx="10"/>
          </p:nvPr>
        </p:nvSpPr>
        <p:spPr>
          <a:xfrm>
            <a:off x="3688640" y="3140557"/>
            <a:ext cx="4814720" cy="430937"/>
          </a:xfrm>
        </p:spPr>
        <p:txBody>
          <a:bodyPr anchor="b" anchorCtr="0">
            <a:normAutofit/>
          </a:bodyPr>
          <a:lstStyle>
            <a:lvl1pPr marL="0" indent="0" algn="ctr">
              <a:spcBef>
                <a:spcPts val="0"/>
              </a:spcBef>
              <a:buNone/>
              <a:defRPr>
                <a:solidFill>
                  <a:schemeClr val="bg2"/>
                </a:solidFill>
                <a:latin typeface="+mj-lt"/>
              </a:defRPr>
            </a:lvl1pPr>
          </a:lstStyle>
          <a:p>
            <a:pPr lvl="0"/>
            <a:r>
              <a:rPr lang="en-US"/>
              <a:t>Click to edit Master text styles</a:t>
            </a:r>
          </a:p>
        </p:txBody>
      </p:sp>
      <p:sp>
        <p:nvSpPr>
          <p:cNvPr id="7" name="Plassholder for tekst 5">
            <a:extLst>
              <a:ext uri="{FF2B5EF4-FFF2-40B4-BE49-F238E27FC236}">
                <a16:creationId xmlns:a16="http://schemas.microsoft.com/office/drawing/2014/main" id="{BC2FD59A-23FA-48AB-9569-45424E2B3393}"/>
              </a:ext>
            </a:extLst>
          </p:cNvPr>
          <p:cNvSpPr>
            <a:spLocks noGrp="1"/>
          </p:cNvSpPr>
          <p:nvPr>
            <p:ph type="body" sz="quarter" idx="11" hasCustomPrompt="1"/>
          </p:nvPr>
        </p:nvSpPr>
        <p:spPr>
          <a:xfrm>
            <a:off x="3688640" y="4145143"/>
            <a:ext cx="4814720" cy="215468"/>
          </a:xfrm>
        </p:spPr>
        <p:txBody>
          <a:bodyPr anchor="t" anchorCtr="0">
            <a:normAutofit/>
          </a:bodyPr>
          <a:lstStyle>
            <a:lvl1pPr marL="0" indent="0" algn="ctr">
              <a:spcBef>
                <a:spcPts val="0"/>
              </a:spcBef>
              <a:buNone/>
              <a:defRPr>
                <a:solidFill>
                  <a:schemeClr val="bg2"/>
                </a:solidFill>
                <a:latin typeface="+mn-lt"/>
              </a:defRPr>
            </a:lvl1pPr>
          </a:lstStyle>
          <a:p>
            <a:pPr lvl="0"/>
            <a:r>
              <a:rPr lang="nb-NO"/>
              <a:t>Navn </a:t>
            </a:r>
            <a:r>
              <a:rPr lang="nb-NO" err="1"/>
              <a:t>Navnesen</a:t>
            </a:r>
            <a:endParaRPr lang="nb-NO"/>
          </a:p>
        </p:txBody>
      </p:sp>
      <p:sp>
        <p:nvSpPr>
          <p:cNvPr id="8" name="Plassholder for tekst 5">
            <a:extLst>
              <a:ext uri="{FF2B5EF4-FFF2-40B4-BE49-F238E27FC236}">
                <a16:creationId xmlns:a16="http://schemas.microsoft.com/office/drawing/2014/main" id="{C4A3D18B-38FB-41A9-A39A-A96CD064A346}"/>
              </a:ext>
            </a:extLst>
          </p:cNvPr>
          <p:cNvSpPr>
            <a:spLocks noGrp="1"/>
          </p:cNvSpPr>
          <p:nvPr>
            <p:ph type="body" sz="quarter" idx="12" hasCustomPrompt="1"/>
          </p:nvPr>
        </p:nvSpPr>
        <p:spPr>
          <a:xfrm>
            <a:off x="3688640" y="4367517"/>
            <a:ext cx="4814720" cy="184687"/>
          </a:xfrm>
        </p:spPr>
        <p:txBody>
          <a:bodyPr anchor="t" anchorCtr="0">
            <a:normAutofit/>
          </a:bodyPr>
          <a:lstStyle>
            <a:lvl1pPr marL="0" indent="0" algn="ctr">
              <a:spcBef>
                <a:spcPts val="0"/>
              </a:spcBef>
              <a:buNone/>
              <a:defRPr sz="1200" i="1">
                <a:solidFill>
                  <a:schemeClr val="bg2"/>
                </a:solidFill>
                <a:latin typeface="+mn-lt"/>
              </a:defRPr>
            </a:lvl1pPr>
          </a:lstStyle>
          <a:p>
            <a:pPr lvl="0"/>
            <a:r>
              <a:rPr lang="nb-NO"/>
              <a:t>Jobbtittel</a:t>
            </a:r>
          </a:p>
        </p:txBody>
      </p:sp>
      <p:sp>
        <p:nvSpPr>
          <p:cNvPr id="9" name="Plassholder for tekst 5">
            <a:extLst>
              <a:ext uri="{FF2B5EF4-FFF2-40B4-BE49-F238E27FC236}">
                <a16:creationId xmlns:a16="http://schemas.microsoft.com/office/drawing/2014/main" id="{3265E5E8-C198-428D-8453-37059386F7FC}"/>
              </a:ext>
            </a:extLst>
          </p:cNvPr>
          <p:cNvSpPr>
            <a:spLocks noGrp="1"/>
          </p:cNvSpPr>
          <p:nvPr>
            <p:ph type="body" sz="quarter" idx="13" hasCustomPrompt="1"/>
          </p:nvPr>
        </p:nvSpPr>
        <p:spPr>
          <a:xfrm>
            <a:off x="3688640" y="4959865"/>
            <a:ext cx="4814720" cy="184687"/>
          </a:xfrm>
        </p:spPr>
        <p:txBody>
          <a:bodyPr anchor="t" anchorCtr="0">
            <a:normAutofit/>
          </a:bodyPr>
          <a:lstStyle>
            <a:lvl1pPr marL="0" indent="0" algn="ctr">
              <a:spcBef>
                <a:spcPts val="0"/>
              </a:spcBef>
              <a:buNone/>
              <a:defRPr sz="1200">
                <a:solidFill>
                  <a:schemeClr val="bg2"/>
                </a:solidFill>
                <a:latin typeface="+mn-lt"/>
              </a:defRPr>
            </a:lvl1pPr>
          </a:lstStyle>
          <a:p>
            <a:pPr lvl="0"/>
            <a:r>
              <a:rPr lang="nb-NO"/>
              <a:t>@</a:t>
            </a:r>
            <a:r>
              <a:rPr lang="nb-NO" err="1"/>
              <a:t>navn_navnesen</a:t>
            </a:r>
            <a:endParaRPr lang="nb-NO"/>
          </a:p>
        </p:txBody>
      </p:sp>
      <p:sp>
        <p:nvSpPr>
          <p:cNvPr id="14" name="Rektangel 13">
            <a:extLst>
              <a:ext uri="{FF2B5EF4-FFF2-40B4-BE49-F238E27FC236}">
                <a16:creationId xmlns:a16="http://schemas.microsoft.com/office/drawing/2014/main" id="{168A8C16-9910-4A27-AD53-077908728F53}"/>
              </a:ext>
            </a:extLst>
          </p:cNvPr>
          <p:cNvSpPr/>
          <p:nvPr userDrawn="1"/>
        </p:nvSpPr>
        <p:spPr>
          <a:xfrm>
            <a:off x="4430575" y="3870932"/>
            <a:ext cx="3330850" cy="144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5" tIns="22863" rIns="45725" bIns="22863" numCol="1" spcCol="0" rtlCol="0" fromWordArt="0" anchor="ctr" anchorCtr="0" forceAA="0" compatLnSpc="1">
            <a:prstTxWarp prst="textNoShape">
              <a:avLst/>
            </a:prstTxWarp>
            <a:noAutofit/>
          </a:bodyPr>
          <a:lstStyle/>
          <a:p>
            <a:pPr algn="ctr"/>
            <a:endParaRPr lang="nb-NO" sz="900"/>
          </a:p>
        </p:txBody>
      </p:sp>
      <p:sp>
        <p:nvSpPr>
          <p:cNvPr id="19" name="Plassholder for tekst 18">
            <a:extLst>
              <a:ext uri="{FF2B5EF4-FFF2-40B4-BE49-F238E27FC236}">
                <a16:creationId xmlns:a16="http://schemas.microsoft.com/office/drawing/2014/main" id="{460589EB-4579-4758-9C4B-2B2CA5D7F820}"/>
              </a:ext>
            </a:extLst>
          </p:cNvPr>
          <p:cNvSpPr>
            <a:spLocks noGrp="1"/>
          </p:cNvSpPr>
          <p:nvPr>
            <p:ph type="body" sz="quarter" idx="14" hasCustomPrompt="1"/>
          </p:nvPr>
        </p:nvSpPr>
        <p:spPr>
          <a:xfrm>
            <a:off x="5222380" y="4966855"/>
            <a:ext cx="172235" cy="170708"/>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360047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side (blå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95866E89-55A4-42CE-83AB-27DF3263F2E5}"/>
              </a:ext>
            </a:extLst>
          </p:cNvPr>
          <p:cNvSpPr>
            <a:spLocks noGrp="1"/>
          </p:cNvSpPr>
          <p:nvPr>
            <p:ph type="ctrTitle"/>
          </p:nvPr>
        </p:nvSpPr>
        <p:spPr>
          <a:xfrm>
            <a:off x="2772707" y="2280091"/>
            <a:ext cx="6385922" cy="1708358"/>
          </a:xfrm>
        </p:spPr>
        <p:txBody>
          <a:bodyPr wrap="square" anchor="b" anchorCtr="0">
            <a:normAutofit/>
          </a:bodyPr>
          <a:lstStyle>
            <a:lvl1pPr algn="l">
              <a:defRPr sz="3701">
                <a:solidFill>
                  <a:schemeClr val="bg1"/>
                </a:solidFill>
              </a:defRPr>
            </a:lvl1pPr>
          </a:lstStyle>
          <a:p>
            <a:r>
              <a:rPr lang="en-US"/>
              <a:t>Click to edit Master title style</a:t>
            </a:r>
            <a:endParaRPr lang="nb-NO"/>
          </a:p>
        </p:txBody>
      </p:sp>
      <p:sp>
        <p:nvSpPr>
          <p:cNvPr id="7" name="Plassholder for tekst 6">
            <a:extLst>
              <a:ext uri="{FF2B5EF4-FFF2-40B4-BE49-F238E27FC236}">
                <a16:creationId xmlns:a16="http://schemas.microsoft.com/office/drawing/2014/main" id="{9762149E-9F6D-45D4-AB63-5A94E99C2A1C}"/>
              </a:ext>
            </a:extLst>
          </p:cNvPr>
          <p:cNvSpPr>
            <a:spLocks noGrp="1"/>
          </p:cNvSpPr>
          <p:nvPr>
            <p:ph type="body" sz="quarter" idx="10"/>
          </p:nvPr>
        </p:nvSpPr>
        <p:spPr>
          <a:xfrm>
            <a:off x="2772707" y="4209459"/>
            <a:ext cx="6385922" cy="307812"/>
          </a:xfrm>
        </p:spPr>
        <p:txBody>
          <a:bodyPr wrap="square">
            <a:spAutoFit/>
          </a:bodyPr>
          <a:lstStyle>
            <a:lvl1pPr marL="0" indent="0">
              <a:buNone/>
              <a:defRPr sz="2000">
                <a:solidFill>
                  <a:schemeClr val="bg1"/>
                </a:solidFill>
                <a:latin typeface="+mn-lt"/>
              </a:defRPr>
            </a:lvl1pPr>
          </a:lstStyle>
          <a:p>
            <a:pPr lvl="0"/>
            <a:r>
              <a:rPr lang="en-US"/>
              <a:t>Click to edit Master text styles</a:t>
            </a:r>
          </a:p>
        </p:txBody>
      </p:sp>
      <p:sp>
        <p:nvSpPr>
          <p:cNvPr id="10" name="Plassholder for tekst 9">
            <a:extLst>
              <a:ext uri="{FF2B5EF4-FFF2-40B4-BE49-F238E27FC236}">
                <a16:creationId xmlns:a16="http://schemas.microsoft.com/office/drawing/2014/main" id="{C1853A54-465E-4C42-9BBD-2B6DA6D91003}"/>
              </a:ext>
            </a:extLst>
          </p:cNvPr>
          <p:cNvSpPr>
            <a:spLocks noGrp="1"/>
          </p:cNvSpPr>
          <p:nvPr>
            <p:ph type="body" sz="quarter" idx="11"/>
          </p:nvPr>
        </p:nvSpPr>
        <p:spPr>
          <a:xfrm>
            <a:off x="2772707" y="892674"/>
            <a:ext cx="1477117" cy="646406"/>
          </a:xfrm>
          <a:blipFill dpi="0" rotWithShape="1">
            <a:blip r:embed="rId3"/>
            <a:srcRect/>
            <a:tile tx="0" ty="0" sx="100000" sy="100000" flip="none" algn="l"/>
          </a:blipFill>
        </p:spPr>
        <p:txBody>
          <a:bodyPr lIns="360000" anchor="b" anchorCtr="0">
            <a:normAutofit/>
          </a:bodyPr>
          <a:lstStyle>
            <a:lvl1pPr marL="0" indent="0">
              <a:spcBef>
                <a:spcPts val="0"/>
              </a:spcBef>
              <a:buNone/>
              <a:defRPr sz="1400">
                <a:solidFill>
                  <a:schemeClr val="bg1"/>
                </a:solidFill>
                <a:latin typeface="+mn-lt"/>
              </a:defRPr>
            </a:lvl1pPr>
          </a:lstStyle>
          <a:p>
            <a:pPr lvl="0"/>
            <a:r>
              <a:rPr lang="en-US"/>
              <a:t>Click to edit Master text styles</a:t>
            </a:r>
          </a:p>
        </p:txBody>
      </p:sp>
      <p:sp>
        <p:nvSpPr>
          <p:cNvPr id="12" name="Plassholder for tekst 9">
            <a:extLst>
              <a:ext uri="{FF2B5EF4-FFF2-40B4-BE49-F238E27FC236}">
                <a16:creationId xmlns:a16="http://schemas.microsoft.com/office/drawing/2014/main" id="{00A8B205-9254-4714-AFAA-F62716CB1687}"/>
              </a:ext>
            </a:extLst>
          </p:cNvPr>
          <p:cNvSpPr>
            <a:spLocks noGrp="1"/>
          </p:cNvSpPr>
          <p:nvPr>
            <p:ph type="body" sz="quarter" idx="12"/>
          </p:nvPr>
        </p:nvSpPr>
        <p:spPr>
          <a:xfrm>
            <a:off x="4447136" y="892674"/>
            <a:ext cx="1477117" cy="646406"/>
          </a:xfrm>
          <a:blipFill dpi="0" rotWithShape="1">
            <a:blip r:embed="rId3"/>
            <a:srcRect/>
            <a:tile tx="0" ty="0" sx="100000" sy="100000" flip="none" algn="l"/>
          </a:blipFill>
        </p:spPr>
        <p:txBody>
          <a:bodyPr lIns="360000" anchor="b" anchorCtr="0">
            <a:normAutofit/>
          </a:bodyPr>
          <a:lstStyle>
            <a:lvl1pPr marL="0" indent="0">
              <a:spcBef>
                <a:spcPts val="0"/>
              </a:spcBef>
              <a:buNone/>
              <a:defRPr sz="1400">
                <a:solidFill>
                  <a:schemeClr val="bg1"/>
                </a:solidFill>
                <a:latin typeface="+mn-lt"/>
              </a:defRPr>
            </a:lvl1pPr>
          </a:lstStyle>
          <a:p>
            <a:pPr lvl="0"/>
            <a:r>
              <a:rPr lang="en-US"/>
              <a:t>Click to edit Master text styles</a:t>
            </a:r>
          </a:p>
        </p:txBody>
      </p:sp>
      <p:sp>
        <p:nvSpPr>
          <p:cNvPr id="13" name="Plassholder for tekst 9">
            <a:extLst>
              <a:ext uri="{FF2B5EF4-FFF2-40B4-BE49-F238E27FC236}">
                <a16:creationId xmlns:a16="http://schemas.microsoft.com/office/drawing/2014/main" id="{D89F3877-9F73-417B-81CF-4AC72C50C1A6}"/>
              </a:ext>
            </a:extLst>
          </p:cNvPr>
          <p:cNvSpPr>
            <a:spLocks noGrp="1"/>
          </p:cNvSpPr>
          <p:nvPr>
            <p:ph type="body" sz="quarter" idx="13"/>
          </p:nvPr>
        </p:nvSpPr>
        <p:spPr>
          <a:xfrm>
            <a:off x="6121564" y="892674"/>
            <a:ext cx="1477117" cy="646406"/>
          </a:xfrm>
          <a:blipFill dpi="0" rotWithShape="1">
            <a:blip r:embed="rId3"/>
            <a:srcRect/>
            <a:tile tx="0" ty="0" sx="100000" sy="100000" flip="none" algn="l"/>
          </a:blipFill>
        </p:spPr>
        <p:txBody>
          <a:bodyPr lIns="360000" anchor="b" anchorCtr="0">
            <a:normAutofit/>
          </a:bodyPr>
          <a:lstStyle>
            <a:lvl1pPr marL="0" indent="0">
              <a:spcBef>
                <a:spcPts val="0"/>
              </a:spcBef>
              <a:buNone/>
              <a:defRPr sz="1400">
                <a:solidFill>
                  <a:schemeClr val="bg1"/>
                </a:solidFill>
                <a:latin typeface="+mn-lt"/>
              </a:defRPr>
            </a:lvl1pPr>
          </a:lstStyle>
          <a:p>
            <a:pPr lvl="0"/>
            <a:r>
              <a:rPr lang="en-US"/>
              <a:t>Click to edit Master text styles</a:t>
            </a:r>
          </a:p>
        </p:txBody>
      </p:sp>
      <p:pic>
        <p:nvPicPr>
          <p:cNvPr id="14" name="Bilde 13">
            <a:extLst>
              <a:ext uri="{FF2B5EF4-FFF2-40B4-BE49-F238E27FC236}">
                <a16:creationId xmlns:a16="http://schemas.microsoft.com/office/drawing/2014/main" id="{A03A5CC2-DD26-4CEE-AEBC-66C216D5CEB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26262" y="738178"/>
            <a:ext cx="885561" cy="778856"/>
          </a:xfrm>
          <a:prstGeom prst="rect">
            <a:avLst/>
          </a:prstGeom>
        </p:spPr>
      </p:pic>
    </p:spTree>
    <p:extLst>
      <p:ext uri="{BB962C8B-B14F-4D97-AF65-F5344CB8AC3E}">
        <p14:creationId xmlns:p14="http://schemas.microsoft.com/office/powerpoint/2010/main" val="37375389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_To spalt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68115A-3481-4E61-A3D9-E1E52AA7EA7A}"/>
              </a:ext>
            </a:extLst>
          </p:cNvPr>
          <p:cNvSpPr>
            <a:spLocks noGrp="1"/>
          </p:cNvSpPr>
          <p:nvPr>
            <p:ph type="title"/>
          </p:nvPr>
        </p:nvSpPr>
        <p:spPr/>
        <p:txBody>
          <a:bodyPr/>
          <a:lstStyle/>
          <a:p>
            <a:r>
              <a:rPr lang="en-US"/>
              <a:t>Click to edit Master title style</a:t>
            </a:r>
            <a:endParaRPr lang="nb-NO"/>
          </a:p>
        </p:txBody>
      </p:sp>
      <p:sp>
        <p:nvSpPr>
          <p:cNvPr id="3" name="Plassholder for innhold 2">
            <a:extLst>
              <a:ext uri="{FF2B5EF4-FFF2-40B4-BE49-F238E27FC236}">
                <a16:creationId xmlns:a16="http://schemas.microsoft.com/office/drawing/2014/main" id="{03B58D14-3117-4F57-B880-870F0E05CF88}"/>
              </a:ext>
            </a:extLst>
          </p:cNvPr>
          <p:cNvSpPr>
            <a:spLocks noGrp="1"/>
          </p:cNvSpPr>
          <p:nvPr>
            <p:ph idx="1"/>
          </p:nvPr>
        </p:nvSpPr>
        <p:spPr>
          <a:xfrm>
            <a:off x="1017260" y="2677824"/>
            <a:ext cx="10157482" cy="38295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bunntekst 4">
            <a:extLst>
              <a:ext uri="{FF2B5EF4-FFF2-40B4-BE49-F238E27FC236}">
                <a16:creationId xmlns:a16="http://schemas.microsoft.com/office/drawing/2014/main" id="{E3064FA1-EECA-49B5-8115-293B57F613FB}"/>
              </a:ext>
            </a:extLst>
          </p:cNvPr>
          <p:cNvSpPr>
            <a:spLocks noGrp="1"/>
          </p:cNvSpPr>
          <p:nvPr>
            <p:ph type="ftr" sz="quarter" idx="11"/>
          </p:nvPr>
        </p:nvSpPr>
        <p:spPr/>
        <p:txBody>
          <a:bodyPr/>
          <a:lstStyle/>
          <a:p>
            <a:endParaRPr lang="nb-NO"/>
          </a:p>
        </p:txBody>
      </p:sp>
      <p:sp>
        <p:nvSpPr>
          <p:cNvPr id="11" name="Plassholder for dato 2">
            <a:extLst>
              <a:ext uri="{FF2B5EF4-FFF2-40B4-BE49-F238E27FC236}">
                <a16:creationId xmlns:a16="http://schemas.microsoft.com/office/drawing/2014/main" id="{58C0512D-9C3C-4456-AD70-7526121C03B6}"/>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19.07.2026</a:t>
            </a:fld>
            <a:endParaRPr lang="nb-NO"/>
          </a:p>
        </p:txBody>
      </p:sp>
      <p:sp>
        <p:nvSpPr>
          <p:cNvPr id="12" name="Plassholder for lysbildenummer 4">
            <a:extLst>
              <a:ext uri="{FF2B5EF4-FFF2-40B4-BE49-F238E27FC236}">
                <a16:creationId xmlns:a16="http://schemas.microsoft.com/office/drawing/2014/main" id="{2CF4DC50-4B88-48CD-B745-766200A7CDEA}"/>
              </a:ext>
            </a:extLst>
          </p:cNvPr>
          <p:cNvSpPr>
            <a:spLocks noGrp="1"/>
          </p:cNvSpPr>
          <p:nvPr>
            <p:ph type="sldNum" sz="quarter" idx="12"/>
          </p:nvPr>
        </p:nvSpPr>
        <p:spPr>
          <a:xfrm>
            <a:off x="8324772" y="254339"/>
            <a:ext cx="2851228" cy="252334"/>
          </a:xfrm>
          <a:noFill/>
        </p:spPr>
        <p:txBody>
          <a:bodyPr/>
          <a:lstStyle>
            <a:lvl1pPr algn="r">
              <a:defRPr>
                <a:solidFill>
                  <a:schemeClr val="accent2"/>
                </a:solidFill>
              </a:defRPr>
            </a:lvl1pPr>
          </a:lstStyle>
          <a:p>
            <a:fld id="{BC9DEAA0-3EDB-4C7B-956D-2146C6DE9633}" type="slidenum">
              <a:rPr lang="nb-NO" smtClean="0"/>
              <a:pPr/>
              <a:t>‹#›</a:t>
            </a:fld>
            <a:endParaRPr lang="nb-NO"/>
          </a:p>
        </p:txBody>
      </p:sp>
      <p:pic>
        <p:nvPicPr>
          <p:cNvPr id="9" name="Picture 8">
            <a:extLst>
              <a:ext uri="{FF2B5EF4-FFF2-40B4-BE49-F238E27FC236}">
                <a16:creationId xmlns:a16="http://schemas.microsoft.com/office/drawing/2014/main" id="{14099A09-510F-4B44-AECB-4D4AE17719F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40245" y="195169"/>
            <a:ext cx="507024" cy="507024"/>
          </a:xfrm>
          <a:prstGeom prst="rect">
            <a:avLst/>
          </a:prstGeom>
        </p:spPr>
      </p:pic>
    </p:spTree>
    <p:extLst>
      <p:ext uri="{BB962C8B-B14F-4D97-AF65-F5344CB8AC3E}">
        <p14:creationId xmlns:p14="http://schemas.microsoft.com/office/powerpoint/2010/main" val="1744979489"/>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telside (blå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95866E89-55A4-42CE-83AB-27DF3263F2E5}"/>
              </a:ext>
            </a:extLst>
          </p:cNvPr>
          <p:cNvSpPr>
            <a:spLocks noGrp="1"/>
          </p:cNvSpPr>
          <p:nvPr>
            <p:ph type="ctrTitle"/>
          </p:nvPr>
        </p:nvSpPr>
        <p:spPr>
          <a:xfrm>
            <a:off x="2772707" y="2280091"/>
            <a:ext cx="6385922" cy="1708358"/>
          </a:xfrm>
        </p:spPr>
        <p:txBody>
          <a:bodyPr wrap="square" anchor="b" anchorCtr="0">
            <a:normAutofit/>
          </a:bodyPr>
          <a:lstStyle>
            <a:lvl1pPr algn="l">
              <a:defRPr sz="3701">
                <a:solidFill>
                  <a:schemeClr val="bg1"/>
                </a:solidFill>
              </a:defRPr>
            </a:lvl1pPr>
          </a:lstStyle>
          <a:p>
            <a:r>
              <a:rPr lang="en-US"/>
              <a:t>Click to edit Master title style</a:t>
            </a:r>
            <a:endParaRPr lang="nb-NO"/>
          </a:p>
        </p:txBody>
      </p:sp>
      <p:sp>
        <p:nvSpPr>
          <p:cNvPr id="7" name="Plassholder for tekst 6">
            <a:extLst>
              <a:ext uri="{FF2B5EF4-FFF2-40B4-BE49-F238E27FC236}">
                <a16:creationId xmlns:a16="http://schemas.microsoft.com/office/drawing/2014/main" id="{9762149E-9F6D-45D4-AB63-5A94E99C2A1C}"/>
              </a:ext>
            </a:extLst>
          </p:cNvPr>
          <p:cNvSpPr>
            <a:spLocks noGrp="1"/>
          </p:cNvSpPr>
          <p:nvPr>
            <p:ph type="body" sz="quarter" idx="10"/>
          </p:nvPr>
        </p:nvSpPr>
        <p:spPr>
          <a:xfrm>
            <a:off x="2772707" y="4209459"/>
            <a:ext cx="6385922" cy="307812"/>
          </a:xfrm>
        </p:spPr>
        <p:txBody>
          <a:bodyPr wrap="square">
            <a:spAutoFit/>
          </a:bodyPr>
          <a:lstStyle>
            <a:lvl1pPr marL="0" indent="0">
              <a:buNone/>
              <a:defRPr sz="2000">
                <a:solidFill>
                  <a:schemeClr val="bg1"/>
                </a:solidFill>
                <a:latin typeface="+mn-lt"/>
              </a:defRPr>
            </a:lvl1pPr>
          </a:lstStyle>
          <a:p>
            <a:pPr lvl="0"/>
            <a:r>
              <a:rPr lang="en-US"/>
              <a:t>Click to edit Master text styles</a:t>
            </a:r>
          </a:p>
        </p:txBody>
      </p:sp>
      <p:sp>
        <p:nvSpPr>
          <p:cNvPr id="10" name="Plassholder for tekst 9">
            <a:extLst>
              <a:ext uri="{FF2B5EF4-FFF2-40B4-BE49-F238E27FC236}">
                <a16:creationId xmlns:a16="http://schemas.microsoft.com/office/drawing/2014/main" id="{C1853A54-465E-4C42-9BBD-2B6DA6D91003}"/>
              </a:ext>
            </a:extLst>
          </p:cNvPr>
          <p:cNvSpPr>
            <a:spLocks noGrp="1"/>
          </p:cNvSpPr>
          <p:nvPr>
            <p:ph type="body" sz="quarter" idx="11"/>
          </p:nvPr>
        </p:nvSpPr>
        <p:spPr>
          <a:xfrm>
            <a:off x="2772707" y="892674"/>
            <a:ext cx="1477117" cy="646406"/>
          </a:xfrm>
          <a:blipFill dpi="0" rotWithShape="1">
            <a:blip r:embed="rId3"/>
            <a:srcRect/>
            <a:tile tx="0" ty="0" sx="100000" sy="100000" flip="none" algn="l"/>
          </a:blipFill>
        </p:spPr>
        <p:txBody>
          <a:bodyPr lIns="360000" anchor="b" anchorCtr="0">
            <a:normAutofit/>
          </a:bodyPr>
          <a:lstStyle>
            <a:lvl1pPr marL="0" indent="0">
              <a:spcBef>
                <a:spcPts val="0"/>
              </a:spcBef>
              <a:buNone/>
              <a:defRPr sz="1400">
                <a:solidFill>
                  <a:schemeClr val="bg1"/>
                </a:solidFill>
                <a:latin typeface="+mn-lt"/>
              </a:defRPr>
            </a:lvl1pPr>
          </a:lstStyle>
          <a:p>
            <a:pPr lvl="0"/>
            <a:r>
              <a:rPr lang="en-US"/>
              <a:t>Click to edit Master text styles</a:t>
            </a:r>
          </a:p>
        </p:txBody>
      </p:sp>
      <p:sp>
        <p:nvSpPr>
          <p:cNvPr id="12" name="Plassholder for tekst 9">
            <a:extLst>
              <a:ext uri="{FF2B5EF4-FFF2-40B4-BE49-F238E27FC236}">
                <a16:creationId xmlns:a16="http://schemas.microsoft.com/office/drawing/2014/main" id="{00A8B205-9254-4714-AFAA-F62716CB1687}"/>
              </a:ext>
            </a:extLst>
          </p:cNvPr>
          <p:cNvSpPr>
            <a:spLocks noGrp="1"/>
          </p:cNvSpPr>
          <p:nvPr>
            <p:ph type="body" sz="quarter" idx="12"/>
          </p:nvPr>
        </p:nvSpPr>
        <p:spPr>
          <a:xfrm>
            <a:off x="4447136" y="892674"/>
            <a:ext cx="1477117" cy="646406"/>
          </a:xfrm>
          <a:blipFill dpi="0" rotWithShape="1">
            <a:blip r:embed="rId3"/>
            <a:srcRect/>
            <a:tile tx="0" ty="0" sx="100000" sy="100000" flip="none" algn="l"/>
          </a:blipFill>
        </p:spPr>
        <p:txBody>
          <a:bodyPr lIns="360000" anchor="b" anchorCtr="0">
            <a:normAutofit/>
          </a:bodyPr>
          <a:lstStyle>
            <a:lvl1pPr marL="0" indent="0">
              <a:spcBef>
                <a:spcPts val="0"/>
              </a:spcBef>
              <a:buNone/>
              <a:defRPr sz="1400">
                <a:solidFill>
                  <a:schemeClr val="bg1"/>
                </a:solidFill>
                <a:latin typeface="+mn-lt"/>
              </a:defRPr>
            </a:lvl1pPr>
          </a:lstStyle>
          <a:p>
            <a:pPr lvl="0"/>
            <a:r>
              <a:rPr lang="en-US"/>
              <a:t>Click to edit Master text styles</a:t>
            </a:r>
          </a:p>
        </p:txBody>
      </p:sp>
      <p:sp>
        <p:nvSpPr>
          <p:cNvPr id="13" name="Plassholder for tekst 9">
            <a:extLst>
              <a:ext uri="{FF2B5EF4-FFF2-40B4-BE49-F238E27FC236}">
                <a16:creationId xmlns:a16="http://schemas.microsoft.com/office/drawing/2014/main" id="{D89F3877-9F73-417B-81CF-4AC72C50C1A6}"/>
              </a:ext>
            </a:extLst>
          </p:cNvPr>
          <p:cNvSpPr>
            <a:spLocks noGrp="1"/>
          </p:cNvSpPr>
          <p:nvPr>
            <p:ph type="body" sz="quarter" idx="13"/>
          </p:nvPr>
        </p:nvSpPr>
        <p:spPr>
          <a:xfrm>
            <a:off x="6121564" y="892674"/>
            <a:ext cx="1477117" cy="646406"/>
          </a:xfrm>
          <a:blipFill dpi="0" rotWithShape="1">
            <a:blip r:embed="rId3"/>
            <a:srcRect/>
            <a:tile tx="0" ty="0" sx="100000" sy="100000" flip="none" algn="l"/>
          </a:blipFill>
        </p:spPr>
        <p:txBody>
          <a:bodyPr lIns="360000" anchor="b" anchorCtr="0">
            <a:normAutofit/>
          </a:bodyPr>
          <a:lstStyle>
            <a:lvl1pPr marL="0" indent="0">
              <a:spcBef>
                <a:spcPts val="0"/>
              </a:spcBef>
              <a:buNone/>
              <a:defRPr sz="1400">
                <a:solidFill>
                  <a:schemeClr val="bg1"/>
                </a:solidFill>
                <a:latin typeface="+mn-lt"/>
              </a:defRPr>
            </a:lvl1pPr>
          </a:lstStyle>
          <a:p>
            <a:pPr lvl="0"/>
            <a:r>
              <a:rPr lang="en-US"/>
              <a:t>Click to edit Master text styles</a:t>
            </a:r>
          </a:p>
        </p:txBody>
      </p:sp>
      <p:pic>
        <p:nvPicPr>
          <p:cNvPr id="14" name="Bilde 13">
            <a:extLst>
              <a:ext uri="{FF2B5EF4-FFF2-40B4-BE49-F238E27FC236}">
                <a16:creationId xmlns:a16="http://schemas.microsoft.com/office/drawing/2014/main" id="{A03A5CC2-DD26-4CEE-AEBC-66C216D5CEB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26262" y="738178"/>
            <a:ext cx="885561" cy="778856"/>
          </a:xfrm>
          <a:prstGeom prst="rect">
            <a:avLst/>
          </a:prstGeom>
        </p:spPr>
      </p:pic>
    </p:spTree>
    <p:extLst>
      <p:ext uri="{BB962C8B-B14F-4D97-AF65-F5344CB8AC3E}">
        <p14:creationId xmlns:p14="http://schemas.microsoft.com/office/powerpoint/2010/main" val="2553409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telside (blå #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95866E89-55A4-42CE-83AB-27DF3263F2E5}"/>
              </a:ext>
            </a:extLst>
          </p:cNvPr>
          <p:cNvSpPr>
            <a:spLocks noGrp="1"/>
          </p:cNvSpPr>
          <p:nvPr>
            <p:ph type="ctrTitle"/>
          </p:nvPr>
        </p:nvSpPr>
        <p:spPr>
          <a:xfrm>
            <a:off x="2772707" y="2280091"/>
            <a:ext cx="6385922" cy="1708358"/>
          </a:xfrm>
        </p:spPr>
        <p:txBody>
          <a:bodyPr wrap="square" anchor="b" anchorCtr="0">
            <a:normAutofit/>
          </a:bodyPr>
          <a:lstStyle>
            <a:lvl1pPr algn="l">
              <a:defRPr sz="3701">
                <a:solidFill>
                  <a:schemeClr val="bg1"/>
                </a:solidFill>
              </a:defRPr>
            </a:lvl1pPr>
          </a:lstStyle>
          <a:p>
            <a:r>
              <a:rPr lang="en-US"/>
              <a:t>Click to edit Master title style</a:t>
            </a:r>
            <a:endParaRPr lang="nb-NO"/>
          </a:p>
        </p:txBody>
      </p:sp>
      <p:sp>
        <p:nvSpPr>
          <p:cNvPr id="7" name="Plassholder for tekst 6">
            <a:extLst>
              <a:ext uri="{FF2B5EF4-FFF2-40B4-BE49-F238E27FC236}">
                <a16:creationId xmlns:a16="http://schemas.microsoft.com/office/drawing/2014/main" id="{9762149E-9F6D-45D4-AB63-5A94E99C2A1C}"/>
              </a:ext>
            </a:extLst>
          </p:cNvPr>
          <p:cNvSpPr>
            <a:spLocks noGrp="1"/>
          </p:cNvSpPr>
          <p:nvPr>
            <p:ph type="body" sz="quarter" idx="10"/>
          </p:nvPr>
        </p:nvSpPr>
        <p:spPr>
          <a:xfrm>
            <a:off x="2772707" y="4209459"/>
            <a:ext cx="6385922" cy="307812"/>
          </a:xfrm>
        </p:spPr>
        <p:txBody>
          <a:bodyPr wrap="square">
            <a:spAutoFit/>
          </a:bodyPr>
          <a:lstStyle>
            <a:lvl1pPr marL="0" indent="0">
              <a:buNone/>
              <a:defRPr sz="2000">
                <a:solidFill>
                  <a:schemeClr val="bg1"/>
                </a:solidFill>
                <a:latin typeface="+mn-lt"/>
              </a:defRPr>
            </a:lvl1pPr>
          </a:lstStyle>
          <a:p>
            <a:pPr lvl="0"/>
            <a:r>
              <a:rPr lang="en-US"/>
              <a:t>Click to edit Master text styles</a:t>
            </a:r>
          </a:p>
        </p:txBody>
      </p:sp>
      <p:sp>
        <p:nvSpPr>
          <p:cNvPr id="10" name="Plassholder for tekst 9">
            <a:extLst>
              <a:ext uri="{FF2B5EF4-FFF2-40B4-BE49-F238E27FC236}">
                <a16:creationId xmlns:a16="http://schemas.microsoft.com/office/drawing/2014/main" id="{C1853A54-465E-4C42-9BBD-2B6DA6D91003}"/>
              </a:ext>
            </a:extLst>
          </p:cNvPr>
          <p:cNvSpPr>
            <a:spLocks noGrp="1"/>
          </p:cNvSpPr>
          <p:nvPr>
            <p:ph type="body" sz="quarter" idx="11"/>
          </p:nvPr>
        </p:nvSpPr>
        <p:spPr>
          <a:xfrm>
            <a:off x="2772707" y="892674"/>
            <a:ext cx="1477117" cy="646406"/>
          </a:xfrm>
          <a:blipFill dpi="0" rotWithShape="1">
            <a:blip r:embed="rId3"/>
            <a:srcRect/>
            <a:tile tx="0" ty="0" sx="100000" sy="100000" flip="none" algn="l"/>
          </a:blipFill>
        </p:spPr>
        <p:txBody>
          <a:bodyPr lIns="360000" anchor="b" anchorCtr="0">
            <a:normAutofit/>
          </a:bodyPr>
          <a:lstStyle>
            <a:lvl1pPr marL="0" indent="0">
              <a:spcBef>
                <a:spcPts val="0"/>
              </a:spcBef>
              <a:buNone/>
              <a:defRPr sz="1400">
                <a:solidFill>
                  <a:schemeClr val="bg1"/>
                </a:solidFill>
                <a:latin typeface="+mn-lt"/>
              </a:defRPr>
            </a:lvl1pPr>
          </a:lstStyle>
          <a:p>
            <a:pPr lvl="0"/>
            <a:r>
              <a:rPr lang="en-US"/>
              <a:t>Click to edit Master text styles</a:t>
            </a:r>
          </a:p>
        </p:txBody>
      </p:sp>
      <p:sp>
        <p:nvSpPr>
          <p:cNvPr id="12" name="Plassholder for tekst 9">
            <a:extLst>
              <a:ext uri="{FF2B5EF4-FFF2-40B4-BE49-F238E27FC236}">
                <a16:creationId xmlns:a16="http://schemas.microsoft.com/office/drawing/2014/main" id="{00A8B205-9254-4714-AFAA-F62716CB1687}"/>
              </a:ext>
            </a:extLst>
          </p:cNvPr>
          <p:cNvSpPr>
            <a:spLocks noGrp="1"/>
          </p:cNvSpPr>
          <p:nvPr>
            <p:ph type="body" sz="quarter" idx="12"/>
          </p:nvPr>
        </p:nvSpPr>
        <p:spPr>
          <a:xfrm>
            <a:off x="4447136" y="892674"/>
            <a:ext cx="1477117" cy="646406"/>
          </a:xfrm>
          <a:blipFill dpi="0" rotWithShape="1">
            <a:blip r:embed="rId3"/>
            <a:srcRect/>
            <a:tile tx="0" ty="0" sx="100000" sy="100000" flip="none" algn="l"/>
          </a:blipFill>
        </p:spPr>
        <p:txBody>
          <a:bodyPr lIns="360000" anchor="b" anchorCtr="0">
            <a:normAutofit/>
          </a:bodyPr>
          <a:lstStyle>
            <a:lvl1pPr marL="0" indent="0">
              <a:spcBef>
                <a:spcPts val="0"/>
              </a:spcBef>
              <a:buNone/>
              <a:defRPr sz="1400">
                <a:solidFill>
                  <a:schemeClr val="bg1"/>
                </a:solidFill>
                <a:latin typeface="+mn-lt"/>
              </a:defRPr>
            </a:lvl1pPr>
          </a:lstStyle>
          <a:p>
            <a:pPr lvl="0"/>
            <a:r>
              <a:rPr lang="en-US"/>
              <a:t>Click to edit Master text styles</a:t>
            </a:r>
          </a:p>
        </p:txBody>
      </p:sp>
      <p:sp>
        <p:nvSpPr>
          <p:cNvPr id="13" name="Plassholder for tekst 9">
            <a:extLst>
              <a:ext uri="{FF2B5EF4-FFF2-40B4-BE49-F238E27FC236}">
                <a16:creationId xmlns:a16="http://schemas.microsoft.com/office/drawing/2014/main" id="{D89F3877-9F73-417B-81CF-4AC72C50C1A6}"/>
              </a:ext>
            </a:extLst>
          </p:cNvPr>
          <p:cNvSpPr>
            <a:spLocks noGrp="1"/>
          </p:cNvSpPr>
          <p:nvPr>
            <p:ph type="body" sz="quarter" idx="13"/>
          </p:nvPr>
        </p:nvSpPr>
        <p:spPr>
          <a:xfrm>
            <a:off x="6121564" y="892674"/>
            <a:ext cx="1477117" cy="646406"/>
          </a:xfrm>
          <a:blipFill dpi="0" rotWithShape="1">
            <a:blip r:embed="rId3"/>
            <a:srcRect/>
            <a:tile tx="0" ty="0" sx="100000" sy="100000" flip="none" algn="l"/>
          </a:blipFill>
        </p:spPr>
        <p:txBody>
          <a:bodyPr lIns="360000" anchor="b" anchorCtr="0">
            <a:normAutofit/>
          </a:bodyPr>
          <a:lstStyle>
            <a:lvl1pPr marL="0" indent="0">
              <a:spcBef>
                <a:spcPts val="0"/>
              </a:spcBef>
              <a:buNone/>
              <a:defRPr sz="1400">
                <a:solidFill>
                  <a:schemeClr val="bg1"/>
                </a:solidFill>
                <a:latin typeface="+mn-lt"/>
              </a:defRPr>
            </a:lvl1pPr>
          </a:lstStyle>
          <a:p>
            <a:pPr lvl="0"/>
            <a:r>
              <a:rPr lang="en-US"/>
              <a:t>Click to edit Master text styles</a:t>
            </a:r>
          </a:p>
        </p:txBody>
      </p:sp>
      <p:pic>
        <p:nvPicPr>
          <p:cNvPr id="14" name="Bilde 13">
            <a:extLst>
              <a:ext uri="{FF2B5EF4-FFF2-40B4-BE49-F238E27FC236}">
                <a16:creationId xmlns:a16="http://schemas.microsoft.com/office/drawing/2014/main" id="{A03A5CC2-DD26-4CEE-AEBC-66C216D5CEB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26262" y="738178"/>
            <a:ext cx="885561" cy="778856"/>
          </a:xfrm>
          <a:prstGeom prst="rect">
            <a:avLst/>
          </a:prstGeom>
        </p:spPr>
      </p:pic>
    </p:spTree>
    <p:extLst>
      <p:ext uri="{BB962C8B-B14F-4D97-AF65-F5344CB8AC3E}">
        <p14:creationId xmlns:p14="http://schemas.microsoft.com/office/powerpoint/2010/main" val="4005596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side (bilde)">
    <p:bg>
      <p:bgPr>
        <a:solidFill>
          <a:schemeClr val="accent1"/>
        </a:solidFill>
        <a:effectLst/>
      </p:bgPr>
    </p:bg>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89752454-695E-4C55-9441-5E1695F528B0}"/>
              </a:ext>
            </a:extLst>
          </p:cNvPr>
          <p:cNvSpPr>
            <a:spLocks noGrp="1"/>
          </p:cNvSpPr>
          <p:nvPr>
            <p:ph type="pic" sz="quarter" idx="14"/>
          </p:nvPr>
        </p:nvSpPr>
        <p:spPr>
          <a:xfrm>
            <a:off x="0" y="0"/>
            <a:ext cx="12192000" cy="6858000"/>
          </a:xfrm>
          <a:blipFill dpi="0" rotWithShape="1">
            <a:blip r:embed="rId2" cstate="screen">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nb-NO"/>
          </a:p>
        </p:txBody>
      </p:sp>
      <p:sp>
        <p:nvSpPr>
          <p:cNvPr id="3" name="Tittel 1">
            <a:extLst>
              <a:ext uri="{FF2B5EF4-FFF2-40B4-BE49-F238E27FC236}">
                <a16:creationId xmlns:a16="http://schemas.microsoft.com/office/drawing/2014/main" id="{95866E89-55A4-42CE-83AB-27DF3263F2E5}"/>
              </a:ext>
            </a:extLst>
          </p:cNvPr>
          <p:cNvSpPr>
            <a:spLocks noGrp="1"/>
          </p:cNvSpPr>
          <p:nvPr>
            <p:ph type="ctrTitle"/>
          </p:nvPr>
        </p:nvSpPr>
        <p:spPr>
          <a:xfrm>
            <a:off x="2772707" y="2280091"/>
            <a:ext cx="6385922" cy="1708358"/>
          </a:xfrm>
        </p:spPr>
        <p:txBody>
          <a:bodyPr wrap="square" anchor="b" anchorCtr="0">
            <a:normAutofit/>
          </a:bodyPr>
          <a:lstStyle>
            <a:lvl1pPr algn="l">
              <a:defRPr sz="3701">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nb-NO"/>
          </a:p>
        </p:txBody>
      </p:sp>
      <p:sp>
        <p:nvSpPr>
          <p:cNvPr id="7" name="Plassholder for tekst 6">
            <a:extLst>
              <a:ext uri="{FF2B5EF4-FFF2-40B4-BE49-F238E27FC236}">
                <a16:creationId xmlns:a16="http://schemas.microsoft.com/office/drawing/2014/main" id="{9762149E-9F6D-45D4-AB63-5A94E99C2A1C}"/>
              </a:ext>
            </a:extLst>
          </p:cNvPr>
          <p:cNvSpPr>
            <a:spLocks noGrp="1"/>
          </p:cNvSpPr>
          <p:nvPr>
            <p:ph type="body" sz="quarter" idx="10"/>
          </p:nvPr>
        </p:nvSpPr>
        <p:spPr>
          <a:xfrm>
            <a:off x="2772707" y="4209459"/>
            <a:ext cx="6385922" cy="307812"/>
          </a:xfrm>
        </p:spPr>
        <p:txBody>
          <a:bodyPr wrap="square">
            <a:spAutoFit/>
          </a:bodyPr>
          <a:lstStyle>
            <a:lvl1pPr marL="0" indent="0">
              <a:spcBef>
                <a:spcPts val="0"/>
              </a:spcBef>
              <a:buNone/>
              <a:defRPr sz="2000">
                <a:solidFill>
                  <a:schemeClr val="bg1"/>
                </a:solidFill>
                <a:latin typeface="+mn-lt"/>
              </a:defRPr>
            </a:lvl1pPr>
          </a:lstStyle>
          <a:p>
            <a:pPr lvl="0"/>
            <a:r>
              <a:rPr lang="en-US"/>
              <a:t>Click to edit Master text styles</a:t>
            </a:r>
          </a:p>
        </p:txBody>
      </p:sp>
      <p:sp>
        <p:nvSpPr>
          <p:cNvPr id="10" name="Plassholder for tekst 9">
            <a:extLst>
              <a:ext uri="{FF2B5EF4-FFF2-40B4-BE49-F238E27FC236}">
                <a16:creationId xmlns:a16="http://schemas.microsoft.com/office/drawing/2014/main" id="{C1853A54-465E-4C42-9BBD-2B6DA6D91003}"/>
              </a:ext>
            </a:extLst>
          </p:cNvPr>
          <p:cNvSpPr>
            <a:spLocks noGrp="1"/>
          </p:cNvSpPr>
          <p:nvPr>
            <p:ph type="body" sz="quarter" idx="11"/>
          </p:nvPr>
        </p:nvSpPr>
        <p:spPr>
          <a:xfrm>
            <a:off x="2772707" y="892674"/>
            <a:ext cx="1477117" cy="646406"/>
          </a:xfrm>
          <a:blipFill dpi="0" rotWithShape="1">
            <a:blip r:embed="rId3"/>
            <a:srcRect/>
            <a:tile tx="0" ty="0" sx="100000" sy="100000" flip="none" algn="l"/>
          </a:blipFill>
        </p:spPr>
        <p:txBody>
          <a:bodyPr lIns="360000" anchor="b" anchorCtr="0">
            <a:normAutofit/>
          </a:bodyPr>
          <a:lstStyle>
            <a:lvl1pPr marL="0" indent="0">
              <a:spcBef>
                <a:spcPts val="0"/>
              </a:spcBef>
              <a:buNone/>
              <a:defRPr sz="1400">
                <a:solidFill>
                  <a:schemeClr val="accent1"/>
                </a:solidFill>
                <a:latin typeface="+mn-lt"/>
              </a:defRPr>
            </a:lvl1pPr>
          </a:lstStyle>
          <a:p>
            <a:pPr lvl="0"/>
            <a:r>
              <a:rPr lang="en-US"/>
              <a:t>Click to edit Master text styles</a:t>
            </a:r>
          </a:p>
        </p:txBody>
      </p:sp>
      <p:sp>
        <p:nvSpPr>
          <p:cNvPr id="12" name="Plassholder for tekst 9">
            <a:extLst>
              <a:ext uri="{FF2B5EF4-FFF2-40B4-BE49-F238E27FC236}">
                <a16:creationId xmlns:a16="http://schemas.microsoft.com/office/drawing/2014/main" id="{00A8B205-9254-4714-AFAA-F62716CB1687}"/>
              </a:ext>
            </a:extLst>
          </p:cNvPr>
          <p:cNvSpPr>
            <a:spLocks noGrp="1"/>
          </p:cNvSpPr>
          <p:nvPr>
            <p:ph type="body" sz="quarter" idx="12"/>
          </p:nvPr>
        </p:nvSpPr>
        <p:spPr>
          <a:xfrm>
            <a:off x="4447136" y="892674"/>
            <a:ext cx="1477117" cy="646406"/>
          </a:xfrm>
          <a:blipFill dpi="0" rotWithShape="1">
            <a:blip r:embed="rId3"/>
            <a:srcRect/>
            <a:tile tx="0" ty="0" sx="100000" sy="100000" flip="none" algn="l"/>
          </a:blipFill>
        </p:spPr>
        <p:txBody>
          <a:bodyPr lIns="360000" anchor="b" anchorCtr="0">
            <a:normAutofit/>
          </a:bodyPr>
          <a:lstStyle>
            <a:lvl1pPr marL="0" indent="0">
              <a:spcBef>
                <a:spcPts val="0"/>
              </a:spcBef>
              <a:buNone/>
              <a:defRPr sz="1400">
                <a:solidFill>
                  <a:schemeClr val="accent1"/>
                </a:solidFill>
                <a:latin typeface="+mn-lt"/>
              </a:defRPr>
            </a:lvl1pPr>
          </a:lstStyle>
          <a:p>
            <a:pPr lvl="0"/>
            <a:r>
              <a:rPr lang="en-US"/>
              <a:t>Click to edit Master text styles</a:t>
            </a:r>
          </a:p>
        </p:txBody>
      </p:sp>
      <p:sp>
        <p:nvSpPr>
          <p:cNvPr id="13" name="Plassholder for tekst 9">
            <a:extLst>
              <a:ext uri="{FF2B5EF4-FFF2-40B4-BE49-F238E27FC236}">
                <a16:creationId xmlns:a16="http://schemas.microsoft.com/office/drawing/2014/main" id="{D89F3877-9F73-417B-81CF-4AC72C50C1A6}"/>
              </a:ext>
            </a:extLst>
          </p:cNvPr>
          <p:cNvSpPr>
            <a:spLocks noGrp="1"/>
          </p:cNvSpPr>
          <p:nvPr>
            <p:ph type="body" sz="quarter" idx="13"/>
          </p:nvPr>
        </p:nvSpPr>
        <p:spPr>
          <a:xfrm>
            <a:off x="6121564" y="892674"/>
            <a:ext cx="1477117" cy="646406"/>
          </a:xfrm>
          <a:blipFill dpi="0" rotWithShape="1">
            <a:blip r:embed="rId3"/>
            <a:srcRect/>
            <a:tile tx="0" ty="0" sx="100000" sy="100000" flip="none" algn="l"/>
          </a:blipFill>
        </p:spPr>
        <p:txBody>
          <a:bodyPr lIns="360000" anchor="b" anchorCtr="0">
            <a:normAutofit/>
          </a:bodyPr>
          <a:lstStyle>
            <a:lvl1pPr marL="0" indent="0">
              <a:spcBef>
                <a:spcPts val="0"/>
              </a:spcBef>
              <a:buNone/>
              <a:defRPr sz="1400">
                <a:solidFill>
                  <a:schemeClr val="accent1"/>
                </a:solidFill>
                <a:latin typeface="+mn-lt"/>
              </a:defRPr>
            </a:lvl1pPr>
          </a:lstStyle>
          <a:p>
            <a:pPr lvl="0"/>
            <a:r>
              <a:rPr lang="en-US"/>
              <a:t>Click to edit Master text styles</a:t>
            </a:r>
          </a:p>
        </p:txBody>
      </p:sp>
      <p:sp>
        <p:nvSpPr>
          <p:cNvPr id="8" name="Plassholder for tekst 7">
            <a:extLst>
              <a:ext uri="{FF2B5EF4-FFF2-40B4-BE49-F238E27FC236}">
                <a16:creationId xmlns:a16="http://schemas.microsoft.com/office/drawing/2014/main" id="{BA5B87B6-1779-4797-9099-A12513B2FB53}"/>
              </a:ext>
            </a:extLst>
          </p:cNvPr>
          <p:cNvSpPr>
            <a:spLocks noGrp="1"/>
          </p:cNvSpPr>
          <p:nvPr>
            <p:ph type="body" sz="quarter" idx="15" hasCustomPrompt="1"/>
          </p:nvPr>
        </p:nvSpPr>
        <p:spPr>
          <a:xfrm>
            <a:off x="1026262" y="738178"/>
            <a:ext cx="885561" cy="778856"/>
          </a:xfrm>
          <a:prstGeom prst="rect">
            <a:avLst/>
          </a:prstGeom>
          <a:blipFill>
            <a:blip r:embed="rId4" cstate="screen">
              <a:extLst>
                <a:ext uri="{28A0092B-C50C-407E-A947-70E740481C1C}">
                  <a14:useLocalDpi xmlns:a14="http://schemas.microsoft.com/office/drawing/2010/main"/>
                </a:ext>
              </a:extLst>
            </a:blip>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2571394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genda (blå)">
    <p:bg>
      <p:bgPr>
        <a:solidFill>
          <a:schemeClr val="accent1"/>
        </a:solidFill>
        <a:effectLst/>
      </p:bgPr>
    </p:bg>
    <p:spTree>
      <p:nvGrpSpPr>
        <p:cNvPr id="1" name=""/>
        <p:cNvGrpSpPr/>
        <p:nvPr/>
      </p:nvGrpSpPr>
      <p:grpSpPr>
        <a:xfrm>
          <a:off x="0" y="0"/>
          <a:ext cx="0" cy="0"/>
          <a:chOff x="0" y="0"/>
          <a:chExt cx="0" cy="0"/>
        </a:xfrm>
      </p:grpSpPr>
      <p:sp>
        <p:nvSpPr>
          <p:cNvPr id="8" name="Plassholder for tabell 7">
            <a:extLst>
              <a:ext uri="{FF2B5EF4-FFF2-40B4-BE49-F238E27FC236}">
                <a16:creationId xmlns:a16="http://schemas.microsoft.com/office/drawing/2014/main" id="{40EA89DF-6330-4538-A0FF-73E918FCB95F}"/>
              </a:ext>
            </a:extLst>
          </p:cNvPr>
          <p:cNvSpPr>
            <a:spLocks noGrp="1"/>
          </p:cNvSpPr>
          <p:nvPr>
            <p:ph type="tbl" sz="quarter" idx="10"/>
          </p:nvPr>
        </p:nvSpPr>
        <p:spPr>
          <a:xfrm>
            <a:off x="5923512" y="508853"/>
            <a:ext cx="5252356" cy="5999063"/>
          </a:xfrm>
        </p:spPr>
        <p:txBody>
          <a:bodyPr/>
          <a:lstStyle>
            <a:lvl1pPr>
              <a:defRPr>
                <a:solidFill>
                  <a:schemeClr val="bg1"/>
                </a:solidFill>
              </a:defRPr>
            </a:lvl1pPr>
          </a:lstStyle>
          <a:p>
            <a:r>
              <a:rPr lang="en-US"/>
              <a:t>Click icon to add table</a:t>
            </a:r>
            <a:endParaRPr lang="nb-NO"/>
          </a:p>
        </p:txBody>
      </p:sp>
      <p:sp>
        <p:nvSpPr>
          <p:cNvPr id="11" name="Plassholder for tekst 8">
            <a:extLst>
              <a:ext uri="{FF2B5EF4-FFF2-40B4-BE49-F238E27FC236}">
                <a16:creationId xmlns:a16="http://schemas.microsoft.com/office/drawing/2014/main" id="{252F7E2D-12D7-4663-B780-1BB8B3616028}"/>
              </a:ext>
            </a:extLst>
          </p:cNvPr>
          <p:cNvSpPr>
            <a:spLocks noGrp="1"/>
          </p:cNvSpPr>
          <p:nvPr>
            <p:ph type="body" sz="quarter" idx="13"/>
          </p:nvPr>
        </p:nvSpPr>
        <p:spPr>
          <a:xfrm>
            <a:off x="1593407" y="2597908"/>
            <a:ext cx="3879988" cy="1662186"/>
          </a:xfrm>
        </p:spPr>
        <p:txBody>
          <a:bodyPr anchor="ctr" anchorCtr="0">
            <a:normAutofit/>
          </a:bodyPr>
          <a:lstStyle>
            <a:lvl1pPr marL="0" indent="0">
              <a:spcBef>
                <a:spcPts val="0"/>
              </a:spcBef>
              <a:buNone/>
              <a:defRPr sz="370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52455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genda (oransje)">
    <p:bg>
      <p:bgPr>
        <a:solidFill>
          <a:schemeClr val="accent2"/>
        </a:solidFill>
        <a:effectLst/>
      </p:bgPr>
    </p:bg>
    <p:spTree>
      <p:nvGrpSpPr>
        <p:cNvPr id="1" name=""/>
        <p:cNvGrpSpPr/>
        <p:nvPr/>
      </p:nvGrpSpPr>
      <p:grpSpPr>
        <a:xfrm>
          <a:off x="0" y="0"/>
          <a:ext cx="0" cy="0"/>
          <a:chOff x="0" y="0"/>
          <a:chExt cx="0" cy="0"/>
        </a:xfrm>
      </p:grpSpPr>
      <p:sp>
        <p:nvSpPr>
          <p:cNvPr id="8" name="Plassholder for tabell 7">
            <a:extLst>
              <a:ext uri="{FF2B5EF4-FFF2-40B4-BE49-F238E27FC236}">
                <a16:creationId xmlns:a16="http://schemas.microsoft.com/office/drawing/2014/main" id="{40EA89DF-6330-4538-A0FF-73E918FCB95F}"/>
              </a:ext>
            </a:extLst>
          </p:cNvPr>
          <p:cNvSpPr>
            <a:spLocks noGrp="1"/>
          </p:cNvSpPr>
          <p:nvPr>
            <p:ph type="tbl" sz="quarter" idx="10"/>
          </p:nvPr>
        </p:nvSpPr>
        <p:spPr>
          <a:xfrm>
            <a:off x="5923512" y="508853"/>
            <a:ext cx="5252356" cy="5999063"/>
          </a:xfrm>
        </p:spPr>
        <p:txBody>
          <a:bodyPr/>
          <a:lstStyle>
            <a:lvl1pPr>
              <a:defRPr>
                <a:solidFill>
                  <a:schemeClr val="bg1"/>
                </a:solidFill>
              </a:defRPr>
            </a:lvl1pPr>
          </a:lstStyle>
          <a:p>
            <a:r>
              <a:rPr lang="en-US"/>
              <a:t>Click icon to add table</a:t>
            </a:r>
            <a:endParaRPr lang="nb-NO"/>
          </a:p>
        </p:txBody>
      </p:sp>
      <p:sp>
        <p:nvSpPr>
          <p:cNvPr id="11" name="Plassholder for tekst 8">
            <a:extLst>
              <a:ext uri="{FF2B5EF4-FFF2-40B4-BE49-F238E27FC236}">
                <a16:creationId xmlns:a16="http://schemas.microsoft.com/office/drawing/2014/main" id="{252F7E2D-12D7-4663-B780-1BB8B3616028}"/>
              </a:ext>
            </a:extLst>
          </p:cNvPr>
          <p:cNvSpPr>
            <a:spLocks noGrp="1"/>
          </p:cNvSpPr>
          <p:nvPr>
            <p:ph type="body" sz="quarter" idx="13"/>
          </p:nvPr>
        </p:nvSpPr>
        <p:spPr>
          <a:xfrm>
            <a:off x="1593407" y="2597908"/>
            <a:ext cx="3879988" cy="1662186"/>
          </a:xfrm>
        </p:spPr>
        <p:txBody>
          <a:bodyPr anchor="ctr" anchorCtr="0">
            <a:normAutofit/>
          </a:bodyPr>
          <a:lstStyle>
            <a:lvl1pPr marL="0" indent="0">
              <a:spcBef>
                <a:spcPts val="0"/>
              </a:spcBef>
              <a:buNone/>
              <a:defRPr sz="370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2402471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o spalter tekst og diagram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71C73D6-F410-4488-B496-85B32BD20080}"/>
              </a:ext>
            </a:extLst>
          </p:cNvPr>
          <p:cNvSpPr/>
          <p:nvPr userDrawn="1"/>
        </p:nvSpPr>
        <p:spPr>
          <a:xfrm>
            <a:off x="8026448" y="0"/>
            <a:ext cx="41655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5" tIns="22863" rIns="45725" bIns="22863" numCol="1" spcCol="0" rtlCol="0" fromWordArt="0" anchor="ctr" anchorCtr="0" forceAA="0" compatLnSpc="1">
            <a:prstTxWarp prst="textNoShape">
              <a:avLst/>
            </a:prstTxWarp>
            <a:noAutofit/>
          </a:bodyPr>
          <a:lstStyle/>
          <a:p>
            <a:pPr algn="ctr"/>
            <a:endParaRPr lang="nb-NO" sz="900"/>
          </a:p>
        </p:txBody>
      </p:sp>
      <p:sp>
        <p:nvSpPr>
          <p:cNvPr id="2" name="Tittel 1">
            <a:extLst>
              <a:ext uri="{FF2B5EF4-FFF2-40B4-BE49-F238E27FC236}">
                <a16:creationId xmlns:a16="http://schemas.microsoft.com/office/drawing/2014/main" id="{CB86CC93-E3EB-426D-A477-0B497F31AB6F}"/>
              </a:ext>
            </a:extLst>
          </p:cNvPr>
          <p:cNvSpPr>
            <a:spLocks noGrp="1"/>
          </p:cNvSpPr>
          <p:nvPr>
            <p:ph type="title"/>
          </p:nvPr>
        </p:nvSpPr>
        <p:spPr>
          <a:xfrm>
            <a:off x="1017259" y="1660975"/>
            <a:ext cx="6809948" cy="1138905"/>
          </a:xfrm>
        </p:spPr>
        <p:txBody>
          <a:bodyPr/>
          <a:lstStyle/>
          <a:p>
            <a:r>
              <a:rPr lang="en-US"/>
              <a:t>Click to edit Master title style</a:t>
            </a:r>
            <a:endParaRPr lang="nb-NO"/>
          </a:p>
        </p:txBody>
      </p:sp>
      <p:sp>
        <p:nvSpPr>
          <p:cNvPr id="8" name="Plassholder for tekst 7">
            <a:extLst>
              <a:ext uri="{FF2B5EF4-FFF2-40B4-BE49-F238E27FC236}">
                <a16:creationId xmlns:a16="http://schemas.microsoft.com/office/drawing/2014/main" id="{F4B4FF87-522B-423A-A716-36CB204E90EC}"/>
              </a:ext>
            </a:extLst>
          </p:cNvPr>
          <p:cNvSpPr>
            <a:spLocks noGrp="1"/>
          </p:cNvSpPr>
          <p:nvPr>
            <p:ph type="body" sz="quarter" idx="16"/>
          </p:nvPr>
        </p:nvSpPr>
        <p:spPr>
          <a:xfrm>
            <a:off x="1017259" y="3175367"/>
            <a:ext cx="3295185" cy="3332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9" name="Plassholder for diagram 5">
            <a:extLst>
              <a:ext uri="{FF2B5EF4-FFF2-40B4-BE49-F238E27FC236}">
                <a16:creationId xmlns:a16="http://schemas.microsoft.com/office/drawing/2014/main" id="{36A98C1F-0A54-4851-BF7B-676BCED6CD65}"/>
              </a:ext>
            </a:extLst>
          </p:cNvPr>
          <p:cNvSpPr>
            <a:spLocks noGrp="1"/>
          </p:cNvSpPr>
          <p:nvPr>
            <p:ph type="chart" sz="quarter" idx="15"/>
          </p:nvPr>
        </p:nvSpPr>
        <p:spPr>
          <a:xfrm>
            <a:off x="8425468" y="916728"/>
            <a:ext cx="2743201" cy="4850559"/>
          </a:xfrm>
        </p:spPr>
        <p:txBody>
          <a:bodyPr/>
          <a:lstStyle>
            <a:lvl1pPr>
              <a:defRPr>
                <a:solidFill>
                  <a:schemeClr val="bg1"/>
                </a:solidFill>
              </a:defRPr>
            </a:lvl1pPr>
          </a:lstStyle>
          <a:p>
            <a:r>
              <a:rPr lang="en-US"/>
              <a:t>Click icon to add chart</a:t>
            </a:r>
            <a:endParaRPr lang="nb-NO"/>
          </a:p>
        </p:txBody>
      </p:sp>
      <p:sp>
        <p:nvSpPr>
          <p:cNvPr id="10" name="Plassholder for tekst 14">
            <a:extLst>
              <a:ext uri="{FF2B5EF4-FFF2-40B4-BE49-F238E27FC236}">
                <a16:creationId xmlns:a16="http://schemas.microsoft.com/office/drawing/2014/main" id="{8EFDD3B3-3A56-4827-B21D-79B607062421}"/>
              </a:ext>
            </a:extLst>
          </p:cNvPr>
          <p:cNvSpPr>
            <a:spLocks noGrp="1"/>
          </p:cNvSpPr>
          <p:nvPr>
            <p:ph type="body" sz="quarter" idx="19"/>
          </p:nvPr>
        </p:nvSpPr>
        <p:spPr>
          <a:xfrm>
            <a:off x="8425468" y="6169322"/>
            <a:ext cx="2743201" cy="338593"/>
          </a:xfrm>
        </p:spPr>
        <p:txBody>
          <a:bodyPr anchor="t" anchorCtr="0">
            <a:normAutofit/>
          </a:bodyPr>
          <a:lstStyle>
            <a:lvl1pPr marL="0" indent="0">
              <a:buNone/>
              <a:defRPr sz="1100">
                <a:solidFill>
                  <a:schemeClr val="bg2"/>
                </a:solidFill>
              </a:defRPr>
            </a:lvl1pPr>
          </a:lstStyle>
          <a:p>
            <a:pPr lvl="0"/>
            <a:r>
              <a:rPr lang="en-US"/>
              <a:t>Click to edit Master text styles</a:t>
            </a:r>
          </a:p>
        </p:txBody>
      </p:sp>
      <p:cxnSp>
        <p:nvCxnSpPr>
          <p:cNvPr id="12" name="Rett linje 11">
            <a:extLst>
              <a:ext uri="{FF2B5EF4-FFF2-40B4-BE49-F238E27FC236}">
                <a16:creationId xmlns:a16="http://schemas.microsoft.com/office/drawing/2014/main" id="{5A8FD016-FDF5-4260-924F-328217691375}"/>
              </a:ext>
            </a:extLst>
          </p:cNvPr>
          <p:cNvCxnSpPr/>
          <p:nvPr userDrawn="1"/>
        </p:nvCxnSpPr>
        <p:spPr>
          <a:xfrm>
            <a:off x="8425468" y="6084004"/>
            <a:ext cx="16194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Plassholder for tekst 7">
            <a:extLst>
              <a:ext uri="{FF2B5EF4-FFF2-40B4-BE49-F238E27FC236}">
                <a16:creationId xmlns:a16="http://schemas.microsoft.com/office/drawing/2014/main" id="{E49B7884-3C05-4B62-9A00-0C2FF4625188}"/>
              </a:ext>
            </a:extLst>
          </p:cNvPr>
          <p:cNvSpPr>
            <a:spLocks noGrp="1"/>
          </p:cNvSpPr>
          <p:nvPr>
            <p:ph type="body" sz="quarter" idx="20"/>
          </p:nvPr>
        </p:nvSpPr>
        <p:spPr>
          <a:xfrm>
            <a:off x="4531753" y="3175367"/>
            <a:ext cx="3295185" cy="3332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4" name="Plassholder for dato 2">
            <a:extLst>
              <a:ext uri="{FF2B5EF4-FFF2-40B4-BE49-F238E27FC236}">
                <a16:creationId xmlns:a16="http://schemas.microsoft.com/office/drawing/2014/main" id="{BCF6CAB0-2CF9-435C-9B5D-D7DAAC5EF1C7}"/>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19.07.2026</a:t>
            </a:fld>
            <a:endParaRPr lang="nb-NO"/>
          </a:p>
        </p:txBody>
      </p:sp>
      <p:sp>
        <p:nvSpPr>
          <p:cNvPr id="15" name="Plassholder for bunntekst 3">
            <a:extLst>
              <a:ext uri="{FF2B5EF4-FFF2-40B4-BE49-F238E27FC236}">
                <a16:creationId xmlns:a16="http://schemas.microsoft.com/office/drawing/2014/main" id="{FD5BB5F5-36A4-4E72-9626-798BB65BA093}"/>
              </a:ext>
            </a:extLst>
          </p:cNvPr>
          <p:cNvSpPr>
            <a:spLocks noGrp="1"/>
          </p:cNvSpPr>
          <p:nvPr>
            <p:ph type="ftr" sz="quarter" idx="11"/>
          </p:nvPr>
        </p:nvSpPr>
        <p:spPr>
          <a:xfrm>
            <a:off x="4038600" y="254339"/>
            <a:ext cx="4114800" cy="252334"/>
          </a:xfrm>
        </p:spPr>
        <p:txBody>
          <a:bodyPr/>
          <a:lstStyle/>
          <a:p>
            <a:endParaRPr lang="nb-NO"/>
          </a:p>
        </p:txBody>
      </p:sp>
      <p:sp>
        <p:nvSpPr>
          <p:cNvPr id="16" name="Plassholder for lysbildenummer 4">
            <a:extLst>
              <a:ext uri="{FF2B5EF4-FFF2-40B4-BE49-F238E27FC236}">
                <a16:creationId xmlns:a16="http://schemas.microsoft.com/office/drawing/2014/main" id="{D6D94D77-DCAC-49A4-B3E5-E0B785CD61DA}"/>
              </a:ext>
            </a:extLst>
          </p:cNvPr>
          <p:cNvSpPr>
            <a:spLocks noGrp="1"/>
          </p:cNvSpPr>
          <p:nvPr>
            <p:ph type="sldNum" sz="quarter" idx="12"/>
          </p:nvPr>
        </p:nvSpPr>
        <p:spPr>
          <a:xfrm>
            <a:off x="8324772" y="254339"/>
            <a:ext cx="2851228" cy="252334"/>
          </a:xfrm>
          <a:noFill/>
        </p:spPr>
        <p:txBody>
          <a:bodyPr/>
          <a:lstStyle>
            <a:lvl1pPr algn="r">
              <a:defRPr/>
            </a:lvl1pPr>
          </a:lstStyle>
          <a:p>
            <a:fld id="{BC9DEAA0-3EDB-4C7B-956D-2146C6DE9633}" type="slidenum">
              <a:rPr lang="nb-NO" smtClean="0"/>
              <a:pPr/>
              <a:t>‹#›</a:t>
            </a:fld>
            <a:endParaRPr lang="nb-NO"/>
          </a:p>
        </p:txBody>
      </p:sp>
      <p:pic>
        <p:nvPicPr>
          <p:cNvPr id="17" name="Picture 16">
            <a:extLst>
              <a:ext uri="{FF2B5EF4-FFF2-40B4-BE49-F238E27FC236}">
                <a16:creationId xmlns:a16="http://schemas.microsoft.com/office/drawing/2014/main" id="{FBF217B0-D1EB-4161-A473-2C71FCD966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29638" y="217520"/>
            <a:ext cx="370800" cy="325972"/>
          </a:xfrm>
          <a:prstGeom prst="rect">
            <a:avLst/>
          </a:prstGeom>
        </p:spPr>
      </p:pic>
    </p:spTree>
    <p:extLst>
      <p:ext uri="{BB962C8B-B14F-4D97-AF65-F5344CB8AC3E}">
        <p14:creationId xmlns:p14="http://schemas.microsoft.com/office/powerpoint/2010/main" val="598285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98B30A50-2FA3-4B03-A4C1-03FA3141A818}"/>
              </a:ext>
            </a:extLst>
          </p:cNvPr>
          <p:cNvSpPr>
            <a:spLocks noGrp="1"/>
          </p:cNvSpPr>
          <p:nvPr>
            <p:ph type="title"/>
          </p:nvPr>
        </p:nvSpPr>
        <p:spPr>
          <a:xfrm>
            <a:off x="1017259" y="1097258"/>
            <a:ext cx="10157483" cy="1138905"/>
          </a:xfrm>
          <a:prstGeom prst="rect">
            <a:avLst/>
          </a:prstGeom>
        </p:spPr>
        <p:txBody>
          <a:bodyPr vert="horz" wrap="square" lIns="0" tIns="0" rIns="0" bIns="0" rtlCol="0" anchor="b" anchorCtr="0">
            <a:normAutofit/>
          </a:bodyPr>
          <a:lstStyle/>
          <a:p>
            <a:r>
              <a:rPr lang="nb-NO"/>
              <a:t>Klikk for å redigere tittelstil</a:t>
            </a:r>
          </a:p>
        </p:txBody>
      </p:sp>
      <p:sp>
        <p:nvSpPr>
          <p:cNvPr id="3" name="Plassholder for tekst 2">
            <a:extLst>
              <a:ext uri="{FF2B5EF4-FFF2-40B4-BE49-F238E27FC236}">
                <a16:creationId xmlns:a16="http://schemas.microsoft.com/office/drawing/2014/main" id="{8DF10BB0-BA0B-43D2-BD37-29944CA37A5A}"/>
              </a:ext>
            </a:extLst>
          </p:cNvPr>
          <p:cNvSpPr>
            <a:spLocks noGrp="1"/>
          </p:cNvSpPr>
          <p:nvPr>
            <p:ph type="body" idx="1"/>
          </p:nvPr>
        </p:nvSpPr>
        <p:spPr>
          <a:xfrm>
            <a:off x="1017259" y="2677824"/>
            <a:ext cx="10157483" cy="3829546"/>
          </a:xfrm>
          <a:prstGeom prst="rect">
            <a:avLst/>
          </a:prstGeom>
        </p:spPr>
        <p:txBody>
          <a:bodyPr vert="horz" lIns="0" tIns="0" rIns="0" bIns="0" rtlCol="0" anchor="t" anchorCtr="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595EA39-B489-4082-92B3-0AE4B7E3D927}"/>
              </a:ext>
            </a:extLst>
          </p:cNvPr>
          <p:cNvSpPr>
            <a:spLocks noGrp="1"/>
          </p:cNvSpPr>
          <p:nvPr>
            <p:ph type="dt" sz="half" idx="2"/>
          </p:nvPr>
        </p:nvSpPr>
        <p:spPr>
          <a:xfrm>
            <a:off x="8425469" y="254339"/>
            <a:ext cx="2743200" cy="252334"/>
          </a:xfrm>
          <a:prstGeom prst="rect">
            <a:avLst/>
          </a:prstGeom>
        </p:spPr>
        <p:txBody>
          <a:bodyPr vert="horz" lIns="0" tIns="0" rIns="0" bIns="0" rtlCol="0" anchor="ctr" anchorCtr="0">
            <a:noAutofit/>
          </a:bodyPr>
          <a:lstStyle>
            <a:lvl1pPr algn="r">
              <a:lnSpc>
                <a:spcPct val="100000"/>
              </a:lnSpc>
              <a:spcBef>
                <a:spcPts val="0"/>
              </a:spcBef>
              <a:defRPr sz="1900">
                <a:solidFill>
                  <a:schemeClr val="accent2"/>
                </a:solidFill>
                <a:latin typeface="+mn-lt"/>
              </a:defRPr>
            </a:lvl1pPr>
          </a:lstStyle>
          <a:p>
            <a:fld id="{D9E970DD-032A-4D66-A9D5-DBDEE2DF195D}" type="datetime1">
              <a:rPr lang="nb-NO" smtClean="0"/>
              <a:pPr/>
              <a:t>19.07.2026</a:t>
            </a:fld>
            <a:endParaRPr lang="nb-NO"/>
          </a:p>
        </p:txBody>
      </p:sp>
      <p:sp>
        <p:nvSpPr>
          <p:cNvPr id="5" name="Plassholder for bunntekst 4">
            <a:extLst>
              <a:ext uri="{FF2B5EF4-FFF2-40B4-BE49-F238E27FC236}">
                <a16:creationId xmlns:a16="http://schemas.microsoft.com/office/drawing/2014/main" id="{3345BE62-4EB9-467D-9408-F771C4B32588}"/>
              </a:ext>
            </a:extLst>
          </p:cNvPr>
          <p:cNvSpPr>
            <a:spLocks noGrp="1"/>
          </p:cNvSpPr>
          <p:nvPr>
            <p:ph type="ftr" sz="quarter" idx="3"/>
          </p:nvPr>
        </p:nvSpPr>
        <p:spPr>
          <a:xfrm>
            <a:off x="4038600" y="254339"/>
            <a:ext cx="4114800" cy="252334"/>
          </a:xfrm>
          <a:prstGeom prst="rect">
            <a:avLst/>
          </a:prstGeom>
        </p:spPr>
        <p:txBody>
          <a:bodyPr vert="horz" lIns="0" tIns="0" rIns="0" bIns="0" rtlCol="0" anchor="ctr" anchorCtr="0">
            <a:normAutofit/>
          </a:bodyPr>
          <a:lstStyle>
            <a:lvl1pPr algn="ctr">
              <a:lnSpc>
                <a:spcPct val="100000"/>
              </a:lnSpc>
              <a:spcBef>
                <a:spcPts val="0"/>
              </a:spcBef>
              <a:defRPr sz="1900">
                <a:solidFill>
                  <a:schemeClr val="accent2"/>
                </a:solidFill>
                <a:latin typeface="+mn-lt"/>
              </a:defRPr>
            </a:lvl1pPr>
          </a:lstStyle>
          <a:p>
            <a:endParaRPr lang="nb-NO"/>
          </a:p>
        </p:txBody>
      </p:sp>
      <p:sp>
        <p:nvSpPr>
          <p:cNvPr id="6" name="Plassholder for lysbildenummer 5">
            <a:extLst>
              <a:ext uri="{FF2B5EF4-FFF2-40B4-BE49-F238E27FC236}">
                <a16:creationId xmlns:a16="http://schemas.microsoft.com/office/drawing/2014/main" id="{2842EEA6-1EB5-4319-B1D4-F827A5DF4F8B}"/>
              </a:ext>
            </a:extLst>
          </p:cNvPr>
          <p:cNvSpPr>
            <a:spLocks noGrp="1"/>
          </p:cNvSpPr>
          <p:nvPr>
            <p:ph type="sldNum" sz="quarter" idx="4"/>
          </p:nvPr>
        </p:nvSpPr>
        <p:spPr>
          <a:xfrm>
            <a:off x="1017259" y="254339"/>
            <a:ext cx="2851228" cy="252334"/>
          </a:xfrm>
          <a:prstGeom prst="rect">
            <a:avLst/>
          </a:prstGeom>
          <a:blipFill dpi="0" rotWithShape="1">
            <a:blip r:embed="rId32">
              <a:extLst>
                <a:ext uri="{28A0092B-C50C-407E-A947-70E740481C1C}">
                  <a14:useLocalDpi xmlns:a14="http://schemas.microsoft.com/office/drawing/2010/main"/>
                </a:ext>
              </a:extLst>
            </a:blip>
            <a:srcRect/>
            <a:tile tx="0" ty="0" sx="100000" sy="100000" flip="none" algn="l"/>
          </a:blipFill>
        </p:spPr>
        <p:txBody>
          <a:bodyPr vert="horz" lIns="216000" tIns="0" rIns="0" bIns="0" rtlCol="0" anchor="ctr" anchorCtr="0">
            <a:noAutofit/>
          </a:bodyPr>
          <a:lstStyle>
            <a:lvl1pPr algn="l">
              <a:lnSpc>
                <a:spcPct val="100000"/>
              </a:lnSpc>
              <a:spcBef>
                <a:spcPts val="0"/>
              </a:spcBef>
              <a:defRPr sz="1900">
                <a:solidFill>
                  <a:schemeClr val="accent2"/>
                </a:solidFill>
                <a:latin typeface="+mn-lt"/>
              </a:defRPr>
            </a:lvl1pPr>
          </a:lstStyle>
          <a:p>
            <a:fld id="{BC9DEAA0-3EDB-4C7B-956D-2146C6DE9633}" type="slidenum">
              <a:rPr lang="nb-NO" smtClean="0"/>
              <a:pPr/>
              <a:t>‹#›</a:t>
            </a:fld>
            <a:endParaRPr lang="nb-NO"/>
          </a:p>
        </p:txBody>
      </p:sp>
      <p:pic>
        <p:nvPicPr>
          <p:cNvPr id="10" name="Bilde 9">
            <a:extLst>
              <a:ext uri="{FF2B5EF4-FFF2-40B4-BE49-F238E27FC236}">
                <a16:creationId xmlns:a16="http://schemas.microsoft.com/office/drawing/2014/main" id="{DBDCB2CB-FDCC-4A41-8505-64A91C2C89E0}"/>
              </a:ext>
            </a:extLst>
          </p:cNvPr>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288294" y="180818"/>
            <a:ext cx="370800" cy="325855"/>
          </a:xfrm>
          <a:prstGeom prst="rect">
            <a:avLst/>
          </a:prstGeom>
        </p:spPr>
      </p:pic>
    </p:spTree>
    <p:extLst>
      <p:ext uri="{BB962C8B-B14F-4D97-AF65-F5344CB8AC3E}">
        <p14:creationId xmlns:p14="http://schemas.microsoft.com/office/powerpoint/2010/main" val="429330928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22"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 id="2147483720" r:id="rId29"/>
    <p:sldLayoutId id="2147483721" r:id="rId30"/>
  </p:sldLayoutIdLst>
  <p:hf hdr="0" ftr="0" dt="0"/>
  <p:txStyles>
    <p:titleStyle>
      <a:lvl1pPr algn="l" defTabSz="457291" rtl="0" eaLnBrk="1" latinLnBrk="0" hangingPunct="1">
        <a:lnSpc>
          <a:spcPct val="100000"/>
        </a:lnSpc>
        <a:spcBef>
          <a:spcPts val="0"/>
        </a:spcBef>
        <a:buNone/>
        <a:defRPr sz="3701" kern="1200">
          <a:solidFill>
            <a:schemeClr val="accent1"/>
          </a:solidFill>
          <a:latin typeface="+mj-lt"/>
          <a:ea typeface="+mj-ea"/>
          <a:cs typeface="+mj-cs"/>
        </a:defRPr>
      </a:lvl1pPr>
    </p:titleStyle>
    <p:bodyStyle>
      <a:lvl1pPr marL="198040" indent="-198040" algn="l" defTabSz="457291" rtl="0" eaLnBrk="1" latinLnBrk="0" hangingPunct="1">
        <a:lnSpc>
          <a:spcPct val="100000"/>
        </a:lnSpc>
        <a:spcBef>
          <a:spcPts val="700"/>
        </a:spcBef>
        <a:buClr>
          <a:schemeClr val="accent2"/>
        </a:buClr>
        <a:buFont typeface="Arial" panose="020B0604020202020204" pitchFamily="34" charset="0"/>
        <a:buChar char="•"/>
        <a:defRPr sz="1800" kern="1200">
          <a:solidFill>
            <a:schemeClr val="dk2"/>
          </a:solidFill>
          <a:latin typeface="+mn-lt"/>
          <a:ea typeface="+mn-ea"/>
          <a:cs typeface="+mn-cs"/>
        </a:defRPr>
      </a:lvl1pPr>
      <a:lvl2pPr marL="396079" indent="-198040" algn="l" defTabSz="457291" rtl="0" eaLnBrk="1" latinLnBrk="0" hangingPunct="1">
        <a:lnSpc>
          <a:spcPct val="100000"/>
        </a:lnSpc>
        <a:spcBef>
          <a:spcPts val="0"/>
        </a:spcBef>
        <a:buClr>
          <a:schemeClr val="accent2"/>
        </a:buClr>
        <a:buFont typeface="Arial" panose="020B0604020202020204" pitchFamily="34" charset="0"/>
        <a:buChar char="•"/>
        <a:defRPr sz="1600" kern="1200">
          <a:solidFill>
            <a:schemeClr val="dk2"/>
          </a:solidFill>
          <a:latin typeface="+mn-lt"/>
          <a:ea typeface="+mn-ea"/>
          <a:cs typeface="+mn-cs"/>
        </a:defRPr>
      </a:lvl2pPr>
      <a:lvl3pPr marL="594119" indent="-198040" algn="l" defTabSz="457291" rtl="0" eaLnBrk="1" latinLnBrk="0" hangingPunct="1">
        <a:lnSpc>
          <a:spcPct val="100000"/>
        </a:lnSpc>
        <a:spcBef>
          <a:spcPts val="0"/>
        </a:spcBef>
        <a:buClr>
          <a:schemeClr val="accent2"/>
        </a:buClr>
        <a:buFont typeface="Arial" panose="020B0604020202020204" pitchFamily="34" charset="0"/>
        <a:buChar char="•"/>
        <a:defRPr sz="1400" kern="1200">
          <a:solidFill>
            <a:schemeClr val="dk2"/>
          </a:solidFill>
          <a:latin typeface="+mn-lt"/>
          <a:ea typeface="+mn-ea"/>
          <a:cs typeface="+mn-cs"/>
        </a:defRPr>
      </a:lvl3pPr>
      <a:lvl4pPr marL="792158" indent="-198040" algn="l" defTabSz="457291" rtl="0" eaLnBrk="1" latinLnBrk="0" hangingPunct="1">
        <a:lnSpc>
          <a:spcPct val="100000"/>
        </a:lnSpc>
        <a:spcBef>
          <a:spcPts val="0"/>
        </a:spcBef>
        <a:buClr>
          <a:schemeClr val="accent2"/>
        </a:buClr>
        <a:buFont typeface="Arial" panose="020B0604020202020204" pitchFamily="34" charset="0"/>
        <a:buChar char="•"/>
        <a:defRPr sz="1200" kern="1200">
          <a:solidFill>
            <a:schemeClr val="dk2"/>
          </a:solidFill>
          <a:latin typeface="+mn-lt"/>
          <a:ea typeface="+mn-ea"/>
          <a:cs typeface="+mn-cs"/>
        </a:defRPr>
      </a:lvl4pPr>
      <a:lvl5pPr marL="990198" indent="-198040" algn="l" defTabSz="457291" rtl="0" eaLnBrk="1" latinLnBrk="0" hangingPunct="1">
        <a:lnSpc>
          <a:spcPct val="100000"/>
        </a:lnSpc>
        <a:spcBef>
          <a:spcPts val="0"/>
        </a:spcBef>
        <a:buClr>
          <a:schemeClr val="accent2"/>
        </a:buClr>
        <a:buFont typeface="Arial" panose="020B0604020202020204" pitchFamily="34" charset="0"/>
        <a:buChar char="•"/>
        <a:defRPr sz="1100" kern="1200">
          <a:solidFill>
            <a:schemeClr val="dk2"/>
          </a:solidFill>
          <a:latin typeface="+mn-lt"/>
          <a:ea typeface="+mn-ea"/>
          <a:cs typeface="+mn-cs"/>
        </a:defRPr>
      </a:lvl5pPr>
      <a:lvl6pPr marL="1257551" indent="-114323" algn="l" defTabSz="457291"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6197" indent="-114323" algn="l" defTabSz="457291"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843" indent="-114323" algn="l" defTabSz="457291"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489" indent="-114323" algn="l" defTabSz="457291"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nb-NO"/>
      </a:defPPr>
      <a:lvl1pPr marL="0" algn="l" defTabSz="457291" rtl="0" eaLnBrk="1" latinLnBrk="0" hangingPunct="1">
        <a:defRPr sz="900" kern="1200">
          <a:solidFill>
            <a:schemeClr val="tx1"/>
          </a:solidFill>
          <a:latin typeface="+mn-lt"/>
          <a:ea typeface="+mn-ea"/>
          <a:cs typeface="+mn-cs"/>
        </a:defRPr>
      </a:lvl1pPr>
      <a:lvl2pPr marL="228646" algn="l" defTabSz="457291" rtl="0" eaLnBrk="1" latinLnBrk="0" hangingPunct="1">
        <a:defRPr sz="900" kern="1200">
          <a:solidFill>
            <a:schemeClr val="tx1"/>
          </a:solidFill>
          <a:latin typeface="+mn-lt"/>
          <a:ea typeface="+mn-ea"/>
          <a:cs typeface="+mn-cs"/>
        </a:defRPr>
      </a:lvl2pPr>
      <a:lvl3pPr marL="457291" algn="l" defTabSz="457291" rtl="0" eaLnBrk="1" latinLnBrk="0" hangingPunct="1">
        <a:defRPr sz="900" kern="1200">
          <a:solidFill>
            <a:schemeClr val="tx1"/>
          </a:solidFill>
          <a:latin typeface="+mn-lt"/>
          <a:ea typeface="+mn-ea"/>
          <a:cs typeface="+mn-cs"/>
        </a:defRPr>
      </a:lvl3pPr>
      <a:lvl4pPr marL="685937" algn="l" defTabSz="457291" rtl="0" eaLnBrk="1" latinLnBrk="0" hangingPunct="1">
        <a:defRPr sz="900" kern="1200">
          <a:solidFill>
            <a:schemeClr val="tx1"/>
          </a:solidFill>
          <a:latin typeface="+mn-lt"/>
          <a:ea typeface="+mn-ea"/>
          <a:cs typeface="+mn-cs"/>
        </a:defRPr>
      </a:lvl4pPr>
      <a:lvl5pPr marL="914583" algn="l" defTabSz="457291" rtl="0" eaLnBrk="1" latinLnBrk="0" hangingPunct="1">
        <a:defRPr sz="900" kern="1200">
          <a:solidFill>
            <a:schemeClr val="tx1"/>
          </a:solidFill>
          <a:latin typeface="+mn-lt"/>
          <a:ea typeface="+mn-ea"/>
          <a:cs typeface="+mn-cs"/>
        </a:defRPr>
      </a:lvl5pPr>
      <a:lvl6pPr marL="1143229" algn="l" defTabSz="457291" rtl="0" eaLnBrk="1" latinLnBrk="0" hangingPunct="1">
        <a:defRPr sz="900" kern="1200">
          <a:solidFill>
            <a:schemeClr val="tx1"/>
          </a:solidFill>
          <a:latin typeface="+mn-lt"/>
          <a:ea typeface="+mn-ea"/>
          <a:cs typeface="+mn-cs"/>
        </a:defRPr>
      </a:lvl6pPr>
      <a:lvl7pPr marL="1371874" algn="l" defTabSz="457291" rtl="0" eaLnBrk="1" latinLnBrk="0" hangingPunct="1">
        <a:defRPr sz="900" kern="1200">
          <a:solidFill>
            <a:schemeClr val="tx1"/>
          </a:solidFill>
          <a:latin typeface="+mn-lt"/>
          <a:ea typeface="+mn-ea"/>
          <a:cs typeface="+mn-cs"/>
        </a:defRPr>
      </a:lvl7pPr>
      <a:lvl8pPr marL="1600520" algn="l" defTabSz="457291" rtl="0" eaLnBrk="1" latinLnBrk="0" hangingPunct="1">
        <a:defRPr sz="900" kern="1200">
          <a:solidFill>
            <a:schemeClr val="tx1"/>
          </a:solidFill>
          <a:latin typeface="+mn-lt"/>
          <a:ea typeface="+mn-ea"/>
          <a:cs typeface="+mn-cs"/>
        </a:defRPr>
      </a:lvl8pPr>
      <a:lvl9pPr marL="1829166" algn="l" defTabSz="457291" rtl="0" eaLnBrk="1" latinLnBrk="0" hangingPunct="1">
        <a:defRPr sz="9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7040">
          <p15:clr>
            <a:srgbClr val="F26B43"/>
          </p15:clr>
        </p15:guide>
        <p15:guide id="4" pos="641">
          <p15:clr>
            <a:srgbClr val="F26B43"/>
          </p15:clr>
        </p15:guide>
        <p15:guide id="5" orient="horz" pos="1792">
          <p15:clr>
            <a:srgbClr val="F26B43"/>
          </p15:clr>
        </p15:guide>
        <p15:guide id="6" orient="horz" pos="1317">
          <p15:clr>
            <a:srgbClr val="F26B43"/>
          </p15:clr>
        </p15:guide>
        <p15:guide id="7" orient="horz" pos="4099">
          <p15:clr>
            <a:srgbClr val="F26B43"/>
          </p15:clr>
        </p15:guide>
        <p15:guide id="8" orient="horz" pos="32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2846F-60D4-B6FA-0F37-179E921177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53B3F9-E408-36FC-088E-1FBED570E432}"/>
              </a:ext>
            </a:extLst>
          </p:cNvPr>
          <p:cNvSpPr>
            <a:spLocks noGrp="1"/>
          </p:cNvSpPr>
          <p:nvPr>
            <p:ph type="title"/>
          </p:nvPr>
        </p:nvSpPr>
        <p:spPr>
          <a:xfrm>
            <a:off x="1017258" y="3637683"/>
            <a:ext cx="10157483" cy="1138905"/>
          </a:xfrm>
        </p:spPr>
        <p:txBody>
          <a:bodyPr>
            <a:normAutofit fontScale="90000"/>
          </a:bodyPr>
          <a:lstStyle/>
          <a:p>
            <a:pPr algn="ctr"/>
            <a:r>
              <a:rPr lang="en-US" b="1" dirty="0"/>
              <a:t>Weaving the Web of Assurance: AOPG as a Foundation for Coherent Safety Arguments</a:t>
            </a:r>
            <a:br>
              <a:rPr lang="en-US" b="1" dirty="0"/>
            </a:br>
            <a:br>
              <a:rPr lang="en-US" sz="1600" noProof="0" dirty="0"/>
            </a:br>
            <a:br>
              <a:rPr lang="en-US" sz="1600" noProof="0" dirty="0"/>
            </a:br>
            <a:r>
              <a:rPr lang="en-US" sz="2000" u="sng" noProof="0" dirty="0"/>
              <a:t>Peter Karpati</a:t>
            </a:r>
            <a:r>
              <a:rPr lang="en-US" sz="2000" noProof="0" dirty="0"/>
              <a:t> (IFE), </a:t>
            </a:r>
            <a:r>
              <a:rPr lang="en-US" sz="2000" dirty="0"/>
              <a:t>Xueli Gao (IFE), </a:t>
            </a:r>
            <a:r>
              <a:rPr lang="en-US" sz="2000" noProof="0" dirty="0"/>
              <a:t>Norbert Carte (US NRC</a:t>
            </a:r>
            <a:r>
              <a:rPr lang="en-US" sz="2000" dirty="0"/>
              <a:t>*)</a:t>
            </a:r>
            <a:br>
              <a:rPr lang="en-US" sz="2000" dirty="0"/>
            </a:br>
            <a:br>
              <a:rPr lang="en-US" sz="2000" dirty="0"/>
            </a:br>
            <a:r>
              <a:rPr lang="en-US" sz="2000" dirty="0">
                <a:ea typeface="Calibri"/>
                <a:cs typeface="Calibri"/>
              </a:rPr>
              <a:t>* The opinions expressed are those of the author and not necessarily those of his employer.</a:t>
            </a:r>
            <a:endParaRPr lang="en-US" sz="2000" noProof="0" dirty="0">
              <a:ea typeface="Calibri"/>
              <a:cs typeface="Calibri"/>
            </a:endParaRPr>
          </a:p>
        </p:txBody>
      </p:sp>
      <p:sp>
        <p:nvSpPr>
          <p:cNvPr id="10" name="Text Placeholder 4">
            <a:extLst>
              <a:ext uri="{FF2B5EF4-FFF2-40B4-BE49-F238E27FC236}">
                <a16:creationId xmlns:a16="http://schemas.microsoft.com/office/drawing/2014/main" id="{92A871FF-890D-FC7E-106F-DB17BA256B4E}"/>
              </a:ext>
            </a:extLst>
          </p:cNvPr>
          <p:cNvSpPr txBox="1">
            <a:spLocks/>
          </p:cNvSpPr>
          <p:nvPr/>
        </p:nvSpPr>
        <p:spPr>
          <a:xfrm>
            <a:off x="4447136" y="892673"/>
            <a:ext cx="1623301" cy="646407"/>
          </a:xfrm>
          <a:prstGeom prst="rect">
            <a:avLst/>
          </a:prstGeom>
          <a:blipFill dpi="0" rotWithShape="1">
            <a:blip r:embed="rId3"/>
            <a:srcRect/>
            <a:tile tx="0" ty="0" sx="100000" sy="100000" flip="none" algn="l"/>
          </a:blipFill>
        </p:spPr>
        <p:txBody>
          <a:bodyPr vert="horz" lIns="360000" tIns="0" rIns="0" bIns="0" rtlCol="0" anchor="b" anchorCtr="0">
            <a:normAutofit/>
          </a:bodyPr>
          <a:lstStyle>
            <a:lvl1pPr marL="0" indent="0" algn="l" defTabSz="457291" rtl="0" eaLnBrk="1" latinLnBrk="0" hangingPunct="1">
              <a:lnSpc>
                <a:spcPct val="100000"/>
              </a:lnSpc>
              <a:spcBef>
                <a:spcPts val="0"/>
              </a:spcBef>
              <a:buClr>
                <a:schemeClr val="accent2"/>
              </a:buClr>
              <a:buFont typeface="Arial" panose="020B0604020202020204" pitchFamily="34" charset="0"/>
              <a:buNone/>
              <a:defRPr sz="1400" b="0" i="0" kern="1200">
                <a:solidFill>
                  <a:schemeClr val="bg1"/>
                </a:solidFill>
                <a:latin typeface="Fira Sans Light" panose="020B0403050000020004" pitchFamily="34" charset="0"/>
                <a:ea typeface="+mn-ea"/>
                <a:cs typeface="+mn-cs"/>
              </a:defRPr>
            </a:lvl1pPr>
            <a:lvl2pPr marL="396079" indent="-198040" algn="l" defTabSz="457291" rtl="0" eaLnBrk="1" latinLnBrk="0" hangingPunct="1">
              <a:lnSpc>
                <a:spcPct val="100000"/>
              </a:lnSpc>
              <a:spcBef>
                <a:spcPts val="0"/>
              </a:spcBef>
              <a:buClr>
                <a:schemeClr val="accent2"/>
              </a:buClr>
              <a:buFont typeface="Arial" panose="020B0604020202020204" pitchFamily="34" charset="0"/>
              <a:buChar char="•"/>
              <a:defRPr sz="2400" b="0" i="0" kern="1200">
                <a:solidFill>
                  <a:schemeClr val="dk2"/>
                </a:solidFill>
                <a:latin typeface="Fira Sans Light" panose="020B0403050000020004" pitchFamily="34" charset="0"/>
                <a:ea typeface="+mn-ea"/>
                <a:cs typeface="+mn-cs"/>
              </a:defRPr>
            </a:lvl2pPr>
            <a:lvl3pPr marL="594119" indent="-198040" algn="l" defTabSz="457291" rtl="0" eaLnBrk="1" latinLnBrk="0" hangingPunct="1">
              <a:lnSpc>
                <a:spcPct val="100000"/>
              </a:lnSpc>
              <a:spcBef>
                <a:spcPts val="0"/>
              </a:spcBef>
              <a:buClr>
                <a:schemeClr val="accent2"/>
              </a:buClr>
              <a:buFont typeface="Arial" panose="020B0604020202020204" pitchFamily="34" charset="0"/>
              <a:buChar char="•"/>
              <a:defRPr sz="2000" b="0" i="0" kern="1200">
                <a:solidFill>
                  <a:schemeClr val="dk2"/>
                </a:solidFill>
                <a:latin typeface="Fira Sans Light" panose="020B0403050000020004" pitchFamily="34" charset="0"/>
                <a:ea typeface="+mn-ea"/>
                <a:cs typeface="+mn-cs"/>
              </a:defRPr>
            </a:lvl3pPr>
            <a:lvl4pPr marL="792158" indent="-198040" algn="l" defTabSz="457291" rtl="0" eaLnBrk="1" latinLnBrk="0" hangingPunct="1">
              <a:lnSpc>
                <a:spcPct val="100000"/>
              </a:lnSpc>
              <a:spcBef>
                <a:spcPts val="0"/>
              </a:spcBef>
              <a:buClr>
                <a:schemeClr val="accent2"/>
              </a:buClr>
              <a:buFont typeface="Arial" panose="020B0604020202020204" pitchFamily="34" charset="0"/>
              <a:buChar char="•"/>
              <a:defRPr sz="1800" b="0" i="0" kern="1200">
                <a:solidFill>
                  <a:schemeClr val="dk2"/>
                </a:solidFill>
                <a:latin typeface="Fira Sans Light" panose="020B0403050000020004" pitchFamily="34" charset="0"/>
                <a:ea typeface="+mn-ea"/>
                <a:cs typeface="+mn-cs"/>
              </a:defRPr>
            </a:lvl4pPr>
            <a:lvl5pPr marL="990198" indent="-198040" algn="l" defTabSz="457291" rtl="0" eaLnBrk="1" latinLnBrk="0" hangingPunct="1">
              <a:lnSpc>
                <a:spcPct val="100000"/>
              </a:lnSpc>
              <a:spcBef>
                <a:spcPts val="0"/>
              </a:spcBef>
              <a:buClr>
                <a:schemeClr val="accent2"/>
              </a:buClr>
              <a:buFont typeface="Arial" panose="020B0604020202020204" pitchFamily="34" charset="0"/>
              <a:buChar char="•"/>
              <a:defRPr sz="1600" b="0" i="0" kern="1200">
                <a:solidFill>
                  <a:schemeClr val="dk2"/>
                </a:solidFill>
                <a:latin typeface="Fira Sans Light" panose="020B0403050000020004" pitchFamily="34" charset="0"/>
                <a:ea typeface="+mn-ea"/>
                <a:cs typeface="+mn-cs"/>
              </a:defRPr>
            </a:lvl5pPr>
            <a:lvl6pPr marL="1257551" indent="-114323" algn="l" defTabSz="457291"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6197" indent="-114323" algn="l" defTabSz="457291"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843" indent="-114323" algn="l" defTabSz="457291"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489" indent="-114323" algn="l" defTabSz="457291"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a:lstStyle>
          <a:p>
            <a:pPr>
              <a:buClr>
                <a:srgbClr val="E04A1B"/>
              </a:buClr>
              <a:defRPr/>
            </a:pPr>
            <a:r>
              <a:rPr lang="en-US" dirty="0">
                <a:solidFill>
                  <a:prstClr val="white"/>
                </a:solidFill>
                <a:latin typeface="Calibri"/>
              </a:rPr>
              <a:t>PASM-18</a:t>
            </a:r>
            <a:endParaRPr lang="en-US" dirty="0">
              <a:solidFill>
                <a:prstClr val="white"/>
              </a:solidFill>
              <a:latin typeface="Calibri"/>
              <a:ea typeface="Calibri"/>
              <a:cs typeface="Calibri"/>
            </a:endParaRPr>
          </a:p>
          <a:p>
            <a:pPr>
              <a:buClr>
                <a:srgbClr val="E04A1B"/>
              </a:buClr>
              <a:defRPr/>
            </a:pPr>
            <a:r>
              <a:rPr lang="en-US" b="1" dirty="0"/>
              <a:t>July 19–24, 2026</a:t>
            </a:r>
          </a:p>
        </p:txBody>
      </p:sp>
      <p:sp>
        <p:nvSpPr>
          <p:cNvPr id="5" name="TextBox 4">
            <a:extLst>
              <a:ext uri="{FF2B5EF4-FFF2-40B4-BE49-F238E27FC236}">
                <a16:creationId xmlns:a16="http://schemas.microsoft.com/office/drawing/2014/main" id="{FE219AC0-26A1-93FB-6F70-741558C4D46C}"/>
              </a:ext>
            </a:extLst>
          </p:cNvPr>
          <p:cNvSpPr txBox="1"/>
          <p:nvPr/>
        </p:nvSpPr>
        <p:spPr>
          <a:xfrm>
            <a:off x="1761628" y="4465460"/>
            <a:ext cx="903514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1" u="none" strike="noStrike" kern="1200" cap="none" spc="0" normalizeH="0" baseline="0" noProof="0" dirty="0">
              <a:ln>
                <a:noFill/>
              </a:ln>
              <a:solidFill>
                <a:prstClr val="white"/>
              </a:solidFill>
              <a:effectLst/>
              <a:uLnTx/>
              <a:uFillTx/>
              <a:latin typeface="+mj-lt"/>
              <a:ea typeface="+mn-ea"/>
              <a:cs typeface="+mn-cs"/>
            </a:endParaRPr>
          </a:p>
        </p:txBody>
      </p:sp>
    </p:spTree>
    <p:extLst>
      <p:ext uri="{BB962C8B-B14F-4D97-AF65-F5344CB8AC3E}">
        <p14:creationId xmlns:p14="http://schemas.microsoft.com/office/powerpoint/2010/main" val="784706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F3156-24CE-F72A-8A36-C0599B6FF7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77B938-D84A-0875-805D-53E475024715}"/>
              </a:ext>
            </a:extLst>
          </p:cNvPr>
          <p:cNvSpPr>
            <a:spLocks noGrp="1"/>
          </p:cNvSpPr>
          <p:nvPr>
            <p:ph type="title"/>
          </p:nvPr>
        </p:nvSpPr>
        <p:spPr>
          <a:xfrm>
            <a:off x="1017258" y="591670"/>
            <a:ext cx="4264747" cy="1086522"/>
          </a:xfrm>
        </p:spPr>
        <p:txBody>
          <a:bodyPr>
            <a:normAutofit fontScale="90000"/>
          </a:bodyPr>
          <a:lstStyle/>
          <a:p>
            <a:r>
              <a:rPr lang="en-US" dirty="0"/>
              <a:t>Illustrative example – AOPG application</a:t>
            </a:r>
          </a:p>
        </p:txBody>
      </p:sp>
      <p:sp>
        <p:nvSpPr>
          <p:cNvPr id="3" name="Content Placeholder 2">
            <a:extLst>
              <a:ext uri="{FF2B5EF4-FFF2-40B4-BE49-F238E27FC236}">
                <a16:creationId xmlns:a16="http://schemas.microsoft.com/office/drawing/2014/main" id="{7D3D4397-FC81-9C7D-18AD-9F1510196F02}"/>
              </a:ext>
            </a:extLst>
          </p:cNvPr>
          <p:cNvSpPr>
            <a:spLocks noGrp="1"/>
          </p:cNvSpPr>
          <p:nvPr>
            <p:ph idx="1"/>
          </p:nvPr>
        </p:nvSpPr>
        <p:spPr>
          <a:xfrm>
            <a:off x="1017260" y="1857586"/>
            <a:ext cx="4856416" cy="4736851"/>
          </a:xfrm>
        </p:spPr>
        <p:txBody>
          <a:bodyPr>
            <a:normAutofit lnSpcReduction="10000"/>
          </a:bodyPr>
          <a:lstStyle/>
          <a:p>
            <a:pPr marL="0" indent="0">
              <a:buNone/>
            </a:pPr>
            <a:r>
              <a:rPr lang="en-US" b="1" dirty="0"/>
              <a:t>Applying AOPG to RC2: “</a:t>
            </a:r>
            <a:r>
              <a:rPr lang="en-US" b="1" i="1" dirty="0"/>
              <a:t>Failure to remove heat adequately</a:t>
            </a:r>
            <a:r>
              <a:rPr lang="en-US" b="1" dirty="0"/>
              <a:t>”</a:t>
            </a:r>
          </a:p>
          <a:p>
            <a:pPr marL="457200" indent="-457200">
              <a:buFont typeface="+mj-lt"/>
              <a:buAutoNum type="arabicPeriod"/>
            </a:pPr>
            <a:r>
              <a:rPr lang="en-US" dirty="0"/>
              <a:t>Derive property: P1 – “</a:t>
            </a:r>
            <a:r>
              <a:rPr lang="en-US" i="1" dirty="0"/>
              <a:t>Reactor trips before DNBR &lt; limit.</a:t>
            </a:r>
            <a:r>
              <a:rPr lang="en-US" dirty="0"/>
              <a:t>”</a:t>
            </a:r>
          </a:p>
          <a:p>
            <a:pPr lvl="1">
              <a:buFont typeface="Courier New" panose="02070309020205020404" pitchFamily="49" charset="0"/>
              <a:buChar char="o"/>
            </a:pPr>
            <a:r>
              <a:rPr lang="en-US" sz="1800" dirty="0"/>
              <a:t>DNBR: Departure from Nucleate Boiling Ratio</a:t>
            </a:r>
          </a:p>
          <a:p>
            <a:pPr marL="457200" indent="-457200">
              <a:buFont typeface="+mj-lt"/>
              <a:buAutoNum type="arabicPeriod"/>
            </a:pPr>
            <a:r>
              <a:rPr lang="en-US" dirty="0"/>
              <a:t>Decompose P1 via AND into P1a–P1e</a:t>
            </a:r>
          </a:p>
          <a:p>
            <a:pPr marL="655239" lvl="1" indent="-457200">
              <a:buFont typeface="+mj-lt"/>
              <a:buAutoNum type="alphaLcPeriod"/>
            </a:pPr>
            <a:r>
              <a:rPr lang="en-US" dirty="0"/>
              <a:t>P1a: sensor input validation</a:t>
            </a:r>
          </a:p>
          <a:p>
            <a:pPr marL="655239" lvl="1" indent="-457200">
              <a:buFont typeface="+mj-lt"/>
              <a:buAutoNum type="alphaLcPeriod"/>
            </a:pPr>
            <a:r>
              <a:rPr lang="en-US" dirty="0"/>
              <a:t>P1b: logic correctness and timing</a:t>
            </a:r>
          </a:p>
          <a:p>
            <a:pPr marL="655239" lvl="1" indent="-457200">
              <a:buFont typeface="+mj-lt"/>
              <a:buAutoNum type="alphaLcPeriod"/>
            </a:pPr>
            <a:r>
              <a:rPr lang="en-US" dirty="0"/>
              <a:t>P1c: actuation latency</a:t>
            </a:r>
          </a:p>
          <a:p>
            <a:pPr marL="655239" lvl="1" indent="-457200">
              <a:buFont typeface="+mj-lt"/>
              <a:buAutoNum type="alphaLcPeriod"/>
            </a:pPr>
            <a:r>
              <a:rPr lang="en-US" dirty="0"/>
              <a:t>P1d: mode-dependent interlocks</a:t>
            </a:r>
          </a:p>
          <a:p>
            <a:pPr marL="655239" lvl="1" indent="-457200">
              <a:buFont typeface="+mj-lt"/>
              <a:buAutoNum type="alphaLcPeriod"/>
            </a:pPr>
            <a:r>
              <a:rPr lang="en-US" dirty="0"/>
              <a:t>P1e: single‑failure behavior</a:t>
            </a:r>
          </a:p>
          <a:p>
            <a:pPr marL="457200" indent="-457200">
              <a:buFont typeface="+mj-lt"/>
              <a:buAutoNum type="arabicPeriod"/>
            </a:pPr>
            <a:r>
              <a:rPr lang="en-US" dirty="0"/>
              <a:t>Allocate P1a–P1e to Contracts ON architecture components</a:t>
            </a:r>
          </a:p>
        </p:txBody>
      </p:sp>
      <p:sp>
        <p:nvSpPr>
          <p:cNvPr id="4" name="Slide Number Placeholder 3">
            <a:extLst>
              <a:ext uri="{FF2B5EF4-FFF2-40B4-BE49-F238E27FC236}">
                <a16:creationId xmlns:a16="http://schemas.microsoft.com/office/drawing/2014/main" id="{256087EA-EEDA-BC0F-A551-0D933D410C5D}"/>
              </a:ext>
            </a:extLst>
          </p:cNvPr>
          <p:cNvSpPr>
            <a:spLocks noGrp="1"/>
          </p:cNvSpPr>
          <p:nvPr>
            <p:ph type="sldNum" sz="quarter" idx="12"/>
          </p:nvPr>
        </p:nvSpPr>
        <p:spPr/>
        <p:txBody>
          <a:bodyPr/>
          <a:lstStyle/>
          <a:p>
            <a:fld id="{BC9DEAA0-3EDB-4C7B-956D-2146C6DE9633}" type="slidenum">
              <a:rPr lang="nb-NO" smtClean="0"/>
              <a:pPr/>
              <a:t>10</a:t>
            </a:fld>
            <a:endParaRPr lang="nb-NO"/>
          </a:p>
        </p:txBody>
      </p:sp>
      <p:pic>
        <p:nvPicPr>
          <p:cNvPr id="7" name="Picture 6">
            <a:extLst>
              <a:ext uri="{FF2B5EF4-FFF2-40B4-BE49-F238E27FC236}">
                <a16:creationId xmlns:a16="http://schemas.microsoft.com/office/drawing/2014/main" id="{4179F465-0D1A-D6C4-5C7A-D80554B49456}"/>
              </a:ext>
            </a:extLst>
          </p:cNvPr>
          <p:cNvPicPr>
            <a:picLocks noChangeAspect="1"/>
          </p:cNvPicPr>
          <p:nvPr/>
        </p:nvPicPr>
        <p:blipFill>
          <a:blip r:embed="rId3"/>
          <a:stretch>
            <a:fillRect/>
          </a:stretch>
        </p:blipFill>
        <p:spPr>
          <a:xfrm>
            <a:off x="6423437" y="794259"/>
            <a:ext cx="5317786" cy="5800177"/>
          </a:xfrm>
          <a:prstGeom prst="rect">
            <a:avLst/>
          </a:prstGeom>
        </p:spPr>
      </p:pic>
    </p:spTree>
    <p:extLst>
      <p:ext uri="{BB962C8B-B14F-4D97-AF65-F5344CB8AC3E}">
        <p14:creationId xmlns:p14="http://schemas.microsoft.com/office/powerpoint/2010/main" val="2082512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59384-880A-E5C5-9813-16C7D5F776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330334-C158-498B-8E0E-3F478039DB7D}"/>
              </a:ext>
            </a:extLst>
          </p:cNvPr>
          <p:cNvSpPr>
            <a:spLocks noGrp="1"/>
          </p:cNvSpPr>
          <p:nvPr>
            <p:ph type="title"/>
          </p:nvPr>
        </p:nvSpPr>
        <p:spPr>
          <a:xfrm>
            <a:off x="1017258" y="591670"/>
            <a:ext cx="4856416" cy="1086522"/>
          </a:xfrm>
        </p:spPr>
        <p:txBody>
          <a:bodyPr>
            <a:normAutofit fontScale="90000"/>
          </a:bodyPr>
          <a:lstStyle/>
          <a:p>
            <a:r>
              <a:rPr lang="en-US" dirty="0"/>
              <a:t>Illustrative example – AOPG application cont.</a:t>
            </a:r>
          </a:p>
        </p:txBody>
      </p:sp>
      <p:sp>
        <p:nvSpPr>
          <p:cNvPr id="3" name="Content Placeholder 2">
            <a:extLst>
              <a:ext uri="{FF2B5EF4-FFF2-40B4-BE49-F238E27FC236}">
                <a16:creationId xmlns:a16="http://schemas.microsoft.com/office/drawing/2014/main" id="{147F5D1A-C1D9-DB5A-2F2C-692932CAC47A}"/>
              </a:ext>
            </a:extLst>
          </p:cNvPr>
          <p:cNvSpPr>
            <a:spLocks noGrp="1"/>
          </p:cNvSpPr>
          <p:nvPr>
            <p:ph idx="1"/>
          </p:nvPr>
        </p:nvSpPr>
        <p:spPr>
          <a:xfrm>
            <a:off x="1017260" y="1857586"/>
            <a:ext cx="4856416" cy="4736851"/>
          </a:xfrm>
        </p:spPr>
        <p:txBody>
          <a:bodyPr>
            <a:normAutofit/>
          </a:bodyPr>
          <a:lstStyle/>
          <a:p>
            <a:pPr marL="0" indent="0">
              <a:buNone/>
            </a:pPr>
            <a:r>
              <a:rPr lang="en-US" b="1" dirty="0"/>
              <a:t>Mechanisms, Activities, Evidence</a:t>
            </a:r>
          </a:p>
          <a:p>
            <a:pPr marL="457200" indent="-457200">
              <a:buFont typeface="+mj-lt"/>
              <a:buAutoNum type="arabicPeriod" startAt="4"/>
            </a:pPr>
            <a:r>
              <a:rPr lang="en-US" dirty="0"/>
              <a:t>Mechanisms</a:t>
            </a:r>
          </a:p>
          <a:p>
            <a:pPr marL="655239" lvl="1" indent="-457200">
              <a:buFont typeface="+mj-lt"/>
              <a:buAutoNum type="alphaLcPeriod"/>
            </a:pPr>
            <a:r>
              <a:rPr lang="en-US" dirty="0"/>
              <a:t>M1: watchdog</a:t>
            </a:r>
          </a:p>
          <a:p>
            <a:pPr marL="655239" lvl="1" indent="-457200">
              <a:buFont typeface="+mj-lt"/>
              <a:buAutoNum type="alphaLcPeriod"/>
            </a:pPr>
            <a:r>
              <a:rPr lang="en-US" dirty="0"/>
              <a:t>M3: 2oo2‑SFP voting</a:t>
            </a:r>
          </a:p>
          <a:p>
            <a:pPr marL="655239" lvl="1" indent="-457200">
              <a:buFont typeface="+mj-lt"/>
              <a:buAutoNum type="alphaLcPeriod"/>
            </a:pPr>
            <a:r>
              <a:rPr lang="en-US" dirty="0"/>
              <a:t>M5: sensor plausibility</a:t>
            </a:r>
          </a:p>
          <a:p>
            <a:pPr marL="457200" indent="-457200">
              <a:buFont typeface="+mj-lt"/>
              <a:buAutoNum type="arabicPeriod" startAt="4"/>
            </a:pPr>
            <a:r>
              <a:rPr lang="en-US" dirty="0"/>
              <a:t>Activities: timing tests, actuation tests, interlock proofs, SFP tests</a:t>
            </a:r>
          </a:p>
          <a:p>
            <a:pPr marL="457200" indent="-457200">
              <a:buFont typeface="+mj-lt"/>
              <a:buAutoNum type="arabicPeriod" startAt="4"/>
            </a:pPr>
            <a:r>
              <a:rPr lang="en-US" dirty="0"/>
              <a:t>Evidence includes time‑stamped artifacts with validity windows.</a:t>
            </a:r>
          </a:p>
          <a:p>
            <a:pPr marL="457200" indent="-457200">
              <a:buFont typeface="+mj-lt"/>
              <a:buAutoNum type="arabicPeriod" startAt="4"/>
            </a:pPr>
            <a:r>
              <a:rPr lang="en-US" dirty="0"/>
              <a:t>Queries check completeness, freshness, and cross‑aspect consistency.</a:t>
            </a:r>
          </a:p>
        </p:txBody>
      </p:sp>
      <p:sp>
        <p:nvSpPr>
          <p:cNvPr id="4" name="Slide Number Placeholder 3">
            <a:extLst>
              <a:ext uri="{FF2B5EF4-FFF2-40B4-BE49-F238E27FC236}">
                <a16:creationId xmlns:a16="http://schemas.microsoft.com/office/drawing/2014/main" id="{E5B384C2-B39B-A909-4655-08F4506216F9}"/>
              </a:ext>
            </a:extLst>
          </p:cNvPr>
          <p:cNvSpPr>
            <a:spLocks noGrp="1"/>
          </p:cNvSpPr>
          <p:nvPr>
            <p:ph type="sldNum" sz="quarter" idx="12"/>
          </p:nvPr>
        </p:nvSpPr>
        <p:spPr/>
        <p:txBody>
          <a:bodyPr/>
          <a:lstStyle/>
          <a:p>
            <a:fld id="{BC9DEAA0-3EDB-4C7B-956D-2146C6DE9633}" type="slidenum">
              <a:rPr lang="nb-NO" smtClean="0"/>
              <a:pPr/>
              <a:t>11</a:t>
            </a:fld>
            <a:endParaRPr lang="nb-NO"/>
          </a:p>
        </p:txBody>
      </p:sp>
      <p:pic>
        <p:nvPicPr>
          <p:cNvPr id="7" name="Picture 6">
            <a:extLst>
              <a:ext uri="{FF2B5EF4-FFF2-40B4-BE49-F238E27FC236}">
                <a16:creationId xmlns:a16="http://schemas.microsoft.com/office/drawing/2014/main" id="{DEA6C052-5644-AAF7-AFDB-1F594E30907B}"/>
              </a:ext>
            </a:extLst>
          </p:cNvPr>
          <p:cNvPicPr>
            <a:picLocks noChangeAspect="1"/>
          </p:cNvPicPr>
          <p:nvPr/>
        </p:nvPicPr>
        <p:blipFill>
          <a:blip r:embed="rId3"/>
          <a:stretch>
            <a:fillRect/>
          </a:stretch>
        </p:blipFill>
        <p:spPr>
          <a:xfrm>
            <a:off x="6422663" y="0"/>
            <a:ext cx="5547539" cy="6857999"/>
          </a:xfrm>
          <a:prstGeom prst="rect">
            <a:avLst/>
          </a:prstGeom>
        </p:spPr>
      </p:pic>
      <p:sp>
        <p:nvSpPr>
          <p:cNvPr id="5" name="L-Shape 4">
            <a:extLst>
              <a:ext uri="{FF2B5EF4-FFF2-40B4-BE49-F238E27FC236}">
                <a16:creationId xmlns:a16="http://schemas.microsoft.com/office/drawing/2014/main" id="{6F805954-B9B7-7A01-6F55-2CA7B1A69A0F}"/>
              </a:ext>
            </a:extLst>
          </p:cNvPr>
          <p:cNvSpPr/>
          <p:nvPr/>
        </p:nvSpPr>
        <p:spPr>
          <a:xfrm>
            <a:off x="6460671" y="4016925"/>
            <a:ext cx="5512658" cy="2785534"/>
          </a:xfrm>
          <a:prstGeom prst="corner">
            <a:avLst>
              <a:gd name="adj1" fmla="val 62920"/>
              <a:gd name="adj2" fmla="val 116434"/>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6947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14BE3-4200-CA63-BE52-5BAC127E2EE8}"/>
              </a:ext>
            </a:extLst>
          </p:cNvPr>
          <p:cNvSpPr>
            <a:spLocks noGrp="1"/>
          </p:cNvSpPr>
          <p:nvPr>
            <p:ph type="title"/>
          </p:nvPr>
        </p:nvSpPr>
        <p:spPr>
          <a:xfrm>
            <a:off x="1017258" y="386973"/>
            <a:ext cx="10157483" cy="636756"/>
          </a:xfrm>
        </p:spPr>
        <p:txBody>
          <a:bodyPr/>
          <a:lstStyle/>
          <a:p>
            <a:r>
              <a:rPr lang="en-US" dirty="0"/>
              <a:t>Annotated references</a:t>
            </a:r>
          </a:p>
        </p:txBody>
      </p:sp>
      <p:sp>
        <p:nvSpPr>
          <p:cNvPr id="3" name="Content Placeholder 2">
            <a:extLst>
              <a:ext uri="{FF2B5EF4-FFF2-40B4-BE49-F238E27FC236}">
                <a16:creationId xmlns:a16="http://schemas.microsoft.com/office/drawing/2014/main" id="{14D5B95E-3FE7-71FF-5CF4-E68CABBF3EAA}"/>
              </a:ext>
            </a:extLst>
          </p:cNvPr>
          <p:cNvSpPr>
            <a:spLocks noGrp="1"/>
          </p:cNvSpPr>
          <p:nvPr>
            <p:ph idx="1"/>
          </p:nvPr>
        </p:nvSpPr>
        <p:spPr>
          <a:xfrm>
            <a:off x="1017258" y="1156362"/>
            <a:ext cx="11009089" cy="5701638"/>
          </a:xfrm>
        </p:spPr>
        <p:txBody>
          <a:bodyPr>
            <a:normAutofit fontScale="70000" lnSpcReduction="20000"/>
          </a:bodyPr>
          <a:lstStyle/>
          <a:p>
            <a:r>
              <a:rPr lang="en-US" b="1" dirty="0"/>
              <a:t>HWR‑1149 &amp; HWR‑1193:</a:t>
            </a:r>
            <a:r>
              <a:rPr lang="en-US" dirty="0"/>
              <a:t> Structured Argumentation Case Study (APR1400); exposed that arguments built from compliance documents are not logically clean, with implicit reasoning and missing intermediate steps, indicated poor reusability</a:t>
            </a:r>
          </a:p>
          <a:p>
            <a:r>
              <a:rPr lang="en-US" b="1" dirty="0"/>
              <a:t>HWR‑1200:</a:t>
            </a:r>
            <a:r>
              <a:rPr lang="en-US" dirty="0"/>
              <a:t> Understanding and Supporting Argumentation in Safety Demonstration; identified systemic issues: missing justification chains, poor integration of evidence, and no mechanism to check completeness or consistency</a:t>
            </a:r>
          </a:p>
          <a:p>
            <a:r>
              <a:rPr lang="en-US" b="1" dirty="0"/>
              <a:t>HWR‑1248:</a:t>
            </a:r>
            <a:r>
              <a:rPr lang="en-US" dirty="0"/>
              <a:t> Structured Safety Argumentation (APR1400); showed the difficulty of interpreting regulatory basis, justifying claims, and dealing with cross‑cutting failure modes in tree‑only arguments</a:t>
            </a:r>
          </a:p>
          <a:p>
            <a:r>
              <a:rPr lang="en-US" b="1" dirty="0"/>
              <a:t>HWR‑1112 &amp; HWR‑1259:</a:t>
            </a:r>
            <a:r>
              <a:rPr lang="en-US" dirty="0"/>
              <a:t> Current State of Safety Demonstration Practice; documented high reviewer burden, lack of standardized structures, and poor scalability for complex digital systems</a:t>
            </a:r>
          </a:p>
          <a:p>
            <a:r>
              <a:rPr lang="en-US" b="1" dirty="0"/>
              <a:t>HWR‑1282:</a:t>
            </a:r>
            <a:r>
              <a:rPr lang="en-US" dirty="0"/>
              <a:t> Structured Argumentation and Compliance; highlighted that compliance‑oriented arguments miss intent, risk context, and cross‑cutting obligations</a:t>
            </a:r>
          </a:p>
          <a:p>
            <a:r>
              <a:rPr lang="en-US" b="1" dirty="0"/>
              <a:t>HWR‑1283</a:t>
            </a:r>
            <a:r>
              <a:rPr lang="en-US" dirty="0"/>
              <a:t>: Guidance on Structured Argumentation; pointed out the need for templates and pattern libraries, as variation leads to inconsistent arguments and repeated errors</a:t>
            </a:r>
          </a:p>
          <a:p>
            <a:r>
              <a:rPr lang="en-US" b="1" dirty="0"/>
              <a:t>HTOR‑027:</a:t>
            </a:r>
            <a:r>
              <a:rPr lang="en-US" dirty="0"/>
              <a:t> SSAC for RPS (Assessor’s View); exposes limits of tree‑diagrams (duplication, cross‑cutting concerns), and scalability issue</a:t>
            </a:r>
          </a:p>
          <a:p>
            <a:r>
              <a:rPr lang="en-US" b="1" dirty="0"/>
              <a:t>HTOR‑034:</a:t>
            </a:r>
            <a:r>
              <a:rPr lang="en-US" dirty="0"/>
              <a:t> Evidence for HARDENS Case (Correct‑by‑Construction); revealed the difficulty of integrating heterogeneous artefacts (formal models, proofs, code, specs) and the absence of a unified assurance substrate to keep them coherent</a:t>
            </a:r>
          </a:p>
          <a:p>
            <a:r>
              <a:rPr lang="en-US" b="1" dirty="0"/>
              <a:t>HTOR-078</a:t>
            </a:r>
            <a:r>
              <a:rPr lang="en-US" dirty="0"/>
              <a:t>: Performance‑based SSAC for </a:t>
            </a:r>
            <a:r>
              <a:rPr lang="en-US" dirty="0" err="1"/>
              <a:t>NuScale</a:t>
            </a:r>
            <a:r>
              <a:rPr lang="en-US" dirty="0"/>
              <a:t> SSM slice; exposes limits of tree‑diagrams (duplication, cross‑cutting concerns), motivating multi‑view SSAC and model‑based substrate</a:t>
            </a:r>
          </a:p>
          <a:p>
            <a:r>
              <a:rPr lang="en-US" b="1" dirty="0"/>
              <a:t>HTOR-103</a:t>
            </a:r>
            <a:r>
              <a:rPr lang="en-US" dirty="0"/>
              <a:t> (in progress): lessons learned from SSAC &amp; regulatory practice; deepens performance‑based structures and connects to Assurance 2.0 building blocks</a:t>
            </a:r>
          </a:p>
          <a:p>
            <a:r>
              <a:rPr lang="en-US" b="1" dirty="0"/>
              <a:t>HWR-1113, -1220, -1249, -1288 &amp;  HTOR-023, -033, -075:</a:t>
            </a:r>
            <a:r>
              <a:rPr lang="en-US" dirty="0"/>
              <a:t> HRP and HTO activity 2 (safety demonstration and assurance) workshop proceedings</a:t>
            </a:r>
          </a:p>
        </p:txBody>
      </p:sp>
      <p:sp>
        <p:nvSpPr>
          <p:cNvPr id="4" name="Slide Number Placeholder 3">
            <a:extLst>
              <a:ext uri="{FF2B5EF4-FFF2-40B4-BE49-F238E27FC236}">
                <a16:creationId xmlns:a16="http://schemas.microsoft.com/office/drawing/2014/main" id="{3017AA3F-F5CB-15F6-0544-C9F7FEEE0D1E}"/>
              </a:ext>
            </a:extLst>
          </p:cNvPr>
          <p:cNvSpPr>
            <a:spLocks noGrp="1"/>
          </p:cNvSpPr>
          <p:nvPr>
            <p:ph type="sldNum" sz="quarter" idx="12"/>
          </p:nvPr>
        </p:nvSpPr>
        <p:spPr/>
        <p:txBody>
          <a:bodyPr/>
          <a:lstStyle/>
          <a:p>
            <a:fld id="{BC9DEAA0-3EDB-4C7B-956D-2146C6DE9633}" type="slidenum">
              <a:rPr lang="nb-NO" smtClean="0"/>
              <a:pPr/>
              <a:t>12</a:t>
            </a:fld>
            <a:endParaRPr lang="nb-NO"/>
          </a:p>
        </p:txBody>
      </p:sp>
    </p:spTree>
    <p:extLst>
      <p:ext uri="{BB962C8B-B14F-4D97-AF65-F5344CB8AC3E}">
        <p14:creationId xmlns:p14="http://schemas.microsoft.com/office/powerpoint/2010/main" val="4115111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5A18-E6D9-4DC0-B405-960BB87BCADF}"/>
              </a:ext>
            </a:extLst>
          </p:cNvPr>
          <p:cNvSpPr>
            <a:spLocks noGrp="1"/>
          </p:cNvSpPr>
          <p:nvPr>
            <p:ph type="title"/>
          </p:nvPr>
        </p:nvSpPr>
        <p:spPr>
          <a:xfrm>
            <a:off x="1017258" y="1106770"/>
            <a:ext cx="10157483" cy="2167008"/>
          </a:xfrm>
        </p:spPr>
        <p:txBody>
          <a:bodyPr>
            <a:normAutofit/>
          </a:bodyPr>
          <a:lstStyle/>
          <a:p>
            <a:pPr algn="ctr"/>
            <a:r>
              <a:rPr lang="en-GB" sz="4800" dirty="0">
                <a:solidFill>
                  <a:schemeClr val="accent6">
                    <a:lumMod val="60000"/>
                    <a:lumOff val="40000"/>
                  </a:schemeClr>
                </a:solidFill>
              </a:rPr>
              <a:t>Thank you for your attention!</a:t>
            </a:r>
            <a:br>
              <a:rPr lang="en-GB" sz="4800" dirty="0">
                <a:solidFill>
                  <a:schemeClr val="accent6">
                    <a:lumMod val="60000"/>
                    <a:lumOff val="40000"/>
                  </a:schemeClr>
                </a:solidFill>
              </a:rPr>
            </a:br>
            <a:br>
              <a:rPr lang="en-GB" sz="3600" dirty="0">
                <a:solidFill>
                  <a:schemeClr val="accent6">
                    <a:lumMod val="60000"/>
                    <a:lumOff val="40000"/>
                  </a:schemeClr>
                </a:solidFill>
              </a:rPr>
            </a:br>
            <a:r>
              <a:rPr lang="en-GB" sz="4800" dirty="0">
                <a:solidFill>
                  <a:schemeClr val="accent6">
                    <a:lumMod val="60000"/>
                    <a:lumOff val="40000"/>
                  </a:schemeClr>
                </a:solidFill>
              </a:rPr>
              <a:t>Questions or comments?</a:t>
            </a:r>
          </a:p>
        </p:txBody>
      </p:sp>
      <p:sp>
        <p:nvSpPr>
          <p:cNvPr id="3" name="Content Placeholder 2">
            <a:extLst>
              <a:ext uri="{FF2B5EF4-FFF2-40B4-BE49-F238E27FC236}">
                <a16:creationId xmlns:a16="http://schemas.microsoft.com/office/drawing/2014/main" id="{EE00A21E-4530-4D27-A0C3-CED11A6E4529}"/>
              </a:ext>
            </a:extLst>
          </p:cNvPr>
          <p:cNvSpPr>
            <a:spLocks noGrp="1"/>
          </p:cNvSpPr>
          <p:nvPr>
            <p:ph idx="1"/>
          </p:nvPr>
        </p:nvSpPr>
        <p:spPr>
          <a:xfrm>
            <a:off x="1017258" y="5472671"/>
            <a:ext cx="10157483" cy="557118"/>
          </a:xfrm>
        </p:spPr>
        <p:txBody>
          <a:bodyPr>
            <a:normAutofit/>
          </a:bodyPr>
          <a:lstStyle/>
          <a:p>
            <a:pPr marL="0" indent="0" algn="ctr">
              <a:buNone/>
            </a:pPr>
            <a:r>
              <a:rPr lang="en-GB" dirty="0">
                <a:solidFill>
                  <a:schemeClr val="accent6">
                    <a:lumMod val="60000"/>
                    <a:lumOff val="40000"/>
                  </a:schemeClr>
                </a:solidFill>
              </a:rPr>
              <a:t>Your feedback is welcome: </a:t>
            </a:r>
            <a:r>
              <a:rPr lang="nb-NO" sz="2000" i="1" u="sng" dirty="0">
                <a:solidFill>
                  <a:srgbClr val="7030A0"/>
                </a:solidFill>
                <a:latin typeface="Calibri" panose="020F0502020204030204" pitchFamily="34" charset="0"/>
                <a:cs typeface="Calibri" panose="020F0502020204030204" pitchFamily="34" charset="0"/>
              </a:rPr>
              <a:t>Peter.Karpati@ife.no</a:t>
            </a:r>
            <a:endParaRPr lang="en-GB" dirty="0">
              <a:solidFill>
                <a:schemeClr val="accent6">
                  <a:lumMod val="60000"/>
                  <a:lumOff val="40000"/>
                </a:schemeClr>
              </a:solidFill>
            </a:endParaRPr>
          </a:p>
        </p:txBody>
      </p:sp>
      <p:sp>
        <p:nvSpPr>
          <p:cNvPr id="4" name="Slide Number Placeholder 3">
            <a:extLst>
              <a:ext uri="{FF2B5EF4-FFF2-40B4-BE49-F238E27FC236}">
                <a16:creationId xmlns:a16="http://schemas.microsoft.com/office/drawing/2014/main" id="{2081DAAA-2A1B-49D4-B514-0562B533A972}"/>
              </a:ext>
            </a:extLst>
          </p:cNvPr>
          <p:cNvSpPr>
            <a:spLocks noGrp="1"/>
          </p:cNvSpPr>
          <p:nvPr>
            <p:ph type="sldNum" sz="quarter" idx="12"/>
          </p:nvPr>
        </p:nvSpPr>
        <p:spPr/>
        <p:txBody>
          <a:bodyPr/>
          <a:lstStyle/>
          <a:p>
            <a:fld id="{BC9DEAA0-3EDB-4C7B-956D-2146C6DE9633}" type="slidenum">
              <a:rPr lang="nb-NO" smtClean="0"/>
              <a:pPr/>
              <a:t>13</a:t>
            </a:fld>
            <a:endParaRPr lang="nb-NO"/>
          </a:p>
        </p:txBody>
      </p:sp>
    </p:spTree>
    <p:extLst>
      <p:ext uri="{BB962C8B-B14F-4D97-AF65-F5344CB8AC3E}">
        <p14:creationId xmlns:p14="http://schemas.microsoft.com/office/powerpoint/2010/main" val="3789012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741D3-98A0-F86C-ED53-B24C5673C553}"/>
              </a:ext>
            </a:extLst>
          </p:cNvPr>
          <p:cNvSpPr>
            <a:spLocks noGrp="1"/>
          </p:cNvSpPr>
          <p:nvPr>
            <p:ph type="title"/>
          </p:nvPr>
        </p:nvSpPr>
        <p:spPr/>
        <p:txBody>
          <a:bodyPr/>
          <a:lstStyle/>
          <a:p>
            <a:r>
              <a:rPr lang="en-US" b="1" dirty="0"/>
              <a:t>NRC Mission</a:t>
            </a:r>
            <a:endParaRPr lang="en-US" dirty="0"/>
          </a:p>
        </p:txBody>
      </p:sp>
      <p:sp>
        <p:nvSpPr>
          <p:cNvPr id="3" name="Content Placeholder 2">
            <a:extLst>
              <a:ext uri="{FF2B5EF4-FFF2-40B4-BE49-F238E27FC236}">
                <a16:creationId xmlns:a16="http://schemas.microsoft.com/office/drawing/2014/main" id="{C16637A0-F440-81DA-B130-3A956A2BC3F7}"/>
              </a:ext>
            </a:extLst>
          </p:cNvPr>
          <p:cNvSpPr>
            <a:spLocks noGrp="1"/>
          </p:cNvSpPr>
          <p:nvPr>
            <p:ph idx="1"/>
          </p:nvPr>
        </p:nvSpPr>
        <p:spPr/>
        <p:txBody>
          <a:bodyPr/>
          <a:lstStyle/>
          <a:p>
            <a:pPr marL="0" indent="0">
              <a:buNone/>
            </a:pPr>
            <a:r>
              <a:rPr lang="en-US" sz="3200" dirty="0"/>
              <a:t>The NRC protects public health and safety and advances the nation’s common defense and security by </a:t>
            </a:r>
            <a:r>
              <a:rPr lang="en-US" sz="3200" b="1" u="sng" dirty="0"/>
              <a:t>enabling the safe</a:t>
            </a:r>
            <a:r>
              <a:rPr lang="en-US" sz="3200" dirty="0"/>
              <a:t> and secure use and deployment of civilian nuclear energy technologies and radioactive materials through efficient and reliable licensing, oversight, and regulation for the benefit of society and the environment.</a:t>
            </a:r>
          </a:p>
          <a:p>
            <a:pPr marL="0" indent="0">
              <a:buNone/>
            </a:pPr>
            <a:endParaRPr lang="en-US" dirty="0"/>
          </a:p>
        </p:txBody>
      </p:sp>
      <p:sp>
        <p:nvSpPr>
          <p:cNvPr id="4" name="Slide Number Placeholder 3">
            <a:extLst>
              <a:ext uri="{FF2B5EF4-FFF2-40B4-BE49-F238E27FC236}">
                <a16:creationId xmlns:a16="http://schemas.microsoft.com/office/drawing/2014/main" id="{A25522E9-6B73-C5B7-52B4-CC68D9CDA379}"/>
              </a:ext>
            </a:extLst>
          </p:cNvPr>
          <p:cNvSpPr>
            <a:spLocks noGrp="1"/>
          </p:cNvSpPr>
          <p:nvPr>
            <p:ph type="sldNum" sz="quarter" idx="12"/>
          </p:nvPr>
        </p:nvSpPr>
        <p:spPr/>
        <p:txBody>
          <a:bodyPr/>
          <a:lstStyle/>
          <a:p>
            <a:fld id="{BC9DEAA0-3EDB-4C7B-956D-2146C6DE9633}" type="slidenum">
              <a:rPr lang="nb-NO" smtClean="0"/>
              <a:pPr/>
              <a:t>2</a:t>
            </a:fld>
            <a:endParaRPr lang="nb-NO"/>
          </a:p>
        </p:txBody>
      </p:sp>
    </p:spTree>
    <p:extLst>
      <p:ext uri="{BB962C8B-B14F-4D97-AF65-F5344CB8AC3E}">
        <p14:creationId xmlns:p14="http://schemas.microsoft.com/office/powerpoint/2010/main" val="3455384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82CCF-31F1-EBAC-C527-2B0959D6645F}"/>
              </a:ext>
            </a:extLst>
          </p:cNvPr>
          <p:cNvSpPr>
            <a:spLocks noGrp="1"/>
          </p:cNvSpPr>
          <p:nvPr>
            <p:ph type="title"/>
          </p:nvPr>
        </p:nvSpPr>
        <p:spPr/>
        <p:txBody>
          <a:bodyPr/>
          <a:lstStyle/>
          <a:p>
            <a:r>
              <a:rPr lang="en-US" b="1" dirty="0"/>
              <a:t>What is Safety?</a:t>
            </a:r>
            <a:endParaRPr lang="en-US" dirty="0"/>
          </a:p>
        </p:txBody>
      </p:sp>
      <p:sp>
        <p:nvSpPr>
          <p:cNvPr id="3" name="Content Placeholder 2">
            <a:extLst>
              <a:ext uri="{FF2B5EF4-FFF2-40B4-BE49-F238E27FC236}">
                <a16:creationId xmlns:a16="http://schemas.microsoft.com/office/drawing/2014/main" id="{710B3B1F-1568-A404-363B-C91A05B3FEC7}"/>
              </a:ext>
            </a:extLst>
          </p:cNvPr>
          <p:cNvSpPr>
            <a:spLocks noGrp="1"/>
          </p:cNvSpPr>
          <p:nvPr>
            <p:ph idx="1"/>
          </p:nvPr>
        </p:nvSpPr>
        <p:spPr>
          <a:xfrm>
            <a:off x="578225" y="1993557"/>
            <a:ext cx="10596518" cy="4513813"/>
          </a:xfrm>
        </p:spPr>
        <p:txBody>
          <a:bodyPr/>
          <a:lstStyle/>
          <a:p>
            <a:r>
              <a:rPr lang="en-US" sz="3200" dirty="0"/>
              <a:t>Safety – “The freedom from (or avoidance of) harm or hazard”</a:t>
            </a:r>
          </a:p>
          <a:p>
            <a:pPr lvl="1"/>
            <a:r>
              <a:rPr lang="en-US" sz="3200" dirty="0"/>
              <a:t>The NRC evaluates reasonable assurance of adequate safety</a:t>
            </a:r>
          </a:p>
          <a:p>
            <a:pPr lvl="1"/>
            <a:endParaRPr lang="en-US" sz="3200" dirty="0"/>
          </a:p>
          <a:p>
            <a:r>
              <a:rPr lang="en-US" sz="3200" dirty="0"/>
              <a:t>Safety is also an engineered property of the design, operation, and maintenance of a system in a particular context</a:t>
            </a:r>
          </a:p>
          <a:p>
            <a:endParaRPr lang="en-US" sz="3200" dirty="0"/>
          </a:p>
          <a:p>
            <a:r>
              <a:rPr lang="en-US" sz="3200" dirty="0"/>
              <a:t>Adequate safety is based on adequate engineering</a:t>
            </a:r>
          </a:p>
          <a:p>
            <a:endParaRPr lang="en-US" dirty="0"/>
          </a:p>
        </p:txBody>
      </p:sp>
      <p:sp>
        <p:nvSpPr>
          <p:cNvPr id="4" name="Slide Number Placeholder 3">
            <a:extLst>
              <a:ext uri="{FF2B5EF4-FFF2-40B4-BE49-F238E27FC236}">
                <a16:creationId xmlns:a16="http://schemas.microsoft.com/office/drawing/2014/main" id="{ED4D17B3-A93C-6BBE-8528-B4C465092BE6}"/>
              </a:ext>
            </a:extLst>
          </p:cNvPr>
          <p:cNvSpPr>
            <a:spLocks noGrp="1"/>
          </p:cNvSpPr>
          <p:nvPr>
            <p:ph type="sldNum" sz="quarter" idx="12"/>
          </p:nvPr>
        </p:nvSpPr>
        <p:spPr/>
        <p:txBody>
          <a:bodyPr/>
          <a:lstStyle/>
          <a:p>
            <a:fld id="{BC9DEAA0-3EDB-4C7B-956D-2146C6DE9633}" type="slidenum">
              <a:rPr lang="nb-NO" smtClean="0"/>
              <a:pPr/>
              <a:t>3</a:t>
            </a:fld>
            <a:endParaRPr lang="nb-NO"/>
          </a:p>
        </p:txBody>
      </p:sp>
    </p:spTree>
    <p:extLst>
      <p:ext uri="{BB962C8B-B14F-4D97-AF65-F5344CB8AC3E}">
        <p14:creationId xmlns:p14="http://schemas.microsoft.com/office/powerpoint/2010/main" val="2944919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7F0E9-C671-499A-F8B1-2E77CD5CC989}"/>
              </a:ext>
            </a:extLst>
          </p:cNvPr>
          <p:cNvSpPr>
            <a:spLocks noGrp="1"/>
          </p:cNvSpPr>
          <p:nvPr>
            <p:ph type="title"/>
          </p:nvPr>
        </p:nvSpPr>
        <p:spPr/>
        <p:txBody>
          <a:bodyPr/>
          <a:lstStyle/>
          <a:p>
            <a:r>
              <a:rPr lang="en-US" b="1" dirty="0"/>
              <a:t>How to Demonstrate Safety?</a:t>
            </a:r>
            <a:endParaRPr lang="en-US" dirty="0"/>
          </a:p>
        </p:txBody>
      </p:sp>
      <p:sp>
        <p:nvSpPr>
          <p:cNvPr id="3" name="Content Placeholder 2">
            <a:extLst>
              <a:ext uri="{FF2B5EF4-FFF2-40B4-BE49-F238E27FC236}">
                <a16:creationId xmlns:a16="http://schemas.microsoft.com/office/drawing/2014/main" id="{4FD2682F-6FFD-25B4-4805-9A91AD3A7F32}"/>
              </a:ext>
            </a:extLst>
          </p:cNvPr>
          <p:cNvSpPr>
            <a:spLocks noGrp="1"/>
          </p:cNvSpPr>
          <p:nvPr>
            <p:ph idx="1"/>
          </p:nvPr>
        </p:nvSpPr>
        <p:spPr>
          <a:xfrm>
            <a:off x="322729" y="1993557"/>
            <a:ext cx="11869271" cy="4513813"/>
          </a:xfrm>
        </p:spPr>
        <p:txBody>
          <a:bodyPr>
            <a:normAutofit/>
          </a:bodyPr>
          <a:lstStyle/>
          <a:p>
            <a:pPr>
              <a:buClr>
                <a:srgbClr val="8AD0D6"/>
              </a:buClr>
            </a:pPr>
            <a:r>
              <a:rPr lang="en-US" sz="3000" dirty="0"/>
              <a:t>To demonstrate safety, one must describe:</a:t>
            </a:r>
          </a:p>
          <a:p>
            <a:pPr lvl="1">
              <a:buClr>
                <a:srgbClr val="8AD0D6"/>
              </a:buClr>
            </a:pPr>
            <a:r>
              <a:rPr lang="en-US" sz="3000" dirty="0"/>
              <a:t>The context (e.g., site of the facility)</a:t>
            </a:r>
          </a:p>
          <a:p>
            <a:pPr lvl="1">
              <a:buClr>
                <a:srgbClr val="8AD0D6"/>
              </a:buClr>
            </a:pPr>
            <a:r>
              <a:rPr lang="en-US" sz="3000" dirty="0"/>
              <a:t>The design, operation, and maintenance of the system (e.g., the facility)</a:t>
            </a:r>
          </a:p>
          <a:p>
            <a:pPr lvl="1">
              <a:buClr>
                <a:srgbClr val="8AD0D6"/>
              </a:buClr>
            </a:pPr>
            <a:r>
              <a:rPr lang="en-US" sz="3000" dirty="0"/>
              <a:t>What could go wrong (e.g., principal safety considerations)</a:t>
            </a:r>
          </a:p>
          <a:p>
            <a:pPr lvl="1">
              <a:buClr>
                <a:srgbClr val="8AD0D6"/>
              </a:buClr>
            </a:pPr>
            <a:r>
              <a:rPr lang="en-US" sz="3000" dirty="0"/>
              <a:t>Why the SSC is nonetheless safe, e.g.,</a:t>
            </a:r>
          </a:p>
          <a:p>
            <a:pPr lvl="2">
              <a:buClr>
                <a:srgbClr val="8AD0D6"/>
              </a:buClr>
            </a:pPr>
            <a:r>
              <a:rPr lang="en-US" sz="3000" dirty="0"/>
              <a:t>What is done to prevent and/or mitigate the things that could go wrong,</a:t>
            </a:r>
          </a:p>
          <a:p>
            <a:pPr lvl="2">
              <a:buClr>
                <a:srgbClr val="8AD0D6"/>
              </a:buClr>
            </a:pPr>
            <a:r>
              <a:rPr lang="en-US" sz="3000" dirty="0"/>
              <a:t>Why “what is done” is adequate</a:t>
            </a:r>
          </a:p>
          <a:p>
            <a:pPr marL="0" indent="0">
              <a:buNone/>
            </a:pPr>
            <a:endParaRPr lang="en-US" dirty="0"/>
          </a:p>
        </p:txBody>
      </p:sp>
      <p:sp>
        <p:nvSpPr>
          <p:cNvPr id="4" name="Slide Number Placeholder 3">
            <a:extLst>
              <a:ext uri="{FF2B5EF4-FFF2-40B4-BE49-F238E27FC236}">
                <a16:creationId xmlns:a16="http://schemas.microsoft.com/office/drawing/2014/main" id="{997C7A64-7CDD-2CEA-BEBF-86B5277F036D}"/>
              </a:ext>
            </a:extLst>
          </p:cNvPr>
          <p:cNvSpPr>
            <a:spLocks noGrp="1"/>
          </p:cNvSpPr>
          <p:nvPr>
            <p:ph type="sldNum" sz="quarter" idx="12"/>
          </p:nvPr>
        </p:nvSpPr>
        <p:spPr/>
        <p:txBody>
          <a:bodyPr/>
          <a:lstStyle/>
          <a:p>
            <a:fld id="{BC9DEAA0-3EDB-4C7B-956D-2146C6DE9633}" type="slidenum">
              <a:rPr lang="nb-NO" smtClean="0"/>
              <a:pPr/>
              <a:t>4</a:t>
            </a:fld>
            <a:endParaRPr lang="nb-NO"/>
          </a:p>
        </p:txBody>
      </p:sp>
    </p:spTree>
    <p:extLst>
      <p:ext uri="{BB962C8B-B14F-4D97-AF65-F5344CB8AC3E}">
        <p14:creationId xmlns:p14="http://schemas.microsoft.com/office/powerpoint/2010/main" val="2796388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4E83C-1736-4D0D-E7D8-81AE17F2770D}"/>
              </a:ext>
            </a:extLst>
          </p:cNvPr>
          <p:cNvSpPr>
            <a:spLocks noGrp="1"/>
          </p:cNvSpPr>
          <p:nvPr>
            <p:ph type="title"/>
          </p:nvPr>
        </p:nvSpPr>
        <p:spPr/>
        <p:txBody>
          <a:bodyPr/>
          <a:lstStyle/>
          <a:p>
            <a:r>
              <a:rPr lang="en-US" b="1" dirty="0"/>
              <a:t>Prescriptive vs. Performance-Based Approaches</a:t>
            </a:r>
            <a:endParaRPr lang="en-US" dirty="0"/>
          </a:p>
        </p:txBody>
      </p:sp>
      <p:sp>
        <p:nvSpPr>
          <p:cNvPr id="3" name="Content Placeholder 2">
            <a:extLst>
              <a:ext uri="{FF2B5EF4-FFF2-40B4-BE49-F238E27FC236}">
                <a16:creationId xmlns:a16="http://schemas.microsoft.com/office/drawing/2014/main" id="{F9D14C54-B6E0-28C2-1E08-014A3A183C46}"/>
              </a:ext>
            </a:extLst>
          </p:cNvPr>
          <p:cNvSpPr>
            <a:spLocks noGrp="1"/>
          </p:cNvSpPr>
          <p:nvPr>
            <p:ph idx="1"/>
          </p:nvPr>
        </p:nvSpPr>
        <p:spPr/>
        <p:txBody>
          <a:bodyPr/>
          <a:lstStyle/>
          <a:p>
            <a:r>
              <a:rPr lang="en-US" sz="2800" dirty="0">
                <a:solidFill>
                  <a:srgbClr val="FF0000"/>
                </a:solidFill>
              </a:rPr>
              <a:t>Prescriptive</a:t>
            </a:r>
            <a:r>
              <a:rPr lang="en-US" sz="2800" dirty="0"/>
              <a:t> Approach:</a:t>
            </a:r>
          </a:p>
          <a:p>
            <a:pPr lvl="1"/>
            <a:r>
              <a:rPr lang="en-US" sz="2400" dirty="0"/>
              <a:t>Tells the applicant </a:t>
            </a:r>
            <a:r>
              <a:rPr lang="en-US" sz="2400" i="1" u="sng" dirty="0">
                <a:solidFill>
                  <a:srgbClr val="FF0000"/>
                </a:solidFill>
              </a:rPr>
              <a:t>what to do</a:t>
            </a:r>
            <a:r>
              <a:rPr lang="en-US" sz="2400" dirty="0"/>
              <a:t>, rather than what outcome to achieve</a:t>
            </a:r>
          </a:p>
          <a:p>
            <a:pPr lvl="1"/>
            <a:r>
              <a:rPr lang="en-US" sz="2400" dirty="0"/>
              <a:t>Focuses on specific steps, methods, or design features</a:t>
            </a:r>
          </a:p>
          <a:p>
            <a:pPr lvl="1"/>
            <a:r>
              <a:rPr lang="en-US" sz="2400" dirty="0"/>
              <a:t>Limits flexibility by implying only one acceptable way to meet safety expectations</a:t>
            </a:r>
          </a:p>
          <a:p>
            <a:pPr lvl="1"/>
            <a:endParaRPr lang="en-US" sz="2400" dirty="0"/>
          </a:p>
          <a:p>
            <a:r>
              <a:rPr lang="en-US" sz="2800" dirty="0">
                <a:solidFill>
                  <a:srgbClr val="00B050"/>
                </a:solidFill>
              </a:rPr>
              <a:t>Performance-Based</a:t>
            </a:r>
            <a:r>
              <a:rPr lang="en-US" sz="2800" dirty="0"/>
              <a:t> Approach:</a:t>
            </a:r>
          </a:p>
          <a:p>
            <a:pPr lvl="1"/>
            <a:r>
              <a:rPr lang="en-US" sz="2400" dirty="0"/>
              <a:t>Tells the applicant </a:t>
            </a:r>
            <a:r>
              <a:rPr lang="en-US" sz="2400" i="1" u="sng" dirty="0">
                <a:solidFill>
                  <a:srgbClr val="00B050"/>
                </a:solidFill>
              </a:rPr>
              <a:t>what to achieve</a:t>
            </a:r>
            <a:r>
              <a:rPr lang="en-US" sz="2400" dirty="0"/>
              <a:t>, not how to do it</a:t>
            </a:r>
          </a:p>
          <a:p>
            <a:pPr lvl="1"/>
            <a:r>
              <a:rPr lang="en-US" sz="2400" dirty="0"/>
              <a:t>Allows flexibility in design choices, analytical tools, and safety strategies</a:t>
            </a:r>
          </a:p>
          <a:p>
            <a:pPr lvl="1"/>
            <a:r>
              <a:rPr lang="en-US" sz="2400" dirty="0"/>
              <a:t>Requires the applicant to justify why their chosen approach is “adequate” for achieving safety</a:t>
            </a:r>
          </a:p>
          <a:p>
            <a:pPr marL="0" indent="0">
              <a:buNone/>
            </a:pPr>
            <a:endParaRPr lang="en-US" dirty="0"/>
          </a:p>
        </p:txBody>
      </p:sp>
      <p:sp>
        <p:nvSpPr>
          <p:cNvPr id="4" name="Slide Number Placeholder 3">
            <a:extLst>
              <a:ext uri="{FF2B5EF4-FFF2-40B4-BE49-F238E27FC236}">
                <a16:creationId xmlns:a16="http://schemas.microsoft.com/office/drawing/2014/main" id="{7224D83E-1EE0-DBCC-54C2-BD4F57B38B85}"/>
              </a:ext>
            </a:extLst>
          </p:cNvPr>
          <p:cNvSpPr>
            <a:spLocks noGrp="1"/>
          </p:cNvSpPr>
          <p:nvPr>
            <p:ph type="sldNum" sz="quarter" idx="12"/>
          </p:nvPr>
        </p:nvSpPr>
        <p:spPr/>
        <p:txBody>
          <a:bodyPr/>
          <a:lstStyle/>
          <a:p>
            <a:fld id="{BC9DEAA0-3EDB-4C7B-956D-2146C6DE9633}" type="slidenum">
              <a:rPr lang="nb-NO" smtClean="0"/>
              <a:pPr/>
              <a:t>5</a:t>
            </a:fld>
            <a:endParaRPr lang="nb-NO"/>
          </a:p>
        </p:txBody>
      </p:sp>
    </p:spTree>
    <p:extLst>
      <p:ext uri="{BB962C8B-B14F-4D97-AF65-F5344CB8AC3E}">
        <p14:creationId xmlns:p14="http://schemas.microsoft.com/office/powerpoint/2010/main" val="4146558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EC79B-A572-9995-3E77-22020D80C44F}"/>
              </a:ext>
            </a:extLst>
          </p:cNvPr>
          <p:cNvSpPr>
            <a:spLocks noGrp="1"/>
          </p:cNvSpPr>
          <p:nvPr>
            <p:ph type="title"/>
          </p:nvPr>
        </p:nvSpPr>
        <p:spPr/>
        <p:txBody>
          <a:bodyPr/>
          <a:lstStyle/>
          <a:p>
            <a:r>
              <a:rPr lang="en-US" dirty="0"/>
              <a:t>Structured Safety Assurance Case</a:t>
            </a:r>
          </a:p>
        </p:txBody>
      </p:sp>
      <p:sp>
        <p:nvSpPr>
          <p:cNvPr id="3" name="Content Placeholder 2">
            <a:extLst>
              <a:ext uri="{FF2B5EF4-FFF2-40B4-BE49-F238E27FC236}">
                <a16:creationId xmlns:a16="http://schemas.microsoft.com/office/drawing/2014/main" id="{6B8D0E01-2E3C-FE4F-E296-A5C5D2B12BF5}"/>
              </a:ext>
            </a:extLst>
          </p:cNvPr>
          <p:cNvSpPr>
            <a:spLocks noGrp="1"/>
          </p:cNvSpPr>
          <p:nvPr>
            <p:ph idx="1"/>
          </p:nvPr>
        </p:nvSpPr>
        <p:spPr>
          <a:xfrm>
            <a:off x="591671" y="1993557"/>
            <a:ext cx="10954870" cy="4513813"/>
          </a:xfrm>
        </p:spPr>
        <p:txBody>
          <a:bodyPr/>
          <a:lstStyle/>
          <a:p>
            <a:r>
              <a:rPr lang="en-US" sz="3200" dirty="0"/>
              <a:t>One way to implement a performance-based approach</a:t>
            </a:r>
          </a:p>
          <a:p>
            <a:r>
              <a:rPr lang="en-US" sz="3200" dirty="0"/>
              <a:t>Demonstrate safety by providing Claim Arguments and Evidence</a:t>
            </a:r>
          </a:p>
          <a:p>
            <a:r>
              <a:rPr lang="en-US" sz="3200" dirty="0"/>
              <a:t>Often depicted as a tree</a:t>
            </a:r>
          </a:p>
          <a:p>
            <a:pPr lvl="1"/>
            <a:r>
              <a:rPr lang="en-US" sz="2800" dirty="0"/>
              <a:t>There are many problems with trees</a:t>
            </a:r>
            <a:endParaRPr lang="en-US" dirty="0"/>
          </a:p>
        </p:txBody>
      </p:sp>
      <p:sp>
        <p:nvSpPr>
          <p:cNvPr id="4" name="Slide Number Placeholder 3">
            <a:extLst>
              <a:ext uri="{FF2B5EF4-FFF2-40B4-BE49-F238E27FC236}">
                <a16:creationId xmlns:a16="http://schemas.microsoft.com/office/drawing/2014/main" id="{CE1476F8-3E26-DBE8-C91F-25D69C176C82}"/>
              </a:ext>
            </a:extLst>
          </p:cNvPr>
          <p:cNvSpPr>
            <a:spLocks noGrp="1"/>
          </p:cNvSpPr>
          <p:nvPr>
            <p:ph type="sldNum" sz="quarter" idx="12"/>
          </p:nvPr>
        </p:nvSpPr>
        <p:spPr/>
        <p:txBody>
          <a:bodyPr/>
          <a:lstStyle/>
          <a:p>
            <a:fld id="{BC9DEAA0-3EDB-4C7B-956D-2146C6DE9633}" type="slidenum">
              <a:rPr lang="nb-NO" smtClean="0"/>
              <a:pPr/>
              <a:t>6</a:t>
            </a:fld>
            <a:endParaRPr lang="nb-NO"/>
          </a:p>
        </p:txBody>
      </p:sp>
    </p:spTree>
    <p:extLst>
      <p:ext uri="{BB962C8B-B14F-4D97-AF65-F5344CB8AC3E}">
        <p14:creationId xmlns:p14="http://schemas.microsoft.com/office/powerpoint/2010/main" val="820457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9402A-5D21-217C-3F37-A48D3EF1F6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65EBF0-6292-1C73-C891-438387AA6B63}"/>
              </a:ext>
            </a:extLst>
          </p:cNvPr>
          <p:cNvSpPr>
            <a:spLocks noGrp="1"/>
          </p:cNvSpPr>
          <p:nvPr>
            <p:ph type="title"/>
          </p:nvPr>
        </p:nvSpPr>
        <p:spPr>
          <a:xfrm>
            <a:off x="1017258" y="576222"/>
            <a:ext cx="10157483" cy="782595"/>
          </a:xfrm>
        </p:spPr>
        <p:txBody>
          <a:bodyPr/>
          <a:lstStyle/>
          <a:p>
            <a:r>
              <a:rPr lang="en-US" dirty="0"/>
              <a:t>Motivation – specific challenges of tree-structures</a:t>
            </a:r>
          </a:p>
        </p:txBody>
      </p:sp>
      <p:sp>
        <p:nvSpPr>
          <p:cNvPr id="3" name="Content Placeholder 2">
            <a:extLst>
              <a:ext uri="{FF2B5EF4-FFF2-40B4-BE49-F238E27FC236}">
                <a16:creationId xmlns:a16="http://schemas.microsoft.com/office/drawing/2014/main" id="{58F011D1-C1D5-4AC6-A93A-529AEDA8246F}"/>
              </a:ext>
            </a:extLst>
          </p:cNvPr>
          <p:cNvSpPr>
            <a:spLocks noGrp="1"/>
          </p:cNvSpPr>
          <p:nvPr>
            <p:ph idx="1"/>
          </p:nvPr>
        </p:nvSpPr>
        <p:spPr>
          <a:xfrm>
            <a:off x="1017259" y="1490869"/>
            <a:ext cx="10157483" cy="5208105"/>
          </a:xfrm>
        </p:spPr>
        <p:txBody>
          <a:bodyPr>
            <a:normAutofit fontScale="92500" lnSpcReduction="20000"/>
          </a:bodyPr>
          <a:lstStyle/>
          <a:p>
            <a:r>
              <a:rPr lang="en-US" dirty="0"/>
              <a:t>Tree‑based notation </a:t>
            </a:r>
            <a:r>
              <a:rPr lang="en-US" b="1" dirty="0"/>
              <a:t>oversimplifies</a:t>
            </a:r>
            <a:r>
              <a:rPr lang="en-US" dirty="0"/>
              <a:t> </a:t>
            </a:r>
            <a:r>
              <a:rPr lang="en-US" b="1" dirty="0"/>
              <a:t>assurance</a:t>
            </a:r>
            <a:r>
              <a:rPr lang="en-US" dirty="0"/>
              <a:t> and </a:t>
            </a:r>
            <a:r>
              <a:rPr lang="en-US" b="1" dirty="0"/>
              <a:t>misrepresents dependencies</a:t>
            </a:r>
          </a:p>
          <a:p>
            <a:pPr lvl="1"/>
            <a:r>
              <a:rPr lang="en-US" dirty="0"/>
              <a:t>Tree‑based representations cannot capture the </a:t>
            </a:r>
            <a:r>
              <a:rPr lang="en-US" u="sng" dirty="0"/>
              <a:t>inherently networked </a:t>
            </a:r>
            <a:r>
              <a:rPr lang="en-US" dirty="0"/>
              <a:t>nature of safety reasoning</a:t>
            </a:r>
          </a:p>
          <a:p>
            <a:pPr lvl="1"/>
            <a:r>
              <a:rPr lang="en-US" u="sng" dirty="0"/>
              <a:t>Converging requirements </a:t>
            </a:r>
            <a:r>
              <a:rPr lang="en-US" dirty="0"/>
              <a:t>cannot be represented in tree structures</a:t>
            </a:r>
          </a:p>
          <a:p>
            <a:pPr lvl="2"/>
            <a:r>
              <a:rPr lang="en-US" dirty="0"/>
              <a:t>E.g., components satisfying many requirements simultaneously (same equipment withstanding flood, seismic, fire, tornado)</a:t>
            </a:r>
          </a:p>
          <a:p>
            <a:pPr lvl="2"/>
            <a:r>
              <a:rPr lang="en-US" dirty="0"/>
              <a:t>The assurance case falsely looks like many unrelated branches instead of a coherent, interacting set of obligations</a:t>
            </a:r>
          </a:p>
          <a:p>
            <a:pPr lvl="1"/>
            <a:r>
              <a:rPr lang="en-US" dirty="0"/>
              <a:t>They make it difficult to express </a:t>
            </a:r>
            <a:r>
              <a:rPr lang="en-US" u="sng" dirty="0"/>
              <a:t>cross‑cutting concerns </a:t>
            </a:r>
            <a:r>
              <a:rPr lang="en-US" dirty="0"/>
              <a:t>(e.g., CCF, cyber, human factors)</a:t>
            </a:r>
          </a:p>
          <a:p>
            <a:pPr lvl="1"/>
            <a:r>
              <a:rPr lang="en-US" dirty="0"/>
              <a:t>They obscure </a:t>
            </a:r>
            <a:r>
              <a:rPr lang="en-US" u="sng" dirty="0"/>
              <a:t>interdependent mitigations </a:t>
            </a:r>
            <a:r>
              <a:rPr lang="en-US" dirty="0"/>
              <a:t>(e.g., timing dependencies, shared assumptions, architectural constraints), leading to a false impression of completeness (“paper-assurance”)</a:t>
            </a:r>
          </a:p>
          <a:p>
            <a:pPr lvl="1"/>
            <a:r>
              <a:rPr lang="en-US" dirty="0"/>
              <a:t>Existing tools often focused on manual diagramming of tree structures limiting expressiveness</a:t>
            </a:r>
          </a:p>
          <a:p>
            <a:r>
              <a:rPr lang="en-US" dirty="0"/>
              <a:t>Difficulty in </a:t>
            </a:r>
            <a:r>
              <a:rPr lang="en-US" b="1" dirty="0"/>
              <a:t>scaling</a:t>
            </a:r>
            <a:r>
              <a:rPr lang="en-US" dirty="0"/>
              <a:t> and </a:t>
            </a:r>
            <a:r>
              <a:rPr lang="en-US" b="1" dirty="0"/>
              <a:t>communicating</a:t>
            </a:r>
            <a:r>
              <a:rPr lang="en-US" dirty="0"/>
              <a:t> large cases</a:t>
            </a:r>
          </a:p>
          <a:p>
            <a:pPr marL="395605" lvl="1" indent="-197485"/>
            <a:r>
              <a:rPr lang="en-US" dirty="0"/>
              <a:t>Large SSACs diagrams become hard to present and navigate due to their size and complexity</a:t>
            </a:r>
            <a:endParaRPr lang="en-US" dirty="0">
              <a:ea typeface="Calibri"/>
              <a:cs typeface="Calibri"/>
            </a:endParaRPr>
          </a:p>
          <a:p>
            <a:pPr lvl="1"/>
            <a:r>
              <a:rPr lang="en-US" dirty="0"/>
              <a:t>Stakeholders need multiple tree-based views on a more complex, multi‑dimensional safety knowledge base</a:t>
            </a:r>
          </a:p>
          <a:p>
            <a:r>
              <a:rPr lang="en-US" b="1" dirty="0"/>
              <a:t>Performance‑based assurance </a:t>
            </a:r>
            <a:r>
              <a:rPr lang="en-US" dirty="0"/>
              <a:t>for DI&amp;C</a:t>
            </a:r>
          </a:p>
          <a:p>
            <a:pPr marL="395605" lvl="1" indent="-197485"/>
            <a:r>
              <a:rPr lang="en-US" dirty="0"/>
              <a:t>To evaluate whether a design actually achieves performance‑based safety goals</a:t>
            </a:r>
            <a:endParaRPr lang="en-US" dirty="0">
              <a:ea typeface="Calibri"/>
              <a:cs typeface="Calibri"/>
            </a:endParaRPr>
          </a:p>
          <a:p>
            <a:pPr lvl="1"/>
            <a:r>
              <a:rPr lang="en-US" dirty="0"/>
              <a:t>Explicit reasoning, layers of abstraction, and systematic justification might become blurred</a:t>
            </a:r>
          </a:p>
          <a:p>
            <a:pPr lvl="1"/>
            <a:r>
              <a:rPr lang="en-US" dirty="0"/>
              <a:t>Trees struggle to capture behavioral dependencies, joint conditions, cross‑cutting constraints</a:t>
            </a:r>
          </a:p>
          <a:p>
            <a:pPr marL="395605" lvl="1" indent="-197485"/>
            <a:r>
              <a:rPr lang="en-US" dirty="0"/>
              <a:t>No </a:t>
            </a:r>
            <a:r>
              <a:rPr lang="en-US" u="sng" dirty="0"/>
              <a:t>unified</a:t>
            </a:r>
            <a:r>
              <a:rPr lang="en-US" dirty="0"/>
              <a:t> way to connect goals → constraints → design behavior → evidence	</a:t>
            </a:r>
            <a:endParaRPr lang="en-US" dirty="0">
              <a:ea typeface="Calibri"/>
              <a:cs typeface="Calibri"/>
            </a:endParaRPr>
          </a:p>
        </p:txBody>
      </p:sp>
      <p:sp>
        <p:nvSpPr>
          <p:cNvPr id="4" name="Slide Number Placeholder 3">
            <a:extLst>
              <a:ext uri="{FF2B5EF4-FFF2-40B4-BE49-F238E27FC236}">
                <a16:creationId xmlns:a16="http://schemas.microsoft.com/office/drawing/2014/main" id="{D54EBD65-52A2-F7E3-BC91-81F791800DD6}"/>
              </a:ext>
            </a:extLst>
          </p:cNvPr>
          <p:cNvSpPr>
            <a:spLocks noGrp="1"/>
          </p:cNvSpPr>
          <p:nvPr>
            <p:ph type="sldNum" sz="quarter" idx="12"/>
          </p:nvPr>
        </p:nvSpPr>
        <p:spPr/>
        <p:txBody>
          <a:bodyPr/>
          <a:lstStyle/>
          <a:p>
            <a:fld id="{BC9DEAA0-3EDB-4C7B-956D-2146C6DE9633}" type="slidenum">
              <a:rPr lang="nb-NO" smtClean="0"/>
              <a:pPr/>
              <a:t>7</a:t>
            </a:fld>
            <a:endParaRPr lang="nb-NO"/>
          </a:p>
        </p:txBody>
      </p:sp>
    </p:spTree>
    <p:extLst>
      <p:ext uri="{BB962C8B-B14F-4D97-AF65-F5344CB8AC3E}">
        <p14:creationId xmlns:p14="http://schemas.microsoft.com/office/powerpoint/2010/main" val="3203376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05252-9362-A39E-5ECB-14C70C41FF7C}"/>
              </a:ext>
            </a:extLst>
          </p:cNvPr>
          <p:cNvSpPr>
            <a:spLocks noGrp="1"/>
          </p:cNvSpPr>
          <p:nvPr>
            <p:ph type="title"/>
          </p:nvPr>
        </p:nvSpPr>
        <p:spPr>
          <a:xfrm>
            <a:off x="1017258" y="537906"/>
            <a:ext cx="10157483" cy="736754"/>
          </a:xfrm>
        </p:spPr>
        <p:txBody>
          <a:bodyPr/>
          <a:lstStyle/>
          <a:p>
            <a:r>
              <a:rPr lang="en-US" dirty="0"/>
              <a:t>Background</a:t>
            </a:r>
          </a:p>
        </p:txBody>
      </p:sp>
      <p:sp>
        <p:nvSpPr>
          <p:cNvPr id="3" name="Content Placeholder 2">
            <a:extLst>
              <a:ext uri="{FF2B5EF4-FFF2-40B4-BE49-F238E27FC236}">
                <a16:creationId xmlns:a16="http://schemas.microsoft.com/office/drawing/2014/main" id="{D0922D72-D18F-8BDB-E61A-6A3397F4C2CF}"/>
              </a:ext>
            </a:extLst>
          </p:cNvPr>
          <p:cNvSpPr>
            <a:spLocks noGrp="1"/>
          </p:cNvSpPr>
          <p:nvPr>
            <p:ph idx="1"/>
          </p:nvPr>
        </p:nvSpPr>
        <p:spPr>
          <a:xfrm>
            <a:off x="1017259" y="1352483"/>
            <a:ext cx="10157483" cy="5154888"/>
          </a:xfrm>
        </p:spPr>
        <p:txBody>
          <a:bodyPr>
            <a:normAutofit/>
          </a:bodyPr>
          <a:lstStyle/>
          <a:p>
            <a:pPr marL="0" indent="0">
              <a:buNone/>
            </a:pPr>
            <a:r>
              <a:rPr lang="en-US" sz="2800" b="1" dirty="0"/>
              <a:t>Aspect-Oriented Property Graphs</a:t>
            </a:r>
            <a:r>
              <a:rPr lang="en-US" sz="2800" dirty="0"/>
              <a:t> (AOPG) paradigm and approach</a:t>
            </a:r>
          </a:p>
          <a:p>
            <a:r>
              <a:rPr lang="en-US" sz="2800" dirty="0"/>
              <a:t>Uses a typed property graph as the authoritative substrate (e.g. a database)</a:t>
            </a:r>
          </a:p>
          <a:p>
            <a:pPr lvl="1"/>
            <a:r>
              <a:rPr lang="en-US" sz="2400" dirty="0"/>
              <a:t>A </a:t>
            </a:r>
            <a:r>
              <a:rPr lang="en-US" sz="2400" b="1" dirty="0"/>
              <a:t>typed property graph </a:t>
            </a:r>
            <a:r>
              <a:rPr lang="en-US" sz="2400" dirty="0"/>
              <a:t>is a property graph in which every node and directed edge belongs to an explicitly defined type that prescribes its permitted attributes (a.k.a. “properties”), connections, and multiplicities, ensuring structural consistency and enforceable semantics.</a:t>
            </a:r>
          </a:p>
          <a:p>
            <a:pPr marL="197485" indent="-197485"/>
            <a:r>
              <a:rPr lang="en-US" sz="2800" dirty="0"/>
              <a:t>Might be not the final answer but offers a structured </a:t>
            </a:r>
            <a:r>
              <a:rPr lang="en-US" sz="2800" b="1" dirty="0"/>
              <a:t>starting point for exploring</a:t>
            </a:r>
            <a:r>
              <a:rPr lang="en-US" sz="2800" dirty="0"/>
              <a:t> more practical assurance approaches to improve current situation</a:t>
            </a:r>
            <a:endParaRPr lang="en-US" sz="2800" dirty="0">
              <a:ea typeface="Calibri"/>
              <a:cs typeface="Calibri"/>
            </a:endParaRPr>
          </a:p>
        </p:txBody>
      </p:sp>
      <p:sp>
        <p:nvSpPr>
          <p:cNvPr id="4" name="Slide Number Placeholder 3">
            <a:extLst>
              <a:ext uri="{FF2B5EF4-FFF2-40B4-BE49-F238E27FC236}">
                <a16:creationId xmlns:a16="http://schemas.microsoft.com/office/drawing/2014/main" id="{998BE11A-DAB4-EC3B-CFA4-300BCEF83880}"/>
              </a:ext>
            </a:extLst>
          </p:cNvPr>
          <p:cNvSpPr>
            <a:spLocks noGrp="1"/>
          </p:cNvSpPr>
          <p:nvPr>
            <p:ph type="sldNum" sz="quarter" idx="12"/>
          </p:nvPr>
        </p:nvSpPr>
        <p:spPr/>
        <p:txBody>
          <a:bodyPr/>
          <a:lstStyle/>
          <a:p>
            <a:fld id="{BC9DEAA0-3EDB-4C7B-956D-2146C6DE9633}" type="slidenum">
              <a:rPr lang="nb-NO" smtClean="0"/>
              <a:pPr/>
              <a:t>8</a:t>
            </a:fld>
            <a:endParaRPr lang="nb-NO"/>
          </a:p>
        </p:txBody>
      </p:sp>
    </p:spTree>
    <p:extLst>
      <p:ext uri="{BB962C8B-B14F-4D97-AF65-F5344CB8AC3E}">
        <p14:creationId xmlns:p14="http://schemas.microsoft.com/office/powerpoint/2010/main" val="904345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02E6E-399B-2F82-CE33-5B579C72C1B6}"/>
              </a:ext>
            </a:extLst>
          </p:cNvPr>
          <p:cNvSpPr>
            <a:spLocks noGrp="1"/>
          </p:cNvSpPr>
          <p:nvPr>
            <p:ph type="title"/>
          </p:nvPr>
        </p:nvSpPr>
        <p:spPr>
          <a:xfrm>
            <a:off x="1017258" y="433332"/>
            <a:ext cx="10157483" cy="782595"/>
          </a:xfrm>
        </p:spPr>
        <p:txBody>
          <a:bodyPr/>
          <a:lstStyle/>
          <a:p>
            <a:r>
              <a:rPr lang="en-US" dirty="0"/>
              <a:t>AOPG paradigm and approach</a:t>
            </a:r>
          </a:p>
        </p:txBody>
      </p:sp>
      <p:sp>
        <p:nvSpPr>
          <p:cNvPr id="3" name="Content Placeholder 2">
            <a:extLst>
              <a:ext uri="{FF2B5EF4-FFF2-40B4-BE49-F238E27FC236}">
                <a16:creationId xmlns:a16="http://schemas.microsoft.com/office/drawing/2014/main" id="{D46C4D9F-9A39-3FAA-5709-D52AEADD5576}"/>
              </a:ext>
            </a:extLst>
          </p:cNvPr>
          <p:cNvSpPr>
            <a:spLocks noGrp="1"/>
          </p:cNvSpPr>
          <p:nvPr>
            <p:ph idx="1"/>
          </p:nvPr>
        </p:nvSpPr>
        <p:spPr>
          <a:xfrm>
            <a:off x="1017259" y="1286931"/>
            <a:ext cx="10157483" cy="5503335"/>
          </a:xfrm>
        </p:spPr>
        <p:txBody>
          <a:bodyPr>
            <a:normAutofit fontScale="92500"/>
          </a:bodyPr>
          <a:lstStyle/>
          <a:p>
            <a:pPr marL="0" indent="0">
              <a:buNone/>
            </a:pPr>
            <a:r>
              <a:rPr lang="en-US" u="sng" dirty="0"/>
              <a:t>AOPG paradigm:</a:t>
            </a:r>
            <a:r>
              <a:rPr lang="en-US" dirty="0"/>
              <a:t> Use a </a:t>
            </a:r>
            <a:r>
              <a:rPr lang="en-US" b="1" dirty="0"/>
              <a:t>typed property graph</a:t>
            </a:r>
            <a:r>
              <a:rPr lang="en-US" dirty="0"/>
              <a:t> as the </a:t>
            </a:r>
            <a:r>
              <a:rPr lang="en-US" b="1" dirty="0"/>
              <a:t>single source of truth</a:t>
            </a:r>
            <a:r>
              <a:rPr lang="en-US" dirty="0"/>
              <a:t> for assurance and generate stakeholder‑friendly views and governance queries from that substrate.</a:t>
            </a:r>
          </a:p>
          <a:p>
            <a:pPr marL="0" indent="0">
              <a:buNone/>
            </a:pPr>
            <a:r>
              <a:rPr lang="en-US" u="sng" dirty="0"/>
              <a:t>AOPG approach:</a:t>
            </a:r>
            <a:r>
              <a:rPr lang="en-US" dirty="0"/>
              <a:t> A possible </a:t>
            </a:r>
            <a:r>
              <a:rPr lang="en-US" b="1" dirty="0"/>
              <a:t>instantiation</a:t>
            </a:r>
            <a:r>
              <a:rPr lang="en-US" dirty="0"/>
              <a:t> of the AOPG paradigm.</a:t>
            </a:r>
          </a:p>
          <a:p>
            <a:r>
              <a:rPr lang="en-US" dirty="0"/>
              <a:t>Stores </a:t>
            </a:r>
            <a:r>
              <a:rPr lang="en-US" b="1" dirty="0"/>
              <a:t>assurance information </a:t>
            </a:r>
            <a:r>
              <a:rPr lang="en-US" dirty="0"/>
              <a:t>structured according to a simple </a:t>
            </a:r>
            <a:r>
              <a:rPr lang="en-US" b="1" dirty="0"/>
              <a:t>ontology:</a:t>
            </a:r>
            <a:endParaRPr lang="en-US" dirty="0"/>
          </a:p>
          <a:p>
            <a:pPr lvl="1"/>
            <a:r>
              <a:rPr lang="en-US" i="1" dirty="0"/>
              <a:t>Nodes</a:t>
            </a:r>
            <a:r>
              <a:rPr lang="en-US" dirty="0"/>
              <a:t>: </a:t>
            </a:r>
            <a:r>
              <a:rPr lang="en-US" dirty="0" err="1"/>
              <a:t>RiskContributor</a:t>
            </a:r>
            <a:r>
              <a:rPr lang="en-US" dirty="0"/>
              <a:t>, Property, Contract, </a:t>
            </a:r>
            <a:r>
              <a:rPr lang="en-US" dirty="0" err="1"/>
              <a:t>DesignElement</a:t>
            </a:r>
            <a:r>
              <a:rPr lang="en-US" dirty="0"/>
              <a:t>, Mechanism, Activity, Evidence…</a:t>
            </a:r>
          </a:p>
          <a:p>
            <a:pPr lvl="1"/>
            <a:r>
              <a:rPr lang="en-US" i="1" dirty="0"/>
              <a:t>Edges</a:t>
            </a:r>
            <a:r>
              <a:rPr lang="en-US" dirty="0"/>
              <a:t> encode semantics: REFINES_TO, ALLOCATED_TO, SATISFIED_BY, ADDRESSES, VERIFIED_BY…</a:t>
            </a:r>
          </a:p>
          <a:p>
            <a:pPr lvl="1"/>
            <a:r>
              <a:rPr lang="en-US" dirty="0"/>
              <a:t>Example:</a:t>
            </a:r>
          </a:p>
          <a:p>
            <a:pPr lvl="1"/>
            <a:endParaRPr lang="en-US" dirty="0"/>
          </a:p>
          <a:p>
            <a:pPr lvl="1"/>
            <a:endParaRPr lang="en-US" dirty="0"/>
          </a:p>
          <a:p>
            <a:pPr lvl="1"/>
            <a:endParaRPr lang="en-US" dirty="0"/>
          </a:p>
          <a:p>
            <a:pPr lvl="1"/>
            <a:endParaRPr lang="en-US" dirty="0"/>
          </a:p>
          <a:p>
            <a:pPr marL="198039" lvl="1" indent="0">
              <a:buNone/>
            </a:pPr>
            <a:endParaRPr lang="en-US" dirty="0"/>
          </a:p>
          <a:p>
            <a:pPr lvl="1"/>
            <a:endParaRPr lang="en-US" dirty="0"/>
          </a:p>
          <a:p>
            <a:pPr lvl="1"/>
            <a:endParaRPr lang="en-US" dirty="0"/>
          </a:p>
          <a:p>
            <a:r>
              <a:rPr lang="en-US" dirty="0"/>
              <a:t>Follows a patterns-based workflow</a:t>
            </a:r>
          </a:p>
          <a:p>
            <a:r>
              <a:rPr lang="en-US" dirty="0"/>
              <a:t>Uses operational techniques and attributes to provide the dynamic behavior and checks</a:t>
            </a:r>
            <a:endParaRPr lang="en-US" dirty="0">
              <a:solidFill>
                <a:srgbClr val="00B050"/>
              </a:solidFill>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2000" dirty="0"/>
          </a:p>
        </p:txBody>
      </p:sp>
      <p:sp>
        <p:nvSpPr>
          <p:cNvPr id="4" name="Slide Number Placeholder 3">
            <a:extLst>
              <a:ext uri="{FF2B5EF4-FFF2-40B4-BE49-F238E27FC236}">
                <a16:creationId xmlns:a16="http://schemas.microsoft.com/office/drawing/2014/main" id="{33F1181C-B436-D473-1B92-8A47B7FEF4A6}"/>
              </a:ext>
            </a:extLst>
          </p:cNvPr>
          <p:cNvSpPr>
            <a:spLocks noGrp="1"/>
          </p:cNvSpPr>
          <p:nvPr>
            <p:ph type="sldNum" sz="quarter" idx="12"/>
          </p:nvPr>
        </p:nvSpPr>
        <p:spPr/>
        <p:txBody>
          <a:bodyPr/>
          <a:lstStyle/>
          <a:p>
            <a:fld id="{BC9DEAA0-3EDB-4C7B-956D-2146C6DE9633}" type="slidenum">
              <a:rPr lang="nb-NO" smtClean="0"/>
              <a:pPr/>
              <a:t>9</a:t>
            </a:fld>
            <a:endParaRPr lang="nb-NO"/>
          </a:p>
        </p:txBody>
      </p:sp>
      <p:pic>
        <p:nvPicPr>
          <p:cNvPr id="6" name="Picture 5">
            <a:extLst>
              <a:ext uri="{FF2B5EF4-FFF2-40B4-BE49-F238E27FC236}">
                <a16:creationId xmlns:a16="http://schemas.microsoft.com/office/drawing/2014/main" id="{DA45038A-3605-4DA4-1FB8-086630B8D136}"/>
              </a:ext>
            </a:extLst>
          </p:cNvPr>
          <p:cNvPicPr>
            <a:picLocks noChangeAspect="1"/>
          </p:cNvPicPr>
          <p:nvPr/>
        </p:nvPicPr>
        <p:blipFill>
          <a:blip r:embed="rId3"/>
          <a:stretch>
            <a:fillRect/>
          </a:stretch>
        </p:blipFill>
        <p:spPr>
          <a:xfrm>
            <a:off x="1017258" y="3700765"/>
            <a:ext cx="11093678" cy="2007034"/>
          </a:xfrm>
          <a:prstGeom prst="rect">
            <a:avLst/>
          </a:prstGeom>
        </p:spPr>
      </p:pic>
    </p:spTree>
    <p:extLst>
      <p:ext uri="{BB962C8B-B14F-4D97-AF65-F5344CB8AC3E}">
        <p14:creationId xmlns:p14="http://schemas.microsoft.com/office/powerpoint/2010/main" val="456994591"/>
      </p:ext>
    </p:extLst>
  </p:cSld>
  <p:clrMapOvr>
    <a:masterClrMapping/>
  </p:clrMapOvr>
</p:sld>
</file>

<file path=ppt/theme/theme1.xml><?xml version="1.0" encoding="utf-8"?>
<a:theme xmlns:a="http://schemas.openxmlformats.org/drawingml/2006/main" name="1_IFE">
  <a:themeElements>
    <a:clrScheme name="Egendefinert 7">
      <a:dk1>
        <a:sysClr val="windowText" lastClr="000000"/>
      </a:dk1>
      <a:lt1>
        <a:sysClr val="window" lastClr="FFFFFF"/>
      </a:lt1>
      <a:dk2>
        <a:srgbClr val="292D2E"/>
      </a:dk2>
      <a:lt2>
        <a:srgbClr val="F2F4F6"/>
      </a:lt2>
      <a:accent1>
        <a:srgbClr val="1D2982"/>
      </a:accent1>
      <a:accent2>
        <a:srgbClr val="E04A1B"/>
      </a:accent2>
      <a:accent3>
        <a:srgbClr val="CA904A"/>
      </a:accent3>
      <a:accent4>
        <a:srgbClr val="D5DDDF"/>
      </a:accent4>
      <a:accent5>
        <a:srgbClr val="FFFFFF"/>
      </a:accent5>
      <a:accent6>
        <a:srgbClr val="22307B"/>
      </a:accent6>
      <a:hlink>
        <a:srgbClr val="0563C1"/>
      </a:hlink>
      <a:folHlink>
        <a:srgbClr val="954F72"/>
      </a:folHlink>
    </a:clrScheme>
    <a:fontScheme name="Custom 19">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FE_PPT.potx" id="{75E63D74-B8D3-4E8F-936C-A2A8134EFACD}" vid="{58678063-E241-4806-9091-AA87D14FDB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8430452786F87449A7D0A2605B8B63D" ma:contentTypeVersion="17" ma:contentTypeDescription="Opprett et nytt dokument." ma:contentTypeScope="" ma:versionID="5617458a02d4b5f4f6b18706ded33d6f">
  <xsd:schema xmlns:xsd="http://www.w3.org/2001/XMLSchema" xmlns:xs="http://www.w3.org/2001/XMLSchema" xmlns:p="http://schemas.microsoft.com/office/2006/metadata/properties" xmlns:ns2="b879b619-8783-42b9-9733-ba0e84953d8c" xmlns:ns3="3183b980-74d6-4b54-aad3-2a3a52bba57a" targetNamespace="http://schemas.microsoft.com/office/2006/metadata/properties" ma:root="true" ma:fieldsID="645a24075579b81472ffc956d3dd21cd" ns2:_="" ns3:_="">
    <xsd:import namespace="b879b619-8783-42b9-9733-ba0e84953d8c"/>
    <xsd:import namespace="3183b980-74d6-4b54-aad3-2a3a52bba57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79b619-8783-42b9-9733-ba0e84953d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ildemerkelapper" ma:readOnly="false" ma:fieldId="{5cf76f15-5ced-4ddc-b409-7134ff3c332f}" ma:taxonomyMulti="true" ma:sspId="05dab25a-14c2-47ab-abd4-e00fc9844b0c"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83b980-74d6-4b54-aad3-2a3a52bba57a" elementFormDefault="qualified">
    <xsd:import namespace="http://schemas.microsoft.com/office/2006/documentManagement/types"/>
    <xsd:import namespace="http://schemas.microsoft.com/office/infopath/2007/PartnerControls"/>
    <xsd:element name="SharedWithUsers" ma:index="17"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ingsdetaljer" ma:internalName="SharedWithDetails" ma:readOnly="true">
      <xsd:simpleType>
        <xsd:restriction base="dms:Note">
          <xsd:maxLength value="255"/>
        </xsd:restriction>
      </xsd:simpleType>
    </xsd:element>
    <xsd:element name="TaxCatchAll" ma:index="21" nillable="true" ma:displayName="Taxonomy Catch All Column" ma:hidden="true" ma:list="{a8c060c0-1207-4282-9fe5-3ac0893c8852}" ma:internalName="TaxCatchAll" ma:showField="CatchAllData" ma:web="3183b980-74d6-4b54-aad3-2a3a52bba5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183b980-74d6-4b54-aad3-2a3a52bba57a" xsi:nil="true"/>
    <lcf76f155ced4ddcb4097134ff3c332f xmlns="b879b619-8783-42b9-9733-ba0e84953d8c">
      <Terms xmlns="http://schemas.microsoft.com/office/infopath/2007/PartnerControls"/>
    </lcf76f155ced4ddcb4097134ff3c332f>
    <SharedWithUsers xmlns="3183b980-74d6-4b54-aad3-2a3a52bba57a">
      <UserInfo>
        <DisplayName>István Szőke</DisplayName>
        <AccountId>105</AccountId>
        <AccountType/>
      </UserInfo>
      <UserInfo>
        <DisplayName>Andreas Bye</DisplayName>
        <AccountId>10</AccountId>
        <AccountType/>
      </UserInfo>
    </SharedWithUsers>
  </documentManagement>
</p:properties>
</file>

<file path=customXml/itemProps1.xml><?xml version="1.0" encoding="utf-8"?>
<ds:datastoreItem xmlns:ds="http://schemas.openxmlformats.org/officeDocument/2006/customXml" ds:itemID="{66BF177E-F56B-4EC4-9235-A3A127F970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79b619-8783-42b9-9733-ba0e84953d8c"/>
    <ds:schemaRef ds:uri="3183b980-74d6-4b54-aad3-2a3a52bba5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41C8B6-E280-4AAB-A839-A5610D3E3E04}">
  <ds:schemaRefs>
    <ds:schemaRef ds:uri="http://schemas.microsoft.com/sharepoint/v3/contenttype/forms"/>
  </ds:schemaRefs>
</ds:datastoreItem>
</file>

<file path=customXml/itemProps3.xml><?xml version="1.0" encoding="utf-8"?>
<ds:datastoreItem xmlns:ds="http://schemas.openxmlformats.org/officeDocument/2006/customXml" ds:itemID="{153C4C29-3AE8-425B-B0F2-0FD38125DBC6}">
  <ds:schemaRefs>
    <ds:schemaRef ds:uri="3183b980-74d6-4b54-aad3-2a3a52bba57a"/>
    <ds:schemaRef ds:uri="http://purl.org/dc/terms/"/>
    <ds:schemaRef ds:uri="http://purl.org/dc/dcmitype/"/>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b879b619-8783-42b9-9733-ba0e84953d8c"/>
    <ds:schemaRef ds:uri="http://www.w3.org/XML/1998/namespace"/>
  </ds:schemaRefs>
</ds:datastoreItem>
</file>

<file path=docMetadata/LabelInfo.xml><?xml version="1.0" encoding="utf-8"?>
<clbl:labelList xmlns:clbl="http://schemas.microsoft.com/office/2020/mipLabelMetadata">
  <clbl:label id="{2b0d6800-ec62-4354-9720-36aea6ec6aa6}" enabled="1" method="Privileged" siteId="{e448ee75-7d0e-45c3-8f50-3a8092d9baf8}" removed="0"/>
</clbl:labelList>
</file>

<file path=docProps/app.xml><?xml version="1.0" encoding="utf-8"?>
<Properties xmlns="http://schemas.openxmlformats.org/officeDocument/2006/extended-properties" xmlns:vt="http://schemas.openxmlformats.org/officeDocument/2006/docPropsVTypes">
  <TotalTime>8182</TotalTime>
  <Words>1355</Words>
  <Application>Microsoft Office PowerPoint</Application>
  <PresentationFormat>Widescreen</PresentationFormat>
  <Paragraphs>130</Paragraphs>
  <Slides>13</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Courier New</vt:lpstr>
      <vt:lpstr>1_IFE</vt:lpstr>
      <vt:lpstr>Weaving the Web of Assurance: AOPG as a Foundation for Coherent Safety Arguments   Peter Karpati (IFE), Xueli Gao (IFE), Norbert Carte (US NRC*)  * The opinions expressed are those of the author and not necessarily those of his employer.</vt:lpstr>
      <vt:lpstr>NRC Mission</vt:lpstr>
      <vt:lpstr>What is Safety?</vt:lpstr>
      <vt:lpstr>How to Demonstrate Safety?</vt:lpstr>
      <vt:lpstr>Prescriptive vs. Performance-Based Approaches</vt:lpstr>
      <vt:lpstr>Structured Safety Assurance Case</vt:lpstr>
      <vt:lpstr>Motivation – specific challenges of tree-structures</vt:lpstr>
      <vt:lpstr>Background</vt:lpstr>
      <vt:lpstr>AOPG paradigm and approach</vt:lpstr>
      <vt:lpstr>Illustrative example – AOPG application</vt:lpstr>
      <vt:lpstr>Illustrative example – AOPG application cont.</vt:lpstr>
      <vt:lpstr>Annotated references</vt:lpstr>
      <vt:lpstr>Thank you for your attention!  Questions or comments?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Lars Hurlen</dc:creator>
  <cp:keywords/>
  <dc:description/>
  <cp:lastModifiedBy>Norbert Carte</cp:lastModifiedBy>
  <cp:revision>54</cp:revision>
  <cp:lastPrinted>2025-02-06T07:44:34Z</cp:lastPrinted>
  <dcterms:created xsi:type="dcterms:W3CDTF">2019-04-04T07:31:27Z</dcterms:created>
  <dcterms:modified xsi:type="dcterms:W3CDTF">2026-07-19T22:19:49Z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Ids_UIVersion_16896">
    <vt:lpwstr>15</vt:lpwstr>
  </property>
  <property fmtid="{D5CDD505-2E9C-101B-9397-08002B2CF9AE}" pid="3" name="ContentTypeId">
    <vt:lpwstr>0x01010038430452786F87449A7D0A2605B8B63D</vt:lpwstr>
  </property>
  <property fmtid="{D5CDD505-2E9C-101B-9397-08002B2CF9AE}" pid="4" name="AuthorIds_UIVersion_17408">
    <vt:lpwstr>15</vt:lpwstr>
  </property>
  <property fmtid="{D5CDD505-2E9C-101B-9397-08002B2CF9AE}" pid="5" name="AuthorIds_UIVersion_2048">
    <vt:lpwstr>15</vt:lpwstr>
  </property>
  <property fmtid="{D5CDD505-2E9C-101B-9397-08002B2CF9AE}" pid="6" name="MediaServiceImageTags">
    <vt:lpwstr/>
  </property>
</Properties>
</file>