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4"/>
  </p:sldMasterIdLst>
  <p:notesMasterIdLst>
    <p:notesMasterId r:id="rId26"/>
  </p:notesMasterIdLst>
  <p:handoutMasterIdLst>
    <p:handoutMasterId r:id="rId27"/>
  </p:handoutMasterIdLst>
  <p:sldIdLst>
    <p:sldId id="390" r:id="rId5"/>
    <p:sldId id="1177" r:id="rId6"/>
    <p:sldId id="1089" r:id="rId7"/>
    <p:sldId id="1140" r:id="rId8"/>
    <p:sldId id="1169" r:id="rId9"/>
    <p:sldId id="1176" r:id="rId10"/>
    <p:sldId id="1083" r:id="rId11"/>
    <p:sldId id="1100" r:id="rId12"/>
    <p:sldId id="1105" r:id="rId13"/>
    <p:sldId id="1154" r:id="rId14"/>
    <p:sldId id="1108" r:id="rId15"/>
    <p:sldId id="1109" r:id="rId16"/>
    <p:sldId id="1179" r:id="rId17"/>
    <p:sldId id="1174" r:id="rId18"/>
    <p:sldId id="1175" r:id="rId19"/>
    <p:sldId id="1181" r:id="rId20"/>
    <p:sldId id="1084" r:id="rId21"/>
    <p:sldId id="1168" r:id="rId22"/>
    <p:sldId id="1087" r:id="rId23"/>
    <p:sldId id="1172" r:id="rId24"/>
    <p:sldId id="263" r:id="rId25"/>
  </p:sldIdLst>
  <p:sldSz cx="10160000" cy="5715000"/>
  <p:notesSz cx="6858000" cy="9144000"/>
  <p:defaultTextStyle>
    <a:defPPr>
      <a:defRPr lang="en-US"/>
    </a:defPPr>
    <a:lvl1pPr marL="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32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CFF1"/>
    <a:srgbClr val="3B8EDE"/>
    <a:srgbClr val="00B398"/>
    <a:srgbClr val="212A69"/>
    <a:srgbClr val="6E3FA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B70C34-E08E-4D29-AF5E-02D5E2BB542F}" v="2" dt="2026-07-23T02:48:07.814"/>
    <p1510:client id="{EA70A090-C734-4623-B3C1-7B0F54A43509}" v="21" dt="2026-07-22T15:27:43.3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6486" autoAdjust="0"/>
  </p:normalViewPr>
  <p:slideViewPr>
    <p:cSldViewPr snapToGrid="0" showGuides="1">
      <p:cViewPr varScale="1">
        <p:scale>
          <a:sx n="75" d="100"/>
          <a:sy n="75" d="100"/>
        </p:scale>
        <p:origin x="1411" y="53"/>
      </p:cViewPr>
      <p:guideLst>
        <p:guide orient="horz" pos="1800"/>
        <p:guide pos="32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1896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a Bäckström" userId="f72cf472-bb6e-4468-ba3d-c2d80ec0a65b" providerId="ADAL" clId="{AB52A186-0D01-4CA4-AF7B-900B4369FAE3}"/>
    <pc:docChg chg="undo custSel addSld delSld modSld sldOrd">
      <pc:chgData name="Ola Bäckström" userId="f72cf472-bb6e-4468-ba3d-c2d80ec0a65b" providerId="ADAL" clId="{AB52A186-0D01-4CA4-AF7B-900B4369FAE3}" dt="2026-07-23T02:51:05.184" v="2265" actId="20577"/>
      <pc:docMkLst>
        <pc:docMk/>
      </pc:docMkLst>
      <pc:sldChg chg="modSp mod">
        <pc:chgData name="Ola Bäckström" userId="f72cf472-bb6e-4468-ba3d-c2d80ec0a65b" providerId="ADAL" clId="{AB52A186-0D01-4CA4-AF7B-900B4369FAE3}" dt="2026-07-21T23:54:34.194" v="545" actId="20577"/>
        <pc:sldMkLst>
          <pc:docMk/>
          <pc:sldMk cId="3345126422" sldId="263"/>
        </pc:sldMkLst>
        <pc:spChg chg="mod">
          <ac:chgData name="Ola Bäckström" userId="f72cf472-bb6e-4468-ba3d-c2d80ec0a65b" providerId="ADAL" clId="{AB52A186-0D01-4CA4-AF7B-900B4369FAE3}" dt="2026-07-21T23:54:34.194" v="545" actId="20577"/>
          <ac:spMkLst>
            <pc:docMk/>
            <pc:sldMk cId="3345126422" sldId="263"/>
            <ac:spMk id="5" creationId="{71607299-6045-4E3E-BB5C-03BC9C15B496}"/>
          </ac:spMkLst>
        </pc:spChg>
      </pc:sldChg>
      <pc:sldChg chg="modSp del mod">
        <pc:chgData name="Ola Bäckström" userId="f72cf472-bb6e-4468-ba3d-c2d80ec0a65b" providerId="ADAL" clId="{AB52A186-0D01-4CA4-AF7B-900B4369FAE3}" dt="2026-07-22T15:27:46.076" v="1791" actId="47"/>
        <pc:sldMkLst>
          <pc:docMk/>
          <pc:sldMk cId="3181250932" sldId="301"/>
        </pc:sldMkLst>
        <pc:spChg chg="mod">
          <ac:chgData name="Ola Bäckström" userId="f72cf472-bb6e-4468-ba3d-c2d80ec0a65b" providerId="ADAL" clId="{AB52A186-0D01-4CA4-AF7B-900B4369FAE3}" dt="2026-07-22T11:48:00.002" v="638" actId="20577"/>
          <ac:spMkLst>
            <pc:docMk/>
            <pc:sldMk cId="3181250932" sldId="301"/>
            <ac:spMk id="9" creationId="{00000000-0000-0000-0000-000000000000}"/>
          </ac:spMkLst>
        </pc:spChg>
      </pc:sldChg>
      <pc:sldChg chg="modSp mod">
        <pc:chgData name="Ola Bäckström" userId="f72cf472-bb6e-4468-ba3d-c2d80ec0a65b" providerId="ADAL" clId="{AB52A186-0D01-4CA4-AF7B-900B4369FAE3}" dt="2026-07-23T02:49:04.334" v="2216" actId="20577"/>
        <pc:sldMkLst>
          <pc:docMk/>
          <pc:sldMk cId="453262074" sldId="390"/>
        </pc:sldMkLst>
        <pc:spChg chg="mod">
          <ac:chgData name="Ola Bäckström" userId="f72cf472-bb6e-4468-ba3d-c2d80ec0a65b" providerId="ADAL" clId="{AB52A186-0D01-4CA4-AF7B-900B4369FAE3}" dt="2026-07-23T02:48:53.027" v="2206" actId="20577"/>
          <ac:spMkLst>
            <pc:docMk/>
            <pc:sldMk cId="453262074" sldId="390"/>
            <ac:spMk id="2" creationId="{71428849-B0D9-4B9B-923C-D1CB3EAA7601}"/>
          </ac:spMkLst>
        </pc:spChg>
        <pc:spChg chg="mod">
          <ac:chgData name="Ola Bäckström" userId="f72cf472-bb6e-4468-ba3d-c2d80ec0a65b" providerId="ADAL" clId="{AB52A186-0D01-4CA4-AF7B-900B4369FAE3}" dt="2026-07-23T02:48:13.098" v="2153" actId="14100"/>
          <ac:spMkLst>
            <pc:docMk/>
            <pc:sldMk cId="453262074" sldId="390"/>
            <ac:spMk id="3" creationId="{BF0402C2-3AE3-4753-9482-99B0395128B2}"/>
          </ac:spMkLst>
        </pc:spChg>
        <pc:spChg chg="mod">
          <ac:chgData name="Ola Bäckström" userId="f72cf472-bb6e-4468-ba3d-c2d80ec0a65b" providerId="ADAL" clId="{AB52A186-0D01-4CA4-AF7B-900B4369FAE3}" dt="2026-07-23T02:49:04.334" v="2216" actId="20577"/>
          <ac:spMkLst>
            <pc:docMk/>
            <pc:sldMk cId="453262074" sldId="390"/>
            <ac:spMk id="5" creationId="{C05A267D-29FD-473E-859E-56A2EF1C8877}"/>
          </ac:spMkLst>
        </pc:spChg>
      </pc:sldChg>
      <pc:sldChg chg="modSp mod">
        <pc:chgData name="Ola Bäckström" userId="f72cf472-bb6e-4468-ba3d-c2d80ec0a65b" providerId="ADAL" clId="{AB52A186-0D01-4CA4-AF7B-900B4369FAE3}" dt="2026-07-21T23:52:03.831" v="430" actId="20577"/>
        <pc:sldMkLst>
          <pc:docMk/>
          <pc:sldMk cId="3151219594" sldId="1089"/>
        </pc:sldMkLst>
        <pc:spChg chg="mod">
          <ac:chgData name="Ola Bäckström" userId="f72cf472-bb6e-4468-ba3d-c2d80ec0a65b" providerId="ADAL" clId="{AB52A186-0D01-4CA4-AF7B-900B4369FAE3}" dt="2026-07-21T23:52:03.831" v="430" actId="20577"/>
          <ac:spMkLst>
            <pc:docMk/>
            <pc:sldMk cId="3151219594" sldId="1089"/>
            <ac:spMk id="2" creationId="{42B0A1E4-0263-A89B-65DA-09C99ACF7775}"/>
          </ac:spMkLst>
        </pc:spChg>
      </pc:sldChg>
      <pc:sldChg chg="modSp mod">
        <pc:chgData name="Ola Bäckström" userId="f72cf472-bb6e-4468-ba3d-c2d80ec0a65b" providerId="ADAL" clId="{AB52A186-0D01-4CA4-AF7B-900B4369FAE3}" dt="2026-07-22T15:06:43.746" v="680" actId="20577"/>
        <pc:sldMkLst>
          <pc:docMk/>
          <pc:sldMk cId="3011662410" sldId="1140"/>
        </pc:sldMkLst>
        <pc:spChg chg="mod">
          <ac:chgData name="Ola Bäckström" userId="f72cf472-bb6e-4468-ba3d-c2d80ec0a65b" providerId="ADAL" clId="{AB52A186-0D01-4CA4-AF7B-900B4369FAE3}" dt="2026-07-22T15:06:43.746" v="680" actId="20577"/>
          <ac:spMkLst>
            <pc:docMk/>
            <pc:sldMk cId="3011662410" sldId="1140"/>
            <ac:spMk id="3" creationId="{CCF9C197-3F49-6C12-0C2E-515A5B19E366}"/>
          </ac:spMkLst>
        </pc:spChg>
      </pc:sldChg>
      <pc:sldChg chg="del ord">
        <pc:chgData name="Ola Bäckström" userId="f72cf472-bb6e-4468-ba3d-c2d80ec0a65b" providerId="ADAL" clId="{AB52A186-0D01-4CA4-AF7B-900B4369FAE3}" dt="2026-07-22T15:30:37.588" v="1911" actId="47"/>
        <pc:sldMkLst>
          <pc:docMk/>
          <pc:sldMk cId="3733567138" sldId="1151"/>
        </pc:sldMkLst>
      </pc:sldChg>
      <pc:sldChg chg="del">
        <pc:chgData name="Ola Bäckström" userId="f72cf472-bb6e-4468-ba3d-c2d80ec0a65b" providerId="ADAL" clId="{AB52A186-0D01-4CA4-AF7B-900B4369FAE3}" dt="2026-07-22T15:19:45.165" v="1323" actId="47"/>
        <pc:sldMkLst>
          <pc:docMk/>
          <pc:sldMk cId="3811808182" sldId="1153"/>
        </pc:sldMkLst>
      </pc:sldChg>
      <pc:sldChg chg="del">
        <pc:chgData name="Ola Bäckström" userId="f72cf472-bb6e-4468-ba3d-c2d80ec0a65b" providerId="ADAL" clId="{AB52A186-0D01-4CA4-AF7B-900B4369FAE3}" dt="2026-07-22T15:19:45.165" v="1323" actId="47"/>
        <pc:sldMkLst>
          <pc:docMk/>
          <pc:sldMk cId="3074642900" sldId="1161"/>
        </pc:sldMkLst>
      </pc:sldChg>
      <pc:sldChg chg="del">
        <pc:chgData name="Ola Bäckström" userId="f72cf472-bb6e-4468-ba3d-c2d80ec0a65b" providerId="ADAL" clId="{AB52A186-0D01-4CA4-AF7B-900B4369FAE3}" dt="2026-07-22T15:19:45.165" v="1323" actId="47"/>
        <pc:sldMkLst>
          <pc:docMk/>
          <pc:sldMk cId="2539371063" sldId="1162"/>
        </pc:sldMkLst>
      </pc:sldChg>
      <pc:sldChg chg="modSp mod">
        <pc:chgData name="Ola Bäckström" userId="f72cf472-bb6e-4468-ba3d-c2d80ec0a65b" providerId="ADAL" clId="{AB52A186-0D01-4CA4-AF7B-900B4369FAE3}" dt="2026-07-22T15:28:23.919" v="1803" actId="20577"/>
        <pc:sldMkLst>
          <pc:docMk/>
          <pc:sldMk cId="1113060870" sldId="1168"/>
        </pc:sldMkLst>
        <pc:spChg chg="mod">
          <ac:chgData name="Ola Bäckström" userId="f72cf472-bb6e-4468-ba3d-c2d80ec0a65b" providerId="ADAL" clId="{AB52A186-0D01-4CA4-AF7B-900B4369FAE3}" dt="2026-07-22T15:28:23.919" v="1803" actId="20577"/>
          <ac:spMkLst>
            <pc:docMk/>
            <pc:sldMk cId="1113060870" sldId="1168"/>
            <ac:spMk id="8" creationId="{C1F00F67-07FA-84B5-C4B9-7CEB4BC17848}"/>
          </ac:spMkLst>
        </pc:spChg>
      </pc:sldChg>
      <pc:sldChg chg="modSp mod">
        <pc:chgData name="Ola Bäckström" userId="f72cf472-bb6e-4468-ba3d-c2d80ec0a65b" providerId="ADAL" clId="{AB52A186-0D01-4CA4-AF7B-900B4369FAE3}" dt="2026-07-22T15:30:00.057" v="1910" actId="1035"/>
        <pc:sldMkLst>
          <pc:docMk/>
          <pc:sldMk cId="1938891418" sldId="1172"/>
        </pc:sldMkLst>
        <pc:spChg chg="mod">
          <ac:chgData name="Ola Bäckström" userId="f72cf472-bb6e-4468-ba3d-c2d80ec0a65b" providerId="ADAL" clId="{AB52A186-0D01-4CA4-AF7B-900B4369FAE3}" dt="2026-07-22T15:30:00.057" v="1910" actId="1035"/>
          <ac:spMkLst>
            <pc:docMk/>
            <pc:sldMk cId="1938891418" sldId="1172"/>
            <ac:spMk id="5" creationId="{3E52BEFA-66A9-36DC-4963-E2B7B40E87D3}"/>
          </ac:spMkLst>
        </pc:spChg>
      </pc:sldChg>
      <pc:sldChg chg="modSp mod">
        <pc:chgData name="Ola Bäckström" userId="f72cf472-bb6e-4468-ba3d-c2d80ec0a65b" providerId="ADAL" clId="{AB52A186-0D01-4CA4-AF7B-900B4369FAE3}" dt="2026-07-22T15:21:02.480" v="1333" actId="1076"/>
        <pc:sldMkLst>
          <pc:docMk/>
          <pc:sldMk cId="3072578438" sldId="1175"/>
        </pc:sldMkLst>
        <pc:spChg chg="mod">
          <ac:chgData name="Ola Bäckström" userId="f72cf472-bb6e-4468-ba3d-c2d80ec0a65b" providerId="ADAL" clId="{AB52A186-0D01-4CA4-AF7B-900B4369FAE3}" dt="2026-07-22T15:21:00.051" v="1332" actId="1076"/>
          <ac:spMkLst>
            <pc:docMk/>
            <pc:sldMk cId="3072578438" sldId="1175"/>
            <ac:spMk id="5" creationId="{54FB2647-7C80-1CBF-3E3D-7A4865E9E9FA}"/>
          </ac:spMkLst>
        </pc:spChg>
        <pc:picChg chg="mod">
          <ac:chgData name="Ola Bäckström" userId="f72cf472-bb6e-4468-ba3d-c2d80ec0a65b" providerId="ADAL" clId="{AB52A186-0D01-4CA4-AF7B-900B4369FAE3}" dt="2026-07-22T15:21:02.480" v="1333" actId="1076"/>
          <ac:picMkLst>
            <pc:docMk/>
            <pc:sldMk cId="3072578438" sldId="1175"/>
            <ac:picMk id="8" creationId="{E1338665-692E-969C-9940-89D086793201}"/>
          </ac:picMkLst>
        </pc:picChg>
      </pc:sldChg>
      <pc:sldChg chg="modSp mod">
        <pc:chgData name="Ola Bäckström" userId="f72cf472-bb6e-4468-ba3d-c2d80ec0a65b" providerId="ADAL" clId="{AB52A186-0D01-4CA4-AF7B-900B4369FAE3}" dt="2026-07-23T02:51:05.184" v="2265" actId="20577"/>
        <pc:sldMkLst>
          <pc:docMk/>
          <pc:sldMk cId="3127603157" sldId="1176"/>
        </pc:sldMkLst>
        <pc:spChg chg="mod">
          <ac:chgData name="Ola Bäckström" userId="f72cf472-bb6e-4468-ba3d-c2d80ec0a65b" providerId="ADAL" clId="{AB52A186-0D01-4CA4-AF7B-900B4369FAE3}" dt="2026-07-23T02:49:38.939" v="2228" actId="20577"/>
          <ac:spMkLst>
            <pc:docMk/>
            <pc:sldMk cId="3127603157" sldId="1176"/>
            <ac:spMk id="3" creationId="{9A7D4DD4-0ECE-AC9F-0F1D-B5D5954E609F}"/>
          </ac:spMkLst>
        </pc:spChg>
        <pc:spChg chg="mod">
          <ac:chgData name="Ola Bäckström" userId="f72cf472-bb6e-4468-ba3d-c2d80ec0a65b" providerId="ADAL" clId="{AB52A186-0D01-4CA4-AF7B-900B4369FAE3}" dt="2026-07-23T02:50:47.898" v="2254" actId="20577"/>
          <ac:spMkLst>
            <pc:docMk/>
            <pc:sldMk cId="3127603157" sldId="1176"/>
            <ac:spMk id="8" creationId="{49D6272A-3604-46B9-CB40-8C71F80464BD}"/>
          </ac:spMkLst>
        </pc:spChg>
        <pc:spChg chg="mod">
          <ac:chgData name="Ola Bäckström" userId="f72cf472-bb6e-4468-ba3d-c2d80ec0a65b" providerId="ADAL" clId="{AB52A186-0D01-4CA4-AF7B-900B4369FAE3}" dt="2026-07-23T02:51:05.184" v="2265" actId="20577"/>
          <ac:spMkLst>
            <pc:docMk/>
            <pc:sldMk cId="3127603157" sldId="1176"/>
            <ac:spMk id="12" creationId="{139CA5FA-7A82-E5AB-CC1B-78314CA1F99B}"/>
          </ac:spMkLst>
        </pc:spChg>
      </pc:sldChg>
      <pc:sldChg chg="addSp delSp modSp new mod modClrScheme chgLayout">
        <pc:chgData name="Ola Bäckström" userId="f72cf472-bb6e-4468-ba3d-c2d80ec0a65b" providerId="ADAL" clId="{AB52A186-0D01-4CA4-AF7B-900B4369FAE3}" dt="2026-07-22T11:31:19.150" v="566" actId="20577"/>
        <pc:sldMkLst>
          <pc:docMk/>
          <pc:sldMk cId="2794016974" sldId="1177"/>
        </pc:sldMkLst>
        <pc:spChg chg="add mod ord">
          <ac:chgData name="Ola Bäckström" userId="f72cf472-bb6e-4468-ba3d-c2d80ec0a65b" providerId="ADAL" clId="{AB52A186-0D01-4CA4-AF7B-900B4369FAE3}" dt="2026-07-21T23:48:41.069" v="48" actId="20577"/>
          <ac:spMkLst>
            <pc:docMk/>
            <pc:sldMk cId="2794016974" sldId="1177"/>
            <ac:spMk id="4" creationId="{3D334DE1-388F-0627-638B-4B2EF4D35ECA}"/>
          </ac:spMkLst>
        </pc:spChg>
        <pc:spChg chg="add mod ord">
          <ac:chgData name="Ola Bäckström" userId="f72cf472-bb6e-4468-ba3d-c2d80ec0a65b" providerId="ADAL" clId="{AB52A186-0D01-4CA4-AF7B-900B4369FAE3}" dt="2026-07-22T11:31:19.150" v="566" actId="20577"/>
          <ac:spMkLst>
            <pc:docMk/>
            <pc:sldMk cId="2794016974" sldId="1177"/>
            <ac:spMk id="5" creationId="{8C045F18-ED8A-C5A6-D98E-D5A88EF6C18D}"/>
          </ac:spMkLst>
        </pc:spChg>
        <pc:spChg chg="add mod ord">
          <ac:chgData name="Ola Bäckström" userId="f72cf472-bb6e-4468-ba3d-c2d80ec0a65b" providerId="ADAL" clId="{AB52A186-0D01-4CA4-AF7B-900B4369FAE3}" dt="2026-07-21T23:48:35.328" v="34" actId="700"/>
          <ac:spMkLst>
            <pc:docMk/>
            <pc:sldMk cId="2794016974" sldId="1177"/>
            <ac:spMk id="6" creationId="{8F231A18-EC4F-9BFD-02D5-D0763BC10FF8}"/>
          </ac:spMkLst>
        </pc:spChg>
      </pc:sldChg>
      <pc:sldChg chg="new del">
        <pc:chgData name="Ola Bäckström" userId="f72cf472-bb6e-4468-ba3d-c2d80ec0a65b" providerId="ADAL" clId="{AB52A186-0D01-4CA4-AF7B-900B4369FAE3}" dt="2026-07-22T15:07:30.530" v="683" actId="47"/>
        <pc:sldMkLst>
          <pc:docMk/>
          <pc:sldMk cId="2743508776" sldId="1178"/>
        </pc:sldMkLst>
      </pc:sldChg>
      <pc:sldChg chg="addSp delSp modSp add mod">
        <pc:chgData name="Ola Bäckström" userId="f72cf472-bb6e-4468-ba3d-c2d80ec0a65b" providerId="ADAL" clId="{AB52A186-0D01-4CA4-AF7B-900B4369FAE3}" dt="2026-07-22T15:20:01.179" v="1325" actId="1076"/>
        <pc:sldMkLst>
          <pc:docMk/>
          <pc:sldMk cId="593398306" sldId="1179"/>
        </pc:sldMkLst>
        <pc:spChg chg="mod">
          <ac:chgData name="Ola Bäckström" userId="f72cf472-bb6e-4468-ba3d-c2d80ec0a65b" providerId="ADAL" clId="{AB52A186-0D01-4CA4-AF7B-900B4369FAE3}" dt="2026-07-22T15:17:52.754" v="1257" actId="20577"/>
          <ac:spMkLst>
            <pc:docMk/>
            <pc:sldMk cId="593398306" sldId="1179"/>
            <ac:spMk id="2" creationId="{3AE874A3-2CF2-BE5E-4385-0227EE8D61F4}"/>
          </ac:spMkLst>
        </pc:spChg>
        <pc:spChg chg="mod">
          <ac:chgData name="Ola Bäckström" userId="f72cf472-bb6e-4468-ba3d-c2d80ec0a65b" providerId="ADAL" clId="{AB52A186-0D01-4CA4-AF7B-900B4369FAE3}" dt="2026-07-22T15:16:08.887" v="1201" actId="1036"/>
          <ac:spMkLst>
            <pc:docMk/>
            <pc:sldMk cId="593398306" sldId="1179"/>
            <ac:spMk id="5" creationId="{27C61614-696A-C34A-5DE2-6C08BC43FBD4}"/>
          </ac:spMkLst>
        </pc:spChg>
        <pc:spChg chg="mod">
          <ac:chgData name="Ola Bäckström" userId="f72cf472-bb6e-4468-ba3d-c2d80ec0a65b" providerId="ADAL" clId="{AB52A186-0D01-4CA4-AF7B-900B4369FAE3}" dt="2026-07-22T15:16:08.887" v="1201" actId="1036"/>
          <ac:spMkLst>
            <pc:docMk/>
            <pc:sldMk cId="593398306" sldId="1179"/>
            <ac:spMk id="7" creationId="{20A10880-1792-AE7A-51C8-864B9FBA6D34}"/>
          </ac:spMkLst>
        </pc:spChg>
        <pc:spChg chg="add mod ord">
          <ac:chgData name="Ola Bäckström" userId="f72cf472-bb6e-4468-ba3d-c2d80ec0a65b" providerId="ADAL" clId="{AB52A186-0D01-4CA4-AF7B-900B4369FAE3}" dt="2026-07-22T15:18:02.709" v="1268" actId="1036"/>
          <ac:spMkLst>
            <pc:docMk/>
            <pc:sldMk cId="593398306" sldId="1179"/>
            <ac:spMk id="10" creationId="{64525523-0850-3765-B762-9660B7872011}"/>
          </ac:spMkLst>
        </pc:spChg>
        <pc:spChg chg="mod">
          <ac:chgData name="Ola Bäckström" userId="f72cf472-bb6e-4468-ba3d-c2d80ec0a65b" providerId="ADAL" clId="{AB52A186-0D01-4CA4-AF7B-900B4369FAE3}" dt="2026-07-22T15:18:02.709" v="1268" actId="1036"/>
          <ac:spMkLst>
            <pc:docMk/>
            <pc:sldMk cId="593398306" sldId="1179"/>
            <ac:spMk id="20" creationId="{C6E0EABB-31CD-68F6-3D2E-6BAD6E212368}"/>
          </ac:spMkLst>
        </pc:spChg>
        <pc:spChg chg="mod">
          <ac:chgData name="Ola Bäckström" userId="f72cf472-bb6e-4468-ba3d-c2d80ec0a65b" providerId="ADAL" clId="{AB52A186-0D01-4CA4-AF7B-900B4369FAE3}" dt="2026-07-22T15:18:02.709" v="1268" actId="1036"/>
          <ac:spMkLst>
            <pc:docMk/>
            <pc:sldMk cId="593398306" sldId="1179"/>
            <ac:spMk id="21" creationId="{99DBAC89-73B2-5082-F02B-38488150E1A2}"/>
          </ac:spMkLst>
        </pc:spChg>
        <pc:spChg chg="mod">
          <ac:chgData name="Ola Bäckström" userId="f72cf472-bb6e-4468-ba3d-c2d80ec0a65b" providerId="ADAL" clId="{AB52A186-0D01-4CA4-AF7B-900B4369FAE3}" dt="2026-07-22T15:18:02.709" v="1268" actId="1036"/>
          <ac:spMkLst>
            <pc:docMk/>
            <pc:sldMk cId="593398306" sldId="1179"/>
            <ac:spMk id="22" creationId="{B9B3D2DF-E93C-05F5-0297-1E4450CDB366}"/>
          </ac:spMkLst>
        </pc:spChg>
        <pc:spChg chg="mod">
          <ac:chgData name="Ola Bäckström" userId="f72cf472-bb6e-4468-ba3d-c2d80ec0a65b" providerId="ADAL" clId="{AB52A186-0D01-4CA4-AF7B-900B4369FAE3}" dt="2026-07-22T15:18:02.709" v="1268" actId="1036"/>
          <ac:spMkLst>
            <pc:docMk/>
            <pc:sldMk cId="593398306" sldId="1179"/>
            <ac:spMk id="23" creationId="{088D28A3-09C1-B00B-701B-89CB08E74458}"/>
          </ac:spMkLst>
        </pc:spChg>
        <pc:spChg chg="mod">
          <ac:chgData name="Ola Bäckström" userId="f72cf472-bb6e-4468-ba3d-c2d80ec0a65b" providerId="ADAL" clId="{AB52A186-0D01-4CA4-AF7B-900B4369FAE3}" dt="2026-07-22T15:18:02.709" v="1268" actId="1036"/>
          <ac:spMkLst>
            <pc:docMk/>
            <pc:sldMk cId="593398306" sldId="1179"/>
            <ac:spMk id="24" creationId="{6688EAF7-C3F1-7CB0-C401-60EFAAABE747}"/>
          </ac:spMkLst>
        </pc:spChg>
        <pc:spChg chg="mod">
          <ac:chgData name="Ola Bäckström" userId="f72cf472-bb6e-4468-ba3d-c2d80ec0a65b" providerId="ADAL" clId="{AB52A186-0D01-4CA4-AF7B-900B4369FAE3}" dt="2026-07-22T15:18:02.709" v="1268" actId="1036"/>
          <ac:spMkLst>
            <pc:docMk/>
            <pc:sldMk cId="593398306" sldId="1179"/>
            <ac:spMk id="26" creationId="{2ABEFA9A-8E70-8DBC-A39D-617C9C1C29A9}"/>
          </ac:spMkLst>
        </pc:spChg>
        <pc:spChg chg="mod">
          <ac:chgData name="Ola Bäckström" userId="f72cf472-bb6e-4468-ba3d-c2d80ec0a65b" providerId="ADAL" clId="{AB52A186-0D01-4CA4-AF7B-900B4369FAE3}" dt="2026-07-22T15:18:02.709" v="1268" actId="1036"/>
          <ac:spMkLst>
            <pc:docMk/>
            <pc:sldMk cId="593398306" sldId="1179"/>
            <ac:spMk id="27" creationId="{892F7992-8A61-8C20-DFFA-1BEFF63F9A23}"/>
          </ac:spMkLst>
        </pc:spChg>
        <pc:spChg chg="mod">
          <ac:chgData name="Ola Bäckström" userId="f72cf472-bb6e-4468-ba3d-c2d80ec0a65b" providerId="ADAL" clId="{AB52A186-0D01-4CA4-AF7B-900B4369FAE3}" dt="2026-07-22T15:19:13.114" v="1322" actId="20577"/>
          <ac:spMkLst>
            <pc:docMk/>
            <pc:sldMk cId="593398306" sldId="1179"/>
            <ac:spMk id="28" creationId="{7EBBA028-41F0-5F7B-D926-A96052B047CA}"/>
          </ac:spMkLst>
        </pc:spChg>
        <pc:spChg chg="mod">
          <ac:chgData name="Ola Bäckström" userId="f72cf472-bb6e-4468-ba3d-c2d80ec0a65b" providerId="ADAL" clId="{AB52A186-0D01-4CA4-AF7B-900B4369FAE3}" dt="2026-07-22T15:19:00.783" v="1312" actId="20577"/>
          <ac:spMkLst>
            <pc:docMk/>
            <pc:sldMk cId="593398306" sldId="1179"/>
            <ac:spMk id="30" creationId="{B6C83C72-3C21-89B6-E826-D841D249EC7C}"/>
          </ac:spMkLst>
        </pc:spChg>
        <pc:graphicFrameChg chg="del mod">
          <ac:chgData name="Ola Bäckström" userId="f72cf472-bb6e-4468-ba3d-c2d80ec0a65b" providerId="ADAL" clId="{AB52A186-0D01-4CA4-AF7B-900B4369FAE3}" dt="2026-07-22T15:08:14.790" v="726" actId="478"/>
          <ac:graphicFrameMkLst>
            <pc:docMk/>
            <pc:sldMk cId="593398306" sldId="1179"/>
            <ac:graphicFrameMk id="6" creationId="{2121FF39-DC50-D0CC-B03B-2C46F3710412}"/>
          </ac:graphicFrameMkLst>
        </pc:graphicFrameChg>
        <pc:graphicFrameChg chg="del mod">
          <ac:chgData name="Ola Bäckström" userId="f72cf472-bb6e-4468-ba3d-c2d80ec0a65b" providerId="ADAL" clId="{AB52A186-0D01-4CA4-AF7B-900B4369FAE3}" dt="2026-07-22T15:08:38.089" v="730" actId="478"/>
          <ac:graphicFrameMkLst>
            <pc:docMk/>
            <pc:sldMk cId="593398306" sldId="1179"/>
            <ac:graphicFrameMk id="8" creationId="{3FBD17D1-A78F-99C4-A2BA-CCDF255BA426}"/>
          </ac:graphicFrameMkLst>
        </pc:graphicFrameChg>
        <pc:picChg chg="del">
          <ac:chgData name="Ola Bäckström" userId="f72cf472-bb6e-4468-ba3d-c2d80ec0a65b" providerId="ADAL" clId="{AB52A186-0D01-4CA4-AF7B-900B4369FAE3}" dt="2026-07-22T15:07:57.712" v="721" actId="478"/>
          <ac:picMkLst>
            <pc:docMk/>
            <pc:sldMk cId="593398306" sldId="1179"/>
            <ac:picMk id="4" creationId="{BAFC5051-251A-B5E9-809C-4D8F7C9116A5}"/>
          </ac:picMkLst>
        </pc:picChg>
        <pc:picChg chg="mod">
          <ac:chgData name="Ola Bäckström" userId="f72cf472-bb6e-4468-ba3d-c2d80ec0a65b" providerId="ADAL" clId="{AB52A186-0D01-4CA4-AF7B-900B4369FAE3}" dt="2026-07-22T15:18:02.709" v="1268" actId="1036"/>
          <ac:picMkLst>
            <pc:docMk/>
            <pc:sldMk cId="593398306" sldId="1179"/>
            <ac:picMk id="11" creationId="{A51F8CD9-F82E-D102-2C6C-07C8E53AF0B5}"/>
          </ac:picMkLst>
        </pc:picChg>
        <pc:picChg chg="mod">
          <ac:chgData name="Ola Bäckström" userId="f72cf472-bb6e-4468-ba3d-c2d80ec0a65b" providerId="ADAL" clId="{AB52A186-0D01-4CA4-AF7B-900B4369FAE3}" dt="2026-07-22T15:20:01.179" v="1325" actId="1076"/>
          <ac:picMkLst>
            <pc:docMk/>
            <pc:sldMk cId="593398306" sldId="1179"/>
            <ac:picMk id="19" creationId="{560A357E-6F7A-349A-32E0-71746DDAF017}"/>
          </ac:picMkLst>
        </pc:picChg>
      </pc:sldChg>
      <pc:sldChg chg="new del">
        <pc:chgData name="Ola Bäckström" userId="f72cf472-bb6e-4468-ba3d-c2d80ec0a65b" providerId="ADAL" clId="{AB52A186-0D01-4CA4-AF7B-900B4369FAE3}" dt="2026-07-22T15:21:30.597" v="1336" actId="47"/>
        <pc:sldMkLst>
          <pc:docMk/>
          <pc:sldMk cId="3395854814" sldId="1180"/>
        </pc:sldMkLst>
      </pc:sldChg>
      <pc:sldChg chg="addSp delSp modSp add mod modAnim">
        <pc:chgData name="Ola Bäckström" userId="f72cf472-bb6e-4468-ba3d-c2d80ec0a65b" providerId="ADAL" clId="{AB52A186-0D01-4CA4-AF7B-900B4369FAE3}" dt="2026-07-23T02:46:25.427" v="2151" actId="1076"/>
        <pc:sldMkLst>
          <pc:docMk/>
          <pc:sldMk cId="3878451607" sldId="1181"/>
        </pc:sldMkLst>
        <pc:spChg chg="add del mod">
          <ac:chgData name="Ola Bäckström" userId="f72cf472-bb6e-4468-ba3d-c2d80ec0a65b" providerId="ADAL" clId="{AB52A186-0D01-4CA4-AF7B-900B4369FAE3}" dt="2026-07-22T15:22:47.046" v="1388" actId="478"/>
          <ac:spMkLst>
            <pc:docMk/>
            <pc:sldMk cId="3878451607" sldId="1181"/>
            <ac:spMk id="2" creationId="{9C525AE1-B2CC-A488-A4F6-C3F70902B3DA}"/>
          </ac:spMkLst>
        </pc:spChg>
        <pc:spChg chg="mod">
          <ac:chgData name="Ola Bäckström" userId="f72cf472-bb6e-4468-ba3d-c2d80ec0a65b" providerId="ADAL" clId="{AB52A186-0D01-4CA4-AF7B-900B4369FAE3}" dt="2026-07-22T15:22:19.234" v="1384" actId="20577"/>
          <ac:spMkLst>
            <pc:docMk/>
            <pc:sldMk cId="3878451607" sldId="1181"/>
            <ac:spMk id="4" creationId="{570A8F9F-7905-D5BB-7216-AC50A3B1BF5B}"/>
          </ac:spMkLst>
        </pc:spChg>
        <pc:spChg chg="del">
          <ac:chgData name="Ola Bäckström" userId="f72cf472-bb6e-4468-ba3d-c2d80ec0a65b" providerId="ADAL" clId="{AB52A186-0D01-4CA4-AF7B-900B4369FAE3}" dt="2026-07-22T15:23:11.339" v="1390" actId="1032"/>
          <ac:spMkLst>
            <pc:docMk/>
            <pc:sldMk cId="3878451607" sldId="1181"/>
            <ac:spMk id="6" creationId="{8D62B955-5C0F-501B-8187-97693E338FC0}"/>
          </ac:spMkLst>
        </pc:spChg>
        <pc:spChg chg="add mod">
          <ac:chgData name="Ola Bäckström" userId="f72cf472-bb6e-4468-ba3d-c2d80ec0a65b" providerId="ADAL" clId="{AB52A186-0D01-4CA4-AF7B-900B4369FAE3}" dt="2026-07-23T02:43:26.707" v="1913" actId="478"/>
          <ac:spMkLst>
            <pc:docMk/>
            <pc:sldMk cId="3878451607" sldId="1181"/>
            <ac:spMk id="6" creationId="{A0DF4454-5BCF-863D-FAED-5B56168A0C8F}"/>
          </ac:spMkLst>
        </pc:spChg>
        <pc:spChg chg="mod">
          <ac:chgData name="Ola Bäckström" userId="f72cf472-bb6e-4468-ba3d-c2d80ec0a65b" providerId="ADAL" clId="{AB52A186-0D01-4CA4-AF7B-900B4369FAE3}" dt="2026-07-22T15:22:05.586" v="1344" actId="20577"/>
          <ac:spMkLst>
            <pc:docMk/>
            <pc:sldMk cId="3878451607" sldId="1181"/>
            <ac:spMk id="9" creationId="{6D3504DA-6A82-6491-C32E-56C366EBA72B}"/>
          </ac:spMkLst>
        </pc:spChg>
        <pc:spChg chg="del">
          <ac:chgData name="Ola Bäckström" userId="f72cf472-bb6e-4468-ba3d-c2d80ec0a65b" providerId="ADAL" clId="{AB52A186-0D01-4CA4-AF7B-900B4369FAE3}" dt="2026-07-22T15:27:20.181" v="1769" actId="478"/>
          <ac:spMkLst>
            <pc:docMk/>
            <pc:sldMk cId="3878451607" sldId="1181"/>
            <ac:spMk id="10" creationId="{B029CED4-6C8F-AAE0-0B7C-84C455726F48}"/>
          </ac:spMkLst>
        </pc:spChg>
        <pc:spChg chg="add mod">
          <ac:chgData name="Ola Bäckström" userId="f72cf472-bb6e-4468-ba3d-c2d80ec0a65b" providerId="ADAL" clId="{AB52A186-0D01-4CA4-AF7B-900B4369FAE3}" dt="2026-07-23T02:45:26.523" v="2072" actId="20577"/>
          <ac:spMkLst>
            <pc:docMk/>
            <pc:sldMk cId="3878451607" sldId="1181"/>
            <ac:spMk id="10" creationId="{F372837A-2C63-F3A1-7EC6-CE1829B6238D}"/>
          </ac:spMkLst>
        </pc:spChg>
        <pc:spChg chg="add mod">
          <ac:chgData name="Ola Bäckström" userId="f72cf472-bb6e-4468-ba3d-c2d80ec0a65b" providerId="ADAL" clId="{AB52A186-0D01-4CA4-AF7B-900B4369FAE3}" dt="2026-07-23T02:45:57.857" v="2147" actId="20577"/>
          <ac:spMkLst>
            <pc:docMk/>
            <pc:sldMk cId="3878451607" sldId="1181"/>
            <ac:spMk id="16" creationId="{25553E45-D51F-158C-9785-B13653712731}"/>
          </ac:spMkLst>
        </pc:spChg>
        <pc:spChg chg="add mod">
          <ac:chgData name="Ola Bäckström" userId="f72cf472-bb6e-4468-ba3d-c2d80ec0a65b" providerId="ADAL" clId="{AB52A186-0D01-4CA4-AF7B-900B4369FAE3}" dt="2026-07-23T02:46:25.427" v="2151" actId="1076"/>
          <ac:spMkLst>
            <pc:docMk/>
            <pc:sldMk cId="3878451607" sldId="1181"/>
            <ac:spMk id="17" creationId="{18C3F538-51AC-8DB7-8523-F1FF6D0A1BAD}"/>
          </ac:spMkLst>
        </pc:spChg>
        <pc:spChg chg="add mod">
          <ac:chgData name="Ola Bäckström" userId="f72cf472-bb6e-4468-ba3d-c2d80ec0a65b" providerId="ADAL" clId="{AB52A186-0D01-4CA4-AF7B-900B4369FAE3}" dt="2026-07-23T02:46:17.353" v="2150" actId="1076"/>
          <ac:spMkLst>
            <pc:docMk/>
            <pc:sldMk cId="3878451607" sldId="1181"/>
            <ac:spMk id="19" creationId="{41F0B2D8-05EB-4D28-E7EF-8BE01C6C4768}"/>
          </ac:spMkLst>
        </pc:spChg>
        <pc:graphicFrameChg chg="add del mod modGraphic">
          <ac:chgData name="Ola Bäckström" userId="f72cf472-bb6e-4468-ba3d-c2d80ec0a65b" providerId="ADAL" clId="{AB52A186-0D01-4CA4-AF7B-900B4369FAE3}" dt="2026-07-23T02:43:26.707" v="1913" actId="478"/>
          <ac:graphicFrameMkLst>
            <pc:docMk/>
            <pc:sldMk cId="3878451607" sldId="1181"/>
            <ac:graphicFrameMk id="3" creationId="{7D7DE9E0-8DF5-CD1A-C509-FE1D4031D157}"/>
          </ac:graphicFrameMkLst>
        </pc:graphicFrameChg>
        <pc:picChg chg="del">
          <ac:chgData name="Ola Bäckström" userId="f72cf472-bb6e-4468-ba3d-c2d80ec0a65b" providerId="ADAL" clId="{AB52A186-0D01-4CA4-AF7B-900B4369FAE3}" dt="2026-07-22T15:21:46.554" v="1338" actId="478"/>
          <ac:picMkLst>
            <pc:docMk/>
            <pc:sldMk cId="3878451607" sldId="1181"/>
            <ac:picMk id="7" creationId="{CB52C711-407D-F36B-3732-4263D0F83C04}"/>
          </ac:picMkLst>
        </pc:picChg>
        <pc:picChg chg="del mod">
          <ac:chgData name="Ola Bäckström" userId="f72cf472-bb6e-4468-ba3d-c2d80ec0a65b" providerId="ADAL" clId="{AB52A186-0D01-4CA4-AF7B-900B4369FAE3}" dt="2026-07-22T15:27:29.708" v="1787" actId="478"/>
          <ac:picMkLst>
            <pc:docMk/>
            <pc:sldMk cId="3878451607" sldId="1181"/>
            <ac:picMk id="8" creationId="{7B465EF9-71AE-3743-3365-86E116318229}"/>
          </ac:picMkLst>
        </pc:picChg>
        <pc:picChg chg="add mod">
          <ac:chgData name="Ola Bäckström" userId="f72cf472-bb6e-4468-ba3d-c2d80ec0a65b" providerId="ADAL" clId="{AB52A186-0D01-4CA4-AF7B-900B4369FAE3}" dt="2026-07-23T02:45:02.703" v="2062" actId="1076"/>
          <ac:picMkLst>
            <pc:docMk/>
            <pc:sldMk cId="3878451607" sldId="1181"/>
            <ac:picMk id="8" creationId="{984B6840-7921-6C26-6CEE-37EA17DFC6A7}"/>
          </ac:picMkLst>
        </pc:picChg>
        <pc:picChg chg="add del mod">
          <ac:chgData name="Ola Bäckström" userId="f72cf472-bb6e-4468-ba3d-c2d80ec0a65b" providerId="ADAL" clId="{AB52A186-0D01-4CA4-AF7B-900B4369FAE3}" dt="2026-07-22T15:27:43.318" v="1790" actId="478"/>
          <ac:picMkLst>
            <pc:docMk/>
            <pc:sldMk cId="3878451607" sldId="1181"/>
            <ac:picMk id="11" creationId="{DD69EA84-FCA2-E833-4390-1739755964C4}"/>
          </ac:picMkLst>
        </pc:picChg>
        <pc:picChg chg="add del">
          <ac:chgData name="Ola Bäckström" userId="f72cf472-bb6e-4468-ba3d-c2d80ec0a65b" providerId="ADAL" clId="{AB52A186-0D01-4CA4-AF7B-900B4369FAE3}" dt="2026-07-23T02:45:07.466" v="2064" actId="478"/>
          <ac:picMkLst>
            <pc:docMk/>
            <pc:sldMk cId="3878451607" sldId="1181"/>
            <ac:picMk id="12" creationId="{9D0B103D-89C9-4B4A-6900-056F7A79BF96}"/>
          </ac:picMkLst>
        </pc:picChg>
        <pc:picChg chg="add del">
          <ac:chgData name="Ola Bäckström" userId="f72cf472-bb6e-4468-ba3d-c2d80ec0a65b" providerId="ADAL" clId="{AB52A186-0D01-4CA4-AF7B-900B4369FAE3}" dt="2026-07-23T02:45:18.287" v="2070" actId="478"/>
          <ac:picMkLst>
            <pc:docMk/>
            <pc:sldMk cId="3878451607" sldId="1181"/>
            <ac:picMk id="14" creationId="{CBAA2031-DC26-64FD-1E33-157EE53E1CDA}"/>
          </ac:picMkLst>
        </pc:picChg>
      </pc:sldChg>
      <pc:sldChg chg="add del">
        <pc:chgData name="Ola Bäckström" userId="f72cf472-bb6e-4468-ba3d-c2d80ec0a65b" providerId="ADAL" clId="{AB52A186-0D01-4CA4-AF7B-900B4369FAE3}" dt="2026-07-23T02:43:38.045" v="1914" actId="47"/>
        <pc:sldMkLst>
          <pc:docMk/>
          <pc:sldMk cId="1019087529" sldId="118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2E716C-8C27-4B41-A8F4-8407BCA419F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SE"/>
        </a:p>
      </dgm:t>
    </dgm:pt>
    <dgm:pt modelId="{FB2C4DA6-4925-4155-81FD-EEBE6E9097E3}">
      <dgm:prSet phldrT="[Text]" phldr="0"/>
      <dgm:spPr/>
      <dgm:t>
        <a:bodyPr/>
        <a:lstStyle/>
        <a:p>
          <a:r>
            <a:rPr lang="en-US" dirty="0"/>
            <a:t>Model Setup</a:t>
          </a:r>
          <a:endParaRPr lang="en-SE" dirty="0"/>
        </a:p>
      </dgm:t>
    </dgm:pt>
    <dgm:pt modelId="{6E87752F-993D-41B3-BE66-C3DB126C7A73}" type="parTrans" cxnId="{BB2B464B-EED6-4227-9786-9F0763B558C8}">
      <dgm:prSet/>
      <dgm:spPr/>
      <dgm:t>
        <a:bodyPr/>
        <a:lstStyle/>
        <a:p>
          <a:endParaRPr lang="en-SE"/>
        </a:p>
      </dgm:t>
    </dgm:pt>
    <dgm:pt modelId="{A1165E8D-D69B-4B26-A091-FAD2F99E6958}" type="sibTrans" cxnId="{BB2B464B-EED6-4227-9786-9F0763B558C8}">
      <dgm:prSet/>
      <dgm:spPr/>
      <dgm:t>
        <a:bodyPr/>
        <a:lstStyle/>
        <a:p>
          <a:endParaRPr lang="en-SE"/>
        </a:p>
      </dgm:t>
    </dgm:pt>
    <dgm:pt modelId="{D515A83B-A884-45FA-8B9A-6A8803D2F421}">
      <dgm:prSet phldrT="[Text]" phldr="0"/>
      <dgm:spPr/>
      <dgm:t>
        <a:bodyPr/>
        <a:lstStyle/>
        <a:p>
          <a:r>
            <a:rPr lang="en-US" dirty="0"/>
            <a:t>Model Update/Additions</a:t>
          </a:r>
          <a:endParaRPr lang="en-SE" dirty="0"/>
        </a:p>
      </dgm:t>
    </dgm:pt>
    <dgm:pt modelId="{4A10C71B-459F-4735-900C-E289AA472B17}" type="parTrans" cxnId="{6FB29B38-6B80-4D8E-B675-8F80F3E54867}">
      <dgm:prSet/>
      <dgm:spPr/>
      <dgm:t>
        <a:bodyPr/>
        <a:lstStyle/>
        <a:p>
          <a:endParaRPr lang="en-SE"/>
        </a:p>
      </dgm:t>
    </dgm:pt>
    <dgm:pt modelId="{2ED6F829-D358-45DA-853F-59213D9F80D8}" type="sibTrans" cxnId="{6FB29B38-6B80-4D8E-B675-8F80F3E54867}">
      <dgm:prSet/>
      <dgm:spPr/>
      <dgm:t>
        <a:bodyPr/>
        <a:lstStyle/>
        <a:p>
          <a:endParaRPr lang="en-SE"/>
        </a:p>
      </dgm:t>
    </dgm:pt>
    <dgm:pt modelId="{6CFC5702-90D4-4F85-B1AF-D96ED48141EE}">
      <dgm:prSet phldrT="[Text]" phldr="0"/>
      <dgm:spPr/>
      <dgm:t>
        <a:bodyPr/>
        <a:lstStyle/>
        <a:p>
          <a:r>
            <a:rPr lang="en-US" dirty="0"/>
            <a:t>Model Review</a:t>
          </a:r>
          <a:endParaRPr lang="en-SE" dirty="0"/>
        </a:p>
      </dgm:t>
    </dgm:pt>
    <dgm:pt modelId="{8F4A51E8-FD7E-4306-8769-A386914AFBDB}" type="parTrans" cxnId="{1667EC5C-138D-4758-BB23-EB5DADB2A9C0}">
      <dgm:prSet/>
      <dgm:spPr/>
      <dgm:t>
        <a:bodyPr/>
        <a:lstStyle/>
        <a:p>
          <a:endParaRPr lang="en-SE"/>
        </a:p>
      </dgm:t>
    </dgm:pt>
    <dgm:pt modelId="{71CCFC64-C0C2-42FB-AABF-D064A93243DD}" type="sibTrans" cxnId="{1667EC5C-138D-4758-BB23-EB5DADB2A9C0}">
      <dgm:prSet/>
      <dgm:spPr/>
      <dgm:t>
        <a:bodyPr/>
        <a:lstStyle/>
        <a:p>
          <a:endParaRPr lang="en-SE"/>
        </a:p>
      </dgm:t>
    </dgm:pt>
    <dgm:pt modelId="{F97DCE1E-466F-4D82-8464-23CA09969145}">
      <dgm:prSet phldrT="[Text]" phldr="0"/>
      <dgm:spPr/>
      <dgm:t>
        <a:bodyPr/>
        <a:lstStyle/>
        <a:p>
          <a:r>
            <a:rPr lang="en-US" dirty="0"/>
            <a:t>Result/Data Extracts</a:t>
          </a:r>
          <a:endParaRPr lang="en-SE" dirty="0"/>
        </a:p>
      </dgm:t>
    </dgm:pt>
    <dgm:pt modelId="{1225C508-C95A-4B8F-90C4-B687053198D3}" type="parTrans" cxnId="{3647C81F-BBF6-4152-BFBC-AE153F508C23}">
      <dgm:prSet/>
      <dgm:spPr/>
      <dgm:t>
        <a:bodyPr/>
        <a:lstStyle/>
        <a:p>
          <a:endParaRPr lang="en-SE"/>
        </a:p>
      </dgm:t>
    </dgm:pt>
    <dgm:pt modelId="{B399783F-6A4F-43DD-AF0A-E5940A0D7005}" type="sibTrans" cxnId="{3647C81F-BBF6-4152-BFBC-AE153F508C23}">
      <dgm:prSet/>
      <dgm:spPr/>
      <dgm:t>
        <a:bodyPr/>
        <a:lstStyle/>
        <a:p>
          <a:endParaRPr lang="en-SE"/>
        </a:p>
      </dgm:t>
    </dgm:pt>
    <dgm:pt modelId="{119AA163-861E-469B-A72D-761C8696EEC8}">
      <dgm:prSet phldrT="[Text]" phldr="0"/>
      <dgm:spPr/>
      <dgm:t>
        <a:bodyPr/>
        <a:lstStyle/>
        <a:p>
          <a:r>
            <a:rPr lang="en-US"/>
            <a:t>Model Usage</a:t>
          </a:r>
          <a:endParaRPr lang="en-SE" dirty="0"/>
        </a:p>
      </dgm:t>
    </dgm:pt>
    <dgm:pt modelId="{9A4858A2-2B64-47CA-9453-D8839D683336}" type="parTrans" cxnId="{0027D9BB-4D8B-46D2-940A-817FE9B8B1CC}">
      <dgm:prSet/>
      <dgm:spPr/>
      <dgm:t>
        <a:bodyPr/>
        <a:lstStyle/>
        <a:p>
          <a:endParaRPr lang="en-SE"/>
        </a:p>
      </dgm:t>
    </dgm:pt>
    <dgm:pt modelId="{F6F26A2F-03D7-46C3-B86B-66D26F18116C}" type="sibTrans" cxnId="{0027D9BB-4D8B-46D2-940A-817FE9B8B1CC}">
      <dgm:prSet/>
      <dgm:spPr/>
      <dgm:t>
        <a:bodyPr/>
        <a:lstStyle/>
        <a:p>
          <a:endParaRPr lang="en-SE"/>
        </a:p>
      </dgm:t>
    </dgm:pt>
    <dgm:pt modelId="{3D2CF9B9-6AB8-40BF-8A5C-7B40F17E5861}" type="pres">
      <dgm:prSet presAssocID="{C12E716C-8C27-4B41-A8F4-8407BCA419FD}" presName="Name0" presStyleCnt="0">
        <dgm:presLayoutVars>
          <dgm:dir/>
          <dgm:resizeHandles val="exact"/>
        </dgm:presLayoutVars>
      </dgm:prSet>
      <dgm:spPr/>
    </dgm:pt>
    <dgm:pt modelId="{5608D884-A470-4B85-BA3C-AA3EC24B5740}" type="pres">
      <dgm:prSet presAssocID="{FB2C4DA6-4925-4155-81FD-EEBE6E9097E3}" presName="node" presStyleLbl="node1" presStyleIdx="0" presStyleCnt="5">
        <dgm:presLayoutVars>
          <dgm:bulletEnabled val="1"/>
        </dgm:presLayoutVars>
      </dgm:prSet>
      <dgm:spPr/>
    </dgm:pt>
    <dgm:pt modelId="{ABCE27B9-C821-4820-A6E1-46D9EA4D69B5}" type="pres">
      <dgm:prSet presAssocID="{A1165E8D-D69B-4B26-A091-FAD2F99E6958}" presName="sibTrans" presStyleLbl="sibTrans2D1" presStyleIdx="0" presStyleCnt="4"/>
      <dgm:spPr/>
    </dgm:pt>
    <dgm:pt modelId="{FE43F20E-89B4-43CA-85D1-5D908F046F14}" type="pres">
      <dgm:prSet presAssocID="{A1165E8D-D69B-4B26-A091-FAD2F99E6958}" presName="connectorText" presStyleLbl="sibTrans2D1" presStyleIdx="0" presStyleCnt="4"/>
      <dgm:spPr/>
    </dgm:pt>
    <dgm:pt modelId="{D570E7C1-9EB9-4A16-9156-31194DE8B29E}" type="pres">
      <dgm:prSet presAssocID="{D515A83B-A884-45FA-8B9A-6A8803D2F421}" presName="node" presStyleLbl="node1" presStyleIdx="1" presStyleCnt="5">
        <dgm:presLayoutVars>
          <dgm:bulletEnabled val="1"/>
        </dgm:presLayoutVars>
      </dgm:prSet>
      <dgm:spPr/>
    </dgm:pt>
    <dgm:pt modelId="{8E7CACF1-E0E4-4314-9D54-64177581A0CE}" type="pres">
      <dgm:prSet presAssocID="{2ED6F829-D358-45DA-853F-59213D9F80D8}" presName="sibTrans" presStyleLbl="sibTrans2D1" presStyleIdx="1" presStyleCnt="4"/>
      <dgm:spPr/>
    </dgm:pt>
    <dgm:pt modelId="{391C0D29-5037-4140-A430-1459CF8A4791}" type="pres">
      <dgm:prSet presAssocID="{2ED6F829-D358-45DA-853F-59213D9F80D8}" presName="connectorText" presStyleLbl="sibTrans2D1" presStyleIdx="1" presStyleCnt="4"/>
      <dgm:spPr/>
    </dgm:pt>
    <dgm:pt modelId="{8504B675-2D99-4E5C-A98F-4B3A2B462DB2}" type="pres">
      <dgm:prSet presAssocID="{6CFC5702-90D4-4F85-B1AF-D96ED48141EE}" presName="node" presStyleLbl="node1" presStyleIdx="2" presStyleCnt="5">
        <dgm:presLayoutVars>
          <dgm:bulletEnabled val="1"/>
        </dgm:presLayoutVars>
      </dgm:prSet>
      <dgm:spPr/>
    </dgm:pt>
    <dgm:pt modelId="{B1F39358-CD19-4A29-8EAC-F76C49E341A3}" type="pres">
      <dgm:prSet presAssocID="{71CCFC64-C0C2-42FB-AABF-D064A93243DD}" presName="sibTrans" presStyleLbl="sibTrans2D1" presStyleIdx="2" presStyleCnt="4"/>
      <dgm:spPr/>
    </dgm:pt>
    <dgm:pt modelId="{65846BA5-1478-4B52-91E7-14C20FD050F9}" type="pres">
      <dgm:prSet presAssocID="{71CCFC64-C0C2-42FB-AABF-D064A93243DD}" presName="connectorText" presStyleLbl="sibTrans2D1" presStyleIdx="2" presStyleCnt="4"/>
      <dgm:spPr/>
    </dgm:pt>
    <dgm:pt modelId="{7E7097A2-ED9C-46B9-8322-8B4E8E36FA88}" type="pres">
      <dgm:prSet presAssocID="{F97DCE1E-466F-4D82-8464-23CA09969145}" presName="node" presStyleLbl="node1" presStyleIdx="3" presStyleCnt="5">
        <dgm:presLayoutVars>
          <dgm:bulletEnabled val="1"/>
        </dgm:presLayoutVars>
      </dgm:prSet>
      <dgm:spPr/>
    </dgm:pt>
    <dgm:pt modelId="{D098DE5B-103B-414D-B39C-A57D385E721B}" type="pres">
      <dgm:prSet presAssocID="{B399783F-6A4F-43DD-AF0A-E5940A0D7005}" presName="sibTrans" presStyleLbl="sibTrans2D1" presStyleIdx="3" presStyleCnt="4"/>
      <dgm:spPr/>
    </dgm:pt>
    <dgm:pt modelId="{F0DFFD8A-D6D0-4D0B-95EA-CCD6AA2A6A4D}" type="pres">
      <dgm:prSet presAssocID="{B399783F-6A4F-43DD-AF0A-E5940A0D7005}" presName="connectorText" presStyleLbl="sibTrans2D1" presStyleIdx="3" presStyleCnt="4"/>
      <dgm:spPr/>
    </dgm:pt>
    <dgm:pt modelId="{EBD7E1B7-E3D9-42C3-BECC-41B9597DD743}" type="pres">
      <dgm:prSet presAssocID="{119AA163-861E-469B-A72D-761C8696EEC8}" presName="node" presStyleLbl="node1" presStyleIdx="4" presStyleCnt="5">
        <dgm:presLayoutVars>
          <dgm:bulletEnabled val="1"/>
        </dgm:presLayoutVars>
      </dgm:prSet>
      <dgm:spPr/>
    </dgm:pt>
  </dgm:ptLst>
  <dgm:cxnLst>
    <dgm:cxn modelId="{488FE307-618D-41FD-AFEF-7354DAA0AC06}" type="presOf" srcId="{2ED6F829-D358-45DA-853F-59213D9F80D8}" destId="{391C0D29-5037-4140-A430-1459CF8A4791}" srcOrd="1" destOrd="0" presId="urn:microsoft.com/office/officeart/2005/8/layout/process1"/>
    <dgm:cxn modelId="{E8902D0B-AEDE-4B32-B22E-5B6A03D28217}" type="presOf" srcId="{B399783F-6A4F-43DD-AF0A-E5940A0D7005}" destId="{F0DFFD8A-D6D0-4D0B-95EA-CCD6AA2A6A4D}" srcOrd="1" destOrd="0" presId="urn:microsoft.com/office/officeart/2005/8/layout/process1"/>
    <dgm:cxn modelId="{B22F6E14-45DB-417D-A4FC-A8449CF4DDAD}" type="presOf" srcId="{71CCFC64-C0C2-42FB-AABF-D064A93243DD}" destId="{B1F39358-CD19-4A29-8EAC-F76C49E341A3}" srcOrd="0" destOrd="0" presId="urn:microsoft.com/office/officeart/2005/8/layout/process1"/>
    <dgm:cxn modelId="{3784CC16-B96C-4675-BFCA-F5DD7BED4067}" type="presOf" srcId="{A1165E8D-D69B-4B26-A091-FAD2F99E6958}" destId="{ABCE27B9-C821-4820-A6E1-46D9EA4D69B5}" srcOrd="0" destOrd="0" presId="urn:microsoft.com/office/officeart/2005/8/layout/process1"/>
    <dgm:cxn modelId="{3647C81F-BBF6-4152-BFBC-AE153F508C23}" srcId="{C12E716C-8C27-4B41-A8F4-8407BCA419FD}" destId="{F97DCE1E-466F-4D82-8464-23CA09969145}" srcOrd="3" destOrd="0" parTransId="{1225C508-C95A-4B8F-90C4-B687053198D3}" sibTransId="{B399783F-6A4F-43DD-AF0A-E5940A0D7005}"/>
    <dgm:cxn modelId="{5EF15538-32E3-46F9-A336-8A21C52275E1}" type="presOf" srcId="{FB2C4DA6-4925-4155-81FD-EEBE6E9097E3}" destId="{5608D884-A470-4B85-BA3C-AA3EC24B5740}" srcOrd="0" destOrd="0" presId="urn:microsoft.com/office/officeart/2005/8/layout/process1"/>
    <dgm:cxn modelId="{6FB29B38-6B80-4D8E-B675-8F80F3E54867}" srcId="{C12E716C-8C27-4B41-A8F4-8407BCA419FD}" destId="{D515A83B-A884-45FA-8B9A-6A8803D2F421}" srcOrd="1" destOrd="0" parTransId="{4A10C71B-459F-4735-900C-E289AA472B17}" sibTransId="{2ED6F829-D358-45DA-853F-59213D9F80D8}"/>
    <dgm:cxn modelId="{1667EC5C-138D-4758-BB23-EB5DADB2A9C0}" srcId="{C12E716C-8C27-4B41-A8F4-8407BCA419FD}" destId="{6CFC5702-90D4-4F85-B1AF-D96ED48141EE}" srcOrd="2" destOrd="0" parTransId="{8F4A51E8-FD7E-4306-8769-A386914AFBDB}" sibTransId="{71CCFC64-C0C2-42FB-AABF-D064A93243DD}"/>
    <dgm:cxn modelId="{9AA85965-60B9-4FBE-AB32-3DEDD9ABC6D9}" type="presOf" srcId="{2ED6F829-D358-45DA-853F-59213D9F80D8}" destId="{8E7CACF1-E0E4-4314-9D54-64177581A0CE}" srcOrd="0" destOrd="0" presId="urn:microsoft.com/office/officeart/2005/8/layout/process1"/>
    <dgm:cxn modelId="{BB2B464B-EED6-4227-9786-9F0763B558C8}" srcId="{C12E716C-8C27-4B41-A8F4-8407BCA419FD}" destId="{FB2C4DA6-4925-4155-81FD-EEBE6E9097E3}" srcOrd="0" destOrd="0" parTransId="{6E87752F-993D-41B3-BE66-C3DB126C7A73}" sibTransId="{A1165E8D-D69B-4B26-A091-FAD2F99E6958}"/>
    <dgm:cxn modelId="{947EF06E-FAA1-4CFC-B1CC-B408C4F04A87}" type="presOf" srcId="{C12E716C-8C27-4B41-A8F4-8407BCA419FD}" destId="{3D2CF9B9-6AB8-40BF-8A5C-7B40F17E5861}" srcOrd="0" destOrd="0" presId="urn:microsoft.com/office/officeart/2005/8/layout/process1"/>
    <dgm:cxn modelId="{4C76C47D-C559-42DA-931E-07138BF3C978}" type="presOf" srcId="{71CCFC64-C0C2-42FB-AABF-D064A93243DD}" destId="{65846BA5-1478-4B52-91E7-14C20FD050F9}" srcOrd="1" destOrd="0" presId="urn:microsoft.com/office/officeart/2005/8/layout/process1"/>
    <dgm:cxn modelId="{D69534A5-D5A8-49D1-A211-B48FD553CF4B}" type="presOf" srcId="{6CFC5702-90D4-4F85-B1AF-D96ED48141EE}" destId="{8504B675-2D99-4E5C-A98F-4B3A2B462DB2}" srcOrd="0" destOrd="0" presId="urn:microsoft.com/office/officeart/2005/8/layout/process1"/>
    <dgm:cxn modelId="{AD02A3A5-507A-486F-91D3-323F0727EB4F}" type="presOf" srcId="{119AA163-861E-469B-A72D-761C8696EEC8}" destId="{EBD7E1B7-E3D9-42C3-BECC-41B9597DD743}" srcOrd="0" destOrd="0" presId="urn:microsoft.com/office/officeart/2005/8/layout/process1"/>
    <dgm:cxn modelId="{41CB87B5-F812-477E-BC62-80D0C7E4F859}" type="presOf" srcId="{B399783F-6A4F-43DD-AF0A-E5940A0D7005}" destId="{D098DE5B-103B-414D-B39C-A57D385E721B}" srcOrd="0" destOrd="0" presId="urn:microsoft.com/office/officeart/2005/8/layout/process1"/>
    <dgm:cxn modelId="{18FC90BB-0697-45DE-A9BF-99058A7C7286}" type="presOf" srcId="{D515A83B-A884-45FA-8B9A-6A8803D2F421}" destId="{D570E7C1-9EB9-4A16-9156-31194DE8B29E}" srcOrd="0" destOrd="0" presId="urn:microsoft.com/office/officeart/2005/8/layout/process1"/>
    <dgm:cxn modelId="{0027D9BB-4D8B-46D2-940A-817FE9B8B1CC}" srcId="{C12E716C-8C27-4B41-A8F4-8407BCA419FD}" destId="{119AA163-861E-469B-A72D-761C8696EEC8}" srcOrd="4" destOrd="0" parTransId="{9A4858A2-2B64-47CA-9453-D8839D683336}" sibTransId="{F6F26A2F-03D7-46C3-B86B-66D26F18116C}"/>
    <dgm:cxn modelId="{DD1187F9-87FF-48E7-B57B-0355DEB1480A}" type="presOf" srcId="{F97DCE1E-466F-4D82-8464-23CA09969145}" destId="{7E7097A2-ED9C-46B9-8322-8B4E8E36FA88}" srcOrd="0" destOrd="0" presId="urn:microsoft.com/office/officeart/2005/8/layout/process1"/>
    <dgm:cxn modelId="{B80D65FD-6099-41A3-BC98-A280DEBC5ACA}" type="presOf" srcId="{A1165E8D-D69B-4B26-A091-FAD2F99E6958}" destId="{FE43F20E-89B4-43CA-85D1-5D908F046F14}" srcOrd="1" destOrd="0" presId="urn:microsoft.com/office/officeart/2005/8/layout/process1"/>
    <dgm:cxn modelId="{2EDB74CC-4B67-42B0-A996-EEB4409B09EE}" type="presParOf" srcId="{3D2CF9B9-6AB8-40BF-8A5C-7B40F17E5861}" destId="{5608D884-A470-4B85-BA3C-AA3EC24B5740}" srcOrd="0" destOrd="0" presId="urn:microsoft.com/office/officeart/2005/8/layout/process1"/>
    <dgm:cxn modelId="{C56D81E9-9638-4C94-9502-B85702EE2724}" type="presParOf" srcId="{3D2CF9B9-6AB8-40BF-8A5C-7B40F17E5861}" destId="{ABCE27B9-C821-4820-A6E1-46D9EA4D69B5}" srcOrd="1" destOrd="0" presId="urn:microsoft.com/office/officeart/2005/8/layout/process1"/>
    <dgm:cxn modelId="{EC5AE7EA-BB0F-40A9-8DFF-4F1EB19BB947}" type="presParOf" srcId="{ABCE27B9-C821-4820-A6E1-46D9EA4D69B5}" destId="{FE43F20E-89B4-43CA-85D1-5D908F046F14}" srcOrd="0" destOrd="0" presId="urn:microsoft.com/office/officeart/2005/8/layout/process1"/>
    <dgm:cxn modelId="{798AA072-5176-4D77-A431-92CA4C6458B2}" type="presParOf" srcId="{3D2CF9B9-6AB8-40BF-8A5C-7B40F17E5861}" destId="{D570E7C1-9EB9-4A16-9156-31194DE8B29E}" srcOrd="2" destOrd="0" presId="urn:microsoft.com/office/officeart/2005/8/layout/process1"/>
    <dgm:cxn modelId="{EE2C688F-D0B3-44B1-B24D-3F79FF13DB53}" type="presParOf" srcId="{3D2CF9B9-6AB8-40BF-8A5C-7B40F17E5861}" destId="{8E7CACF1-E0E4-4314-9D54-64177581A0CE}" srcOrd="3" destOrd="0" presId="urn:microsoft.com/office/officeart/2005/8/layout/process1"/>
    <dgm:cxn modelId="{13168C6E-056D-4598-94F3-17C8409DE869}" type="presParOf" srcId="{8E7CACF1-E0E4-4314-9D54-64177581A0CE}" destId="{391C0D29-5037-4140-A430-1459CF8A4791}" srcOrd="0" destOrd="0" presId="urn:microsoft.com/office/officeart/2005/8/layout/process1"/>
    <dgm:cxn modelId="{85CC36B7-3D4F-4173-9AF9-53DF2492B2FE}" type="presParOf" srcId="{3D2CF9B9-6AB8-40BF-8A5C-7B40F17E5861}" destId="{8504B675-2D99-4E5C-A98F-4B3A2B462DB2}" srcOrd="4" destOrd="0" presId="urn:microsoft.com/office/officeart/2005/8/layout/process1"/>
    <dgm:cxn modelId="{FDF50422-D6A2-445E-B6CA-2CCDF7904027}" type="presParOf" srcId="{3D2CF9B9-6AB8-40BF-8A5C-7B40F17E5861}" destId="{B1F39358-CD19-4A29-8EAC-F76C49E341A3}" srcOrd="5" destOrd="0" presId="urn:microsoft.com/office/officeart/2005/8/layout/process1"/>
    <dgm:cxn modelId="{47B3CF82-B2C7-4164-A0CC-90076CCA7BEC}" type="presParOf" srcId="{B1F39358-CD19-4A29-8EAC-F76C49E341A3}" destId="{65846BA5-1478-4B52-91E7-14C20FD050F9}" srcOrd="0" destOrd="0" presId="urn:microsoft.com/office/officeart/2005/8/layout/process1"/>
    <dgm:cxn modelId="{25031FB0-F872-4D15-8A1C-4C706DD3DA04}" type="presParOf" srcId="{3D2CF9B9-6AB8-40BF-8A5C-7B40F17E5861}" destId="{7E7097A2-ED9C-46B9-8322-8B4E8E36FA88}" srcOrd="6" destOrd="0" presId="urn:microsoft.com/office/officeart/2005/8/layout/process1"/>
    <dgm:cxn modelId="{3FBDD8BC-5278-4696-946E-0F727DA16955}" type="presParOf" srcId="{3D2CF9B9-6AB8-40BF-8A5C-7B40F17E5861}" destId="{D098DE5B-103B-414D-B39C-A57D385E721B}" srcOrd="7" destOrd="0" presId="urn:microsoft.com/office/officeart/2005/8/layout/process1"/>
    <dgm:cxn modelId="{2F37D900-DC74-4259-98A9-10831DB38C4A}" type="presParOf" srcId="{D098DE5B-103B-414D-B39C-A57D385E721B}" destId="{F0DFFD8A-D6D0-4D0B-95EA-CCD6AA2A6A4D}" srcOrd="0" destOrd="0" presId="urn:microsoft.com/office/officeart/2005/8/layout/process1"/>
    <dgm:cxn modelId="{DA60C9D4-F8B0-46C9-93E8-2387A13C1B7A}" type="presParOf" srcId="{3D2CF9B9-6AB8-40BF-8A5C-7B40F17E5861}" destId="{EBD7E1B7-E3D9-42C3-BECC-41B9597DD743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2E716C-8C27-4B41-A8F4-8407BCA419F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SE"/>
        </a:p>
      </dgm:t>
    </dgm:pt>
    <dgm:pt modelId="{FB2C4DA6-4925-4155-81FD-EEBE6E9097E3}">
      <dgm:prSet phldrT="[Text]" phldr="0"/>
      <dgm:spPr/>
      <dgm:t>
        <a:bodyPr/>
        <a:lstStyle/>
        <a:p>
          <a:r>
            <a:rPr lang="en-US" dirty="0"/>
            <a:t>Model Setup</a:t>
          </a:r>
          <a:endParaRPr lang="en-SE" dirty="0"/>
        </a:p>
      </dgm:t>
    </dgm:pt>
    <dgm:pt modelId="{6E87752F-993D-41B3-BE66-C3DB126C7A73}" type="parTrans" cxnId="{BB2B464B-EED6-4227-9786-9F0763B558C8}">
      <dgm:prSet/>
      <dgm:spPr/>
      <dgm:t>
        <a:bodyPr/>
        <a:lstStyle/>
        <a:p>
          <a:endParaRPr lang="en-SE"/>
        </a:p>
      </dgm:t>
    </dgm:pt>
    <dgm:pt modelId="{A1165E8D-D69B-4B26-A091-FAD2F99E6958}" type="sibTrans" cxnId="{BB2B464B-EED6-4227-9786-9F0763B558C8}">
      <dgm:prSet/>
      <dgm:spPr/>
      <dgm:t>
        <a:bodyPr/>
        <a:lstStyle/>
        <a:p>
          <a:endParaRPr lang="en-SE"/>
        </a:p>
      </dgm:t>
    </dgm:pt>
    <dgm:pt modelId="{D515A83B-A884-45FA-8B9A-6A8803D2F421}">
      <dgm:prSet phldrT="[Text]" phldr="0"/>
      <dgm:spPr/>
      <dgm:t>
        <a:bodyPr/>
        <a:lstStyle/>
        <a:p>
          <a:r>
            <a:rPr lang="en-US" dirty="0"/>
            <a:t>Model Update/Additions</a:t>
          </a:r>
          <a:endParaRPr lang="en-SE" dirty="0"/>
        </a:p>
      </dgm:t>
    </dgm:pt>
    <dgm:pt modelId="{4A10C71B-459F-4735-900C-E289AA472B17}" type="parTrans" cxnId="{6FB29B38-6B80-4D8E-B675-8F80F3E54867}">
      <dgm:prSet/>
      <dgm:spPr/>
      <dgm:t>
        <a:bodyPr/>
        <a:lstStyle/>
        <a:p>
          <a:endParaRPr lang="en-SE"/>
        </a:p>
      </dgm:t>
    </dgm:pt>
    <dgm:pt modelId="{2ED6F829-D358-45DA-853F-59213D9F80D8}" type="sibTrans" cxnId="{6FB29B38-6B80-4D8E-B675-8F80F3E54867}">
      <dgm:prSet/>
      <dgm:spPr/>
      <dgm:t>
        <a:bodyPr/>
        <a:lstStyle/>
        <a:p>
          <a:endParaRPr lang="en-SE"/>
        </a:p>
      </dgm:t>
    </dgm:pt>
    <dgm:pt modelId="{6CFC5702-90D4-4F85-B1AF-D96ED48141EE}">
      <dgm:prSet phldrT="[Text]" phldr="0"/>
      <dgm:spPr/>
      <dgm:t>
        <a:bodyPr/>
        <a:lstStyle/>
        <a:p>
          <a:r>
            <a:rPr lang="en-US" dirty="0"/>
            <a:t>Model Review</a:t>
          </a:r>
          <a:endParaRPr lang="en-SE" dirty="0"/>
        </a:p>
      </dgm:t>
    </dgm:pt>
    <dgm:pt modelId="{8F4A51E8-FD7E-4306-8769-A386914AFBDB}" type="parTrans" cxnId="{1667EC5C-138D-4758-BB23-EB5DADB2A9C0}">
      <dgm:prSet/>
      <dgm:spPr/>
      <dgm:t>
        <a:bodyPr/>
        <a:lstStyle/>
        <a:p>
          <a:endParaRPr lang="en-SE"/>
        </a:p>
      </dgm:t>
    </dgm:pt>
    <dgm:pt modelId="{71CCFC64-C0C2-42FB-AABF-D064A93243DD}" type="sibTrans" cxnId="{1667EC5C-138D-4758-BB23-EB5DADB2A9C0}">
      <dgm:prSet/>
      <dgm:spPr/>
      <dgm:t>
        <a:bodyPr/>
        <a:lstStyle/>
        <a:p>
          <a:endParaRPr lang="en-SE"/>
        </a:p>
      </dgm:t>
    </dgm:pt>
    <dgm:pt modelId="{F97DCE1E-466F-4D82-8464-23CA09969145}">
      <dgm:prSet phldrT="[Text]" phldr="0"/>
      <dgm:spPr/>
      <dgm:t>
        <a:bodyPr/>
        <a:lstStyle/>
        <a:p>
          <a:r>
            <a:rPr lang="en-US" dirty="0"/>
            <a:t>Result/Data Extracts</a:t>
          </a:r>
          <a:endParaRPr lang="en-SE" dirty="0"/>
        </a:p>
      </dgm:t>
    </dgm:pt>
    <dgm:pt modelId="{1225C508-C95A-4B8F-90C4-B687053198D3}" type="parTrans" cxnId="{3647C81F-BBF6-4152-BFBC-AE153F508C23}">
      <dgm:prSet/>
      <dgm:spPr/>
      <dgm:t>
        <a:bodyPr/>
        <a:lstStyle/>
        <a:p>
          <a:endParaRPr lang="en-SE"/>
        </a:p>
      </dgm:t>
    </dgm:pt>
    <dgm:pt modelId="{B399783F-6A4F-43DD-AF0A-E5940A0D7005}" type="sibTrans" cxnId="{3647C81F-BBF6-4152-BFBC-AE153F508C23}">
      <dgm:prSet/>
      <dgm:spPr/>
      <dgm:t>
        <a:bodyPr/>
        <a:lstStyle/>
        <a:p>
          <a:endParaRPr lang="en-SE"/>
        </a:p>
      </dgm:t>
    </dgm:pt>
    <dgm:pt modelId="{119AA163-861E-469B-A72D-761C8696EEC8}">
      <dgm:prSet phldrT="[Text]" phldr="0"/>
      <dgm:spPr/>
      <dgm:t>
        <a:bodyPr/>
        <a:lstStyle/>
        <a:p>
          <a:r>
            <a:rPr lang="en-US"/>
            <a:t>Model Usage</a:t>
          </a:r>
          <a:endParaRPr lang="en-SE" dirty="0"/>
        </a:p>
      </dgm:t>
    </dgm:pt>
    <dgm:pt modelId="{9A4858A2-2B64-47CA-9453-D8839D683336}" type="parTrans" cxnId="{0027D9BB-4D8B-46D2-940A-817FE9B8B1CC}">
      <dgm:prSet/>
      <dgm:spPr/>
      <dgm:t>
        <a:bodyPr/>
        <a:lstStyle/>
        <a:p>
          <a:endParaRPr lang="en-SE"/>
        </a:p>
      </dgm:t>
    </dgm:pt>
    <dgm:pt modelId="{F6F26A2F-03D7-46C3-B86B-66D26F18116C}" type="sibTrans" cxnId="{0027D9BB-4D8B-46D2-940A-817FE9B8B1CC}">
      <dgm:prSet/>
      <dgm:spPr/>
      <dgm:t>
        <a:bodyPr/>
        <a:lstStyle/>
        <a:p>
          <a:endParaRPr lang="en-SE"/>
        </a:p>
      </dgm:t>
    </dgm:pt>
    <dgm:pt modelId="{3D2CF9B9-6AB8-40BF-8A5C-7B40F17E5861}" type="pres">
      <dgm:prSet presAssocID="{C12E716C-8C27-4B41-A8F4-8407BCA419FD}" presName="Name0" presStyleCnt="0">
        <dgm:presLayoutVars>
          <dgm:dir/>
          <dgm:resizeHandles val="exact"/>
        </dgm:presLayoutVars>
      </dgm:prSet>
      <dgm:spPr/>
    </dgm:pt>
    <dgm:pt modelId="{5608D884-A470-4B85-BA3C-AA3EC24B5740}" type="pres">
      <dgm:prSet presAssocID="{FB2C4DA6-4925-4155-81FD-EEBE6E9097E3}" presName="node" presStyleLbl="node1" presStyleIdx="0" presStyleCnt="5">
        <dgm:presLayoutVars>
          <dgm:bulletEnabled val="1"/>
        </dgm:presLayoutVars>
      </dgm:prSet>
      <dgm:spPr/>
    </dgm:pt>
    <dgm:pt modelId="{ABCE27B9-C821-4820-A6E1-46D9EA4D69B5}" type="pres">
      <dgm:prSet presAssocID="{A1165E8D-D69B-4B26-A091-FAD2F99E6958}" presName="sibTrans" presStyleLbl="sibTrans2D1" presStyleIdx="0" presStyleCnt="4"/>
      <dgm:spPr/>
    </dgm:pt>
    <dgm:pt modelId="{FE43F20E-89B4-43CA-85D1-5D908F046F14}" type="pres">
      <dgm:prSet presAssocID="{A1165E8D-D69B-4B26-A091-FAD2F99E6958}" presName="connectorText" presStyleLbl="sibTrans2D1" presStyleIdx="0" presStyleCnt="4"/>
      <dgm:spPr/>
    </dgm:pt>
    <dgm:pt modelId="{D570E7C1-9EB9-4A16-9156-31194DE8B29E}" type="pres">
      <dgm:prSet presAssocID="{D515A83B-A884-45FA-8B9A-6A8803D2F421}" presName="node" presStyleLbl="node1" presStyleIdx="1" presStyleCnt="5">
        <dgm:presLayoutVars>
          <dgm:bulletEnabled val="1"/>
        </dgm:presLayoutVars>
      </dgm:prSet>
      <dgm:spPr/>
    </dgm:pt>
    <dgm:pt modelId="{8E7CACF1-E0E4-4314-9D54-64177581A0CE}" type="pres">
      <dgm:prSet presAssocID="{2ED6F829-D358-45DA-853F-59213D9F80D8}" presName="sibTrans" presStyleLbl="sibTrans2D1" presStyleIdx="1" presStyleCnt="4"/>
      <dgm:spPr/>
    </dgm:pt>
    <dgm:pt modelId="{391C0D29-5037-4140-A430-1459CF8A4791}" type="pres">
      <dgm:prSet presAssocID="{2ED6F829-D358-45DA-853F-59213D9F80D8}" presName="connectorText" presStyleLbl="sibTrans2D1" presStyleIdx="1" presStyleCnt="4"/>
      <dgm:spPr/>
    </dgm:pt>
    <dgm:pt modelId="{8504B675-2D99-4E5C-A98F-4B3A2B462DB2}" type="pres">
      <dgm:prSet presAssocID="{6CFC5702-90D4-4F85-B1AF-D96ED48141EE}" presName="node" presStyleLbl="node1" presStyleIdx="2" presStyleCnt="5">
        <dgm:presLayoutVars>
          <dgm:bulletEnabled val="1"/>
        </dgm:presLayoutVars>
      </dgm:prSet>
      <dgm:spPr/>
    </dgm:pt>
    <dgm:pt modelId="{B1F39358-CD19-4A29-8EAC-F76C49E341A3}" type="pres">
      <dgm:prSet presAssocID="{71CCFC64-C0C2-42FB-AABF-D064A93243DD}" presName="sibTrans" presStyleLbl="sibTrans2D1" presStyleIdx="2" presStyleCnt="4"/>
      <dgm:spPr/>
    </dgm:pt>
    <dgm:pt modelId="{65846BA5-1478-4B52-91E7-14C20FD050F9}" type="pres">
      <dgm:prSet presAssocID="{71CCFC64-C0C2-42FB-AABF-D064A93243DD}" presName="connectorText" presStyleLbl="sibTrans2D1" presStyleIdx="2" presStyleCnt="4"/>
      <dgm:spPr/>
    </dgm:pt>
    <dgm:pt modelId="{7E7097A2-ED9C-46B9-8322-8B4E8E36FA88}" type="pres">
      <dgm:prSet presAssocID="{F97DCE1E-466F-4D82-8464-23CA09969145}" presName="node" presStyleLbl="node1" presStyleIdx="3" presStyleCnt="5">
        <dgm:presLayoutVars>
          <dgm:bulletEnabled val="1"/>
        </dgm:presLayoutVars>
      </dgm:prSet>
      <dgm:spPr/>
    </dgm:pt>
    <dgm:pt modelId="{D098DE5B-103B-414D-B39C-A57D385E721B}" type="pres">
      <dgm:prSet presAssocID="{B399783F-6A4F-43DD-AF0A-E5940A0D7005}" presName="sibTrans" presStyleLbl="sibTrans2D1" presStyleIdx="3" presStyleCnt="4"/>
      <dgm:spPr/>
    </dgm:pt>
    <dgm:pt modelId="{F0DFFD8A-D6D0-4D0B-95EA-CCD6AA2A6A4D}" type="pres">
      <dgm:prSet presAssocID="{B399783F-6A4F-43DD-AF0A-E5940A0D7005}" presName="connectorText" presStyleLbl="sibTrans2D1" presStyleIdx="3" presStyleCnt="4"/>
      <dgm:spPr/>
    </dgm:pt>
    <dgm:pt modelId="{EBD7E1B7-E3D9-42C3-BECC-41B9597DD743}" type="pres">
      <dgm:prSet presAssocID="{119AA163-861E-469B-A72D-761C8696EEC8}" presName="node" presStyleLbl="node1" presStyleIdx="4" presStyleCnt="5">
        <dgm:presLayoutVars>
          <dgm:bulletEnabled val="1"/>
        </dgm:presLayoutVars>
      </dgm:prSet>
      <dgm:spPr/>
    </dgm:pt>
  </dgm:ptLst>
  <dgm:cxnLst>
    <dgm:cxn modelId="{488FE307-618D-41FD-AFEF-7354DAA0AC06}" type="presOf" srcId="{2ED6F829-D358-45DA-853F-59213D9F80D8}" destId="{391C0D29-5037-4140-A430-1459CF8A4791}" srcOrd="1" destOrd="0" presId="urn:microsoft.com/office/officeart/2005/8/layout/process1"/>
    <dgm:cxn modelId="{E8902D0B-AEDE-4B32-B22E-5B6A03D28217}" type="presOf" srcId="{B399783F-6A4F-43DD-AF0A-E5940A0D7005}" destId="{F0DFFD8A-D6D0-4D0B-95EA-CCD6AA2A6A4D}" srcOrd="1" destOrd="0" presId="urn:microsoft.com/office/officeart/2005/8/layout/process1"/>
    <dgm:cxn modelId="{B22F6E14-45DB-417D-A4FC-A8449CF4DDAD}" type="presOf" srcId="{71CCFC64-C0C2-42FB-AABF-D064A93243DD}" destId="{B1F39358-CD19-4A29-8EAC-F76C49E341A3}" srcOrd="0" destOrd="0" presId="urn:microsoft.com/office/officeart/2005/8/layout/process1"/>
    <dgm:cxn modelId="{3784CC16-B96C-4675-BFCA-F5DD7BED4067}" type="presOf" srcId="{A1165E8D-D69B-4B26-A091-FAD2F99E6958}" destId="{ABCE27B9-C821-4820-A6E1-46D9EA4D69B5}" srcOrd="0" destOrd="0" presId="urn:microsoft.com/office/officeart/2005/8/layout/process1"/>
    <dgm:cxn modelId="{3647C81F-BBF6-4152-BFBC-AE153F508C23}" srcId="{C12E716C-8C27-4B41-A8F4-8407BCA419FD}" destId="{F97DCE1E-466F-4D82-8464-23CA09969145}" srcOrd="3" destOrd="0" parTransId="{1225C508-C95A-4B8F-90C4-B687053198D3}" sibTransId="{B399783F-6A4F-43DD-AF0A-E5940A0D7005}"/>
    <dgm:cxn modelId="{5EF15538-32E3-46F9-A336-8A21C52275E1}" type="presOf" srcId="{FB2C4DA6-4925-4155-81FD-EEBE6E9097E3}" destId="{5608D884-A470-4B85-BA3C-AA3EC24B5740}" srcOrd="0" destOrd="0" presId="urn:microsoft.com/office/officeart/2005/8/layout/process1"/>
    <dgm:cxn modelId="{6FB29B38-6B80-4D8E-B675-8F80F3E54867}" srcId="{C12E716C-8C27-4B41-A8F4-8407BCA419FD}" destId="{D515A83B-A884-45FA-8B9A-6A8803D2F421}" srcOrd="1" destOrd="0" parTransId="{4A10C71B-459F-4735-900C-E289AA472B17}" sibTransId="{2ED6F829-D358-45DA-853F-59213D9F80D8}"/>
    <dgm:cxn modelId="{1667EC5C-138D-4758-BB23-EB5DADB2A9C0}" srcId="{C12E716C-8C27-4B41-A8F4-8407BCA419FD}" destId="{6CFC5702-90D4-4F85-B1AF-D96ED48141EE}" srcOrd="2" destOrd="0" parTransId="{8F4A51E8-FD7E-4306-8769-A386914AFBDB}" sibTransId="{71CCFC64-C0C2-42FB-AABF-D064A93243DD}"/>
    <dgm:cxn modelId="{9AA85965-60B9-4FBE-AB32-3DEDD9ABC6D9}" type="presOf" srcId="{2ED6F829-D358-45DA-853F-59213D9F80D8}" destId="{8E7CACF1-E0E4-4314-9D54-64177581A0CE}" srcOrd="0" destOrd="0" presId="urn:microsoft.com/office/officeart/2005/8/layout/process1"/>
    <dgm:cxn modelId="{BB2B464B-EED6-4227-9786-9F0763B558C8}" srcId="{C12E716C-8C27-4B41-A8F4-8407BCA419FD}" destId="{FB2C4DA6-4925-4155-81FD-EEBE6E9097E3}" srcOrd="0" destOrd="0" parTransId="{6E87752F-993D-41B3-BE66-C3DB126C7A73}" sibTransId="{A1165E8D-D69B-4B26-A091-FAD2F99E6958}"/>
    <dgm:cxn modelId="{947EF06E-FAA1-4CFC-B1CC-B408C4F04A87}" type="presOf" srcId="{C12E716C-8C27-4B41-A8F4-8407BCA419FD}" destId="{3D2CF9B9-6AB8-40BF-8A5C-7B40F17E5861}" srcOrd="0" destOrd="0" presId="urn:microsoft.com/office/officeart/2005/8/layout/process1"/>
    <dgm:cxn modelId="{4C76C47D-C559-42DA-931E-07138BF3C978}" type="presOf" srcId="{71CCFC64-C0C2-42FB-AABF-D064A93243DD}" destId="{65846BA5-1478-4B52-91E7-14C20FD050F9}" srcOrd="1" destOrd="0" presId="urn:microsoft.com/office/officeart/2005/8/layout/process1"/>
    <dgm:cxn modelId="{D69534A5-D5A8-49D1-A211-B48FD553CF4B}" type="presOf" srcId="{6CFC5702-90D4-4F85-B1AF-D96ED48141EE}" destId="{8504B675-2D99-4E5C-A98F-4B3A2B462DB2}" srcOrd="0" destOrd="0" presId="urn:microsoft.com/office/officeart/2005/8/layout/process1"/>
    <dgm:cxn modelId="{AD02A3A5-507A-486F-91D3-323F0727EB4F}" type="presOf" srcId="{119AA163-861E-469B-A72D-761C8696EEC8}" destId="{EBD7E1B7-E3D9-42C3-BECC-41B9597DD743}" srcOrd="0" destOrd="0" presId="urn:microsoft.com/office/officeart/2005/8/layout/process1"/>
    <dgm:cxn modelId="{41CB87B5-F812-477E-BC62-80D0C7E4F859}" type="presOf" srcId="{B399783F-6A4F-43DD-AF0A-E5940A0D7005}" destId="{D098DE5B-103B-414D-B39C-A57D385E721B}" srcOrd="0" destOrd="0" presId="urn:microsoft.com/office/officeart/2005/8/layout/process1"/>
    <dgm:cxn modelId="{18FC90BB-0697-45DE-A9BF-99058A7C7286}" type="presOf" srcId="{D515A83B-A884-45FA-8B9A-6A8803D2F421}" destId="{D570E7C1-9EB9-4A16-9156-31194DE8B29E}" srcOrd="0" destOrd="0" presId="urn:microsoft.com/office/officeart/2005/8/layout/process1"/>
    <dgm:cxn modelId="{0027D9BB-4D8B-46D2-940A-817FE9B8B1CC}" srcId="{C12E716C-8C27-4B41-A8F4-8407BCA419FD}" destId="{119AA163-861E-469B-A72D-761C8696EEC8}" srcOrd="4" destOrd="0" parTransId="{9A4858A2-2B64-47CA-9453-D8839D683336}" sibTransId="{F6F26A2F-03D7-46C3-B86B-66D26F18116C}"/>
    <dgm:cxn modelId="{DD1187F9-87FF-48E7-B57B-0355DEB1480A}" type="presOf" srcId="{F97DCE1E-466F-4D82-8464-23CA09969145}" destId="{7E7097A2-ED9C-46B9-8322-8B4E8E36FA88}" srcOrd="0" destOrd="0" presId="urn:microsoft.com/office/officeart/2005/8/layout/process1"/>
    <dgm:cxn modelId="{B80D65FD-6099-41A3-BC98-A280DEBC5ACA}" type="presOf" srcId="{A1165E8D-D69B-4B26-A091-FAD2F99E6958}" destId="{FE43F20E-89B4-43CA-85D1-5D908F046F14}" srcOrd="1" destOrd="0" presId="urn:microsoft.com/office/officeart/2005/8/layout/process1"/>
    <dgm:cxn modelId="{2EDB74CC-4B67-42B0-A996-EEB4409B09EE}" type="presParOf" srcId="{3D2CF9B9-6AB8-40BF-8A5C-7B40F17E5861}" destId="{5608D884-A470-4B85-BA3C-AA3EC24B5740}" srcOrd="0" destOrd="0" presId="urn:microsoft.com/office/officeart/2005/8/layout/process1"/>
    <dgm:cxn modelId="{C56D81E9-9638-4C94-9502-B85702EE2724}" type="presParOf" srcId="{3D2CF9B9-6AB8-40BF-8A5C-7B40F17E5861}" destId="{ABCE27B9-C821-4820-A6E1-46D9EA4D69B5}" srcOrd="1" destOrd="0" presId="urn:microsoft.com/office/officeart/2005/8/layout/process1"/>
    <dgm:cxn modelId="{EC5AE7EA-BB0F-40A9-8DFF-4F1EB19BB947}" type="presParOf" srcId="{ABCE27B9-C821-4820-A6E1-46D9EA4D69B5}" destId="{FE43F20E-89B4-43CA-85D1-5D908F046F14}" srcOrd="0" destOrd="0" presId="urn:microsoft.com/office/officeart/2005/8/layout/process1"/>
    <dgm:cxn modelId="{798AA072-5176-4D77-A431-92CA4C6458B2}" type="presParOf" srcId="{3D2CF9B9-6AB8-40BF-8A5C-7B40F17E5861}" destId="{D570E7C1-9EB9-4A16-9156-31194DE8B29E}" srcOrd="2" destOrd="0" presId="urn:microsoft.com/office/officeart/2005/8/layout/process1"/>
    <dgm:cxn modelId="{EE2C688F-D0B3-44B1-B24D-3F79FF13DB53}" type="presParOf" srcId="{3D2CF9B9-6AB8-40BF-8A5C-7B40F17E5861}" destId="{8E7CACF1-E0E4-4314-9D54-64177581A0CE}" srcOrd="3" destOrd="0" presId="urn:microsoft.com/office/officeart/2005/8/layout/process1"/>
    <dgm:cxn modelId="{13168C6E-056D-4598-94F3-17C8409DE869}" type="presParOf" srcId="{8E7CACF1-E0E4-4314-9D54-64177581A0CE}" destId="{391C0D29-5037-4140-A430-1459CF8A4791}" srcOrd="0" destOrd="0" presId="urn:microsoft.com/office/officeart/2005/8/layout/process1"/>
    <dgm:cxn modelId="{85CC36B7-3D4F-4173-9AF9-53DF2492B2FE}" type="presParOf" srcId="{3D2CF9B9-6AB8-40BF-8A5C-7B40F17E5861}" destId="{8504B675-2D99-4E5C-A98F-4B3A2B462DB2}" srcOrd="4" destOrd="0" presId="urn:microsoft.com/office/officeart/2005/8/layout/process1"/>
    <dgm:cxn modelId="{FDF50422-D6A2-445E-B6CA-2CCDF7904027}" type="presParOf" srcId="{3D2CF9B9-6AB8-40BF-8A5C-7B40F17E5861}" destId="{B1F39358-CD19-4A29-8EAC-F76C49E341A3}" srcOrd="5" destOrd="0" presId="urn:microsoft.com/office/officeart/2005/8/layout/process1"/>
    <dgm:cxn modelId="{47B3CF82-B2C7-4164-A0CC-90076CCA7BEC}" type="presParOf" srcId="{B1F39358-CD19-4A29-8EAC-F76C49E341A3}" destId="{65846BA5-1478-4B52-91E7-14C20FD050F9}" srcOrd="0" destOrd="0" presId="urn:microsoft.com/office/officeart/2005/8/layout/process1"/>
    <dgm:cxn modelId="{25031FB0-F872-4D15-8A1C-4C706DD3DA04}" type="presParOf" srcId="{3D2CF9B9-6AB8-40BF-8A5C-7B40F17E5861}" destId="{7E7097A2-ED9C-46B9-8322-8B4E8E36FA88}" srcOrd="6" destOrd="0" presId="urn:microsoft.com/office/officeart/2005/8/layout/process1"/>
    <dgm:cxn modelId="{3FBDD8BC-5278-4696-946E-0F727DA16955}" type="presParOf" srcId="{3D2CF9B9-6AB8-40BF-8A5C-7B40F17E5861}" destId="{D098DE5B-103B-414D-B39C-A57D385E721B}" srcOrd="7" destOrd="0" presId="urn:microsoft.com/office/officeart/2005/8/layout/process1"/>
    <dgm:cxn modelId="{2F37D900-DC74-4259-98A9-10831DB38C4A}" type="presParOf" srcId="{D098DE5B-103B-414D-B39C-A57D385E721B}" destId="{F0DFFD8A-D6D0-4D0B-95EA-CCD6AA2A6A4D}" srcOrd="0" destOrd="0" presId="urn:microsoft.com/office/officeart/2005/8/layout/process1"/>
    <dgm:cxn modelId="{DA60C9D4-F8B0-46C9-93E8-2387A13C1B7A}" type="presParOf" srcId="{3D2CF9B9-6AB8-40BF-8A5C-7B40F17E5861}" destId="{EBD7E1B7-E3D9-42C3-BECC-41B9597DD743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291C657-6BF7-4F44-B247-79B62A4015BF}" type="doc">
      <dgm:prSet loTypeId="urn:microsoft.com/office/officeart/2005/8/layout/hProcess7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77A3D2-E327-4C10-A742-1A9CAF0B8D8E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Components</a:t>
          </a:r>
        </a:p>
      </dgm:t>
    </dgm:pt>
    <dgm:pt modelId="{A1D232EB-CEA8-4EA1-A295-A787F59A792E}" type="parTrans" cxnId="{EDF4AA5A-3DBB-4683-90EF-BF7CAF7A6BD5}">
      <dgm:prSet/>
      <dgm:spPr/>
      <dgm:t>
        <a:bodyPr/>
        <a:lstStyle/>
        <a:p>
          <a:endParaRPr lang="en-US"/>
        </a:p>
      </dgm:t>
    </dgm:pt>
    <dgm:pt modelId="{9019AADF-0BD3-424F-A170-F7F9D768DA25}" type="sibTrans" cxnId="{EDF4AA5A-3DBB-4683-90EF-BF7CAF7A6BD5}">
      <dgm:prSet/>
      <dgm:spPr/>
      <dgm:t>
        <a:bodyPr/>
        <a:lstStyle/>
        <a:p>
          <a:endParaRPr lang="en-US"/>
        </a:p>
      </dgm:t>
    </dgm:pt>
    <dgm:pt modelId="{22990C07-DA76-4E4F-A8DA-A8E853C88499}">
      <dgm:prSet phldrT="[Text]"/>
      <dgm:spPr/>
      <dgm:t>
        <a:bodyPr/>
        <a:lstStyle/>
        <a:p>
          <a:r>
            <a:rPr lang="en-US" dirty="0"/>
            <a:t>Behavior including failures</a:t>
          </a:r>
        </a:p>
      </dgm:t>
    </dgm:pt>
    <dgm:pt modelId="{5ED65B5B-9BC0-4B68-ACA5-AB1F0AE4A477}" type="parTrans" cxnId="{6068C8BD-D5E7-4E39-B819-4D0E4843727B}">
      <dgm:prSet/>
      <dgm:spPr/>
      <dgm:t>
        <a:bodyPr/>
        <a:lstStyle/>
        <a:p>
          <a:endParaRPr lang="en-US"/>
        </a:p>
      </dgm:t>
    </dgm:pt>
    <dgm:pt modelId="{F7AD94C4-974B-4EC1-90CB-EDB5C41AC73D}" type="sibTrans" cxnId="{6068C8BD-D5E7-4E39-B819-4D0E4843727B}">
      <dgm:prSet/>
      <dgm:spPr/>
      <dgm:t>
        <a:bodyPr/>
        <a:lstStyle/>
        <a:p>
          <a:endParaRPr lang="en-US"/>
        </a:p>
      </dgm:t>
    </dgm:pt>
    <dgm:pt modelId="{63F9D401-75FE-4DB2-87E1-3D3CA8D286A5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/>
            <a:t>Interactions</a:t>
          </a:r>
        </a:p>
      </dgm:t>
    </dgm:pt>
    <dgm:pt modelId="{076C793C-9391-4FD9-B82B-4B378BCA0904}" type="parTrans" cxnId="{9BA18048-03C7-45DD-B9D0-945B33757C13}">
      <dgm:prSet/>
      <dgm:spPr/>
      <dgm:t>
        <a:bodyPr/>
        <a:lstStyle/>
        <a:p>
          <a:endParaRPr lang="en-US"/>
        </a:p>
      </dgm:t>
    </dgm:pt>
    <dgm:pt modelId="{586AF2CC-9C50-4ED8-B35A-EE53C9AE22EA}" type="sibTrans" cxnId="{9BA18048-03C7-45DD-B9D0-945B33757C13}">
      <dgm:prSet/>
      <dgm:spPr/>
      <dgm:t>
        <a:bodyPr/>
        <a:lstStyle/>
        <a:p>
          <a:endParaRPr lang="en-US"/>
        </a:p>
      </dgm:t>
    </dgm:pt>
    <dgm:pt modelId="{EC2EAB8A-B41B-4D74-B594-59B471281D70}">
      <dgm:prSet phldrT="[Text]"/>
      <dgm:spPr/>
      <dgm:t>
        <a:bodyPr/>
        <a:lstStyle/>
        <a:p>
          <a:r>
            <a:rPr lang="en-US" dirty="0" err="1"/>
            <a:t>Communi</a:t>
          </a:r>
          <a:r>
            <a:rPr lang="en-US" dirty="0"/>
            <a:t>-cation</a:t>
          </a:r>
        </a:p>
        <a:p>
          <a:r>
            <a:rPr lang="en-US" dirty="0"/>
            <a:t>Propagation of failures</a:t>
          </a:r>
        </a:p>
      </dgm:t>
    </dgm:pt>
    <dgm:pt modelId="{DC5BCCC2-4959-43BB-9903-CD5BBE01C2A6}" type="parTrans" cxnId="{C2899AD5-3C46-45C0-91E5-F111C6FC91F4}">
      <dgm:prSet/>
      <dgm:spPr/>
      <dgm:t>
        <a:bodyPr/>
        <a:lstStyle/>
        <a:p>
          <a:endParaRPr lang="en-US"/>
        </a:p>
      </dgm:t>
    </dgm:pt>
    <dgm:pt modelId="{D6D7475A-DAAF-4160-8470-9CE62883C735}" type="sibTrans" cxnId="{C2899AD5-3C46-45C0-91E5-F111C6FC91F4}">
      <dgm:prSet/>
      <dgm:spPr/>
      <dgm:t>
        <a:bodyPr/>
        <a:lstStyle/>
        <a:p>
          <a:endParaRPr lang="en-US"/>
        </a:p>
      </dgm:t>
    </dgm:pt>
    <dgm:pt modelId="{67FA90BA-5075-428C-9498-5757E2417054}" type="pres">
      <dgm:prSet presAssocID="{9291C657-6BF7-4F44-B247-79B62A4015BF}" presName="Name0" presStyleCnt="0">
        <dgm:presLayoutVars>
          <dgm:dir/>
          <dgm:animLvl val="lvl"/>
          <dgm:resizeHandles val="exact"/>
        </dgm:presLayoutVars>
      </dgm:prSet>
      <dgm:spPr/>
    </dgm:pt>
    <dgm:pt modelId="{1F4F5247-05CE-4227-9978-D028D84060E8}" type="pres">
      <dgm:prSet presAssocID="{7E77A3D2-E327-4C10-A742-1A9CAF0B8D8E}" presName="compositeNode" presStyleCnt="0">
        <dgm:presLayoutVars>
          <dgm:bulletEnabled val="1"/>
        </dgm:presLayoutVars>
      </dgm:prSet>
      <dgm:spPr/>
    </dgm:pt>
    <dgm:pt modelId="{742B7B69-DB62-48B3-97C1-4B8B5AAE1346}" type="pres">
      <dgm:prSet presAssocID="{7E77A3D2-E327-4C10-A742-1A9CAF0B8D8E}" presName="bgRect" presStyleLbl="node1" presStyleIdx="0" presStyleCnt="2"/>
      <dgm:spPr/>
    </dgm:pt>
    <dgm:pt modelId="{19A4367E-7FE4-41EA-BED5-2BEE25B3B8BA}" type="pres">
      <dgm:prSet presAssocID="{7E77A3D2-E327-4C10-A742-1A9CAF0B8D8E}" presName="parentNode" presStyleLbl="node1" presStyleIdx="0" presStyleCnt="2">
        <dgm:presLayoutVars>
          <dgm:chMax val="0"/>
          <dgm:bulletEnabled val="1"/>
        </dgm:presLayoutVars>
      </dgm:prSet>
      <dgm:spPr/>
    </dgm:pt>
    <dgm:pt modelId="{C090FED2-6838-4E3E-8895-718C94C7D99D}" type="pres">
      <dgm:prSet presAssocID="{7E77A3D2-E327-4C10-A742-1A9CAF0B8D8E}" presName="childNode" presStyleLbl="node1" presStyleIdx="0" presStyleCnt="2">
        <dgm:presLayoutVars>
          <dgm:bulletEnabled val="1"/>
        </dgm:presLayoutVars>
      </dgm:prSet>
      <dgm:spPr/>
    </dgm:pt>
    <dgm:pt modelId="{ABB440E6-0D6C-469B-A6A5-5EE99A2D4C94}" type="pres">
      <dgm:prSet presAssocID="{9019AADF-0BD3-424F-A170-F7F9D768DA25}" presName="hSp" presStyleCnt="0"/>
      <dgm:spPr/>
    </dgm:pt>
    <dgm:pt modelId="{0BBD357E-8F4C-4AB6-9C7A-4938F37F77B7}" type="pres">
      <dgm:prSet presAssocID="{9019AADF-0BD3-424F-A170-F7F9D768DA25}" presName="vProcSp" presStyleCnt="0"/>
      <dgm:spPr/>
    </dgm:pt>
    <dgm:pt modelId="{13D000CD-580D-42C1-B93E-AF824F12005F}" type="pres">
      <dgm:prSet presAssocID="{9019AADF-0BD3-424F-A170-F7F9D768DA25}" presName="vSp1" presStyleCnt="0"/>
      <dgm:spPr/>
    </dgm:pt>
    <dgm:pt modelId="{CDFEF967-F90A-4C71-ACFE-BC4CE03C5E8E}" type="pres">
      <dgm:prSet presAssocID="{9019AADF-0BD3-424F-A170-F7F9D768DA25}" presName="simulatedConn" presStyleLbl="solidFgAcc1" presStyleIdx="0" presStyleCnt="1" custAng="10800000" custFlipVert="1" custFlipHor="1" custScaleX="15879" custScaleY="21442"/>
      <dgm:spPr/>
    </dgm:pt>
    <dgm:pt modelId="{BD88FBB1-9045-4371-B4EB-B936663FB0D3}" type="pres">
      <dgm:prSet presAssocID="{9019AADF-0BD3-424F-A170-F7F9D768DA25}" presName="vSp2" presStyleCnt="0"/>
      <dgm:spPr/>
    </dgm:pt>
    <dgm:pt modelId="{1886B103-399F-463F-812C-84127DC5B408}" type="pres">
      <dgm:prSet presAssocID="{9019AADF-0BD3-424F-A170-F7F9D768DA25}" presName="sibTrans" presStyleCnt="0"/>
      <dgm:spPr/>
    </dgm:pt>
    <dgm:pt modelId="{2F5B34C3-48A8-4CE1-9D5C-772E92B1D6DC}" type="pres">
      <dgm:prSet presAssocID="{63F9D401-75FE-4DB2-87E1-3D3CA8D286A5}" presName="compositeNode" presStyleCnt="0">
        <dgm:presLayoutVars>
          <dgm:bulletEnabled val="1"/>
        </dgm:presLayoutVars>
      </dgm:prSet>
      <dgm:spPr/>
    </dgm:pt>
    <dgm:pt modelId="{8918F5B0-3A2D-4F50-945C-85FB04BB7D53}" type="pres">
      <dgm:prSet presAssocID="{63F9D401-75FE-4DB2-87E1-3D3CA8D286A5}" presName="bgRect" presStyleLbl="node1" presStyleIdx="1" presStyleCnt="2" custLinFactNeighborX="1842" custLinFactNeighborY="-1151"/>
      <dgm:spPr/>
    </dgm:pt>
    <dgm:pt modelId="{819ADF4E-BDDB-478F-8B70-1C8878746A3F}" type="pres">
      <dgm:prSet presAssocID="{63F9D401-75FE-4DB2-87E1-3D3CA8D286A5}" presName="parentNode" presStyleLbl="node1" presStyleIdx="1" presStyleCnt="2">
        <dgm:presLayoutVars>
          <dgm:chMax val="0"/>
          <dgm:bulletEnabled val="1"/>
        </dgm:presLayoutVars>
      </dgm:prSet>
      <dgm:spPr/>
    </dgm:pt>
    <dgm:pt modelId="{BA8726C5-1C4F-4386-9741-5B4E670F616D}" type="pres">
      <dgm:prSet presAssocID="{63F9D401-75FE-4DB2-87E1-3D3CA8D286A5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EFCD1018-B755-4BF5-BEBA-013E223E2029}" type="presOf" srcId="{63F9D401-75FE-4DB2-87E1-3D3CA8D286A5}" destId="{819ADF4E-BDDB-478F-8B70-1C8878746A3F}" srcOrd="1" destOrd="0" presId="urn:microsoft.com/office/officeart/2005/8/layout/hProcess7"/>
    <dgm:cxn modelId="{4CEE7D5B-94F0-43FF-AEC5-63A64C8A5B5E}" type="presOf" srcId="{63F9D401-75FE-4DB2-87E1-3D3CA8D286A5}" destId="{8918F5B0-3A2D-4F50-945C-85FB04BB7D53}" srcOrd="0" destOrd="0" presId="urn:microsoft.com/office/officeart/2005/8/layout/hProcess7"/>
    <dgm:cxn modelId="{03F37665-6B6B-44B5-B647-2F4D32FC0FE1}" type="presOf" srcId="{7E77A3D2-E327-4C10-A742-1A9CAF0B8D8E}" destId="{19A4367E-7FE4-41EA-BED5-2BEE25B3B8BA}" srcOrd="1" destOrd="0" presId="urn:microsoft.com/office/officeart/2005/8/layout/hProcess7"/>
    <dgm:cxn modelId="{7C1E0F66-94DC-4A9B-ADFA-AE01CCF03EFF}" type="presOf" srcId="{22990C07-DA76-4E4F-A8DA-A8E853C88499}" destId="{C090FED2-6838-4E3E-8895-718C94C7D99D}" srcOrd="0" destOrd="0" presId="urn:microsoft.com/office/officeart/2005/8/layout/hProcess7"/>
    <dgm:cxn modelId="{9BA18048-03C7-45DD-B9D0-945B33757C13}" srcId="{9291C657-6BF7-4F44-B247-79B62A4015BF}" destId="{63F9D401-75FE-4DB2-87E1-3D3CA8D286A5}" srcOrd="1" destOrd="0" parTransId="{076C793C-9391-4FD9-B82B-4B378BCA0904}" sibTransId="{586AF2CC-9C50-4ED8-B35A-EE53C9AE22EA}"/>
    <dgm:cxn modelId="{201DF74A-491D-41D5-B579-EE7F431B22BA}" type="presOf" srcId="{9291C657-6BF7-4F44-B247-79B62A4015BF}" destId="{67FA90BA-5075-428C-9498-5757E2417054}" srcOrd="0" destOrd="0" presId="urn:microsoft.com/office/officeart/2005/8/layout/hProcess7"/>
    <dgm:cxn modelId="{D5690A59-1BA7-4A80-A9B6-5BBD6184C59B}" type="presOf" srcId="{EC2EAB8A-B41B-4D74-B594-59B471281D70}" destId="{BA8726C5-1C4F-4386-9741-5B4E670F616D}" srcOrd="0" destOrd="0" presId="urn:microsoft.com/office/officeart/2005/8/layout/hProcess7"/>
    <dgm:cxn modelId="{EDF4AA5A-3DBB-4683-90EF-BF7CAF7A6BD5}" srcId="{9291C657-6BF7-4F44-B247-79B62A4015BF}" destId="{7E77A3D2-E327-4C10-A742-1A9CAF0B8D8E}" srcOrd="0" destOrd="0" parTransId="{A1D232EB-CEA8-4EA1-A295-A787F59A792E}" sibTransId="{9019AADF-0BD3-424F-A170-F7F9D768DA25}"/>
    <dgm:cxn modelId="{1C12869D-7EB1-432C-BABA-07D9FD078106}" type="presOf" srcId="{7E77A3D2-E327-4C10-A742-1A9CAF0B8D8E}" destId="{742B7B69-DB62-48B3-97C1-4B8B5AAE1346}" srcOrd="0" destOrd="0" presId="urn:microsoft.com/office/officeart/2005/8/layout/hProcess7"/>
    <dgm:cxn modelId="{6068C8BD-D5E7-4E39-B819-4D0E4843727B}" srcId="{7E77A3D2-E327-4C10-A742-1A9CAF0B8D8E}" destId="{22990C07-DA76-4E4F-A8DA-A8E853C88499}" srcOrd="0" destOrd="0" parTransId="{5ED65B5B-9BC0-4B68-ACA5-AB1F0AE4A477}" sibTransId="{F7AD94C4-974B-4EC1-90CB-EDB5C41AC73D}"/>
    <dgm:cxn modelId="{C2899AD5-3C46-45C0-91E5-F111C6FC91F4}" srcId="{63F9D401-75FE-4DB2-87E1-3D3CA8D286A5}" destId="{EC2EAB8A-B41B-4D74-B594-59B471281D70}" srcOrd="0" destOrd="0" parTransId="{DC5BCCC2-4959-43BB-9903-CD5BBE01C2A6}" sibTransId="{D6D7475A-DAAF-4160-8470-9CE62883C735}"/>
    <dgm:cxn modelId="{E83DCB7A-79D2-47D1-B01D-E62712C0B097}" type="presParOf" srcId="{67FA90BA-5075-428C-9498-5757E2417054}" destId="{1F4F5247-05CE-4227-9978-D028D84060E8}" srcOrd="0" destOrd="0" presId="urn:microsoft.com/office/officeart/2005/8/layout/hProcess7"/>
    <dgm:cxn modelId="{F4D14FBF-15CC-4384-B3BC-CAC2A0461C44}" type="presParOf" srcId="{1F4F5247-05CE-4227-9978-D028D84060E8}" destId="{742B7B69-DB62-48B3-97C1-4B8B5AAE1346}" srcOrd="0" destOrd="0" presId="urn:microsoft.com/office/officeart/2005/8/layout/hProcess7"/>
    <dgm:cxn modelId="{FC88CC35-3F19-4DA9-B908-4DD670C44483}" type="presParOf" srcId="{1F4F5247-05CE-4227-9978-D028D84060E8}" destId="{19A4367E-7FE4-41EA-BED5-2BEE25B3B8BA}" srcOrd="1" destOrd="0" presId="urn:microsoft.com/office/officeart/2005/8/layout/hProcess7"/>
    <dgm:cxn modelId="{6B422CFF-4E51-4F43-9BB6-89CA2BC4FE73}" type="presParOf" srcId="{1F4F5247-05CE-4227-9978-D028D84060E8}" destId="{C090FED2-6838-4E3E-8895-718C94C7D99D}" srcOrd="2" destOrd="0" presId="urn:microsoft.com/office/officeart/2005/8/layout/hProcess7"/>
    <dgm:cxn modelId="{297113ED-3BA3-49EF-AE46-D39F88AA9765}" type="presParOf" srcId="{67FA90BA-5075-428C-9498-5757E2417054}" destId="{ABB440E6-0D6C-469B-A6A5-5EE99A2D4C94}" srcOrd="1" destOrd="0" presId="urn:microsoft.com/office/officeart/2005/8/layout/hProcess7"/>
    <dgm:cxn modelId="{27ACEEE9-F115-4843-B8FC-95CF2F0766F1}" type="presParOf" srcId="{67FA90BA-5075-428C-9498-5757E2417054}" destId="{0BBD357E-8F4C-4AB6-9C7A-4938F37F77B7}" srcOrd="2" destOrd="0" presId="urn:microsoft.com/office/officeart/2005/8/layout/hProcess7"/>
    <dgm:cxn modelId="{B316A575-5F0A-4D62-AF4E-789E92D4E076}" type="presParOf" srcId="{0BBD357E-8F4C-4AB6-9C7A-4938F37F77B7}" destId="{13D000CD-580D-42C1-B93E-AF824F12005F}" srcOrd="0" destOrd="0" presId="urn:microsoft.com/office/officeart/2005/8/layout/hProcess7"/>
    <dgm:cxn modelId="{B16F0F7A-FD64-4718-A41A-E478E73E4593}" type="presParOf" srcId="{0BBD357E-8F4C-4AB6-9C7A-4938F37F77B7}" destId="{CDFEF967-F90A-4C71-ACFE-BC4CE03C5E8E}" srcOrd="1" destOrd="0" presId="urn:microsoft.com/office/officeart/2005/8/layout/hProcess7"/>
    <dgm:cxn modelId="{50432ECD-6391-41D3-BDC8-FEB478C22D27}" type="presParOf" srcId="{0BBD357E-8F4C-4AB6-9C7A-4938F37F77B7}" destId="{BD88FBB1-9045-4371-B4EB-B936663FB0D3}" srcOrd="2" destOrd="0" presId="urn:microsoft.com/office/officeart/2005/8/layout/hProcess7"/>
    <dgm:cxn modelId="{C113BE8C-884A-4C41-9DB4-1B415C3610B3}" type="presParOf" srcId="{67FA90BA-5075-428C-9498-5757E2417054}" destId="{1886B103-399F-463F-812C-84127DC5B408}" srcOrd="3" destOrd="0" presId="urn:microsoft.com/office/officeart/2005/8/layout/hProcess7"/>
    <dgm:cxn modelId="{0EC321C4-B48C-413F-8197-E4952C135423}" type="presParOf" srcId="{67FA90BA-5075-428C-9498-5757E2417054}" destId="{2F5B34C3-48A8-4CE1-9D5C-772E92B1D6DC}" srcOrd="4" destOrd="0" presId="urn:microsoft.com/office/officeart/2005/8/layout/hProcess7"/>
    <dgm:cxn modelId="{4E96AC10-2CE4-4A5F-BA3D-4875B2ECAF94}" type="presParOf" srcId="{2F5B34C3-48A8-4CE1-9D5C-772E92B1D6DC}" destId="{8918F5B0-3A2D-4F50-945C-85FB04BB7D53}" srcOrd="0" destOrd="0" presId="urn:microsoft.com/office/officeart/2005/8/layout/hProcess7"/>
    <dgm:cxn modelId="{FA14D62A-1B38-44DE-AE8E-A1DB00A5F8A2}" type="presParOf" srcId="{2F5B34C3-48A8-4CE1-9D5C-772E92B1D6DC}" destId="{819ADF4E-BDDB-478F-8B70-1C8878746A3F}" srcOrd="1" destOrd="0" presId="urn:microsoft.com/office/officeart/2005/8/layout/hProcess7"/>
    <dgm:cxn modelId="{80A0317A-EAEF-48E0-9568-F18295F44856}" type="presParOf" srcId="{2F5B34C3-48A8-4CE1-9D5C-772E92B1D6DC}" destId="{BA8726C5-1C4F-4386-9741-5B4E670F616D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291C657-6BF7-4F44-B247-79B62A4015BF}" type="doc">
      <dgm:prSet loTypeId="urn:microsoft.com/office/officeart/2005/8/layout/hProcess7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E692BB-A317-4AC5-B541-AA56143DE0FB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/>
            <a:t>Low-level model</a:t>
          </a:r>
        </a:p>
      </dgm:t>
    </dgm:pt>
    <dgm:pt modelId="{7B483CE9-5F31-4C85-BE3B-0E3DE647E050}" type="parTrans" cxnId="{CCF3282A-9ED2-4008-BDCE-1846CFB73410}">
      <dgm:prSet/>
      <dgm:spPr/>
      <dgm:t>
        <a:bodyPr/>
        <a:lstStyle/>
        <a:p>
          <a:endParaRPr lang="en-US"/>
        </a:p>
      </dgm:t>
    </dgm:pt>
    <dgm:pt modelId="{AA93EEA2-B265-46D3-A5BC-18EE13C8C9A0}" type="sibTrans" cxnId="{CCF3282A-9ED2-4008-BDCE-1846CFB73410}">
      <dgm:prSet/>
      <dgm:spPr/>
      <dgm:t>
        <a:bodyPr/>
        <a:lstStyle/>
        <a:p>
          <a:endParaRPr lang="en-US"/>
        </a:p>
      </dgm:t>
    </dgm:pt>
    <dgm:pt modelId="{A55962CB-975D-48F5-93F1-5777E47AA6AC}">
      <dgm:prSet phldrT="[Text]"/>
      <dgm:spPr/>
      <dgm:t>
        <a:bodyPr/>
        <a:lstStyle/>
        <a:p>
          <a:r>
            <a:rPr lang="en-US" dirty="0"/>
            <a:t>Drawing fault trees, Petri nets, Markov chains</a:t>
          </a:r>
        </a:p>
      </dgm:t>
    </dgm:pt>
    <dgm:pt modelId="{73F1726F-DF3E-44C7-BCAC-367CC3F71953}" type="parTrans" cxnId="{B40C94CE-2E94-4B4D-AEBE-13AAB0CF7EF0}">
      <dgm:prSet/>
      <dgm:spPr/>
      <dgm:t>
        <a:bodyPr/>
        <a:lstStyle/>
        <a:p>
          <a:endParaRPr lang="en-US"/>
        </a:p>
      </dgm:t>
    </dgm:pt>
    <dgm:pt modelId="{041210DF-0DC0-474C-9596-54E0FDE24AEA}" type="sibTrans" cxnId="{B40C94CE-2E94-4B4D-AEBE-13AAB0CF7EF0}">
      <dgm:prSet/>
      <dgm:spPr/>
      <dgm:t>
        <a:bodyPr/>
        <a:lstStyle/>
        <a:p>
          <a:endParaRPr lang="en-US"/>
        </a:p>
      </dgm:t>
    </dgm:pt>
    <dgm:pt modelId="{67FA90BA-5075-428C-9498-5757E2417054}" type="pres">
      <dgm:prSet presAssocID="{9291C657-6BF7-4F44-B247-79B62A4015BF}" presName="Name0" presStyleCnt="0">
        <dgm:presLayoutVars>
          <dgm:dir/>
          <dgm:animLvl val="lvl"/>
          <dgm:resizeHandles val="exact"/>
        </dgm:presLayoutVars>
      </dgm:prSet>
      <dgm:spPr/>
    </dgm:pt>
    <dgm:pt modelId="{35A4CDA4-BDDE-48B8-9927-E85D75D4DF0A}" type="pres">
      <dgm:prSet presAssocID="{1CE692BB-A317-4AC5-B541-AA56143DE0FB}" presName="compositeNode" presStyleCnt="0">
        <dgm:presLayoutVars>
          <dgm:bulletEnabled val="1"/>
        </dgm:presLayoutVars>
      </dgm:prSet>
      <dgm:spPr/>
    </dgm:pt>
    <dgm:pt modelId="{DC7D394F-5859-4C89-A103-5AC4312B42C8}" type="pres">
      <dgm:prSet presAssocID="{1CE692BB-A317-4AC5-B541-AA56143DE0FB}" presName="bgRect" presStyleLbl="node1" presStyleIdx="0" presStyleCnt="1"/>
      <dgm:spPr/>
    </dgm:pt>
    <dgm:pt modelId="{BB262DC9-F6DE-41D6-9535-F4F0AEB19DD7}" type="pres">
      <dgm:prSet presAssocID="{1CE692BB-A317-4AC5-B541-AA56143DE0FB}" presName="parentNode" presStyleLbl="node1" presStyleIdx="0" presStyleCnt="1">
        <dgm:presLayoutVars>
          <dgm:chMax val="0"/>
          <dgm:bulletEnabled val="1"/>
        </dgm:presLayoutVars>
      </dgm:prSet>
      <dgm:spPr/>
    </dgm:pt>
    <dgm:pt modelId="{C85A4893-55BB-44E3-BC73-F4D892046951}" type="pres">
      <dgm:prSet presAssocID="{1CE692BB-A317-4AC5-B541-AA56143DE0FB}" presName="childNode" presStyleLbl="node1" presStyleIdx="0" presStyleCnt="1">
        <dgm:presLayoutVars>
          <dgm:bulletEnabled val="1"/>
        </dgm:presLayoutVars>
      </dgm:prSet>
      <dgm:spPr/>
    </dgm:pt>
  </dgm:ptLst>
  <dgm:cxnLst>
    <dgm:cxn modelId="{6F1C1105-78DF-4E9C-97FE-CBE69ABB5228}" type="presOf" srcId="{1CE692BB-A317-4AC5-B541-AA56143DE0FB}" destId="{BB262DC9-F6DE-41D6-9535-F4F0AEB19DD7}" srcOrd="1" destOrd="0" presId="urn:microsoft.com/office/officeart/2005/8/layout/hProcess7"/>
    <dgm:cxn modelId="{B2CAEB08-28C7-465B-8739-F333B56C3D6F}" type="presOf" srcId="{1CE692BB-A317-4AC5-B541-AA56143DE0FB}" destId="{DC7D394F-5859-4C89-A103-5AC4312B42C8}" srcOrd="0" destOrd="0" presId="urn:microsoft.com/office/officeart/2005/8/layout/hProcess7"/>
    <dgm:cxn modelId="{CCF3282A-9ED2-4008-BDCE-1846CFB73410}" srcId="{9291C657-6BF7-4F44-B247-79B62A4015BF}" destId="{1CE692BB-A317-4AC5-B541-AA56143DE0FB}" srcOrd="0" destOrd="0" parTransId="{7B483CE9-5F31-4C85-BE3B-0E3DE647E050}" sibTransId="{AA93EEA2-B265-46D3-A5BC-18EE13C8C9A0}"/>
    <dgm:cxn modelId="{201DF74A-491D-41D5-B579-EE7F431B22BA}" type="presOf" srcId="{9291C657-6BF7-4F44-B247-79B62A4015BF}" destId="{67FA90BA-5075-428C-9498-5757E2417054}" srcOrd="0" destOrd="0" presId="urn:microsoft.com/office/officeart/2005/8/layout/hProcess7"/>
    <dgm:cxn modelId="{5CB2C5CB-75CB-43FD-99E1-223D90ADFEA5}" type="presOf" srcId="{A55962CB-975D-48F5-93F1-5777E47AA6AC}" destId="{C85A4893-55BB-44E3-BC73-F4D892046951}" srcOrd="0" destOrd="0" presId="urn:microsoft.com/office/officeart/2005/8/layout/hProcess7"/>
    <dgm:cxn modelId="{B40C94CE-2E94-4B4D-AEBE-13AAB0CF7EF0}" srcId="{1CE692BB-A317-4AC5-B541-AA56143DE0FB}" destId="{A55962CB-975D-48F5-93F1-5777E47AA6AC}" srcOrd="0" destOrd="0" parTransId="{73F1726F-DF3E-44C7-BCAC-367CC3F71953}" sibTransId="{041210DF-0DC0-474C-9596-54E0FDE24AEA}"/>
    <dgm:cxn modelId="{E223A6E9-B3E1-4808-9BE4-F757843969F8}" type="presParOf" srcId="{67FA90BA-5075-428C-9498-5757E2417054}" destId="{35A4CDA4-BDDE-48B8-9927-E85D75D4DF0A}" srcOrd="0" destOrd="0" presId="urn:microsoft.com/office/officeart/2005/8/layout/hProcess7"/>
    <dgm:cxn modelId="{CB3B8E62-CEBE-400B-B7C8-8DDA7CB46675}" type="presParOf" srcId="{35A4CDA4-BDDE-48B8-9927-E85D75D4DF0A}" destId="{DC7D394F-5859-4C89-A103-5AC4312B42C8}" srcOrd="0" destOrd="0" presId="urn:microsoft.com/office/officeart/2005/8/layout/hProcess7"/>
    <dgm:cxn modelId="{DB0B28C9-9086-4F1E-B820-9E2AE44A9ED0}" type="presParOf" srcId="{35A4CDA4-BDDE-48B8-9927-E85D75D4DF0A}" destId="{BB262DC9-F6DE-41D6-9535-F4F0AEB19DD7}" srcOrd="1" destOrd="0" presId="urn:microsoft.com/office/officeart/2005/8/layout/hProcess7"/>
    <dgm:cxn modelId="{48D7243D-54F1-437D-BE2B-645096C5D831}" type="presParOf" srcId="{35A4CDA4-BDDE-48B8-9927-E85D75D4DF0A}" destId="{C85A4893-55BB-44E3-BC73-F4D892046951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291C657-6BF7-4F44-B247-79B62A4015BF}" type="doc">
      <dgm:prSet loTypeId="urn:microsoft.com/office/officeart/2005/8/layout/hProcess7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E692BB-A317-4AC5-B541-AA56143DE0FB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/>
            <a:t>Low-level model</a:t>
          </a:r>
        </a:p>
      </dgm:t>
    </dgm:pt>
    <dgm:pt modelId="{7B483CE9-5F31-4C85-BE3B-0E3DE647E050}" type="parTrans" cxnId="{CCF3282A-9ED2-4008-BDCE-1846CFB73410}">
      <dgm:prSet/>
      <dgm:spPr/>
      <dgm:t>
        <a:bodyPr/>
        <a:lstStyle/>
        <a:p>
          <a:endParaRPr lang="en-US"/>
        </a:p>
      </dgm:t>
    </dgm:pt>
    <dgm:pt modelId="{AA93EEA2-B265-46D3-A5BC-18EE13C8C9A0}" type="sibTrans" cxnId="{CCF3282A-9ED2-4008-BDCE-1846CFB73410}">
      <dgm:prSet/>
      <dgm:spPr/>
      <dgm:t>
        <a:bodyPr/>
        <a:lstStyle/>
        <a:p>
          <a:endParaRPr lang="en-US"/>
        </a:p>
      </dgm:t>
    </dgm:pt>
    <dgm:pt modelId="{A55962CB-975D-48F5-93F1-5777E47AA6AC}">
      <dgm:prSet phldrT="[Text]"/>
      <dgm:spPr/>
      <dgm:t>
        <a:bodyPr/>
        <a:lstStyle/>
        <a:p>
          <a:r>
            <a:rPr lang="en-US" dirty="0"/>
            <a:t>Drawing fault trees, Petri nets, Markov chains</a:t>
          </a:r>
        </a:p>
      </dgm:t>
    </dgm:pt>
    <dgm:pt modelId="{73F1726F-DF3E-44C7-BCAC-367CC3F71953}" type="parTrans" cxnId="{B40C94CE-2E94-4B4D-AEBE-13AAB0CF7EF0}">
      <dgm:prSet/>
      <dgm:spPr/>
      <dgm:t>
        <a:bodyPr/>
        <a:lstStyle/>
        <a:p>
          <a:endParaRPr lang="en-US"/>
        </a:p>
      </dgm:t>
    </dgm:pt>
    <dgm:pt modelId="{041210DF-0DC0-474C-9596-54E0FDE24AEA}" type="sibTrans" cxnId="{B40C94CE-2E94-4B4D-AEBE-13AAB0CF7EF0}">
      <dgm:prSet/>
      <dgm:spPr/>
      <dgm:t>
        <a:bodyPr/>
        <a:lstStyle/>
        <a:p>
          <a:endParaRPr lang="en-US"/>
        </a:p>
      </dgm:t>
    </dgm:pt>
    <dgm:pt modelId="{67FA90BA-5075-428C-9498-5757E2417054}" type="pres">
      <dgm:prSet presAssocID="{9291C657-6BF7-4F44-B247-79B62A4015BF}" presName="Name0" presStyleCnt="0">
        <dgm:presLayoutVars>
          <dgm:dir/>
          <dgm:animLvl val="lvl"/>
          <dgm:resizeHandles val="exact"/>
        </dgm:presLayoutVars>
      </dgm:prSet>
      <dgm:spPr/>
    </dgm:pt>
    <dgm:pt modelId="{35A4CDA4-BDDE-48B8-9927-E85D75D4DF0A}" type="pres">
      <dgm:prSet presAssocID="{1CE692BB-A317-4AC5-B541-AA56143DE0FB}" presName="compositeNode" presStyleCnt="0">
        <dgm:presLayoutVars>
          <dgm:bulletEnabled val="1"/>
        </dgm:presLayoutVars>
      </dgm:prSet>
      <dgm:spPr/>
    </dgm:pt>
    <dgm:pt modelId="{DC7D394F-5859-4C89-A103-5AC4312B42C8}" type="pres">
      <dgm:prSet presAssocID="{1CE692BB-A317-4AC5-B541-AA56143DE0FB}" presName="bgRect" presStyleLbl="node1" presStyleIdx="0" presStyleCnt="1"/>
      <dgm:spPr/>
    </dgm:pt>
    <dgm:pt modelId="{BB262DC9-F6DE-41D6-9535-F4F0AEB19DD7}" type="pres">
      <dgm:prSet presAssocID="{1CE692BB-A317-4AC5-B541-AA56143DE0FB}" presName="parentNode" presStyleLbl="node1" presStyleIdx="0" presStyleCnt="1">
        <dgm:presLayoutVars>
          <dgm:chMax val="0"/>
          <dgm:bulletEnabled val="1"/>
        </dgm:presLayoutVars>
      </dgm:prSet>
      <dgm:spPr/>
    </dgm:pt>
    <dgm:pt modelId="{C85A4893-55BB-44E3-BC73-F4D892046951}" type="pres">
      <dgm:prSet presAssocID="{1CE692BB-A317-4AC5-B541-AA56143DE0FB}" presName="childNode" presStyleLbl="node1" presStyleIdx="0" presStyleCnt="1">
        <dgm:presLayoutVars>
          <dgm:bulletEnabled val="1"/>
        </dgm:presLayoutVars>
      </dgm:prSet>
      <dgm:spPr/>
    </dgm:pt>
  </dgm:ptLst>
  <dgm:cxnLst>
    <dgm:cxn modelId="{6F1C1105-78DF-4E9C-97FE-CBE69ABB5228}" type="presOf" srcId="{1CE692BB-A317-4AC5-B541-AA56143DE0FB}" destId="{BB262DC9-F6DE-41D6-9535-F4F0AEB19DD7}" srcOrd="1" destOrd="0" presId="urn:microsoft.com/office/officeart/2005/8/layout/hProcess7"/>
    <dgm:cxn modelId="{B2CAEB08-28C7-465B-8739-F333B56C3D6F}" type="presOf" srcId="{1CE692BB-A317-4AC5-B541-AA56143DE0FB}" destId="{DC7D394F-5859-4C89-A103-5AC4312B42C8}" srcOrd="0" destOrd="0" presId="urn:microsoft.com/office/officeart/2005/8/layout/hProcess7"/>
    <dgm:cxn modelId="{CCF3282A-9ED2-4008-BDCE-1846CFB73410}" srcId="{9291C657-6BF7-4F44-B247-79B62A4015BF}" destId="{1CE692BB-A317-4AC5-B541-AA56143DE0FB}" srcOrd="0" destOrd="0" parTransId="{7B483CE9-5F31-4C85-BE3B-0E3DE647E050}" sibTransId="{AA93EEA2-B265-46D3-A5BC-18EE13C8C9A0}"/>
    <dgm:cxn modelId="{201DF74A-491D-41D5-B579-EE7F431B22BA}" type="presOf" srcId="{9291C657-6BF7-4F44-B247-79B62A4015BF}" destId="{67FA90BA-5075-428C-9498-5757E2417054}" srcOrd="0" destOrd="0" presId="urn:microsoft.com/office/officeart/2005/8/layout/hProcess7"/>
    <dgm:cxn modelId="{5CB2C5CB-75CB-43FD-99E1-223D90ADFEA5}" type="presOf" srcId="{A55962CB-975D-48F5-93F1-5777E47AA6AC}" destId="{C85A4893-55BB-44E3-BC73-F4D892046951}" srcOrd="0" destOrd="0" presId="urn:microsoft.com/office/officeart/2005/8/layout/hProcess7"/>
    <dgm:cxn modelId="{B40C94CE-2E94-4B4D-AEBE-13AAB0CF7EF0}" srcId="{1CE692BB-A317-4AC5-B541-AA56143DE0FB}" destId="{A55962CB-975D-48F5-93F1-5777E47AA6AC}" srcOrd="0" destOrd="0" parTransId="{73F1726F-DF3E-44C7-BCAC-367CC3F71953}" sibTransId="{041210DF-0DC0-474C-9596-54E0FDE24AEA}"/>
    <dgm:cxn modelId="{E223A6E9-B3E1-4808-9BE4-F757843969F8}" type="presParOf" srcId="{67FA90BA-5075-428C-9498-5757E2417054}" destId="{35A4CDA4-BDDE-48B8-9927-E85D75D4DF0A}" srcOrd="0" destOrd="0" presId="urn:microsoft.com/office/officeart/2005/8/layout/hProcess7"/>
    <dgm:cxn modelId="{CB3B8E62-CEBE-400B-B7C8-8DDA7CB46675}" type="presParOf" srcId="{35A4CDA4-BDDE-48B8-9927-E85D75D4DF0A}" destId="{DC7D394F-5859-4C89-A103-5AC4312B42C8}" srcOrd="0" destOrd="0" presId="urn:microsoft.com/office/officeart/2005/8/layout/hProcess7"/>
    <dgm:cxn modelId="{DB0B28C9-9086-4F1E-B820-9E2AE44A9ED0}" type="presParOf" srcId="{35A4CDA4-BDDE-48B8-9927-E85D75D4DF0A}" destId="{BB262DC9-F6DE-41D6-9535-F4F0AEB19DD7}" srcOrd="1" destOrd="0" presId="urn:microsoft.com/office/officeart/2005/8/layout/hProcess7"/>
    <dgm:cxn modelId="{48D7243D-54F1-437D-BE2B-645096C5D831}" type="presParOf" srcId="{35A4CDA4-BDDE-48B8-9927-E85D75D4DF0A}" destId="{C85A4893-55BB-44E3-BC73-F4D892046951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291C657-6BF7-4F44-B247-79B62A4015BF}" type="doc">
      <dgm:prSet loTypeId="urn:microsoft.com/office/officeart/2005/8/layout/hProcess7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77A3D2-E327-4C10-A742-1A9CAF0B8D8E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Components</a:t>
          </a:r>
        </a:p>
      </dgm:t>
    </dgm:pt>
    <dgm:pt modelId="{A1D232EB-CEA8-4EA1-A295-A787F59A792E}" type="parTrans" cxnId="{EDF4AA5A-3DBB-4683-90EF-BF7CAF7A6BD5}">
      <dgm:prSet/>
      <dgm:spPr/>
      <dgm:t>
        <a:bodyPr/>
        <a:lstStyle/>
        <a:p>
          <a:endParaRPr lang="en-US"/>
        </a:p>
      </dgm:t>
    </dgm:pt>
    <dgm:pt modelId="{9019AADF-0BD3-424F-A170-F7F9D768DA25}" type="sibTrans" cxnId="{EDF4AA5A-3DBB-4683-90EF-BF7CAF7A6BD5}">
      <dgm:prSet/>
      <dgm:spPr/>
      <dgm:t>
        <a:bodyPr/>
        <a:lstStyle/>
        <a:p>
          <a:endParaRPr lang="en-US"/>
        </a:p>
      </dgm:t>
    </dgm:pt>
    <dgm:pt modelId="{22990C07-DA76-4E4F-A8DA-A8E853C88499}">
      <dgm:prSet phldrT="[Text]"/>
      <dgm:spPr/>
      <dgm:t>
        <a:bodyPr/>
        <a:lstStyle/>
        <a:p>
          <a:r>
            <a:rPr lang="en-US" dirty="0"/>
            <a:t>Behavior including failures</a:t>
          </a:r>
        </a:p>
      </dgm:t>
    </dgm:pt>
    <dgm:pt modelId="{5ED65B5B-9BC0-4B68-ACA5-AB1F0AE4A477}" type="parTrans" cxnId="{6068C8BD-D5E7-4E39-B819-4D0E4843727B}">
      <dgm:prSet/>
      <dgm:spPr/>
      <dgm:t>
        <a:bodyPr/>
        <a:lstStyle/>
        <a:p>
          <a:endParaRPr lang="en-US"/>
        </a:p>
      </dgm:t>
    </dgm:pt>
    <dgm:pt modelId="{F7AD94C4-974B-4EC1-90CB-EDB5C41AC73D}" type="sibTrans" cxnId="{6068C8BD-D5E7-4E39-B819-4D0E4843727B}">
      <dgm:prSet/>
      <dgm:spPr/>
      <dgm:t>
        <a:bodyPr/>
        <a:lstStyle/>
        <a:p>
          <a:endParaRPr lang="en-US"/>
        </a:p>
      </dgm:t>
    </dgm:pt>
    <dgm:pt modelId="{63F9D401-75FE-4DB2-87E1-3D3CA8D286A5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/>
            <a:t>Interactions</a:t>
          </a:r>
        </a:p>
      </dgm:t>
    </dgm:pt>
    <dgm:pt modelId="{076C793C-9391-4FD9-B82B-4B378BCA0904}" type="parTrans" cxnId="{9BA18048-03C7-45DD-B9D0-945B33757C13}">
      <dgm:prSet/>
      <dgm:spPr/>
      <dgm:t>
        <a:bodyPr/>
        <a:lstStyle/>
        <a:p>
          <a:endParaRPr lang="en-US"/>
        </a:p>
      </dgm:t>
    </dgm:pt>
    <dgm:pt modelId="{586AF2CC-9C50-4ED8-B35A-EE53C9AE22EA}" type="sibTrans" cxnId="{9BA18048-03C7-45DD-B9D0-945B33757C13}">
      <dgm:prSet/>
      <dgm:spPr/>
      <dgm:t>
        <a:bodyPr/>
        <a:lstStyle/>
        <a:p>
          <a:endParaRPr lang="en-US"/>
        </a:p>
      </dgm:t>
    </dgm:pt>
    <dgm:pt modelId="{EC2EAB8A-B41B-4D74-B594-59B471281D70}">
      <dgm:prSet phldrT="[Text]"/>
      <dgm:spPr/>
      <dgm:t>
        <a:bodyPr/>
        <a:lstStyle/>
        <a:p>
          <a:r>
            <a:rPr lang="en-US" dirty="0" err="1"/>
            <a:t>Communi</a:t>
          </a:r>
          <a:r>
            <a:rPr lang="en-US" dirty="0"/>
            <a:t>-cation</a:t>
          </a:r>
        </a:p>
        <a:p>
          <a:r>
            <a:rPr lang="en-US" dirty="0"/>
            <a:t>Propagation of failures</a:t>
          </a:r>
        </a:p>
      </dgm:t>
    </dgm:pt>
    <dgm:pt modelId="{DC5BCCC2-4959-43BB-9903-CD5BBE01C2A6}" type="parTrans" cxnId="{C2899AD5-3C46-45C0-91E5-F111C6FC91F4}">
      <dgm:prSet/>
      <dgm:spPr/>
      <dgm:t>
        <a:bodyPr/>
        <a:lstStyle/>
        <a:p>
          <a:endParaRPr lang="en-US"/>
        </a:p>
      </dgm:t>
    </dgm:pt>
    <dgm:pt modelId="{D6D7475A-DAAF-4160-8470-9CE62883C735}" type="sibTrans" cxnId="{C2899AD5-3C46-45C0-91E5-F111C6FC91F4}">
      <dgm:prSet/>
      <dgm:spPr/>
      <dgm:t>
        <a:bodyPr/>
        <a:lstStyle/>
        <a:p>
          <a:endParaRPr lang="en-US"/>
        </a:p>
      </dgm:t>
    </dgm:pt>
    <dgm:pt modelId="{67FA90BA-5075-428C-9498-5757E2417054}" type="pres">
      <dgm:prSet presAssocID="{9291C657-6BF7-4F44-B247-79B62A4015BF}" presName="Name0" presStyleCnt="0">
        <dgm:presLayoutVars>
          <dgm:dir/>
          <dgm:animLvl val="lvl"/>
          <dgm:resizeHandles val="exact"/>
        </dgm:presLayoutVars>
      </dgm:prSet>
      <dgm:spPr/>
    </dgm:pt>
    <dgm:pt modelId="{1F4F5247-05CE-4227-9978-D028D84060E8}" type="pres">
      <dgm:prSet presAssocID="{7E77A3D2-E327-4C10-A742-1A9CAF0B8D8E}" presName="compositeNode" presStyleCnt="0">
        <dgm:presLayoutVars>
          <dgm:bulletEnabled val="1"/>
        </dgm:presLayoutVars>
      </dgm:prSet>
      <dgm:spPr/>
    </dgm:pt>
    <dgm:pt modelId="{742B7B69-DB62-48B3-97C1-4B8B5AAE1346}" type="pres">
      <dgm:prSet presAssocID="{7E77A3D2-E327-4C10-A742-1A9CAF0B8D8E}" presName="bgRect" presStyleLbl="node1" presStyleIdx="0" presStyleCnt="2"/>
      <dgm:spPr/>
    </dgm:pt>
    <dgm:pt modelId="{19A4367E-7FE4-41EA-BED5-2BEE25B3B8BA}" type="pres">
      <dgm:prSet presAssocID="{7E77A3D2-E327-4C10-A742-1A9CAF0B8D8E}" presName="parentNode" presStyleLbl="node1" presStyleIdx="0" presStyleCnt="2">
        <dgm:presLayoutVars>
          <dgm:chMax val="0"/>
          <dgm:bulletEnabled val="1"/>
        </dgm:presLayoutVars>
      </dgm:prSet>
      <dgm:spPr/>
    </dgm:pt>
    <dgm:pt modelId="{C090FED2-6838-4E3E-8895-718C94C7D99D}" type="pres">
      <dgm:prSet presAssocID="{7E77A3D2-E327-4C10-A742-1A9CAF0B8D8E}" presName="childNode" presStyleLbl="node1" presStyleIdx="0" presStyleCnt="2">
        <dgm:presLayoutVars>
          <dgm:bulletEnabled val="1"/>
        </dgm:presLayoutVars>
      </dgm:prSet>
      <dgm:spPr/>
    </dgm:pt>
    <dgm:pt modelId="{ABB440E6-0D6C-469B-A6A5-5EE99A2D4C94}" type="pres">
      <dgm:prSet presAssocID="{9019AADF-0BD3-424F-A170-F7F9D768DA25}" presName="hSp" presStyleCnt="0"/>
      <dgm:spPr/>
    </dgm:pt>
    <dgm:pt modelId="{0BBD357E-8F4C-4AB6-9C7A-4938F37F77B7}" type="pres">
      <dgm:prSet presAssocID="{9019AADF-0BD3-424F-A170-F7F9D768DA25}" presName="vProcSp" presStyleCnt="0"/>
      <dgm:spPr/>
    </dgm:pt>
    <dgm:pt modelId="{13D000CD-580D-42C1-B93E-AF824F12005F}" type="pres">
      <dgm:prSet presAssocID="{9019AADF-0BD3-424F-A170-F7F9D768DA25}" presName="vSp1" presStyleCnt="0"/>
      <dgm:spPr/>
    </dgm:pt>
    <dgm:pt modelId="{CDFEF967-F90A-4C71-ACFE-BC4CE03C5E8E}" type="pres">
      <dgm:prSet presAssocID="{9019AADF-0BD3-424F-A170-F7F9D768DA25}" presName="simulatedConn" presStyleLbl="solidFgAcc1" presStyleIdx="0" presStyleCnt="1" custAng="10800000" custFlipVert="1" custFlipHor="1" custScaleX="15879" custScaleY="21442"/>
      <dgm:spPr/>
    </dgm:pt>
    <dgm:pt modelId="{BD88FBB1-9045-4371-B4EB-B936663FB0D3}" type="pres">
      <dgm:prSet presAssocID="{9019AADF-0BD3-424F-A170-F7F9D768DA25}" presName="vSp2" presStyleCnt="0"/>
      <dgm:spPr/>
    </dgm:pt>
    <dgm:pt modelId="{1886B103-399F-463F-812C-84127DC5B408}" type="pres">
      <dgm:prSet presAssocID="{9019AADF-0BD3-424F-A170-F7F9D768DA25}" presName="sibTrans" presStyleCnt="0"/>
      <dgm:spPr/>
    </dgm:pt>
    <dgm:pt modelId="{2F5B34C3-48A8-4CE1-9D5C-772E92B1D6DC}" type="pres">
      <dgm:prSet presAssocID="{63F9D401-75FE-4DB2-87E1-3D3CA8D286A5}" presName="compositeNode" presStyleCnt="0">
        <dgm:presLayoutVars>
          <dgm:bulletEnabled val="1"/>
        </dgm:presLayoutVars>
      </dgm:prSet>
      <dgm:spPr/>
    </dgm:pt>
    <dgm:pt modelId="{8918F5B0-3A2D-4F50-945C-85FB04BB7D53}" type="pres">
      <dgm:prSet presAssocID="{63F9D401-75FE-4DB2-87E1-3D3CA8D286A5}" presName="bgRect" presStyleLbl="node1" presStyleIdx="1" presStyleCnt="2" custLinFactNeighborX="1842" custLinFactNeighborY="-1151"/>
      <dgm:spPr/>
    </dgm:pt>
    <dgm:pt modelId="{819ADF4E-BDDB-478F-8B70-1C8878746A3F}" type="pres">
      <dgm:prSet presAssocID="{63F9D401-75FE-4DB2-87E1-3D3CA8D286A5}" presName="parentNode" presStyleLbl="node1" presStyleIdx="1" presStyleCnt="2">
        <dgm:presLayoutVars>
          <dgm:chMax val="0"/>
          <dgm:bulletEnabled val="1"/>
        </dgm:presLayoutVars>
      </dgm:prSet>
      <dgm:spPr/>
    </dgm:pt>
    <dgm:pt modelId="{BA8726C5-1C4F-4386-9741-5B4E670F616D}" type="pres">
      <dgm:prSet presAssocID="{63F9D401-75FE-4DB2-87E1-3D3CA8D286A5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EFCD1018-B755-4BF5-BEBA-013E223E2029}" type="presOf" srcId="{63F9D401-75FE-4DB2-87E1-3D3CA8D286A5}" destId="{819ADF4E-BDDB-478F-8B70-1C8878746A3F}" srcOrd="1" destOrd="0" presId="urn:microsoft.com/office/officeart/2005/8/layout/hProcess7"/>
    <dgm:cxn modelId="{4CEE7D5B-94F0-43FF-AEC5-63A64C8A5B5E}" type="presOf" srcId="{63F9D401-75FE-4DB2-87E1-3D3CA8D286A5}" destId="{8918F5B0-3A2D-4F50-945C-85FB04BB7D53}" srcOrd="0" destOrd="0" presId="urn:microsoft.com/office/officeart/2005/8/layout/hProcess7"/>
    <dgm:cxn modelId="{03F37665-6B6B-44B5-B647-2F4D32FC0FE1}" type="presOf" srcId="{7E77A3D2-E327-4C10-A742-1A9CAF0B8D8E}" destId="{19A4367E-7FE4-41EA-BED5-2BEE25B3B8BA}" srcOrd="1" destOrd="0" presId="urn:microsoft.com/office/officeart/2005/8/layout/hProcess7"/>
    <dgm:cxn modelId="{7C1E0F66-94DC-4A9B-ADFA-AE01CCF03EFF}" type="presOf" srcId="{22990C07-DA76-4E4F-A8DA-A8E853C88499}" destId="{C090FED2-6838-4E3E-8895-718C94C7D99D}" srcOrd="0" destOrd="0" presId="urn:microsoft.com/office/officeart/2005/8/layout/hProcess7"/>
    <dgm:cxn modelId="{9BA18048-03C7-45DD-B9D0-945B33757C13}" srcId="{9291C657-6BF7-4F44-B247-79B62A4015BF}" destId="{63F9D401-75FE-4DB2-87E1-3D3CA8D286A5}" srcOrd="1" destOrd="0" parTransId="{076C793C-9391-4FD9-B82B-4B378BCA0904}" sibTransId="{586AF2CC-9C50-4ED8-B35A-EE53C9AE22EA}"/>
    <dgm:cxn modelId="{201DF74A-491D-41D5-B579-EE7F431B22BA}" type="presOf" srcId="{9291C657-6BF7-4F44-B247-79B62A4015BF}" destId="{67FA90BA-5075-428C-9498-5757E2417054}" srcOrd="0" destOrd="0" presId="urn:microsoft.com/office/officeart/2005/8/layout/hProcess7"/>
    <dgm:cxn modelId="{D5690A59-1BA7-4A80-A9B6-5BBD6184C59B}" type="presOf" srcId="{EC2EAB8A-B41B-4D74-B594-59B471281D70}" destId="{BA8726C5-1C4F-4386-9741-5B4E670F616D}" srcOrd="0" destOrd="0" presId="urn:microsoft.com/office/officeart/2005/8/layout/hProcess7"/>
    <dgm:cxn modelId="{EDF4AA5A-3DBB-4683-90EF-BF7CAF7A6BD5}" srcId="{9291C657-6BF7-4F44-B247-79B62A4015BF}" destId="{7E77A3D2-E327-4C10-A742-1A9CAF0B8D8E}" srcOrd="0" destOrd="0" parTransId="{A1D232EB-CEA8-4EA1-A295-A787F59A792E}" sibTransId="{9019AADF-0BD3-424F-A170-F7F9D768DA25}"/>
    <dgm:cxn modelId="{1C12869D-7EB1-432C-BABA-07D9FD078106}" type="presOf" srcId="{7E77A3D2-E327-4C10-A742-1A9CAF0B8D8E}" destId="{742B7B69-DB62-48B3-97C1-4B8B5AAE1346}" srcOrd="0" destOrd="0" presId="urn:microsoft.com/office/officeart/2005/8/layout/hProcess7"/>
    <dgm:cxn modelId="{6068C8BD-D5E7-4E39-B819-4D0E4843727B}" srcId="{7E77A3D2-E327-4C10-A742-1A9CAF0B8D8E}" destId="{22990C07-DA76-4E4F-A8DA-A8E853C88499}" srcOrd="0" destOrd="0" parTransId="{5ED65B5B-9BC0-4B68-ACA5-AB1F0AE4A477}" sibTransId="{F7AD94C4-974B-4EC1-90CB-EDB5C41AC73D}"/>
    <dgm:cxn modelId="{C2899AD5-3C46-45C0-91E5-F111C6FC91F4}" srcId="{63F9D401-75FE-4DB2-87E1-3D3CA8D286A5}" destId="{EC2EAB8A-B41B-4D74-B594-59B471281D70}" srcOrd="0" destOrd="0" parTransId="{DC5BCCC2-4959-43BB-9903-CD5BBE01C2A6}" sibTransId="{D6D7475A-DAAF-4160-8470-9CE62883C735}"/>
    <dgm:cxn modelId="{E83DCB7A-79D2-47D1-B01D-E62712C0B097}" type="presParOf" srcId="{67FA90BA-5075-428C-9498-5757E2417054}" destId="{1F4F5247-05CE-4227-9978-D028D84060E8}" srcOrd="0" destOrd="0" presId="urn:microsoft.com/office/officeart/2005/8/layout/hProcess7"/>
    <dgm:cxn modelId="{F4D14FBF-15CC-4384-B3BC-CAC2A0461C44}" type="presParOf" srcId="{1F4F5247-05CE-4227-9978-D028D84060E8}" destId="{742B7B69-DB62-48B3-97C1-4B8B5AAE1346}" srcOrd="0" destOrd="0" presId="urn:microsoft.com/office/officeart/2005/8/layout/hProcess7"/>
    <dgm:cxn modelId="{FC88CC35-3F19-4DA9-B908-4DD670C44483}" type="presParOf" srcId="{1F4F5247-05CE-4227-9978-D028D84060E8}" destId="{19A4367E-7FE4-41EA-BED5-2BEE25B3B8BA}" srcOrd="1" destOrd="0" presId="urn:microsoft.com/office/officeart/2005/8/layout/hProcess7"/>
    <dgm:cxn modelId="{6B422CFF-4E51-4F43-9BB6-89CA2BC4FE73}" type="presParOf" srcId="{1F4F5247-05CE-4227-9978-D028D84060E8}" destId="{C090FED2-6838-4E3E-8895-718C94C7D99D}" srcOrd="2" destOrd="0" presId="urn:microsoft.com/office/officeart/2005/8/layout/hProcess7"/>
    <dgm:cxn modelId="{297113ED-3BA3-49EF-AE46-D39F88AA9765}" type="presParOf" srcId="{67FA90BA-5075-428C-9498-5757E2417054}" destId="{ABB440E6-0D6C-469B-A6A5-5EE99A2D4C94}" srcOrd="1" destOrd="0" presId="urn:microsoft.com/office/officeart/2005/8/layout/hProcess7"/>
    <dgm:cxn modelId="{27ACEEE9-F115-4843-B8FC-95CF2F0766F1}" type="presParOf" srcId="{67FA90BA-5075-428C-9498-5757E2417054}" destId="{0BBD357E-8F4C-4AB6-9C7A-4938F37F77B7}" srcOrd="2" destOrd="0" presId="urn:microsoft.com/office/officeart/2005/8/layout/hProcess7"/>
    <dgm:cxn modelId="{B316A575-5F0A-4D62-AF4E-789E92D4E076}" type="presParOf" srcId="{0BBD357E-8F4C-4AB6-9C7A-4938F37F77B7}" destId="{13D000CD-580D-42C1-B93E-AF824F12005F}" srcOrd="0" destOrd="0" presId="urn:microsoft.com/office/officeart/2005/8/layout/hProcess7"/>
    <dgm:cxn modelId="{B16F0F7A-FD64-4718-A41A-E478E73E4593}" type="presParOf" srcId="{0BBD357E-8F4C-4AB6-9C7A-4938F37F77B7}" destId="{CDFEF967-F90A-4C71-ACFE-BC4CE03C5E8E}" srcOrd="1" destOrd="0" presId="urn:microsoft.com/office/officeart/2005/8/layout/hProcess7"/>
    <dgm:cxn modelId="{50432ECD-6391-41D3-BDC8-FEB478C22D27}" type="presParOf" srcId="{0BBD357E-8F4C-4AB6-9C7A-4938F37F77B7}" destId="{BD88FBB1-9045-4371-B4EB-B936663FB0D3}" srcOrd="2" destOrd="0" presId="urn:microsoft.com/office/officeart/2005/8/layout/hProcess7"/>
    <dgm:cxn modelId="{C113BE8C-884A-4C41-9DB4-1B415C3610B3}" type="presParOf" srcId="{67FA90BA-5075-428C-9498-5757E2417054}" destId="{1886B103-399F-463F-812C-84127DC5B408}" srcOrd="3" destOrd="0" presId="urn:microsoft.com/office/officeart/2005/8/layout/hProcess7"/>
    <dgm:cxn modelId="{0EC321C4-B48C-413F-8197-E4952C135423}" type="presParOf" srcId="{67FA90BA-5075-428C-9498-5757E2417054}" destId="{2F5B34C3-48A8-4CE1-9D5C-772E92B1D6DC}" srcOrd="4" destOrd="0" presId="urn:microsoft.com/office/officeart/2005/8/layout/hProcess7"/>
    <dgm:cxn modelId="{4E96AC10-2CE4-4A5F-BA3D-4875B2ECAF94}" type="presParOf" srcId="{2F5B34C3-48A8-4CE1-9D5C-772E92B1D6DC}" destId="{8918F5B0-3A2D-4F50-945C-85FB04BB7D53}" srcOrd="0" destOrd="0" presId="urn:microsoft.com/office/officeart/2005/8/layout/hProcess7"/>
    <dgm:cxn modelId="{FA14D62A-1B38-44DE-AE8E-A1DB00A5F8A2}" type="presParOf" srcId="{2F5B34C3-48A8-4CE1-9D5C-772E92B1D6DC}" destId="{819ADF4E-BDDB-478F-8B70-1C8878746A3F}" srcOrd="1" destOrd="0" presId="urn:microsoft.com/office/officeart/2005/8/layout/hProcess7"/>
    <dgm:cxn modelId="{80A0317A-EAEF-48E0-9568-F18295F44856}" type="presParOf" srcId="{2F5B34C3-48A8-4CE1-9D5C-772E92B1D6DC}" destId="{BA8726C5-1C4F-4386-9741-5B4E670F616D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291C657-6BF7-4F44-B247-79B62A4015BF}" type="doc">
      <dgm:prSet loTypeId="urn:microsoft.com/office/officeart/2005/8/layout/hProcess7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E692BB-A317-4AC5-B541-AA56143DE0FB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/>
            <a:t>Low-level model</a:t>
          </a:r>
        </a:p>
      </dgm:t>
    </dgm:pt>
    <dgm:pt modelId="{7B483CE9-5F31-4C85-BE3B-0E3DE647E050}" type="parTrans" cxnId="{CCF3282A-9ED2-4008-BDCE-1846CFB73410}">
      <dgm:prSet/>
      <dgm:spPr/>
      <dgm:t>
        <a:bodyPr/>
        <a:lstStyle/>
        <a:p>
          <a:endParaRPr lang="en-US"/>
        </a:p>
      </dgm:t>
    </dgm:pt>
    <dgm:pt modelId="{AA93EEA2-B265-46D3-A5BC-18EE13C8C9A0}" type="sibTrans" cxnId="{CCF3282A-9ED2-4008-BDCE-1846CFB73410}">
      <dgm:prSet/>
      <dgm:spPr/>
      <dgm:t>
        <a:bodyPr/>
        <a:lstStyle/>
        <a:p>
          <a:endParaRPr lang="en-US"/>
        </a:p>
      </dgm:t>
    </dgm:pt>
    <dgm:pt modelId="{A55962CB-975D-48F5-93F1-5777E47AA6AC}">
      <dgm:prSet phldrT="[Text]"/>
      <dgm:spPr/>
      <dgm:t>
        <a:bodyPr/>
        <a:lstStyle/>
        <a:p>
          <a:r>
            <a:rPr lang="en-US" dirty="0"/>
            <a:t>Drawing fault trees, Petri nets, Markov chains</a:t>
          </a:r>
        </a:p>
      </dgm:t>
    </dgm:pt>
    <dgm:pt modelId="{73F1726F-DF3E-44C7-BCAC-367CC3F71953}" type="parTrans" cxnId="{B40C94CE-2E94-4B4D-AEBE-13AAB0CF7EF0}">
      <dgm:prSet/>
      <dgm:spPr/>
      <dgm:t>
        <a:bodyPr/>
        <a:lstStyle/>
        <a:p>
          <a:endParaRPr lang="en-US"/>
        </a:p>
      </dgm:t>
    </dgm:pt>
    <dgm:pt modelId="{041210DF-0DC0-474C-9596-54E0FDE24AEA}" type="sibTrans" cxnId="{B40C94CE-2E94-4B4D-AEBE-13AAB0CF7EF0}">
      <dgm:prSet/>
      <dgm:spPr/>
      <dgm:t>
        <a:bodyPr/>
        <a:lstStyle/>
        <a:p>
          <a:endParaRPr lang="en-US"/>
        </a:p>
      </dgm:t>
    </dgm:pt>
    <dgm:pt modelId="{67FA90BA-5075-428C-9498-5757E2417054}" type="pres">
      <dgm:prSet presAssocID="{9291C657-6BF7-4F44-B247-79B62A4015BF}" presName="Name0" presStyleCnt="0">
        <dgm:presLayoutVars>
          <dgm:dir/>
          <dgm:animLvl val="lvl"/>
          <dgm:resizeHandles val="exact"/>
        </dgm:presLayoutVars>
      </dgm:prSet>
      <dgm:spPr/>
    </dgm:pt>
    <dgm:pt modelId="{35A4CDA4-BDDE-48B8-9927-E85D75D4DF0A}" type="pres">
      <dgm:prSet presAssocID="{1CE692BB-A317-4AC5-B541-AA56143DE0FB}" presName="compositeNode" presStyleCnt="0">
        <dgm:presLayoutVars>
          <dgm:bulletEnabled val="1"/>
        </dgm:presLayoutVars>
      </dgm:prSet>
      <dgm:spPr/>
    </dgm:pt>
    <dgm:pt modelId="{DC7D394F-5859-4C89-A103-5AC4312B42C8}" type="pres">
      <dgm:prSet presAssocID="{1CE692BB-A317-4AC5-B541-AA56143DE0FB}" presName="bgRect" presStyleLbl="node1" presStyleIdx="0" presStyleCnt="1"/>
      <dgm:spPr/>
    </dgm:pt>
    <dgm:pt modelId="{BB262DC9-F6DE-41D6-9535-F4F0AEB19DD7}" type="pres">
      <dgm:prSet presAssocID="{1CE692BB-A317-4AC5-B541-AA56143DE0FB}" presName="parentNode" presStyleLbl="node1" presStyleIdx="0" presStyleCnt="1">
        <dgm:presLayoutVars>
          <dgm:chMax val="0"/>
          <dgm:bulletEnabled val="1"/>
        </dgm:presLayoutVars>
      </dgm:prSet>
      <dgm:spPr/>
    </dgm:pt>
    <dgm:pt modelId="{C85A4893-55BB-44E3-BC73-F4D892046951}" type="pres">
      <dgm:prSet presAssocID="{1CE692BB-A317-4AC5-B541-AA56143DE0FB}" presName="childNode" presStyleLbl="node1" presStyleIdx="0" presStyleCnt="1">
        <dgm:presLayoutVars>
          <dgm:bulletEnabled val="1"/>
        </dgm:presLayoutVars>
      </dgm:prSet>
      <dgm:spPr/>
    </dgm:pt>
  </dgm:ptLst>
  <dgm:cxnLst>
    <dgm:cxn modelId="{6F1C1105-78DF-4E9C-97FE-CBE69ABB5228}" type="presOf" srcId="{1CE692BB-A317-4AC5-B541-AA56143DE0FB}" destId="{BB262DC9-F6DE-41D6-9535-F4F0AEB19DD7}" srcOrd="1" destOrd="0" presId="urn:microsoft.com/office/officeart/2005/8/layout/hProcess7"/>
    <dgm:cxn modelId="{B2CAEB08-28C7-465B-8739-F333B56C3D6F}" type="presOf" srcId="{1CE692BB-A317-4AC5-B541-AA56143DE0FB}" destId="{DC7D394F-5859-4C89-A103-5AC4312B42C8}" srcOrd="0" destOrd="0" presId="urn:microsoft.com/office/officeart/2005/8/layout/hProcess7"/>
    <dgm:cxn modelId="{CCF3282A-9ED2-4008-BDCE-1846CFB73410}" srcId="{9291C657-6BF7-4F44-B247-79B62A4015BF}" destId="{1CE692BB-A317-4AC5-B541-AA56143DE0FB}" srcOrd="0" destOrd="0" parTransId="{7B483CE9-5F31-4C85-BE3B-0E3DE647E050}" sibTransId="{AA93EEA2-B265-46D3-A5BC-18EE13C8C9A0}"/>
    <dgm:cxn modelId="{201DF74A-491D-41D5-B579-EE7F431B22BA}" type="presOf" srcId="{9291C657-6BF7-4F44-B247-79B62A4015BF}" destId="{67FA90BA-5075-428C-9498-5757E2417054}" srcOrd="0" destOrd="0" presId="urn:microsoft.com/office/officeart/2005/8/layout/hProcess7"/>
    <dgm:cxn modelId="{5CB2C5CB-75CB-43FD-99E1-223D90ADFEA5}" type="presOf" srcId="{A55962CB-975D-48F5-93F1-5777E47AA6AC}" destId="{C85A4893-55BB-44E3-BC73-F4D892046951}" srcOrd="0" destOrd="0" presId="urn:microsoft.com/office/officeart/2005/8/layout/hProcess7"/>
    <dgm:cxn modelId="{B40C94CE-2E94-4B4D-AEBE-13AAB0CF7EF0}" srcId="{1CE692BB-A317-4AC5-B541-AA56143DE0FB}" destId="{A55962CB-975D-48F5-93F1-5777E47AA6AC}" srcOrd="0" destOrd="0" parTransId="{73F1726F-DF3E-44C7-BCAC-367CC3F71953}" sibTransId="{041210DF-0DC0-474C-9596-54E0FDE24AEA}"/>
    <dgm:cxn modelId="{E223A6E9-B3E1-4808-9BE4-F757843969F8}" type="presParOf" srcId="{67FA90BA-5075-428C-9498-5757E2417054}" destId="{35A4CDA4-BDDE-48B8-9927-E85D75D4DF0A}" srcOrd="0" destOrd="0" presId="urn:microsoft.com/office/officeart/2005/8/layout/hProcess7"/>
    <dgm:cxn modelId="{CB3B8E62-CEBE-400B-B7C8-8DDA7CB46675}" type="presParOf" srcId="{35A4CDA4-BDDE-48B8-9927-E85D75D4DF0A}" destId="{DC7D394F-5859-4C89-A103-5AC4312B42C8}" srcOrd="0" destOrd="0" presId="urn:microsoft.com/office/officeart/2005/8/layout/hProcess7"/>
    <dgm:cxn modelId="{DB0B28C9-9086-4F1E-B820-9E2AE44A9ED0}" type="presParOf" srcId="{35A4CDA4-BDDE-48B8-9927-E85D75D4DF0A}" destId="{BB262DC9-F6DE-41D6-9535-F4F0AEB19DD7}" srcOrd="1" destOrd="0" presId="urn:microsoft.com/office/officeart/2005/8/layout/hProcess7"/>
    <dgm:cxn modelId="{48D7243D-54F1-437D-BE2B-645096C5D831}" type="presParOf" srcId="{35A4CDA4-BDDE-48B8-9927-E85D75D4DF0A}" destId="{C85A4893-55BB-44E3-BC73-F4D892046951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291C657-6BF7-4F44-B247-79B62A4015BF}" type="doc">
      <dgm:prSet loTypeId="urn:microsoft.com/office/officeart/2005/8/layout/hProcess7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77A3D2-E327-4C10-A742-1A9CAF0B8D8E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Components</a:t>
          </a:r>
        </a:p>
      </dgm:t>
    </dgm:pt>
    <dgm:pt modelId="{A1D232EB-CEA8-4EA1-A295-A787F59A792E}" type="parTrans" cxnId="{EDF4AA5A-3DBB-4683-90EF-BF7CAF7A6BD5}">
      <dgm:prSet/>
      <dgm:spPr/>
      <dgm:t>
        <a:bodyPr/>
        <a:lstStyle/>
        <a:p>
          <a:endParaRPr lang="en-US"/>
        </a:p>
      </dgm:t>
    </dgm:pt>
    <dgm:pt modelId="{9019AADF-0BD3-424F-A170-F7F9D768DA25}" type="sibTrans" cxnId="{EDF4AA5A-3DBB-4683-90EF-BF7CAF7A6BD5}">
      <dgm:prSet/>
      <dgm:spPr/>
      <dgm:t>
        <a:bodyPr/>
        <a:lstStyle/>
        <a:p>
          <a:endParaRPr lang="en-US"/>
        </a:p>
      </dgm:t>
    </dgm:pt>
    <dgm:pt modelId="{22990C07-DA76-4E4F-A8DA-A8E853C88499}">
      <dgm:prSet phldrT="[Text]"/>
      <dgm:spPr/>
      <dgm:t>
        <a:bodyPr/>
        <a:lstStyle/>
        <a:p>
          <a:r>
            <a:rPr lang="en-US" dirty="0"/>
            <a:t>Behavior including failures</a:t>
          </a:r>
        </a:p>
      </dgm:t>
    </dgm:pt>
    <dgm:pt modelId="{5ED65B5B-9BC0-4B68-ACA5-AB1F0AE4A477}" type="parTrans" cxnId="{6068C8BD-D5E7-4E39-B819-4D0E4843727B}">
      <dgm:prSet/>
      <dgm:spPr/>
      <dgm:t>
        <a:bodyPr/>
        <a:lstStyle/>
        <a:p>
          <a:endParaRPr lang="en-US"/>
        </a:p>
      </dgm:t>
    </dgm:pt>
    <dgm:pt modelId="{F7AD94C4-974B-4EC1-90CB-EDB5C41AC73D}" type="sibTrans" cxnId="{6068C8BD-D5E7-4E39-B819-4D0E4843727B}">
      <dgm:prSet/>
      <dgm:spPr/>
      <dgm:t>
        <a:bodyPr/>
        <a:lstStyle/>
        <a:p>
          <a:endParaRPr lang="en-US"/>
        </a:p>
      </dgm:t>
    </dgm:pt>
    <dgm:pt modelId="{63F9D401-75FE-4DB2-87E1-3D3CA8D286A5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/>
            <a:t>Interactions</a:t>
          </a:r>
        </a:p>
      </dgm:t>
    </dgm:pt>
    <dgm:pt modelId="{076C793C-9391-4FD9-B82B-4B378BCA0904}" type="parTrans" cxnId="{9BA18048-03C7-45DD-B9D0-945B33757C13}">
      <dgm:prSet/>
      <dgm:spPr/>
      <dgm:t>
        <a:bodyPr/>
        <a:lstStyle/>
        <a:p>
          <a:endParaRPr lang="en-US"/>
        </a:p>
      </dgm:t>
    </dgm:pt>
    <dgm:pt modelId="{586AF2CC-9C50-4ED8-B35A-EE53C9AE22EA}" type="sibTrans" cxnId="{9BA18048-03C7-45DD-B9D0-945B33757C13}">
      <dgm:prSet/>
      <dgm:spPr/>
      <dgm:t>
        <a:bodyPr/>
        <a:lstStyle/>
        <a:p>
          <a:endParaRPr lang="en-US"/>
        </a:p>
      </dgm:t>
    </dgm:pt>
    <dgm:pt modelId="{EC2EAB8A-B41B-4D74-B594-59B471281D70}">
      <dgm:prSet phldrT="[Text]"/>
      <dgm:spPr/>
      <dgm:t>
        <a:bodyPr/>
        <a:lstStyle/>
        <a:p>
          <a:r>
            <a:rPr lang="en-US" dirty="0" err="1"/>
            <a:t>Communi</a:t>
          </a:r>
          <a:r>
            <a:rPr lang="en-US" dirty="0"/>
            <a:t>-cation</a:t>
          </a:r>
        </a:p>
        <a:p>
          <a:r>
            <a:rPr lang="en-US" dirty="0"/>
            <a:t>Propagation of failures</a:t>
          </a:r>
        </a:p>
      </dgm:t>
    </dgm:pt>
    <dgm:pt modelId="{DC5BCCC2-4959-43BB-9903-CD5BBE01C2A6}" type="parTrans" cxnId="{C2899AD5-3C46-45C0-91E5-F111C6FC91F4}">
      <dgm:prSet/>
      <dgm:spPr/>
      <dgm:t>
        <a:bodyPr/>
        <a:lstStyle/>
        <a:p>
          <a:endParaRPr lang="en-US"/>
        </a:p>
      </dgm:t>
    </dgm:pt>
    <dgm:pt modelId="{D6D7475A-DAAF-4160-8470-9CE62883C735}" type="sibTrans" cxnId="{C2899AD5-3C46-45C0-91E5-F111C6FC91F4}">
      <dgm:prSet/>
      <dgm:spPr/>
      <dgm:t>
        <a:bodyPr/>
        <a:lstStyle/>
        <a:p>
          <a:endParaRPr lang="en-US"/>
        </a:p>
      </dgm:t>
    </dgm:pt>
    <dgm:pt modelId="{67FA90BA-5075-428C-9498-5757E2417054}" type="pres">
      <dgm:prSet presAssocID="{9291C657-6BF7-4F44-B247-79B62A4015BF}" presName="Name0" presStyleCnt="0">
        <dgm:presLayoutVars>
          <dgm:dir/>
          <dgm:animLvl val="lvl"/>
          <dgm:resizeHandles val="exact"/>
        </dgm:presLayoutVars>
      </dgm:prSet>
      <dgm:spPr/>
    </dgm:pt>
    <dgm:pt modelId="{1F4F5247-05CE-4227-9978-D028D84060E8}" type="pres">
      <dgm:prSet presAssocID="{7E77A3D2-E327-4C10-A742-1A9CAF0B8D8E}" presName="compositeNode" presStyleCnt="0">
        <dgm:presLayoutVars>
          <dgm:bulletEnabled val="1"/>
        </dgm:presLayoutVars>
      </dgm:prSet>
      <dgm:spPr/>
    </dgm:pt>
    <dgm:pt modelId="{742B7B69-DB62-48B3-97C1-4B8B5AAE1346}" type="pres">
      <dgm:prSet presAssocID="{7E77A3D2-E327-4C10-A742-1A9CAF0B8D8E}" presName="bgRect" presStyleLbl="node1" presStyleIdx="0" presStyleCnt="2"/>
      <dgm:spPr/>
    </dgm:pt>
    <dgm:pt modelId="{19A4367E-7FE4-41EA-BED5-2BEE25B3B8BA}" type="pres">
      <dgm:prSet presAssocID="{7E77A3D2-E327-4C10-A742-1A9CAF0B8D8E}" presName="parentNode" presStyleLbl="node1" presStyleIdx="0" presStyleCnt="2">
        <dgm:presLayoutVars>
          <dgm:chMax val="0"/>
          <dgm:bulletEnabled val="1"/>
        </dgm:presLayoutVars>
      </dgm:prSet>
      <dgm:spPr/>
    </dgm:pt>
    <dgm:pt modelId="{C090FED2-6838-4E3E-8895-718C94C7D99D}" type="pres">
      <dgm:prSet presAssocID="{7E77A3D2-E327-4C10-A742-1A9CAF0B8D8E}" presName="childNode" presStyleLbl="node1" presStyleIdx="0" presStyleCnt="2">
        <dgm:presLayoutVars>
          <dgm:bulletEnabled val="1"/>
        </dgm:presLayoutVars>
      </dgm:prSet>
      <dgm:spPr/>
    </dgm:pt>
    <dgm:pt modelId="{ABB440E6-0D6C-469B-A6A5-5EE99A2D4C94}" type="pres">
      <dgm:prSet presAssocID="{9019AADF-0BD3-424F-A170-F7F9D768DA25}" presName="hSp" presStyleCnt="0"/>
      <dgm:spPr/>
    </dgm:pt>
    <dgm:pt modelId="{0BBD357E-8F4C-4AB6-9C7A-4938F37F77B7}" type="pres">
      <dgm:prSet presAssocID="{9019AADF-0BD3-424F-A170-F7F9D768DA25}" presName="vProcSp" presStyleCnt="0"/>
      <dgm:spPr/>
    </dgm:pt>
    <dgm:pt modelId="{13D000CD-580D-42C1-B93E-AF824F12005F}" type="pres">
      <dgm:prSet presAssocID="{9019AADF-0BD3-424F-A170-F7F9D768DA25}" presName="vSp1" presStyleCnt="0"/>
      <dgm:spPr/>
    </dgm:pt>
    <dgm:pt modelId="{CDFEF967-F90A-4C71-ACFE-BC4CE03C5E8E}" type="pres">
      <dgm:prSet presAssocID="{9019AADF-0BD3-424F-A170-F7F9D768DA25}" presName="simulatedConn" presStyleLbl="solidFgAcc1" presStyleIdx="0" presStyleCnt="1" custAng="10800000" custFlipVert="1" custFlipHor="1" custScaleX="15879" custScaleY="21442"/>
      <dgm:spPr/>
    </dgm:pt>
    <dgm:pt modelId="{BD88FBB1-9045-4371-B4EB-B936663FB0D3}" type="pres">
      <dgm:prSet presAssocID="{9019AADF-0BD3-424F-A170-F7F9D768DA25}" presName="vSp2" presStyleCnt="0"/>
      <dgm:spPr/>
    </dgm:pt>
    <dgm:pt modelId="{1886B103-399F-463F-812C-84127DC5B408}" type="pres">
      <dgm:prSet presAssocID="{9019AADF-0BD3-424F-A170-F7F9D768DA25}" presName="sibTrans" presStyleCnt="0"/>
      <dgm:spPr/>
    </dgm:pt>
    <dgm:pt modelId="{2F5B34C3-48A8-4CE1-9D5C-772E92B1D6DC}" type="pres">
      <dgm:prSet presAssocID="{63F9D401-75FE-4DB2-87E1-3D3CA8D286A5}" presName="compositeNode" presStyleCnt="0">
        <dgm:presLayoutVars>
          <dgm:bulletEnabled val="1"/>
        </dgm:presLayoutVars>
      </dgm:prSet>
      <dgm:spPr/>
    </dgm:pt>
    <dgm:pt modelId="{8918F5B0-3A2D-4F50-945C-85FB04BB7D53}" type="pres">
      <dgm:prSet presAssocID="{63F9D401-75FE-4DB2-87E1-3D3CA8D286A5}" presName="bgRect" presStyleLbl="node1" presStyleIdx="1" presStyleCnt="2" custLinFactNeighborX="1842" custLinFactNeighborY="-1151"/>
      <dgm:spPr/>
    </dgm:pt>
    <dgm:pt modelId="{819ADF4E-BDDB-478F-8B70-1C8878746A3F}" type="pres">
      <dgm:prSet presAssocID="{63F9D401-75FE-4DB2-87E1-3D3CA8D286A5}" presName="parentNode" presStyleLbl="node1" presStyleIdx="1" presStyleCnt="2">
        <dgm:presLayoutVars>
          <dgm:chMax val="0"/>
          <dgm:bulletEnabled val="1"/>
        </dgm:presLayoutVars>
      </dgm:prSet>
      <dgm:spPr/>
    </dgm:pt>
    <dgm:pt modelId="{BA8726C5-1C4F-4386-9741-5B4E670F616D}" type="pres">
      <dgm:prSet presAssocID="{63F9D401-75FE-4DB2-87E1-3D3CA8D286A5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EFCD1018-B755-4BF5-BEBA-013E223E2029}" type="presOf" srcId="{63F9D401-75FE-4DB2-87E1-3D3CA8D286A5}" destId="{819ADF4E-BDDB-478F-8B70-1C8878746A3F}" srcOrd="1" destOrd="0" presId="urn:microsoft.com/office/officeart/2005/8/layout/hProcess7"/>
    <dgm:cxn modelId="{4CEE7D5B-94F0-43FF-AEC5-63A64C8A5B5E}" type="presOf" srcId="{63F9D401-75FE-4DB2-87E1-3D3CA8D286A5}" destId="{8918F5B0-3A2D-4F50-945C-85FB04BB7D53}" srcOrd="0" destOrd="0" presId="urn:microsoft.com/office/officeart/2005/8/layout/hProcess7"/>
    <dgm:cxn modelId="{03F37665-6B6B-44B5-B647-2F4D32FC0FE1}" type="presOf" srcId="{7E77A3D2-E327-4C10-A742-1A9CAF0B8D8E}" destId="{19A4367E-7FE4-41EA-BED5-2BEE25B3B8BA}" srcOrd="1" destOrd="0" presId="urn:microsoft.com/office/officeart/2005/8/layout/hProcess7"/>
    <dgm:cxn modelId="{7C1E0F66-94DC-4A9B-ADFA-AE01CCF03EFF}" type="presOf" srcId="{22990C07-DA76-4E4F-A8DA-A8E853C88499}" destId="{C090FED2-6838-4E3E-8895-718C94C7D99D}" srcOrd="0" destOrd="0" presId="urn:microsoft.com/office/officeart/2005/8/layout/hProcess7"/>
    <dgm:cxn modelId="{9BA18048-03C7-45DD-B9D0-945B33757C13}" srcId="{9291C657-6BF7-4F44-B247-79B62A4015BF}" destId="{63F9D401-75FE-4DB2-87E1-3D3CA8D286A5}" srcOrd="1" destOrd="0" parTransId="{076C793C-9391-4FD9-B82B-4B378BCA0904}" sibTransId="{586AF2CC-9C50-4ED8-B35A-EE53C9AE22EA}"/>
    <dgm:cxn modelId="{201DF74A-491D-41D5-B579-EE7F431B22BA}" type="presOf" srcId="{9291C657-6BF7-4F44-B247-79B62A4015BF}" destId="{67FA90BA-5075-428C-9498-5757E2417054}" srcOrd="0" destOrd="0" presId="urn:microsoft.com/office/officeart/2005/8/layout/hProcess7"/>
    <dgm:cxn modelId="{D5690A59-1BA7-4A80-A9B6-5BBD6184C59B}" type="presOf" srcId="{EC2EAB8A-B41B-4D74-B594-59B471281D70}" destId="{BA8726C5-1C4F-4386-9741-5B4E670F616D}" srcOrd="0" destOrd="0" presId="urn:microsoft.com/office/officeart/2005/8/layout/hProcess7"/>
    <dgm:cxn modelId="{EDF4AA5A-3DBB-4683-90EF-BF7CAF7A6BD5}" srcId="{9291C657-6BF7-4F44-B247-79B62A4015BF}" destId="{7E77A3D2-E327-4C10-A742-1A9CAF0B8D8E}" srcOrd="0" destOrd="0" parTransId="{A1D232EB-CEA8-4EA1-A295-A787F59A792E}" sibTransId="{9019AADF-0BD3-424F-A170-F7F9D768DA25}"/>
    <dgm:cxn modelId="{1C12869D-7EB1-432C-BABA-07D9FD078106}" type="presOf" srcId="{7E77A3D2-E327-4C10-A742-1A9CAF0B8D8E}" destId="{742B7B69-DB62-48B3-97C1-4B8B5AAE1346}" srcOrd="0" destOrd="0" presId="urn:microsoft.com/office/officeart/2005/8/layout/hProcess7"/>
    <dgm:cxn modelId="{6068C8BD-D5E7-4E39-B819-4D0E4843727B}" srcId="{7E77A3D2-E327-4C10-A742-1A9CAF0B8D8E}" destId="{22990C07-DA76-4E4F-A8DA-A8E853C88499}" srcOrd="0" destOrd="0" parTransId="{5ED65B5B-9BC0-4B68-ACA5-AB1F0AE4A477}" sibTransId="{F7AD94C4-974B-4EC1-90CB-EDB5C41AC73D}"/>
    <dgm:cxn modelId="{C2899AD5-3C46-45C0-91E5-F111C6FC91F4}" srcId="{63F9D401-75FE-4DB2-87E1-3D3CA8D286A5}" destId="{EC2EAB8A-B41B-4D74-B594-59B471281D70}" srcOrd="0" destOrd="0" parTransId="{DC5BCCC2-4959-43BB-9903-CD5BBE01C2A6}" sibTransId="{D6D7475A-DAAF-4160-8470-9CE62883C735}"/>
    <dgm:cxn modelId="{E83DCB7A-79D2-47D1-B01D-E62712C0B097}" type="presParOf" srcId="{67FA90BA-5075-428C-9498-5757E2417054}" destId="{1F4F5247-05CE-4227-9978-D028D84060E8}" srcOrd="0" destOrd="0" presId="urn:microsoft.com/office/officeart/2005/8/layout/hProcess7"/>
    <dgm:cxn modelId="{F4D14FBF-15CC-4384-B3BC-CAC2A0461C44}" type="presParOf" srcId="{1F4F5247-05CE-4227-9978-D028D84060E8}" destId="{742B7B69-DB62-48B3-97C1-4B8B5AAE1346}" srcOrd="0" destOrd="0" presId="urn:microsoft.com/office/officeart/2005/8/layout/hProcess7"/>
    <dgm:cxn modelId="{FC88CC35-3F19-4DA9-B908-4DD670C44483}" type="presParOf" srcId="{1F4F5247-05CE-4227-9978-D028D84060E8}" destId="{19A4367E-7FE4-41EA-BED5-2BEE25B3B8BA}" srcOrd="1" destOrd="0" presId="urn:microsoft.com/office/officeart/2005/8/layout/hProcess7"/>
    <dgm:cxn modelId="{6B422CFF-4E51-4F43-9BB6-89CA2BC4FE73}" type="presParOf" srcId="{1F4F5247-05CE-4227-9978-D028D84060E8}" destId="{C090FED2-6838-4E3E-8895-718C94C7D99D}" srcOrd="2" destOrd="0" presId="urn:microsoft.com/office/officeart/2005/8/layout/hProcess7"/>
    <dgm:cxn modelId="{297113ED-3BA3-49EF-AE46-D39F88AA9765}" type="presParOf" srcId="{67FA90BA-5075-428C-9498-5757E2417054}" destId="{ABB440E6-0D6C-469B-A6A5-5EE99A2D4C94}" srcOrd="1" destOrd="0" presId="urn:microsoft.com/office/officeart/2005/8/layout/hProcess7"/>
    <dgm:cxn modelId="{27ACEEE9-F115-4843-B8FC-95CF2F0766F1}" type="presParOf" srcId="{67FA90BA-5075-428C-9498-5757E2417054}" destId="{0BBD357E-8F4C-4AB6-9C7A-4938F37F77B7}" srcOrd="2" destOrd="0" presId="urn:microsoft.com/office/officeart/2005/8/layout/hProcess7"/>
    <dgm:cxn modelId="{B316A575-5F0A-4D62-AF4E-789E92D4E076}" type="presParOf" srcId="{0BBD357E-8F4C-4AB6-9C7A-4938F37F77B7}" destId="{13D000CD-580D-42C1-B93E-AF824F12005F}" srcOrd="0" destOrd="0" presId="urn:microsoft.com/office/officeart/2005/8/layout/hProcess7"/>
    <dgm:cxn modelId="{B16F0F7A-FD64-4718-A41A-E478E73E4593}" type="presParOf" srcId="{0BBD357E-8F4C-4AB6-9C7A-4938F37F77B7}" destId="{CDFEF967-F90A-4C71-ACFE-BC4CE03C5E8E}" srcOrd="1" destOrd="0" presId="urn:microsoft.com/office/officeart/2005/8/layout/hProcess7"/>
    <dgm:cxn modelId="{50432ECD-6391-41D3-BDC8-FEB478C22D27}" type="presParOf" srcId="{0BBD357E-8F4C-4AB6-9C7A-4938F37F77B7}" destId="{BD88FBB1-9045-4371-B4EB-B936663FB0D3}" srcOrd="2" destOrd="0" presId="urn:microsoft.com/office/officeart/2005/8/layout/hProcess7"/>
    <dgm:cxn modelId="{C113BE8C-884A-4C41-9DB4-1B415C3610B3}" type="presParOf" srcId="{67FA90BA-5075-428C-9498-5757E2417054}" destId="{1886B103-399F-463F-812C-84127DC5B408}" srcOrd="3" destOrd="0" presId="urn:microsoft.com/office/officeart/2005/8/layout/hProcess7"/>
    <dgm:cxn modelId="{0EC321C4-B48C-413F-8197-E4952C135423}" type="presParOf" srcId="{67FA90BA-5075-428C-9498-5757E2417054}" destId="{2F5B34C3-48A8-4CE1-9D5C-772E92B1D6DC}" srcOrd="4" destOrd="0" presId="urn:microsoft.com/office/officeart/2005/8/layout/hProcess7"/>
    <dgm:cxn modelId="{4E96AC10-2CE4-4A5F-BA3D-4875B2ECAF94}" type="presParOf" srcId="{2F5B34C3-48A8-4CE1-9D5C-772E92B1D6DC}" destId="{8918F5B0-3A2D-4F50-945C-85FB04BB7D53}" srcOrd="0" destOrd="0" presId="urn:microsoft.com/office/officeart/2005/8/layout/hProcess7"/>
    <dgm:cxn modelId="{FA14D62A-1B38-44DE-AE8E-A1DB00A5F8A2}" type="presParOf" srcId="{2F5B34C3-48A8-4CE1-9D5C-772E92B1D6DC}" destId="{819ADF4E-BDDB-478F-8B70-1C8878746A3F}" srcOrd="1" destOrd="0" presId="urn:microsoft.com/office/officeart/2005/8/layout/hProcess7"/>
    <dgm:cxn modelId="{80A0317A-EAEF-48E0-9568-F18295F44856}" type="presParOf" srcId="{2F5B34C3-48A8-4CE1-9D5C-772E92B1D6DC}" destId="{BA8726C5-1C4F-4386-9741-5B4E670F616D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12E716C-8C27-4B41-A8F4-8407BCA419F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SE"/>
        </a:p>
      </dgm:t>
    </dgm:pt>
    <dgm:pt modelId="{FB2C4DA6-4925-4155-81FD-EEBE6E9097E3}">
      <dgm:prSet phldrT="[Text]" phldr="0"/>
      <dgm:spPr/>
      <dgm:t>
        <a:bodyPr/>
        <a:lstStyle/>
        <a:p>
          <a:r>
            <a:rPr lang="en-US" dirty="0"/>
            <a:t>Model Setup</a:t>
          </a:r>
          <a:endParaRPr lang="en-SE" dirty="0"/>
        </a:p>
      </dgm:t>
    </dgm:pt>
    <dgm:pt modelId="{6E87752F-993D-41B3-BE66-C3DB126C7A73}" type="parTrans" cxnId="{BB2B464B-EED6-4227-9786-9F0763B558C8}">
      <dgm:prSet/>
      <dgm:spPr/>
      <dgm:t>
        <a:bodyPr/>
        <a:lstStyle/>
        <a:p>
          <a:endParaRPr lang="en-SE"/>
        </a:p>
      </dgm:t>
    </dgm:pt>
    <dgm:pt modelId="{A1165E8D-D69B-4B26-A091-FAD2F99E6958}" type="sibTrans" cxnId="{BB2B464B-EED6-4227-9786-9F0763B558C8}">
      <dgm:prSet/>
      <dgm:spPr/>
      <dgm:t>
        <a:bodyPr/>
        <a:lstStyle/>
        <a:p>
          <a:endParaRPr lang="en-SE"/>
        </a:p>
      </dgm:t>
    </dgm:pt>
    <dgm:pt modelId="{D515A83B-A884-45FA-8B9A-6A8803D2F421}">
      <dgm:prSet phldrT="[Text]" phldr="0"/>
      <dgm:spPr/>
      <dgm:t>
        <a:bodyPr/>
        <a:lstStyle/>
        <a:p>
          <a:r>
            <a:rPr lang="en-US" dirty="0"/>
            <a:t>Model Update/Additions</a:t>
          </a:r>
          <a:endParaRPr lang="en-SE" dirty="0"/>
        </a:p>
      </dgm:t>
    </dgm:pt>
    <dgm:pt modelId="{4A10C71B-459F-4735-900C-E289AA472B17}" type="parTrans" cxnId="{6FB29B38-6B80-4D8E-B675-8F80F3E54867}">
      <dgm:prSet/>
      <dgm:spPr/>
      <dgm:t>
        <a:bodyPr/>
        <a:lstStyle/>
        <a:p>
          <a:endParaRPr lang="en-SE"/>
        </a:p>
      </dgm:t>
    </dgm:pt>
    <dgm:pt modelId="{2ED6F829-D358-45DA-853F-59213D9F80D8}" type="sibTrans" cxnId="{6FB29B38-6B80-4D8E-B675-8F80F3E54867}">
      <dgm:prSet/>
      <dgm:spPr/>
      <dgm:t>
        <a:bodyPr/>
        <a:lstStyle/>
        <a:p>
          <a:endParaRPr lang="en-SE"/>
        </a:p>
      </dgm:t>
    </dgm:pt>
    <dgm:pt modelId="{6CFC5702-90D4-4F85-B1AF-D96ED48141EE}">
      <dgm:prSet phldrT="[Text]" phldr="0"/>
      <dgm:spPr/>
      <dgm:t>
        <a:bodyPr/>
        <a:lstStyle/>
        <a:p>
          <a:r>
            <a:rPr lang="en-US" dirty="0"/>
            <a:t>Model Review</a:t>
          </a:r>
          <a:endParaRPr lang="en-SE" dirty="0"/>
        </a:p>
      </dgm:t>
    </dgm:pt>
    <dgm:pt modelId="{8F4A51E8-FD7E-4306-8769-A386914AFBDB}" type="parTrans" cxnId="{1667EC5C-138D-4758-BB23-EB5DADB2A9C0}">
      <dgm:prSet/>
      <dgm:spPr/>
      <dgm:t>
        <a:bodyPr/>
        <a:lstStyle/>
        <a:p>
          <a:endParaRPr lang="en-SE"/>
        </a:p>
      </dgm:t>
    </dgm:pt>
    <dgm:pt modelId="{71CCFC64-C0C2-42FB-AABF-D064A93243DD}" type="sibTrans" cxnId="{1667EC5C-138D-4758-BB23-EB5DADB2A9C0}">
      <dgm:prSet/>
      <dgm:spPr/>
      <dgm:t>
        <a:bodyPr/>
        <a:lstStyle/>
        <a:p>
          <a:endParaRPr lang="en-SE"/>
        </a:p>
      </dgm:t>
    </dgm:pt>
    <dgm:pt modelId="{F97DCE1E-466F-4D82-8464-23CA09969145}">
      <dgm:prSet phldrT="[Text]" phldr="0"/>
      <dgm:spPr/>
      <dgm:t>
        <a:bodyPr/>
        <a:lstStyle/>
        <a:p>
          <a:r>
            <a:rPr lang="en-US" dirty="0"/>
            <a:t>Result/Data Extracts</a:t>
          </a:r>
          <a:endParaRPr lang="en-SE" dirty="0"/>
        </a:p>
      </dgm:t>
    </dgm:pt>
    <dgm:pt modelId="{1225C508-C95A-4B8F-90C4-B687053198D3}" type="parTrans" cxnId="{3647C81F-BBF6-4152-BFBC-AE153F508C23}">
      <dgm:prSet/>
      <dgm:spPr/>
      <dgm:t>
        <a:bodyPr/>
        <a:lstStyle/>
        <a:p>
          <a:endParaRPr lang="en-SE"/>
        </a:p>
      </dgm:t>
    </dgm:pt>
    <dgm:pt modelId="{B399783F-6A4F-43DD-AF0A-E5940A0D7005}" type="sibTrans" cxnId="{3647C81F-BBF6-4152-BFBC-AE153F508C23}">
      <dgm:prSet/>
      <dgm:spPr/>
      <dgm:t>
        <a:bodyPr/>
        <a:lstStyle/>
        <a:p>
          <a:endParaRPr lang="en-SE"/>
        </a:p>
      </dgm:t>
    </dgm:pt>
    <dgm:pt modelId="{119AA163-861E-469B-A72D-761C8696EEC8}">
      <dgm:prSet phldrT="[Text]" phldr="0"/>
      <dgm:spPr/>
      <dgm:t>
        <a:bodyPr/>
        <a:lstStyle/>
        <a:p>
          <a:r>
            <a:rPr lang="en-US"/>
            <a:t>Model Usage</a:t>
          </a:r>
          <a:endParaRPr lang="en-SE" dirty="0"/>
        </a:p>
      </dgm:t>
    </dgm:pt>
    <dgm:pt modelId="{9A4858A2-2B64-47CA-9453-D8839D683336}" type="parTrans" cxnId="{0027D9BB-4D8B-46D2-940A-817FE9B8B1CC}">
      <dgm:prSet/>
      <dgm:spPr/>
      <dgm:t>
        <a:bodyPr/>
        <a:lstStyle/>
        <a:p>
          <a:endParaRPr lang="en-SE"/>
        </a:p>
      </dgm:t>
    </dgm:pt>
    <dgm:pt modelId="{F6F26A2F-03D7-46C3-B86B-66D26F18116C}" type="sibTrans" cxnId="{0027D9BB-4D8B-46D2-940A-817FE9B8B1CC}">
      <dgm:prSet/>
      <dgm:spPr/>
      <dgm:t>
        <a:bodyPr/>
        <a:lstStyle/>
        <a:p>
          <a:endParaRPr lang="en-SE"/>
        </a:p>
      </dgm:t>
    </dgm:pt>
    <dgm:pt modelId="{3D2CF9B9-6AB8-40BF-8A5C-7B40F17E5861}" type="pres">
      <dgm:prSet presAssocID="{C12E716C-8C27-4B41-A8F4-8407BCA419FD}" presName="Name0" presStyleCnt="0">
        <dgm:presLayoutVars>
          <dgm:dir/>
          <dgm:resizeHandles val="exact"/>
        </dgm:presLayoutVars>
      </dgm:prSet>
      <dgm:spPr/>
    </dgm:pt>
    <dgm:pt modelId="{5608D884-A470-4B85-BA3C-AA3EC24B5740}" type="pres">
      <dgm:prSet presAssocID="{FB2C4DA6-4925-4155-81FD-EEBE6E9097E3}" presName="node" presStyleLbl="node1" presStyleIdx="0" presStyleCnt="5">
        <dgm:presLayoutVars>
          <dgm:bulletEnabled val="1"/>
        </dgm:presLayoutVars>
      </dgm:prSet>
      <dgm:spPr/>
    </dgm:pt>
    <dgm:pt modelId="{ABCE27B9-C821-4820-A6E1-46D9EA4D69B5}" type="pres">
      <dgm:prSet presAssocID="{A1165E8D-D69B-4B26-A091-FAD2F99E6958}" presName="sibTrans" presStyleLbl="sibTrans2D1" presStyleIdx="0" presStyleCnt="4"/>
      <dgm:spPr/>
    </dgm:pt>
    <dgm:pt modelId="{FE43F20E-89B4-43CA-85D1-5D908F046F14}" type="pres">
      <dgm:prSet presAssocID="{A1165E8D-D69B-4B26-A091-FAD2F99E6958}" presName="connectorText" presStyleLbl="sibTrans2D1" presStyleIdx="0" presStyleCnt="4"/>
      <dgm:spPr/>
    </dgm:pt>
    <dgm:pt modelId="{D570E7C1-9EB9-4A16-9156-31194DE8B29E}" type="pres">
      <dgm:prSet presAssocID="{D515A83B-A884-45FA-8B9A-6A8803D2F421}" presName="node" presStyleLbl="node1" presStyleIdx="1" presStyleCnt="5">
        <dgm:presLayoutVars>
          <dgm:bulletEnabled val="1"/>
        </dgm:presLayoutVars>
      </dgm:prSet>
      <dgm:spPr/>
    </dgm:pt>
    <dgm:pt modelId="{8E7CACF1-E0E4-4314-9D54-64177581A0CE}" type="pres">
      <dgm:prSet presAssocID="{2ED6F829-D358-45DA-853F-59213D9F80D8}" presName="sibTrans" presStyleLbl="sibTrans2D1" presStyleIdx="1" presStyleCnt="4"/>
      <dgm:spPr/>
    </dgm:pt>
    <dgm:pt modelId="{391C0D29-5037-4140-A430-1459CF8A4791}" type="pres">
      <dgm:prSet presAssocID="{2ED6F829-D358-45DA-853F-59213D9F80D8}" presName="connectorText" presStyleLbl="sibTrans2D1" presStyleIdx="1" presStyleCnt="4"/>
      <dgm:spPr/>
    </dgm:pt>
    <dgm:pt modelId="{8504B675-2D99-4E5C-A98F-4B3A2B462DB2}" type="pres">
      <dgm:prSet presAssocID="{6CFC5702-90D4-4F85-B1AF-D96ED48141EE}" presName="node" presStyleLbl="node1" presStyleIdx="2" presStyleCnt="5">
        <dgm:presLayoutVars>
          <dgm:bulletEnabled val="1"/>
        </dgm:presLayoutVars>
      </dgm:prSet>
      <dgm:spPr/>
    </dgm:pt>
    <dgm:pt modelId="{B1F39358-CD19-4A29-8EAC-F76C49E341A3}" type="pres">
      <dgm:prSet presAssocID="{71CCFC64-C0C2-42FB-AABF-D064A93243DD}" presName="sibTrans" presStyleLbl="sibTrans2D1" presStyleIdx="2" presStyleCnt="4"/>
      <dgm:spPr/>
    </dgm:pt>
    <dgm:pt modelId="{65846BA5-1478-4B52-91E7-14C20FD050F9}" type="pres">
      <dgm:prSet presAssocID="{71CCFC64-C0C2-42FB-AABF-D064A93243DD}" presName="connectorText" presStyleLbl="sibTrans2D1" presStyleIdx="2" presStyleCnt="4"/>
      <dgm:spPr/>
    </dgm:pt>
    <dgm:pt modelId="{7E7097A2-ED9C-46B9-8322-8B4E8E36FA88}" type="pres">
      <dgm:prSet presAssocID="{F97DCE1E-466F-4D82-8464-23CA09969145}" presName="node" presStyleLbl="node1" presStyleIdx="3" presStyleCnt="5">
        <dgm:presLayoutVars>
          <dgm:bulletEnabled val="1"/>
        </dgm:presLayoutVars>
      </dgm:prSet>
      <dgm:spPr/>
    </dgm:pt>
    <dgm:pt modelId="{D098DE5B-103B-414D-B39C-A57D385E721B}" type="pres">
      <dgm:prSet presAssocID="{B399783F-6A4F-43DD-AF0A-E5940A0D7005}" presName="sibTrans" presStyleLbl="sibTrans2D1" presStyleIdx="3" presStyleCnt="4"/>
      <dgm:spPr/>
    </dgm:pt>
    <dgm:pt modelId="{F0DFFD8A-D6D0-4D0B-95EA-CCD6AA2A6A4D}" type="pres">
      <dgm:prSet presAssocID="{B399783F-6A4F-43DD-AF0A-E5940A0D7005}" presName="connectorText" presStyleLbl="sibTrans2D1" presStyleIdx="3" presStyleCnt="4"/>
      <dgm:spPr/>
    </dgm:pt>
    <dgm:pt modelId="{EBD7E1B7-E3D9-42C3-BECC-41B9597DD743}" type="pres">
      <dgm:prSet presAssocID="{119AA163-861E-469B-A72D-761C8696EEC8}" presName="node" presStyleLbl="node1" presStyleIdx="4" presStyleCnt="5">
        <dgm:presLayoutVars>
          <dgm:bulletEnabled val="1"/>
        </dgm:presLayoutVars>
      </dgm:prSet>
      <dgm:spPr/>
    </dgm:pt>
  </dgm:ptLst>
  <dgm:cxnLst>
    <dgm:cxn modelId="{488FE307-618D-41FD-AFEF-7354DAA0AC06}" type="presOf" srcId="{2ED6F829-D358-45DA-853F-59213D9F80D8}" destId="{391C0D29-5037-4140-A430-1459CF8A4791}" srcOrd="1" destOrd="0" presId="urn:microsoft.com/office/officeart/2005/8/layout/process1"/>
    <dgm:cxn modelId="{E8902D0B-AEDE-4B32-B22E-5B6A03D28217}" type="presOf" srcId="{B399783F-6A4F-43DD-AF0A-E5940A0D7005}" destId="{F0DFFD8A-D6D0-4D0B-95EA-CCD6AA2A6A4D}" srcOrd="1" destOrd="0" presId="urn:microsoft.com/office/officeart/2005/8/layout/process1"/>
    <dgm:cxn modelId="{B22F6E14-45DB-417D-A4FC-A8449CF4DDAD}" type="presOf" srcId="{71CCFC64-C0C2-42FB-AABF-D064A93243DD}" destId="{B1F39358-CD19-4A29-8EAC-F76C49E341A3}" srcOrd="0" destOrd="0" presId="urn:microsoft.com/office/officeart/2005/8/layout/process1"/>
    <dgm:cxn modelId="{3784CC16-B96C-4675-BFCA-F5DD7BED4067}" type="presOf" srcId="{A1165E8D-D69B-4B26-A091-FAD2F99E6958}" destId="{ABCE27B9-C821-4820-A6E1-46D9EA4D69B5}" srcOrd="0" destOrd="0" presId="urn:microsoft.com/office/officeart/2005/8/layout/process1"/>
    <dgm:cxn modelId="{3647C81F-BBF6-4152-BFBC-AE153F508C23}" srcId="{C12E716C-8C27-4B41-A8F4-8407BCA419FD}" destId="{F97DCE1E-466F-4D82-8464-23CA09969145}" srcOrd="3" destOrd="0" parTransId="{1225C508-C95A-4B8F-90C4-B687053198D3}" sibTransId="{B399783F-6A4F-43DD-AF0A-E5940A0D7005}"/>
    <dgm:cxn modelId="{5EF15538-32E3-46F9-A336-8A21C52275E1}" type="presOf" srcId="{FB2C4DA6-4925-4155-81FD-EEBE6E9097E3}" destId="{5608D884-A470-4B85-BA3C-AA3EC24B5740}" srcOrd="0" destOrd="0" presId="urn:microsoft.com/office/officeart/2005/8/layout/process1"/>
    <dgm:cxn modelId="{6FB29B38-6B80-4D8E-B675-8F80F3E54867}" srcId="{C12E716C-8C27-4B41-A8F4-8407BCA419FD}" destId="{D515A83B-A884-45FA-8B9A-6A8803D2F421}" srcOrd="1" destOrd="0" parTransId="{4A10C71B-459F-4735-900C-E289AA472B17}" sibTransId="{2ED6F829-D358-45DA-853F-59213D9F80D8}"/>
    <dgm:cxn modelId="{1667EC5C-138D-4758-BB23-EB5DADB2A9C0}" srcId="{C12E716C-8C27-4B41-A8F4-8407BCA419FD}" destId="{6CFC5702-90D4-4F85-B1AF-D96ED48141EE}" srcOrd="2" destOrd="0" parTransId="{8F4A51E8-FD7E-4306-8769-A386914AFBDB}" sibTransId="{71CCFC64-C0C2-42FB-AABF-D064A93243DD}"/>
    <dgm:cxn modelId="{9AA85965-60B9-4FBE-AB32-3DEDD9ABC6D9}" type="presOf" srcId="{2ED6F829-D358-45DA-853F-59213D9F80D8}" destId="{8E7CACF1-E0E4-4314-9D54-64177581A0CE}" srcOrd="0" destOrd="0" presId="urn:microsoft.com/office/officeart/2005/8/layout/process1"/>
    <dgm:cxn modelId="{BB2B464B-EED6-4227-9786-9F0763B558C8}" srcId="{C12E716C-8C27-4B41-A8F4-8407BCA419FD}" destId="{FB2C4DA6-4925-4155-81FD-EEBE6E9097E3}" srcOrd="0" destOrd="0" parTransId="{6E87752F-993D-41B3-BE66-C3DB126C7A73}" sibTransId="{A1165E8D-D69B-4B26-A091-FAD2F99E6958}"/>
    <dgm:cxn modelId="{947EF06E-FAA1-4CFC-B1CC-B408C4F04A87}" type="presOf" srcId="{C12E716C-8C27-4B41-A8F4-8407BCA419FD}" destId="{3D2CF9B9-6AB8-40BF-8A5C-7B40F17E5861}" srcOrd="0" destOrd="0" presId="urn:microsoft.com/office/officeart/2005/8/layout/process1"/>
    <dgm:cxn modelId="{4C76C47D-C559-42DA-931E-07138BF3C978}" type="presOf" srcId="{71CCFC64-C0C2-42FB-AABF-D064A93243DD}" destId="{65846BA5-1478-4B52-91E7-14C20FD050F9}" srcOrd="1" destOrd="0" presId="urn:microsoft.com/office/officeart/2005/8/layout/process1"/>
    <dgm:cxn modelId="{D69534A5-D5A8-49D1-A211-B48FD553CF4B}" type="presOf" srcId="{6CFC5702-90D4-4F85-B1AF-D96ED48141EE}" destId="{8504B675-2D99-4E5C-A98F-4B3A2B462DB2}" srcOrd="0" destOrd="0" presId="urn:microsoft.com/office/officeart/2005/8/layout/process1"/>
    <dgm:cxn modelId="{AD02A3A5-507A-486F-91D3-323F0727EB4F}" type="presOf" srcId="{119AA163-861E-469B-A72D-761C8696EEC8}" destId="{EBD7E1B7-E3D9-42C3-BECC-41B9597DD743}" srcOrd="0" destOrd="0" presId="urn:microsoft.com/office/officeart/2005/8/layout/process1"/>
    <dgm:cxn modelId="{41CB87B5-F812-477E-BC62-80D0C7E4F859}" type="presOf" srcId="{B399783F-6A4F-43DD-AF0A-E5940A0D7005}" destId="{D098DE5B-103B-414D-B39C-A57D385E721B}" srcOrd="0" destOrd="0" presId="urn:microsoft.com/office/officeart/2005/8/layout/process1"/>
    <dgm:cxn modelId="{18FC90BB-0697-45DE-A9BF-99058A7C7286}" type="presOf" srcId="{D515A83B-A884-45FA-8B9A-6A8803D2F421}" destId="{D570E7C1-9EB9-4A16-9156-31194DE8B29E}" srcOrd="0" destOrd="0" presId="urn:microsoft.com/office/officeart/2005/8/layout/process1"/>
    <dgm:cxn modelId="{0027D9BB-4D8B-46D2-940A-817FE9B8B1CC}" srcId="{C12E716C-8C27-4B41-A8F4-8407BCA419FD}" destId="{119AA163-861E-469B-A72D-761C8696EEC8}" srcOrd="4" destOrd="0" parTransId="{9A4858A2-2B64-47CA-9453-D8839D683336}" sibTransId="{F6F26A2F-03D7-46C3-B86B-66D26F18116C}"/>
    <dgm:cxn modelId="{DD1187F9-87FF-48E7-B57B-0355DEB1480A}" type="presOf" srcId="{F97DCE1E-466F-4D82-8464-23CA09969145}" destId="{7E7097A2-ED9C-46B9-8322-8B4E8E36FA88}" srcOrd="0" destOrd="0" presId="urn:microsoft.com/office/officeart/2005/8/layout/process1"/>
    <dgm:cxn modelId="{B80D65FD-6099-41A3-BC98-A280DEBC5ACA}" type="presOf" srcId="{A1165E8D-D69B-4B26-A091-FAD2F99E6958}" destId="{FE43F20E-89B4-43CA-85D1-5D908F046F14}" srcOrd="1" destOrd="0" presId="urn:microsoft.com/office/officeart/2005/8/layout/process1"/>
    <dgm:cxn modelId="{2EDB74CC-4B67-42B0-A996-EEB4409B09EE}" type="presParOf" srcId="{3D2CF9B9-6AB8-40BF-8A5C-7B40F17E5861}" destId="{5608D884-A470-4B85-BA3C-AA3EC24B5740}" srcOrd="0" destOrd="0" presId="urn:microsoft.com/office/officeart/2005/8/layout/process1"/>
    <dgm:cxn modelId="{C56D81E9-9638-4C94-9502-B85702EE2724}" type="presParOf" srcId="{3D2CF9B9-6AB8-40BF-8A5C-7B40F17E5861}" destId="{ABCE27B9-C821-4820-A6E1-46D9EA4D69B5}" srcOrd="1" destOrd="0" presId="urn:microsoft.com/office/officeart/2005/8/layout/process1"/>
    <dgm:cxn modelId="{EC5AE7EA-BB0F-40A9-8DFF-4F1EB19BB947}" type="presParOf" srcId="{ABCE27B9-C821-4820-A6E1-46D9EA4D69B5}" destId="{FE43F20E-89B4-43CA-85D1-5D908F046F14}" srcOrd="0" destOrd="0" presId="urn:microsoft.com/office/officeart/2005/8/layout/process1"/>
    <dgm:cxn modelId="{798AA072-5176-4D77-A431-92CA4C6458B2}" type="presParOf" srcId="{3D2CF9B9-6AB8-40BF-8A5C-7B40F17E5861}" destId="{D570E7C1-9EB9-4A16-9156-31194DE8B29E}" srcOrd="2" destOrd="0" presId="urn:microsoft.com/office/officeart/2005/8/layout/process1"/>
    <dgm:cxn modelId="{EE2C688F-D0B3-44B1-B24D-3F79FF13DB53}" type="presParOf" srcId="{3D2CF9B9-6AB8-40BF-8A5C-7B40F17E5861}" destId="{8E7CACF1-E0E4-4314-9D54-64177581A0CE}" srcOrd="3" destOrd="0" presId="urn:microsoft.com/office/officeart/2005/8/layout/process1"/>
    <dgm:cxn modelId="{13168C6E-056D-4598-94F3-17C8409DE869}" type="presParOf" srcId="{8E7CACF1-E0E4-4314-9D54-64177581A0CE}" destId="{391C0D29-5037-4140-A430-1459CF8A4791}" srcOrd="0" destOrd="0" presId="urn:microsoft.com/office/officeart/2005/8/layout/process1"/>
    <dgm:cxn modelId="{85CC36B7-3D4F-4173-9AF9-53DF2492B2FE}" type="presParOf" srcId="{3D2CF9B9-6AB8-40BF-8A5C-7B40F17E5861}" destId="{8504B675-2D99-4E5C-A98F-4B3A2B462DB2}" srcOrd="4" destOrd="0" presId="urn:microsoft.com/office/officeart/2005/8/layout/process1"/>
    <dgm:cxn modelId="{FDF50422-D6A2-445E-B6CA-2CCDF7904027}" type="presParOf" srcId="{3D2CF9B9-6AB8-40BF-8A5C-7B40F17E5861}" destId="{B1F39358-CD19-4A29-8EAC-F76C49E341A3}" srcOrd="5" destOrd="0" presId="urn:microsoft.com/office/officeart/2005/8/layout/process1"/>
    <dgm:cxn modelId="{47B3CF82-B2C7-4164-A0CC-90076CCA7BEC}" type="presParOf" srcId="{B1F39358-CD19-4A29-8EAC-F76C49E341A3}" destId="{65846BA5-1478-4B52-91E7-14C20FD050F9}" srcOrd="0" destOrd="0" presId="urn:microsoft.com/office/officeart/2005/8/layout/process1"/>
    <dgm:cxn modelId="{25031FB0-F872-4D15-8A1C-4C706DD3DA04}" type="presParOf" srcId="{3D2CF9B9-6AB8-40BF-8A5C-7B40F17E5861}" destId="{7E7097A2-ED9C-46B9-8322-8B4E8E36FA88}" srcOrd="6" destOrd="0" presId="urn:microsoft.com/office/officeart/2005/8/layout/process1"/>
    <dgm:cxn modelId="{3FBDD8BC-5278-4696-946E-0F727DA16955}" type="presParOf" srcId="{3D2CF9B9-6AB8-40BF-8A5C-7B40F17E5861}" destId="{D098DE5B-103B-414D-B39C-A57D385E721B}" srcOrd="7" destOrd="0" presId="urn:microsoft.com/office/officeart/2005/8/layout/process1"/>
    <dgm:cxn modelId="{2F37D900-DC74-4259-98A9-10831DB38C4A}" type="presParOf" srcId="{D098DE5B-103B-414D-B39C-A57D385E721B}" destId="{F0DFFD8A-D6D0-4D0B-95EA-CCD6AA2A6A4D}" srcOrd="0" destOrd="0" presId="urn:microsoft.com/office/officeart/2005/8/layout/process1"/>
    <dgm:cxn modelId="{DA60C9D4-F8B0-46C9-93E8-2387A13C1B7A}" type="presParOf" srcId="{3D2CF9B9-6AB8-40BF-8A5C-7B40F17E5861}" destId="{EBD7E1B7-E3D9-42C3-BECC-41B9597DD743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08D884-A470-4B85-BA3C-AA3EC24B5740}">
      <dsp:nvSpPr>
        <dsp:cNvPr id="0" name=""/>
        <dsp:cNvSpPr/>
      </dsp:nvSpPr>
      <dsp:spPr>
        <a:xfrm>
          <a:off x="4568" y="425154"/>
          <a:ext cx="1416301" cy="8497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Model Setup</a:t>
          </a:r>
          <a:endParaRPr lang="en-SE" sz="1300" kern="1200" dirty="0"/>
        </a:p>
      </dsp:txBody>
      <dsp:txXfrm>
        <a:off x="29457" y="450043"/>
        <a:ext cx="1366523" cy="800002"/>
      </dsp:txXfrm>
    </dsp:sp>
    <dsp:sp modelId="{ABCE27B9-C821-4820-A6E1-46D9EA4D69B5}">
      <dsp:nvSpPr>
        <dsp:cNvPr id="0" name=""/>
        <dsp:cNvSpPr/>
      </dsp:nvSpPr>
      <dsp:spPr>
        <a:xfrm>
          <a:off x="1562499" y="674423"/>
          <a:ext cx="300255" cy="3512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E" sz="1100" kern="1200"/>
        </a:p>
      </dsp:txBody>
      <dsp:txXfrm>
        <a:off x="1562499" y="744671"/>
        <a:ext cx="210179" cy="210746"/>
      </dsp:txXfrm>
    </dsp:sp>
    <dsp:sp modelId="{D570E7C1-9EB9-4A16-9156-31194DE8B29E}">
      <dsp:nvSpPr>
        <dsp:cNvPr id="0" name=""/>
        <dsp:cNvSpPr/>
      </dsp:nvSpPr>
      <dsp:spPr>
        <a:xfrm>
          <a:off x="1987390" y="425154"/>
          <a:ext cx="1416301" cy="8497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Model Update/Additions</a:t>
          </a:r>
          <a:endParaRPr lang="en-SE" sz="1300" kern="1200" dirty="0"/>
        </a:p>
      </dsp:txBody>
      <dsp:txXfrm>
        <a:off x="2012279" y="450043"/>
        <a:ext cx="1366523" cy="800002"/>
      </dsp:txXfrm>
    </dsp:sp>
    <dsp:sp modelId="{8E7CACF1-E0E4-4314-9D54-64177581A0CE}">
      <dsp:nvSpPr>
        <dsp:cNvPr id="0" name=""/>
        <dsp:cNvSpPr/>
      </dsp:nvSpPr>
      <dsp:spPr>
        <a:xfrm>
          <a:off x="3545321" y="674423"/>
          <a:ext cx="300255" cy="3512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E" sz="1100" kern="1200"/>
        </a:p>
      </dsp:txBody>
      <dsp:txXfrm>
        <a:off x="3545321" y="744671"/>
        <a:ext cx="210179" cy="210746"/>
      </dsp:txXfrm>
    </dsp:sp>
    <dsp:sp modelId="{8504B675-2D99-4E5C-A98F-4B3A2B462DB2}">
      <dsp:nvSpPr>
        <dsp:cNvPr id="0" name=""/>
        <dsp:cNvSpPr/>
      </dsp:nvSpPr>
      <dsp:spPr>
        <a:xfrm>
          <a:off x="3970211" y="425154"/>
          <a:ext cx="1416301" cy="8497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Model Review</a:t>
          </a:r>
          <a:endParaRPr lang="en-SE" sz="1300" kern="1200" dirty="0"/>
        </a:p>
      </dsp:txBody>
      <dsp:txXfrm>
        <a:off x="3995100" y="450043"/>
        <a:ext cx="1366523" cy="800002"/>
      </dsp:txXfrm>
    </dsp:sp>
    <dsp:sp modelId="{B1F39358-CD19-4A29-8EAC-F76C49E341A3}">
      <dsp:nvSpPr>
        <dsp:cNvPr id="0" name=""/>
        <dsp:cNvSpPr/>
      </dsp:nvSpPr>
      <dsp:spPr>
        <a:xfrm>
          <a:off x="5528143" y="674423"/>
          <a:ext cx="300255" cy="3512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E" sz="1100" kern="1200"/>
        </a:p>
      </dsp:txBody>
      <dsp:txXfrm>
        <a:off x="5528143" y="744671"/>
        <a:ext cx="210179" cy="210746"/>
      </dsp:txXfrm>
    </dsp:sp>
    <dsp:sp modelId="{7E7097A2-ED9C-46B9-8322-8B4E8E36FA88}">
      <dsp:nvSpPr>
        <dsp:cNvPr id="0" name=""/>
        <dsp:cNvSpPr/>
      </dsp:nvSpPr>
      <dsp:spPr>
        <a:xfrm>
          <a:off x="5953033" y="425154"/>
          <a:ext cx="1416301" cy="8497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Result/Data Extracts</a:t>
          </a:r>
          <a:endParaRPr lang="en-SE" sz="1300" kern="1200" dirty="0"/>
        </a:p>
      </dsp:txBody>
      <dsp:txXfrm>
        <a:off x="5977922" y="450043"/>
        <a:ext cx="1366523" cy="800002"/>
      </dsp:txXfrm>
    </dsp:sp>
    <dsp:sp modelId="{D098DE5B-103B-414D-B39C-A57D385E721B}">
      <dsp:nvSpPr>
        <dsp:cNvPr id="0" name=""/>
        <dsp:cNvSpPr/>
      </dsp:nvSpPr>
      <dsp:spPr>
        <a:xfrm>
          <a:off x="7510964" y="674423"/>
          <a:ext cx="300255" cy="3512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E" sz="1100" kern="1200"/>
        </a:p>
      </dsp:txBody>
      <dsp:txXfrm>
        <a:off x="7510964" y="744671"/>
        <a:ext cx="210179" cy="210746"/>
      </dsp:txXfrm>
    </dsp:sp>
    <dsp:sp modelId="{EBD7E1B7-E3D9-42C3-BECC-41B9597DD743}">
      <dsp:nvSpPr>
        <dsp:cNvPr id="0" name=""/>
        <dsp:cNvSpPr/>
      </dsp:nvSpPr>
      <dsp:spPr>
        <a:xfrm>
          <a:off x="7935855" y="425154"/>
          <a:ext cx="1416301" cy="8497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Model Usage</a:t>
          </a:r>
          <a:endParaRPr lang="en-SE" sz="1300" kern="1200" dirty="0"/>
        </a:p>
      </dsp:txBody>
      <dsp:txXfrm>
        <a:off x="7960744" y="450043"/>
        <a:ext cx="1366523" cy="800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08D884-A470-4B85-BA3C-AA3EC24B5740}">
      <dsp:nvSpPr>
        <dsp:cNvPr id="0" name=""/>
        <dsp:cNvSpPr/>
      </dsp:nvSpPr>
      <dsp:spPr>
        <a:xfrm>
          <a:off x="4253" y="454452"/>
          <a:ext cx="1318642" cy="7911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Model Setup</a:t>
          </a:r>
          <a:endParaRPr lang="en-SE" sz="1200" kern="1200" dirty="0"/>
        </a:p>
      </dsp:txBody>
      <dsp:txXfrm>
        <a:off x="27426" y="477625"/>
        <a:ext cx="1272296" cy="744839"/>
      </dsp:txXfrm>
    </dsp:sp>
    <dsp:sp modelId="{ABCE27B9-C821-4820-A6E1-46D9EA4D69B5}">
      <dsp:nvSpPr>
        <dsp:cNvPr id="0" name=""/>
        <dsp:cNvSpPr/>
      </dsp:nvSpPr>
      <dsp:spPr>
        <a:xfrm>
          <a:off x="1454760" y="686533"/>
          <a:ext cx="279552" cy="3270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E" sz="1000" kern="1200"/>
        </a:p>
      </dsp:txBody>
      <dsp:txXfrm>
        <a:off x="1454760" y="751938"/>
        <a:ext cx="195686" cy="196213"/>
      </dsp:txXfrm>
    </dsp:sp>
    <dsp:sp modelId="{D570E7C1-9EB9-4A16-9156-31194DE8B29E}">
      <dsp:nvSpPr>
        <dsp:cNvPr id="0" name=""/>
        <dsp:cNvSpPr/>
      </dsp:nvSpPr>
      <dsp:spPr>
        <a:xfrm>
          <a:off x="1850353" y="454452"/>
          <a:ext cx="1318642" cy="7911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Model Update/Additions</a:t>
          </a:r>
          <a:endParaRPr lang="en-SE" sz="1200" kern="1200" dirty="0"/>
        </a:p>
      </dsp:txBody>
      <dsp:txXfrm>
        <a:off x="1873526" y="477625"/>
        <a:ext cx="1272296" cy="744839"/>
      </dsp:txXfrm>
    </dsp:sp>
    <dsp:sp modelId="{8E7CACF1-E0E4-4314-9D54-64177581A0CE}">
      <dsp:nvSpPr>
        <dsp:cNvPr id="0" name=""/>
        <dsp:cNvSpPr/>
      </dsp:nvSpPr>
      <dsp:spPr>
        <a:xfrm>
          <a:off x="3300860" y="686533"/>
          <a:ext cx="279552" cy="3270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E" sz="1000" kern="1200"/>
        </a:p>
      </dsp:txBody>
      <dsp:txXfrm>
        <a:off x="3300860" y="751938"/>
        <a:ext cx="195686" cy="196213"/>
      </dsp:txXfrm>
    </dsp:sp>
    <dsp:sp modelId="{8504B675-2D99-4E5C-A98F-4B3A2B462DB2}">
      <dsp:nvSpPr>
        <dsp:cNvPr id="0" name=""/>
        <dsp:cNvSpPr/>
      </dsp:nvSpPr>
      <dsp:spPr>
        <a:xfrm>
          <a:off x="3696453" y="454452"/>
          <a:ext cx="1318642" cy="7911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Model Review</a:t>
          </a:r>
          <a:endParaRPr lang="en-SE" sz="1200" kern="1200" dirty="0"/>
        </a:p>
      </dsp:txBody>
      <dsp:txXfrm>
        <a:off x="3719626" y="477625"/>
        <a:ext cx="1272296" cy="744839"/>
      </dsp:txXfrm>
    </dsp:sp>
    <dsp:sp modelId="{B1F39358-CD19-4A29-8EAC-F76C49E341A3}">
      <dsp:nvSpPr>
        <dsp:cNvPr id="0" name=""/>
        <dsp:cNvSpPr/>
      </dsp:nvSpPr>
      <dsp:spPr>
        <a:xfrm>
          <a:off x="5146960" y="686533"/>
          <a:ext cx="279552" cy="3270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E" sz="1000" kern="1200"/>
        </a:p>
      </dsp:txBody>
      <dsp:txXfrm>
        <a:off x="5146960" y="751938"/>
        <a:ext cx="195686" cy="196213"/>
      </dsp:txXfrm>
    </dsp:sp>
    <dsp:sp modelId="{7E7097A2-ED9C-46B9-8322-8B4E8E36FA88}">
      <dsp:nvSpPr>
        <dsp:cNvPr id="0" name=""/>
        <dsp:cNvSpPr/>
      </dsp:nvSpPr>
      <dsp:spPr>
        <a:xfrm>
          <a:off x="5542553" y="454452"/>
          <a:ext cx="1318642" cy="7911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Result/Data Extracts</a:t>
          </a:r>
          <a:endParaRPr lang="en-SE" sz="1200" kern="1200" dirty="0"/>
        </a:p>
      </dsp:txBody>
      <dsp:txXfrm>
        <a:off x="5565726" y="477625"/>
        <a:ext cx="1272296" cy="744839"/>
      </dsp:txXfrm>
    </dsp:sp>
    <dsp:sp modelId="{D098DE5B-103B-414D-B39C-A57D385E721B}">
      <dsp:nvSpPr>
        <dsp:cNvPr id="0" name=""/>
        <dsp:cNvSpPr/>
      </dsp:nvSpPr>
      <dsp:spPr>
        <a:xfrm>
          <a:off x="6993060" y="686533"/>
          <a:ext cx="279552" cy="3270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E" sz="1000" kern="1200"/>
        </a:p>
      </dsp:txBody>
      <dsp:txXfrm>
        <a:off x="6993060" y="751938"/>
        <a:ext cx="195686" cy="196213"/>
      </dsp:txXfrm>
    </dsp:sp>
    <dsp:sp modelId="{EBD7E1B7-E3D9-42C3-BECC-41B9597DD743}">
      <dsp:nvSpPr>
        <dsp:cNvPr id="0" name=""/>
        <dsp:cNvSpPr/>
      </dsp:nvSpPr>
      <dsp:spPr>
        <a:xfrm>
          <a:off x="7388653" y="454452"/>
          <a:ext cx="1318642" cy="7911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Model Usage</a:t>
          </a:r>
          <a:endParaRPr lang="en-SE" sz="1200" kern="1200" dirty="0"/>
        </a:p>
      </dsp:txBody>
      <dsp:txXfrm>
        <a:off x="7411826" y="477625"/>
        <a:ext cx="1272296" cy="7448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2B7B69-DB62-48B3-97C1-4B8B5AAE1346}">
      <dsp:nvSpPr>
        <dsp:cNvPr id="0" name=""/>
        <dsp:cNvSpPr/>
      </dsp:nvSpPr>
      <dsp:spPr>
        <a:xfrm>
          <a:off x="725" y="0"/>
          <a:ext cx="1846980" cy="1273313"/>
        </a:xfrm>
        <a:prstGeom prst="roundRect">
          <a:avLst>
            <a:gd name="adj" fmla="val 50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62230" bIns="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Components</a:t>
          </a:r>
        </a:p>
      </dsp:txBody>
      <dsp:txXfrm rot="16200000">
        <a:off x="-336635" y="337360"/>
        <a:ext cx="1044116" cy="369396"/>
      </dsp:txXfrm>
    </dsp:sp>
    <dsp:sp modelId="{C090FED2-6838-4E3E-8895-718C94C7D99D}">
      <dsp:nvSpPr>
        <dsp:cNvPr id="0" name=""/>
        <dsp:cNvSpPr/>
      </dsp:nvSpPr>
      <dsp:spPr>
        <a:xfrm>
          <a:off x="370121" y="0"/>
          <a:ext cx="1376000" cy="127331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Behavior including failures</a:t>
          </a:r>
        </a:p>
      </dsp:txBody>
      <dsp:txXfrm>
        <a:off x="370121" y="0"/>
        <a:ext cx="1376000" cy="1273313"/>
      </dsp:txXfrm>
    </dsp:sp>
    <dsp:sp modelId="{8918F5B0-3A2D-4F50-945C-85FB04BB7D53}">
      <dsp:nvSpPr>
        <dsp:cNvPr id="0" name=""/>
        <dsp:cNvSpPr/>
      </dsp:nvSpPr>
      <dsp:spPr>
        <a:xfrm>
          <a:off x="1913074" y="0"/>
          <a:ext cx="1846980" cy="1273313"/>
        </a:xfrm>
        <a:prstGeom prst="roundRect">
          <a:avLst>
            <a:gd name="adj" fmla="val 5000"/>
          </a:avLst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62230" bIns="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Interactions</a:t>
          </a:r>
        </a:p>
      </dsp:txBody>
      <dsp:txXfrm rot="16200000">
        <a:off x="1575714" y="337360"/>
        <a:ext cx="1044116" cy="369396"/>
      </dsp:txXfrm>
    </dsp:sp>
    <dsp:sp modelId="{CDFEF967-F90A-4C71-ACFE-BC4CE03C5E8E}">
      <dsp:nvSpPr>
        <dsp:cNvPr id="0" name=""/>
        <dsp:cNvSpPr/>
      </dsp:nvSpPr>
      <dsp:spPr>
        <a:xfrm rot="16200000" flipH="1" flipV="1">
          <a:off x="1898909" y="1128695"/>
          <a:ext cx="45350" cy="43992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8726C5-1C4F-4386-9741-5B4E670F616D}">
      <dsp:nvSpPr>
        <dsp:cNvPr id="0" name=""/>
        <dsp:cNvSpPr/>
      </dsp:nvSpPr>
      <dsp:spPr>
        <a:xfrm>
          <a:off x="2282470" y="0"/>
          <a:ext cx="1376000" cy="127331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Communi</a:t>
          </a:r>
          <a:r>
            <a:rPr lang="en-US" sz="1900" kern="1200" dirty="0"/>
            <a:t>-cation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Propagation of failures</a:t>
          </a:r>
        </a:p>
      </dsp:txBody>
      <dsp:txXfrm>
        <a:off x="2282470" y="0"/>
        <a:ext cx="1376000" cy="12733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7D394F-5859-4C89-A103-5AC4312B42C8}">
      <dsp:nvSpPr>
        <dsp:cNvPr id="0" name=""/>
        <dsp:cNvSpPr/>
      </dsp:nvSpPr>
      <dsp:spPr>
        <a:xfrm>
          <a:off x="0" y="0"/>
          <a:ext cx="1890726" cy="1250540"/>
        </a:xfrm>
        <a:prstGeom prst="roundRect">
          <a:avLst>
            <a:gd name="adj" fmla="val 5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anchor="t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Low-level model</a:t>
          </a:r>
        </a:p>
      </dsp:txBody>
      <dsp:txXfrm rot="16200000">
        <a:off x="-323648" y="323648"/>
        <a:ext cx="1025442" cy="378145"/>
      </dsp:txXfrm>
    </dsp:sp>
    <dsp:sp modelId="{C85A4893-55BB-44E3-BC73-F4D892046951}">
      <dsp:nvSpPr>
        <dsp:cNvPr id="0" name=""/>
        <dsp:cNvSpPr/>
      </dsp:nvSpPr>
      <dsp:spPr>
        <a:xfrm>
          <a:off x="378145" y="0"/>
          <a:ext cx="1408590" cy="125054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Drawing fault trees, Petri nets, Markov chains</a:t>
          </a:r>
        </a:p>
      </dsp:txBody>
      <dsp:txXfrm>
        <a:off x="378145" y="0"/>
        <a:ext cx="1408590" cy="12505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7D394F-5859-4C89-A103-5AC4312B42C8}">
      <dsp:nvSpPr>
        <dsp:cNvPr id="0" name=""/>
        <dsp:cNvSpPr/>
      </dsp:nvSpPr>
      <dsp:spPr>
        <a:xfrm>
          <a:off x="0" y="0"/>
          <a:ext cx="1890726" cy="1250540"/>
        </a:xfrm>
        <a:prstGeom prst="roundRect">
          <a:avLst>
            <a:gd name="adj" fmla="val 5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anchor="t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Low-level model</a:t>
          </a:r>
        </a:p>
      </dsp:txBody>
      <dsp:txXfrm rot="16200000">
        <a:off x="-323648" y="323648"/>
        <a:ext cx="1025442" cy="378145"/>
      </dsp:txXfrm>
    </dsp:sp>
    <dsp:sp modelId="{C85A4893-55BB-44E3-BC73-F4D892046951}">
      <dsp:nvSpPr>
        <dsp:cNvPr id="0" name=""/>
        <dsp:cNvSpPr/>
      </dsp:nvSpPr>
      <dsp:spPr>
        <a:xfrm>
          <a:off x="378145" y="0"/>
          <a:ext cx="1408590" cy="125054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Drawing fault trees, Petri nets, Markov chains</a:t>
          </a:r>
        </a:p>
      </dsp:txBody>
      <dsp:txXfrm>
        <a:off x="378145" y="0"/>
        <a:ext cx="1408590" cy="12505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2B7B69-DB62-48B3-97C1-4B8B5AAE1346}">
      <dsp:nvSpPr>
        <dsp:cNvPr id="0" name=""/>
        <dsp:cNvSpPr/>
      </dsp:nvSpPr>
      <dsp:spPr>
        <a:xfrm>
          <a:off x="725" y="0"/>
          <a:ext cx="1846980" cy="1273313"/>
        </a:xfrm>
        <a:prstGeom prst="roundRect">
          <a:avLst>
            <a:gd name="adj" fmla="val 50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62230" bIns="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Components</a:t>
          </a:r>
        </a:p>
      </dsp:txBody>
      <dsp:txXfrm rot="16200000">
        <a:off x="-336635" y="337360"/>
        <a:ext cx="1044116" cy="369396"/>
      </dsp:txXfrm>
    </dsp:sp>
    <dsp:sp modelId="{C090FED2-6838-4E3E-8895-718C94C7D99D}">
      <dsp:nvSpPr>
        <dsp:cNvPr id="0" name=""/>
        <dsp:cNvSpPr/>
      </dsp:nvSpPr>
      <dsp:spPr>
        <a:xfrm>
          <a:off x="370121" y="0"/>
          <a:ext cx="1376000" cy="127331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Behavior including failures</a:t>
          </a:r>
        </a:p>
      </dsp:txBody>
      <dsp:txXfrm>
        <a:off x="370121" y="0"/>
        <a:ext cx="1376000" cy="1273313"/>
      </dsp:txXfrm>
    </dsp:sp>
    <dsp:sp modelId="{8918F5B0-3A2D-4F50-945C-85FB04BB7D53}">
      <dsp:nvSpPr>
        <dsp:cNvPr id="0" name=""/>
        <dsp:cNvSpPr/>
      </dsp:nvSpPr>
      <dsp:spPr>
        <a:xfrm>
          <a:off x="1913074" y="0"/>
          <a:ext cx="1846980" cy="1273313"/>
        </a:xfrm>
        <a:prstGeom prst="roundRect">
          <a:avLst>
            <a:gd name="adj" fmla="val 5000"/>
          </a:avLst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62230" bIns="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Interactions</a:t>
          </a:r>
        </a:p>
      </dsp:txBody>
      <dsp:txXfrm rot="16200000">
        <a:off x="1575714" y="337360"/>
        <a:ext cx="1044116" cy="369396"/>
      </dsp:txXfrm>
    </dsp:sp>
    <dsp:sp modelId="{CDFEF967-F90A-4C71-ACFE-BC4CE03C5E8E}">
      <dsp:nvSpPr>
        <dsp:cNvPr id="0" name=""/>
        <dsp:cNvSpPr/>
      </dsp:nvSpPr>
      <dsp:spPr>
        <a:xfrm rot="16200000" flipH="1" flipV="1">
          <a:off x="1898909" y="1128695"/>
          <a:ext cx="45350" cy="43992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8726C5-1C4F-4386-9741-5B4E670F616D}">
      <dsp:nvSpPr>
        <dsp:cNvPr id="0" name=""/>
        <dsp:cNvSpPr/>
      </dsp:nvSpPr>
      <dsp:spPr>
        <a:xfrm>
          <a:off x="2282470" y="0"/>
          <a:ext cx="1376000" cy="127331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Communi</a:t>
          </a:r>
          <a:r>
            <a:rPr lang="en-US" sz="1900" kern="1200" dirty="0"/>
            <a:t>-cation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Propagation of failures</a:t>
          </a:r>
        </a:p>
      </dsp:txBody>
      <dsp:txXfrm>
        <a:off x="2282470" y="0"/>
        <a:ext cx="1376000" cy="127331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7D394F-5859-4C89-A103-5AC4312B42C8}">
      <dsp:nvSpPr>
        <dsp:cNvPr id="0" name=""/>
        <dsp:cNvSpPr/>
      </dsp:nvSpPr>
      <dsp:spPr>
        <a:xfrm>
          <a:off x="0" y="0"/>
          <a:ext cx="1890726" cy="1250540"/>
        </a:xfrm>
        <a:prstGeom prst="roundRect">
          <a:avLst>
            <a:gd name="adj" fmla="val 5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anchor="t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Low-level model</a:t>
          </a:r>
        </a:p>
      </dsp:txBody>
      <dsp:txXfrm rot="16200000">
        <a:off x="-323648" y="323648"/>
        <a:ext cx="1025442" cy="378145"/>
      </dsp:txXfrm>
    </dsp:sp>
    <dsp:sp modelId="{C85A4893-55BB-44E3-BC73-F4D892046951}">
      <dsp:nvSpPr>
        <dsp:cNvPr id="0" name=""/>
        <dsp:cNvSpPr/>
      </dsp:nvSpPr>
      <dsp:spPr>
        <a:xfrm>
          <a:off x="378145" y="0"/>
          <a:ext cx="1408590" cy="125054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Drawing fault trees, Petri nets, Markov chains</a:t>
          </a:r>
        </a:p>
      </dsp:txBody>
      <dsp:txXfrm>
        <a:off x="378145" y="0"/>
        <a:ext cx="1408590" cy="125054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2B7B69-DB62-48B3-97C1-4B8B5AAE1346}">
      <dsp:nvSpPr>
        <dsp:cNvPr id="0" name=""/>
        <dsp:cNvSpPr/>
      </dsp:nvSpPr>
      <dsp:spPr>
        <a:xfrm>
          <a:off x="725" y="0"/>
          <a:ext cx="1846980" cy="1273313"/>
        </a:xfrm>
        <a:prstGeom prst="roundRect">
          <a:avLst>
            <a:gd name="adj" fmla="val 50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62230" bIns="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Components</a:t>
          </a:r>
        </a:p>
      </dsp:txBody>
      <dsp:txXfrm rot="16200000">
        <a:off x="-336635" y="337360"/>
        <a:ext cx="1044116" cy="369396"/>
      </dsp:txXfrm>
    </dsp:sp>
    <dsp:sp modelId="{C090FED2-6838-4E3E-8895-718C94C7D99D}">
      <dsp:nvSpPr>
        <dsp:cNvPr id="0" name=""/>
        <dsp:cNvSpPr/>
      </dsp:nvSpPr>
      <dsp:spPr>
        <a:xfrm>
          <a:off x="370121" y="0"/>
          <a:ext cx="1376000" cy="127331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Behavior including failures</a:t>
          </a:r>
        </a:p>
      </dsp:txBody>
      <dsp:txXfrm>
        <a:off x="370121" y="0"/>
        <a:ext cx="1376000" cy="1273313"/>
      </dsp:txXfrm>
    </dsp:sp>
    <dsp:sp modelId="{8918F5B0-3A2D-4F50-945C-85FB04BB7D53}">
      <dsp:nvSpPr>
        <dsp:cNvPr id="0" name=""/>
        <dsp:cNvSpPr/>
      </dsp:nvSpPr>
      <dsp:spPr>
        <a:xfrm>
          <a:off x="1913074" y="0"/>
          <a:ext cx="1846980" cy="1273313"/>
        </a:xfrm>
        <a:prstGeom prst="roundRect">
          <a:avLst>
            <a:gd name="adj" fmla="val 5000"/>
          </a:avLst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62230" bIns="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Interactions</a:t>
          </a:r>
        </a:p>
      </dsp:txBody>
      <dsp:txXfrm rot="16200000">
        <a:off x="1575714" y="337360"/>
        <a:ext cx="1044116" cy="369396"/>
      </dsp:txXfrm>
    </dsp:sp>
    <dsp:sp modelId="{CDFEF967-F90A-4C71-ACFE-BC4CE03C5E8E}">
      <dsp:nvSpPr>
        <dsp:cNvPr id="0" name=""/>
        <dsp:cNvSpPr/>
      </dsp:nvSpPr>
      <dsp:spPr>
        <a:xfrm rot="16200000" flipH="1" flipV="1">
          <a:off x="1898909" y="1128695"/>
          <a:ext cx="45350" cy="43992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8726C5-1C4F-4386-9741-5B4E670F616D}">
      <dsp:nvSpPr>
        <dsp:cNvPr id="0" name=""/>
        <dsp:cNvSpPr/>
      </dsp:nvSpPr>
      <dsp:spPr>
        <a:xfrm>
          <a:off x="2282470" y="0"/>
          <a:ext cx="1376000" cy="127331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Communi</a:t>
          </a:r>
          <a:r>
            <a:rPr lang="en-US" sz="1900" kern="1200" dirty="0"/>
            <a:t>-cation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Propagation of failures</a:t>
          </a:r>
        </a:p>
      </dsp:txBody>
      <dsp:txXfrm>
        <a:off x="2282470" y="0"/>
        <a:ext cx="1376000" cy="127331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08D884-A470-4B85-BA3C-AA3EC24B5740}">
      <dsp:nvSpPr>
        <dsp:cNvPr id="0" name=""/>
        <dsp:cNvSpPr/>
      </dsp:nvSpPr>
      <dsp:spPr>
        <a:xfrm>
          <a:off x="4253" y="454452"/>
          <a:ext cx="1318642" cy="7911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Model Setup</a:t>
          </a:r>
          <a:endParaRPr lang="en-SE" sz="1200" kern="1200" dirty="0"/>
        </a:p>
      </dsp:txBody>
      <dsp:txXfrm>
        <a:off x="27426" y="477625"/>
        <a:ext cx="1272296" cy="744839"/>
      </dsp:txXfrm>
    </dsp:sp>
    <dsp:sp modelId="{ABCE27B9-C821-4820-A6E1-46D9EA4D69B5}">
      <dsp:nvSpPr>
        <dsp:cNvPr id="0" name=""/>
        <dsp:cNvSpPr/>
      </dsp:nvSpPr>
      <dsp:spPr>
        <a:xfrm>
          <a:off x="1454760" y="686533"/>
          <a:ext cx="279552" cy="3270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E" sz="1000" kern="1200"/>
        </a:p>
      </dsp:txBody>
      <dsp:txXfrm>
        <a:off x="1454760" y="751938"/>
        <a:ext cx="195686" cy="196213"/>
      </dsp:txXfrm>
    </dsp:sp>
    <dsp:sp modelId="{D570E7C1-9EB9-4A16-9156-31194DE8B29E}">
      <dsp:nvSpPr>
        <dsp:cNvPr id="0" name=""/>
        <dsp:cNvSpPr/>
      </dsp:nvSpPr>
      <dsp:spPr>
        <a:xfrm>
          <a:off x="1850353" y="454452"/>
          <a:ext cx="1318642" cy="7911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Model Update/Additions</a:t>
          </a:r>
          <a:endParaRPr lang="en-SE" sz="1200" kern="1200" dirty="0"/>
        </a:p>
      </dsp:txBody>
      <dsp:txXfrm>
        <a:off x="1873526" y="477625"/>
        <a:ext cx="1272296" cy="744839"/>
      </dsp:txXfrm>
    </dsp:sp>
    <dsp:sp modelId="{8E7CACF1-E0E4-4314-9D54-64177581A0CE}">
      <dsp:nvSpPr>
        <dsp:cNvPr id="0" name=""/>
        <dsp:cNvSpPr/>
      </dsp:nvSpPr>
      <dsp:spPr>
        <a:xfrm>
          <a:off x="3300860" y="686533"/>
          <a:ext cx="279552" cy="3270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E" sz="1000" kern="1200"/>
        </a:p>
      </dsp:txBody>
      <dsp:txXfrm>
        <a:off x="3300860" y="751938"/>
        <a:ext cx="195686" cy="196213"/>
      </dsp:txXfrm>
    </dsp:sp>
    <dsp:sp modelId="{8504B675-2D99-4E5C-A98F-4B3A2B462DB2}">
      <dsp:nvSpPr>
        <dsp:cNvPr id="0" name=""/>
        <dsp:cNvSpPr/>
      </dsp:nvSpPr>
      <dsp:spPr>
        <a:xfrm>
          <a:off x="3696453" y="454452"/>
          <a:ext cx="1318642" cy="7911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Model Review</a:t>
          </a:r>
          <a:endParaRPr lang="en-SE" sz="1200" kern="1200" dirty="0"/>
        </a:p>
      </dsp:txBody>
      <dsp:txXfrm>
        <a:off x="3719626" y="477625"/>
        <a:ext cx="1272296" cy="744839"/>
      </dsp:txXfrm>
    </dsp:sp>
    <dsp:sp modelId="{B1F39358-CD19-4A29-8EAC-F76C49E341A3}">
      <dsp:nvSpPr>
        <dsp:cNvPr id="0" name=""/>
        <dsp:cNvSpPr/>
      </dsp:nvSpPr>
      <dsp:spPr>
        <a:xfrm>
          <a:off x="5146960" y="686533"/>
          <a:ext cx="279552" cy="3270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E" sz="1000" kern="1200"/>
        </a:p>
      </dsp:txBody>
      <dsp:txXfrm>
        <a:off x="5146960" y="751938"/>
        <a:ext cx="195686" cy="196213"/>
      </dsp:txXfrm>
    </dsp:sp>
    <dsp:sp modelId="{7E7097A2-ED9C-46B9-8322-8B4E8E36FA88}">
      <dsp:nvSpPr>
        <dsp:cNvPr id="0" name=""/>
        <dsp:cNvSpPr/>
      </dsp:nvSpPr>
      <dsp:spPr>
        <a:xfrm>
          <a:off x="5542553" y="454452"/>
          <a:ext cx="1318642" cy="7911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Result/Data Extracts</a:t>
          </a:r>
          <a:endParaRPr lang="en-SE" sz="1200" kern="1200" dirty="0"/>
        </a:p>
      </dsp:txBody>
      <dsp:txXfrm>
        <a:off x="5565726" y="477625"/>
        <a:ext cx="1272296" cy="744839"/>
      </dsp:txXfrm>
    </dsp:sp>
    <dsp:sp modelId="{D098DE5B-103B-414D-B39C-A57D385E721B}">
      <dsp:nvSpPr>
        <dsp:cNvPr id="0" name=""/>
        <dsp:cNvSpPr/>
      </dsp:nvSpPr>
      <dsp:spPr>
        <a:xfrm>
          <a:off x="6993060" y="686533"/>
          <a:ext cx="279552" cy="3270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E" sz="1000" kern="1200"/>
        </a:p>
      </dsp:txBody>
      <dsp:txXfrm>
        <a:off x="6993060" y="751938"/>
        <a:ext cx="195686" cy="196213"/>
      </dsp:txXfrm>
    </dsp:sp>
    <dsp:sp modelId="{EBD7E1B7-E3D9-42C3-BECC-41B9597DD743}">
      <dsp:nvSpPr>
        <dsp:cNvPr id="0" name=""/>
        <dsp:cNvSpPr/>
      </dsp:nvSpPr>
      <dsp:spPr>
        <a:xfrm>
          <a:off x="7388653" y="454452"/>
          <a:ext cx="1318642" cy="7911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Model Usage</a:t>
          </a:r>
          <a:endParaRPr lang="en-SE" sz="1200" kern="1200" dirty="0"/>
        </a:p>
      </dsp:txBody>
      <dsp:txXfrm>
        <a:off x="7411826" y="477625"/>
        <a:ext cx="1272296" cy="7448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A279C17-E1D8-4402-A0FB-2C19E0B21A2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C55E72-B192-4213-912E-EAF365D9803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EC2777-D81C-415F-8A8A-438A4FBA603C}" type="datetimeFigureOut">
              <a:rPr lang="sv-SV" smtClean="0"/>
              <a:t>07/23/2026</a:t>
            </a:fld>
            <a:endParaRPr lang="sv-S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C7643C-C553-4030-B2B7-758D6705E4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Copyright Lloyd´s Register</a:t>
            </a:r>
            <a:endParaRPr lang="sv-S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FAE3C9-0676-47BF-9671-816205F3316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B46BF8-FB1E-4BB7-800C-302F55C350D9}" type="slidenum">
              <a:rPr lang="sv-SV" smtClean="0"/>
              <a:t>‹#›</a:t>
            </a:fld>
            <a:endParaRPr lang="sv-SV"/>
          </a:p>
        </p:txBody>
      </p:sp>
    </p:spTree>
    <p:extLst>
      <p:ext uri="{BB962C8B-B14F-4D97-AF65-F5344CB8AC3E}">
        <p14:creationId xmlns:p14="http://schemas.microsoft.com/office/powerpoint/2010/main" val="103729074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195FEA-8460-47E8-BBED-579D950AC25F}" type="datetimeFigureOut">
              <a:rPr lang="en-GB" smtClean="0"/>
              <a:t>23/07/2026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Copyright Lloyd´s Register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C1D27-52A8-476E-9901-128077AD9B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5859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C1D27-52A8-476E-9901-128077AD9B3E}" type="slidenum">
              <a:rPr lang="en-GB" smtClean="0"/>
              <a:t>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BDBF52-794E-45D7-BBF5-842CDE94434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Copyright Lloyd´s Register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41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Copyright Lloyd´s Register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C1D27-52A8-476E-9901-128077AD9B3E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8531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we move models closer to the design? So that as much as possible from the safety engineering will be hidden in RiskSpectrum and one will simply explain how a system works?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C1D27-52A8-476E-9901-128077AD9B3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926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DB6DB-3042-826E-EA45-54803CD0C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7E9234-D098-0326-7F88-4F7C8E4F79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314BC8-E2F4-67B8-93C9-A6D22CDF27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we move models closer to the design? So that as much as possible from the safety engineering will be hidden in RiskSpectrum and one will simply explain how a system works?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16EA65-293C-124F-1FFE-B9185DF07B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C1D27-52A8-476E-9901-128077AD9B3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878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tool that brings this approach to the RiskSpectrum Suite is RSMB.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C1D27-52A8-476E-9901-128077AD9B3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815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tool that brings this approach to the RiskSpectrum Suite is RSMB.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C1D27-52A8-476E-9901-128077AD9B3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154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tool that brings this approach to the RiskSpectrum Suite is RSMB.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C1D27-52A8-476E-9901-128077AD9B3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332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7C7DF-A177-EE57-73D4-ABF2210E8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147E01-CC87-7926-CEF6-3F68CAD3C1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C6A0F0-6717-1B63-D2BD-62F435B0EB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tool that brings this approach to the RiskSpectrum Suite is RSMB.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2D71D3-549C-90F2-44D4-2BCDB90D9D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C1D27-52A8-476E-9901-128077AD9B3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030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lai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ferris wheel with lights&#10;&#10;Description automatically generated with low confidence">
            <a:extLst>
              <a:ext uri="{FF2B5EF4-FFF2-40B4-BE49-F238E27FC236}">
                <a16:creationId xmlns:a16="http://schemas.microsoft.com/office/drawing/2014/main" id="{83A918E7-C9B3-64B6-5AEC-81E2A68354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7571374-EF14-47C1-904A-E54BE4F7D817}"/>
              </a:ext>
            </a:extLst>
          </p:cNvPr>
          <p:cNvSpPr/>
          <p:nvPr userDrawn="1"/>
        </p:nvSpPr>
        <p:spPr>
          <a:xfrm>
            <a:off x="398639" y="-1"/>
            <a:ext cx="4587287" cy="42756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GB" sz="156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0B56AF-2B5A-43E6-A2D1-25DA00C781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9042" y="2225217"/>
            <a:ext cx="3788244" cy="492443"/>
          </a:xfrm>
        </p:spPr>
        <p:txBody>
          <a:bodyPr>
            <a:noAutofit/>
          </a:bodyPr>
          <a:lstStyle>
            <a:lvl1pPr marL="0" indent="0" algn="l">
              <a:buNone/>
              <a:defRPr sz="1778">
                <a:solidFill>
                  <a:schemeClr val="bg1"/>
                </a:solidFill>
              </a:defRPr>
            </a:lvl1pPr>
            <a:lvl2pPr marL="507995" indent="0" algn="ctr">
              <a:buNone/>
              <a:defRPr sz="2222"/>
            </a:lvl2pPr>
            <a:lvl3pPr marL="1015990" indent="0" algn="ctr">
              <a:buNone/>
              <a:defRPr sz="2000"/>
            </a:lvl3pPr>
            <a:lvl4pPr marL="1523985" indent="0" algn="ctr">
              <a:buNone/>
              <a:defRPr sz="1778"/>
            </a:lvl4pPr>
            <a:lvl5pPr marL="2031980" indent="0" algn="ctr">
              <a:buNone/>
              <a:defRPr sz="1778"/>
            </a:lvl5pPr>
            <a:lvl6pPr marL="2539975" indent="0" algn="ctr">
              <a:buNone/>
              <a:defRPr sz="1778"/>
            </a:lvl6pPr>
            <a:lvl7pPr marL="3047970" indent="0" algn="ctr">
              <a:buNone/>
              <a:defRPr sz="1778"/>
            </a:lvl7pPr>
            <a:lvl8pPr marL="3555964" indent="0" algn="ctr">
              <a:buNone/>
              <a:defRPr sz="1778"/>
            </a:lvl8pPr>
            <a:lvl9pPr marL="4063959" indent="0" algn="ctr">
              <a:buNone/>
              <a:defRPr sz="1778"/>
            </a:lvl9pPr>
          </a:lstStyle>
          <a:p>
            <a:r>
              <a:rPr lang="en-US" dirty="0"/>
              <a:t>Sub 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4EDDD3-C9AF-49EB-8A9C-0F294BCC09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9042" y="672837"/>
            <a:ext cx="3788244" cy="1499497"/>
          </a:xfrm>
        </p:spPr>
        <p:txBody>
          <a:bodyPr anchor="t">
            <a:no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D9D062C-F8DD-4EE9-9A9F-590CCC4C911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9042" y="2770543"/>
            <a:ext cx="3788244" cy="236537"/>
          </a:xfrm>
        </p:spPr>
        <p:txBody>
          <a:bodyPr>
            <a:normAutofit/>
          </a:bodyPr>
          <a:lstStyle>
            <a:lvl1pPr marL="0" indent="0">
              <a:buNone/>
              <a:defRPr sz="1778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835072B7-313D-41D9-BCD1-57FB96DAD356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799042" y="3025518"/>
            <a:ext cx="2385216" cy="18466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6439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9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ferris wheel with lights&#10;&#10;Description automatically generated with low confidence">
            <a:extLst>
              <a:ext uri="{FF2B5EF4-FFF2-40B4-BE49-F238E27FC236}">
                <a16:creationId xmlns:a16="http://schemas.microsoft.com/office/drawing/2014/main" id="{2679CE77-5933-1E5A-EA13-F68AC38A0E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7571374-EF14-47C1-904A-E54BE4F7D817}"/>
              </a:ext>
            </a:extLst>
          </p:cNvPr>
          <p:cNvSpPr/>
          <p:nvPr userDrawn="1"/>
        </p:nvSpPr>
        <p:spPr>
          <a:xfrm>
            <a:off x="398639" y="-1"/>
            <a:ext cx="4587287" cy="42756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GB" sz="156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0B56AF-2B5A-43E6-A2D1-25DA00C781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9042" y="2225217"/>
            <a:ext cx="3788244" cy="492443"/>
          </a:xfrm>
        </p:spPr>
        <p:txBody>
          <a:bodyPr>
            <a:noAutofit/>
          </a:bodyPr>
          <a:lstStyle>
            <a:lvl1pPr marL="0" indent="0" algn="l">
              <a:buNone/>
              <a:defRPr sz="1778">
                <a:solidFill>
                  <a:schemeClr val="bg1"/>
                </a:solidFill>
              </a:defRPr>
            </a:lvl1pPr>
            <a:lvl2pPr marL="507995" indent="0" algn="ctr">
              <a:buNone/>
              <a:defRPr sz="2222"/>
            </a:lvl2pPr>
            <a:lvl3pPr marL="1015990" indent="0" algn="ctr">
              <a:buNone/>
              <a:defRPr sz="2000"/>
            </a:lvl3pPr>
            <a:lvl4pPr marL="1523985" indent="0" algn="ctr">
              <a:buNone/>
              <a:defRPr sz="1778"/>
            </a:lvl4pPr>
            <a:lvl5pPr marL="2031980" indent="0" algn="ctr">
              <a:buNone/>
              <a:defRPr sz="1778"/>
            </a:lvl5pPr>
            <a:lvl6pPr marL="2539975" indent="0" algn="ctr">
              <a:buNone/>
              <a:defRPr sz="1778"/>
            </a:lvl6pPr>
            <a:lvl7pPr marL="3047970" indent="0" algn="ctr">
              <a:buNone/>
              <a:defRPr sz="1778"/>
            </a:lvl7pPr>
            <a:lvl8pPr marL="3555964" indent="0" algn="ctr">
              <a:buNone/>
              <a:defRPr sz="1778"/>
            </a:lvl8pPr>
            <a:lvl9pPr marL="4063959" indent="0" algn="ctr">
              <a:buNone/>
              <a:defRPr sz="1778"/>
            </a:lvl9pPr>
          </a:lstStyle>
          <a:p>
            <a:r>
              <a:rPr lang="en-US" dirty="0"/>
              <a:t>Sub 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4EDDD3-C9AF-49EB-8A9C-0F294BCC09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9042" y="672837"/>
            <a:ext cx="3788244" cy="1499497"/>
          </a:xfrm>
        </p:spPr>
        <p:txBody>
          <a:bodyPr anchor="t" anchorCtr="0">
            <a:no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divider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5717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9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2">
    <p:bg>
      <p:bgPr>
        <a:solidFill>
          <a:srgbClr val="ADCF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ferris wheel with lights&#10;&#10;Description automatically generated with low confidence">
            <a:extLst>
              <a:ext uri="{FF2B5EF4-FFF2-40B4-BE49-F238E27FC236}">
                <a16:creationId xmlns:a16="http://schemas.microsoft.com/office/drawing/2014/main" id="{932A8967-95B3-979A-5C60-1BF6149A7F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7571374-EF14-47C1-904A-E54BE4F7D817}"/>
              </a:ext>
            </a:extLst>
          </p:cNvPr>
          <p:cNvSpPr/>
          <p:nvPr userDrawn="1"/>
        </p:nvSpPr>
        <p:spPr>
          <a:xfrm>
            <a:off x="398639" y="-1"/>
            <a:ext cx="4587287" cy="42756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GB" sz="156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0B56AF-2B5A-43E6-A2D1-25DA00C781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9042" y="2225217"/>
            <a:ext cx="3788244" cy="492443"/>
          </a:xfrm>
        </p:spPr>
        <p:txBody>
          <a:bodyPr>
            <a:noAutofit/>
          </a:bodyPr>
          <a:lstStyle>
            <a:lvl1pPr marL="0" indent="0" algn="l">
              <a:buNone/>
              <a:defRPr sz="1778">
                <a:solidFill>
                  <a:schemeClr val="bg1"/>
                </a:solidFill>
              </a:defRPr>
            </a:lvl1pPr>
            <a:lvl2pPr marL="507995" indent="0" algn="ctr">
              <a:buNone/>
              <a:defRPr sz="2222"/>
            </a:lvl2pPr>
            <a:lvl3pPr marL="1015990" indent="0" algn="ctr">
              <a:buNone/>
              <a:defRPr sz="2000"/>
            </a:lvl3pPr>
            <a:lvl4pPr marL="1523985" indent="0" algn="ctr">
              <a:buNone/>
              <a:defRPr sz="1778"/>
            </a:lvl4pPr>
            <a:lvl5pPr marL="2031980" indent="0" algn="ctr">
              <a:buNone/>
              <a:defRPr sz="1778"/>
            </a:lvl5pPr>
            <a:lvl6pPr marL="2539975" indent="0" algn="ctr">
              <a:buNone/>
              <a:defRPr sz="1778"/>
            </a:lvl6pPr>
            <a:lvl7pPr marL="3047970" indent="0" algn="ctr">
              <a:buNone/>
              <a:defRPr sz="1778"/>
            </a:lvl7pPr>
            <a:lvl8pPr marL="3555964" indent="0" algn="ctr">
              <a:buNone/>
              <a:defRPr sz="1778"/>
            </a:lvl8pPr>
            <a:lvl9pPr marL="4063959" indent="0" algn="ctr">
              <a:buNone/>
              <a:defRPr sz="1778"/>
            </a:lvl9pPr>
          </a:lstStyle>
          <a:p>
            <a:r>
              <a:rPr lang="en-US" dirty="0"/>
              <a:t>Sub 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4EDDD3-C9AF-49EB-8A9C-0F294BCC09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9042" y="672837"/>
            <a:ext cx="3788244" cy="1499497"/>
          </a:xfrm>
        </p:spPr>
        <p:txBody>
          <a:bodyPr anchor="t" anchorCtr="0">
            <a:no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divider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1177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9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ferris wheel with lights&#10;&#10;Description automatically generated with low confidence">
            <a:extLst>
              <a:ext uri="{FF2B5EF4-FFF2-40B4-BE49-F238E27FC236}">
                <a16:creationId xmlns:a16="http://schemas.microsoft.com/office/drawing/2014/main" id="{3AC5057E-9AD9-911C-9E9E-51E8D34D0B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7571374-EF14-47C1-904A-E54BE4F7D817}"/>
              </a:ext>
            </a:extLst>
          </p:cNvPr>
          <p:cNvSpPr/>
          <p:nvPr userDrawn="1"/>
        </p:nvSpPr>
        <p:spPr>
          <a:xfrm>
            <a:off x="398639" y="-1"/>
            <a:ext cx="4587287" cy="42756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GB" sz="156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0B56AF-2B5A-43E6-A2D1-25DA00C781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9042" y="2225217"/>
            <a:ext cx="3788244" cy="492443"/>
          </a:xfrm>
        </p:spPr>
        <p:txBody>
          <a:bodyPr>
            <a:noAutofit/>
          </a:bodyPr>
          <a:lstStyle>
            <a:lvl1pPr marL="0" indent="0" algn="l">
              <a:buNone/>
              <a:defRPr sz="1778">
                <a:solidFill>
                  <a:schemeClr val="bg1"/>
                </a:solidFill>
              </a:defRPr>
            </a:lvl1pPr>
            <a:lvl2pPr marL="507995" indent="0" algn="ctr">
              <a:buNone/>
              <a:defRPr sz="2222"/>
            </a:lvl2pPr>
            <a:lvl3pPr marL="1015990" indent="0" algn="ctr">
              <a:buNone/>
              <a:defRPr sz="2000"/>
            </a:lvl3pPr>
            <a:lvl4pPr marL="1523985" indent="0" algn="ctr">
              <a:buNone/>
              <a:defRPr sz="1778"/>
            </a:lvl4pPr>
            <a:lvl5pPr marL="2031980" indent="0" algn="ctr">
              <a:buNone/>
              <a:defRPr sz="1778"/>
            </a:lvl5pPr>
            <a:lvl6pPr marL="2539975" indent="0" algn="ctr">
              <a:buNone/>
              <a:defRPr sz="1778"/>
            </a:lvl6pPr>
            <a:lvl7pPr marL="3047970" indent="0" algn="ctr">
              <a:buNone/>
              <a:defRPr sz="1778"/>
            </a:lvl7pPr>
            <a:lvl8pPr marL="3555964" indent="0" algn="ctr">
              <a:buNone/>
              <a:defRPr sz="1778"/>
            </a:lvl8pPr>
            <a:lvl9pPr marL="4063959" indent="0" algn="ctr">
              <a:buNone/>
              <a:defRPr sz="1778"/>
            </a:lvl9pPr>
          </a:lstStyle>
          <a:p>
            <a:r>
              <a:rPr lang="en-US" dirty="0"/>
              <a:t>Sub 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4EDDD3-C9AF-49EB-8A9C-0F294BCC09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9042" y="672837"/>
            <a:ext cx="3788244" cy="1499497"/>
          </a:xfrm>
        </p:spPr>
        <p:txBody>
          <a:bodyPr anchor="t" anchorCtr="0">
            <a:no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divider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2550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9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ferris wheel with lights&#10;&#10;Description automatically generated with low confidence">
            <a:extLst>
              <a:ext uri="{FF2B5EF4-FFF2-40B4-BE49-F238E27FC236}">
                <a16:creationId xmlns:a16="http://schemas.microsoft.com/office/drawing/2014/main" id="{A28C4557-5784-4E42-1B90-181F4A4A2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7571374-EF14-47C1-904A-E54BE4F7D817}"/>
              </a:ext>
            </a:extLst>
          </p:cNvPr>
          <p:cNvSpPr/>
          <p:nvPr userDrawn="1"/>
        </p:nvSpPr>
        <p:spPr>
          <a:xfrm>
            <a:off x="398639" y="-1"/>
            <a:ext cx="4587287" cy="42756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GB" sz="156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0B56AF-2B5A-43E6-A2D1-25DA00C781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9042" y="2225217"/>
            <a:ext cx="3788244" cy="492443"/>
          </a:xfrm>
        </p:spPr>
        <p:txBody>
          <a:bodyPr>
            <a:noAutofit/>
          </a:bodyPr>
          <a:lstStyle>
            <a:lvl1pPr marL="0" indent="0" algn="l">
              <a:buNone/>
              <a:defRPr sz="1778">
                <a:solidFill>
                  <a:schemeClr val="bg1"/>
                </a:solidFill>
              </a:defRPr>
            </a:lvl1pPr>
            <a:lvl2pPr marL="507995" indent="0" algn="ctr">
              <a:buNone/>
              <a:defRPr sz="2222"/>
            </a:lvl2pPr>
            <a:lvl3pPr marL="1015990" indent="0" algn="ctr">
              <a:buNone/>
              <a:defRPr sz="2000"/>
            </a:lvl3pPr>
            <a:lvl4pPr marL="1523985" indent="0" algn="ctr">
              <a:buNone/>
              <a:defRPr sz="1778"/>
            </a:lvl4pPr>
            <a:lvl5pPr marL="2031980" indent="0" algn="ctr">
              <a:buNone/>
              <a:defRPr sz="1778"/>
            </a:lvl5pPr>
            <a:lvl6pPr marL="2539975" indent="0" algn="ctr">
              <a:buNone/>
              <a:defRPr sz="1778"/>
            </a:lvl6pPr>
            <a:lvl7pPr marL="3047970" indent="0" algn="ctr">
              <a:buNone/>
              <a:defRPr sz="1778"/>
            </a:lvl7pPr>
            <a:lvl8pPr marL="3555964" indent="0" algn="ctr">
              <a:buNone/>
              <a:defRPr sz="1778"/>
            </a:lvl8pPr>
            <a:lvl9pPr marL="4063959" indent="0" algn="ctr">
              <a:buNone/>
              <a:defRPr sz="1778"/>
            </a:lvl9pPr>
          </a:lstStyle>
          <a:p>
            <a:r>
              <a:rPr lang="en-US" dirty="0"/>
              <a:t>Sub 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4EDDD3-C9AF-49EB-8A9C-0F294BCC09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9042" y="672837"/>
            <a:ext cx="3788244" cy="1499497"/>
          </a:xfrm>
        </p:spPr>
        <p:txBody>
          <a:bodyPr anchor="t" anchorCtr="0">
            <a:no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divider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0371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9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6AF9C-3F51-4B23-85DB-A68EFC93D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D8EE0-49E1-456E-8E23-E9987722A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>
                <a:solidFill>
                  <a:srgbClr val="002060"/>
                </a:solidFill>
              </a:defRPr>
            </a:lvl1pPr>
            <a:lvl2pPr>
              <a:defRPr sz="1800">
                <a:solidFill>
                  <a:srgbClr val="002060"/>
                </a:solidFill>
              </a:defRPr>
            </a:lvl2pPr>
            <a:lvl3pPr>
              <a:defRPr sz="1600">
                <a:solidFill>
                  <a:srgbClr val="002060"/>
                </a:solidFill>
              </a:defRPr>
            </a:lvl3pPr>
            <a:lvl4pPr>
              <a:defRPr sz="1200">
                <a:solidFill>
                  <a:srgbClr val="002060"/>
                </a:solidFill>
              </a:defRPr>
            </a:lvl4pPr>
            <a:lvl5pPr>
              <a:defRPr sz="1200">
                <a:solidFill>
                  <a:srgbClr val="002060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5AFE67-61B3-47E8-9314-7767FDDBFC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8640" y="871246"/>
            <a:ext cx="9359194" cy="484188"/>
          </a:xfrm>
        </p:spPr>
        <p:txBody>
          <a:bodyPr anchor="ctr" anchorCtr="0"/>
          <a:lstStyle>
            <a:lvl1pPr marL="0" indent="0">
              <a:buNone/>
              <a:defRPr sz="220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7">
            <a:extLst>
              <a:ext uri="{FF2B5EF4-FFF2-40B4-BE49-F238E27FC236}">
                <a16:creationId xmlns:a16="http://schemas.microsoft.com/office/drawing/2014/main" id="{20C2A54A-3C11-67A8-A109-5903F5C47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99700" y="5370777"/>
            <a:ext cx="957073" cy="237577"/>
          </a:xfrm>
          <a:prstGeom prst="rect">
            <a:avLst/>
          </a:prstGeom>
        </p:spPr>
        <p:txBody>
          <a:bodyPr/>
          <a:lstStyle>
            <a:lvl1pPr algn="ctr">
              <a:defRPr sz="1100">
                <a:solidFill>
                  <a:srgbClr val="002060"/>
                </a:solidFill>
              </a:defRPr>
            </a:lvl1pPr>
          </a:lstStyle>
          <a:p>
            <a:fld id="{790C35FC-E2F7-4E1E-BB04-6742D189A24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5765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6AF9C-3F51-4B23-85DB-A68EFC93D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D8EE0-49E1-456E-8E23-E9987722A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26" y="1483200"/>
            <a:ext cx="4483090" cy="3672000"/>
          </a:xfrm>
        </p:spPr>
        <p:txBody>
          <a:bodyPr/>
          <a:lstStyle>
            <a:lvl1pPr>
              <a:defRPr sz="2000">
                <a:solidFill>
                  <a:srgbClr val="002060"/>
                </a:solidFill>
              </a:defRPr>
            </a:lvl1pPr>
            <a:lvl2pPr>
              <a:defRPr sz="1800">
                <a:solidFill>
                  <a:srgbClr val="002060"/>
                </a:solidFill>
              </a:defRPr>
            </a:lvl2pPr>
            <a:lvl3pPr>
              <a:defRPr sz="1600">
                <a:solidFill>
                  <a:srgbClr val="002060"/>
                </a:solidFill>
              </a:defRPr>
            </a:lvl3pPr>
            <a:lvl4pPr>
              <a:defRPr sz="1400">
                <a:solidFill>
                  <a:srgbClr val="002060"/>
                </a:solidFill>
              </a:defRPr>
            </a:lvl4pPr>
            <a:lvl5pPr>
              <a:defRPr sz="1200">
                <a:solidFill>
                  <a:srgbClr val="00206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5AFE67-61B3-47E8-9314-7767FDDBFC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8640" y="871246"/>
            <a:ext cx="4483090" cy="484188"/>
          </a:xfrm>
        </p:spPr>
        <p:txBody>
          <a:bodyPr anchor="ctr" anchorCtr="0"/>
          <a:lstStyle>
            <a:lvl1pPr marL="0" indent="0">
              <a:buNone/>
              <a:defRPr sz="220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FBC7D61-6961-D8DE-D2EB-52C732F1F95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080000" y="1483200"/>
            <a:ext cx="4634019" cy="3672000"/>
          </a:xfrm>
        </p:spPr>
        <p:txBody>
          <a:bodyPr/>
          <a:lstStyle>
            <a:lvl1pPr>
              <a:defRPr sz="2000">
                <a:solidFill>
                  <a:srgbClr val="002060"/>
                </a:solidFill>
              </a:defRPr>
            </a:lvl1pPr>
            <a:lvl2pPr>
              <a:defRPr sz="1800">
                <a:solidFill>
                  <a:srgbClr val="002060"/>
                </a:solidFill>
              </a:defRPr>
            </a:lvl2pPr>
            <a:lvl3pPr>
              <a:defRPr sz="1600">
                <a:solidFill>
                  <a:srgbClr val="002060"/>
                </a:solidFill>
              </a:defRPr>
            </a:lvl3pPr>
            <a:lvl4pPr>
              <a:defRPr sz="1200">
                <a:solidFill>
                  <a:srgbClr val="002060"/>
                </a:solidFill>
              </a:defRPr>
            </a:lvl4pPr>
            <a:lvl5pPr>
              <a:defRPr sz="1200">
                <a:solidFill>
                  <a:srgbClr val="00206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AA0B9842-5109-9A96-2915-C86D0D012A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80000" y="871246"/>
            <a:ext cx="4619410" cy="484188"/>
          </a:xfrm>
        </p:spPr>
        <p:txBody>
          <a:bodyPr anchor="ctr" anchorCtr="0"/>
          <a:lstStyle>
            <a:lvl1pPr marL="0" indent="0">
              <a:buNone/>
              <a:defRPr sz="220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7">
            <a:extLst>
              <a:ext uri="{FF2B5EF4-FFF2-40B4-BE49-F238E27FC236}">
                <a16:creationId xmlns:a16="http://schemas.microsoft.com/office/drawing/2014/main" id="{7E3117C8-721B-187E-1561-3CC1D336BF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01463" y="5363519"/>
            <a:ext cx="957073" cy="237577"/>
          </a:xfrm>
          <a:prstGeom prst="rect">
            <a:avLst/>
          </a:prstGeom>
        </p:spPr>
        <p:txBody>
          <a:bodyPr/>
          <a:lstStyle>
            <a:lvl1pPr algn="ctr">
              <a:defRPr sz="1100">
                <a:solidFill>
                  <a:srgbClr val="002060"/>
                </a:solidFill>
              </a:defRPr>
            </a:lvl1pPr>
          </a:lstStyle>
          <a:p>
            <a:fld id="{790C35FC-E2F7-4E1E-BB04-6742D189A24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2225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ferris wheel with lights&#10;&#10;Description automatically generated with low confidence">
            <a:extLst>
              <a:ext uri="{FF2B5EF4-FFF2-40B4-BE49-F238E27FC236}">
                <a16:creationId xmlns:a16="http://schemas.microsoft.com/office/drawing/2014/main" id="{20A810A7-A1AD-95F4-05F1-E329DD25EE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" y="0"/>
            <a:ext cx="10150977" cy="5715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A373CA-8D0D-44FE-A54B-787CB8BE4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85" y="282061"/>
            <a:ext cx="6691071" cy="527020"/>
          </a:xfrm>
        </p:spPr>
        <p:txBody>
          <a:bodyPr anchor="b" anchorCtr="0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EA8B7BC-821D-4204-8193-CCD40EA47C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1526" y="1091142"/>
            <a:ext cx="6690430" cy="155733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74968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68425A3-6599-4FA1-B29B-F46802E4CD49}"/>
              </a:ext>
            </a:extLst>
          </p:cNvPr>
          <p:cNvCxnSpPr>
            <a:cxnSpLocks/>
          </p:cNvCxnSpPr>
          <p:nvPr/>
        </p:nvCxnSpPr>
        <p:spPr>
          <a:xfrm>
            <a:off x="401526" y="692936"/>
            <a:ext cx="9758474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0935AD-81E0-4161-81BD-F21EC2C05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526" y="293291"/>
            <a:ext cx="9356949" cy="39843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B658F-8D83-4D7F-A355-7A5B040489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1526" y="1483200"/>
            <a:ext cx="9356949" cy="367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631B17-AF4D-C78B-5003-77B1BA15295E}"/>
              </a:ext>
            </a:extLst>
          </p:cNvPr>
          <p:cNvSpPr txBox="1"/>
          <p:nvPr userDrawn="1"/>
        </p:nvSpPr>
        <p:spPr>
          <a:xfrm>
            <a:off x="487166" y="5303459"/>
            <a:ext cx="2140035" cy="30427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marL="0" marR="0" lvl="0" indent="0" algn="l" defTabSz="713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dirty="0">
                <a:solidFill>
                  <a:srgbClr val="002060"/>
                </a:solidFill>
              </a:rPr>
              <a:t>Copyright RiskSpectrum</a:t>
            </a:r>
            <a:endParaRPr lang="sv-SV" sz="1100" dirty="0">
              <a:solidFill>
                <a:srgbClr val="002060"/>
              </a:solidFill>
            </a:endParaRPr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CEFB646F-8BBD-967B-30C6-E88E5F3721D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0762" y="5082873"/>
            <a:ext cx="1204884" cy="60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722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  <p:sldLayoutId id="2147483677" r:id="rId3"/>
    <p:sldLayoutId id="2147483678" r:id="rId4"/>
    <p:sldLayoutId id="2147483679" r:id="rId5"/>
    <p:sldLayoutId id="2147483682" r:id="rId6"/>
    <p:sldLayoutId id="2147483688" r:id="rId7"/>
    <p:sldLayoutId id="2147483687" r:id="rId8"/>
  </p:sldLayoutIdLst>
  <p:hf hdr="0"/>
  <p:txStyles>
    <p:titleStyle>
      <a:lvl1pPr algn="l" defTabSz="101599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239998" indent="-239998" algn="l" defTabSz="1015990" rtl="0" eaLnBrk="1" latinLnBrk="0" hangingPunct="1">
        <a:lnSpc>
          <a:spcPct val="100000"/>
        </a:lnSpc>
        <a:spcBef>
          <a:spcPts val="1111"/>
        </a:spcBef>
        <a:buClr>
          <a:schemeClr val="tx2"/>
        </a:buClr>
        <a:buSzPct val="80000"/>
        <a:buFont typeface="Calibri" panose="020F0502020204030204" pitchFamily="34" charset="0"/>
        <a:buChar char="●"/>
        <a:defRPr sz="2600" kern="1200">
          <a:solidFill>
            <a:srgbClr val="002060"/>
          </a:solidFill>
          <a:latin typeface="+mn-lt"/>
          <a:ea typeface="+mn-ea"/>
          <a:cs typeface="+mn-cs"/>
        </a:defRPr>
      </a:lvl1pPr>
      <a:lvl2pPr marL="479995" indent="-239998" algn="l" defTabSz="1015990" rtl="0" eaLnBrk="1" latinLnBrk="0" hangingPunct="1">
        <a:lnSpc>
          <a:spcPct val="100000"/>
        </a:lnSpc>
        <a:spcBef>
          <a:spcPts val="556"/>
        </a:spcBef>
        <a:buClr>
          <a:schemeClr val="tx2"/>
        </a:buClr>
        <a:buFont typeface="Source Sans Pro" panose="020B0503030403020204" pitchFamily="34" charset="0"/>
        <a:buChar char="–"/>
        <a:defRPr sz="2200" kern="1200">
          <a:solidFill>
            <a:srgbClr val="002060"/>
          </a:solidFill>
          <a:latin typeface="+mn-lt"/>
          <a:ea typeface="+mn-ea"/>
          <a:cs typeface="+mn-cs"/>
        </a:defRPr>
      </a:lvl2pPr>
      <a:lvl3pPr marL="719993" indent="-239998" algn="l" defTabSz="1015990" rtl="0" eaLnBrk="1" latinLnBrk="0" hangingPunct="1">
        <a:lnSpc>
          <a:spcPct val="100000"/>
        </a:lnSpc>
        <a:spcBef>
          <a:spcPts val="556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rgbClr val="002060"/>
          </a:solidFill>
          <a:latin typeface="+mn-lt"/>
          <a:ea typeface="+mn-ea"/>
          <a:cs typeface="+mn-cs"/>
        </a:defRPr>
      </a:lvl3pPr>
      <a:lvl4pPr marL="959990" indent="-239998" algn="l" defTabSz="1015990" rtl="0" eaLnBrk="1" latinLnBrk="0" hangingPunct="1">
        <a:lnSpc>
          <a:spcPct val="100000"/>
        </a:lnSpc>
        <a:spcBef>
          <a:spcPts val="556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rgbClr val="002060"/>
          </a:solidFill>
          <a:latin typeface="+mn-lt"/>
          <a:ea typeface="+mn-ea"/>
          <a:cs typeface="+mn-cs"/>
        </a:defRPr>
      </a:lvl4pPr>
      <a:lvl5pPr marL="1199988" indent="-239998" algn="l" defTabSz="1015990" rtl="0" eaLnBrk="1" latinLnBrk="0" hangingPunct="1">
        <a:lnSpc>
          <a:spcPct val="100000"/>
        </a:lnSpc>
        <a:spcBef>
          <a:spcPts val="556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rgbClr val="002060"/>
          </a:solidFill>
          <a:latin typeface="+mn-lt"/>
          <a:ea typeface="+mn-ea"/>
          <a:cs typeface="+mn-cs"/>
        </a:defRPr>
      </a:lvl5pPr>
      <a:lvl6pPr marL="279397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30196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96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31795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1">
          <p15:clr>
            <a:srgbClr val="F26B43"/>
          </p15:clr>
        </p15:guide>
        <p15:guide id="2" pos="503">
          <p15:clr>
            <a:srgbClr val="F26B43"/>
          </p15:clr>
        </p15:guide>
        <p15:guide id="4" pos="614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3" Type="http://schemas.openxmlformats.org/officeDocument/2006/relationships/image" Target="../media/image10.jp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5" Type="http://schemas.openxmlformats.org/officeDocument/2006/relationships/image" Target="../media/image12.png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Relationship Id="rId1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13" Type="http://schemas.openxmlformats.org/officeDocument/2006/relationships/diagramColors" Target="../diagrams/colors6.xml"/><Relationship Id="rId3" Type="http://schemas.openxmlformats.org/officeDocument/2006/relationships/image" Target="../media/image12.png"/><Relationship Id="rId7" Type="http://schemas.openxmlformats.org/officeDocument/2006/relationships/diagramQuickStyle" Target="../diagrams/quickStyle5.xml"/><Relationship Id="rId12" Type="http://schemas.openxmlformats.org/officeDocument/2006/relationships/diagramQuickStyle" Target="../diagrams/quickStyle6.xml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5.xml"/><Relationship Id="rId11" Type="http://schemas.openxmlformats.org/officeDocument/2006/relationships/diagramLayout" Target="../diagrams/layout6.xml"/><Relationship Id="rId5" Type="http://schemas.openxmlformats.org/officeDocument/2006/relationships/diagramData" Target="../diagrams/data5.xml"/><Relationship Id="rId15" Type="http://schemas.openxmlformats.org/officeDocument/2006/relationships/image" Target="../media/image11.png"/><Relationship Id="rId10" Type="http://schemas.openxmlformats.org/officeDocument/2006/relationships/diagramData" Target="../diagrams/data6.xml"/><Relationship Id="rId4" Type="http://schemas.openxmlformats.org/officeDocument/2006/relationships/image" Target="../media/image10.jpg"/><Relationship Id="rId9" Type="http://schemas.microsoft.com/office/2007/relationships/diagramDrawing" Target="../diagrams/drawing5.xml"/><Relationship Id="rId14" Type="http://schemas.microsoft.com/office/2007/relationships/diagramDrawing" Target="../diagrams/drawing6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13" Type="http://schemas.microsoft.com/office/2007/relationships/diagramDrawing" Target="../diagrams/drawing8.xml"/><Relationship Id="rId3" Type="http://schemas.openxmlformats.org/officeDocument/2006/relationships/image" Target="../media/image10.jpg"/><Relationship Id="rId7" Type="http://schemas.openxmlformats.org/officeDocument/2006/relationships/diagramColors" Target="../diagrams/colors7.xml"/><Relationship Id="rId12" Type="http://schemas.openxmlformats.org/officeDocument/2006/relationships/diagramColors" Target="../diagrams/colors8.xml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7.xml"/><Relationship Id="rId11" Type="http://schemas.openxmlformats.org/officeDocument/2006/relationships/diagramQuickStyle" Target="../diagrams/quickStyle8.xml"/><Relationship Id="rId5" Type="http://schemas.openxmlformats.org/officeDocument/2006/relationships/diagramLayout" Target="../diagrams/layout7.xml"/><Relationship Id="rId15" Type="http://schemas.openxmlformats.org/officeDocument/2006/relationships/image" Target="../media/image12.png"/><Relationship Id="rId10" Type="http://schemas.openxmlformats.org/officeDocument/2006/relationships/diagramLayout" Target="../diagrams/layout8.xml"/><Relationship Id="rId4" Type="http://schemas.openxmlformats.org/officeDocument/2006/relationships/diagramData" Target="../diagrams/data7.xml"/><Relationship Id="rId9" Type="http://schemas.openxmlformats.org/officeDocument/2006/relationships/diagramData" Target="../diagrams/data8.xml"/><Relationship Id="rId1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ola.backstrom@riskspectrum.com" TargetMode="External"/><Relationship Id="rId2" Type="http://schemas.openxmlformats.org/officeDocument/2006/relationships/hyperlink" Target="mailto:sales@riskspectrum.com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mailto:pavel.krcal@riskspectrum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1428849-B0D9-4B9B-923C-D1CB3EAA76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/>
              <a:t>PSAM18</a:t>
            </a:r>
            <a:br>
              <a:rPr lang="en-GB" b="1" dirty="0"/>
            </a:br>
            <a:r>
              <a:rPr lang="en-GB" b="1" dirty="0"/>
              <a:t>Ola Bäckström, Pavel Krcal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0402C2-3AE3-4753-9482-99B0395128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9042" y="672837"/>
            <a:ext cx="8070638" cy="1499497"/>
          </a:xfrm>
        </p:spPr>
        <p:txBody>
          <a:bodyPr/>
          <a:lstStyle/>
          <a:p>
            <a:r>
              <a:rPr lang="en-US" dirty="0"/>
              <a:t>Automation in PSA Development, Maintenance and Applications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5A267D-29FD-473E-859E-56A2EF1C8877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GB" dirty="0"/>
              <a:t>2026-07-24</a:t>
            </a:r>
          </a:p>
        </p:txBody>
      </p:sp>
    </p:spTree>
    <p:extLst>
      <p:ext uri="{BB962C8B-B14F-4D97-AF65-F5344CB8AC3E}">
        <p14:creationId xmlns:p14="http://schemas.microsoft.com/office/powerpoint/2010/main" val="453262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ACCA3-62A8-4AB1-B87D-2F7CDE495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RiskSpectrum </a:t>
            </a:r>
            <a:r>
              <a:rPr lang="en-US" dirty="0" err="1"/>
              <a:t>ModelBuilder</a:t>
            </a:r>
            <a:r>
              <a:rPr lang="en-US" dirty="0"/>
              <a:t> (KB3)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497B21-F9C7-4C50-BAAC-ABD3D37020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472474" y="5296959"/>
            <a:ext cx="2286000" cy="30427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713232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90C35FC-E2F7-4E1E-BB04-6742D189A249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20" name="Text Box 13">
            <a:extLst>
              <a:ext uri="{FF2B5EF4-FFF2-40B4-BE49-F238E27FC236}">
                <a16:creationId xmlns:a16="http://schemas.microsoft.com/office/drawing/2014/main" id="{3D616CB2-63A8-47D9-B9D7-077641715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1186" y="2381490"/>
            <a:ext cx="2188104" cy="707886"/>
          </a:xfrm>
          <a:prstGeom prst="rect">
            <a:avLst/>
          </a:prstGeom>
          <a:solidFill>
            <a:schemeClr val="tx2"/>
          </a:solidFill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855878">
              <a:spcBef>
                <a:spcPct val="0"/>
              </a:spcBef>
              <a:buNone/>
              <a:defRPr/>
            </a:pPr>
            <a:r>
              <a:rPr lang="en-US" altLang="fr-FR" sz="2000" dirty="0">
                <a:solidFill>
                  <a:srgbClr val="FFFFFF"/>
                </a:solidFill>
                <a:latin typeface="Source Sans Pro"/>
              </a:rPr>
              <a:t>Monte Carlo simulation (YAMS) </a:t>
            </a:r>
          </a:p>
        </p:txBody>
      </p:sp>
      <p:sp>
        <p:nvSpPr>
          <p:cNvPr id="21" name="Flèche droite 11">
            <a:extLst>
              <a:ext uri="{FF2B5EF4-FFF2-40B4-BE49-F238E27FC236}">
                <a16:creationId xmlns:a16="http://schemas.microsoft.com/office/drawing/2014/main" id="{585E883B-0B31-4DEB-94AB-956308B24C73}"/>
              </a:ext>
            </a:extLst>
          </p:cNvPr>
          <p:cNvSpPr/>
          <p:nvPr/>
        </p:nvSpPr>
        <p:spPr bwMode="auto">
          <a:xfrm>
            <a:off x="7003262" y="1874905"/>
            <a:ext cx="592780" cy="429285"/>
          </a:xfrm>
          <a:prstGeom prst="rightArrow">
            <a:avLst/>
          </a:prstGeom>
          <a:solidFill>
            <a:srgbClr val="3B8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5878">
              <a:defRPr/>
            </a:pPr>
            <a:endParaRPr lang="fr-FR" sz="1404" dirty="0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22" name="Text Box 16">
            <a:extLst>
              <a:ext uri="{FF2B5EF4-FFF2-40B4-BE49-F238E27FC236}">
                <a16:creationId xmlns:a16="http://schemas.microsoft.com/office/drawing/2014/main" id="{CAE24DD3-D0EA-422D-B9B7-C4F0B8FEE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1186" y="1322775"/>
            <a:ext cx="2192978" cy="1015663"/>
          </a:xfrm>
          <a:prstGeom prst="rect">
            <a:avLst/>
          </a:prstGeom>
          <a:solidFill>
            <a:schemeClr val="tx2"/>
          </a:solidFill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855878">
              <a:spcBef>
                <a:spcPct val="0"/>
              </a:spcBef>
              <a:buNone/>
            </a:pPr>
            <a:r>
              <a:rPr lang="fr-FR" altLang="fr-FR" sz="2000" dirty="0">
                <a:solidFill>
                  <a:srgbClr val="FFFFFF"/>
                </a:solidFill>
                <a:latin typeface="Source Sans Pro"/>
              </a:rPr>
              <a:t>Fault trees (RiskSpectrum PSA)</a:t>
            </a:r>
          </a:p>
        </p:txBody>
      </p:sp>
      <p:sp>
        <p:nvSpPr>
          <p:cNvPr id="23" name="ZoneTexte 33">
            <a:extLst>
              <a:ext uri="{FF2B5EF4-FFF2-40B4-BE49-F238E27FC236}">
                <a16:creationId xmlns:a16="http://schemas.microsoft.com/office/drawing/2014/main" id="{7B06772A-B337-48C9-B9B5-2C083C6ACA1D}"/>
              </a:ext>
            </a:extLst>
          </p:cNvPr>
          <p:cNvSpPr txBox="1"/>
          <p:nvPr/>
        </p:nvSpPr>
        <p:spPr>
          <a:xfrm>
            <a:off x="7596042" y="962801"/>
            <a:ext cx="1186722" cy="37266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 defTabSz="855878"/>
            <a:r>
              <a:rPr lang="en-US" sz="2400" dirty="0">
                <a:solidFill>
                  <a:srgbClr val="3B8EDE"/>
                </a:solidFill>
                <a:latin typeface="Source Sans Pro"/>
              </a:rPr>
              <a:t>Solvers</a:t>
            </a:r>
            <a:endParaRPr lang="en-US" sz="1920" dirty="0">
              <a:solidFill>
                <a:srgbClr val="3B8EDE"/>
              </a:solidFill>
              <a:latin typeface="Source Sans Pro"/>
            </a:endParaRPr>
          </a:p>
        </p:txBody>
      </p:sp>
      <p:sp>
        <p:nvSpPr>
          <p:cNvPr id="27" name="ZoneTexte 33">
            <a:extLst>
              <a:ext uri="{FF2B5EF4-FFF2-40B4-BE49-F238E27FC236}">
                <a16:creationId xmlns:a16="http://schemas.microsoft.com/office/drawing/2014/main" id="{2BBE8B56-2E74-4630-9145-E4C39619B2DD}"/>
              </a:ext>
            </a:extLst>
          </p:cNvPr>
          <p:cNvSpPr txBox="1"/>
          <p:nvPr/>
        </p:nvSpPr>
        <p:spPr>
          <a:xfrm>
            <a:off x="552123" y="962801"/>
            <a:ext cx="2112090" cy="37266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 defTabSz="855878"/>
            <a:r>
              <a:rPr lang="en-US" sz="2400" dirty="0">
                <a:solidFill>
                  <a:srgbClr val="3B8EDE"/>
                </a:solidFill>
                <a:latin typeface="Source Sans Pro"/>
              </a:rPr>
              <a:t>System model</a:t>
            </a:r>
            <a:endParaRPr lang="en-US" sz="1920" dirty="0">
              <a:solidFill>
                <a:srgbClr val="3B8EDE"/>
              </a:solidFill>
              <a:latin typeface="Source Sans Pro"/>
            </a:endParaRPr>
          </a:p>
        </p:txBody>
      </p:sp>
      <p:sp>
        <p:nvSpPr>
          <p:cNvPr id="28" name="ZoneTexte 33">
            <a:extLst>
              <a:ext uri="{FF2B5EF4-FFF2-40B4-BE49-F238E27FC236}">
                <a16:creationId xmlns:a16="http://schemas.microsoft.com/office/drawing/2014/main" id="{46FB26D2-E1AD-495C-B66A-823E0518B855}"/>
              </a:ext>
            </a:extLst>
          </p:cNvPr>
          <p:cNvSpPr txBox="1"/>
          <p:nvPr/>
        </p:nvSpPr>
        <p:spPr>
          <a:xfrm>
            <a:off x="3540950" y="962801"/>
            <a:ext cx="3403406" cy="37266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 defTabSz="855878"/>
            <a:r>
              <a:rPr lang="en-US" sz="2400" dirty="0" err="1">
                <a:solidFill>
                  <a:srgbClr val="3B8EDE"/>
                </a:solidFill>
                <a:latin typeface="Source Sans Pro"/>
              </a:rPr>
              <a:t>ModelBuilder</a:t>
            </a:r>
            <a:r>
              <a:rPr lang="en-US" sz="2400" dirty="0">
                <a:solidFill>
                  <a:srgbClr val="3B8EDE"/>
                </a:solidFill>
                <a:latin typeface="Source Sans Pro"/>
              </a:rPr>
              <a:t> – Platform </a:t>
            </a:r>
            <a:endParaRPr lang="en-US" sz="1920" dirty="0">
              <a:solidFill>
                <a:srgbClr val="3B8EDE"/>
              </a:solidFill>
              <a:latin typeface="Source Sans Pro"/>
            </a:endParaRPr>
          </a:p>
        </p:txBody>
      </p:sp>
      <p:pic>
        <p:nvPicPr>
          <p:cNvPr id="4" name="Picture 3" descr="Two people reviewing papers together">
            <a:extLst>
              <a:ext uri="{FF2B5EF4-FFF2-40B4-BE49-F238E27FC236}">
                <a16:creationId xmlns:a16="http://schemas.microsoft.com/office/drawing/2014/main" id="{C17F7FCD-02DC-E76E-7A84-27E97ADF5C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0" r="13239"/>
          <a:stretch/>
        </p:blipFill>
        <p:spPr>
          <a:xfrm>
            <a:off x="392053" y="1331613"/>
            <a:ext cx="2432230" cy="1525887"/>
          </a:xfrm>
          <a:prstGeom prst="rect">
            <a:avLst/>
          </a:prstGeom>
        </p:spPr>
      </p:pic>
      <p:sp>
        <p:nvSpPr>
          <p:cNvPr id="26" name="Double flèche horizontale 13">
            <a:extLst>
              <a:ext uri="{FF2B5EF4-FFF2-40B4-BE49-F238E27FC236}">
                <a16:creationId xmlns:a16="http://schemas.microsoft.com/office/drawing/2014/main" id="{434C8789-D9DF-4789-BA04-202FF9E2824F}"/>
              </a:ext>
            </a:extLst>
          </p:cNvPr>
          <p:cNvSpPr/>
          <p:nvPr/>
        </p:nvSpPr>
        <p:spPr>
          <a:xfrm>
            <a:off x="2877289" y="1874905"/>
            <a:ext cx="646976" cy="439301"/>
          </a:xfrm>
          <a:prstGeom prst="leftRightArrow">
            <a:avLst/>
          </a:prstGeom>
          <a:solidFill>
            <a:srgbClr val="3B8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5878"/>
            <a:endParaRPr lang="fr-FR" sz="1685" dirty="0">
              <a:solidFill>
                <a:srgbClr val="FFFFFF"/>
              </a:solidFill>
              <a:latin typeface="Source Sans Pro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1E7CCE5-5C14-86C7-D983-AA139C0EC70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147981" y="4023646"/>
          <a:ext cx="3760055" cy="1273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C932806F-E979-23BC-83BF-978218ACD6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99700" y="5296958"/>
            <a:ext cx="957073" cy="304271"/>
          </a:xfrm>
          <a:prstGeom prst="rect">
            <a:avLst/>
          </a:prstGeom>
        </p:spPr>
        <p:txBody>
          <a:bodyPr/>
          <a:lstStyle/>
          <a:p>
            <a:fld id="{790C35FC-E2F7-4E1E-BB04-6742D189A249}" type="slidenum">
              <a:rPr lang="en-GB" smtClean="0"/>
              <a:pPr/>
              <a:t>10</a:t>
            </a:fld>
            <a:endParaRPr lang="en-GB" dirty="0"/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5DBED711-AE78-5C18-7426-91966CE6C4D1}"/>
              </a:ext>
            </a:extLst>
          </p:cNvPr>
          <p:cNvGraphicFramePr>
            <a:graphicFrameLocks/>
          </p:cNvGraphicFramePr>
          <p:nvPr/>
        </p:nvGraphicFramePr>
        <p:xfrm>
          <a:off x="7596042" y="4023646"/>
          <a:ext cx="1890726" cy="1250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9" name="Picture 12" descr="Risk- &amp; Reliability data">
            <a:extLst>
              <a:ext uri="{FF2B5EF4-FFF2-40B4-BE49-F238E27FC236}">
                <a16:creationId xmlns:a16="http://schemas.microsoft.com/office/drawing/2014/main" id="{1090FB29-7195-4C58-8D45-106C2C00DF4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517" y="4535726"/>
            <a:ext cx="899089" cy="800247"/>
          </a:xfrm>
          <a:prstGeom prst="rect">
            <a:avLst/>
          </a:prstGeom>
          <a:ln>
            <a:noFill/>
          </a:ln>
          <a:effectLst/>
        </p:spPr>
      </p:pic>
      <p:sp>
        <p:nvSpPr>
          <p:cNvPr id="30" name="ZoneTexte 3">
            <a:extLst>
              <a:ext uri="{FF2B5EF4-FFF2-40B4-BE49-F238E27FC236}">
                <a16:creationId xmlns:a16="http://schemas.microsoft.com/office/drawing/2014/main" id="{F2C4D640-491F-400C-9AA3-A6722D4090A6}"/>
              </a:ext>
            </a:extLst>
          </p:cNvPr>
          <p:cNvSpPr txBox="1"/>
          <p:nvPr/>
        </p:nvSpPr>
        <p:spPr>
          <a:xfrm>
            <a:off x="3147980" y="3637280"/>
            <a:ext cx="3760055" cy="33388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/>
          <a:p>
            <a:pPr algn="ctr" defTabSz="855878"/>
            <a:r>
              <a:rPr lang="en-US" sz="2400" dirty="0">
                <a:solidFill>
                  <a:srgbClr val="3B8EDE"/>
                </a:solidFill>
                <a:latin typeface="Source Sans Pro"/>
              </a:rPr>
              <a:t>Knowledge base (Figaro language)</a:t>
            </a:r>
          </a:p>
        </p:txBody>
      </p:sp>
      <p:sp>
        <p:nvSpPr>
          <p:cNvPr id="24" name="Flèche droite 14">
            <a:extLst>
              <a:ext uri="{FF2B5EF4-FFF2-40B4-BE49-F238E27FC236}">
                <a16:creationId xmlns:a16="http://schemas.microsoft.com/office/drawing/2014/main" id="{CD351E0F-B80E-47F3-959E-4C14DEF5E78E}"/>
              </a:ext>
            </a:extLst>
          </p:cNvPr>
          <p:cNvSpPr/>
          <p:nvPr/>
        </p:nvSpPr>
        <p:spPr bwMode="auto">
          <a:xfrm rot="16200000">
            <a:off x="3906366" y="3229921"/>
            <a:ext cx="333882" cy="428421"/>
          </a:xfrm>
          <a:prstGeom prst="rightArrow">
            <a:avLst/>
          </a:prstGeom>
          <a:solidFill>
            <a:srgbClr val="3B8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5878">
              <a:defRPr/>
            </a:pPr>
            <a:endParaRPr lang="fr-FR" sz="1404" dirty="0">
              <a:solidFill>
                <a:srgbClr val="FFFFFF"/>
              </a:solidFill>
              <a:latin typeface="Source Sans Pro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953148-245B-7938-B514-B7C44AA0FB89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b="12615"/>
          <a:stretch/>
        </p:blipFill>
        <p:spPr>
          <a:xfrm>
            <a:off x="3577271" y="1334491"/>
            <a:ext cx="3390847" cy="19164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F139405-AF6C-004C-BBB1-323BA66D3526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t="2" b="24392"/>
          <a:stretch/>
        </p:blipFill>
        <p:spPr>
          <a:xfrm>
            <a:off x="3570020" y="1331613"/>
            <a:ext cx="3409480" cy="189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280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0BB834-2BFB-EBEF-D151-AEFF57B23EEF}"/>
              </a:ext>
            </a:extLst>
          </p:cNvPr>
          <p:cNvSpPr/>
          <p:nvPr/>
        </p:nvSpPr>
        <p:spPr>
          <a:xfrm>
            <a:off x="336884" y="3186229"/>
            <a:ext cx="6900573" cy="2142816"/>
          </a:xfrm>
          <a:prstGeom prst="round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EDE9711-B280-A8D7-6685-8B02546C27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615"/>
          <a:stretch/>
        </p:blipFill>
        <p:spPr>
          <a:xfrm>
            <a:off x="3577271" y="1334491"/>
            <a:ext cx="3390847" cy="19164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FACCA3-62A8-4AB1-B87D-2F7CDE495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RiskSpectrum </a:t>
            </a:r>
            <a:r>
              <a:rPr lang="en-US" dirty="0" err="1"/>
              <a:t>ModelBuilder</a:t>
            </a:r>
            <a:r>
              <a:rPr lang="en-US" dirty="0"/>
              <a:t> (KB3)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497B21-F9C7-4C50-BAAC-ABD3D37020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472474" y="5296959"/>
            <a:ext cx="2286000" cy="30427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713232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90C35FC-E2F7-4E1E-BB04-6742D189A249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20" name="Text Box 13">
            <a:extLst>
              <a:ext uri="{FF2B5EF4-FFF2-40B4-BE49-F238E27FC236}">
                <a16:creationId xmlns:a16="http://schemas.microsoft.com/office/drawing/2014/main" id="{3D616CB2-63A8-47D9-B9D7-077641715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1186" y="2381490"/>
            <a:ext cx="2188104" cy="707886"/>
          </a:xfrm>
          <a:prstGeom prst="rect">
            <a:avLst/>
          </a:prstGeom>
          <a:solidFill>
            <a:schemeClr val="tx2"/>
          </a:solidFill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855878">
              <a:spcBef>
                <a:spcPct val="0"/>
              </a:spcBef>
              <a:buNone/>
              <a:defRPr/>
            </a:pPr>
            <a:r>
              <a:rPr lang="en-US" altLang="fr-FR" sz="2000" dirty="0">
                <a:solidFill>
                  <a:srgbClr val="FFFFFF"/>
                </a:solidFill>
                <a:latin typeface="Source Sans Pro"/>
              </a:rPr>
              <a:t>Monte Carlo simulation (YAMS) </a:t>
            </a:r>
          </a:p>
        </p:txBody>
      </p:sp>
      <p:sp>
        <p:nvSpPr>
          <p:cNvPr id="21" name="Flèche droite 11">
            <a:extLst>
              <a:ext uri="{FF2B5EF4-FFF2-40B4-BE49-F238E27FC236}">
                <a16:creationId xmlns:a16="http://schemas.microsoft.com/office/drawing/2014/main" id="{585E883B-0B31-4DEB-94AB-956308B24C73}"/>
              </a:ext>
            </a:extLst>
          </p:cNvPr>
          <p:cNvSpPr/>
          <p:nvPr/>
        </p:nvSpPr>
        <p:spPr bwMode="auto">
          <a:xfrm>
            <a:off x="7003262" y="1874905"/>
            <a:ext cx="592780" cy="429285"/>
          </a:xfrm>
          <a:prstGeom prst="rightArrow">
            <a:avLst/>
          </a:prstGeom>
          <a:solidFill>
            <a:srgbClr val="3B8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5878">
              <a:defRPr/>
            </a:pPr>
            <a:endParaRPr lang="fr-FR" sz="1404" dirty="0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22" name="Text Box 16">
            <a:extLst>
              <a:ext uri="{FF2B5EF4-FFF2-40B4-BE49-F238E27FC236}">
                <a16:creationId xmlns:a16="http://schemas.microsoft.com/office/drawing/2014/main" id="{CAE24DD3-D0EA-422D-B9B7-C4F0B8FEE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1186" y="1322775"/>
            <a:ext cx="2192978" cy="1015663"/>
          </a:xfrm>
          <a:prstGeom prst="rect">
            <a:avLst/>
          </a:prstGeom>
          <a:solidFill>
            <a:schemeClr val="tx2"/>
          </a:solidFill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855878">
              <a:spcBef>
                <a:spcPct val="0"/>
              </a:spcBef>
              <a:buNone/>
            </a:pPr>
            <a:r>
              <a:rPr lang="fr-FR" altLang="fr-FR" sz="2000" dirty="0">
                <a:solidFill>
                  <a:srgbClr val="FFFFFF"/>
                </a:solidFill>
                <a:latin typeface="Source Sans Pro"/>
              </a:rPr>
              <a:t>Fault trees (RiskSpectrum PSA)</a:t>
            </a:r>
          </a:p>
        </p:txBody>
      </p:sp>
      <p:sp>
        <p:nvSpPr>
          <p:cNvPr id="23" name="ZoneTexte 33">
            <a:extLst>
              <a:ext uri="{FF2B5EF4-FFF2-40B4-BE49-F238E27FC236}">
                <a16:creationId xmlns:a16="http://schemas.microsoft.com/office/drawing/2014/main" id="{7B06772A-B337-48C9-B9B5-2C083C6ACA1D}"/>
              </a:ext>
            </a:extLst>
          </p:cNvPr>
          <p:cNvSpPr txBox="1"/>
          <p:nvPr/>
        </p:nvSpPr>
        <p:spPr>
          <a:xfrm>
            <a:off x="7596042" y="962801"/>
            <a:ext cx="1186722" cy="37266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 defTabSz="855878"/>
            <a:r>
              <a:rPr lang="en-US" sz="2400" dirty="0">
                <a:solidFill>
                  <a:srgbClr val="3B8EDE"/>
                </a:solidFill>
                <a:latin typeface="Source Sans Pro"/>
              </a:rPr>
              <a:t>Solvers</a:t>
            </a:r>
            <a:endParaRPr lang="en-US" sz="1920" dirty="0">
              <a:solidFill>
                <a:srgbClr val="3B8EDE"/>
              </a:solidFill>
              <a:latin typeface="Source Sans Pro"/>
            </a:endParaRPr>
          </a:p>
        </p:txBody>
      </p:sp>
      <p:sp>
        <p:nvSpPr>
          <p:cNvPr id="27" name="ZoneTexte 33">
            <a:extLst>
              <a:ext uri="{FF2B5EF4-FFF2-40B4-BE49-F238E27FC236}">
                <a16:creationId xmlns:a16="http://schemas.microsoft.com/office/drawing/2014/main" id="{2BBE8B56-2E74-4630-9145-E4C39619B2DD}"/>
              </a:ext>
            </a:extLst>
          </p:cNvPr>
          <p:cNvSpPr txBox="1"/>
          <p:nvPr/>
        </p:nvSpPr>
        <p:spPr>
          <a:xfrm>
            <a:off x="552123" y="962801"/>
            <a:ext cx="2112090" cy="37266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 defTabSz="855878"/>
            <a:r>
              <a:rPr lang="en-US" sz="2400" dirty="0">
                <a:solidFill>
                  <a:srgbClr val="3B8EDE"/>
                </a:solidFill>
                <a:latin typeface="Source Sans Pro"/>
              </a:rPr>
              <a:t>System model</a:t>
            </a:r>
            <a:endParaRPr lang="en-US" sz="1920" dirty="0">
              <a:solidFill>
                <a:srgbClr val="3B8EDE"/>
              </a:solidFill>
              <a:latin typeface="Source Sans Pro"/>
            </a:endParaRPr>
          </a:p>
        </p:txBody>
      </p:sp>
      <p:sp>
        <p:nvSpPr>
          <p:cNvPr id="28" name="ZoneTexte 33">
            <a:extLst>
              <a:ext uri="{FF2B5EF4-FFF2-40B4-BE49-F238E27FC236}">
                <a16:creationId xmlns:a16="http://schemas.microsoft.com/office/drawing/2014/main" id="{46FB26D2-E1AD-495C-B66A-823E0518B855}"/>
              </a:ext>
            </a:extLst>
          </p:cNvPr>
          <p:cNvSpPr txBox="1"/>
          <p:nvPr/>
        </p:nvSpPr>
        <p:spPr>
          <a:xfrm>
            <a:off x="3540950" y="962801"/>
            <a:ext cx="3403406" cy="37266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 defTabSz="855878"/>
            <a:r>
              <a:rPr lang="en-US" sz="2400" dirty="0" err="1">
                <a:solidFill>
                  <a:srgbClr val="3B8EDE"/>
                </a:solidFill>
                <a:latin typeface="Source Sans Pro"/>
              </a:rPr>
              <a:t>ModelBuilder</a:t>
            </a:r>
            <a:r>
              <a:rPr lang="en-US" sz="2400" dirty="0">
                <a:solidFill>
                  <a:srgbClr val="3B8EDE"/>
                </a:solidFill>
                <a:latin typeface="Source Sans Pro"/>
              </a:rPr>
              <a:t> – Platform </a:t>
            </a:r>
            <a:endParaRPr lang="en-US" sz="1920" dirty="0">
              <a:solidFill>
                <a:srgbClr val="3B8EDE"/>
              </a:solidFill>
              <a:latin typeface="Source Sans Pro"/>
            </a:endParaRPr>
          </a:p>
        </p:txBody>
      </p:sp>
      <p:pic>
        <p:nvPicPr>
          <p:cNvPr id="4" name="Picture 3" descr="Two people reviewing papers together">
            <a:extLst>
              <a:ext uri="{FF2B5EF4-FFF2-40B4-BE49-F238E27FC236}">
                <a16:creationId xmlns:a16="http://schemas.microsoft.com/office/drawing/2014/main" id="{C17F7FCD-02DC-E76E-7A84-27E97ADF5CD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0" r="13239"/>
          <a:stretch/>
        </p:blipFill>
        <p:spPr>
          <a:xfrm>
            <a:off x="392053" y="1331613"/>
            <a:ext cx="2432230" cy="1525887"/>
          </a:xfrm>
          <a:prstGeom prst="rect">
            <a:avLst/>
          </a:prstGeom>
        </p:spPr>
      </p:pic>
      <p:sp>
        <p:nvSpPr>
          <p:cNvPr id="26" name="Double flèche horizontale 13">
            <a:extLst>
              <a:ext uri="{FF2B5EF4-FFF2-40B4-BE49-F238E27FC236}">
                <a16:creationId xmlns:a16="http://schemas.microsoft.com/office/drawing/2014/main" id="{434C8789-D9DF-4789-BA04-202FF9E2824F}"/>
              </a:ext>
            </a:extLst>
          </p:cNvPr>
          <p:cNvSpPr/>
          <p:nvPr/>
        </p:nvSpPr>
        <p:spPr>
          <a:xfrm>
            <a:off x="2877289" y="1874905"/>
            <a:ext cx="646976" cy="439301"/>
          </a:xfrm>
          <a:prstGeom prst="leftRightArrow">
            <a:avLst/>
          </a:prstGeom>
          <a:solidFill>
            <a:srgbClr val="3B8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5878"/>
            <a:endParaRPr lang="fr-FR" sz="1685" dirty="0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C932806F-E979-23BC-83BF-978218ACD6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99700" y="5296958"/>
            <a:ext cx="957073" cy="304271"/>
          </a:xfrm>
          <a:prstGeom prst="rect">
            <a:avLst/>
          </a:prstGeom>
        </p:spPr>
        <p:txBody>
          <a:bodyPr/>
          <a:lstStyle/>
          <a:p>
            <a:fld id="{790C35FC-E2F7-4E1E-BB04-6742D189A249}" type="slidenum">
              <a:rPr lang="en-GB" smtClean="0"/>
              <a:pPr/>
              <a:t>11</a:t>
            </a:fld>
            <a:endParaRPr lang="en-GB" dirty="0"/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5DBED711-AE78-5C18-7426-91966CE6C4D1}"/>
              </a:ext>
            </a:extLst>
          </p:cNvPr>
          <p:cNvGraphicFramePr>
            <a:graphicFrameLocks/>
          </p:cNvGraphicFramePr>
          <p:nvPr/>
        </p:nvGraphicFramePr>
        <p:xfrm>
          <a:off x="7596042" y="4023646"/>
          <a:ext cx="1890726" cy="1250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ZoneTexte 3">
            <a:extLst>
              <a:ext uri="{FF2B5EF4-FFF2-40B4-BE49-F238E27FC236}">
                <a16:creationId xmlns:a16="http://schemas.microsoft.com/office/drawing/2014/main" id="{FA13B42D-581D-2789-51EE-ABC06442C867}"/>
              </a:ext>
            </a:extLst>
          </p:cNvPr>
          <p:cNvSpPr txBox="1"/>
          <p:nvPr/>
        </p:nvSpPr>
        <p:spPr>
          <a:xfrm>
            <a:off x="476397" y="3278893"/>
            <a:ext cx="2400892" cy="1473306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/>
          <a:p>
            <a:pPr defTabSz="855878"/>
            <a:r>
              <a:rPr lang="en-US" sz="1600" dirty="0">
                <a:solidFill>
                  <a:srgbClr val="3B8EDE"/>
                </a:solidFill>
                <a:latin typeface="Source Sans Pro"/>
              </a:rPr>
              <a:t>Library of components:</a:t>
            </a:r>
          </a:p>
          <a:p>
            <a:pPr marL="342900" indent="-342900" defTabSz="855878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B8EDE"/>
                </a:solidFill>
                <a:latin typeface="Source Sans Pro"/>
              </a:rPr>
              <a:t>Defined by an expert</a:t>
            </a:r>
          </a:p>
          <a:p>
            <a:pPr marL="342900" indent="-342900" defTabSz="855878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B8EDE"/>
                </a:solidFill>
                <a:latin typeface="Source Sans Pro"/>
              </a:rPr>
              <a:t>Reliability knowledge</a:t>
            </a:r>
          </a:p>
          <a:p>
            <a:pPr marL="342900" indent="-342900" defTabSz="855878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B8EDE"/>
                </a:solidFill>
                <a:latin typeface="Source Sans Pro"/>
              </a:rPr>
              <a:t>Domain knowledge</a:t>
            </a:r>
          </a:p>
          <a:p>
            <a:pPr marL="342900" indent="-342900" defTabSz="855878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B8EDE"/>
                </a:solidFill>
                <a:latin typeface="Source Sans Pro"/>
              </a:rPr>
              <a:t>Validated once</a:t>
            </a:r>
          </a:p>
        </p:txBody>
      </p:sp>
      <p:graphicFrame>
        <p:nvGraphicFramePr>
          <p:cNvPr id="12" name="Content Placeholder 5">
            <a:extLst>
              <a:ext uri="{FF2B5EF4-FFF2-40B4-BE49-F238E27FC236}">
                <a16:creationId xmlns:a16="http://schemas.microsoft.com/office/drawing/2014/main" id="{78106A2C-AA9E-D7C3-9670-2CFFC3AACE69}"/>
              </a:ext>
            </a:extLst>
          </p:cNvPr>
          <p:cNvGraphicFramePr>
            <a:graphicFrameLocks/>
          </p:cNvGraphicFramePr>
          <p:nvPr/>
        </p:nvGraphicFramePr>
        <p:xfrm>
          <a:off x="3147981" y="4023646"/>
          <a:ext cx="3760055" cy="1273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pic>
        <p:nvPicPr>
          <p:cNvPr id="13" name="Picture 12" descr="Risk- &amp; Reliability data">
            <a:extLst>
              <a:ext uri="{FF2B5EF4-FFF2-40B4-BE49-F238E27FC236}">
                <a16:creationId xmlns:a16="http://schemas.microsoft.com/office/drawing/2014/main" id="{587F51CC-16A2-49AB-533D-38EC06FE21D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517" y="4535726"/>
            <a:ext cx="899089" cy="800247"/>
          </a:xfrm>
          <a:prstGeom prst="rect">
            <a:avLst/>
          </a:prstGeom>
          <a:ln>
            <a:noFill/>
          </a:ln>
          <a:effectLst/>
        </p:spPr>
      </p:pic>
      <p:sp>
        <p:nvSpPr>
          <p:cNvPr id="14" name="ZoneTexte 3">
            <a:extLst>
              <a:ext uri="{FF2B5EF4-FFF2-40B4-BE49-F238E27FC236}">
                <a16:creationId xmlns:a16="http://schemas.microsoft.com/office/drawing/2014/main" id="{1BC83FCA-2656-2505-AF60-E65DA8C709E8}"/>
              </a:ext>
            </a:extLst>
          </p:cNvPr>
          <p:cNvSpPr txBox="1"/>
          <p:nvPr/>
        </p:nvSpPr>
        <p:spPr>
          <a:xfrm>
            <a:off x="3147980" y="3637280"/>
            <a:ext cx="3760055" cy="33388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/>
          <a:p>
            <a:pPr algn="ctr" defTabSz="855878"/>
            <a:r>
              <a:rPr lang="en-US" sz="2400" dirty="0">
                <a:solidFill>
                  <a:srgbClr val="3B8EDE"/>
                </a:solidFill>
                <a:latin typeface="Source Sans Pro"/>
              </a:rPr>
              <a:t>Knowledge base (Figaro language)</a:t>
            </a:r>
          </a:p>
        </p:txBody>
      </p:sp>
      <p:sp>
        <p:nvSpPr>
          <p:cNvPr id="15" name="Flèche droite 14">
            <a:extLst>
              <a:ext uri="{FF2B5EF4-FFF2-40B4-BE49-F238E27FC236}">
                <a16:creationId xmlns:a16="http://schemas.microsoft.com/office/drawing/2014/main" id="{A95DA3CF-C688-F74E-67D3-AA614780060A}"/>
              </a:ext>
            </a:extLst>
          </p:cNvPr>
          <p:cNvSpPr/>
          <p:nvPr/>
        </p:nvSpPr>
        <p:spPr bwMode="auto">
          <a:xfrm rot="16200000">
            <a:off x="3906366" y="3229921"/>
            <a:ext cx="333882" cy="428421"/>
          </a:xfrm>
          <a:prstGeom prst="rightArrow">
            <a:avLst/>
          </a:prstGeom>
          <a:solidFill>
            <a:srgbClr val="3B8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5878">
              <a:defRPr/>
            </a:pPr>
            <a:endParaRPr lang="fr-FR" sz="1404" dirty="0">
              <a:solidFill>
                <a:srgbClr val="FFFFFF"/>
              </a:solidFill>
              <a:latin typeface="Source Sans Pr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44172E9-DE74-804A-3C64-A902257FD7A8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t="2" b="24392"/>
          <a:stretch/>
        </p:blipFill>
        <p:spPr>
          <a:xfrm>
            <a:off x="3570020" y="1331613"/>
            <a:ext cx="3409480" cy="189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004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0BB834-2BFB-EBEF-D151-AEFF57B23EEF}"/>
              </a:ext>
            </a:extLst>
          </p:cNvPr>
          <p:cNvSpPr/>
          <p:nvPr/>
        </p:nvSpPr>
        <p:spPr>
          <a:xfrm>
            <a:off x="3464234" y="1242798"/>
            <a:ext cx="6567948" cy="2142816"/>
          </a:xfrm>
          <a:prstGeom prst="round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ACCA3-62A8-4AB1-B87D-2F7CDE495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RiskSpectrum </a:t>
            </a:r>
            <a:r>
              <a:rPr lang="en-US" dirty="0" err="1"/>
              <a:t>ModelBuilder</a:t>
            </a:r>
            <a:r>
              <a:rPr lang="en-US" dirty="0"/>
              <a:t> (KB3)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497B21-F9C7-4C50-BAAC-ABD3D37020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472474" y="5296959"/>
            <a:ext cx="2286000" cy="30427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713232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90C35FC-E2F7-4E1E-BB04-6742D189A249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27" name="ZoneTexte 33">
            <a:extLst>
              <a:ext uri="{FF2B5EF4-FFF2-40B4-BE49-F238E27FC236}">
                <a16:creationId xmlns:a16="http://schemas.microsoft.com/office/drawing/2014/main" id="{2BBE8B56-2E74-4630-9145-E4C39619B2DD}"/>
              </a:ext>
            </a:extLst>
          </p:cNvPr>
          <p:cNvSpPr txBox="1"/>
          <p:nvPr/>
        </p:nvSpPr>
        <p:spPr>
          <a:xfrm>
            <a:off x="552123" y="962801"/>
            <a:ext cx="2112090" cy="37266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 defTabSz="855878"/>
            <a:r>
              <a:rPr lang="en-US" sz="2400" dirty="0">
                <a:solidFill>
                  <a:srgbClr val="3B8EDE"/>
                </a:solidFill>
                <a:latin typeface="Source Sans Pro"/>
              </a:rPr>
              <a:t>System model</a:t>
            </a:r>
            <a:endParaRPr lang="en-US" sz="1920" dirty="0">
              <a:solidFill>
                <a:srgbClr val="3B8EDE"/>
              </a:solidFill>
              <a:latin typeface="Source Sans Pro"/>
            </a:endParaRPr>
          </a:p>
        </p:txBody>
      </p:sp>
      <p:sp>
        <p:nvSpPr>
          <p:cNvPr id="28" name="ZoneTexte 33">
            <a:extLst>
              <a:ext uri="{FF2B5EF4-FFF2-40B4-BE49-F238E27FC236}">
                <a16:creationId xmlns:a16="http://schemas.microsoft.com/office/drawing/2014/main" id="{46FB26D2-E1AD-495C-B66A-823E0518B855}"/>
              </a:ext>
            </a:extLst>
          </p:cNvPr>
          <p:cNvSpPr txBox="1"/>
          <p:nvPr/>
        </p:nvSpPr>
        <p:spPr>
          <a:xfrm>
            <a:off x="3540950" y="962801"/>
            <a:ext cx="3403406" cy="37266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 defTabSz="855878"/>
            <a:r>
              <a:rPr lang="en-US" sz="2400" dirty="0" err="1">
                <a:solidFill>
                  <a:srgbClr val="3B8EDE"/>
                </a:solidFill>
                <a:latin typeface="Source Sans Pro"/>
              </a:rPr>
              <a:t>ModelBuilder</a:t>
            </a:r>
            <a:r>
              <a:rPr lang="en-US" sz="2400" dirty="0">
                <a:solidFill>
                  <a:srgbClr val="3B8EDE"/>
                </a:solidFill>
                <a:latin typeface="Source Sans Pro"/>
              </a:rPr>
              <a:t> – Platform </a:t>
            </a:r>
            <a:endParaRPr lang="en-US" sz="1920" dirty="0">
              <a:solidFill>
                <a:srgbClr val="3B8EDE"/>
              </a:solidFill>
              <a:latin typeface="Source Sans Pro"/>
            </a:endParaRPr>
          </a:p>
        </p:txBody>
      </p:sp>
      <p:pic>
        <p:nvPicPr>
          <p:cNvPr id="4" name="Picture 3" descr="Two people reviewing papers together">
            <a:extLst>
              <a:ext uri="{FF2B5EF4-FFF2-40B4-BE49-F238E27FC236}">
                <a16:creationId xmlns:a16="http://schemas.microsoft.com/office/drawing/2014/main" id="{C17F7FCD-02DC-E76E-7A84-27E97ADF5C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0" r="13239"/>
          <a:stretch/>
        </p:blipFill>
        <p:spPr>
          <a:xfrm>
            <a:off x="392053" y="1331613"/>
            <a:ext cx="2432230" cy="1525887"/>
          </a:xfrm>
          <a:prstGeom prst="rect">
            <a:avLst/>
          </a:prstGeom>
        </p:spPr>
      </p:pic>
      <p:sp>
        <p:nvSpPr>
          <p:cNvPr id="26" name="Double flèche horizontale 13">
            <a:extLst>
              <a:ext uri="{FF2B5EF4-FFF2-40B4-BE49-F238E27FC236}">
                <a16:creationId xmlns:a16="http://schemas.microsoft.com/office/drawing/2014/main" id="{434C8789-D9DF-4789-BA04-202FF9E2824F}"/>
              </a:ext>
            </a:extLst>
          </p:cNvPr>
          <p:cNvSpPr/>
          <p:nvPr/>
        </p:nvSpPr>
        <p:spPr>
          <a:xfrm>
            <a:off x="2877289" y="1874905"/>
            <a:ext cx="646976" cy="439301"/>
          </a:xfrm>
          <a:prstGeom prst="leftRightArrow">
            <a:avLst/>
          </a:prstGeom>
          <a:solidFill>
            <a:srgbClr val="3B8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5878"/>
            <a:endParaRPr lang="fr-FR" sz="1685" dirty="0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C932806F-E979-23BC-83BF-978218ACD6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99700" y="5296958"/>
            <a:ext cx="957073" cy="304271"/>
          </a:xfrm>
          <a:prstGeom prst="rect">
            <a:avLst/>
          </a:prstGeom>
        </p:spPr>
        <p:txBody>
          <a:bodyPr/>
          <a:lstStyle/>
          <a:p>
            <a:fld id="{790C35FC-E2F7-4E1E-BB04-6742D189A249}" type="slidenum">
              <a:rPr lang="en-GB" smtClean="0"/>
              <a:pPr/>
              <a:t>12</a:t>
            </a:fld>
            <a:endParaRPr lang="en-GB" dirty="0"/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5DBED711-AE78-5C18-7426-91966CE6C4D1}"/>
              </a:ext>
            </a:extLst>
          </p:cNvPr>
          <p:cNvGraphicFramePr>
            <a:graphicFrameLocks/>
          </p:cNvGraphicFramePr>
          <p:nvPr/>
        </p:nvGraphicFramePr>
        <p:xfrm>
          <a:off x="7596042" y="4023646"/>
          <a:ext cx="1890726" cy="1250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ZoneTexte 3">
            <a:extLst>
              <a:ext uri="{FF2B5EF4-FFF2-40B4-BE49-F238E27FC236}">
                <a16:creationId xmlns:a16="http://schemas.microsoft.com/office/drawing/2014/main" id="{FA13B42D-581D-2789-51EE-ABC06442C867}"/>
              </a:ext>
            </a:extLst>
          </p:cNvPr>
          <p:cNvSpPr txBox="1"/>
          <p:nvPr/>
        </p:nvSpPr>
        <p:spPr>
          <a:xfrm>
            <a:off x="7340959" y="1331612"/>
            <a:ext cx="2400892" cy="1974296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/>
          <a:p>
            <a:pPr defTabSz="855878"/>
            <a:r>
              <a:rPr lang="en-US" sz="1600" dirty="0">
                <a:solidFill>
                  <a:srgbClr val="3B8EDE"/>
                </a:solidFill>
                <a:latin typeface="Source Sans Pro"/>
              </a:rPr>
              <a:t>Graphical system model:</a:t>
            </a:r>
          </a:p>
          <a:p>
            <a:pPr marL="342900" indent="-342900" defTabSz="855878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B8EDE"/>
                </a:solidFill>
                <a:latin typeface="Source Sans Pro"/>
              </a:rPr>
              <a:t>Can be built by system</a:t>
            </a:r>
          </a:p>
          <a:p>
            <a:pPr defTabSz="855878"/>
            <a:r>
              <a:rPr lang="en-US" sz="1600" dirty="0">
                <a:solidFill>
                  <a:srgbClr val="3B8EDE"/>
                </a:solidFill>
                <a:latin typeface="Source Sans Pro"/>
              </a:rPr>
              <a:t>        experts with limited </a:t>
            </a:r>
          </a:p>
          <a:p>
            <a:pPr defTabSz="855878"/>
            <a:r>
              <a:rPr lang="en-US" sz="1600" dirty="0">
                <a:solidFill>
                  <a:srgbClr val="3B8EDE"/>
                </a:solidFill>
                <a:latin typeface="Source Sans Pro"/>
              </a:rPr>
              <a:t>        reliability background</a:t>
            </a:r>
          </a:p>
          <a:p>
            <a:pPr marL="285750" indent="-285750" defTabSz="855878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B8EDE"/>
                </a:solidFill>
                <a:latin typeface="Source Sans Pro"/>
              </a:rPr>
              <a:t>Configurable</a:t>
            </a:r>
          </a:p>
          <a:p>
            <a:pPr marL="285750" indent="-285750" defTabSz="855878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B8EDE"/>
                </a:solidFill>
                <a:latin typeface="Source Sans Pro"/>
              </a:rPr>
              <a:t>Quick modeling</a:t>
            </a:r>
          </a:p>
          <a:p>
            <a:pPr marL="285750" indent="-285750" defTabSz="855878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B8EDE"/>
                </a:solidFill>
                <a:latin typeface="Source Sans Pro"/>
              </a:rPr>
              <a:t>Easy evaluation of </a:t>
            </a:r>
          </a:p>
          <a:p>
            <a:pPr defTabSz="855878"/>
            <a:r>
              <a:rPr lang="en-US" sz="1600" dirty="0">
                <a:solidFill>
                  <a:srgbClr val="3B8EDE"/>
                </a:solidFill>
                <a:latin typeface="Source Sans Pro"/>
              </a:rPr>
              <a:t>       alternatives</a:t>
            </a:r>
          </a:p>
        </p:txBody>
      </p:sp>
      <p:graphicFrame>
        <p:nvGraphicFramePr>
          <p:cNvPr id="12" name="Content Placeholder 5">
            <a:extLst>
              <a:ext uri="{FF2B5EF4-FFF2-40B4-BE49-F238E27FC236}">
                <a16:creationId xmlns:a16="http://schemas.microsoft.com/office/drawing/2014/main" id="{78106A2C-AA9E-D7C3-9670-2CFFC3AACE69}"/>
              </a:ext>
            </a:extLst>
          </p:cNvPr>
          <p:cNvGraphicFramePr>
            <a:graphicFrameLocks/>
          </p:cNvGraphicFramePr>
          <p:nvPr/>
        </p:nvGraphicFramePr>
        <p:xfrm>
          <a:off x="3147981" y="4023646"/>
          <a:ext cx="3760055" cy="1273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3" name="Picture 12" descr="Risk- &amp; Reliability data">
            <a:extLst>
              <a:ext uri="{FF2B5EF4-FFF2-40B4-BE49-F238E27FC236}">
                <a16:creationId xmlns:a16="http://schemas.microsoft.com/office/drawing/2014/main" id="{587F51CC-16A2-49AB-533D-38EC06FE21D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517" y="4535726"/>
            <a:ext cx="899089" cy="800247"/>
          </a:xfrm>
          <a:prstGeom prst="rect">
            <a:avLst/>
          </a:prstGeom>
          <a:ln>
            <a:noFill/>
          </a:ln>
          <a:effectLst/>
        </p:spPr>
      </p:pic>
      <p:sp>
        <p:nvSpPr>
          <p:cNvPr id="14" name="ZoneTexte 3">
            <a:extLst>
              <a:ext uri="{FF2B5EF4-FFF2-40B4-BE49-F238E27FC236}">
                <a16:creationId xmlns:a16="http://schemas.microsoft.com/office/drawing/2014/main" id="{1BC83FCA-2656-2505-AF60-E65DA8C709E8}"/>
              </a:ext>
            </a:extLst>
          </p:cNvPr>
          <p:cNvSpPr txBox="1"/>
          <p:nvPr/>
        </p:nvSpPr>
        <p:spPr>
          <a:xfrm>
            <a:off x="3147980" y="3637280"/>
            <a:ext cx="3760055" cy="33388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/>
          <a:p>
            <a:pPr algn="ctr" defTabSz="855878"/>
            <a:r>
              <a:rPr lang="en-US" sz="2400" dirty="0">
                <a:solidFill>
                  <a:srgbClr val="3B8EDE"/>
                </a:solidFill>
                <a:latin typeface="Source Sans Pro"/>
              </a:rPr>
              <a:t>Knowledge base (Figaro language)</a:t>
            </a:r>
          </a:p>
        </p:txBody>
      </p:sp>
      <p:sp>
        <p:nvSpPr>
          <p:cNvPr id="6" name="Flèche droite 14">
            <a:extLst>
              <a:ext uri="{FF2B5EF4-FFF2-40B4-BE49-F238E27FC236}">
                <a16:creationId xmlns:a16="http://schemas.microsoft.com/office/drawing/2014/main" id="{43723C95-F992-5EE4-CF43-A2F9410FD59A}"/>
              </a:ext>
            </a:extLst>
          </p:cNvPr>
          <p:cNvSpPr/>
          <p:nvPr/>
        </p:nvSpPr>
        <p:spPr bwMode="auto">
          <a:xfrm rot="16200000">
            <a:off x="3906366" y="3229921"/>
            <a:ext cx="333882" cy="428421"/>
          </a:xfrm>
          <a:prstGeom prst="rightArrow">
            <a:avLst/>
          </a:prstGeom>
          <a:solidFill>
            <a:srgbClr val="3B8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5878">
              <a:defRPr/>
            </a:pPr>
            <a:endParaRPr lang="fr-FR" sz="1404" dirty="0">
              <a:solidFill>
                <a:srgbClr val="FFFFFF"/>
              </a:solidFill>
              <a:latin typeface="Source Sans Pro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8AC8694-7B0B-1DBC-E55C-3F01805FE7A5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b="12615"/>
          <a:stretch/>
        </p:blipFill>
        <p:spPr>
          <a:xfrm>
            <a:off x="3577271" y="1334491"/>
            <a:ext cx="3390847" cy="19164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DFE3C79-EBD9-8723-BD8A-F205E64ABD0B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t="2" b="24392"/>
          <a:stretch/>
        </p:blipFill>
        <p:spPr>
          <a:xfrm>
            <a:off x="3570020" y="1331613"/>
            <a:ext cx="3409480" cy="189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831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5F2FD-6400-78F1-3C40-474F519AA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4525523-0850-3765-B762-9660B7872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26" y="1636968"/>
            <a:ext cx="9356949" cy="3672000"/>
          </a:xfrm>
        </p:spPr>
        <p:txBody>
          <a:bodyPr/>
          <a:lstStyle/>
          <a:p>
            <a:r>
              <a:rPr lang="en-US" dirty="0"/>
              <a:t>Can be imported using </a:t>
            </a:r>
            <a:br>
              <a:rPr lang="en-US" dirty="0"/>
            </a:br>
            <a:r>
              <a:rPr lang="en-US" dirty="0"/>
              <a:t>“standard” import </a:t>
            </a:r>
            <a:br>
              <a:rPr lang="en-US" dirty="0"/>
            </a:br>
            <a:r>
              <a:rPr lang="en-US" dirty="0"/>
              <a:t>approaches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Can be generated using AI </a:t>
            </a:r>
            <a:br>
              <a:rPr lang="en-US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based on a variety of </a:t>
            </a:r>
            <a:br>
              <a:rPr lang="en-US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information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E874A3-2CF2-BE5E-4385-0227EE8D6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Enhancing automation using AI – with accountability and traceability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C61614-696A-C34A-5DE2-6C08BC43FB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472474" y="5347759"/>
            <a:ext cx="2286000" cy="30427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713232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90C35FC-E2F7-4E1E-BB04-6742D189A249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20" name="Text Box 13">
            <a:extLst>
              <a:ext uri="{FF2B5EF4-FFF2-40B4-BE49-F238E27FC236}">
                <a16:creationId xmlns:a16="http://schemas.microsoft.com/office/drawing/2014/main" id="{C6E0EABB-31CD-68F6-3D2E-6BAD6E212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1186" y="2544050"/>
            <a:ext cx="2188104" cy="707886"/>
          </a:xfrm>
          <a:prstGeom prst="rect">
            <a:avLst/>
          </a:prstGeom>
          <a:solidFill>
            <a:schemeClr val="tx2"/>
          </a:solidFill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855878">
              <a:spcBef>
                <a:spcPct val="0"/>
              </a:spcBef>
              <a:buNone/>
              <a:defRPr/>
            </a:pPr>
            <a:r>
              <a:rPr lang="en-US" altLang="fr-FR" sz="2000" dirty="0">
                <a:solidFill>
                  <a:srgbClr val="FFFFFF"/>
                </a:solidFill>
                <a:latin typeface="Source Sans Pro"/>
              </a:rPr>
              <a:t>Monte Carlo simulation (YAMS) </a:t>
            </a:r>
          </a:p>
        </p:txBody>
      </p:sp>
      <p:sp>
        <p:nvSpPr>
          <p:cNvPr id="21" name="Flèche droite 11">
            <a:extLst>
              <a:ext uri="{FF2B5EF4-FFF2-40B4-BE49-F238E27FC236}">
                <a16:creationId xmlns:a16="http://schemas.microsoft.com/office/drawing/2014/main" id="{99DBAC89-73B2-5082-F02B-38488150E1A2}"/>
              </a:ext>
            </a:extLst>
          </p:cNvPr>
          <p:cNvSpPr/>
          <p:nvPr/>
        </p:nvSpPr>
        <p:spPr bwMode="auto">
          <a:xfrm>
            <a:off x="7003262" y="2037465"/>
            <a:ext cx="592780" cy="429285"/>
          </a:xfrm>
          <a:prstGeom prst="rightArrow">
            <a:avLst/>
          </a:prstGeom>
          <a:solidFill>
            <a:srgbClr val="3B8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5878">
              <a:defRPr/>
            </a:pPr>
            <a:endParaRPr lang="fr-FR" sz="1404" dirty="0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22" name="Text Box 16">
            <a:extLst>
              <a:ext uri="{FF2B5EF4-FFF2-40B4-BE49-F238E27FC236}">
                <a16:creationId xmlns:a16="http://schemas.microsoft.com/office/drawing/2014/main" id="{B9B3D2DF-E93C-05F5-0297-1E4450CDB3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1186" y="1485335"/>
            <a:ext cx="2192978" cy="1015663"/>
          </a:xfrm>
          <a:prstGeom prst="rect">
            <a:avLst/>
          </a:prstGeom>
          <a:solidFill>
            <a:schemeClr val="tx2"/>
          </a:solidFill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855878">
              <a:spcBef>
                <a:spcPct val="0"/>
              </a:spcBef>
              <a:buNone/>
            </a:pPr>
            <a:r>
              <a:rPr lang="fr-FR" altLang="fr-FR" sz="2000" dirty="0">
                <a:solidFill>
                  <a:srgbClr val="FFFFFF"/>
                </a:solidFill>
                <a:latin typeface="Source Sans Pro"/>
              </a:rPr>
              <a:t>Fault trees (RiskSpectrum PSA)</a:t>
            </a:r>
          </a:p>
        </p:txBody>
      </p:sp>
      <p:sp>
        <p:nvSpPr>
          <p:cNvPr id="23" name="ZoneTexte 33">
            <a:extLst>
              <a:ext uri="{FF2B5EF4-FFF2-40B4-BE49-F238E27FC236}">
                <a16:creationId xmlns:a16="http://schemas.microsoft.com/office/drawing/2014/main" id="{088D28A3-09C1-B00B-701B-89CB08E74458}"/>
              </a:ext>
            </a:extLst>
          </p:cNvPr>
          <p:cNvSpPr txBox="1"/>
          <p:nvPr/>
        </p:nvSpPr>
        <p:spPr>
          <a:xfrm>
            <a:off x="7596042" y="1125361"/>
            <a:ext cx="1186722" cy="37266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 defTabSz="855878"/>
            <a:r>
              <a:rPr lang="en-US" sz="2400" dirty="0">
                <a:solidFill>
                  <a:srgbClr val="3B8EDE"/>
                </a:solidFill>
                <a:latin typeface="Source Sans Pro"/>
              </a:rPr>
              <a:t>Solvers</a:t>
            </a:r>
            <a:endParaRPr lang="en-US" sz="1920" dirty="0">
              <a:solidFill>
                <a:srgbClr val="3B8EDE"/>
              </a:solidFill>
              <a:latin typeface="Source Sans Pro"/>
            </a:endParaRPr>
          </a:p>
        </p:txBody>
      </p:sp>
      <p:sp>
        <p:nvSpPr>
          <p:cNvPr id="27" name="ZoneTexte 33">
            <a:extLst>
              <a:ext uri="{FF2B5EF4-FFF2-40B4-BE49-F238E27FC236}">
                <a16:creationId xmlns:a16="http://schemas.microsoft.com/office/drawing/2014/main" id="{892F7992-8A61-8C20-DFFA-1BEFF63F9A23}"/>
              </a:ext>
            </a:extLst>
          </p:cNvPr>
          <p:cNvSpPr txBox="1"/>
          <p:nvPr/>
        </p:nvSpPr>
        <p:spPr>
          <a:xfrm>
            <a:off x="552123" y="1125361"/>
            <a:ext cx="2112090" cy="37266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 defTabSz="855878"/>
            <a:r>
              <a:rPr lang="en-US" sz="2400" dirty="0">
                <a:solidFill>
                  <a:srgbClr val="3B8EDE"/>
                </a:solidFill>
                <a:latin typeface="Source Sans Pro"/>
              </a:rPr>
              <a:t>System model</a:t>
            </a:r>
            <a:endParaRPr lang="en-US" sz="1920" dirty="0">
              <a:solidFill>
                <a:srgbClr val="3B8EDE"/>
              </a:solidFill>
              <a:latin typeface="Source Sans Pro"/>
            </a:endParaRPr>
          </a:p>
        </p:txBody>
      </p:sp>
      <p:sp>
        <p:nvSpPr>
          <p:cNvPr id="28" name="ZoneTexte 33">
            <a:extLst>
              <a:ext uri="{FF2B5EF4-FFF2-40B4-BE49-F238E27FC236}">
                <a16:creationId xmlns:a16="http://schemas.microsoft.com/office/drawing/2014/main" id="{7EBBA028-41F0-5F7B-D926-A96052B047CA}"/>
              </a:ext>
            </a:extLst>
          </p:cNvPr>
          <p:cNvSpPr txBox="1"/>
          <p:nvPr/>
        </p:nvSpPr>
        <p:spPr>
          <a:xfrm>
            <a:off x="3310591" y="793740"/>
            <a:ext cx="3657527" cy="738664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 defTabSz="855878"/>
            <a:r>
              <a:rPr lang="en-US" sz="2400" dirty="0">
                <a:solidFill>
                  <a:srgbClr val="3B8EDE"/>
                </a:solidFill>
                <a:latin typeface="Source Sans Pro"/>
              </a:rPr>
              <a:t>Platform – validation of object representation</a:t>
            </a:r>
            <a:endParaRPr lang="en-US" sz="1920" dirty="0">
              <a:solidFill>
                <a:srgbClr val="3B8EDE"/>
              </a:solidFill>
              <a:latin typeface="Source Sans Pro"/>
            </a:endParaRPr>
          </a:p>
        </p:txBody>
      </p:sp>
      <p:sp>
        <p:nvSpPr>
          <p:cNvPr id="26" name="Double flèche horizontale 13">
            <a:extLst>
              <a:ext uri="{FF2B5EF4-FFF2-40B4-BE49-F238E27FC236}">
                <a16:creationId xmlns:a16="http://schemas.microsoft.com/office/drawing/2014/main" id="{2ABEFA9A-8E70-8DBC-A39D-617C9C1C29A9}"/>
              </a:ext>
            </a:extLst>
          </p:cNvPr>
          <p:cNvSpPr/>
          <p:nvPr/>
        </p:nvSpPr>
        <p:spPr>
          <a:xfrm>
            <a:off x="2877289" y="2037465"/>
            <a:ext cx="646976" cy="439301"/>
          </a:xfrm>
          <a:prstGeom prst="leftRightArrow">
            <a:avLst/>
          </a:prstGeom>
          <a:solidFill>
            <a:srgbClr val="3B8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5878"/>
            <a:endParaRPr lang="fr-FR" sz="1685" dirty="0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20A10880-1792-AE7A-51C8-864B9FBA6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99700" y="5347758"/>
            <a:ext cx="957073" cy="304271"/>
          </a:xfrm>
          <a:prstGeom prst="rect">
            <a:avLst/>
          </a:prstGeom>
        </p:spPr>
        <p:txBody>
          <a:bodyPr/>
          <a:lstStyle/>
          <a:p>
            <a:fld id="{790C35FC-E2F7-4E1E-BB04-6742D189A249}" type="slidenum">
              <a:rPr lang="en-GB" smtClean="0"/>
              <a:pPr/>
              <a:t>13</a:t>
            </a:fld>
            <a:endParaRPr lang="en-GB" dirty="0"/>
          </a:p>
        </p:txBody>
      </p:sp>
      <p:pic>
        <p:nvPicPr>
          <p:cNvPr id="19" name="Picture 12" descr="Risk- &amp; Reliability data">
            <a:extLst>
              <a:ext uri="{FF2B5EF4-FFF2-40B4-BE49-F238E27FC236}">
                <a16:creationId xmlns:a16="http://schemas.microsoft.com/office/drawing/2014/main" id="{560A357E-6F7A-349A-32E0-71746DDAF0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676" y="3338004"/>
            <a:ext cx="764048" cy="680052"/>
          </a:xfrm>
          <a:prstGeom prst="rect">
            <a:avLst/>
          </a:prstGeom>
          <a:ln>
            <a:noFill/>
          </a:ln>
          <a:effectLst/>
        </p:spPr>
      </p:pic>
      <p:sp>
        <p:nvSpPr>
          <p:cNvPr id="30" name="ZoneTexte 3">
            <a:extLst>
              <a:ext uri="{FF2B5EF4-FFF2-40B4-BE49-F238E27FC236}">
                <a16:creationId xmlns:a16="http://schemas.microsoft.com/office/drawing/2014/main" id="{B6C83C72-3C21-89B6-E826-D841D249EC7C}"/>
              </a:ext>
            </a:extLst>
          </p:cNvPr>
          <p:cNvSpPr txBox="1"/>
          <p:nvPr/>
        </p:nvSpPr>
        <p:spPr>
          <a:xfrm>
            <a:off x="3024887" y="4158125"/>
            <a:ext cx="3760055" cy="1206422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/>
          <a:p>
            <a:pPr algn="ctr" defTabSz="855878"/>
            <a:r>
              <a:rPr lang="en-US" sz="2400" dirty="0">
                <a:solidFill>
                  <a:srgbClr val="3B8EDE"/>
                </a:solidFill>
                <a:latin typeface="Source Sans Pro"/>
              </a:rPr>
              <a:t>Knowledge base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Complete knowledge, validated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Can be written manually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Can be AI supported generation, with review</a:t>
            </a:r>
          </a:p>
          <a:p>
            <a:pPr algn="ctr" defTabSz="855878"/>
            <a:endParaRPr lang="en-US" sz="2400" dirty="0">
              <a:solidFill>
                <a:srgbClr val="3B8EDE"/>
              </a:solidFill>
              <a:latin typeface="Source Sans Pro"/>
            </a:endParaRPr>
          </a:p>
        </p:txBody>
      </p:sp>
      <p:sp>
        <p:nvSpPr>
          <p:cNvPr id="24" name="Flèche droite 14">
            <a:extLst>
              <a:ext uri="{FF2B5EF4-FFF2-40B4-BE49-F238E27FC236}">
                <a16:creationId xmlns:a16="http://schemas.microsoft.com/office/drawing/2014/main" id="{6688EAF7-C3F1-7CB0-C401-60EFAAABE747}"/>
              </a:ext>
            </a:extLst>
          </p:cNvPr>
          <p:cNvSpPr/>
          <p:nvPr/>
        </p:nvSpPr>
        <p:spPr bwMode="auto">
          <a:xfrm rot="16200000">
            <a:off x="3906366" y="3392481"/>
            <a:ext cx="333882" cy="428421"/>
          </a:xfrm>
          <a:prstGeom prst="rightArrow">
            <a:avLst/>
          </a:prstGeom>
          <a:solidFill>
            <a:srgbClr val="3B8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5878">
              <a:defRPr/>
            </a:pPr>
            <a:endParaRPr lang="fr-FR" sz="1404" dirty="0">
              <a:solidFill>
                <a:srgbClr val="FFFFFF"/>
              </a:solidFill>
              <a:latin typeface="Source Sans Pro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5B769D-E211-F4D0-E14B-CCDB023976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2615"/>
          <a:stretch/>
        </p:blipFill>
        <p:spPr>
          <a:xfrm>
            <a:off x="3577271" y="1497051"/>
            <a:ext cx="3390847" cy="19164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51F8CD9-F82E-D102-2C6C-07C8E53AF0B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" b="24392"/>
          <a:stretch/>
        </p:blipFill>
        <p:spPr>
          <a:xfrm>
            <a:off x="3570020" y="1511757"/>
            <a:ext cx="3409480" cy="189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398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D6B1656E-4D21-0BB2-FDC0-FFEA662DC7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0376FF1-70FB-6684-B5D9-3D836D1A02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9042" y="672837"/>
            <a:ext cx="4054312" cy="1499497"/>
          </a:xfrm>
        </p:spPr>
        <p:txBody>
          <a:bodyPr/>
          <a:lstStyle/>
          <a:p>
            <a:r>
              <a:rPr lang="en-US" dirty="0"/>
              <a:t>Model Update/Additions</a:t>
            </a:r>
            <a:endParaRPr lang="en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368194-BE89-2962-18D4-11115E1F980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5370513"/>
            <a:ext cx="957263" cy="238125"/>
          </a:xfrm>
          <a:prstGeom prst="rect">
            <a:avLst/>
          </a:prstGeom>
        </p:spPr>
        <p:txBody>
          <a:bodyPr/>
          <a:lstStyle/>
          <a:p>
            <a:fld id="{790C35FC-E2F7-4E1E-BB04-6742D189A249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3648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AB9FDA-13F5-0769-AFE1-7FAFC99A3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Update and Additions</a:t>
            </a:r>
            <a:endParaRPr lang="en-SE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4FB2647-7C80-1CBF-3E3D-7A4865E9E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Should be performed with the same consistency as the </a:t>
            </a:r>
            <a:br>
              <a:rPr lang="en-US" dirty="0"/>
            </a:br>
            <a:r>
              <a:rPr lang="en-US" dirty="0"/>
              <a:t>original model setup</a:t>
            </a:r>
          </a:p>
          <a:p>
            <a:pPr lvl="1"/>
            <a:r>
              <a:rPr lang="en-US" dirty="0"/>
              <a:t>Same process described on model creation should be </a:t>
            </a:r>
            <a:br>
              <a:rPr lang="en-US" dirty="0"/>
            </a:br>
            <a:r>
              <a:rPr lang="en-US" dirty="0"/>
              <a:t>used by extending or modifying the input </a:t>
            </a:r>
            <a:br>
              <a:rPr lang="en-US" dirty="0"/>
            </a:br>
            <a:endParaRPr lang="en-US" dirty="0"/>
          </a:p>
          <a:p>
            <a:r>
              <a:rPr lang="en-US" dirty="0"/>
              <a:t>Adding new data, where the data is to be treated </a:t>
            </a:r>
            <a:br>
              <a:rPr lang="en-US" dirty="0"/>
            </a:br>
            <a:r>
              <a:rPr lang="en-US" dirty="0"/>
              <a:t>separate from the model creation phase</a:t>
            </a:r>
          </a:p>
          <a:p>
            <a:pPr lvl="1"/>
            <a:r>
              <a:rPr lang="en-US" dirty="0"/>
              <a:t>An interface for automatic data adjustment is desirable</a:t>
            </a:r>
          </a:p>
          <a:p>
            <a:pPr lvl="1"/>
            <a:r>
              <a:rPr lang="en-US" dirty="0"/>
              <a:t>In RiskSpectrum we have a Macro language developed for this purpose </a:t>
            </a:r>
          </a:p>
          <a:p>
            <a:pPr lvl="1"/>
            <a:r>
              <a:rPr lang="en-US" dirty="0"/>
              <a:t>Manage </a:t>
            </a:r>
            <a:r>
              <a:rPr lang="en-US" i="1" dirty="0"/>
              <a:t>repetitive tasks</a:t>
            </a:r>
            <a:r>
              <a:rPr lang="en-US" dirty="0"/>
              <a:t>,</a:t>
            </a:r>
            <a:r>
              <a:rPr lang="en-US" i="1" dirty="0"/>
              <a:t> improve quality </a:t>
            </a:r>
            <a:r>
              <a:rPr lang="en-US" dirty="0"/>
              <a:t>and speed, and to </a:t>
            </a:r>
            <a:r>
              <a:rPr lang="en-US" i="1" dirty="0"/>
              <a:t>assist in generation of </a:t>
            </a:r>
            <a:r>
              <a:rPr lang="en-US" dirty="0"/>
              <a:t>documentation</a:t>
            </a:r>
            <a:endParaRPr lang="en-S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0458688-E495-559A-748E-9879D7486D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Update model at plant modifications or with new knowledge</a:t>
            </a:r>
            <a:endParaRPr lang="en-S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338665-692E-969C-9940-89D086793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2256" y="1568777"/>
            <a:ext cx="3327744" cy="257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5784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F9DC1-9041-BB69-546B-32F60229B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0A8F9F-7905-D5BB-7216-AC50A3B1B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 </a:t>
            </a:r>
            <a:r>
              <a:rPr lang="sv-SE" dirty="0" err="1"/>
              <a:t>example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an API feature – </a:t>
            </a:r>
            <a:r>
              <a:rPr lang="sv-SE" dirty="0" err="1"/>
              <a:t>using</a:t>
            </a:r>
            <a:r>
              <a:rPr lang="sv-SE" dirty="0"/>
              <a:t> AI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accountability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D3504DA-6A82-6491-C32E-56C366EBA7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600" dirty="0"/>
              <a:t>Provides a scripting interface for RiskSpectrum PSA</a:t>
            </a:r>
          </a:p>
          <a:p>
            <a:r>
              <a:rPr lang="en-GB" sz="1600" dirty="0"/>
              <a:t>Simulate operations in RiskSpectrum PSA</a:t>
            </a:r>
          </a:p>
          <a:p>
            <a:pPr lvl="1"/>
            <a:r>
              <a:rPr lang="en-GB" sz="1400" dirty="0"/>
              <a:t>filtering a record list, adding/editing records</a:t>
            </a:r>
          </a:p>
          <a:p>
            <a:pPr lvl="1"/>
            <a:r>
              <a:rPr lang="en-GB" sz="1400" dirty="0"/>
              <a:t>Adding or editing relations between records, etc.</a:t>
            </a:r>
          </a:p>
          <a:p>
            <a:r>
              <a:rPr lang="en-GB" sz="1600" dirty="0">
                <a:solidFill>
                  <a:schemeClr val="accent6">
                    <a:lumMod val="50000"/>
                  </a:schemeClr>
                </a:solidFill>
              </a:rPr>
              <a:t>AI can efficiently be used to generate scripts (which then can be easily validated)</a:t>
            </a:r>
          </a:p>
          <a:p>
            <a:endParaRPr lang="en-GB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GB" sz="16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7B175AE-551A-021F-E4B3-8FBCF68F10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v-SE" dirty="0"/>
              <a:t>RiskSpectrum PSA </a:t>
            </a:r>
            <a:r>
              <a:rPr lang="sv-SE" dirty="0" err="1"/>
              <a:t>Macro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DF4454-5BCF-863D-FAED-5B56168A0C8F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en-S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4B6840-7921-6C26-6CEE-37EA17DFC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2536" y="2056457"/>
            <a:ext cx="2875280" cy="2226998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372837A-2C63-F3A1-7EC6-CE1829B6238D}"/>
              </a:ext>
            </a:extLst>
          </p:cNvPr>
          <p:cNvSpPr/>
          <p:nvPr/>
        </p:nvSpPr>
        <p:spPr>
          <a:xfrm>
            <a:off x="5445760" y="1026160"/>
            <a:ext cx="3830320" cy="83312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Collecting information that should be transferred to the PSA model</a:t>
            </a:r>
          </a:p>
          <a:p>
            <a:pPr algn="ctr"/>
            <a:r>
              <a:rPr lang="en-US" dirty="0"/>
              <a:t>Could be generated by AI (and reviewed)</a:t>
            </a:r>
            <a:endParaRPr lang="en-SE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5553E45-D51F-158C-9785-B13653712731}"/>
              </a:ext>
            </a:extLst>
          </p:cNvPr>
          <p:cNvSpPr/>
          <p:nvPr/>
        </p:nvSpPr>
        <p:spPr>
          <a:xfrm>
            <a:off x="5445760" y="4458297"/>
            <a:ext cx="3830320" cy="83312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Inserting the information into the PSA model </a:t>
            </a:r>
            <a:endParaRPr lang="en-SE" dirty="0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18C3F538-51AC-8DB7-8523-F1FF6D0A1BAD}"/>
              </a:ext>
            </a:extLst>
          </p:cNvPr>
          <p:cNvSpPr/>
          <p:nvPr/>
        </p:nvSpPr>
        <p:spPr>
          <a:xfrm>
            <a:off x="7035800" y="1859280"/>
            <a:ext cx="650240" cy="33443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41F0B2D8-05EB-4D28-E7EF-8BE01C6C4768}"/>
              </a:ext>
            </a:extLst>
          </p:cNvPr>
          <p:cNvSpPr/>
          <p:nvPr/>
        </p:nvSpPr>
        <p:spPr>
          <a:xfrm>
            <a:off x="7035800" y="4094552"/>
            <a:ext cx="650240" cy="33443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878451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3A2C61AC-9B34-F883-4758-DDA2CF0FE6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V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67FE07D-8E01-FE48-67FA-372D257BFF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Generation of outputs and review</a:t>
            </a:r>
            <a:endParaRPr lang="sv-SV" dirty="0"/>
          </a:p>
        </p:txBody>
      </p:sp>
    </p:spTree>
    <p:extLst>
      <p:ext uri="{BB962C8B-B14F-4D97-AF65-F5344CB8AC3E}">
        <p14:creationId xmlns:p14="http://schemas.microsoft.com/office/powerpoint/2010/main" val="21001622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DA053-7196-4DDD-2B3A-A5AFE194D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Extracting data, generating reports and assisting in model review</a:t>
            </a:r>
            <a:endParaRPr lang="en-SE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F00F67-07FA-84B5-C4B9-7CEB4BC17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Automation in data extracting activities can efficiently be achieved with scripts, to extract the relevant information</a:t>
            </a:r>
          </a:p>
          <a:p>
            <a:r>
              <a:rPr lang="en-US" dirty="0"/>
              <a:t>Data extraction is likely a part where AI will have a significant contribution going forward</a:t>
            </a:r>
          </a:p>
          <a:p>
            <a:pPr lvl="1"/>
            <a:r>
              <a:rPr lang="en-US" dirty="0"/>
              <a:t>Depending on use case, either to write scripts to extract information – or to also process the data that you ask for</a:t>
            </a:r>
          </a:p>
          <a:p>
            <a:pPr lvl="1"/>
            <a:r>
              <a:rPr lang="en-US" dirty="0"/>
              <a:t>To actually manage the data and produce information will require appropriate authorization of the AI </a:t>
            </a:r>
          </a:p>
          <a:p>
            <a:r>
              <a:rPr lang="en-US" dirty="0"/>
              <a:t>Review is likely also a case where AI can be very helpful. Accountability of reviewer is not removed – however AI will be a very good tool.</a:t>
            </a:r>
          </a:p>
          <a:p>
            <a:endParaRPr lang="en-SE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09CEF1-962F-E430-6361-940D25B5D9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EDE0E2-DD1F-3FAD-BCD3-219526C03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0C35FC-E2F7-4E1E-BB04-6742D189A249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3060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3342EDE-F140-EF06-CF8E-CF89FF62C4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C8D8FE1-DF83-A866-6ED6-D5E5BB388C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Conclusions</a:t>
            </a:r>
            <a:endParaRPr lang="sv-SV" dirty="0"/>
          </a:p>
        </p:txBody>
      </p:sp>
    </p:spTree>
    <p:extLst>
      <p:ext uri="{BB962C8B-B14F-4D97-AF65-F5344CB8AC3E}">
        <p14:creationId xmlns:p14="http://schemas.microsoft.com/office/powerpoint/2010/main" val="361962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D334DE1-388F-0627-638B-4B2EF4D35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  <a:endParaRPr lang="en-SE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045F18-ED8A-C5A6-D98E-D5A88EF6C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Generative AI is exciting – and it has created a general discussion about automation</a:t>
            </a:r>
          </a:p>
          <a:p>
            <a:r>
              <a:rPr lang="en-US" dirty="0"/>
              <a:t>In what way could AI, today, be relevant to use for automation within PSA modelling?</a:t>
            </a:r>
          </a:p>
          <a:p>
            <a:r>
              <a:rPr lang="en-US" dirty="0"/>
              <a:t>Are there other means for automation in PSA?</a:t>
            </a:r>
            <a:endParaRPr lang="en-S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F231A18-EC4F-9BFD-02D5-D0763BC10FF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7940169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E0F7188-59E8-6C99-2181-2FBEE47E7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Automation in PSA Model Creation, Maintenance and Use</a:t>
            </a:r>
            <a:endParaRPr lang="en-SE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52BEFA-66A9-36DC-4963-E2B7B40E8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885" y="2137915"/>
            <a:ext cx="9356949" cy="3141554"/>
          </a:xfrm>
        </p:spPr>
        <p:txBody>
          <a:bodyPr/>
          <a:lstStyle/>
          <a:p>
            <a:r>
              <a:rPr lang="en-US" dirty="0"/>
              <a:t>Automation has not widely been used in model creation – some exceptions, like EDF</a:t>
            </a:r>
          </a:p>
          <a:p>
            <a:r>
              <a:rPr lang="en-US" dirty="0"/>
              <a:t>Strong trend to use approaches for automation (driven by AI)</a:t>
            </a:r>
          </a:p>
          <a:p>
            <a:r>
              <a:rPr lang="en-US" dirty="0"/>
              <a:t>Use of AI has some challenges to solve – but there are other approaches readily available  </a:t>
            </a:r>
          </a:p>
          <a:p>
            <a:pPr lvl="1"/>
            <a:r>
              <a:rPr lang="en-US" dirty="0"/>
              <a:t>Model Based approaches and API/Macros </a:t>
            </a:r>
          </a:p>
          <a:p>
            <a:pPr lvl="1"/>
            <a:r>
              <a:rPr lang="en-US" dirty="0"/>
              <a:t>AI is a very good supporting tool – but should be implemented with maintained accountability</a:t>
            </a:r>
          </a:p>
          <a:p>
            <a:r>
              <a:rPr lang="en-US" dirty="0"/>
              <a:t>Generation of output – AI will likely have a very clear use case</a:t>
            </a:r>
          </a:p>
          <a:p>
            <a:pPr lvl="1"/>
            <a:r>
              <a:rPr lang="en-US" dirty="0"/>
              <a:t>Including reviewing of models</a:t>
            </a:r>
          </a:p>
          <a:p>
            <a:pPr marL="0" indent="0">
              <a:buNone/>
            </a:pPr>
            <a:endParaRPr lang="en-US" dirty="0"/>
          </a:p>
          <a:p>
            <a:endParaRPr lang="en-SE" dirty="0"/>
          </a:p>
        </p:txBody>
      </p:sp>
      <p:graphicFrame>
        <p:nvGraphicFramePr>
          <p:cNvPr id="3" name="Content Placeholder 5">
            <a:extLst>
              <a:ext uri="{FF2B5EF4-FFF2-40B4-BE49-F238E27FC236}">
                <a16:creationId xmlns:a16="http://schemas.microsoft.com/office/drawing/2014/main" id="{33AB312C-01FD-AF89-82B0-0BC5087C29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4120805"/>
              </p:ext>
            </p:extLst>
          </p:nvPr>
        </p:nvGraphicFramePr>
        <p:xfrm>
          <a:off x="722462" y="691725"/>
          <a:ext cx="8711550" cy="1700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88914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66C515E-66F9-47B5-BFF9-6FE9DAB379A3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01526" y="5296958"/>
            <a:ext cx="1893882" cy="304271"/>
          </a:xfrm>
          <a:prstGeom prst="rect">
            <a:avLst/>
          </a:prstGeom>
        </p:spPr>
        <p:txBody>
          <a:bodyPr/>
          <a:lstStyle/>
          <a:p>
            <a:r>
              <a:rPr lang="en-GB"/>
              <a:t>Lloyd's Register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9E0C71-21E5-44C3-B1BA-EAFD1E3A517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472474" y="5296959"/>
            <a:ext cx="2286000" cy="304271"/>
          </a:xfrm>
          <a:prstGeom prst="rect">
            <a:avLst/>
          </a:prstGeom>
        </p:spPr>
        <p:txBody>
          <a:bodyPr/>
          <a:lstStyle/>
          <a:p>
            <a:fld id="{790C35FC-E2F7-4E1E-BB04-6742D189A249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A34F015-C06F-4AFB-95BB-28A0A2489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Thank you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07299-6045-4E3E-BB5C-03BC9C15B49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noProof="0" dirty="0"/>
              <a:t>Please contact:</a:t>
            </a:r>
          </a:p>
          <a:p>
            <a:r>
              <a:rPr lang="en-US" dirty="0">
                <a:hlinkClick r:id="rId2"/>
              </a:rPr>
              <a:t>sales@riskspectrum.com</a:t>
            </a:r>
            <a:r>
              <a:rPr lang="en-US" dirty="0"/>
              <a:t>, </a:t>
            </a:r>
            <a:r>
              <a:rPr lang="en-US" dirty="0">
                <a:hlinkClick r:id="rId3"/>
              </a:rPr>
              <a:t>ola.backstrom@riskspectrum.com</a:t>
            </a:r>
            <a:r>
              <a:rPr lang="en-US" dirty="0"/>
              <a:t>, </a:t>
            </a:r>
            <a:r>
              <a:rPr lang="en-US" dirty="0">
                <a:hlinkClick r:id="rId4"/>
              </a:rPr>
              <a:t>pavel.krcal@riskspectrum.com</a:t>
            </a:r>
            <a:r>
              <a:rPr lang="en-US" dirty="0"/>
              <a:t> 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45126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0A1E4-0263-A89B-65DA-09C99ACF7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the context of this presentation: Automation in PSA – where?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D6AB7-CDC9-44B9-34BB-E2DD080CB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Building of the PSA model</a:t>
            </a:r>
          </a:p>
          <a:p>
            <a:pPr lvl="1"/>
            <a:r>
              <a:rPr lang="en-US" dirty="0"/>
              <a:t>Including maintenance of PSA model</a:t>
            </a:r>
          </a:p>
          <a:p>
            <a:r>
              <a:rPr lang="en-US" dirty="0"/>
              <a:t>Adaptation of specific features, like seismic modelling and HRA dependencies</a:t>
            </a:r>
          </a:p>
          <a:p>
            <a:r>
              <a:rPr lang="en-US" dirty="0"/>
              <a:t>Reviewing of models</a:t>
            </a:r>
          </a:p>
          <a:p>
            <a:r>
              <a:rPr lang="en-US" dirty="0"/>
              <a:t>Generating result and data reports</a:t>
            </a:r>
          </a:p>
          <a:p>
            <a:r>
              <a:rPr lang="en-US" dirty="0"/>
              <a:t>Using models for applications</a:t>
            </a:r>
          </a:p>
          <a:p>
            <a:endParaRPr lang="en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64EF75-4726-86DC-EE24-50870E860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Automation in:</a:t>
            </a:r>
            <a:endParaRPr lang="en-SE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3C6780B-8844-88FA-9D73-AE26786EE7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790C35FC-E2F7-4E1E-BB04-6742D189A249}" type="slidenum">
              <a:rPr lang="en-GB" smtClean="0"/>
              <a:pPr/>
              <a:t>3</a:t>
            </a:fld>
            <a:endParaRPr lang="en-GB" dirty="0"/>
          </a:p>
        </p:txBody>
      </p:sp>
      <p:graphicFrame>
        <p:nvGraphicFramePr>
          <p:cNvPr id="9" name="Content Placeholder 5">
            <a:extLst>
              <a:ext uri="{FF2B5EF4-FFF2-40B4-BE49-F238E27FC236}">
                <a16:creationId xmlns:a16="http://schemas.microsoft.com/office/drawing/2014/main" id="{440E88C4-0D39-9474-D68D-715C4B5ED7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4517040"/>
              </p:ext>
            </p:extLst>
          </p:nvPr>
        </p:nvGraphicFramePr>
        <p:xfrm>
          <a:off x="401109" y="3789475"/>
          <a:ext cx="9356725" cy="1700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1219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D0794-7A6D-713B-C630-0443BEDBB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130A2-03BD-6B71-8438-A8B29C2FE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526" y="310875"/>
            <a:ext cx="9356949" cy="398434"/>
          </a:xfrm>
        </p:spPr>
        <p:txBody>
          <a:bodyPr/>
          <a:lstStyle/>
          <a:p>
            <a:r>
              <a:rPr lang="en-US" dirty="0"/>
              <a:t>Correctness of a model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9C197-3F49-6C12-0C2E-515A5B19E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Good correspondence to reality</a:t>
            </a:r>
          </a:p>
          <a:p>
            <a:pPr lvl="1"/>
            <a:r>
              <a:rPr lang="en-US" dirty="0"/>
              <a:t>Contains relevant failure scenarios (and all of them – exhaustiveness)</a:t>
            </a:r>
          </a:p>
          <a:p>
            <a:pPr lvl="1"/>
            <a:r>
              <a:rPr lang="en-US" dirty="0"/>
              <a:t>Quantitative aspects – correct ranking</a:t>
            </a:r>
          </a:p>
          <a:p>
            <a:r>
              <a:rPr lang="en-US" dirty="0"/>
              <a:t>Maintainability</a:t>
            </a:r>
          </a:p>
          <a:p>
            <a:pPr lvl="1"/>
            <a:r>
              <a:rPr lang="en-US" dirty="0"/>
              <a:t>It is possible to extend the model or update it, without reviewing the complete model</a:t>
            </a:r>
          </a:p>
          <a:p>
            <a:r>
              <a:rPr lang="en-US" dirty="0"/>
              <a:t>Traceability</a:t>
            </a:r>
          </a:p>
          <a:p>
            <a:pPr lvl="1"/>
            <a:r>
              <a:rPr lang="en-US" dirty="0"/>
              <a:t>Trace changes to purpose, assumptions taken, people involved (accountability)</a:t>
            </a:r>
          </a:p>
          <a:p>
            <a:r>
              <a:rPr lang="en-US" dirty="0"/>
              <a:t>QA</a:t>
            </a:r>
          </a:p>
          <a:p>
            <a:pPr lvl="1"/>
            <a:r>
              <a:rPr lang="en-US" dirty="0"/>
              <a:t>There is a documented argument for sufficient model quality</a:t>
            </a:r>
          </a:p>
          <a:p>
            <a:endParaRPr lang="en-US" dirty="0"/>
          </a:p>
          <a:p>
            <a:endParaRPr lang="en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F0199A-934E-6677-D062-A03D01E4E7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What do we expect from a PSA model?</a:t>
            </a:r>
            <a:endParaRPr lang="en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802ABC-AA4B-D9D3-684E-19C575E7B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0C35FC-E2F7-4E1E-BB04-6742D189A249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1662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D1B1B-6642-1E67-1ACD-181716698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few words about Generative AI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8B8C63-DA37-D12B-27A6-B55DFBE5B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Fantastic innovation – will make our lives easier and we must take benefit</a:t>
            </a:r>
          </a:p>
          <a:p>
            <a:r>
              <a:rPr lang="en-US" dirty="0"/>
              <a:t>We as community should make sure to maintain:</a:t>
            </a:r>
          </a:p>
          <a:p>
            <a:pPr lvl="1"/>
            <a:r>
              <a:rPr lang="en-US" dirty="0"/>
              <a:t>Always human in the loop; </a:t>
            </a:r>
            <a:r>
              <a:rPr lang="en-US" u="sng" dirty="0"/>
              <a:t>accountability </a:t>
            </a:r>
            <a:r>
              <a:rPr lang="en-US" dirty="0"/>
              <a:t>in risk model creation</a:t>
            </a:r>
          </a:p>
          <a:p>
            <a:pPr lvl="1"/>
            <a:r>
              <a:rPr lang="en-US" u="sng" dirty="0"/>
              <a:t>Quality</a:t>
            </a:r>
            <a:r>
              <a:rPr lang="en-US" dirty="0"/>
              <a:t> in the first place (increase, not decrease!)</a:t>
            </a:r>
          </a:p>
          <a:p>
            <a:pPr lvl="1"/>
            <a:r>
              <a:rPr lang="en-US" u="sng" dirty="0"/>
              <a:t>Transparency</a:t>
            </a:r>
            <a:r>
              <a:rPr lang="en-US" dirty="0"/>
              <a:t>: the models and changes must be possible to explain and defend</a:t>
            </a:r>
          </a:p>
          <a:p>
            <a:r>
              <a:rPr lang="en-US" dirty="0"/>
              <a:t>AI is mostly very good</a:t>
            </a:r>
          </a:p>
          <a:p>
            <a:pPr lvl="1"/>
            <a:r>
              <a:rPr lang="en-US" dirty="0"/>
              <a:t>But non-deterministic behavior is a real problem </a:t>
            </a:r>
          </a:p>
          <a:p>
            <a:pPr lvl="1"/>
            <a:r>
              <a:rPr lang="en-US" dirty="0"/>
              <a:t>Hallucination</a:t>
            </a:r>
          </a:p>
          <a:p>
            <a:pPr lvl="1"/>
            <a:r>
              <a:rPr lang="en-US" dirty="0"/>
              <a:t>(Export control of models of nuclear stations – data must not leave country)</a:t>
            </a:r>
          </a:p>
          <a:p>
            <a:pPr marL="0" indent="0">
              <a:buNone/>
            </a:pPr>
            <a:endParaRPr lang="en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42E491-D886-9253-51C1-D2177D4C3D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963859-EADA-55B1-3C08-FB6FE2DE9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0C35FC-E2F7-4E1E-BB04-6742D189A249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6567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CB494-7AD3-AA49-68DB-F1434431E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 of this presentation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D4DD4-0ECE-AC9F-0F1D-B5D5954E6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26" y="905351"/>
            <a:ext cx="9356949" cy="4249849"/>
          </a:xfrm>
        </p:spPr>
        <p:txBody>
          <a:bodyPr/>
          <a:lstStyle/>
          <a:p>
            <a:r>
              <a:rPr lang="en-US" dirty="0"/>
              <a:t>If there are restrictions in the way we can assume we can use AI – does this mean that we cannot automate? </a:t>
            </a:r>
          </a:p>
          <a:p>
            <a:r>
              <a:rPr lang="en-US" dirty="0"/>
              <a:t>Can we already today automate our processes much more than most practitioners have – or do we need to wait for appropriate AI?</a:t>
            </a:r>
            <a:endParaRPr lang="en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C01327-0749-ADB1-B047-F4466B9A0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99700" y="5318021"/>
            <a:ext cx="957073" cy="237577"/>
          </a:xfrm>
        </p:spPr>
        <p:txBody>
          <a:bodyPr/>
          <a:lstStyle/>
          <a:p>
            <a:fld id="{790C35FC-E2F7-4E1E-BB04-6742D189A249}" type="slidenum">
              <a:rPr lang="en-GB" smtClean="0"/>
              <a:pPr/>
              <a:t>6</a:t>
            </a:fld>
            <a:endParaRPr lang="en-GB" dirty="0"/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C00576CD-A04A-0E51-E62F-8C89D93FD4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4253010"/>
              </p:ext>
            </p:extLst>
          </p:nvPr>
        </p:nvGraphicFramePr>
        <p:xfrm>
          <a:off x="800098" y="1927096"/>
          <a:ext cx="8711550" cy="1700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9D6272A-3604-46B9-CB40-8C71F80464BD}"/>
              </a:ext>
            </a:extLst>
          </p:cNvPr>
          <p:cNvSpPr/>
          <p:nvPr/>
        </p:nvSpPr>
        <p:spPr>
          <a:xfrm>
            <a:off x="800098" y="3367452"/>
            <a:ext cx="2523394" cy="75613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Read plant system information and automatically build FT/Dependability model</a:t>
            </a:r>
            <a:endParaRPr lang="en-SE" sz="12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7E635DC-02C9-5DEB-486E-AA3BC7D8AA6A}"/>
              </a:ext>
            </a:extLst>
          </p:cNvPr>
          <p:cNvSpPr/>
          <p:nvPr/>
        </p:nvSpPr>
        <p:spPr>
          <a:xfrm>
            <a:off x="3420206" y="3367452"/>
            <a:ext cx="4220308" cy="75613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Use API/Macro to add and extract data</a:t>
            </a:r>
            <a:endParaRPr lang="en-SE" sz="12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39CA5FA-7A82-E5AB-CC1B-78314CA1F99B}"/>
              </a:ext>
            </a:extLst>
          </p:cNvPr>
          <p:cNvSpPr/>
          <p:nvPr/>
        </p:nvSpPr>
        <p:spPr>
          <a:xfrm>
            <a:off x="800098" y="4194183"/>
            <a:ext cx="2523393" cy="75613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AI can support by converting plant information, and write knowledge bases</a:t>
            </a:r>
            <a:endParaRPr lang="en-SE" sz="12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FC26A13-EA55-100E-81FB-731B40D8093D}"/>
              </a:ext>
            </a:extLst>
          </p:cNvPr>
          <p:cNvSpPr/>
          <p:nvPr/>
        </p:nvSpPr>
        <p:spPr>
          <a:xfrm>
            <a:off x="3420206" y="4190326"/>
            <a:ext cx="4220308" cy="75613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AI can write scripts to help add or extract information, or assist in reviews or generation of reports</a:t>
            </a:r>
            <a:endParaRPr lang="en-SE" sz="1200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37757BE-066C-13B2-CF23-58FDD0F3D16A}"/>
              </a:ext>
            </a:extLst>
          </p:cNvPr>
          <p:cNvSpPr/>
          <p:nvPr/>
        </p:nvSpPr>
        <p:spPr>
          <a:xfrm>
            <a:off x="8150469" y="3367452"/>
            <a:ext cx="1361180" cy="75613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Dedicated tools for purpose</a:t>
            </a:r>
            <a:endParaRPr lang="en-SE" sz="1200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11D3810-01F0-5AFF-2AFC-BABC1E4E81C5}"/>
              </a:ext>
            </a:extLst>
          </p:cNvPr>
          <p:cNvSpPr/>
          <p:nvPr/>
        </p:nvSpPr>
        <p:spPr>
          <a:xfrm>
            <a:off x="8168692" y="4177931"/>
            <a:ext cx="1361180" cy="75613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Assisting in plant configuration and results</a:t>
            </a:r>
            <a:endParaRPr lang="en-SE" sz="1200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EDFECDE-82DE-E63F-0C7B-13F006BF4AF0}"/>
              </a:ext>
            </a:extLst>
          </p:cNvPr>
          <p:cNvCxnSpPr>
            <a:cxnSpLocks/>
          </p:cNvCxnSpPr>
          <p:nvPr/>
        </p:nvCxnSpPr>
        <p:spPr>
          <a:xfrm>
            <a:off x="800098" y="5090739"/>
            <a:ext cx="6840416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FBDF401-CE49-92C5-8BD2-815F8AFC7E94}"/>
              </a:ext>
            </a:extLst>
          </p:cNvPr>
          <p:cNvSpPr txBox="1"/>
          <p:nvPr/>
        </p:nvSpPr>
        <p:spPr>
          <a:xfrm>
            <a:off x="3420206" y="4843754"/>
            <a:ext cx="914400" cy="623129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/>
          <a:p>
            <a:pPr algn="l"/>
            <a:r>
              <a:rPr lang="en-US" sz="1333" dirty="0">
                <a:solidFill>
                  <a:schemeClr val="tx1"/>
                </a:solidFill>
              </a:rPr>
              <a:t>This presentation</a:t>
            </a:r>
            <a:endParaRPr lang="en-SE" sz="1333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603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ubtitle 28">
            <a:extLst>
              <a:ext uri="{FF2B5EF4-FFF2-40B4-BE49-F238E27FC236}">
                <a16:creationId xmlns:a16="http://schemas.microsoft.com/office/drawing/2014/main" id="{746DDFF6-4F9D-7ABD-E2EE-EC2508689E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V"/>
          </a:p>
        </p:txBody>
      </p:sp>
      <p:sp>
        <p:nvSpPr>
          <p:cNvPr id="28" name="Title 27">
            <a:extLst>
              <a:ext uri="{FF2B5EF4-FFF2-40B4-BE49-F238E27FC236}">
                <a16:creationId xmlns:a16="http://schemas.microsoft.com/office/drawing/2014/main" id="{B0FDAC30-2C41-B3D0-B84F-5E5847563F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Automation in model creation</a:t>
            </a:r>
            <a:endParaRPr lang="sv-SV" dirty="0"/>
          </a:p>
        </p:txBody>
      </p:sp>
    </p:spTree>
    <p:extLst>
      <p:ext uri="{BB962C8B-B14F-4D97-AF65-F5344CB8AC3E}">
        <p14:creationId xmlns:p14="http://schemas.microsoft.com/office/powerpoint/2010/main" val="1103996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4131C-6C13-46ED-A18F-4C120DDA6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Process of Creating Fault Trees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D13AC-F513-404B-93B2-FD0BFB8B1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000" dirty="0"/>
          </a:p>
          <a:p>
            <a:endParaRPr lang="en-US" sz="20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37AE189-47A3-4531-BAAB-798A85A6494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 substantial modeling effort</a:t>
            </a:r>
          </a:p>
        </p:txBody>
      </p:sp>
      <p:pic>
        <p:nvPicPr>
          <p:cNvPr id="9" name="ClipArt Placeholder 6" descr="Nuclear_Power_Plant_Cattenom.jpg">
            <a:extLst>
              <a:ext uri="{FF2B5EF4-FFF2-40B4-BE49-F238E27FC236}">
                <a16:creationId xmlns:a16="http://schemas.microsoft.com/office/drawing/2014/main" id="{6C9CF9E8-213E-414C-B1C8-D8ADABA85D0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0302" y="2169685"/>
            <a:ext cx="1838252" cy="1378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Graphic 19" descr="Man outline">
            <a:extLst>
              <a:ext uri="{FF2B5EF4-FFF2-40B4-BE49-F238E27FC236}">
                <a16:creationId xmlns:a16="http://schemas.microsoft.com/office/drawing/2014/main" id="{92ABDFED-991D-43C4-B9DA-1D04C1CB31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67535" y="2512257"/>
            <a:ext cx="914400" cy="914400"/>
          </a:xfrm>
          <a:prstGeom prst="rect">
            <a:avLst/>
          </a:prstGeom>
        </p:spPr>
      </p:pic>
      <p:sp>
        <p:nvSpPr>
          <p:cNvPr id="29" name="Arrow: Right 28">
            <a:extLst>
              <a:ext uri="{FF2B5EF4-FFF2-40B4-BE49-F238E27FC236}">
                <a16:creationId xmlns:a16="http://schemas.microsoft.com/office/drawing/2014/main" id="{DD3ACEBD-253A-4C42-A0A1-9FAB92529C2F}"/>
              </a:ext>
            </a:extLst>
          </p:cNvPr>
          <p:cNvSpPr/>
          <p:nvPr/>
        </p:nvSpPr>
        <p:spPr>
          <a:xfrm>
            <a:off x="2454881" y="2856334"/>
            <a:ext cx="729306" cy="358871"/>
          </a:xfrm>
          <a:prstGeom prst="rightArrow">
            <a:avLst/>
          </a:prstGeom>
          <a:solidFill>
            <a:schemeClr val="accent1"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P&amp;ID</a:t>
            </a:r>
            <a:endParaRPr lang="en-US" dirty="0"/>
          </a:p>
        </p:txBody>
      </p:sp>
      <p:pic>
        <p:nvPicPr>
          <p:cNvPr id="23" name="Graphic 22" descr="Woman outline">
            <a:extLst>
              <a:ext uri="{FF2B5EF4-FFF2-40B4-BE49-F238E27FC236}">
                <a16:creationId xmlns:a16="http://schemas.microsoft.com/office/drawing/2014/main" id="{E0B0573E-9019-499C-BA82-E15EF7791C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63780" y="2512257"/>
            <a:ext cx="914400" cy="914400"/>
          </a:xfrm>
          <a:prstGeom prst="rect">
            <a:avLst/>
          </a:prstGeom>
        </p:spPr>
      </p:pic>
      <p:pic>
        <p:nvPicPr>
          <p:cNvPr id="25" name="Graphic 24" descr="Woman Shrugging outline">
            <a:extLst>
              <a:ext uri="{FF2B5EF4-FFF2-40B4-BE49-F238E27FC236}">
                <a16:creationId xmlns:a16="http://schemas.microsoft.com/office/drawing/2014/main" id="{DC015F1F-11D7-45CE-B8A7-2A4EFDCF06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23117" y="2512257"/>
            <a:ext cx="914400" cy="914400"/>
          </a:xfrm>
          <a:prstGeom prst="rect">
            <a:avLst/>
          </a:prstGeom>
        </p:spPr>
      </p:pic>
      <p:sp>
        <p:nvSpPr>
          <p:cNvPr id="26" name="Arrow: Left-Right 25">
            <a:extLst>
              <a:ext uri="{FF2B5EF4-FFF2-40B4-BE49-F238E27FC236}">
                <a16:creationId xmlns:a16="http://schemas.microsoft.com/office/drawing/2014/main" id="{F4C12355-821E-466D-8495-F64800A0B53C}"/>
              </a:ext>
            </a:extLst>
          </p:cNvPr>
          <p:cNvSpPr/>
          <p:nvPr/>
        </p:nvSpPr>
        <p:spPr>
          <a:xfrm>
            <a:off x="3715658" y="2846540"/>
            <a:ext cx="914400" cy="358871"/>
          </a:xfrm>
          <a:prstGeom prst="leftRightArrow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FMEA</a:t>
            </a:r>
            <a:endParaRPr lang="en-US" dirty="0"/>
          </a:p>
        </p:txBody>
      </p:sp>
      <p:sp>
        <p:nvSpPr>
          <p:cNvPr id="27" name="Arrow: Left-Right 26">
            <a:extLst>
              <a:ext uri="{FF2B5EF4-FFF2-40B4-BE49-F238E27FC236}">
                <a16:creationId xmlns:a16="http://schemas.microsoft.com/office/drawing/2014/main" id="{7762B3F1-A401-4B6B-8345-B48C0B778989}"/>
              </a:ext>
            </a:extLst>
          </p:cNvPr>
          <p:cNvSpPr/>
          <p:nvPr/>
        </p:nvSpPr>
        <p:spPr>
          <a:xfrm>
            <a:off x="5226960" y="2846540"/>
            <a:ext cx="1032559" cy="375853"/>
          </a:xfrm>
          <a:prstGeom prst="leftRightArrow">
            <a:avLst/>
          </a:prstGeom>
          <a:solidFill>
            <a:schemeClr val="accent1"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Failures</a:t>
            </a:r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6CE64A23-FBA5-4A3D-BDA0-AF06AB2D5BCC}"/>
              </a:ext>
            </a:extLst>
          </p:cNvPr>
          <p:cNvSpPr/>
          <p:nvPr/>
        </p:nvSpPr>
        <p:spPr>
          <a:xfrm>
            <a:off x="7004456" y="2855030"/>
            <a:ext cx="678932" cy="358871"/>
          </a:xfrm>
          <a:prstGeom prst="rightArrow">
            <a:avLst/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FTs</a:t>
            </a:r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725227D-38A8-4C67-A525-EDAD74AB05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454" y="2280112"/>
            <a:ext cx="2104126" cy="137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570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88327-010C-8803-DFB8-C4B041D9C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1E86F8A-3FBE-995E-8EF1-B54E348ECEBE}"/>
              </a:ext>
            </a:extLst>
          </p:cNvPr>
          <p:cNvSpPr/>
          <p:nvPr/>
        </p:nvSpPr>
        <p:spPr>
          <a:xfrm>
            <a:off x="3646468" y="1690255"/>
            <a:ext cx="4135986" cy="2388189"/>
          </a:xfrm>
          <a:prstGeom prst="roundRect">
            <a:avLst/>
          </a:prstGeom>
          <a:solidFill>
            <a:schemeClr val="accent1">
              <a:alpha val="1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26CF5C-6939-C573-F513-485196826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Process of Creating Fault Trees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65519-6B0C-A22C-1D24-546A1F44F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000" dirty="0"/>
          </a:p>
          <a:p>
            <a:endParaRPr lang="en-US" sz="20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96E0E9-7083-F529-78BA-8188087569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 substantial modeling effort – made easier</a:t>
            </a:r>
          </a:p>
        </p:txBody>
      </p:sp>
      <p:pic>
        <p:nvPicPr>
          <p:cNvPr id="9" name="ClipArt Placeholder 6" descr="Nuclear_Power_Plant_Cattenom.jpg">
            <a:extLst>
              <a:ext uri="{FF2B5EF4-FFF2-40B4-BE49-F238E27FC236}">
                <a16:creationId xmlns:a16="http://schemas.microsoft.com/office/drawing/2014/main" id="{A5FCC578-A79D-A545-CE7C-6562D1862E3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0302" y="2169685"/>
            <a:ext cx="1838252" cy="1378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Graphic 19" descr="Man outline">
            <a:extLst>
              <a:ext uri="{FF2B5EF4-FFF2-40B4-BE49-F238E27FC236}">
                <a16:creationId xmlns:a16="http://schemas.microsoft.com/office/drawing/2014/main" id="{F2B6C50C-0DFA-5B9F-00EB-0B1586715F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67535" y="2512257"/>
            <a:ext cx="914400" cy="914400"/>
          </a:xfrm>
          <a:prstGeom prst="rect">
            <a:avLst/>
          </a:prstGeom>
        </p:spPr>
      </p:pic>
      <p:sp>
        <p:nvSpPr>
          <p:cNvPr id="29" name="Arrow: Right 28">
            <a:extLst>
              <a:ext uri="{FF2B5EF4-FFF2-40B4-BE49-F238E27FC236}">
                <a16:creationId xmlns:a16="http://schemas.microsoft.com/office/drawing/2014/main" id="{B63A2C22-CB72-AD7E-6E41-7A4A72382292}"/>
              </a:ext>
            </a:extLst>
          </p:cNvPr>
          <p:cNvSpPr/>
          <p:nvPr/>
        </p:nvSpPr>
        <p:spPr>
          <a:xfrm>
            <a:off x="2454881" y="2856334"/>
            <a:ext cx="729306" cy="358871"/>
          </a:xfrm>
          <a:prstGeom prst="rightArrow">
            <a:avLst/>
          </a:prstGeom>
          <a:solidFill>
            <a:schemeClr val="accent1"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P&amp;ID</a:t>
            </a:r>
            <a:endParaRPr lang="en-US" dirty="0"/>
          </a:p>
        </p:txBody>
      </p:sp>
      <p:pic>
        <p:nvPicPr>
          <p:cNvPr id="23" name="Graphic 22" descr="Woman outline">
            <a:extLst>
              <a:ext uri="{FF2B5EF4-FFF2-40B4-BE49-F238E27FC236}">
                <a16:creationId xmlns:a16="http://schemas.microsoft.com/office/drawing/2014/main" id="{5E2C0024-7094-9DA4-DDDD-30B54D81F4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63780" y="2512257"/>
            <a:ext cx="914400" cy="914400"/>
          </a:xfrm>
          <a:prstGeom prst="rect">
            <a:avLst/>
          </a:prstGeom>
        </p:spPr>
      </p:pic>
      <p:pic>
        <p:nvPicPr>
          <p:cNvPr id="25" name="Graphic 24" descr="Woman Shrugging outline">
            <a:extLst>
              <a:ext uri="{FF2B5EF4-FFF2-40B4-BE49-F238E27FC236}">
                <a16:creationId xmlns:a16="http://schemas.microsoft.com/office/drawing/2014/main" id="{0C68315C-3692-782E-3F63-1943278D4E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23117" y="2512257"/>
            <a:ext cx="914400" cy="914400"/>
          </a:xfrm>
          <a:prstGeom prst="rect">
            <a:avLst/>
          </a:prstGeom>
        </p:spPr>
      </p:pic>
      <p:sp>
        <p:nvSpPr>
          <p:cNvPr id="26" name="Arrow: Left-Right 25">
            <a:extLst>
              <a:ext uri="{FF2B5EF4-FFF2-40B4-BE49-F238E27FC236}">
                <a16:creationId xmlns:a16="http://schemas.microsoft.com/office/drawing/2014/main" id="{40D874A3-01F5-458A-1FD5-2128AEFC5504}"/>
              </a:ext>
            </a:extLst>
          </p:cNvPr>
          <p:cNvSpPr/>
          <p:nvPr/>
        </p:nvSpPr>
        <p:spPr>
          <a:xfrm>
            <a:off x="3715658" y="2846540"/>
            <a:ext cx="914400" cy="358871"/>
          </a:xfrm>
          <a:prstGeom prst="leftRightArrow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FMEA</a:t>
            </a:r>
            <a:endParaRPr lang="en-US" dirty="0"/>
          </a:p>
        </p:txBody>
      </p:sp>
      <p:sp>
        <p:nvSpPr>
          <p:cNvPr id="27" name="Arrow: Left-Right 26">
            <a:extLst>
              <a:ext uri="{FF2B5EF4-FFF2-40B4-BE49-F238E27FC236}">
                <a16:creationId xmlns:a16="http://schemas.microsoft.com/office/drawing/2014/main" id="{2141DC7A-D328-A500-6029-E02C101608BF}"/>
              </a:ext>
            </a:extLst>
          </p:cNvPr>
          <p:cNvSpPr/>
          <p:nvPr/>
        </p:nvSpPr>
        <p:spPr>
          <a:xfrm>
            <a:off x="5226960" y="2846540"/>
            <a:ext cx="1032559" cy="375853"/>
          </a:xfrm>
          <a:prstGeom prst="leftRightArrow">
            <a:avLst/>
          </a:prstGeom>
          <a:solidFill>
            <a:schemeClr val="accent1"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Failures</a:t>
            </a:r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ED5D9025-A12C-7E6E-9180-B34F9FF03DAD}"/>
              </a:ext>
            </a:extLst>
          </p:cNvPr>
          <p:cNvSpPr/>
          <p:nvPr/>
        </p:nvSpPr>
        <p:spPr>
          <a:xfrm>
            <a:off x="7004456" y="2855030"/>
            <a:ext cx="678932" cy="358871"/>
          </a:xfrm>
          <a:prstGeom prst="rightArrow">
            <a:avLst/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FTs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CE0A27-0C41-2285-8F7C-EB7B04D5CBA1}"/>
              </a:ext>
            </a:extLst>
          </p:cNvPr>
          <p:cNvSpPr txBox="1"/>
          <p:nvPr/>
        </p:nvSpPr>
        <p:spPr>
          <a:xfrm>
            <a:off x="3610210" y="1228920"/>
            <a:ext cx="4668694" cy="562722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algn="l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Automation in FT generation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69C935E3-B97C-58C4-5E2E-342B671323CA}"/>
              </a:ext>
            </a:extLst>
          </p:cNvPr>
          <p:cNvSpPr/>
          <p:nvPr/>
        </p:nvSpPr>
        <p:spPr>
          <a:xfrm>
            <a:off x="3715658" y="3581504"/>
            <a:ext cx="3967730" cy="3588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Safety Engineering</a:t>
            </a:r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EE63F95-31C9-8431-9AC2-907BC13EC1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454" y="2280112"/>
            <a:ext cx="2104126" cy="1378689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0ABD3D0-5436-A8A0-6F32-BA879C06C379}"/>
              </a:ext>
            </a:extLst>
          </p:cNvPr>
          <p:cNvSpPr/>
          <p:nvPr/>
        </p:nvSpPr>
        <p:spPr>
          <a:xfrm>
            <a:off x="2768506" y="1690257"/>
            <a:ext cx="848086" cy="2388189"/>
          </a:xfrm>
          <a:prstGeom prst="roundRect">
            <a:avLst/>
          </a:prstGeom>
          <a:solidFill>
            <a:schemeClr val="accent2">
              <a:lumMod val="60000"/>
              <a:lumOff val="40000"/>
              <a:alpha val="1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2442F2-7D32-890B-E90D-BF5F52149D8A}"/>
              </a:ext>
            </a:extLst>
          </p:cNvPr>
          <p:cNvSpPr txBox="1"/>
          <p:nvPr/>
        </p:nvSpPr>
        <p:spPr>
          <a:xfrm>
            <a:off x="1444576" y="4218132"/>
            <a:ext cx="4106211" cy="562722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algn="l"/>
            <a:r>
              <a:rPr 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Integration with plant drawings/systems</a:t>
            </a:r>
          </a:p>
        </p:txBody>
      </p:sp>
    </p:spTree>
    <p:extLst>
      <p:ext uri="{BB962C8B-B14F-4D97-AF65-F5344CB8AC3E}">
        <p14:creationId xmlns:p14="http://schemas.microsoft.com/office/powerpoint/2010/main" val="2857996633"/>
      </p:ext>
    </p:extLst>
  </p:cSld>
  <p:clrMapOvr>
    <a:masterClrMapping/>
  </p:clrMapOvr>
</p:sld>
</file>

<file path=ppt/theme/theme1.xml><?xml version="1.0" encoding="utf-8"?>
<a:theme xmlns:a="http://schemas.openxmlformats.org/drawingml/2006/main" name="2_LR master ppt 16_9 forma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loyd's Register SSP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 anchor="ctr" anchorCtr="0">
        <a:noAutofit/>
      </a:bodyPr>
      <a:lstStyle>
        <a:defPPr algn="l">
          <a:defRPr sz="1333" dirty="0">
            <a:solidFill>
              <a:schemeClr val="tx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RiskSpectrum template July 2022.potx" id="{35CB1C96-2341-40C9-B047-5866D2FC9DF0}" vid="{E540208E-E6EA-4422-8BED-442E2FD8F41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8B4DE0C5B32446A2FEC458E822C87E" ma:contentTypeVersion="10" ma:contentTypeDescription="Create a new document." ma:contentTypeScope="" ma:versionID="0c387c7dd643763bd0bea5db81c8cdc5">
  <xsd:schema xmlns:xsd="http://www.w3.org/2001/XMLSchema" xmlns:xs="http://www.w3.org/2001/XMLSchema" xmlns:p="http://schemas.microsoft.com/office/2006/metadata/properties" xmlns:ns3="096df3ef-88a5-4e3a-aab4-dd086544d06f" targetNamespace="http://schemas.microsoft.com/office/2006/metadata/properties" ma:root="true" ma:fieldsID="1f9964357569d07a9f8c142d6eaa3948" ns3:_="">
    <xsd:import namespace="096df3ef-88a5-4e3a-aab4-dd086544d06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6df3ef-88a5-4e3a-aab4-dd086544d0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E00F536-CF88-4E03-8B2D-4AD84FB6F56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A71963D-0491-43BC-B59D-AFCBA0B9F7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6df3ef-88a5-4e3a-aab4-dd086544d0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9D56997-A74E-43EB-AAD0-7E9B8EBF265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5c4c49b-ebde-4356-a4f6-d1d955faa706}" enabled="1" method="Standard" siteId="{4a3454a0-8cf4-4a9c-b1c0-6ce4d1495f82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RiskSpectrum template 2022 v1.0</Template>
  <TotalTime>164</TotalTime>
  <Words>1297</Words>
  <Application>Microsoft Office PowerPoint</Application>
  <PresentationFormat>Custom</PresentationFormat>
  <Paragraphs>211</Paragraphs>
  <Slides>21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Source Sans Pro</vt:lpstr>
      <vt:lpstr>2_LR master ppt 16_9 format</vt:lpstr>
      <vt:lpstr>Automation in PSA Development, Maintenance and Applications</vt:lpstr>
      <vt:lpstr>Introduction</vt:lpstr>
      <vt:lpstr>In the context of this presentation: Automation in PSA – where?</vt:lpstr>
      <vt:lpstr>Correctness of a model</vt:lpstr>
      <vt:lpstr>A few words about Generative AI</vt:lpstr>
      <vt:lpstr>Objective of this presentation</vt:lpstr>
      <vt:lpstr>Automation in model creation</vt:lpstr>
      <vt:lpstr>The Process of Creating Fault Trees</vt:lpstr>
      <vt:lpstr>The Process of Creating Fault Trees</vt:lpstr>
      <vt:lpstr>RiskSpectrum ModelBuilder (KB3)</vt:lpstr>
      <vt:lpstr>RiskSpectrum ModelBuilder (KB3)</vt:lpstr>
      <vt:lpstr>RiskSpectrum ModelBuilder (KB3)</vt:lpstr>
      <vt:lpstr>Enhancing automation using AI – with accountability and traceability</vt:lpstr>
      <vt:lpstr>Model Update/Additions</vt:lpstr>
      <vt:lpstr>Model Update and Additions</vt:lpstr>
      <vt:lpstr>An example of an API feature – using AI with accountability</vt:lpstr>
      <vt:lpstr>Generation of outputs and review</vt:lpstr>
      <vt:lpstr>Extracting data, generating reports and assisting in model review</vt:lpstr>
      <vt:lpstr>Conclusions</vt:lpstr>
      <vt:lpstr>Automation in PSA Model Creation, Maintenance and Use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Ola Bäckström</dc:creator>
  <cp:lastModifiedBy>Ola Bäckström</cp:lastModifiedBy>
  <cp:revision>2</cp:revision>
  <cp:lastPrinted>2021-07-28T08:04:52Z</cp:lastPrinted>
  <dcterms:created xsi:type="dcterms:W3CDTF">2026-07-13T19:23:57Z</dcterms:created>
  <dcterms:modified xsi:type="dcterms:W3CDTF">2026-07-23T02:51:14Z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5c4c49b-ebde-4356-a4f6-d1d955faa706_Enabled">
    <vt:lpwstr>true</vt:lpwstr>
  </property>
  <property fmtid="{D5CDD505-2E9C-101B-9397-08002B2CF9AE}" pid="3" name="MSIP_Label_d5c4c49b-ebde-4356-a4f6-d1d955faa706_SetDate">
    <vt:lpwstr>2022-01-26T15:12:56Z</vt:lpwstr>
  </property>
  <property fmtid="{D5CDD505-2E9C-101B-9397-08002B2CF9AE}" pid="4" name="MSIP_Label_d5c4c49b-ebde-4356-a4f6-d1d955faa706_Method">
    <vt:lpwstr>Standard</vt:lpwstr>
  </property>
  <property fmtid="{D5CDD505-2E9C-101B-9397-08002B2CF9AE}" pid="5" name="MSIP_Label_d5c4c49b-ebde-4356-a4f6-d1d955faa706_Name">
    <vt:lpwstr>ConfidentialLR_LR</vt:lpwstr>
  </property>
  <property fmtid="{D5CDD505-2E9C-101B-9397-08002B2CF9AE}" pid="6" name="MSIP_Label_d5c4c49b-ebde-4356-a4f6-d1d955faa706_SiteId">
    <vt:lpwstr>4a3454a0-8cf4-4a9c-b1c0-6ce4d1495f82</vt:lpwstr>
  </property>
  <property fmtid="{D5CDD505-2E9C-101B-9397-08002B2CF9AE}" pid="7" name="MSIP_Label_d5c4c49b-ebde-4356-a4f6-d1d955faa706_ActionId">
    <vt:lpwstr>1f8a687a-c714-4a7e-bf1f-6bb60206afa2</vt:lpwstr>
  </property>
  <property fmtid="{D5CDD505-2E9C-101B-9397-08002B2CF9AE}" pid="8" name="MSIP_Label_d5c4c49b-ebde-4356-a4f6-d1d955faa706_ContentBits">
    <vt:lpwstr>0</vt:lpwstr>
  </property>
  <property fmtid="{D5CDD505-2E9C-101B-9397-08002B2CF9AE}" pid="9" name="LR_Classification">
    <vt:lpwstr>Confidential - LR \ LR</vt:lpwstr>
  </property>
</Properties>
</file>