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92" r:id="rId4"/>
  </p:sldMasterIdLst>
  <p:notesMasterIdLst>
    <p:notesMasterId r:id="rId17"/>
  </p:notesMasterIdLst>
  <p:sldIdLst>
    <p:sldId id="257" r:id="rId5"/>
    <p:sldId id="3305" r:id="rId6"/>
    <p:sldId id="3306" r:id="rId7"/>
    <p:sldId id="3312" r:id="rId8"/>
    <p:sldId id="3307" r:id="rId9"/>
    <p:sldId id="3308" r:id="rId10"/>
    <p:sldId id="3311" r:id="rId11"/>
    <p:sldId id="3310" r:id="rId12"/>
    <p:sldId id="3309" r:id="rId13"/>
    <p:sldId id="3313" r:id="rId14"/>
    <p:sldId id="3326" r:id="rId15"/>
    <p:sldId id="332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580851-2FF4-121E-CBC9-215823BE934F}" name="Alexis V. David" initials="AVD" userId="S::Alexis.David@inl.gov::0a5dc5e5-be3e-41c3-8e03-6acd464b44f9" providerId="AD"/>
  <p188:author id="{4CE2DF60-7F6E-F7A7-0AC5-2427DC098EF7}" name="Vanessa Bates" initials="VB" userId="S::Vanessa.Bates@inl.gov::39f12ff0-70fe-462b-a0b1-0ff4685865b8" providerId="AD"/>
  <p188:author id="{4D75F665-EFFC-AA29-860C-8309DC8BC1F2}" name="Ahmad Y. Al Rashdan" initials="AA" userId="S::Ahmad.AlRashdan@inl.gov::0bbbf962-af40-4a85-82cd-cfad34e51def" providerId="AD"/>
  <p188:author id="{DF85A077-9C4B-0BE4-74A4-AFD50DA7AC30}" name="Kelsey B. Gaston" initials="KBG" userId="S::Kelsey.Gaston@inl.gov::fc163bbc-7871-42ce-983a-a0b24a85eb2a" providerId="AD"/>
  <p188:author id="{BA02DE7B-6F9D-9BA5-23F9-1B10DE7A8217}" name="Brian M. Wilcken" initials="BW" userId="S::Brian.Wilcken@inl.gov::1494f90f-aadd-496f-9391-d352ad7b1061" providerId="AD"/>
  <p188:author id="{19A0737E-6815-08AA-CB87-DF8CCE1EEF21}" name="Jacob A. Farber" initials="" userId="S::Jacob.Farber@inl.gov::f048c025-fc4b-44f6-960c-676ad6b24143" providerId="AD"/>
  <p188:author id="{EE967A82-9FF0-435D-F117-E2B311553FB6}" name="Norman J. Mapes" initials="NJM" userId="S::Norman.Mapes@inl.gov::d4bf66a1-d3c7-4bd7-b778-390af1871994" providerId="AD"/>
  <p188:author id="{522D9B84-B846-A811-CEE0-372A6C6EFA75}" name="Roger Boza" initials="RB" userId="S::Roger.Boza@inl.gov::a1812b39-acdf-43db-901f-588ce50bbeae" providerId="AD"/>
  <p188:author id="{FE586885-CFDF-C5F3-49D6-597E87F7B590}" name="Kellen McKay Giraud" initials="KG" userId="S::Kellen.Giraud@inl.gov::7c20edda-e1b9-4766-8662-14ce7d237e19" providerId="AD"/>
  <p188:author id="{DB50D18A-6B5B-8FFF-77BA-DE511CFD33D7}" name="Diego Mandelli" initials="" userId="S::Diego.Mandelli@inl.gov::0250b4d7-e5ff-4346-9fdf-1471b8520920" providerId="AD"/>
  <p188:author id="{4FAD5E94-722F-1251-C201-7978F5F7D57C}" name="Jacob A. Farber" initials="JAF" userId="S::jacob.farber@inl.gov::f048c025-fc4b-44f6-960c-676ad6b24143" providerId="AD"/>
  <p188:author id="{75862098-0153-EDBD-0646-8AD39EF4B492}" name="Niharika Karnik" initials="NK" userId="S::Niharika.Karnik@inl.gov::86edc939-227f-4ab2-acc2-df58ed9a7a39" providerId="AD"/>
  <p188:author id="{6EF337F8-0865-53B1-0DC2-6B65CB6702CD}" name="Jagoda M. Urban-Klaehn" initials="JU" userId="S::Jagoda.Urban-Klaehn@inl.gov::121d8bed-c5e1-48f9-b6bb-c0ceff9002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A9E1"/>
    <a:srgbClr val="DBEACC"/>
    <a:srgbClr val="B2CDD6"/>
    <a:srgbClr val="07519E"/>
    <a:srgbClr val="DEECD1"/>
    <a:srgbClr val="FFFFFF"/>
    <a:srgbClr val="015976"/>
    <a:srgbClr val="8EC423"/>
    <a:srgbClr val="1C36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5"/>
  </p:normalViewPr>
  <p:slideViewPr>
    <p:cSldViewPr snapToGrid="0">
      <p:cViewPr varScale="1">
        <p:scale>
          <a:sx n="120" d="100"/>
          <a:sy n="120" d="100"/>
        </p:scale>
        <p:origin x="44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harika Karnik" userId="86edc939-227f-4ab2-acc2-df58ed9a7a39" providerId="ADAL" clId="{61CFE6BC-D333-5BA6-8677-7DA211D1112C}"/>
    <pc:docChg chg="undo custSel addSld modSld sldOrd">
      <pc:chgData name="Niharika Karnik" userId="86edc939-227f-4ab2-acc2-df58ed9a7a39" providerId="ADAL" clId="{61CFE6BC-D333-5BA6-8677-7DA211D1112C}" dt="2026-07-22T14:25:38.596" v="2406" actId="1076"/>
      <pc:docMkLst>
        <pc:docMk/>
      </pc:docMkLst>
      <pc:sldChg chg="addSp modSp mod">
        <pc:chgData name="Niharika Karnik" userId="86edc939-227f-4ab2-acc2-df58ed9a7a39" providerId="ADAL" clId="{61CFE6BC-D333-5BA6-8677-7DA211D1112C}" dt="2026-07-22T14:25:38.596" v="2406" actId="1076"/>
        <pc:sldMkLst>
          <pc:docMk/>
          <pc:sldMk cId="3007225463" sldId="257"/>
        </pc:sldMkLst>
        <pc:spChg chg="add mod">
          <ac:chgData name="Niharika Karnik" userId="86edc939-227f-4ab2-acc2-df58ed9a7a39" providerId="ADAL" clId="{61CFE6BC-D333-5BA6-8677-7DA211D1112C}" dt="2026-07-06T21:26:45.092" v="310" actId="1076"/>
          <ac:spMkLst>
            <pc:docMk/>
            <pc:sldMk cId="3007225463" sldId="257"/>
            <ac:spMk id="2" creationId="{6135975D-89FD-06B9-8DD3-0D758EC01198}"/>
          </ac:spMkLst>
        </pc:spChg>
        <pc:spChg chg="mod">
          <ac:chgData name="Niharika Karnik" userId="86edc939-227f-4ab2-acc2-df58ed9a7a39" providerId="ADAL" clId="{61CFE6BC-D333-5BA6-8677-7DA211D1112C}" dt="2026-07-06T21:26:17.807" v="303" actId="404"/>
          <ac:spMkLst>
            <pc:docMk/>
            <pc:sldMk cId="3007225463" sldId="257"/>
            <ac:spMk id="4" creationId="{9F8E1AD9-68E1-A7F0-2ADE-E064D91CBF6E}"/>
          </ac:spMkLst>
        </pc:spChg>
        <pc:spChg chg="add mod">
          <ac:chgData name="Niharika Karnik" userId="86edc939-227f-4ab2-acc2-df58ed9a7a39" providerId="ADAL" clId="{61CFE6BC-D333-5BA6-8677-7DA211D1112C}" dt="2026-07-22T14:25:38.596" v="2406" actId="1076"/>
          <ac:spMkLst>
            <pc:docMk/>
            <pc:sldMk cId="3007225463" sldId="257"/>
            <ac:spMk id="5" creationId="{F502599C-EEEA-0431-EFF8-03446351240F}"/>
          </ac:spMkLst>
        </pc:spChg>
        <pc:spChg chg="mod">
          <ac:chgData name="Niharika Karnik" userId="86edc939-227f-4ab2-acc2-df58ed9a7a39" providerId="ADAL" clId="{61CFE6BC-D333-5BA6-8677-7DA211D1112C}" dt="2026-07-06T21:26:33.069" v="309" actId="14100"/>
          <ac:spMkLst>
            <pc:docMk/>
            <pc:sldMk cId="3007225463" sldId="257"/>
            <ac:spMk id="9" creationId="{1ED3DB38-6776-81B1-483B-E2B8DE1A4A3E}"/>
          </ac:spMkLst>
        </pc:spChg>
      </pc:sldChg>
      <pc:sldChg chg="addSp delSp modSp mod">
        <pc:chgData name="Niharika Karnik" userId="86edc939-227f-4ab2-acc2-df58ed9a7a39" providerId="ADAL" clId="{61CFE6BC-D333-5BA6-8677-7DA211D1112C}" dt="2026-07-08T22:23:10.585" v="2375"/>
        <pc:sldMkLst>
          <pc:docMk/>
          <pc:sldMk cId="4118177240" sldId="3305"/>
        </pc:sldMkLst>
        <pc:spChg chg="add mod">
          <ac:chgData name="Niharika Karnik" userId="86edc939-227f-4ab2-acc2-df58ed9a7a39" providerId="ADAL" clId="{61CFE6BC-D333-5BA6-8677-7DA211D1112C}" dt="2026-07-08T22:23:10.585" v="2375"/>
          <ac:spMkLst>
            <pc:docMk/>
            <pc:sldMk cId="4118177240" sldId="3305"/>
            <ac:spMk id="2" creationId="{C2F78F38-72E6-AD51-C8D2-044BB2B015C7}"/>
          </ac:spMkLst>
        </pc:spChg>
        <pc:spChg chg="add mod">
          <ac:chgData name="Niharika Karnik" userId="86edc939-227f-4ab2-acc2-df58ed9a7a39" providerId="ADAL" clId="{61CFE6BC-D333-5BA6-8677-7DA211D1112C}" dt="2026-07-06T21:27:25.740" v="312"/>
          <ac:spMkLst>
            <pc:docMk/>
            <pc:sldMk cId="4118177240" sldId="3305"/>
            <ac:spMk id="3" creationId="{D455F9EC-3936-624B-B743-D349C8E5405E}"/>
          </ac:spMkLst>
        </pc:spChg>
        <pc:spChg chg="add mod">
          <ac:chgData name="Niharika Karnik" userId="86edc939-227f-4ab2-acc2-df58ed9a7a39" providerId="ADAL" clId="{61CFE6BC-D333-5BA6-8677-7DA211D1112C}" dt="2026-07-06T21:27:31.982" v="313"/>
          <ac:spMkLst>
            <pc:docMk/>
            <pc:sldMk cId="4118177240" sldId="3305"/>
            <ac:spMk id="4" creationId="{DFD1F9AD-F000-6A60-EBD6-93A470C3830D}"/>
          </ac:spMkLst>
        </pc:spChg>
        <pc:spChg chg="add mod">
          <ac:chgData name="Niharika Karnik" userId="86edc939-227f-4ab2-acc2-df58ed9a7a39" providerId="ADAL" clId="{61CFE6BC-D333-5BA6-8677-7DA211D1112C}" dt="2026-07-06T21:27:42.639" v="314"/>
          <ac:spMkLst>
            <pc:docMk/>
            <pc:sldMk cId="4118177240" sldId="3305"/>
            <ac:spMk id="7" creationId="{2044C4AF-FB20-81D4-FC32-C0FF4575F33C}"/>
          </ac:spMkLst>
        </pc:spChg>
        <pc:picChg chg="add mod">
          <ac:chgData name="Niharika Karnik" userId="86edc939-227f-4ab2-acc2-df58ed9a7a39" providerId="ADAL" clId="{61CFE6BC-D333-5BA6-8677-7DA211D1112C}" dt="2026-07-06T21:27:42.639" v="314"/>
          <ac:picMkLst>
            <pc:docMk/>
            <pc:sldMk cId="4118177240" sldId="3305"/>
            <ac:picMk id="5" creationId="{D7B0B040-52A1-0CBD-6C52-7060F92E89E4}"/>
          </ac:picMkLst>
        </pc:picChg>
        <pc:picChg chg="add mod">
          <ac:chgData name="Niharika Karnik" userId="86edc939-227f-4ab2-acc2-df58ed9a7a39" providerId="ADAL" clId="{61CFE6BC-D333-5BA6-8677-7DA211D1112C}" dt="2026-07-06T21:27:42.639" v="314"/>
          <ac:picMkLst>
            <pc:docMk/>
            <pc:sldMk cId="4118177240" sldId="3305"/>
            <ac:picMk id="6" creationId="{C885F505-96E2-60FA-E6A2-520712D300C6}"/>
          </ac:picMkLst>
        </pc:picChg>
      </pc:sldChg>
      <pc:sldChg chg="addSp delSp modSp new mod modNotesTx">
        <pc:chgData name="Niharika Karnik" userId="86edc939-227f-4ab2-acc2-df58ed9a7a39" providerId="ADAL" clId="{61CFE6BC-D333-5BA6-8677-7DA211D1112C}" dt="2026-07-08T15:28:54.710" v="1120" actId="20577"/>
        <pc:sldMkLst>
          <pc:docMk/>
          <pc:sldMk cId="903887898" sldId="3306"/>
        </pc:sldMkLst>
        <pc:spChg chg="mod">
          <ac:chgData name="Niharika Karnik" userId="86edc939-227f-4ab2-acc2-df58ed9a7a39" providerId="ADAL" clId="{61CFE6BC-D333-5BA6-8677-7DA211D1112C}" dt="2026-07-06T22:00:12.775" v="425" actId="20577"/>
          <ac:spMkLst>
            <pc:docMk/>
            <pc:sldMk cId="903887898" sldId="3306"/>
            <ac:spMk id="2" creationId="{C3B1BED1-0279-6C33-9E5F-1F66371F5D45}"/>
          </ac:spMkLst>
        </pc:spChg>
        <pc:spChg chg="add mod">
          <ac:chgData name="Niharika Karnik" userId="86edc939-227f-4ab2-acc2-df58ed9a7a39" providerId="ADAL" clId="{61CFE6BC-D333-5BA6-8677-7DA211D1112C}" dt="2026-07-06T22:07:39.053" v="471" actId="1076"/>
          <ac:spMkLst>
            <pc:docMk/>
            <pc:sldMk cId="903887898" sldId="3306"/>
            <ac:spMk id="6" creationId="{71D0879C-D67C-8A76-E90D-B356E25D26BD}"/>
          </ac:spMkLst>
        </pc:spChg>
        <pc:spChg chg="add mod">
          <ac:chgData name="Niharika Karnik" userId="86edc939-227f-4ab2-acc2-df58ed9a7a39" providerId="ADAL" clId="{61CFE6BC-D333-5BA6-8677-7DA211D1112C}" dt="2026-07-06T22:04:52.468" v="430" actId="1076"/>
          <ac:spMkLst>
            <pc:docMk/>
            <pc:sldMk cId="903887898" sldId="3306"/>
            <ac:spMk id="7" creationId="{9DB17DC1-64D1-3C55-ADDD-9668808CB349}"/>
          </ac:spMkLst>
        </pc:spChg>
        <pc:spChg chg="add mod">
          <ac:chgData name="Niharika Karnik" userId="86edc939-227f-4ab2-acc2-df58ed9a7a39" providerId="ADAL" clId="{61CFE6BC-D333-5BA6-8677-7DA211D1112C}" dt="2026-07-06T22:07:25.801" v="469" actId="20577"/>
          <ac:spMkLst>
            <pc:docMk/>
            <pc:sldMk cId="903887898" sldId="3306"/>
            <ac:spMk id="8" creationId="{E98AE94D-5869-21E6-82B3-B011BB8C3CE2}"/>
          </ac:spMkLst>
        </pc:spChg>
        <pc:spChg chg="add mod">
          <ac:chgData name="Niharika Karnik" userId="86edc939-227f-4ab2-acc2-df58ed9a7a39" providerId="ADAL" clId="{61CFE6BC-D333-5BA6-8677-7DA211D1112C}" dt="2026-07-06T22:07:53.238" v="472" actId="1076"/>
          <ac:spMkLst>
            <pc:docMk/>
            <pc:sldMk cId="903887898" sldId="3306"/>
            <ac:spMk id="10" creationId="{EB0C7FF1-6970-7456-7922-F4E5C07F9F1F}"/>
          </ac:spMkLst>
        </pc:spChg>
        <pc:spChg chg="add mod">
          <ac:chgData name="Niharika Karnik" userId="86edc939-227f-4ab2-acc2-df58ed9a7a39" providerId="ADAL" clId="{61CFE6BC-D333-5BA6-8677-7DA211D1112C}" dt="2026-07-06T22:07:56.217" v="473" actId="1076"/>
          <ac:spMkLst>
            <pc:docMk/>
            <pc:sldMk cId="903887898" sldId="3306"/>
            <ac:spMk id="12" creationId="{7421D8BB-83A2-ADA3-4144-5E44EA1CD254}"/>
          </ac:spMkLst>
        </pc:spChg>
        <pc:picChg chg="add mod">
          <ac:chgData name="Niharika Karnik" userId="86edc939-227f-4ab2-acc2-df58ed9a7a39" providerId="ADAL" clId="{61CFE6BC-D333-5BA6-8677-7DA211D1112C}" dt="2026-07-06T22:04:43.165" v="427" actId="1076"/>
          <ac:picMkLst>
            <pc:docMk/>
            <pc:sldMk cId="903887898" sldId="3306"/>
            <ac:picMk id="5" creationId="{5091CF1A-C4A1-29AF-D69B-017FA6086CD3}"/>
          </ac:picMkLst>
        </pc:picChg>
      </pc:sldChg>
      <pc:sldChg chg="addSp delSp modSp new mod modNotesTx">
        <pc:chgData name="Niharika Karnik" userId="86edc939-227f-4ab2-acc2-df58ed9a7a39" providerId="ADAL" clId="{61CFE6BC-D333-5BA6-8677-7DA211D1112C}" dt="2026-07-08T22:23:10.585" v="2375"/>
        <pc:sldMkLst>
          <pc:docMk/>
          <pc:sldMk cId="558745342" sldId="3307"/>
        </pc:sldMkLst>
        <pc:spChg chg="mod">
          <ac:chgData name="Niharika Karnik" userId="86edc939-227f-4ab2-acc2-df58ed9a7a39" providerId="ADAL" clId="{61CFE6BC-D333-5BA6-8677-7DA211D1112C}" dt="2026-07-06T22:16:51.793" v="621" actId="20577"/>
          <ac:spMkLst>
            <pc:docMk/>
            <pc:sldMk cId="558745342" sldId="3307"/>
            <ac:spMk id="2" creationId="{ECDFFDD9-657A-10E0-961C-22786135EA32}"/>
          </ac:spMkLst>
        </pc:spChg>
        <pc:spChg chg="add mod">
          <ac:chgData name="Niharika Karnik" userId="86edc939-227f-4ab2-acc2-df58ed9a7a39" providerId="ADAL" clId="{61CFE6BC-D333-5BA6-8677-7DA211D1112C}" dt="2026-07-08T22:23:10.585" v="2375"/>
          <ac:spMkLst>
            <pc:docMk/>
            <pc:sldMk cId="558745342" sldId="3307"/>
            <ac:spMk id="3" creationId="{B392CA14-F6DB-B59B-F50C-3A9BB1E78BD3}"/>
          </ac:spMkLst>
        </pc:spChg>
        <pc:spChg chg="add mod">
          <ac:chgData name="Niharika Karnik" userId="86edc939-227f-4ab2-acc2-df58ed9a7a39" providerId="ADAL" clId="{61CFE6BC-D333-5BA6-8677-7DA211D1112C}" dt="2026-07-06T22:21:31.827" v="795" actId="20577"/>
          <ac:spMkLst>
            <pc:docMk/>
            <pc:sldMk cId="558745342" sldId="3307"/>
            <ac:spMk id="13" creationId="{14744FA7-F237-875C-0B56-769243AC9966}"/>
          </ac:spMkLst>
        </pc:spChg>
        <pc:spChg chg="add del mod">
          <ac:chgData name="Niharika Karnik" userId="86edc939-227f-4ab2-acc2-df58ed9a7a39" providerId="ADAL" clId="{61CFE6BC-D333-5BA6-8677-7DA211D1112C}" dt="2026-07-08T15:57:18.758" v="1677" actId="21"/>
          <ac:spMkLst>
            <pc:docMk/>
            <pc:sldMk cId="558745342" sldId="3307"/>
            <ac:spMk id="15" creationId="{E60A39E6-6276-04F3-9AEB-D74C65B604AE}"/>
          </ac:spMkLst>
        </pc:spChg>
        <pc:picChg chg="add mod ord">
          <ac:chgData name="Niharika Karnik" userId="86edc939-227f-4ab2-acc2-df58ed9a7a39" providerId="ADAL" clId="{61CFE6BC-D333-5BA6-8677-7DA211D1112C}" dt="2026-07-06T22:20:56.724" v="742" actId="1076"/>
          <ac:picMkLst>
            <pc:docMk/>
            <pc:sldMk cId="558745342" sldId="3307"/>
            <ac:picMk id="6" creationId="{01B7BA23-40A3-41CB-AB71-E321E5C132EB}"/>
          </ac:picMkLst>
        </pc:picChg>
      </pc:sldChg>
      <pc:sldChg chg="addSp delSp modSp new mod ord">
        <pc:chgData name="Niharika Karnik" userId="86edc939-227f-4ab2-acc2-df58ed9a7a39" providerId="ADAL" clId="{61CFE6BC-D333-5BA6-8677-7DA211D1112C}" dt="2026-07-08T22:23:10.585" v="2375"/>
        <pc:sldMkLst>
          <pc:docMk/>
          <pc:sldMk cId="2170902130" sldId="3308"/>
        </pc:sldMkLst>
        <pc:spChg chg="mod">
          <ac:chgData name="Niharika Karnik" userId="86edc939-227f-4ab2-acc2-df58ed9a7a39" providerId="ADAL" clId="{61CFE6BC-D333-5BA6-8677-7DA211D1112C}" dt="2026-07-06T22:26:54.508" v="913" actId="14100"/>
          <ac:spMkLst>
            <pc:docMk/>
            <pc:sldMk cId="2170902130" sldId="3308"/>
            <ac:spMk id="2" creationId="{7CFD0C0E-218C-BC86-D75A-B7AFA5BCDCD9}"/>
          </ac:spMkLst>
        </pc:spChg>
        <pc:spChg chg="add mod">
          <ac:chgData name="Niharika Karnik" userId="86edc939-227f-4ab2-acc2-df58ed9a7a39" providerId="ADAL" clId="{61CFE6BC-D333-5BA6-8677-7DA211D1112C}" dt="2026-07-08T15:58:37.369" v="1776" actId="1076"/>
          <ac:spMkLst>
            <pc:docMk/>
            <pc:sldMk cId="2170902130" sldId="3308"/>
            <ac:spMk id="3" creationId="{FAC249D9-C7D8-DA90-5D7C-248F06ED537F}"/>
          </ac:spMkLst>
        </pc:spChg>
        <pc:spChg chg="add mod">
          <ac:chgData name="Niharika Karnik" userId="86edc939-227f-4ab2-acc2-df58ed9a7a39" providerId="ADAL" clId="{61CFE6BC-D333-5BA6-8677-7DA211D1112C}" dt="2026-07-08T22:23:10.585" v="2375"/>
          <ac:spMkLst>
            <pc:docMk/>
            <pc:sldMk cId="2170902130" sldId="3308"/>
            <ac:spMk id="4" creationId="{3104E27B-065D-ECA4-78F0-862F491747C7}"/>
          </ac:spMkLst>
        </pc:spChg>
        <pc:spChg chg="add mod">
          <ac:chgData name="Niharika Karnik" userId="86edc939-227f-4ab2-acc2-df58ed9a7a39" providerId="ADAL" clId="{61CFE6BC-D333-5BA6-8677-7DA211D1112C}" dt="2026-07-06T22:27:25.427" v="921"/>
          <ac:spMkLst>
            <pc:docMk/>
            <pc:sldMk cId="2170902130" sldId="3308"/>
            <ac:spMk id="7" creationId="{6545F092-62CF-EF2F-37A8-C0193EE24B62}"/>
          </ac:spMkLst>
        </pc:spChg>
        <pc:picChg chg="add mod ord modCrop">
          <ac:chgData name="Niharika Karnik" userId="86edc939-227f-4ab2-acc2-df58ed9a7a39" providerId="ADAL" clId="{61CFE6BC-D333-5BA6-8677-7DA211D1112C}" dt="2026-07-08T15:58:38.890" v="1777" actId="1076"/>
          <ac:picMkLst>
            <pc:docMk/>
            <pc:sldMk cId="2170902130" sldId="3308"/>
            <ac:picMk id="6" creationId="{8CFC9BF4-92DB-F4C0-CF7B-18CF9867A6B2}"/>
          </ac:picMkLst>
        </pc:picChg>
      </pc:sldChg>
      <pc:sldChg chg="addSp delSp modSp new mod modNotesTx">
        <pc:chgData name="Niharika Karnik" userId="86edc939-227f-4ab2-acc2-df58ed9a7a39" providerId="ADAL" clId="{61CFE6BC-D333-5BA6-8677-7DA211D1112C}" dt="2026-07-08T22:25:42.902" v="2389" actId="14100"/>
        <pc:sldMkLst>
          <pc:docMk/>
          <pc:sldMk cId="133129365" sldId="3309"/>
        </pc:sldMkLst>
        <pc:spChg chg="mod">
          <ac:chgData name="Niharika Karnik" userId="86edc939-227f-4ab2-acc2-df58ed9a7a39" providerId="ADAL" clId="{61CFE6BC-D333-5BA6-8677-7DA211D1112C}" dt="2026-07-08T20:05:55.262" v="1919" actId="20577"/>
          <ac:spMkLst>
            <pc:docMk/>
            <pc:sldMk cId="133129365" sldId="3309"/>
            <ac:spMk id="2" creationId="{9E03EFE5-5FBE-C66B-3940-75389C6071BB}"/>
          </ac:spMkLst>
        </pc:spChg>
        <pc:spChg chg="add mod">
          <ac:chgData name="Niharika Karnik" userId="86edc939-227f-4ab2-acc2-df58ed9a7a39" providerId="ADAL" clId="{61CFE6BC-D333-5BA6-8677-7DA211D1112C}" dt="2026-07-08T21:34:47.277" v="2114" actId="20577"/>
          <ac:spMkLst>
            <pc:docMk/>
            <pc:sldMk cId="133129365" sldId="3309"/>
            <ac:spMk id="3" creationId="{38917BCC-46B6-91C7-6C46-3D9C0937802C}"/>
          </ac:spMkLst>
        </pc:spChg>
        <pc:spChg chg="add mod">
          <ac:chgData name="Niharika Karnik" userId="86edc939-227f-4ab2-acc2-df58ed9a7a39" providerId="ADAL" clId="{61CFE6BC-D333-5BA6-8677-7DA211D1112C}" dt="2026-07-08T22:25:32.426" v="2387" actId="1076"/>
          <ac:spMkLst>
            <pc:docMk/>
            <pc:sldMk cId="133129365" sldId="3309"/>
            <ac:spMk id="4" creationId="{D2DCBF91-3FF6-999D-74A0-A166198D451B}"/>
          </ac:spMkLst>
        </pc:spChg>
        <pc:spChg chg="add mod">
          <ac:chgData name="Niharika Karnik" userId="86edc939-227f-4ab2-acc2-df58ed9a7a39" providerId="ADAL" clId="{61CFE6BC-D333-5BA6-8677-7DA211D1112C}" dt="2026-07-08T22:24:58.410" v="2383" actId="1076"/>
          <ac:spMkLst>
            <pc:docMk/>
            <pc:sldMk cId="133129365" sldId="3309"/>
            <ac:spMk id="5" creationId="{73A14725-ABD9-3CBC-E530-604397F6E426}"/>
          </ac:spMkLst>
        </pc:spChg>
        <pc:spChg chg="add mod">
          <ac:chgData name="Niharika Karnik" userId="86edc939-227f-4ab2-acc2-df58ed9a7a39" providerId="ADAL" clId="{61CFE6BC-D333-5BA6-8677-7DA211D1112C}" dt="2026-07-08T21:34:33.410" v="2088" actId="14100"/>
          <ac:spMkLst>
            <pc:docMk/>
            <pc:sldMk cId="133129365" sldId="3309"/>
            <ac:spMk id="9" creationId="{8651D606-86E0-ACBB-D4A9-F2C6EFB85B98}"/>
          </ac:spMkLst>
        </pc:spChg>
        <pc:spChg chg="add mod">
          <ac:chgData name="Niharika Karnik" userId="86edc939-227f-4ab2-acc2-df58ed9a7a39" providerId="ADAL" clId="{61CFE6BC-D333-5BA6-8677-7DA211D1112C}" dt="2026-07-08T22:23:10.585" v="2375"/>
          <ac:spMkLst>
            <pc:docMk/>
            <pc:sldMk cId="133129365" sldId="3309"/>
            <ac:spMk id="11" creationId="{0A9CA43B-103F-549F-09CD-9D04FF40DC8E}"/>
          </ac:spMkLst>
        </pc:spChg>
        <pc:picChg chg="add mod ord modCrop">
          <ac:chgData name="Niharika Karnik" userId="86edc939-227f-4ab2-acc2-df58ed9a7a39" providerId="ADAL" clId="{61CFE6BC-D333-5BA6-8677-7DA211D1112C}" dt="2026-07-08T22:25:18.676" v="2386" actId="14100"/>
          <ac:picMkLst>
            <pc:docMk/>
            <pc:sldMk cId="133129365" sldId="3309"/>
            <ac:picMk id="6" creationId="{05999D32-E745-D9ED-7BDE-3F8431ED9E8E}"/>
          </ac:picMkLst>
        </pc:picChg>
        <pc:picChg chg="add mod ord">
          <ac:chgData name="Niharika Karnik" userId="86edc939-227f-4ab2-acc2-df58ed9a7a39" providerId="ADAL" clId="{61CFE6BC-D333-5BA6-8677-7DA211D1112C}" dt="2026-07-08T22:25:42.902" v="2389" actId="14100"/>
          <ac:picMkLst>
            <pc:docMk/>
            <pc:sldMk cId="133129365" sldId="3309"/>
            <ac:picMk id="8" creationId="{4D0FE3D7-BA2B-C665-42BC-A8352A034D37}"/>
          </ac:picMkLst>
        </pc:picChg>
      </pc:sldChg>
      <pc:sldChg chg="addSp delSp modSp new mod ord modNotesTx">
        <pc:chgData name="Niharika Karnik" userId="86edc939-227f-4ab2-acc2-df58ed9a7a39" providerId="ADAL" clId="{61CFE6BC-D333-5BA6-8677-7DA211D1112C}" dt="2026-07-08T22:27:09.605" v="2402" actId="1076"/>
        <pc:sldMkLst>
          <pc:docMk/>
          <pc:sldMk cId="2055124750" sldId="3310"/>
        </pc:sldMkLst>
        <pc:spChg chg="add mod">
          <ac:chgData name="Niharika Karnik" userId="86edc939-227f-4ab2-acc2-df58ed9a7a39" providerId="ADAL" clId="{61CFE6BC-D333-5BA6-8677-7DA211D1112C}" dt="2026-07-08T20:06:47.469" v="1926"/>
          <ac:spMkLst>
            <pc:docMk/>
            <pc:sldMk cId="2055124750" sldId="3310"/>
            <ac:spMk id="3" creationId="{F4ACD9B5-A352-F276-A0A6-690CFC7ABA06}"/>
          </ac:spMkLst>
        </pc:spChg>
        <pc:spChg chg="add mod">
          <ac:chgData name="Niharika Karnik" userId="86edc939-227f-4ab2-acc2-df58ed9a7a39" providerId="ADAL" clId="{61CFE6BC-D333-5BA6-8677-7DA211D1112C}" dt="2026-07-08T20:57:38.571" v="2014" actId="20577"/>
          <ac:spMkLst>
            <pc:docMk/>
            <pc:sldMk cId="2055124750" sldId="3310"/>
            <ac:spMk id="4" creationId="{C78FFBB0-DD58-1095-729C-A5032FBA21FC}"/>
          </ac:spMkLst>
        </pc:spChg>
        <pc:spChg chg="add mod">
          <ac:chgData name="Niharika Karnik" userId="86edc939-227f-4ab2-acc2-df58ed9a7a39" providerId="ADAL" clId="{61CFE6BC-D333-5BA6-8677-7DA211D1112C}" dt="2026-07-08T22:27:06.029" v="2401" actId="1076"/>
          <ac:spMkLst>
            <pc:docMk/>
            <pc:sldMk cId="2055124750" sldId="3310"/>
            <ac:spMk id="7" creationId="{472D174F-7140-309E-164C-E7CB45888F92}"/>
          </ac:spMkLst>
        </pc:spChg>
        <pc:spChg chg="add mod">
          <ac:chgData name="Niharika Karnik" userId="86edc939-227f-4ab2-acc2-df58ed9a7a39" providerId="ADAL" clId="{61CFE6BC-D333-5BA6-8677-7DA211D1112C}" dt="2026-07-08T22:23:10.585" v="2375"/>
          <ac:spMkLst>
            <pc:docMk/>
            <pc:sldMk cId="2055124750" sldId="3310"/>
            <ac:spMk id="9" creationId="{2C19A3C1-5FCA-8EF3-1191-F68825D326D7}"/>
          </ac:spMkLst>
        </pc:spChg>
        <pc:spChg chg="add mod">
          <ac:chgData name="Niharika Karnik" userId="86edc939-227f-4ab2-acc2-df58ed9a7a39" providerId="ADAL" clId="{61CFE6BC-D333-5BA6-8677-7DA211D1112C}" dt="2026-07-08T22:26:29.820" v="2393"/>
          <ac:spMkLst>
            <pc:docMk/>
            <pc:sldMk cId="2055124750" sldId="3310"/>
            <ac:spMk id="10" creationId="{AFBE5B6F-EF68-45E0-037D-8DCA9B09F1D3}"/>
          </ac:spMkLst>
        </pc:spChg>
        <pc:spChg chg="add mod">
          <ac:chgData name="Niharika Karnik" userId="86edc939-227f-4ab2-acc2-df58ed9a7a39" providerId="ADAL" clId="{61CFE6BC-D333-5BA6-8677-7DA211D1112C}" dt="2026-07-08T22:27:09.605" v="2402" actId="1076"/>
          <ac:spMkLst>
            <pc:docMk/>
            <pc:sldMk cId="2055124750" sldId="3310"/>
            <ac:spMk id="11" creationId="{9B8AA54E-80C1-0204-7E76-657241127614}"/>
          </ac:spMkLst>
        </pc:spChg>
        <pc:picChg chg="add mod ord modCrop">
          <ac:chgData name="Niharika Karnik" userId="86edc939-227f-4ab2-acc2-df58ed9a7a39" providerId="ADAL" clId="{61CFE6BC-D333-5BA6-8677-7DA211D1112C}" dt="2026-07-08T22:26:50.208" v="2397" actId="1076"/>
          <ac:picMkLst>
            <pc:docMk/>
            <pc:sldMk cId="2055124750" sldId="3310"/>
            <ac:picMk id="6" creationId="{76CD5B9D-77AB-6C43-13B0-FD4D17603A0A}"/>
          </ac:picMkLst>
        </pc:picChg>
        <pc:picChg chg="add mod ord modCrop">
          <ac:chgData name="Niharika Karnik" userId="86edc939-227f-4ab2-acc2-df58ed9a7a39" providerId="ADAL" clId="{61CFE6BC-D333-5BA6-8677-7DA211D1112C}" dt="2026-07-08T22:27:02.389" v="2400" actId="1076"/>
          <ac:picMkLst>
            <pc:docMk/>
            <pc:sldMk cId="2055124750" sldId="3310"/>
            <ac:picMk id="8" creationId="{B8E5F785-46F0-551E-19B2-52063D2BF682}"/>
          </ac:picMkLst>
        </pc:picChg>
      </pc:sldChg>
      <pc:sldChg chg="addSp delSp modSp new mod modNotesTx">
        <pc:chgData name="Niharika Karnik" userId="86edc939-227f-4ab2-acc2-df58ed9a7a39" providerId="ADAL" clId="{61CFE6BC-D333-5BA6-8677-7DA211D1112C}" dt="2026-07-08T22:26:10.817" v="2392" actId="1076"/>
        <pc:sldMkLst>
          <pc:docMk/>
          <pc:sldMk cId="2575883225" sldId="3311"/>
        </pc:sldMkLst>
        <pc:spChg chg="mod">
          <ac:chgData name="Niharika Karnik" userId="86edc939-227f-4ab2-acc2-df58ed9a7a39" providerId="ADAL" clId="{61CFE6BC-D333-5BA6-8677-7DA211D1112C}" dt="2026-07-08T16:06:49.048" v="1782" actId="1076"/>
          <ac:spMkLst>
            <pc:docMk/>
            <pc:sldMk cId="2575883225" sldId="3311"/>
            <ac:spMk id="2" creationId="{DDF83D38-287B-F4FF-3CF0-3A356558163C}"/>
          </ac:spMkLst>
        </pc:spChg>
        <pc:spChg chg="add mod">
          <ac:chgData name="Niharika Karnik" userId="86edc939-227f-4ab2-acc2-df58ed9a7a39" providerId="ADAL" clId="{61CFE6BC-D333-5BA6-8677-7DA211D1112C}" dt="2026-07-08T16:06:24.560" v="1778" actId="1076"/>
          <ac:spMkLst>
            <pc:docMk/>
            <pc:sldMk cId="2575883225" sldId="3311"/>
            <ac:spMk id="3" creationId="{541B97C3-DE4F-EB9E-4B18-816EE280C3EB}"/>
          </ac:spMkLst>
        </pc:spChg>
        <pc:spChg chg="add mod">
          <ac:chgData name="Niharika Karnik" userId="86edc939-227f-4ab2-acc2-df58ed9a7a39" providerId="ADAL" clId="{61CFE6BC-D333-5BA6-8677-7DA211D1112C}" dt="2026-07-08T15:52:07.931" v="1525" actId="1076"/>
          <ac:spMkLst>
            <pc:docMk/>
            <pc:sldMk cId="2575883225" sldId="3311"/>
            <ac:spMk id="6" creationId="{C5DDB5E2-4A47-3BE1-8FA2-C6FE6B40BE16}"/>
          </ac:spMkLst>
        </pc:spChg>
        <pc:spChg chg="add mod">
          <ac:chgData name="Niharika Karnik" userId="86edc939-227f-4ab2-acc2-df58ed9a7a39" providerId="ADAL" clId="{61CFE6BC-D333-5BA6-8677-7DA211D1112C}" dt="2026-07-08T15:52:11.605" v="1526" actId="1076"/>
          <ac:spMkLst>
            <pc:docMk/>
            <pc:sldMk cId="2575883225" sldId="3311"/>
            <ac:spMk id="7" creationId="{C0780A8B-8EE1-AB72-9107-29509E9277B8}"/>
          </ac:spMkLst>
        </pc:spChg>
        <pc:spChg chg="add mod">
          <ac:chgData name="Niharika Karnik" userId="86edc939-227f-4ab2-acc2-df58ed9a7a39" providerId="ADAL" clId="{61CFE6BC-D333-5BA6-8677-7DA211D1112C}" dt="2026-07-08T15:50:48.555" v="1378" actId="1076"/>
          <ac:spMkLst>
            <pc:docMk/>
            <pc:sldMk cId="2575883225" sldId="3311"/>
            <ac:spMk id="8" creationId="{CF79FE03-AB77-C9D4-357E-AA2DDF64D22E}"/>
          </ac:spMkLst>
        </pc:spChg>
        <pc:spChg chg="add mod">
          <ac:chgData name="Niharika Karnik" userId="86edc939-227f-4ab2-acc2-df58ed9a7a39" providerId="ADAL" clId="{61CFE6BC-D333-5BA6-8677-7DA211D1112C}" dt="2026-07-08T15:52:15.279" v="1527" actId="1076"/>
          <ac:spMkLst>
            <pc:docMk/>
            <pc:sldMk cId="2575883225" sldId="3311"/>
            <ac:spMk id="9" creationId="{F2072D2F-1B6D-9D35-3CC8-601C3ABDD3F1}"/>
          </ac:spMkLst>
        </pc:spChg>
        <pc:spChg chg="add mod">
          <ac:chgData name="Niharika Karnik" userId="86edc939-227f-4ab2-acc2-df58ed9a7a39" providerId="ADAL" clId="{61CFE6BC-D333-5BA6-8677-7DA211D1112C}" dt="2026-07-08T16:06:53.536" v="1783" actId="1076"/>
          <ac:spMkLst>
            <pc:docMk/>
            <pc:sldMk cId="2575883225" sldId="3311"/>
            <ac:spMk id="11" creationId="{EC8EA057-D013-DD1C-181F-33A1EE809BBE}"/>
          </ac:spMkLst>
        </pc:spChg>
        <pc:spChg chg="add mod">
          <ac:chgData name="Niharika Karnik" userId="86edc939-227f-4ab2-acc2-df58ed9a7a39" providerId="ADAL" clId="{61CFE6BC-D333-5BA6-8677-7DA211D1112C}" dt="2026-07-08T22:26:10.817" v="2392" actId="1076"/>
          <ac:spMkLst>
            <pc:docMk/>
            <pc:sldMk cId="2575883225" sldId="3311"/>
            <ac:spMk id="13" creationId="{8BFC339A-C723-5066-4FB7-1E78316D36E8}"/>
          </ac:spMkLst>
        </pc:spChg>
        <pc:spChg chg="add mod">
          <ac:chgData name="Niharika Karnik" userId="86edc939-227f-4ab2-acc2-df58ed9a7a39" providerId="ADAL" clId="{61CFE6BC-D333-5BA6-8677-7DA211D1112C}" dt="2026-07-08T22:23:10.585" v="2375"/>
          <ac:spMkLst>
            <pc:docMk/>
            <pc:sldMk cId="2575883225" sldId="3311"/>
            <ac:spMk id="14" creationId="{1C35FD60-366B-3331-0DCB-E1451009AAEF}"/>
          </ac:spMkLst>
        </pc:spChg>
        <pc:grpChg chg="add mod">
          <ac:chgData name="Niharika Karnik" userId="86edc939-227f-4ab2-acc2-df58ed9a7a39" providerId="ADAL" clId="{61CFE6BC-D333-5BA6-8677-7DA211D1112C}" dt="2026-07-08T15:55:54.161" v="1674" actId="1076"/>
          <ac:grpSpMkLst>
            <pc:docMk/>
            <pc:sldMk cId="2575883225" sldId="3311"/>
            <ac:grpSpMk id="10" creationId="{F2B6B057-29D0-D2C8-3DBE-5240A66C5F83}"/>
          </ac:grpSpMkLst>
        </pc:grpChg>
        <pc:grpChg chg="add mod">
          <ac:chgData name="Niharika Karnik" userId="86edc939-227f-4ab2-acc2-df58ed9a7a39" providerId="ADAL" clId="{61CFE6BC-D333-5BA6-8677-7DA211D1112C}" dt="2026-07-08T16:06:40.885" v="1780" actId="1076"/>
          <ac:grpSpMkLst>
            <pc:docMk/>
            <pc:sldMk cId="2575883225" sldId="3311"/>
            <ac:grpSpMk id="12" creationId="{CAE4423B-0815-EA25-7B08-1C019C95E673}"/>
          </ac:grpSpMkLst>
        </pc:grpChg>
        <pc:picChg chg="add mod modCrop">
          <ac:chgData name="Niharika Karnik" userId="86edc939-227f-4ab2-acc2-df58ed9a7a39" providerId="ADAL" clId="{61CFE6BC-D333-5BA6-8677-7DA211D1112C}" dt="2026-07-08T22:26:06.880" v="2391" actId="1076"/>
          <ac:picMkLst>
            <pc:docMk/>
            <pc:sldMk cId="2575883225" sldId="3311"/>
            <ac:picMk id="5" creationId="{56562785-3A4D-E4AE-D52C-8133EDEC0AA9}"/>
          </ac:picMkLst>
        </pc:picChg>
      </pc:sldChg>
      <pc:sldChg chg="addSp delSp modSp new mod ord">
        <pc:chgData name="Niharika Karnik" userId="86edc939-227f-4ab2-acc2-df58ed9a7a39" providerId="ADAL" clId="{61CFE6BC-D333-5BA6-8677-7DA211D1112C}" dt="2026-07-08T22:23:10.585" v="2375"/>
        <pc:sldMkLst>
          <pc:docMk/>
          <pc:sldMk cId="1620044210" sldId="3312"/>
        </pc:sldMkLst>
        <pc:spChg chg="mod">
          <ac:chgData name="Niharika Karnik" userId="86edc939-227f-4ab2-acc2-df58ed9a7a39" providerId="ADAL" clId="{61CFE6BC-D333-5BA6-8677-7DA211D1112C}" dt="2026-07-07T21:58:09.829" v="1022" actId="20577"/>
          <ac:spMkLst>
            <pc:docMk/>
            <pc:sldMk cId="1620044210" sldId="3312"/>
            <ac:spMk id="2" creationId="{C100D3DB-B1CE-E217-4DD0-B809073FBE59}"/>
          </ac:spMkLst>
        </pc:spChg>
        <pc:spChg chg="add mod">
          <ac:chgData name="Niharika Karnik" userId="86edc939-227f-4ab2-acc2-df58ed9a7a39" providerId="ADAL" clId="{61CFE6BC-D333-5BA6-8677-7DA211D1112C}" dt="2026-07-07T21:41:18.825" v="968" actId="1076"/>
          <ac:spMkLst>
            <pc:docMk/>
            <pc:sldMk cId="1620044210" sldId="3312"/>
            <ac:spMk id="7" creationId="{74458C87-7CCB-9D1B-D162-81452D6FCD79}"/>
          </ac:spMkLst>
        </pc:spChg>
        <pc:spChg chg="add mod">
          <ac:chgData name="Niharika Karnik" userId="86edc939-227f-4ab2-acc2-df58ed9a7a39" providerId="ADAL" clId="{61CFE6BC-D333-5BA6-8677-7DA211D1112C}" dt="2026-07-07T22:01:06.727" v="1030" actId="1076"/>
          <ac:spMkLst>
            <pc:docMk/>
            <pc:sldMk cId="1620044210" sldId="3312"/>
            <ac:spMk id="11" creationId="{77D4F584-89AB-126F-A632-13C4A78C1587}"/>
          </ac:spMkLst>
        </pc:spChg>
        <pc:spChg chg="add mod">
          <ac:chgData name="Niharika Karnik" userId="86edc939-227f-4ab2-acc2-df58ed9a7a39" providerId="ADAL" clId="{61CFE6BC-D333-5BA6-8677-7DA211D1112C}" dt="2026-07-08T22:23:10.585" v="2375"/>
          <ac:spMkLst>
            <pc:docMk/>
            <pc:sldMk cId="1620044210" sldId="3312"/>
            <ac:spMk id="12" creationId="{78FDF41E-97EF-F6AD-D8FA-6A2D604F6A1A}"/>
          </ac:spMkLst>
        </pc:spChg>
        <pc:picChg chg="add mod modCrop">
          <ac:chgData name="Niharika Karnik" userId="86edc939-227f-4ab2-acc2-df58ed9a7a39" providerId="ADAL" clId="{61CFE6BC-D333-5BA6-8677-7DA211D1112C}" dt="2026-07-07T21:57:09.371" v="986" actId="1076"/>
          <ac:picMkLst>
            <pc:docMk/>
            <pc:sldMk cId="1620044210" sldId="3312"/>
            <ac:picMk id="10" creationId="{9F96D553-083D-C64C-A086-4A2EE666BA1C}"/>
          </ac:picMkLst>
        </pc:picChg>
      </pc:sldChg>
      <pc:sldChg chg="addSp delSp modSp new mod">
        <pc:chgData name="Niharika Karnik" userId="86edc939-227f-4ab2-acc2-df58ed9a7a39" providerId="ADAL" clId="{61CFE6BC-D333-5BA6-8677-7DA211D1112C}" dt="2026-07-08T22:23:10.585" v="2375"/>
        <pc:sldMkLst>
          <pc:docMk/>
          <pc:sldMk cId="1552741136" sldId="3313"/>
        </pc:sldMkLst>
        <pc:spChg chg="mod">
          <ac:chgData name="Niharika Karnik" userId="86edc939-227f-4ab2-acc2-df58ed9a7a39" providerId="ADAL" clId="{61CFE6BC-D333-5BA6-8677-7DA211D1112C}" dt="2026-07-08T20:27:42.911" v="1967" actId="20577"/>
          <ac:spMkLst>
            <pc:docMk/>
            <pc:sldMk cId="1552741136" sldId="3313"/>
            <ac:spMk id="2" creationId="{E57DB08A-3004-65EF-6D8F-C0B32AD41912}"/>
          </ac:spMkLst>
        </pc:spChg>
        <pc:spChg chg="add mod">
          <ac:chgData name="Niharika Karnik" userId="86edc939-227f-4ab2-acc2-df58ed9a7a39" providerId="ADAL" clId="{61CFE6BC-D333-5BA6-8677-7DA211D1112C}" dt="2026-07-08T21:39:16.756" v="2131" actId="14100"/>
          <ac:spMkLst>
            <pc:docMk/>
            <pc:sldMk cId="1552741136" sldId="3313"/>
            <ac:spMk id="6" creationId="{E6411A6F-0C2F-9CEA-0C66-0EFE7E864CC0}"/>
          </ac:spMkLst>
        </pc:spChg>
        <pc:spChg chg="add mod">
          <ac:chgData name="Niharika Karnik" userId="86edc939-227f-4ab2-acc2-df58ed9a7a39" providerId="ADAL" clId="{61CFE6BC-D333-5BA6-8677-7DA211D1112C}" dt="2026-07-08T21:47:05.824" v="2373" actId="1076"/>
          <ac:spMkLst>
            <pc:docMk/>
            <pc:sldMk cId="1552741136" sldId="3313"/>
            <ac:spMk id="11" creationId="{8049585C-E011-8B91-FD5F-ECF9CAE131FE}"/>
          </ac:spMkLst>
        </pc:spChg>
        <pc:spChg chg="add mod">
          <ac:chgData name="Niharika Karnik" userId="86edc939-227f-4ab2-acc2-df58ed9a7a39" providerId="ADAL" clId="{61CFE6BC-D333-5BA6-8677-7DA211D1112C}" dt="2026-07-08T22:23:10.585" v="2375"/>
          <ac:spMkLst>
            <pc:docMk/>
            <pc:sldMk cId="1552741136" sldId="3313"/>
            <ac:spMk id="12" creationId="{7158DE3E-8B27-806B-A880-F9F0FD8224CB}"/>
          </ac:spMkLst>
        </pc:spChg>
        <pc:picChg chg="add mod">
          <ac:chgData name="Niharika Karnik" userId="86edc939-227f-4ab2-acc2-df58ed9a7a39" providerId="ADAL" clId="{61CFE6BC-D333-5BA6-8677-7DA211D1112C}" dt="2026-07-08T21:47:08.032" v="2374" actId="1076"/>
          <ac:picMkLst>
            <pc:docMk/>
            <pc:sldMk cId="1552741136" sldId="3313"/>
            <ac:picMk id="10" creationId="{86F1DBC2-76B8-6630-D26F-D164B43F39A0}"/>
          </ac:picMkLst>
        </pc:picChg>
      </pc:sldChg>
      <pc:sldChg chg="modSp add mod">
        <pc:chgData name="Niharika Karnik" userId="86edc939-227f-4ab2-acc2-df58ed9a7a39" providerId="ADAL" clId="{61CFE6BC-D333-5BA6-8677-7DA211D1112C}" dt="2026-07-08T20:12:18.308" v="1941" actId="20577"/>
        <pc:sldMkLst>
          <pc:docMk/>
          <pc:sldMk cId="3524508527" sldId="3326"/>
        </pc:sldMkLst>
        <pc:spChg chg="mod">
          <ac:chgData name="Niharika Karnik" userId="86edc939-227f-4ab2-acc2-df58ed9a7a39" providerId="ADAL" clId="{61CFE6BC-D333-5BA6-8677-7DA211D1112C}" dt="2026-07-08T20:12:18.308" v="1941" actId="20577"/>
          <ac:spMkLst>
            <pc:docMk/>
            <pc:sldMk cId="3524508527" sldId="3326"/>
            <ac:spMk id="2" creationId="{3873102D-69A1-5455-B936-DF96BB53578E}"/>
          </ac:spMkLst>
        </pc:spChg>
      </pc:sldChg>
      <pc:sldChg chg="addSp delSp modSp new mod">
        <pc:chgData name="Niharika Karnik" userId="86edc939-227f-4ab2-acc2-df58ed9a7a39" providerId="ADAL" clId="{61CFE6BC-D333-5BA6-8677-7DA211D1112C}" dt="2026-07-08T22:23:10.585" v="2375"/>
        <pc:sldMkLst>
          <pc:docMk/>
          <pc:sldMk cId="3596642659" sldId="3327"/>
        </pc:sldMkLst>
        <pc:spChg chg="mod">
          <ac:chgData name="Niharika Karnik" userId="86edc939-227f-4ab2-acc2-df58ed9a7a39" providerId="ADAL" clId="{61CFE6BC-D333-5BA6-8677-7DA211D1112C}" dt="2026-07-08T21:02:24.602" v="2048" actId="1076"/>
          <ac:spMkLst>
            <pc:docMk/>
            <pc:sldMk cId="3596642659" sldId="3327"/>
            <ac:spMk id="2" creationId="{35EFD22B-4861-A25D-67DF-017ED7D6C10F}"/>
          </ac:spMkLst>
        </pc:spChg>
        <pc:spChg chg="add mod">
          <ac:chgData name="Niharika Karnik" userId="86edc939-227f-4ab2-acc2-df58ed9a7a39" providerId="ADAL" clId="{61CFE6BC-D333-5BA6-8677-7DA211D1112C}" dt="2026-07-08T21:32:28.749" v="2079" actId="20577"/>
          <ac:spMkLst>
            <pc:docMk/>
            <pc:sldMk cId="3596642659" sldId="3327"/>
            <ac:spMk id="7" creationId="{AF1527D3-1E7E-AF06-7E4F-9143AB3F9CC7}"/>
          </ac:spMkLst>
        </pc:spChg>
        <pc:spChg chg="add mod">
          <ac:chgData name="Niharika Karnik" userId="86edc939-227f-4ab2-acc2-df58ed9a7a39" providerId="ADAL" clId="{61CFE6BC-D333-5BA6-8677-7DA211D1112C}" dt="2026-07-08T22:23:10.585" v="2375"/>
          <ac:spMkLst>
            <pc:docMk/>
            <pc:sldMk cId="3596642659" sldId="3327"/>
            <ac:spMk id="8" creationId="{78744A86-29E1-8558-CF75-DB553FE44D7E}"/>
          </ac:spMkLst>
        </pc:spChg>
        <pc:picChg chg="add mod">
          <ac:chgData name="Niharika Karnik" userId="86edc939-227f-4ab2-acc2-df58ed9a7a39" providerId="ADAL" clId="{61CFE6BC-D333-5BA6-8677-7DA211D1112C}" dt="2026-07-08T21:32:02.777" v="2054" actId="1076"/>
          <ac:picMkLst>
            <pc:docMk/>
            <pc:sldMk cId="3596642659" sldId="3327"/>
            <ac:picMk id="6" creationId="{308A7CDE-2A13-8842-CF88-49689A4FDE6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9992B-A26C-6A4B-AC27-2602734F2866}" type="datetimeFigureOut">
              <a:rPr lang="en-US" smtClean="0"/>
              <a:t>7/22/26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CCFD4-A7F8-054B-8822-BC244B953582}" type="slidenum">
              <a:rPr lang="en-US" smtClean="0"/>
              <a:t>‹#›</a:t>
            </a:fld>
            <a:endParaRPr lang="en-US"/>
          </a:p>
        </p:txBody>
      </p:sp>
    </p:spTree>
    <p:extLst>
      <p:ext uri="{BB962C8B-B14F-4D97-AF65-F5344CB8AC3E}">
        <p14:creationId xmlns:p14="http://schemas.microsoft.com/office/powerpoint/2010/main" val="2437012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1</a:t>
            </a:fld>
            <a:endParaRPr lang="en-US"/>
          </a:p>
        </p:txBody>
      </p:sp>
    </p:spTree>
    <p:extLst>
      <p:ext uri="{BB962C8B-B14F-4D97-AF65-F5344CB8AC3E}">
        <p14:creationId xmlns:p14="http://schemas.microsoft.com/office/powerpoint/2010/main" val="3476501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work presented today demonstrates that procedures can be converted into knowledge graphs and represented as compact latent models. The next step is to close the loop with the plant simulator.</a:t>
            </a:r>
          </a:p>
          <a:p>
            <a:r>
              <a:rPr lang="en-US" sz="1200" b="0" i="0" kern="1200">
                <a:solidFill>
                  <a:schemeClr val="tx1"/>
                </a:solidFill>
                <a:effectLst/>
                <a:latin typeface="+mn-lt"/>
                <a:ea typeface="+mn-ea"/>
                <a:cs typeface="+mn-cs"/>
              </a:rPr>
              <a:t>Instead of manually defining trajectories, the simulator will automatically execute thousands of operating scenarios under varying plant conditions. Each execution becomes another trajectory through the knowledge graph, allowing the trajectory matrix to grow continuously.</a:t>
            </a:r>
          </a:p>
          <a:p>
            <a:r>
              <a:rPr lang="en-US" sz="1200" b="0" i="0" kern="1200">
                <a:solidFill>
                  <a:schemeClr val="tx1"/>
                </a:solidFill>
                <a:effectLst/>
                <a:latin typeface="+mn-lt"/>
                <a:ea typeface="+mn-ea"/>
                <a:cs typeface="+mn-cs"/>
              </a:rPr>
              <a:t>As additional operating data are incorporated, the latent semantic model becomes richer and more representative of real plant behavior. This provides a scalable reduced-order representation that can support similarity analysis, anomaly detection, procedure recommendation, and ultimately AI-assisted decision support in future digital control rooms.</a:t>
            </a:r>
          </a:p>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10</a:t>
            </a:fld>
            <a:endParaRPr lang="en-US"/>
          </a:p>
        </p:txBody>
      </p:sp>
    </p:spTree>
    <p:extLst>
      <p:ext uri="{BB962C8B-B14F-4D97-AF65-F5344CB8AC3E}">
        <p14:creationId xmlns:p14="http://schemas.microsoft.com/office/powerpoint/2010/main" val="1230144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2</a:t>
            </a:fld>
            <a:endParaRPr lang="en-US"/>
          </a:p>
        </p:txBody>
      </p:sp>
    </p:spTree>
    <p:extLst>
      <p:ext uri="{BB962C8B-B14F-4D97-AF65-F5344CB8AC3E}">
        <p14:creationId xmlns:p14="http://schemas.microsoft.com/office/powerpoint/2010/main" val="3285567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Up to this point, we've focused on converting paper-based procedures into a structured, machine-readable knowledge graph. However, simply digitizing procedures isn't the end goal. Once procedures are represented as a graph, we can begin to analyze how operators would actually traverse those procedures under different plant conditions. This opens the door to simulator-based studies, human reliability analysis, AI-assisted decision support, and ultimately digital and autonomous control room technologies. </a:t>
            </a:r>
            <a:endParaRPr lang="en-US"/>
          </a:p>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3</a:t>
            </a:fld>
            <a:endParaRPr lang="en-US"/>
          </a:p>
        </p:txBody>
      </p:sp>
    </p:spTree>
    <p:extLst>
      <p:ext uri="{BB962C8B-B14F-4D97-AF65-F5344CB8AC3E}">
        <p14:creationId xmlns:p14="http://schemas.microsoft.com/office/powerpoint/2010/main" val="209024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One important aspect to recognize is that a procedure is not executed the same way every time. Depending on the plant conditions and the initiating event, operators may follow many different paths through the same procedure. These trajectories can be generated by coupling the digitized procedure with a full-scope plant simulator, or by analyzing procedural execution from a Probabilistic Risk Assessment (PRA) perspective using accident scenarios. As a result, each procedure does not represent a single sequence of actions, but rather a large combinatorial space of possible execution trajectories. This rapidly becomes too complex to analyze directly. Instead of examining every trajectory individually, we seek to identify the underlying patterns and dominant modes of procedural execution. This motivates the use of </a:t>
            </a:r>
            <a:r>
              <a:rPr lang="en-US" sz="1200" b="1" i="0" kern="1200">
                <a:solidFill>
                  <a:schemeClr val="tx1"/>
                </a:solidFill>
                <a:effectLst/>
                <a:latin typeface="+mn-lt"/>
                <a:ea typeface="+mn-ea"/>
                <a:cs typeface="+mn-cs"/>
              </a:rPr>
              <a:t>reduced-order modeling</a:t>
            </a:r>
            <a:r>
              <a:rPr lang="en-US" sz="1200" b="0" i="0" u="none" strike="noStrike" kern="1200">
                <a:solidFill>
                  <a:schemeClr val="tx1"/>
                </a:solidFill>
                <a:effectLst/>
                <a:latin typeface="+mn-lt"/>
                <a:ea typeface="+mn-ea"/>
                <a:cs typeface="+mn-cs"/>
              </a:rPr>
              <a:t>, which allows us to capture the latent structure and essential behavior of these trajectories in a much lower-dimensional representation.</a:t>
            </a:r>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4</a:t>
            </a:fld>
            <a:endParaRPr lang="en-US"/>
          </a:p>
        </p:txBody>
      </p:sp>
    </p:spTree>
    <p:extLst>
      <p:ext uri="{BB962C8B-B14F-4D97-AF65-F5344CB8AC3E}">
        <p14:creationId xmlns:p14="http://schemas.microsoft.com/office/powerpoint/2010/main" val="1495554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Once we have converted the procedure into a knowledge graph, we can begin thinking about procedural execution as a collection of possible trajectories rather than a single linear sequence.</a:t>
            </a:r>
          </a:p>
          <a:p>
            <a:r>
              <a:rPr lang="en-US" sz="1200" b="0" i="0" kern="1200">
                <a:solidFill>
                  <a:schemeClr val="tx1"/>
                </a:solidFill>
                <a:effectLst/>
                <a:latin typeface="+mn-lt"/>
                <a:ea typeface="+mn-ea"/>
                <a:cs typeface="+mn-cs"/>
              </a:rPr>
              <a:t>We assume different simulator scenarios where monitored plant conditions are either </a:t>
            </a:r>
            <a:r>
              <a:rPr lang="en-US" sz="1200" b="1" i="0" kern="1200">
                <a:solidFill>
                  <a:schemeClr val="tx1"/>
                </a:solidFill>
                <a:effectLst/>
                <a:latin typeface="+mn-lt"/>
                <a:ea typeface="+mn-ea"/>
                <a:cs typeface="+mn-cs"/>
              </a:rPr>
              <a:t>TRUE</a:t>
            </a:r>
            <a:r>
              <a:rPr lang="en-US" sz="1200" b="0" i="0" kern="1200">
                <a:solidFill>
                  <a:schemeClr val="tx1"/>
                </a:solidFill>
                <a:effectLst/>
                <a:latin typeface="+mn-lt"/>
                <a:ea typeface="+mn-ea"/>
                <a:cs typeface="+mn-cs"/>
              </a:rPr>
              <a:t> or </a:t>
            </a:r>
            <a:r>
              <a:rPr lang="en-US" sz="1200" b="1" i="0" kern="1200">
                <a:solidFill>
                  <a:schemeClr val="tx1"/>
                </a:solidFill>
                <a:effectLst/>
                <a:latin typeface="+mn-lt"/>
                <a:ea typeface="+mn-ea"/>
                <a:cs typeface="+mn-cs"/>
              </a:rPr>
              <a:t>FALSE</a:t>
            </a:r>
            <a:r>
              <a:rPr lang="en-US" sz="1200" b="0" i="0" kern="1200">
                <a:solidFill>
                  <a:schemeClr val="tx1"/>
                </a:solidFill>
                <a:effectLst/>
                <a:latin typeface="+mn-lt"/>
                <a:ea typeface="+mn-ea"/>
                <a:cs typeface="+mn-cs"/>
              </a:rPr>
              <a:t>. These conditions determine which decision branches are taken as the procedure is executed.</a:t>
            </a:r>
          </a:p>
          <a:p>
            <a:r>
              <a:rPr lang="en-US" sz="1200" b="0" i="0" kern="1200">
                <a:solidFill>
                  <a:schemeClr val="tx1"/>
                </a:solidFill>
                <a:effectLst/>
                <a:latin typeface="+mn-lt"/>
                <a:ea typeface="+mn-ea"/>
                <a:cs typeface="+mn-cs"/>
              </a:rPr>
              <a:t>By traversing the knowledge graph under each simulated plant state, we can follow the sequence of procedural steps that an operator would execute. Each unique path through the graph represents one possible procedural trajectory.</a:t>
            </a:r>
          </a:p>
          <a:p>
            <a:r>
              <a:rPr lang="en-US" sz="1200" b="0" i="0" u="none" strike="noStrike" kern="1200">
                <a:solidFill>
                  <a:schemeClr val="tx1"/>
                </a:solidFill>
                <a:effectLst/>
                <a:latin typeface="+mn-lt"/>
                <a:ea typeface="+mn-ea"/>
                <a:cs typeface="+mn-cs"/>
              </a:rPr>
              <a:t>Repeating this process across many different plant conditions allows us to generate a large collection of trajectories, which can then be organized into a trajectory matrix. This matrix becomes the foundation for applying reduced-order modeling techniques.</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5</a:t>
            </a:fld>
            <a:endParaRPr lang="en-US"/>
          </a:p>
        </p:txBody>
      </p:sp>
    </p:spTree>
    <p:extLst>
      <p:ext uri="{BB962C8B-B14F-4D97-AF65-F5344CB8AC3E}">
        <p14:creationId xmlns:p14="http://schemas.microsoft.com/office/powerpoint/2010/main" val="1844907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An alternative way to generate procedural trajectories comes from a Probabilistic Risk Assessment (PRA) perspective. Rather than simulating different plant conditions, we model the procedure as a fault tree, where each decision or action is associated with a probability of failure.</a:t>
            </a:r>
          </a:p>
          <a:p>
            <a:r>
              <a:rPr lang="en-US" sz="1200" b="0" i="0" kern="1200">
                <a:solidFill>
                  <a:schemeClr val="tx1"/>
                </a:solidFill>
                <a:effectLst/>
                <a:latin typeface="+mn-lt"/>
                <a:ea typeface="+mn-ea"/>
                <a:cs typeface="+mn-cs"/>
              </a:rPr>
              <a:t>By evaluating the fault tree, we obtain minimal cut sets, which represent combinations of failures that lead to an undesired outcome. Each cut set can be viewed as a unique trajectory through the procedural logic.</a:t>
            </a:r>
          </a:p>
          <a:p>
            <a:r>
              <a:rPr lang="en-US" sz="1200" b="0" i="0" kern="1200">
                <a:solidFill>
                  <a:schemeClr val="tx1"/>
                </a:solidFill>
                <a:effectLst/>
                <a:latin typeface="+mn-lt"/>
                <a:ea typeface="+mn-ea"/>
                <a:cs typeface="+mn-cs"/>
              </a:rPr>
              <a:t>These trajectories are then encoded into a trajectory matrix, with each row representing a cut set and each column corresponding to a procedural step or event. Similar to the simulator-based approach, this matrix provides a structured representation that can be analyzed using reduced-order modeling techniques</a:t>
            </a:r>
          </a:p>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6</a:t>
            </a:fld>
            <a:endParaRPr lang="en-US"/>
          </a:p>
        </p:txBody>
      </p:sp>
    </p:spTree>
    <p:extLst>
      <p:ext uri="{BB962C8B-B14F-4D97-AF65-F5344CB8AC3E}">
        <p14:creationId xmlns:p14="http://schemas.microsoft.com/office/powerpoint/2010/main" val="2331380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The question then becomes: how do we compress thousands of possible execution trajectories into a representation that still preserves the important operational behavior? Singular Value Decomposition, or SVD, provides exactly that capability. </a:t>
            </a:r>
            <a:r>
              <a:rPr lang="en-US" sz="1200" b="1" i="0" kern="1200">
                <a:solidFill>
                  <a:schemeClr val="tx1"/>
                </a:solidFill>
                <a:effectLst/>
                <a:latin typeface="+mn-lt"/>
                <a:ea typeface="+mn-ea"/>
                <a:cs typeface="+mn-cs"/>
              </a:rPr>
              <a:t>Singular Value Decomposition (SVD)</a:t>
            </a:r>
            <a:r>
              <a:rPr lang="en-US" sz="1200" b="0" i="0" u="none" strike="noStrike" kern="1200">
                <a:solidFill>
                  <a:schemeClr val="tx1"/>
                </a:solidFill>
                <a:effectLst/>
                <a:latin typeface="+mn-lt"/>
                <a:ea typeface="+mn-ea"/>
                <a:cs typeface="+mn-cs"/>
              </a:rPr>
              <a:t> is a mathematical technique that identifies the most important patterns in a large dataset. Rather than analyzing every individual trajectory separately, SVD decomposes the trajectory matrix into a small set of dominant modes that capture the majority of the system's behavior. In other words, it compresses thousands of possible execution paths into a reduced-order representation while preserving the key dynamics. This allows us to analyze, compare, and predict procedural execution much more efficiently. </a:t>
            </a:r>
            <a:r>
              <a:rPr lang="en-US" sz="1200" b="0" i="0" kern="1200">
                <a:solidFill>
                  <a:schemeClr val="tx1"/>
                </a:solidFill>
                <a:effectLst/>
                <a:latin typeface="+mn-lt"/>
                <a:ea typeface="+mn-ea"/>
                <a:cs typeface="+mn-cs"/>
              </a:rPr>
              <a:t>These dominant modes capture the execution patterns that occur most frequently across all procedural trajectories, while less significant components often correspond to noise or rare events. By retaining only the most important modes, we obtain a compact, low-dimensional representation of the procedure.</a:t>
            </a:r>
          </a:p>
          <a:p>
            <a:r>
              <a:rPr lang="en-US" sz="1200" b="0" i="0" kern="1200">
                <a:solidFill>
                  <a:schemeClr val="tx1"/>
                </a:solidFill>
                <a:effectLst/>
                <a:latin typeface="+mn-lt"/>
                <a:ea typeface="+mn-ea"/>
                <a:cs typeface="+mn-cs"/>
              </a:rPr>
              <a:t>This reduced representation forms what is known as the </a:t>
            </a:r>
            <a:r>
              <a:rPr lang="en-US" sz="1200" b="1" i="0" kern="1200">
                <a:solidFill>
                  <a:schemeClr val="tx1"/>
                </a:solidFill>
                <a:effectLst/>
                <a:latin typeface="+mn-lt"/>
                <a:ea typeface="+mn-ea"/>
                <a:cs typeface="+mn-cs"/>
              </a:rPr>
              <a:t>latent semantic space</a:t>
            </a:r>
            <a:r>
              <a:rPr lang="en-US" sz="1200" b="0" i="0" kern="1200">
                <a:solidFill>
                  <a:schemeClr val="tx1"/>
                </a:solidFill>
                <a:effectLst/>
                <a:latin typeface="+mn-lt"/>
                <a:ea typeface="+mn-ea"/>
                <a:cs typeface="+mn-cs"/>
              </a:rPr>
              <a:t>, or Latent Semantic Analysis. The key idea is that procedures or trajectories that share similar execution behavior are positioned close together in this space, even if they don't follow exactly the same sequence of steps.</a:t>
            </a:r>
          </a:p>
          <a:p>
            <a:r>
              <a:rPr lang="en-US" sz="1200" b="0" i="0" kern="1200">
                <a:solidFill>
                  <a:schemeClr val="tx1"/>
                </a:solidFill>
                <a:effectLst/>
                <a:latin typeface="+mn-lt"/>
                <a:ea typeface="+mn-ea"/>
                <a:cs typeface="+mn-cs"/>
              </a:rPr>
              <a:t>Instead of comparing procedures step-by-step, we compare them based on their underlying semantic structure. This opens the door to clustering similar procedures, identifying common operational strategies, detecting unusual execution paths, and ultimately building reduced-order models that support AI-assisted reasoning and decision support.</a:t>
            </a:r>
          </a:p>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7</a:t>
            </a:fld>
            <a:endParaRPr lang="en-US"/>
          </a:p>
        </p:txBody>
      </p:sp>
    </p:spTree>
    <p:extLst>
      <p:ext uri="{BB962C8B-B14F-4D97-AF65-F5344CB8AC3E}">
        <p14:creationId xmlns:p14="http://schemas.microsoft.com/office/powerpoint/2010/main" val="2459975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Here we applied Singular Value Decomposition to the trajectory matrix generated from 96 simulated executions of the procedure, where each trajectory represents a unique path through the knowledge graph under different plant conditions.</a:t>
            </a:r>
          </a:p>
          <a:p>
            <a:r>
              <a:rPr lang="en-US" sz="1200" b="0" i="0" kern="1200">
                <a:solidFill>
                  <a:schemeClr val="tx1"/>
                </a:solidFill>
                <a:effectLst/>
                <a:latin typeface="+mn-lt"/>
                <a:ea typeface="+mn-ea"/>
                <a:cs typeface="+mn-cs"/>
              </a:rPr>
              <a:t>The plots across the top summarize the dimensionality reduction. On the left, we see a dominant first singular value, indicating that much of the procedural behavior is explained by only a few underlying execution patterns. On the right, the cumulative variance plot shows that just </a:t>
            </a:r>
            <a:r>
              <a:rPr lang="en-US" sz="1200" b="1" i="0" kern="1200">
                <a:solidFill>
                  <a:schemeClr val="tx1"/>
                </a:solidFill>
                <a:effectLst/>
                <a:latin typeface="+mn-lt"/>
                <a:ea typeface="+mn-ea"/>
                <a:cs typeface="+mn-cs"/>
              </a:rPr>
              <a:t>three latent modes capture over 99% of the total variance</a:t>
            </a:r>
            <a:r>
              <a:rPr lang="en-US" sz="1200" b="0" i="0" kern="1200">
                <a:solidFill>
                  <a:schemeClr val="tx1"/>
                </a:solidFill>
                <a:effectLst/>
                <a:latin typeface="+mn-lt"/>
                <a:ea typeface="+mn-ea"/>
                <a:cs typeface="+mn-cs"/>
              </a:rPr>
              <a:t>, reducing an 85-step procedural representation to only three dimensions.</a:t>
            </a:r>
          </a:p>
          <a:p>
            <a:r>
              <a:rPr lang="en-US" sz="1200" b="0" i="0" kern="1200">
                <a:solidFill>
                  <a:schemeClr val="tx1"/>
                </a:solidFill>
                <a:effectLst/>
                <a:latin typeface="+mn-lt"/>
                <a:ea typeface="+mn-ea"/>
                <a:cs typeface="+mn-cs"/>
              </a:rPr>
              <a:t>The lower-left figure shows the latent pattern loadings. These indicate which procedure steps contribute most strongly to each latent execution pattern. Rather than treating every step independently, SVD identifies combinations of steps that tend to occur together across many trajectories.</a:t>
            </a:r>
          </a:p>
          <a:p>
            <a:r>
              <a:rPr lang="en-US" sz="1200" b="0" i="0" kern="1200">
                <a:solidFill>
                  <a:schemeClr val="tx1"/>
                </a:solidFill>
                <a:effectLst/>
                <a:latin typeface="+mn-lt"/>
                <a:ea typeface="+mn-ea"/>
                <a:cs typeface="+mn-cs"/>
              </a:rPr>
              <a:t>In the center, the trajectories are projected into the latent semantic space. Trajectories with similar procedural behavior naturally cluster together, demonstrating that the reduced representation preserves meaningful execution characteristics.</a:t>
            </a:r>
          </a:p>
          <a:p>
            <a:r>
              <a:rPr lang="en-US" sz="1200" b="0" i="0" kern="1200">
                <a:solidFill>
                  <a:schemeClr val="tx1"/>
                </a:solidFill>
                <a:effectLst/>
                <a:latin typeface="+mn-lt"/>
                <a:ea typeface="+mn-ea"/>
                <a:cs typeface="+mn-cs"/>
              </a:rPr>
              <a:t>Finally, the step importance plot ranks the procedure steps according to their contribution to variation across all simulated trajectories. This helps identify the portions of the procedure that have the greatest influence on overall execution behavior.</a:t>
            </a:r>
          </a:p>
          <a:p>
            <a:r>
              <a:rPr lang="en-US" sz="1200" b="1" i="0" kern="1200">
                <a:solidFill>
                  <a:schemeClr val="tx1"/>
                </a:solidFill>
                <a:effectLst/>
                <a:latin typeface="+mn-lt"/>
                <a:ea typeface="+mn-ea"/>
                <a:cs typeface="+mn-cs"/>
              </a:rPr>
              <a:t>The key takeaway is that although the procedure consists of 85 individual steps and 96 possible execution trajectories, its behavior can be represented using only three latent semantic patterns while preserving more than 99% of the information.</a:t>
            </a:r>
            <a:r>
              <a:rPr lang="en-US" sz="1200" b="0" i="0" kern="1200">
                <a:solidFill>
                  <a:schemeClr val="tx1"/>
                </a:solidFill>
                <a:effectLst/>
                <a:latin typeface="+mn-lt"/>
                <a:ea typeface="+mn-ea"/>
                <a:cs typeface="+mn-cs"/>
              </a:rPr>
              <a:t> This provides a compact reduced-order model that can support similarity analysis, anomaly detection, and future AI-assisted decision support.</a:t>
            </a:r>
          </a:p>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8</a:t>
            </a:fld>
            <a:endParaRPr lang="en-US"/>
          </a:p>
        </p:txBody>
      </p:sp>
    </p:spTree>
    <p:extLst>
      <p:ext uri="{BB962C8B-B14F-4D97-AF65-F5344CB8AC3E}">
        <p14:creationId xmlns:p14="http://schemas.microsoft.com/office/powerpoint/2010/main" val="3470768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This analysis applies the same reduced-order modeling framework, but instead of simulator-generated trajectories, the trajectory matrix is constructed from </a:t>
            </a:r>
            <a:r>
              <a:rPr lang="en-US" sz="1200" b="1" i="0" kern="1200">
                <a:solidFill>
                  <a:schemeClr val="tx1"/>
                </a:solidFill>
                <a:effectLst/>
                <a:latin typeface="+mn-lt"/>
                <a:ea typeface="+mn-ea"/>
                <a:cs typeface="+mn-cs"/>
              </a:rPr>
              <a:t>minimal cut sets obtained through Probabilistic Risk Assessment</a:t>
            </a:r>
            <a:r>
              <a:rPr lang="en-US" sz="1200" b="0" i="0" kern="1200">
                <a:solidFill>
                  <a:schemeClr val="tx1"/>
                </a:solidFill>
                <a:effectLst/>
                <a:latin typeface="+mn-lt"/>
                <a:ea typeface="+mn-ea"/>
                <a:cs typeface="+mn-cs"/>
              </a:rPr>
              <a:t>.</a:t>
            </a:r>
          </a:p>
          <a:p>
            <a:r>
              <a:rPr lang="en-US" sz="1200" b="0" i="0" kern="1200">
                <a:solidFill>
                  <a:schemeClr val="tx1"/>
                </a:solidFill>
                <a:effectLst/>
                <a:latin typeface="+mn-lt"/>
                <a:ea typeface="+mn-ea"/>
                <a:cs typeface="+mn-cs"/>
              </a:rPr>
              <a:t>Each row represents a unique failure trajectory through the procedure, while each column corresponds to a procedural step. Applying Singular Value Decomposition allows us to identify the dominant patterns that characterize these failure pathways.</a:t>
            </a:r>
          </a:p>
          <a:p>
            <a:r>
              <a:rPr lang="en-US" sz="1200" b="0" i="0" kern="1200">
                <a:solidFill>
                  <a:schemeClr val="tx1"/>
                </a:solidFill>
                <a:effectLst/>
                <a:latin typeface="+mn-lt"/>
                <a:ea typeface="+mn-ea"/>
                <a:cs typeface="+mn-cs"/>
              </a:rPr>
              <a:t>Looking at the top row, the singular value spectrum and cumulative variance show that </a:t>
            </a:r>
            <a:r>
              <a:rPr lang="en-US" sz="1200" b="1" i="0" kern="1200">
                <a:solidFill>
                  <a:schemeClr val="tx1"/>
                </a:solidFill>
                <a:effectLst/>
                <a:latin typeface="+mn-lt"/>
                <a:ea typeface="+mn-ea"/>
                <a:cs typeface="+mn-cs"/>
              </a:rPr>
              <a:t>six latent modes are sufficient to capture essentially all of the variability</a:t>
            </a:r>
            <a:r>
              <a:rPr lang="en-US" sz="1200" b="0" i="0" kern="1200">
                <a:solidFill>
                  <a:schemeClr val="tx1"/>
                </a:solidFill>
                <a:effectLst/>
                <a:latin typeface="+mn-lt"/>
                <a:ea typeface="+mn-ea"/>
                <a:cs typeface="+mn-cs"/>
              </a:rPr>
              <a:t> within the cut-set matrix. Although the matrix contains 21 procedural steps, the effective dimensionality is much smaller, corresponding to a compression ratio of approximately </a:t>
            </a:r>
            <a:r>
              <a:rPr lang="en-US" sz="1200" b="1" i="0" kern="1200">
                <a:solidFill>
                  <a:schemeClr val="tx1"/>
                </a:solidFill>
                <a:effectLst/>
                <a:latin typeface="+mn-lt"/>
                <a:ea typeface="+mn-ea"/>
                <a:cs typeface="+mn-cs"/>
              </a:rPr>
              <a:t>29%</a:t>
            </a:r>
            <a:r>
              <a:rPr lang="en-US" sz="1200" b="0" i="0" kern="1200">
                <a:solidFill>
                  <a:schemeClr val="tx1"/>
                </a:solidFill>
                <a:effectLst/>
                <a:latin typeface="+mn-lt"/>
                <a:ea typeface="+mn-ea"/>
                <a:cs typeface="+mn-cs"/>
              </a:rPr>
              <a:t>.</a:t>
            </a:r>
          </a:p>
          <a:p>
            <a:r>
              <a:rPr lang="en-US" sz="1200" b="0" i="0" kern="1200">
                <a:solidFill>
                  <a:schemeClr val="tx1"/>
                </a:solidFill>
                <a:effectLst/>
                <a:latin typeface="+mn-lt"/>
                <a:ea typeface="+mn-ea"/>
                <a:cs typeface="+mn-cs"/>
              </a:rPr>
              <a:t>The lower-left figure illustrates the latent pattern loadings. These patterns identify groups of procedural steps that tend to appear together across multiple failure trajectories, providing insight into the dominant structures within the fault tree.</a:t>
            </a:r>
          </a:p>
          <a:p>
            <a:r>
              <a:rPr lang="en-US" sz="1200" b="0" i="0" kern="1200">
                <a:solidFill>
                  <a:schemeClr val="tx1"/>
                </a:solidFill>
                <a:effectLst/>
                <a:latin typeface="+mn-lt"/>
                <a:ea typeface="+mn-ea"/>
                <a:cs typeface="+mn-cs"/>
              </a:rPr>
              <a:t>In the center, the cut sets are projected into the latent semantic space. Similar failure trajectories naturally cluster together, indicating that the latent representation preserves meaningful relationships between different cut sets.</a:t>
            </a:r>
          </a:p>
          <a:p>
            <a:r>
              <a:rPr lang="en-US" sz="1200" b="0" i="0" kern="1200">
                <a:solidFill>
                  <a:schemeClr val="tx1"/>
                </a:solidFill>
                <a:effectLst/>
                <a:latin typeface="+mn-lt"/>
                <a:ea typeface="+mn-ea"/>
                <a:cs typeface="+mn-cs"/>
              </a:rPr>
              <a:t>Finally, the step importance plot ranks the procedural steps according to their contribution to overall variability. These rankings help identify the procedural actions that have the greatest influence on differentiating one failure pathway from another.</a:t>
            </a:r>
          </a:p>
          <a:p>
            <a:r>
              <a:rPr lang="en-US" sz="1200" b="1" i="0" kern="1200">
                <a:solidFill>
                  <a:schemeClr val="tx1"/>
                </a:solidFill>
                <a:effectLst/>
                <a:latin typeface="+mn-lt"/>
                <a:ea typeface="+mn-ea"/>
                <a:cs typeface="+mn-cs"/>
              </a:rPr>
              <a:t>The key takeaway is that the same latent semantic framework applies not only to simulator execution paths but also to PRA-derived failure trajectories, providing a common reduced-order representation for procedural analysis across multiple operational perspectives.</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9A0CCFD4-A7F8-054B-8822-BC244B953582}" type="slidenum">
              <a:rPr lang="en-US" smtClean="0"/>
              <a:t>9</a:t>
            </a:fld>
            <a:endParaRPr lang="en-US"/>
          </a:p>
        </p:txBody>
      </p:sp>
    </p:spTree>
    <p:extLst>
      <p:ext uri="{BB962C8B-B14F-4D97-AF65-F5344CB8AC3E}">
        <p14:creationId xmlns:p14="http://schemas.microsoft.com/office/powerpoint/2010/main" val="4467308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rimary 0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DC532A-1765-6F91-C87D-41AC2669E4D9}"/>
              </a:ext>
            </a:extLst>
          </p:cNvPr>
          <p:cNvPicPr>
            <a:picLocks noChangeAspect="1"/>
          </p:cNvPicPr>
          <p:nvPr userDrawn="1"/>
        </p:nvPicPr>
        <p:blipFill>
          <a:blip r:embed="rId2"/>
          <a:srcRect/>
          <a:stretch/>
        </p:blipFill>
        <p:spPr>
          <a:xfrm>
            <a:off x="0" y="0"/>
            <a:ext cx="12192000" cy="6858000"/>
          </a:xfrm>
          <a:prstGeom prst="rect">
            <a:avLst/>
          </a:prstGeom>
        </p:spPr>
      </p:pic>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4036290" y="2432543"/>
            <a:ext cx="8155710" cy="2292350"/>
          </a:xfrm>
          <a:prstGeom prst="rect">
            <a:avLst/>
          </a:prstGeom>
          <a:noFill/>
        </p:spPr>
        <p:txBody>
          <a:bodyPr wrap="square" lIns="0" tIns="457200" rIns="457200" bIns="457200" anchor="ctr" anchorCtr="0">
            <a:noAutofit/>
          </a:bodyPr>
          <a:lstStyle>
            <a:lvl1pPr marL="0" indent="0">
              <a:buFont typeface="Arial" panose="020B0604020202020204" pitchFamily="34" charset="0"/>
              <a:buNone/>
              <a:tabLst/>
              <a:defRPr sz="3200" b="1" i="0">
                <a:solidFill>
                  <a:schemeClr val="tx2"/>
                </a:solidFill>
                <a:latin typeface="Arial" panose="020B0604020202020204" pitchFamily="34" charset="0"/>
                <a:cs typeface="Arial" panose="020B0604020202020204" pitchFamily="34" charset="0"/>
              </a:defRPr>
            </a:lvl1pPr>
            <a:lvl2pPr marL="9525" indent="0">
              <a:buFontTx/>
              <a:buNone/>
              <a:tabLst/>
              <a:defRPr sz="2000" i="1">
                <a:solidFill>
                  <a:schemeClr val="tx2"/>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a:t>Click to edit title</a:t>
            </a:r>
          </a:p>
          <a:p>
            <a:pPr lvl="1"/>
            <a:r>
              <a:rPr lang="en-US"/>
              <a:t>Click to edit subtitle</a:t>
            </a:r>
          </a:p>
        </p:txBody>
      </p:sp>
      <p:sp>
        <p:nvSpPr>
          <p:cNvPr id="5" name="Text Placeholder 4">
            <a:extLst>
              <a:ext uri="{FF2B5EF4-FFF2-40B4-BE49-F238E27FC236}">
                <a16:creationId xmlns:a16="http://schemas.microsoft.com/office/drawing/2014/main" id="{3ECB832D-E542-5FEF-5CC7-3DF3A0B97D04}"/>
              </a:ext>
            </a:extLst>
          </p:cNvPr>
          <p:cNvSpPr>
            <a:spLocks noGrp="1"/>
          </p:cNvSpPr>
          <p:nvPr>
            <p:ph type="body" sz="quarter" idx="17" hasCustomPrompt="1"/>
          </p:nvPr>
        </p:nvSpPr>
        <p:spPr>
          <a:xfrm>
            <a:off x="728663" y="2864129"/>
            <a:ext cx="2541981" cy="1392236"/>
          </a:xfrm>
        </p:spPr>
        <p:txBody>
          <a:bodyPr tIns="45720" rIns="0" anchor="ctr"/>
          <a:lstStyle>
            <a:lvl1pPr marL="0" indent="0" algn="r">
              <a:buNone/>
              <a:defRPr sz="1600" b="1" i="0" baseline="0">
                <a:solidFill>
                  <a:schemeClr val="tx2"/>
                </a:solidFill>
              </a:defRPr>
            </a:lvl1pPr>
            <a:lvl2pPr marL="0" indent="0" algn="r">
              <a:spcBef>
                <a:spcPts val="800"/>
              </a:spcBef>
              <a:buFontTx/>
              <a:buNone/>
              <a:defRPr sz="1400" baseline="0">
                <a:solidFill>
                  <a:schemeClr val="tx2"/>
                </a:solidFill>
              </a:defRPr>
            </a:lvl2pPr>
          </a:lstStyle>
          <a:p>
            <a:pPr lvl="0"/>
            <a:r>
              <a:rPr lang="en-US"/>
              <a:t>Presenter name</a:t>
            </a:r>
          </a:p>
          <a:p>
            <a:pPr lvl="1"/>
            <a:r>
              <a:rPr lang="en-US"/>
              <a:t>Date</a:t>
            </a:r>
          </a:p>
        </p:txBody>
      </p:sp>
    </p:spTree>
    <p:extLst>
      <p:ext uri="{BB962C8B-B14F-4D97-AF65-F5344CB8AC3E}">
        <p14:creationId xmlns:p14="http://schemas.microsoft.com/office/powerpoint/2010/main" val="2249788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Master title (reduce font if over 1 line)</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6129707" y="2216075"/>
            <a:ext cx="5257800" cy="412018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58841E19-DE0C-8546-9FA5-A4725384E42B}" type="datetime1">
              <a:rPr lang="en-US" smtClean="0"/>
              <a:t>7/22/26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a:xfrm>
            <a:off x="938150" y="6492875"/>
            <a:ext cx="5060066"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589448" y="2216075"/>
            <a:ext cx="5258286" cy="4120180"/>
          </a:xfrm>
          <a:prstGeom prst="rect">
            <a:avLst/>
          </a:prstGeom>
        </p:spPr>
        <p:txBody>
          <a:bodyPr>
            <a:normAutofit/>
          </a:bodyPr>
          <a:lstStyle>
            <a:lvl1pPr marL="0" indent="0">
              <a:buFontTx/>
              <a:buNone/>
              <a:defRPr sz="20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181027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Master title (reduce font if over 1 line)</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589448" y="2216075"/>
            <a:ext cx="5257800" cy="4109422"/>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64F4A43E-EA8A-9A41-A83A-93E31D1C05F2}" type="datetime1">
              <a:rPr lang="en-US" smtClean="0"/>
              <a:t>7/22/26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a:xfrm>
            <a:off x="938150" y="6492875"/>
            <a:ext cx="5060066"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6134062" y="2216075"/>
            <a:ext cx="5258286" cy="4109422"/>
          </a:xfrm>
          <a:prstGeom prst="rect">
            <a:avLst/>
          </a:prstGeom>
        </p:spPr>
        <p:txBody>
          <a:bodyPr>
            <a:normAutofit/>
          </a:bodyPr>
          <a:lstStyle>
            <a:lvl1pPr marL="0" indent="0">
              <a:buFontTx/>
              <a:buNone/>
              <a:defRPr sz="20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2780029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Master title (reduce font if over 1 line)</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589448" y="2216075"/>
            <a:ext cx="5257800" cy="4109422"/>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C2B94D70-1078-A945-8418-36365C1ACD44}" type="datetime1">
              <a:rPr lang="en-US" smtClean="0"/>
              <a:t>7/22/26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a:xfrm>
            <a:off x="938150" y="6492875"/>
            <a:ext cx="5060066"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Content Placeholder 2">
            <a:extLst>
              <a:ext uri="{FF2B5EF4-FFF2-40B4-BE49-F238E27FC236}">
                <a16:creationId xmlns:a16="http://schemas.microsoft.com/office/drawing/2014/main" id="{0BCF8D78-4703-AAF5-C924-DCC80D2C1BB3}"/>
              </a:ext>
            </a:extLst>
          </p:cNvPr>
          <p:cNvSpPr>
            <a:spLocks noGrp="1"/>
          </p:cNvSpPr>
          <p:nvPr>
            <p:ph idx="14" hasCustomPrompt="1"/>
          </p:nvPr>
        </p:nvSpPr>
        <p:spPr>
          <a:xfrm>
            <a:off x="6134548" y="2216075"/>
            <a:ext cx="5257800" cy="4109422"/>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8508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Master title (reduce font if over 1 line)</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589448" y="2775474"/>
            <a:ext cx="5257800" cy="3603811"/>
          </a:xfrm>
        </p:spPr>
        <p:txBody>
          <a:bodyPr/>
          <a:lstStyle>
            <a:lvl1pPr>
              <a:defRPr sz="1800" baseline="0"/>
            </a:lvl1pPr>
            <a:lvl2pPr>
              <a:defRPr sz="1800" baseline="0"/>
            </a:lvl2pPr>
            <a:lvl3pPr>
              <a:defRPr sz="1800" baseline="0"/>
            </a:lvl3pPr>
            <a:lvl4pPr>
              <a:defRPr sz="1800" baseline="0"/>
            </a:lvl4pPr>
            <a:lvl5pPr>
              <a:defRPr sz="1800" baseline="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7AC35284-20FA-1845-B36C-06B3349D82A6}" type="datetime1">
              <a:rPr lang="en-US" smtClean="0"/>
              <a:t>7/22/26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a:xfrm>
            <a:off x="938150" y="6492875"/>
            <a:ext cx="5060066"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Content Placeholder 2">
            <a:extLst>
              <a:ext uri="{FF2B5EF4-FFF2-40B4-BE49-F238E27FC236}">
                <a16:creationId xmlns:a16="http://schemas.microsoft.com/office/drawing/2014/main" id="{0BCF8D78-4703-AAF5-C924-DCC80D2C1BB3}"/>
              </a:ext>
            </a:extLst>
          </p:cNvPr>
          <p:cNvSpPr>
            <a:spLocks noGrp="1"/>
          </p:cNvSpPr>
          <p:nvPr>
            <p:ph idx="14" hasCustomPrompt="1"/>
          </p:nvPr>
        </p:nvSpPr>
        <p:spPr>
          <a:xfrm>
            <a:off x="6134548" y="2775474"/>
            <a:ext cx="5257800" cy="3603811"/>
          </a:xfrm>
        </p:spPr>
        <p:txBody>
          <a:bodyPr/>
          <a:lstStyle>
            <a:lvl1pPr>
              <a:defRPr sz="1800" baseline="0"/>
            </a:lvl1pPr>
            <a:lvl2pPr>
              <a:defRPr sz="1800" baseline="0"/>
            </a:lvl2pPr>
            <a:lvl3pPr>
              <a:defRPr sz="1800" baseline="0"/>
            </a:lvl3pPr>
            <a:lvl4pPr>
              <a:defRPr sz="1800" baseline="0"/>
            </a:lvl4pPr>
            <a:lvl5pPr>
              <a:defRPr sz="1800" baseline="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0560E1C0-B20E-CB06-458B-8762576521AC}"/>
              </a:ext>
            </a:extLst>
          </p:cNvPr>
          <p:cNvSpPr>
            <a:spLocks noGrp="1"/>
          </p:cNvSpPr>
          <p:nvPr>
            <p:ph type="body" sz="quarter" idx="15" hasCustomPrompt="1"/>
          </p:nvPr>
        </p:nvSpPr>
        <p:spPr>
          <a:xfrm>
            <a:off x="588963" y="2247900"/>
            <a:ext cx="5257800" cy="411480"/>
          </a:xfrm>
        </p:spPr>
        <p:txBody>
          <a:bodyPr/>
          <a:lstStyle>
            <a:lvl1pPr marL="0" indent="0">
              <a:buFontTx/>
              <a:buNone/>
              <a:defRPr b="1" i="0" baseline="0"/>
            </a:lvl1pPr>
          </a:lstStyle>
          <a:p>
            <a:pPr lvl="0"/>
            <a:r>
              <a:rPr lang="en-US"/>
              <a:t>Click to edit subtitle</a:t>
            </a:r>
          </a:p>
        </p:txBody>
      </p:sp>
      <p:sp>
        <p:nvSpPr>
          <p:cNvPr id="10" name="Text Placeholder 8">
            <a:extLst>
              <a:ext uri="{FF2B5EF4-FFF2-40B4-BE49-F238E27FC236}">
                <a16:creationId xmlns:a16="http://schemas.microsoft.com/office/drawing/2014/main" id="{DA44E999-9A14-8D2C-A2C1-076A24CEB9D7}"/>
              </a:ext>
            </a:extLst>
          </p:cNvPr>
          <p:cNvSpPr>
            <a:spLocks noGrp="1"/>
          </p:cNvSpPr>
          <p:nvPr>
            <p:ph type="body" sz="quarter" idx="16" hasCustomPrompt="1"/>
          </p:nvPr>
        </p:nvSpPr>
        <p:spPr>
          <a:xfrm>
            <a:off x="6134548" y="2247900"/>
            <a:ext cx="5257800" cy="411480"/>
          </a:xfrm>
        </p:spPr>
        <p:txBody>
          <a:bodyPr/>
          <a:lstStyle>
            <a:lvl1pPr marL="0" indent="0">
              <a:buFontTx/>
              <a:buNone/>
              <a:defRPr b="1" i="0" baseline="0"/>
            </a:lvl1pPr>
          </a:lstStyle>
          <a:p>
            <a:pPr lvl="0"/>
            <a:r>
              <a:rPr lang="en-US"/>
              <a:t>Click to edit subtitle</a:t>
            </a:r>
          </a:p>
        </p:txBody>
      </p:sp>
    </p:spTree>
    <p:extLst>
      <p:ext uri="{BB962C8B-B14F-4D97-AF65-F5344CB8AC3E}">
        <p14:creationId xmlns:p14="http://schemas.microsoft.com/office/powerpoint/2010/main" val="813372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rimary 0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DC532A-1765-6F91-C87D-41AC2669E4D9}"/>
              </a:ext>
            </a:extLst>
          </p:cNvPr>
          <p:cNvPicPr>
            <a:picLocks noChangeAspect="1"/>
          </p:cNvPicPr>
          <p:nvPr userDrawn="1"/>
        </p:nvPicPr>
        <p:blipFill>
          <a:blip r:embed="rId2"/>
          <a:srcRect/>
          <a:stretch/>
        </p:blipFill>
        <p:spPr>
          <a:xfrm>
            <a:off x="0" y="0"/>
            <a:ext cx="12192000" cy="6858000"/>
          </a:xfrm>
          <a:prstGeom prst="rect">
            <a:avLst/>
          </a:prstGeom>
        </p:spPr>
      </p:pic>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4036290" y="2118267"/>
            <a:ext cx="8155710" cy="2292350"/>
          </a:xfrm>
          <a:prstGeom prst="rect">
            <a:avLst/>
          </a:prstGeom>
          <a:noFill/>
        </p:spPr>
        <p:txBody>
          <a:bodyPr wrap="square" lIns="0" tIns="457200" rIns="457200" bIns="457200" anchor="ctr" anchorCtr="0">
            <a:noAutofit/>
          </a:bodyPr>
          <a:lstStyle>
            <a:lvl1pPr marL="0" indent="0">
              <a:buFont typeface="Arial" panose="020B0604020202020204" pitchFamily="34" charset="0"/>
              <a:buNone/>
              <a:tabLst/>
              <a:defRPr sz="3200" b="1" i="0">
                <a:solidFill>
                  <a:schemeClr val="tx2"/>
                </a:solidFill>
                <a:latin typeface="Arial" panose="020B0604020202020204" pitchFamily="34" charset="0"/>
                <a:cs typeface="Arial" panose="020B0604020202020204" pitchFamily="34" charset="0"/>
              </a:defRPr>
            </a:lvl1pPr>
            <a:lvl2pPr marL="9525" indent="0">
              <a:buFontTx/>
              <a:buNone/>
              <a:tabLst/>
              <a:defRPr sz="2000" i="1">
                <a:solidFill>
                  <a:schemeClr val="tx2"/>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a:t>Click to edit title</a:t>
            </a:r>
          </a:p>
          <a:p>
            <a:pPr lvl="1"/>
            <a:r>
              <a:rPr lang="en-US"/>
              <a:t>Click to edit subtitle</a:t>
            </a:r>
          </a:p>
        </p:txBody>
      </p:sp>
      <p:sp>
        <p:nvSpPr>
          <p:cNvPr id="6" name="Text Placeholder 4">
            <a:extLst>
              <a:ext uri="{FF2B5EF4-FFF2-40B4-BE49-F238E27FC236}">
                <a16:creationId xmlns:a16="http://schemas.microsoft.com/office/drawing/2014/main" id="{93A50A97-98D0-7BD0-AFDD-E150E451635D}"/>
              </a:ext>
            </a:extLst>
          </p:cNvPr>
          <p:cNvSpPr>
            <a:spLocks noGrp="1"/>
          </p:cNvSpPr>
          <p:nvPr>
            <p:ph type="body" sz="quarter" idx="17" hasCustomPrompt="1"/>
          </p:nvPr>
        </p:nvSpPr>
        <p:spPr>
          <a:xfrm>
            <a:off x="728663" y="2531624"/>
            <a:ext cx="2541981" cy="1392236"/>
          </a:xfrm>
        </p:spPr>
        <p:txBody>
          <a:bodyPr tIns="45720" rIns="0" anchor="ctr"/>
          <a:lstStyle>
            <a:lvl1pPr marL="0" indent="0" algn="r">
              <a:buNone/>
              <a:defRPr sz="1600" b="1" i="0" baseline="0">
                <a:solidFill>
                  <a:schemeClr val="tx2"/>
                </a:solidFill>
              </a:defRPr>
            </a:lvl1pPr>
            <a:lvl2pPr marL="0" indent="0" algn="r">
              <a:spcBef>
                <a:spcPts val="800"/>
              </a:spcBef>
              <a:buFontTx/>
              <a:buNone/>
              <a:defRPr sz="1400" baseline="0">
                <a:solidFill>
                  <a:schemeClr val="tx2"/>
                </a:solidFill>
              </a:defRPr>
            </a:lvl2pPr>
          </a:lstStyle>
          <a:p>
            <a:pPr lvl="0"/>
            <a:r>
              <a:rPr lang="en-US"/>
              <a:t>Presenter name</a:t>
            </a:r>
          </a:p>
          <a:p>
            <a:pPr lvl="1"/>
            <a:r>
              <a:rPr lang="en-US"/>
              <a:t>Date</a:t>
            </a:r>
          </a:p>
        </p:txBody>
      </p:sp>
    </p:spTree>
    <p:extLst>
      <p:ext uri="{BB962C8B-B14F-4D97-AF65-F5344CB8AC3E}">
        <p14:creationId xmlns:p14="http://schemas.microsoft.com/office/powerpoint/2010/main" val="31761096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rimary 0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DC532A-1765-6F91-C87D-41AC2669E4D9}"/>
              </a:ext>
            </a:extLst>
          </p:cNvPr>
          <p:cNvPicPr>
            <a:picLocks noChangeAspect="1"/>
          </p:cNvPicPr>
          <p:nvPr userDrawn="1"/>
        </p:nvPicPr>
        <p:blipFill>
          <a:blip r:embed="rId2"/>
          <a:srcRect/>
          <a:stretch/>
        </p:blipFill>
        <p:spPr>
          <a:xfrm>
            <a:off x="0" y="0"/>
            <a:ext cx="12192000" cy="6858000"/>
          </a:xfrm>
          <a:prstGeom prst="rect">
            <a:avLst/>
          </a:prstGeom>
        </p:spPr>
      </p:pic>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6788727" y="1016000"/>
            <a:ext cx="5403273" cy="5015345"/>
          </a:xfrm>
          <a:prstGeom prst="rect">
            <a:avLst/>
          </a:prstGeom>
          <a:noFill/>
        </p:spPr>
        <p:txBody>
          <a:bodyPr wrap="square" lIns="0" tIns="457200" rIns="457200" bIns="457200" anchor="ctr" anchorCtr="0">
            <a:noAutofit/>
          </a:bodyPr>
          <a:lstStyle>
            <a:lvl1pPr marL="0" indent="0">
              <a:buFont typeface="Arial" panose="020B0604020202020204" pitchFamily="34" charset="0"/>
              <a:buNone/>
              <a:tabLst/>
              <a:defRPr sz="3200" b="1" i="0" baseline="0">
                <a:solidFill>
                  <a:schemeClr val="tx2"/>
                </a:solidFill>
                <a:latin typeface="Arial" panose="020B0604020202020204" pitchFamily="34" charset="0"/>
                <a:cs typeface="Arial" panose="020B0604020202020204" pitchFamily="34" charset="0"/>
              </a:defRPr>
            </a:lvl1pPr>
            <a:lvl2pPr marL="9525" indent="0">
              <a:buFontTx/>
              <a:buNone/>
              <a:tabLst/>
              <a:defRPr sz="2000" i="1" baseline="0">
                <a:solidFill>
                  <a:schemeClr val="tx2"/>
                </a:solidFill>
                <a:latin typeface="Arial" panose="020B0604020202020204" pitchFamily="34" charset="0"/>
                <a:cs typeface="Arial" panose="020B0604020202020204" pitchFamily="34" charset="0"/>
              </a:defRPr>
            </a:lvl2pPr>
            <a:lvl3pPr marL="0" indent="0">
              <a:spcBef>
                <a:spcPts val="3000"/>
              </a:spcBef>
              <a:buFontTx/>
              <a:buNone/>
              <a:defRPr sz="1600" b="1" i="0" baseline="0">
                <a:solidFill>
                  <a:schemeClr val="tx2"/>
                </a:solidFill>
                <a:latin typeface="+mj-lt"/>
              </a:defRPr>
            </a:lvl3pPr>
            <a:lvl4pPr marL="0" indent="0">
              <a:buFontTx/>
              <a:buNone/>
              <a:defRPr sz="1400" baseline="0">
                <a:solidFill>
                  <a:schemeClr val="tx2"/>
                </a:solidFill>
              </a:defRPr>
            </a:lvl4pPr>
            <a:lvl5pPr marL="1828800" indent="0">
              <a:buFontTx/>
              <a:buNone/>
              <a:defRPr/>
            </a:lvl5pPr>
          </a:lstStyle>
          <a:p>
            <a:pPr lvl="0"/>
            <a:r>
              <a:rPr lang="en-US"/>
              <a:t>Click to edit title</a:t>
            </a:r>
          </a:p>
          <a:p>
            <a:pPr lvl="1"/>
            <a:r>
              <a:rPr lang="en-US"/>
              <a:t>Click to edit subtitle</a:t>
            </a:r>
          </a:p>
          <a:p>
            <a:pPr lvl="2"/>
            <a:r>
              <a:rPr lang="en-US"/>
              <a:t>Presenter name</a:t>
            </a:r>
          </a:p>
          <a:p>
            <a:pPr lvl="3"/>
            <a:r>
              <a:rPr lang="en-US"/>
              <a:t>Date</a:t>
            </a:r>
          </a:p>
          <a:p>
            <a:pPr lvl="1"/>
            <a:endParaRPr lang="en-US"/>
          </a:p>
        </p:txBody>
      </p:sp>
    </p:spTree>
    <p:extLst>
      <p:ext uri="{BB962C8B-B14F-4D97-AF65-F5344CB8AC3E}">
        <p14:creationId xmlns:p14="http://schemas.microsoft.com/office/powerpoint/2010/main" val="6250856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lue 0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DC532A-1765-6F91-C87D-41AC2669E4D9}"/>
              </a:ext>
            </a:extLst>
          </p:cNvPr>
          <p:cNvPicPr>
            <a:picLocks noChangeAspect="1"/>
          </p:cNvPicPr>
          <p:nvPr userDrawn="1"/>
        </p:nvPicPr>
        <p:blipFill>
          <a:blip r:embed="rId2"/>
          <a:srcRect/>
          <a:stretch/>
        </p:blipFill>
        <p:spPr>
          <a:xfrm>
            <a:off x="0" y="0"/>
            <a:ext cx="12192000" cy="6858000"/>
          </a:xfrm>
          <a:prstGeom prst="rect">
            <a:avLst/>
          </a:prstGeom>
        </p:spPr>
      </p:pic>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4036290" y="2432543"/>
            <a:ext cx="8155710" cy="2292350"/>
          </a:xfrm>
          <a:prstGeom prst="rect">
            <a:avLst/>
          </a:prstGeom>
          <a:noFill/>
        </p:spPr>
        <p:txBody>
          <a:bodyPr wrap="square" lIns="0" tIns="457200" rIns="457200" bIns="457200" anchor="ctr" anchorCtr="0">
            <a:noAutofit/>
          </a:bodyPr>
          <a:lstStyle>
            <a:lvl1pPr marL="0" indent="0">
              <a:buFont typeface="Arial" panose="020B0604020202020204" pitchFamily="34" charset="0"/>
              <a:buNone/>
              <a:tabLst/>
              <a:defRPr sz="3200" b="1" i="0" baseline="0">
                <a:solidFill>
                  <a:schemeClr val="bg1"/>
                </a:solidFill>
                <a:latin typeface="Arial" panose="020B0604020202020204" pitchFamily="34" charset="0"/>
                <a:cs typeface="Arial" panose="020B0604020202020204" pitchFamily="34" charset="0"/>
              </a:defRPr>
            </a:lvl1pPr>
            <a:lvl2pPr marL="9525" indent="0">
              <a:buFontTx/>
              <a:buNone/>
              <a:tabLst/>
              <a:defRPr sz="2000" i="1" baseline="0">
                <a:solidFill>
                  <a:schemeClr val="bg1"/>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a:t>Click to edit title</a:t>
            </a:r>
          </a:p>
          <a:p>
            <a:pPr lvl="1"/>
            <a:r>
              <a:rPr lang="en-US"/>
              <a:t>Click to edit subtitle</a:t>
            </a:r>
          </a:p>
        </p:txBody>
      </p:sp>
      <p:sp>
        <p:nvSpPr>
          <p:cNvPr id="14" name="Text Placeholder 46">
            <a:extLst>
              <a:ext uri="{FF2B5EF4-FFF2-40B4-BE49-F238E27FC236}">
                <a16:creationId xmlns:a16="http://schemas.microsoft.com/office/drawing/2014/main" id="{45BFF713-8DD6-6843-86C3-2D1862E3CA9C}"/>
              </a:ext>
            </a:extLst>
          </p:cNvPr>
          <p:cNvSpPr>
            <a:spLocks noGrp="1"/>
          </p:cNvSpPr>
          <p:nvPr>
            <p:ph type="body" sz="quarter" idx="16" hasCustomPrompt="1"/>
          </p:nvPr>
        </p:nvSpPr>
        <p:spPr>
          <a:xfrm>
            <a:off x="728683" y="2864128"/>
            <a:ext cx="2541981" cy="1392237"/>
          </a:xfrm>
          <a:effectLst/>
        </p:spPr>
        <p:txBody>
          <a:bodyPr lIns="0" rIns="0" bIns="0" anchor="ctr" anchorCtr="0">
            <a:noAutofit/>
          </a:bodyPr>
          <a:lstStyle>
            <a:lvl1pPr marL="7938" indent="0" algn="r">
              <a:buFontTx/>
              <a:buNone/>
              <a:tabLst/>
              <a:defRPr sz="1600" b="1" i="0" baseline="0">
                <a:solidFill>
                  <a:schemeClr val="bg1"/>
                </a:solidFill>
                <a:latin typeface="Arial" panose="020B0604020202020204" pitchFamily="34" charset="0"/>
                <a:cs typeface="Arial" panose="020B0604020202020204" pitchFamily="34" charset="0"/>
              </a:defRPr>
            </a:lvl1pPr>
            <a:lvl2pPr marL="457200" indent="0">
              <a:buFontTx/>
              <a:buNone/>
              <a:defRPr b="0" i="0">
                <a:solidFill>
                  <a:schemeClr val="bg1"/>
                </a:solidFill>
                <a:latin typeface="Myriad Pro Cond" panose="020B0506030403020204" pitchFamily="34" charset="0"/>
              </a:defRPr>
            </a:lvl2pPr>
            <a:lvl3pPr marL="7938" indent="0" algn="r">
              <a:spcBef>
                <a:spcPts val="800"/>
              </a:spcBef>
              <a:buFontTx/>
              <a:buNone/>
              <a:tabLst/>
              <a:defRPr sz="1400" b="0" i="0" baseline="0">
                <a:solidFill>
                  <a:schemeClr val="bg1"/>
                </a:solidFill>
                <a:latin typeface="Arial" panose="020B0604020202020204" pitchFamily="34" charset="0"/>
                <a:cs typeface="Arial" panose="020B0604020202020204" pitchFamily="34" charset="0"/>
              </a:defRPr>
            </a:lvl3pPr>
            <a:lvl4pPr marL="1371600" indent="0">
              <a:buFontTx/>
              <a:buNone/>
              <a:defRPr b="0" i="0">
                <a:solidFill>
                  <a:schemeClr val="bg1"/>
                </a:solidFill>
                <a:latin typeface="Myriad Pro Cond" panose="020B0506030403020204" pitchFamily="34" charset="0"/>
              </a:defRPr>
            </a:lvl4pPr>
            <a:lvl5pPr marL="1828800" indent="0">
              <a:buFontTx/>
              <a:buNone/>
              <a:defRPr b="0" i="0">
                <a:solidFill>
                  <a:schemeClr val="bg1"/>
                </a:solidFill>
                <a:latin typeface="Myriad Pro Cond" panose="020B0506030403020204" pitchFamily="34" charset="0"/>
              </a:defRPr>
            </a:lvl5pPr>
          </a:lstStyle>
          <a:p>
            <a:pPr lvl="0"/>
            <a:r>
              <a:rPr lang="en-US"/>
              <a:t>Presenter name</a:t>
            </a:r>
          </a:p>
          <a:p>
            <a:pPr lvl="2"/>
            <a:r>
              <a:rPr lang="en-US"/>
              <a:t>Date</a:t>
            </a:r>
          </a:p>
        </p:txBody>
      </p:sp>
    </p:spTree>
    <p:extLst>
      <p:ext uri="{BB962C8B-B14F-4D97-AF65-F5344CB8AC3E}">
        <p14:creationId xmlns:p14="http://schemas.microsoft.com/office/powerpoint/2010/main" val="2393495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Blue 0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DC532A-1765-6F91-C87D-41AC2669E4D9}"/>
              </a:ext>
            </a:extLst>
          </p:cNvPr>
          <p:cNvPicPr>
            <a:picLocks noChangeAspect="1"/>
          </p:cNvPicPr>
          <p:nvPr userDrawn="1"/>
        </p:nvPicPr>
        <p:blipFill>
          <a:blip r:embed="rId2"/>
          <a:srcRect/>
          <a:stretch/>
        </p:blipFill>
        <p:spPr>
          <a:xfrm>
            <a:off x="0" y="0"/>
            <a:ext cx="12192000" cy="6858000"/>
          </a:xfrm>
          <a:prstGeom prst="rect">
            <a:avLst/>
          </a:prstGeom>
        </p:spPr>
      </p:pic>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6788727" y="1016000"/>
            <a:ext cx="5403273" cy="5015345"/>
          </a:xfrm>
          <a:prstGeom prst="rect">
            <a:avLst/>
          </a:prstGeom>
          <a:noFill/>
        </p:spPr>
        <p:txBody>
          <a:bodyPr wrap="square" lIns="0" tIns="457200" rIns="457200" bIns="457200" anchor="ctr" anchorCtr="0">
            <a:noAutofit/>
          </a:bodyPr>
          <a:lstStyle>
            <a:lvl1pPr marL="0" indent="0">
              <a:buFont typeface="Arial" panose="020B0604020202020204" pitchFamily="34" charset="0"/>
              <a:buNone/>
              <a:tabLst/>
              <a:defRPr sz="3200" b="1" i="0">
                <a:solidFill>
                  <a:schemeClr val="bg1"/>
                </a:solidFill>
                <a:latin typeface="Arial" panose="020B0604020202020204" pitchFamily="34" charset="0"/>
                <a:cs typeface="Arial" panose="020B0604020202020204" pitchFamily="34" charset="0"/>
              </a:defRPr>
            </a:lvl1pPr>
            <a:lvl2pPr marL="9525" indent="0">
              <a:buFontTx/>
              <a:buNone/>
              <a:tabLst/>
              <a:defRPr sz="2000" i="1">
                <a:solidFill>
                  <a:schemeClr val="bg1"/>
                </a:solidFill>
                <a:latin typeface="Arial" panose="020B0604020202020204" pitchFamily="34" charset="0"/>
                <a:cs typeface="Arial" panose="020B0604020202020204" pitchFamily="34" charset="0"/>
              </a:defRPr>
            </a:lvl2pPr>
            <a:lvl3pPr marL="0" indent="0">
              <a:spcBef>
                <a:spcPts val="3000"/>
              </a:spcBef>
              <a:buFontTx/>
              <a:buNone/>
              <a:defRPr sz="1600" b="1" i="0" baseline="0">
                <a:solidFill>
                  <a:schemeClr val="bg1"/>
                </a:solidFill>
                <a:latin typeface="+mj-lt"/>
              </a:defRPr>
            </a:lvl3pPr>
            <a:lvl4pPr marL="0" indent="0">
              <a:buFontTx/>
              <a:buNone/>
              <a:defRPr sz="1400" baseline="0">
                <a:solidFill>
                  <a:schemeClr val="bg1"/>
                </a:solidFill>
              </a:defRPr>
            </a:lvl4pPr>
            <a:lvl5pPr marL="1828800" indent="0">
              <a:buFontTx/>
              <a:buNone/>
              <a:defRPr/>
            </a:lvl5pPr>
          </a:lstStyle>
          <a:p>
            <a:pPr lvl="0"/>
            <a:r>
              <a:rPr lang="en-US"/>
              <a:t>Click to edit title</a:t>
            </a:r>
          </a:p>
          <a:p>
            <a:pPr lvl="1"/>
            <a:r>
              <a:rPr lang="en-US"/>
              <a:t>Click to edit subtitle</a:t>
            </a:r>
          </a:p>
          <a:p>
            <a:pPr lvl="2"/>
            <a:r>
              <a:rPr lang="en-US"/>
              <a:t>Presenter name</a:t>
            </a:r>
          </a:p>
          <a:p>
            <a:pPr lvl="3"/>
            <a:r>
              <a:rPr lang="en-US"/>
              <a:t>Date</a:t>
            </a:r>
          </a:p>
          <a:p>
            <a:pPr lvl="1"/>
            <a:endParaRPr lang="en-US"/>
          </a:p>
        </p:txBody>
      </p:sp>
    </p:spTree>
    <p:extLst>
      <p:ext uri="{BB962C8B-B14F-4D97-AF65-F5344CB8AC3E}">
        <p14:creationId xmlns:p14="http://schemas.microsoft.com/office/powerpoint/2010/main" val="25878209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lvl1pPr>
              <a:defRPr>
                <a:solidFill>
                  <a:srgbClr val="015976"/>
                </a:solidFill>
              </a:defRPr>
            </a:lvl1pPr>
          </a:lstStyle>
          <a:p>
            <a:r>
              <a:rPr lang="en-US"/>
              <a:t>Click to edit Master title (reduce font if over 1 line)</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589447" y="2162286"/>
            <a:ext cx="10802901" cy="4163209"/>
          </a:xfrm>
        </p:spPr>
        <p:txBody>
          <a:bodyPr/>
          <a:lstStyle>
            <a:lvl1pPr>
              <a:buClr>
                <a:srgbClr val="015976"/>
              </a:buClr>
              <a:defRPr/>
            </a:lvl1pPr>
            <a:lvl2pPr>
              <a:buClr>
                <a:srgbClr val="015976"/>
              </a:buClr>
              <a:defRPr/>
            </a:lvl2pPr>
            <a:lvl3pPr>
              <a:buClr>
                <a:srgbClr val="015976"/>
              </a:buClr>
              <a:defRPr sz="1800"/>
            </a:lvl3pPr>
            <a:lvl4pPr>
              <a:buClr>
                <a:srgbClr val="015976"/>
              </a:buClr>
              <a:defRPr sz="1800"/>
            </a:lvl4pPr>
            <a:lvl5pPr>
              <a:buClr>
                <a:srgbClr val="015976"/>
              </a:buCl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A0CB0651-A509-2B4E-945F-3E475453F1AD}" type="datetime1">
              <a:rPr lang="en-US" smtClean="0"/>
              <a:t>7/22/26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a:xfrm>
            <a:off x="938150" y="6492875"/>
            <a:ext cx="5060066"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2061193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Banner Righ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36B62C5-0F37-C0EE-C918-68C1AD3D44AF}"/>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589448" y="1290516"/>
            <a:ext cx="10802900" cy="715148"/>
          </a:xfrm>
        </p:spPr>
        <p:txBody>
          <a:bodyPr/>
          <a:lstStyle/>
          <a:p>
            <a:r>
              <a:rPr lang="en-US"/>
              <a:t>Click to edit Master title (reduce font if over 1 line)</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51DD3513-751E-4645-B3B1-46D456676BC0}" type="datetime1">
              <a:rPr lang="en-US" smtClean="0"/>
              <a:t>7/22/26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a:xfrm>
            <a:off x="938150" y="6492875"/>
            <a:ext cx="5060066"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3134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Banner S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36B62C5-0F37-C0EE-C918-68C1AD3D44AF}"/>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1269402" y="784906"/>
            <a:ext cx="10122945" cy="715148"/>
          </a:xfrm>
        </p:spPr>
        <p:txBody>
          <a:bodyPr/>
          <a:lstStyle/>
          <a:p>
            <a:r>
              <a:rPr lang="en-US"/>
              <a:t>Click to edit Master title (reduce font if over 1 line)</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1269402" y="1581375"/>
            <a:ext cx="10122946" cy="4260027"/>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a:xfrm>
            <a:off x="6330874" y="6492875"/>
            <a:ext cx="1438726" cy="365125"/>
          </a:xfrm>
        </p:spPr>
        <p:txBody>
          <a:bodyPr/>
          <a:lstStyle>
            <a:lvl1pPr algn="l">
              <a:defRPr/>
            </a:lvl1pPr>
          </a:lstStyle>
          <a:p>
            <a:fld id="{9C17297B-9348-004D-9997-C8EF2C3DDD85}" type="datetime1">
              <a:rPr lang="en-US" smtClean="0"/>
              <a:t>7/22/26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a:xfrm>
            <a:off x="1269402" y="6492875"/>
            <a:ext cx="4728814"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4075564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Master title (reduce font if over 1 line)</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7F91400D-325A-FA4B-A8EE-8A69FF41A7B7}" type="datetime1">
              <a:rPr lang="en-US" smtClean="0"/>
              <a:t>7/22/26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a:xfrm>
            <a:off x="938150" y="6492875"/>
            <a:ext cx="5060066"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6">
            <a:extLst>
              <a:ext uri="{FF2B5EF4-FFF2-40B4-BE49-F238E27FC236}">
                <a16:creationId xmlns:a16="http://schemas.microsoft.com/office/drawing/2014/main" id="{EE6D6083-77A6-334A-8C7F-A5F18D4F5F87}"/>
              </a:ext>
            </a:extLst>
          </p:cNvPr>
          <p:cNvSpPr>
            <a:spLocks noGrp="1"/>
          </p:cNvSpPr>
          <p:nvPr>
            <p:ph type="pic" sz="quarter" idx="13" hasCustomPrompt="1"/>
          </p:nvPr>
        </p:nvSpPr>
        <p:spPr>
          <a:xfrm>
            <a:off x="589448" y="2194560"/>
            <a:ext cx="10802899" cy="4152452"/>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2000">
                <a:solidFill>
                  <a:schemeClr val="bg1">
                    <a:lumMod val="65000"/>
                  </a:schemeClr>
                </a:solidFill>
              </a:defRPr>
            </a:lvl1pPr>
          </a:lstStyle>
          <a:p>
            <a:r>
              <a:rPr lang="en-US"/>
              <a:t>Click photo icon below to insert picture</a:t>
            </a:r>
            <a:br>
              <a:rPr lang="en-US"/>
            </a:br>
            <a:r>
              <a:rPr lang="en-US"/>
              <a:t>(if replacing picture, you will have to reset your crop area)</a:t>
            </a:r>
          </a:p>
          <a:p>
            <a:endParaRPr lang="en-US"/>
          </a:p>
        </p:txBody>
      </p:sp>
    </p:spTree>
    <p:extLst>
      <p:ext uri="{BB962C8B-B14F-4D97-AF65-F5344CB8AC3E}">
        <p14:creationId xmlns:p14="http://schemas.microsoft.com/office/powerpoint/2010/main" val="2254134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l="-9000" r="-9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71229F-2137-2D6A-5550-9EBE3E74A18B}"/>
              </a:ext>
            </a:extLst>
          </p:cNvPr>
          <p:cNvPicPr>
            <a:picLocks noChangeAspect="1"/>
          </p:cNvPicPr>
          <p:nvPr userDrawn="1"/>
        </p:nvPicPr>
        <p:blipFill>
          <a:blip r:embed="rId16"/>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682502A-5BF2-8845-923F-AAF24377FEFD}"/>
              </a:ext>
            </a:extLst>
          </p:cNvPr>
          <p:cNvSpPr>
            <a:spLocks noGrp="1"/>
          </p:cNvSpPr>
          <p:nvPr>
            <p:ph type="title"/>
          </p:nvPr>
        </p:nvSpPr>
        <p:spPr>
          <a:xfrm>
            <a:off x="589448" y="1419213"/>
            <a:ext cx="10802900" cy="635497"/>
          </a:xfrm>
          <a:prstGeom prst="rect">
            <a:avLst/>
          </a:prstGeom>
        </p:spPr>
        <p:txBody>
          <a:bodyPr vert="horz" lIns="0" tIns="0" rIns="91440" bIns="45720" rtlCol="0" anchor="t" anchorCtr="0">
            <a:noAutofit/>
          </a:bodyPr>
          <a:lstStyle/>
          <a:p>
            <a:r>
              <a:rPr lang="en-US"/>
              <a:t>Click to edit Master title (reduce font if over 1 line)</a:t>
            </a:r>
          </a:p>
        </p:txBody>
      </p:sp>
      <p:sp>
        <p:nvSpPr>
          <p:cNvPr id="3" name="Text Placeholder 2">
            <a:extLst>
              <a:ext uri="{FF2B5EF4-FFF2-40B4-BE49-F238E27FC236}">
                <a16:creationId xmlns:a16="http://schemas.microsoft.com/office/drawing/2014/main" id="{3C7B4A4D-34FE-994A-AFE8-DCF682312F44}"/>
              </a:ext>
            </a:extLst>
          </p:cNvPr>
          <p:cNvSpPr>
            <a:spLocks noGrp="1"/>
          </p:cNvSpPr>
          <p:nvPr>
            <p:ph type="body" idx="1"/>
          </p:nvPr>
        </p:nvSpPr>
        <p:spPr>
          <a:xfrm>
            <a:off x="589447" y="2162286"/>
            <a:ext cx="10802901" cy="4173967"/>
          </a:xfrm>
          <a:prstGeom prst="rect">
            <a:avLst/>
          </a:prstGeom>
        </p:spPr>
        <p:txBody>
          <a:bodyPr vert="horz" lIns="0" tIns="0" rIns="91440" bIns="4572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0CF24-C629-E54C-BA9B-20518F01F087}"/>
              </a:ext>
            </a:extLst>
          </p:cNvPr>
          <p:cNvSpPr>
            <a:spLocks noGrp="1"/>
          </p:cNvSpPr>
          <p:nvPr>
            <p:ph type="dt" sz="half" idx="2"/>
          </p:nvPr>
        </p:nvSpPr>
        <p:spPr>
          <a:xfrm>
            <a:off x="10534487" y="6492875"/>
            <a:ext cx="1438726" cy="365125"/>
          </a:xfrm>
          <a:prstGeom prst="rect">
            <a:avLst/>
          </a:prstGeom>
        </p:spPr>
        <p:txBody>
          <a:bodyPr vert="horz" lIns="91440" tIns="45720" rIns="91440" bIns="155448" rtlCol="0" anchor="ctr"/>
          <a:lstStyle>
            <a:lvl1pPr algn="r">
              <a:defRPr sz="1000">
                <a:solidFill>
                  <a:schemeClr val="accent6">
                    <a:lumMod val="40000"/>
                    <a:lumOff val="60000"/>
                  </a:schemeClr>
                </a:solidFill>
                <a:latin typeface="Arial" panose="020B0604020202020204" pitchFamily="34" charset="0"/>
                <a:cs typeface="Arial" panose="020B0604020202020204" pitchFamily="34" charset="0"/>
              </a:defRPr>
            </a:lvl1pPr>
          </a:lstStyle>
          <a:p>
            <a:fld id="{FA04E83A-67B9-0547-ADB1-D7927D97D264}" type="datetime1">
              <a:rPr lang="en-US" smtClean="0"/>
              <a:t>7/22/26</a:t>
            </a:fld>
            <a:endParaRPr lang="en-US"/>
          </a:p>
        </p:txBody>
      </p:sp>
      <p:sp>
        <p:nvSpPr>
          <p:cNvPr id="5" name="Footer Placeholder 4">
            <a:extLst>
              <a:ext uri="{FF2B5EF4-FFF2-40B4-BE49-F238E27FC236}">
                <a16:creationId xmlns:a16="http://schemas.microsoft.com/office/drawing/2014/main" id="{73334D85-E219-4F49-88C8-4DC17F06DE96}"/>
              </a:ext>
            </a:extLst>
          </p:cNvPr>
          <p:cNvSpPr>
            <a:spLocks noGrp="1"/>
          </p:cNvSpPr>
          <p:nvPr>
            <p:ph type="ftr" sz="quarter" idx="3"/>
          </p:nvPr>
        </p:nvSpPr>
        <p:spPr>
          <a:xfrm>
            <a:off x="938150" y="6492875"/>
            <a:ext cx="8625398" cy="365125"/>
          </a:xfrm>
          <a:prstGeom prst="rect">
            <a:avLst/>
          </a:prstGeom>
        </p:spPr>
        <p:txBody>
          <a:bodyPr vert="horz" lIns="91440" tIns="45720" rIns="91440" bIns="155448" rtlCol="0" anchor="ctr"/>
          <a:lstStyle>
            <a:lvl1pPr algn="l">
              <a:defRPr sz="1000">
                <a:solidFill>
                  <a:schemeClr val="accent6">
                    <a:lumMod val="40000"/>
                    <a:lumOff val="60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E57F2A8-2F01-4745-8AFB-4EEC8D271DA8}"/>
              </a:ext>
            </a:extLst>
          </p:cNvPr>
          <p:cNvSpPr>
            <a:spLocks noGrp="1"/>
          </p:cNvSpPr>
          <p:nvPr>
            <p:ph type="sldNum" sz="quarter" idx="4"/>
          </p:nvPr>
        </p:nvSpPr>
        <p:spPr>
          <a:xfrm>
            <a:off x="155020" y="6492875"/>
            <a:ext cx="434428" cy="365125"/>
          </a:xfrm>
          <a:prstGeom prst="rect">
            <a:avLst/>
          </a:prstGeom>
        </p:spPr>
        <p:txBody>
          <a:bodyPr vert="horz" lIns="91440" tIns="45720" rIns="91440" bIns="155448" rtlCol="0" anchor="ctr"/>
          <a:lstStyle>
            <a:lvl1pPr algn="ctr">
              <a:defRPr sz="1000" b="1">
                <a:solidFill>
                  <a:schemeClr val="accent6">
                    <a:lumMod val="40000"/>
                    <a:lumOff val="60000"/>
                  </a:schemeClr>
                </a:solidFill>
                <a:latin typeface="Arial" panose="020B0604020202020204" pitchFamily="34" charset="0"/>
                <a:cs typeface="Arial" panose="020B0604020202020204" pitchFamily="34" charset="0"/>
              </a:defRPr>
            </a:lvl1pPr>
          </a:lstStyle>
          <a:p>
            <a:fld id="{82B577FA-F7D9-2C48-919F-F962E3BF952F}" type="slidenum">
              <a:rPr lang="en-US" smtClean="0"/>
              <a:pPr/>
              <a:t>‹#›</a:t>
            </a:fld>
            <a:endParaRPr lang="en-US"/>
          </a:p>
        </p:txBody>
      </p:sp>
    </p:spTree>
    <p:extLst>
      <p:ext uri="{BB962C8B-B14F-4D97-AF65-F5344CB8AC3E}">
        <p14:creationId xmlns:p14="http://schemas.microsoft.com/office/powerpoint/2010/main" val="1735166460"/>
      </p:ext>
    </p:extLst>
  </p:cSld>
  <p:clrMap bg1="lt1" tx1="dk1" bg2="lt2" tx2="dk2" accent1="accent1" accent2="accent2" accent3="accent3" accent4="accent4" accent5="accent5" accent6="accent6" hlink="hlink" folHlink="folHlink"/>
  <p:sldLayoutIdLst>
    <p:sldLayoutId id="2147483688" r:id="rId1"/>
    <p:sldLayoutId id="2147483726" r:id="rId2"/>
    <p:sldLayoutId id="2147483716" r:id="rId3"/>
    <p:sldLayoutId id="2147483721" r:id="rId4"/>
    <p:sldLayoutId id="2147483723" r:id="rId5"/>
    <p:sldLayoutId id="2147483694" r:id="rId6"/>
    <p:sldLayoutId id="2147483704" r:id="rId7"/>
    <p:sldLayoutId id="2147483719" r:id="rId8"/>
    <p:sldLayoutId id="2147483705" r:id="rId9"/>
    <p:sldLayoutId id="2147483707" r:id="rId10"/>
    <p:sldLayoutId id="2147483717" r:id="rId11"/>
    <p:sldLayoutId id="2147483718" r:id="rId12"/>
    <p:sldLayoutId id="2147483720" r:id="rId13"/>
  </p:sldLayoutIdLst>
  <p:hf hdr="0" ftr="0" dt="0"/>
  <p:txStyles>
    <p:titleStyle>
      <a:lvl1pPr algn="l" defTabSz="914400" rtl="0" eaLnBrk="1" latinLnBrk="0" hangingPunct="1">
        <a:lnSpc>
          <a:spcPct val="90000"/>
        </a:lnSpc>
        <a:spcBef>
          <a:spcPct val="0"/>
        </a:spcBef>
        <a:buNone/>
        <a:defRPr sz="3200" b="1" i="0" kern="1200">
          <a:solidFill>
            <a:srgbClr val="0159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15976"/>
        </a:buClr>
        <a:buFont typeface="Arial" panose="020B0604020202020204" pitchFamily="34" charset="0"/>
        <a:buChar char="•"/>
        <a:defRPr sz="2100" b="0" i="0" kern="1200" baseline="0">
          <a:solidFill>
            <a:schemeClr val="accent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15976"/>
        </a:buClr>
        <a:buFont typeface="Arial" panose="020B0604020202020204" pitchFamily="34" charset="0"/>
        <a:buChar char="−"/>
        <a:defRPr sz="2100" b="0" i="0" kern="1200" baseline="0">
          <a:solidFill>
            <a:schemeClr val="accent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15976"/>
        </a:buClr>
        <a:buFont typeface="Arial" panose="020B0604020202020204" pitchFamily="34" charset="0"/>
        <a:buChar char="•"/>
        <a:defRPr sz="1800" b="0" i="0" kern="1200" baseline="0">
          <a:solidFill>
            <a:schemeClr val="accent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15976"/>
        </a:buClr>
        <a:buFont typeface="Arial" panose="020B0604020202020204" pitchFamily="34" charset="0"/>
        <a:buChar char="−"/>
        <a:defRPr sz="2000" b="0" i="0" kern="1200" baseline="0">
          <a:solidFill>
            <a:schemeClr val="accent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15976"/>
        </a:buClr>
        <a:buFont typeface="Arial" panose="020B0604020202020204" pitchFamily="34" charset="0"/>
        <a:buChar char="•"/>
        <a:defRPr sz="1600" b="0" i="0" kern="1200" baseline="0">
          <a:solidFill>
            <a:schemeClr val="accent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emf"/><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ED3DB38-6776-81B1-483B-E2B8DE1A4A3E}"/>
              </a:ext>
            </a:extLst>
          </p:cNvPr>
          <p:cNvSpPr>
            <a:spLocks noGrp="1"/>
          </p:cNvSpPr>
          <p:nvPr>
            <p:ph type="body" sz="quarter" idx="17"/>
          </p:nvPr>
        </p:nvSpPr>
        <p:spPr>
          <a:xfrm>
            <a:off x="463138" y="2291938"/>
            <a:ext cx="3109400" cy="1493699"/>
          </a:xfrm>
        </p:spPr>
        <p:txBody>
          <a:bodyPr/>
          <a:lstStyle/>
          <a:p>
            <a:pPr lvl="1"/>
            <a:r>
              <a:rPr lang="en-US" sz="1600"/>
              <a:t>Niharika Karnik, Jisuk Kim, Thomas Ulrich, and Ronald Boring </a:t>
            </a:r>
          </a:p>
        </p:txBody>
      </p:sp>
      <p:sp>
        <p:nvSpPr>
          <p:cNvPr id="4" name="Text Placeholder 3">
            <a:extLst>
              <a:ext uri="{FF2B5EF4-FFF2-40B4-BE49-F238E27FC236}">
                <a16:creationId xmlns:a16="http://schemas.microsoft.com/office/drawing/2014/main" id="{9F8E1AD9-68E1-A7F0-2ADE-E064D91CBF6E}"/>
              </a:ext>
            </a:extLst>
          </p:cNvPr>
          <p:cNvSpPr>
            <a:spLocks noGrp="1"/>
          </p:cNvSpPr>
          <p:nvPr>
            <p:ph type="body" sz="quarter" idx="13"/>
          </p:nvPr>
        </p:nvSpPr>
        <p:spPr/>
        <p:txBody>
          <a:bodyPr/>
          <a:lstStyle/>
          <a:p>
            <a:r>
              <a:rPr lang="en-US" sz="4400"/>
              <a:t>Data-Driven Reduced-Order Models of Control Room Procedural Execution</a:t>
            </a:r>
          </a:p>
        </p:txBody>
      </p:sp>
      <p:sp>
        <p:nvSpPr>
          <p:cNvPr id="2" name="TextBox 1">
            <a:extLst>
              <a:ext uri="{FF2B5EF4-FFF2-40B4-BE49-F238E27FC236}">
                <a16:creationId xmlns:a16="http://schemas.microsoft.com/office/drawing/2014/main" id="{6135975D-89FD-06B9-8DD3-0D758EC01198}"/>
              </a:ext>
            </a:extLst>
          </p:cNvPr>
          <p:cNvSpPr txBox="1"/>
          <p:nvPr/>
        </p:nvSpPr>
        <p:spPr>
          <a:xfrm>
            <a:off x="3942607" y="4141897"/>
            <a:ext cx="7220198" cy="369332"/>
          </a:xfrm>
          <a:prstGeom prst="rect">
            <a:avLst/>
          </a:prstGeom>
          <a:noFill/>
        </p:spPr>
        <p:txBody>
          <a:bodyPr wrap="square" rtlCol="0">
            <a:spAutoFit/>
          </a:bodyPr>
          <a:lstStyle/>
          <a:p>
            <a:r>
              <a:rPr lang="en-US"/>
              <a:t>Probabilistic Safety Assessment and Management (PSAM) 18</a:t>
            </a:r>
          </a:p>
        </p:txBody>
      </p:sp>
      <p:sp>
        <p:nvSpPr>
          <p:cNvPr id="5" name="TextBox 4">
            <a:extLst>
              <a:ext uri="{FF2B5EF4-FFF2-40B4-BE49-F238E27FC236}">
                <a16:creationId xmlns:a16="http://schemas.microsoft.com/office/drawing/2014/main" id="{F502599C-EEEA-0431-EFF8-03446351240F}"/>
              </a:ext>
            </a:extLst>
          </p:cNvPr>
          <p:cNvSpPr txBox="1"/>
          <p:nvPr/>
        </p:nvSpPr>
        <p:spPr>
          <a:xfrm>
            <a:off x="10885082" y="0"/>
            <a:ext cx="1501849" cy="265457"/>
          </a:xfrm>
          <a:prstGeom prst="rect">
            <a:avLst/>
          </a:prstGeom>
          <a:noFill/>
        </p:spPr>
        <p:txBody>
          <a:bodyPr wrap="square">
            <a:spAutoFit/>
          </a:bodyPr>
          <a:lstStyle/>
          <a:p>
            <a:r>
              <a:rPr lang="en-US" sz="1125" b="0" i="0" u="none" strike="noStrike" dirty="0">
                <a:solidFill>
                  <a:srgbClr val="333333"/>
                </a:solidFill>
                <a:effectLst/>
                <a:latin typeface="Source Sans Pro" panose="020B0503030403020204" pitchFamily="34" charset="0"/>
              </a:rPr>
              <a:t>INL/CON-26-91187</a:t>
            </a:r>
            <a:endParaRPr lang="en-US" dirty="0"/>
          </a:p>
        </p:txBody>
      </p:sp>
    </p:spTree>
    <p:extLst>
      <p:ext uri="{BB962C8B-B14F-4D97-AF65-F5344CB8AC3E}">
        <p14:creationId xmlns:p14="http://schemas.microsoft.com/office/powerpoint/2010/main" val="300722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DB08A-3004-65EF-6D8F-C0B32AD41912}"/>
              </a:ext>
            </a:extLst>
          </p:cNvPr>
          <p:cNvSpPr>
            <a:spLocks noGrp="1"/>
          </p:cNvSpPr>
          <p:nvPr>
            <p:ph type="title"/>
          </p:nvPr>
        </p:nvSpPr>
        <p:spPr>
          <a:xfrm>
            <a:off x="589448" y="979826"/>
            <a:ext cx="10802900" cy="635497"/>
          </a:xfrm>
        </p:spPr>
        <p:txBody>
          <a:bodyPr/>
          <a:lstStyle/>
          <a:p>
            <a:r>
              <a:rPr lang="en-US"/>
              <a:t>Conclusion and Outlook</a:t>
            </a:r>
          </a:p>
        </p:txBody>
      </p:sp>
      <p:sp>
        <p:nvSpPr>
          <p:cNvPr id="6" name="TextBox 5">
            <a:extLst>
              <a:ext uri="{FF2B5EF4-FFF2-40B4-BE49-F238E27FC236}">
                <a16:creationId xmlns:a16="http://schemas.microsoft.com/office/drawing/2014/main" id="{E6411A6F-0C2F-9CEA-0C66-0EFE7E864CC0}"/>
              </a:ext>
            </a:extLst>
          </p:cNvPr>
          <p:cNvSpPr txBox="1"/>
          <p:nvPr/>
        </p:nvSpPr>
        <p:spPr>
          <a:xfrm>
            <a:off x="464778" y="1572431"/>
            <a:ext cx="4842328" cy="5097309"/>
          </a:xfrm>
          <a:prstGeom prst="rect">
            <a:avLst/>
          </a:prstGeom>
          <a:noFill/>
        </p:spPr>
        <p:txBody>
          <a:bodyPr wrap="square" rtlCol="0">
            <a:spAutoFit/>
          </a:bodyPr>
          <a:lstStyle/>
          <a:p>
            <a:pPr marL="285750" indent="-285750">
              <a:buFont typeface="Arial" panose="020B0604020202020204" pitchFamily="34" charset="0"/>
              <a:buChar char="•"/>
            </a:pPr>
            <a:r>
              <a:rPr lang="en-US" b="1"/>
              <a:t>Demonstrated</a:t>
            </a:r>
            <a:r>
              <a:rPr lang="en-US"/>
              <a:t> that knowledge graph traversal can generate trajectory representations for both scenario-based and PRA minimal cut sets.</a:t>
            </a:r>
          </a:p>
          <a:p>
            <a:pPr marL="285750" indent="-285750">
              <a:buFont typeface="Arial" panose="020B0604020202020204" pitchFamily="34" charset="0"/>
              <a:buChar char="•"/>
            </a:pPr>
            <a:r>
              <a:rPr lang="en-US" b="1"/>
              <a:t>Showed</a:t>
            </a:r>
            <a:r>
              <a:rPr lang="en-US"/>
              <a:t> that only </a:t>
            </a:r>
            <a:r>
              <a:rPr lang="en-US" b="1"/>
              <a:t>6 latent modes</a:t>
            </a:r>
            <a:r>
              <a:rPr lang="en-US"/>
              <a:t> are required to represent a </a:t>
            </a:r>
            <a:r>
              <a:rPr lang="en-US" b="1"/>
              <a:t>21-step</a:t>
            </a:r>
            <a:r>
              <a:rPr lang="en-US"/>
              <a:t> procedure while preserving </a:t>
            </a:r>
            <a:r>
              <a:rPr lang="en-US" b="1"/>
              <a:t>≈100%</a:t>
            </a:r>
            <a:r>
              <a:rPr lang="en-US"/>
              <a:t> of the procedural variability.</a:t>
            </a:r>
          </a:p>
          <a:p>
            <a:pPr marL="285750" indent="-285750">
              <a:buFont typeface="Arial" panose="020B0604020202020204" pitchFamily="34" charset="0"/>
              <a:buChar char="•"/>
            </a:pPr>
            <a:r>
              <a:rPr lang="en-US" b="1"/>
              <a:t>Revealed</a:t>
            </a:r>
            <a:r>
              <a:rPr lang="en-US"/>
              <a:t> hidden semantic relationships between procedural trajectories using Latent Semantic Analysis.</a:t>
            </a:r>
          </a:p>
          <a:p>
            <a:pPr marL="285750" indent="-285750">
              <a:buFont typeface="Arial" panose="020B0604020202020204" pitchFamily="34" charset="0"/>
              <a:buChar char="•"/>
            </a:pPr>
            <a:r>
              <a:rPr lang="en-US" b="1"/>
              <a:t>Identified</a:t>
            </a:r>
            <a:r>
              <a:rPr lang="en-US"/>
              <a:t> the procedure steps that dominate variation across execution paths, improving interpretability.</a:t>
            </a:r>
          </a:p>
          <a:p>
            <a:pPr marL="285750" indent="-285750">
              <a:buFont typeface="Arial" panose="020B0604020202020204" pitchFamily="34" charset="0"/>
              <a:buChar char="•"/>
            </a:pPr>
            <a:r>
              <a:rPr lang="en-US" b="1"/>
              <a:t>Enables</a:t>
            </a:r>
            <a:r>
              <a:rPr lang="en-US"/>
              <a:t> reduced-order procedural models for AI-assisted operations, operator decision support, and digital control room technologies.</a:t>
            </a:r>
          </a:p>
        </p:txBody>
      </p:sp>
      <p:pic>
        <p:nvPicPr>
          <p:cNvPr id="10" name="Picture 9" descr="Generated image: Workflow for procedure simulation generation">
            <a:extLst>
              <a:ext uri="{FF2B5EF4-FFF2-40B4-BE49-F238E27FC236}">
                <a16:creationId xmlns:a16="http://schemas.microsoft.com/office/drawing/2014/main" id="{86F1DBC2-76B8-6630-D26F-D164B43F39A0}"/>
              </a:ext>
            </a:extLst>
          </p:cNvPr>
          <p:cNvPicPr>
            <a:picLocks noChangeAspect="1"/>
          </p:cNvPicPr>
          <p:nvPr/>
        </p:nvPicPr>
        <p:blipFill>
          <a:blip r:embed="rId3"/>
          <a:stretch>
            <a:fillRect/>
          </a:stretch>
        </p:blipFill>
        <p:spPr>
          <a:xfrm>
            <a:off x="5307106" y="1796308"/>
            <a:ext cx="6538138" cy="3265383"/>
          </a:xfrm>
          <a:prstGeom prst="rect">
            <a:avLst/>
          </a:prstGeom>
        </p:spPr>
      </p:pic>
      <p:sp>
        <p:nvSpPr>
          <p:cNvPr id="11" name="TextBox 10">
            <a:extLst>
              <a:ext uri="{FF2B5EF4-FFF2-40B4-BE49-F238E27FC236}">
                <a16:creationId xmlns:a16="http://schemas.microsoft.com/office/drawing/2014/main" id="{8049585C-E011-8B91-FD5F-ECF9CAE131FE}"/>
              </a:ext>
            </a:extLst>
          </p:cNvPr>
          <p:cNvSpPr txBox="1"/>
          <p:nvPr/>
        </p:nvSpPr>
        <p:spPr>
          <a:xfrm>
            <a:off x="5307106" y="5430419"/>
            <a:ext cx="6538138" cy="600164"/>
          </a:xfrm>
          <a:prstGeom prst="rect">
            <a:avLst/>
          </a:prstGeom>
          <a:noFill/>
        </p:spPr>
        <p:txBody>
          <a:bodyPr wrap="square">
            <a:spAutoFit/>
          </a:bodyPr>
          <a:lstStyle/>
          <a:p>
            <a:r>
              <a:rPr lang="en-US" sz="1100">
                <a:solidFill>
                  <a:schemeClr val="accent6"/>
                </a:solidFill>
              </a:rPr>
              <a:t>Figure 9</a:t>
            </a:r>
            <a:r>
              <a:rPr lang="en-US" sz="1100">
                <a:solidFill>
                  <a:schemeClr val="accent6"/>
                </a:solidFill>
                <a:sym typeface="Wingdings" pitchFamily="2" charset="2"/>
              </a:rPr>
              <a:t>: Next steps would involve integration of knowledge-graph based procedures with the plant simulator to automatically generate diverse execution strategies across multiple procedures and scenarios. </a:t>
            </a:r>
            <a:endParaRPr lang="en-US" sz="1100">
              <a:solidFill>
                <a:schemeClr val="accent6"/>
              </a:solidFill>
            </a:endParaRPr>
          </a:p>
        </p:txBody>
      </p:sp>
      <p:sp>
        <p:nvSpPr>
          <p:cNvPr id="12" name="Slide Number Placeholder 11">
            <a:extLst>
              <a:ext uri="{FF2B5EF4-FFF2-40B4-BE49-F238E27FC236}">
                <a16:creationId xmlns:a16="http://schemas.microsoft.com/office/drawing/2014/main" id="{7158DE3E-8B27-806B-A880-F9F0FD8224CB}"/>
              </a:ext>
            </a:extLst>
          </p:cNvPr>
          <p:cNvSpPr>
            <a:spLocks noGrp="1"/>
          </p:cNvSpPr>
          <p:nvPr>
            <p:ph type="sldNum" sz="quarter" idx="12"/>
          </p:nvPr>
        </p:nvSpPr>
        <p:spPr/>
        <p:txBody>
          <a:bodyPr/>
          <a:lstStyle/>
          <a:p>
            <a:fld id="{82B577FA-F7D9-2C48-919F-F962E3BF952F}" type="slidenum">
              <a:rPr lang="en-US" smtClean="0"/>
              <a:t>10</a:t>
            </a:fld>
            <a:endParaRPr lang="en-US"/>
          </a:p>
        </p:txBody>
      </p:sp>
    </p:spTree>
    <p:extLst>
      <p:ext uri="{BB962C8B-B14F-4D97-AF65-F5344CB8AC3E}">
        <p14:creationId xmlns:p14="http://schemas.microsoft.com/office/powerpoint/2010/main" val="1552741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3102D-69A1-5455-B936-DF96BB53578E}"/>
              </a:ext>
            </a:extLst>
          </p:cNvPr>
          <p:cNvSpPr>
            <a:spLocks noGrp="1"/>
          </p:cNvSpPr>
          <p:nvPr>
            <p:ph type="title"/>
          </p:nvPr>
        </p:nvSpPr>
        <p:spPr>
          <a:xfrm>
            <a:off x="589448" y="991701"/>
            <a:ext cx="10802900" cy="635497"/>
          </a:xfrm>
        </p:spPr>
        <p:txBody>
          <a:bodyPr/>
          <a:lstStyle/>
          <a:p>
            <a:r>
              <a:rPr lang="en-US"/>
              <a:t>Backup 1: GP and EOP</a:t>
            </a:r>
          </a:p>
        </p:txBody>
      </p:sp>
      <p:sp>
        <p:nvSpPr>
          <p:cNvPr id="4" name="Slide Number Placeholder 3">
            <a:extLst>
              <a:ext uri="{FF2B5EF4-FFF2-40B4-BE49-F238E27FC236}">
                <a16:creationId xmlns:a16="http://schemas.microsoft.com/office/drawing/2014/main" id="{1BC97A6D-CC49-1A75-951C-12A4072C4B07}"/>
              </a:ext>
            </a:extLst>
          </p:cNvPr>
          <p:cNvSpPr>
            <a:spLocks noGrp="1"/>
          </p:cNvSpPr>
          <p:nvPr>
            <p:ph type="sldNum" sz="quarter" idx="12"/>
          </p:nvPr>
        </p:nvSpPr>
        <p:spPr/>
        <p:txBody>
          <a:bodyPr/>
          <a:lstStyle/>
          <a:p>
            <a:fld id="{82B577FA-F7D9-2C48-919F-F962E3BF952F}" type="slidenum">
              <a:rPr lang="en-US" smtClean="0"/>
              <a:t>11</a:t>
            </a:fld>
            <a:endParaRPr lang="en-US"/>
          </a:p>
        </p:txBody>
      </p:sp>
      <p:pic>
        <p:nvPicPr>
          <p:cNvPr id="7" name="Picture 6">
            <a:extLst>
              <a:ext uri="{FF2B5EF4-FFF2-40B4-BE49-F238E27FC236}">
                <a16:creationId xmlns:a16="http://schemas.microsoft.com/office/drawing/2014/main" id="{AEE8C131-D776-C9B0-C544-01579EA46C14}"/>
              </a:ext>
            </a:extLst>
          </p:cNvPr>
          <p:cNvPicPr>
            <a:picLocks noChangeAspect="1"/>
          </p:cNvPicPr>
          <p:nvPr/>
        </p:nvPicPr>
        <p:blipFill>
          <a:blip r:embed="rId2"/>
          <a:stretch>
            <a:fillRect/>
          </a:stretch>
        </p:blipFill>
        <p:spPr>
          <a:xfrm>
            <a:off x="1225137" y="1378279"/>
            <a:ext cx="9741726" cy="5479721"/>
          </a:xfrm>
          <a:prstGeom prst="rect">
            <a:avLst/>
          </a:prstGeom>
        </p:spPr>
      </p:pic>
    </p:spTree>
    <p:extLst>
      <p:ext uri="{BB962C8B-B14F-4D97-AF65-F5344CB8AC3E}">
        <p14:creationId xmlns:p14="http://schemas.microsoft.com/office/powerpoint/2010/main" val="3524508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FD22B-4861-A25D-67DF-017ED7D6C10F}"/>
              </a:ext>
            </a:extLst>
          </p:cNvPr>
          <p:cNvSpPr>
            <a:spLocks noGrp="1"/>
          </p:cNvSpPr>
          <p:nvPr>
            <p:ph type="title"/>
          </p:nvPr>
        </p:nvSpPr>
        <p:spPr>
          <a:xfrm>
            <a:off x="589448" y="1001201"/>
            <a:ext cx="10802900" cy="635497"/>
          </a:xfrm>
        </p:spPr>
        <p:txBody>
          <a:bodyPr/>
          <a:lstStyle/>
          <a:p>
            <a:r>
              <a:rPr lang="en-US"/>
              <a:t>Backup 2: PRA cut-set Matrix </a:t>
            </a:r>
          </a:p>
        </p:txBody>
      </p:sp>
      <p:pic>
        <p:nvPicPr>
          <p:cNvPr id="6" name="Picture 5">
            <a:extLst>
              <a:ext uri="{FF2B5EF4-FFF2-40B4-BE49-F238E27FC236}">
                <a16:creationId xmlns:a16="http://schemas.microsoft.com/office/drawing/2014/main" id="{308A7CDE-2A13-8842-CF88-49689A4FDE65}"/>
              </a:ext>
            </a:extLst>
          </p:cNvPr>
          <p:cNvPicPr>
            <a:picLocks noChangeAspect="1"/>
          </p:cNvPicPr>
          <p:nvPr/>
        </p:nvPicPr>
        <p:blipFill>
          <a:blip r:embed="rId2"/>
          <a:stretch>
            <a:fillRect/>
          </a:stretch>
        </p:blipFill>
        <p:spPr>
          <a:xfrm>
            <a:off x="2209800" y="1493914"/>
            <a:ext cx="7772400" cy="4362885"/>
          </a:xfrm>
          <a:prstGeom prst="rect">
            <a:avLst/>
          </a:prstGeom>
        </p:spPr>
      </p:pic>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AF1527D3-1E7E-AF06-7E4F-9143AB3F9CC7}"/>
                  </a:ext>
                </a:extLst>
              </p:cNvPr>
              <p:cNvSpPr txBox="1"/>
              <p:nvPr/>
            </p:nvSpPr>
            <p:spPr>
              <a:xfrm>
                <a:off x="2886100" y="5958934"/>
                <a:ext cx="6950232" cy="261610"/>
              </a:xfrm>
              <a:prstGeom prst="rect">
                <a:avLst/>
              </a:prstGeom>
              <a:noFill/>
            </p:spPr>
            <p:txBody>
              <a:bodyPr wrap="square">
                <a:spAutoFit/>
              </a:bodyPr>
              <a:lstStyle/>
              <a:p>
                <a:r>
                  <a:rPr lang="en-US" sz="1100">
                    <a:solidFill>
                      <a:schemeClr val="accent6"/>
                    </a:solidFill>
                  </a:rPr>
                  <a:t>Figure 6: Binary trajectory matrix </a:t>
                </a:r>
                <a14:m>
                  <m:oMath xmlns:m="http://schemas.openxmlformats.org/officeDocument/2006/math">
                    <m:r>
                      <a:rPr lang="en-US" sz="1100" b="0" i="1" smtClean="0">
                        <a:solidFill>
                          <a:schemeClr val="accent6"/>
                        </a:solidFill>
                        <a:latin typeface="Cambria Math" panose="02040503050406030204" pitchFamily="18" charset="0"/>
                      </a:rPr>
                      <m:t>𝑋</m:t>
                    </m:r>
                    <m:r>
                      <a:rPr lang="en-US" sz="1100" b="0" i="1" smtClean="0">
                        <a:solidFill>
                          <a:schemeClr val="accent6"/>
                        </a:solidFill>
                        <a:latin typeface="Cambria Math" panose="02040503050406030204" pitchFamily="18" charset="0"/>
                      </a:rPr>
                      <m:t> </m:t>
                    </m:r>
                  </m:oMath>
                </a14:m>
                <a:r>
                  <a:rPr lang="en-US" sz="1100">
                    <a:solidFill>
                      <a:schemeClr val="accent6"/>
                    </a:solidFill>
                  </a:rPr>
                  <a:t>showing procedural step visitation across PRA cut-set</a:t>
                </a:r>
              </a:p>
            </p:txBody>
          </p:sp>
        </mc:Choice>
        <mc:Fallback>
          <p:sp>
            <p:nvSpPr>
              <p:cNvPr id="7" name="TextBox 6">
                <a:extLst>
                  <a:ext uri="{FF2B5EF4-FFF2-40B4-BE49-F238E27FC236}">
                    <a16:creationId xmlns:a16="http://schemas.microsoft.com/office/drawing/2014/main" id="{AF1527D3-1E7E-AF06-7E4F-9143AB3F9CC7}"/>
                  </a:ext>
                </a:extLst>
              </p:cNvPr>
              <p:cNvSpPr txBox="1">
                <a:spLocks noRot="1" noChangeAspect="1" noMove="1" noResize="1" noEditPoints="1" noAdjustHandles="1" noChangeArrowheads="1" noChangeShapeType="1" noTextEdit="1"/>
              </p:cNvSpPr>
              <p:nvPr/>
            </p:nvSpPr>
            <p:spPr>
              <a:xfrm>
                <a:off x="2886100" y="5958934"/>
                <a:ext cx="6950232" cy="261610"/>
              </a:xfrm>
              <a:prstGeom prst="rect">
                <a:avLst/>
              </a:prstGeom>
              <a:blipFill>
                <a:blip r:embed="rId3"/>
                <a:stretch>
                  <a:fillRect b="-19048"/>
                </a:stretch>
              </a:blipFill>
            </p:spPr>
            <p:txBody>
              <a:bodyPr/>
              <a:lstStyle/>
              <a:p>
                <a:r>
                  <a:rPr lang="en-US">
                    <a:noFill/>
                  </a:rPr>
                  <a:t> </a:t>
                </a:r>
              </a:p>
            </p:txBody>
          </p:sp>
        </mc:Fallback>
      </mc:AlternateContent>
      <p:sp>
        <p:nvSpPr>
          <p:cNvPr id="8" name="Slide Number Placeholder 7">
            <a:extLst>
              <a:ext uri="{FF2B5EF4-FFF2-40B4-BE49-F238E27FC236}">
                <a16:creationId xmlns:a16="http://schemas.microsoft.com/office/drawing/2014/main" id="{78744A86-29E1-8558-CF75-DB553FE44D7E}"/>
              </a:ext>
            </a:extLst>
          </p:cNvPr>
          <p:cNvSpPr>
            <a:spLocks noGrp="1"/>
          </p:cNvSpPr>
          <p:nvPr>
            <p:ph type="sldNum" sz="quarter" idx="12"/>
          </p:nvPr>
        </p:nvSpPr>
        <p:spPr/>
        <p:txBody>
          <a:bodyPr/>
          <a:lstStyle/>
          <a:p>
            <a:fld id="{82B577FA-F7D9-2C48-919F-F962E3BF952F}" type="slidenum">
              <a:rPr lang="en-US" smtClean="0"/>
              <a:t>12</a:t>
            </a:fld>
            <a:endParaRPr lang="en-US"/>
          </a:p>
        </p:txBody>
      </p:sp>
    </p:spTree>
    <p:extLst>
      <p:ext uri="{BB962C8B-B14F-4D97-AF65-F5344CB8AC3E}">
        <p14:creationId xmlns:p14="http://schemas.microsoft.com/office/powerpoint/2010/main" val="359664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455F9EC-3936-624B-B743-D349C8E5405E}"/>
              </a:ext>
            </a:extLst>
          </p:cNvPr>
          <p:cNvSpPr>
            <a:spLocks noGrp="1"/>
          </p:cNvSpPr>
          <p:nvPr>
            <p:ph type="title"/>
          </p:nvPr>
        </p:nvSpPr>
        <p:spPr>
          <a:xfrm>
            <a:off x="593643" y="1000338"/>
            <a:ext cx="10802900" cy="635497"/>
          </a:xfrm>
        </p:spPr>
        <p:txBody>
          <a:bodyPr/>
          <a:lstStyle/>
          <a:p>
            <a:r>
              <a:rPr lang="en-US">
                <a:latin typeface="Arial"/>
                <a:cs typeface="Arial"/>
              </a:rPr>
              <a:t>Introduction – Unstructured Paper Procedures</a:t>
            </a:r>
          </a:p>
        </p:txBody>
      </p:sp>
      <p:sp>
        <p:nvSpPr>
          <p:cNvPr id="4" name="TextBox 3">
            <a:extLst>
              <a:ext uri="{FF2B5EF4-FFF2-40B4-BE49-F238E27FC236}">
                <a16:creationId xmlns:a16="http://schemas.microsoft.com/office/drawing/2014/main" id="{DFD1F9AD-F000-6A60-EBD6-93A470C3830D}"/>
              </a:ext>
            </a:extLst>
          </p:cNvPr>
          <p:cNvSpPr txBox="1"/>
          <p:nvPr/>
        </p:nvSpPr>
        <p:spPr>
          <a:xfrm>
            <a:off x="515821" y="1635835"/>
            <a:ext cx="3482246" cy="4801314"/>
          </a:xfrm>
          <a:prstGeom prst="rect">
            <a:avLst/>
          </a:prstGeom>
          <a:noFill/>
        </p:spPr>
        <p:txBody>
          <a:bodyPr wrap="square" rtlCol="0">
            <a:spAutoFit/>
          </a:bodyPr>
          <a:lstStyle/>
          <a:p>
            <a:pPr marL="285750" indent="-285750">
              <a:buFont typeface="Arial" panose="020B0604020202020204" pitchFamily="34" charset="0"/>
              <a:buChar char="•"/>
            </a:pPr>
            <a:r>
              <a:rPr lang="en-US"/>
              <a:t>Nuclear power plants rely on a vast collection of paper operating procedures that are diverse and varying in their structure and codification of plant logic. </a:t>
            </a:r>
          </a:p>
          <a:p>
            <a:pPr marL="285750" indent="-285750">
              <a:buFont typeface="Arial" panose="020B0604020202020204" pitchFamily="34" charset="0"/>
              <a:buChar char="•"/>
            </a:pPr>
            <a:r>
              <a:rPr lang="en-US"/>
              <a:t>Execution of the procedures also implicitly relies on operator institutional knowledge acquired through extensive training and experience. </a:t>
            </a:r>
          </a:p>
          <a:p>
            <a:pPr marL="285750" indent="-285750">
              <a:buFont typeface="Arial" panose="020B0604020202020204" pitchFamily="34" charset="0"/>
              <a:buChar char="•"/>
            </a:pPr>
            <a:r>
              <a:rPr lang="en-US"/>
              <a:t>Translating this combined information and expertise into digital form presents a dual challenge. </a:t>
            </a:r>
          </a:p>
          <a:p>
            <a:pPr marL="285750" indent="-285750">
              <a:buFont typeface="Arial" panose="020B0604020202020204" pitchFamily="34" charset="0"/>
              <a:buChar char="•"/>
            </a:pPr>
            <a:endParaRPr lang="en-US"/>
          </a:p>
        </p:txBody>
      </p:sp>
      <p:pic>
        <p:nvPicPr>
          <p:cNvPr id="5" name="Picture 4">
            <a:extLst>
              <a:ext uri="{FF2B5EF4-FFF2-40B4-BE49-F238E27FC236}">
                <a16:creationId xmlns:a16="http://schemas.microsoft.com/office/drawing/2014/main" id="{D7B0B040-52A1-0CBD-6C52-7060F92E89E4}"/>
              </a:ext>
            </a:extLst>
          </p:cNvPr>
          <p:cNvPicPr>
            <a:picLocks noChangeAspect="1"/>
          </p:cNvPicPr>
          <p:nvPr/>
        </p:nvPicPr>
        <p:blipFill>
          <a:blip r:embed="rId3"/>
          <a:stretch>
            <a:fillRect/>
          </a:stretch>
        </p:blipFill>
        <p:spPr>
          <a:xfrm>
            <a:off x="4113136" y="1757862"/>
            <a:ext cx="2809744" cy="4099799"/>
          </a:xfrm>
          <a:prstGeom prst="rect">
            <a:avLst/>
          </a:prstGeom>
        </p:spPr>
      </p:pic>
      <p:pic>
        <p:nvPicPr>
          <p:cNvPr id="6" name="Content Placeholder 8">
            <a:extLst>
              <a:ext uri="{FF2B5EF4-FFF2-40B4-BE49-F238E27FC236}">
                <a16:creationId xmlns:a16="http://schemas.microsoft.com/office/drawing/2014/main" id="{C885F505-96E2-60FA-E6A2-520712D300C6}"/>
              </a:ext>
            </a:extLst>
          </p:cNvPr>
          <p:cNvPicPr>
            <a:picLocks noGrp="1" noChangeAspect="1"/>
          </p:cNvPicPr>
          <p:nvPr>
            <p:ph idx="1"/>
          </p:nvPr>
        </p:nvPicPr>
        <p:blipFill>
          <a:blip r:embed="rId4"/>
          <a:srcRect l="-1" r="1349"/>
          <a:stretch>
            <a:fillRect/>
          </a:stretch>
        </p:blipFill>
        <p:spPr>
          <a:xfrm>
            <a:off x="6922880" y="1757863"/>
            <a:ext cx="5217364" cy="4099799"/>
          </a:xfrm>
          <a:prstGeom prst="rect">
            <a:avLst/>
          </a:prstGeom>
        </p:spPr>
      </p:pic>
      <p:sp>
        <p:nvSpPr>
          <p:cNvPr id="7" name="TextBox 6">
            <a:extLst>
              <a:ext uri="{FF2B5EF4-FFF2-40B4-BE49-F238E27FC236}">
                <a16:creationId xmlns:a16="http://schemas.microsoft.com/office/drawing/2014/main" id="{2044C4AF-FB20-81D4-FC32-C0FF4575F33C}"/>
              </a:ext>
            </a:extLst>
          </p:cNvPr>
          <p:cNvSpPr txBox="1"/>
          <p:nvPr/>
        </p:nvSpPr>
        <p:spPr>
          <a:xfrm>
            <a:off x="4114092" y="5979688"/>
            <a:ext cx="8022269" cy="600164"/>
          </a:xfrm>
          <a:prstGeom prst="rect">
            <a:avLst/>
          </a:prstGeom>
          <a:noFill/>
        </p:spPr>
        <p:txBody>
          <a:bodyPr wrap="square" lIns="91440" tIns="45720" rIns="91440" bIns="45720" rtlCol="0" anchor="t">
            <a:spAutoFit/>
          </a:bodyPr>
          <a:lstStyle/>
          <a:p>
            <a:r>
              <a:rPr lang="en-US" sz="1100">
                <a:solidFill>
                  <a:schemeClr val="accent6"/>
                </a:solidFill>
              </a:rPr>
              <a:t>Figure 1: Emergency Operating Procedure (EOP) demonstrating the complex two-column structure commonly used in nuclear operations. The diversity of layouts, notes, cautions, tables, and procedural logic across documents presents a key challenge for automated knowledge graph extraction.</a:t>
            </a:r>
            <a:endParaRPr lang="en-US">
              <a:solidFill>
                <a:schemeClr val="accent6"/>
              </a:solidFill>
            </a:endParaRPr>
          </a:p>
        </p:txBody>
      </p:sp>
      <p:sp>
        <p:nvSpPr>
          <p:cNvPr id="2" name="Slide Number Placeholder 1">
            <a:extLst>
              <a:ext uri="{FF2B5EF4-FFF2-40B4-BE49-F238E27FC236}">
                <a16:creationId xmlns:a16="http://schemas.microsoft.com/office/drawing/2014/main" id="{C2F78F38-72E6-AD51-C8D2-044BB2B015C7}"/>
              </a:ext>
            </a:extLst>
          </p:cNvPr>
          <p:cNvSpPr>
            <a:spLocks noGrp="1"/>
          </p:cNvSpPr>
          <p:nvPr>
            <p:ph type="sldNum" sz="quarter" idx="12"/>
          </p:nvPr>
        </p:nvSpPr>
        <p:spPr/>
        <p:txBody>
          <a:bodyPr/>
          <a:lstStyle/>
          <a:p>
            <a:fld id="{82B577FA-F7D9-2C48-919F-F962E3BF952F}" type="slidenum">
              <a:rPr lang="en-US" smtClean="0"/>
              <a:t>2</a:t>
            </a:fld>
            <a:endParaRPr lang="en-US"/>
          </a:p>
        </p:txBody>
      </p:sp>
    </p:spTree>
    <p:extLst>
      <p:ext uri="{BB962C8B-B14F-4D97-AF65-F5344CB8AC3E}">
        <p14:creationId xmlns:p14="http://schemas.microsoft.com/office/powerpoint/2010/main" val="4118177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1BED1-0279-6C33-9E5F-1F66371F5D45}"/>
              </a:ext>
            </a:extLst>
          </p:cNvPr>
          <p:cNvSpPr>
            <a:spLocks noGrp="1"/>
          </p:cNvSpPr>
          <p:nvPr>
            <p:ph type="title"/>
          </p:nvPr>
        </p:nvSpPr>
        <p:spPr>
          <a:xfrm>
            <a:off x="464778" y="979826"/>
            <a:ext cx="10802900" cy="635497"/>
          </a:xfrm>
        </p:spPr>
        <p:txBody>
          <a:bodyPr/>
          <a:lstStyle/>
          <a:p>
            <a:r>
              <a:rPr lang="en-US"/>
              <a:t>Introduction - Efforts to Digitize Procedures </a:t>
            </a:r>
          </a:p>
        </p:txBody>
      </p:sp>
      <p:pic>
        <p:nvPicPr>
          <p:cNvPr id="5" name="Picture 4" descr="KG.png">
            <a:extLst>
              <a:ext uri="{FF2B5EF4-FFF2-40B4-BE49-F238E27FC236}">
                <a16:creationId xmlns:a16="http://schemas.microsoft.com/office/drawing/2014/main" id="{5091CF1A-C4A1-29AF-D69B-017FA6086CD3}"/>
              </a:ext>
            </a:extLst>
          </p:cNvPr>
          <p:cNvPicPr>
            <a:picLocks noChangeAspect="1"/>
          </p:cNvPicPr>
          <p:nvPr/>
        </p:nvPicPr>
        <p:blipFill>
          <a:blip r:embed="rId3"/>
          <a:srcRect b="9842"/>
          <a:stretch>
            <a:fillRect/>
          </a:stretch>
        </p:blipFill>
        <p:spPr>
          <a:xfrm>
            <a:off x="4511281" y="1581863"/>
            <a:ext cx="7470920" cy="3694273"/>
          </a:xfrm>
          <a:prstGeom prst="rect">
            <a:avLst/>
          </a:prstGeom>
          <a:ln>
            <a:solidFill>
              <a:schemeClr val="accent6"/>
            </a:solidFill>
          </a:ln>
        </p:spPr>
      </p:pic>
      <p:sp>
        <p:nvSpPr>
          <p:cNvPr id="6" name="Slide Number Placeholder 2">
            <a:extLst>
              <a:ext uri="{FF2B5EF4-FFF2-40B4-BE49-F238E27FC236}">
                <a16:creationId xmlns:a16="http://schemas.microsoft.com/office/drawing/2014/main" id="{71D0879C-D67C-8A76-E90D-B356E25D26BD}"/>
              </a:ext>
            </a:extLst>
          </p:cNvPr>
          <p:cNvSpPr>
            <a:spLocks noGrp="1"/>
          </p:cNvSpPr>
          <p:nvPr>
            <p:ph type="sldNum" sz="quarter" idx="12"/>
          </p:nvPr>
        </p:nvSpPr>
        <p:spPr>
          <a:xfrm>
            <a:off x="340110" y="6534787"/>
            <a:ext cx="249337" cy="323213"/>
          </a:xfrm>
        </p:spPr>
        <p:txBody>
          <a:bodyPr/>
          <a:lstStyle/>
          <a:p>
            <a:fld id="{82B577FA-F7D9-2C48-919F-F962E3BF952F}" type="slidenum">
              <a:rPr lang="en-US" smtClean="0"/>
              <a:t>3</a:t>
            </a:fld>
            <a:endParaRPr lang="en-US"/>
          </a:p>
        </p:txBody>
      </p:sp>
      <p:sp>
        <p:nvSpPr>
          <p:cNvPr id="7" name="TextBox 6">
            <a:extLst>
              <a:ext uri="{FF2B5EF4-FFF2-40B4-BE49-F238E27FC236}">
                <a16:creationId xmlns:a16="http://schemas.microsoft.com/office/drawing/2014/main" id="{9DB17DC1-64D1-3C55-ADDD-9668808CB349}"/>
              </a:ext>
            </a:extLst>
          </p:cNvPr>
          <p:cNvSpPr txBox="1"/>
          <p:nvPr/>
        </p:nvSpPr>
        <p:spPr>
          <a:xfrm>
            <a:off x="4511280" y="5276136"/>
            <a:ext cx="7470921" cy="430887"/>
          </a:xfrm>
          <a:prstGeom prst="rect">
            <a:avLst/>
          </a:prstGeom>
          <a:noFill/>
        </p:spPr>
        <p:txBody>
          <a:bodyPr wrap="square">
            <a:spAutoFit/>
          </a:bodyPr>
          <a:lstStyle/>
          <a:p>
            <a:r>
              <a:rPr lang="en-US" sz="1100" b="0" i="0" u="none" strike="noStrike">
                <a:solidFill>
                  <a:schemeClr val="accent6"/>
                </a:solidFill>
                <a:effectLst/>
              </a:rPr>
              <a:t>Figure </a:t>
            </a:r>
            <a:r>
              <a:rPr lang="en-US" sz="1100">
                <a:solidFill>
                  <a:schemeClr val="accent6"/>
                </a:solidFill>
              </a:rPr>
              <a:t>2</a:t>
            </a:r>
            <a:r>
              <a:rPr lang="en-US" sz="1100" b="0" i="0" u="none" strike="noStrike">
                <a:solidFill>
                  <a:schemeClr val="accent6"/>
                </a:solidFill>
                <a:effectLst/>
              </a:rPr>
              <a:t>: Knowledge graph representation of the first four steps of EOP-EPP-001, showing instruction flow, decision points, and RNO actions.</a:t>
            </a:r>
            <a:endParaRPr lang="en-US" sz="1100">
              <a:solidFill>
                <a:schemeClr val="accent6"/>
              </a:solidFill>
            </a:endParaRPr>
          </a:p>
        </p:txBody>
      </p:sp>
      <p:sp>
        <p:nvSpPr>
          <p:cNvPr id="8" name="TextBox 7">
            <a:extLst>
              <a:ext uri="{FF2B5EF4-FFF2-40B4-BE49-F238E27FC236}">
                <a16:creationId xmlns:a16="http://schemas.microsoft.com/office/drawing/2014/main" id="{E98AE94D-5869-21E6-82B3-B011BB8C3CE2}"/>
              </a:ext>
            </a:extLst>
          </p:cNvPr>
          <p:cNvSpPr txBox="1"/>
          <p:nvPr/>
        </p:nvSpPr>
        <p:spPr>
          <a:xfrm>
            <a:off x="464778" y="1572432"/>
            <a:ext cx="3482246" cy="4247317"/>
          </a:xfrm>
          <a:prstGeom prst="rect">
            <a:avLst/>
          </a:prstGeom>
          <a:noFill/>
        </p:spPr>
        <p:txBody>
          <a:bodyPr wrap="square" rtlCol="0">
            <a:spAutoFit/>
          </a:bodyPr>
          <a:lstStyle/>
          <a:p>
            <a:pPr marL="285750" indent="-285750">
              <a:buFont typeface="Arial" panose="020B0604020202020204" pitchFamily="34" charset="0"/>
              <a:buChar char="•"/>
            </a:pPr>
            <a:r>
              <a:rPr lang="en-US"/>
              <a:t>AI enables the conversion of these procedures into structured, machine-readable knowledge graphs [1][2].</a:t>
            </a:r>
          </a:p>
          <a:p>
            <a:pPr marL="285750" indent="-285750">
              <a:buFont typeface="Arial" panose="020B0604020202020204" pitchFamily="34" charset="0"/>
              <a:buChar char="•"/>
            </a:pPr>
            <a:r>
              <a:rPr lang="en-US"/>
              <a:t>Structured knowledge graphs provide the foundation for:</a:t>
            </a:r>
          </a:p>
          <a:p>
            <a:pPr marL="742950" lvl="1" indent="-285750">
              <a:buFont typeface="Arial" panose="020B0604020202020204" pitchFamily="34" charset="0"/>
              <a:buChar char="•"/>
            </a:pPr>
            <a:r>
              <a:rPr lang="en-US"/>
              <a:t>Simulator-based studies and operator training</a:t>
            </a:r>
          </a:p>
          <a:p>
            <a:pPr marL="742950" lvl="1" indent="-285750">
              <a:buFont typeface="Arial" panose="020B0604020202020204" pitchFamily="34" charset="0"/>
              <a:buChar char="•"/>
            </a:pPr>
            <a:r>
              <a:rPr lang="en-US"/>
              <a:t>Digital control room integration</a:t>
            </a:r>
          </a:p>
          <a:p>
            <a:pPr marL="742950" lvl="1" indent="-285750">
              <a:buFont typeface="Arial" panose="020B0604020202020204" pitchFamily="34" charset="0"/>
              <a:buChar char="•"/>
            </a:pPr>
            <a:r>
              <a:rPr lang="en-US"/>
              <a:t>Automated and AI-assisted plant operations</a:t>
            </a:r>
          </a:p>
          <a:p>
            <a:pPr marL="742950" lvl="1" indent="-285750">
              <a:buFont typeface="Arial" panose="020B0604020202020204" pitchFamily="34" charset="0"/>
              <a:buChar char="•"/>
            </a:pPr>
            <a:r>
              <a:rPr lang="en-US"/>
              <a:t>Advanced decision support and reasoning</a:t>
            </a:r>
          </a:p>
          <a:p>
            <a:pPr marL="285750" indent="-285750">
              <a:buFont typeface="Arial" panose="020B0604020202020204" pitchFamily="34" charset="0"/>
              <a:buChar char="•"/>
            </a:pPr>
            <a:endParaRPr lang="en-US"/>
          </a:p>
        </p:txBody>
      </p:sp>
      <p:sp>
        <p:nvSpPr>
          <p:cNvPr id="10" name="TextBox 9">
            <a:extLst>
              <a:ext uri="{FF2B5EF4-FFF2-40B4-BE49-F238E27FC236}">
                <a16:creationId xmlns:a16="http://schemas.microsoft.com/office/drawing/2014/main" id="{EB0C7FF1-6970-7456-7922-F4E5C07F9F1F}"/>
              </a:ext>
            </a:extLst>
          </p:cNvPr>
          <p:cNvSpPr txBox="1"/>
          <p:nvPr/>
        </p:nvSpPr>
        <p:spPr>
          <a:xfrm>
            <a:off x="589447" y="5965400"/>
            <a:ext cx="11602552" cy="569387"/>
          </a:xfrm>
          <a:prstGeom prst="rect">
            <a:avLst/>
          </a:prstGeom>
          <a:noFill/>
        </p:spPr>
        <p:txBody>
          <a:bodyPr wrap="square">
            <a:spAutoFit/>
          </a:bodyPr>
          <a:lstStyle/>
          <a:p>
            <a:pPr marL="0" marR="0" lvl="0" indent="0" algn="l">
              <a:lnSpc>
                <a:spcPct val="100000"/>
              </a:lnSpc>
              <a:spcBef>
                <a:spcPts val="0"/>
              </a:spcBef>
              <a:spcAft>
                <a:spcPts val="0"/>
              </a:spcAft>
              <a:buNone/>
            </a:pPr>
            <a:r>
              <a:rPr lang="en-US" sz="1000" b="0" i="0" u="none" strike="noStrike" noProof="0"/>
              <a:t>[1] N. Karnik, J. Kim, B. Wilcken, R. Lew, R. Boring, and T. Ulrich. 2026. “Transforming nuclear power plant procedures from unstructured paper to structured knowledge graphs using large language models.” Manuscript under review (Submitted to IEEE Transactions on Human Machine Systems).</a:t>
            </a:r>
            <a:endParaRPr lang="en-US" sz="1400" b="0" i="0" u="none" strike="noStrike" noProof="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a:latin typeface="+mn-lt"/>
              <a:cs typeface="Arial"/>
            </a:endParaRPr>
          </a:p>
        </p:txBody>
      </p:sp>
      <p:sp>
        <p:nvSpPr>
          <p:cNvPr id="12" name="TextBox 11">
            <a:extLst>
              <a:ext uri="{FF2B5EF4-FFF2-40B4-BE49-F238E27FC236}">
                <a16:creationId xmlns:a16="http://schemas.microsoft.com/office/drawing/2014/main" id="{7421D8BB-83A2-ADA3-4144-5E44EA1CD254}"/>
              </a:ext>
            </a:extLst>
          </p:cNvPr>
          <p:cNvSpPr txBox="1"/>
          <p:nvPr/>
        </p:nvSpPr>
        <p:spPr>
          <a:xfrm>
            <a:off x="589447" y="6334732"/>
            <a:ext cx="11392754" cy="400110"/>
          </a:xfrm>
          <a:prstGeom prst="rect">
            <a:avLst/>
          </a:prstGeom>
          <a:noFill/>
        </p:spPr>
        <p:txBody>
          <a:bodyPr wrap="square">
            <a:spAutoFit/>
          </a:bodyPr>
          <a:lstStyle/>
          <a:p>
            <a:pPr marL="0" marR="0" lvl="0" indent="0" algn="l" rtl="0" eaLnBrk="1" fontAlgn="auto" latinLnBrk="0" hangingPunct="1">
              <a:lnSpc>
                <a:spcPct val="100000"/>
              </a:lnSpc>
              <a:spcBef>
                <a:spcPts val="0"/>
              </a:spcBef>
              <a:spcAft>
                <a:spcPts val="0"/>
              </a:spcAft>
              <a:buClrTx/>
              <a:buSzTx/>
              <a:buFontTx/>
              <a:buNone/>
            </a:pPr>
            <a:r>
              <a:rPr lang="en-US" sz="1000">
                <a:latin typeface="+mn-lt"/>
                <a:cs typeface="Arial"/>
              </a:rPr>
              <a:t>[2] J. Kim, N. Karnik, R. Boring, B. Wilcken, R. Lew, and T. Ulrich. 2026. “LLM-based structured reconstruction framework for nuclear power plant operating procedures, with comparative evaluation and human-in-the-loop refinement." Manuscript under review (submitted to Engineering Applications of Artificial Intelligence).</a:t>
            </a:r>
          </a:p>
        </p:txBody>
      </p:sp>
    </p:spTree>
    <p:extLst>
      <p:ext uri="{BB962C8B-B14F-4D97-AF65-F5344CB8AC3E}">
        <p14:creationId xmlns:p14="http://schemas.microsoft.com/office/powerpoint/2010/main" val="903887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D3DB-B1CE-E217-4DD0-B809073FBE59}"/>
              </a:ext>
            </a:extLst>
          </p:cNvPr>
          <p:cNvSpPr>
            <a:spLocks noGrp="1"/>
          </p:cNvSpPr>
          <p:nvPr>
            <p:ph type="title"/>
          </p:nvPr>
        </p:nvSpPr>
        <p:spPr>
          <a:xfrm>
            <a:off x="518196" y="979826"/>
            <a:ext cx="10802900" cy="635497"/>
          </a:xfrm>
        </p:spPr>
        <p:txBody>
          <a:bodyPr/>
          <a:lstStyle/>
          <a:p>
            <a:r>
              <a:rPr lang="en-US"/>
              <a:t>Objective -  Reduced Order Modeling of Procedures</a:t>
            </a:r>
          </a:p>
        </p:txBody>
      </p:sp>
      <p:sp>
        <p:nvSpPr>
          <p:cNvPr id="7" name="TextBox 6">
            <a:extLst>
              <a:ext uri="{FF2B5EF4-FFF2-40B4-BE49-F238E27FC236}">
                <a16:creationId xmlns:a16="http://schemas.microsoft.com/office/drawing/2014/main" id="{74458C87-7CCB-9D1B-D162-81452D6FCD79}"/>
              </a:ext>
            </a:extLst>
          </p:cNvPr>
          <p:cNvSpPr txBox="1"/>
          <p:nvPr/>
        </p:nvSpPr>
        <p:spPr>
          <a:xfrm>
            <a:off x="464778" y="1418053"/>
            <a:ext cx="11727222" cy="1754326"/>
          </a:xfrm>
          <a:prstGeom prst="rect">
            <a:avLst/>
          </a:prstGeom>
          <a:noFill/>
        </p:spPr>
        <p:txBody>
          <a:bodyPr wrap="square" rtlCol="0">
            <a:spAutoFit/>
          </a:bodyPr>
          <a:lstStyle/>
          <a:p>
            <a:pPr marL="285750" indent="-285750">
              <a:buFont typeface="Arial" panose="020B0604020202020204" pitchFamily="34" charset="0"/>
              <a:buChar char="•"/>
            </a:pPr>
            <a:r>
              <a:rPr lang="en-US"/>
              <a:t>Transform digitized procedures into executable procedural trajectories.</a:t>
            </a:r>
          </a:p>
          <a:p>
            <a:pPr marL="285750" indent="-285750">
              <a:buFont typeface="Arial" panose="020B0604020202020204" pitchFamily="34" charset="0"/>
              <a:buChar char="•"/>
            </a:pPr>
            <a:r>
              <a:rPr lang="en-US"/>
              <a:t>Represent multiple execution paths as a trajectory matrix.</a:t>
            </a:r>
          </a:p>
          <a:p>
            <a:pPr marL="285750" indent="-285750">
              <a:buFont typeface="Arial" panose="020B0604020202020204" pitchFamily="34" charset="0"/>
              <a:buChar char="•"/>
            </a:pPr>
            <a:r>
              <a:rPr lang="en-US"/>
              <a:t>Discover dominant modes of procedural execution using reduced-order models (e.g., SVD/PCA/LSA).</a:t>
            </a:r>
          </a:p>
          <a:p>
            <a:pPr marL="285750" indent="-285750">
              <a:buFont typeface="Arial" panose="020B0604020202020204" pitchFamily="34" charset="0"/>
              <a:buChar char="•"/>
            </a:pPr>
            <a:r>
              <a:rPr lang="en-US"/>
              <a:t>Quantify similarities and differences between accident scenarios and operator responses.</a:t>
            </a:r>
          </a:p>
          <a:p>
            <a:pPr marL="285750" indent="-285750">
              <a:buFont typeface="Arial" panose="020B0604020202020204" pitchFamily="34" charset="0"/>
              <a:buChar char="•"/>
            </a:pPr>
            <a:r>
              <a:rPr lang="en-US"/>
              <a:t>Enable scalable analysis for operator training, procedure optimization, and autonomous control room technologies.</a:t>
            </a:r>
          </a:p>
        </p:txBody>
      </p:sp>
      <p:pic>
        <p:nvPicPr>
          <p:cNvPr id="10" name="Picture 9">
            <a:extLst>
              <a:ext uri="{FF2B5EF4-FFF2-40B4-BE49-F238E27FC236}">
                <a16:creationId xmlns:a16="http://schemas.microsoft.com/office/drawing/2014/main" id="{9F96D553-083D-C64C-A086-4A2EE666BA1C}"/>
              </a:ext>
            </a:extLst>
          </p:cNvPr>
          <p:cNvPicPr>
            <a:picLocks noChangeAspect="1"/>
          </p:cNvPicPr>
          <p:nvPr/>
        </p:nvPicPr>
        <p:blipFill>
          <a:blip r:embed="rId3"/>
          <a:srcRect t="16457" b="31061"/>
          <a:stretch>
            <a:fillRect/>
          </a:stretch>
        </p:blipFill>
        <p:spPr>
          <a:xfrm>
            <a:off x="1261847" y="3109453"/>
            <a:ext cx="9668305" cy="3382800"/>
          </a:xfrm>
          <a:prstGeom prst="rect">
            <a:avLst/>
          </a:prstGeom>
        </p:spPr>
      </p:pic>
      <p:sp>
        <p:nvSpPr>
          <p:cNvPr id="11" name="TextBox 10">
            <a:extLst>
              <a:ext uri="{FF2B5EF4-FFF2-40B4-BE49-F238E27FC236}">
                <a16:creationId xmlns:a16="http://schemas.microsoft.com/office/drawing/2014/main" id="{77D4F584-89AB-126F-A632-13C4A78C1587}"/>
              </a:ext>
            </a:extLst>
          </p:cNvPr>
          <p:cNvSpPr txBox="1"/>
          <p:nvPr/>
        </p:nvSpPr>
        <p:spPr>
          <a:xfrm>
            <a:off x="2760305" y="6492253"/>
            <a:ext cx="8022269" cy="261610"/>
          </a:xfrm>
          <a:prstGeom prst="rect">
            <a:avLst/>
          </a:prstGeom>
          <a:noFill/>
        </p:spPr>
        <p:txBody>
          <a:bodyPr wrap="square" lIns="91440" tIns="45720" rIns="91440" bIns="45720" rtlCol="0" anchor="t">
            <a:spAutoFit/>
          </a:bodyPr>
          <a:lstStyle/>
          <a:p>
            <a:r>
              <a:rPr lang="en-US" sz="1100">
                <a:solidFill>
                  <a:schemeClr val="accent6"/>
                </a:solidFill>
              </a:rPr>
              <a:t>Figure 3: Framework for transforming procedural execution into reduced-order representations.</a:t>
            </a:r>
          </a:p>
        </p:txBody>
      </p:sp>
      <p:sp>
        <p:nvSpPr>
          <p:cNvPr id="12" name="Slide Number Placeholder 11">
            <a:extLst>
              <a:ext uri="{FF2B5EF4-FFF2-40B4-BE49-F238E27FC236}">
                <a16:creationId xmlns:a16="http://schemas.microsoft.com/office/drawing/2014/main" id="{78FDF41E-97EF-F6AD-D8FA-6A2D604F6A1A}"/>
              </a:ext>
            </a:extLst>
          </p:cNvPr>
          <p:cNvSpPr>
            <a:spLocks noGrp="1"/>
          </p:cNvSpPr>
          <p:nvPr>
            <p:ph type="sldNum" sz="quarter" idx="12"/>
          </p:nvPr>
        </p:nvSpPr>
        <p:spPr/>
        <p:txBody>
          <a:bodyPr/>
          <a:lstStyle/>
          <a:p>
            <a:fld id="{82B577FA-F7D9-2C48-919F-F962E3BF952F}" type="slidenum">
              <a:rPr lang="en-US" smtClean="0"/>
              <a:t>4</a:t>
            </a:fld>
            <a:endParaRPr lang="en-US"/>
          </a:p>
        </p:txBody>
      </p:sp>
    </p:spTree>
    <p:extLst>
      <p:ext uri="{BB962C8B-B14F-4D97-AF65-F5344CB8AC3E}">
        <p14:creationId xmlns:p14="http://schemas.microsoft.com/office/powerpoint/2010/main" val="1620044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FFDD9-657A-10E0-961C-22786135EA32}"/>
              </a:ext>
            </a:extLst>
          </p:cNvPr>
          <p:cNvSpPr>
            <a:spLocks noGrp="1"/>
          </p:cNvSpPr>
          <p:nvPr>
            <p:ph type="title"/>
          </p:nvPr>
        </p:nvSpPr>
        <p:spPr>
          <a:xfrm>
            <a:off x="589448" y="1020782"/>
            <a:ext cx="10802900" cy="635497"/>
          </a:xfrm>
        </p:spPr>
        <p:txBody>
          <a:bodyPr/>
          <a:lstStyle/>
          <a:p>
            <a:r>
              <a:rPr lang="en-US"/>
              <a:t>Methodology – From digitization to execution analysis</a:t>
            </a:r>
          </a:p>
        </p:txBody>
      </p:sp>
      <p:pic>
        <p:nvPicPr>
          <p:cNvPr id="6" name="Content Placeholder 5">
            <a:extLst>
              <a:ext uri="{FF2B5EF4-FFF2-40B4-BE49-F238E27FC236}">
                <a16:creationId xmlns:a16="http://schemas.microsoft.com/office/drawing/2014/main" id="{01B7BA23-40A3-41CB-AB71-E321E5C132EB}"/>
              </a:ext>
            </a:extLst>
          </p:cNvPr>
          <p:cNvPicPr>
            <a:picLocks noGrp="1" noChangeAspect="1"/>
          </p:cNvPicPr>
          <p:nvPr>
            <p:ph idx="1"/>
          </p:nvPr>
        </p:nvPicPr>
        <p:blipFill>
          <a:blip r:embed="rId3"/>
          <a:stretch>
            <a:fillRect/>
          </a:stretch>
        </p:blipFill>
        <p:spPr>
          <a:xfrm>
            <a:off x="1272215" y="3188436"/>
            <a:ext cx="9647568" cy="3215856"/>
          </a:xfrm>
          <a:prstGeom prst="rect">
            <a:avLst/>
          </a:prstGeom>
        </p:spPr>
      </p:pic>
      <p:sp>
        <p:nvSpPr>
          <p:cNvPr id="13" name="TextBox 12">
            <a:extLst>
              <a:ext uri="{FF2B5EF4-FFF2-40B4-BE49-F238E27FC236}">
                <a16:creationId xmlns:a16="http://schemas.microsoft.com/office/drawing/2014/main" id="{14744FA7-F237-875C-0B56-769243AC9966}"/>
              </a:ext>
            </a:extLst>
          </p:cNvPr>
          <p:cNvSpPr txBox="1"/>
          <p:nvPr/>
        </p:nvSpPr>
        <p:spPr>
          <a:xfrm>
            <a:off x="589448" y="1548681"/>
            <a:ext cx="10662401" cy="1477328"/>
          </a:xfrm>
          <a:prstGeom prst="rect">
            <a:avLst/>
          </a:prstGeom>
          <a:noFill/>
        </p:spPr>
        <p:txBody>
          <a:bodyPr wrap="square" rtlCol="0">
            <a:spAutoFit/>
          </a:bodyPr>
          <a:lstStyle/>
          <a:p>
            <a:pPr marL="285750" indent="-285750">
              <a:buFont typeface="Arial" panose="020B0604020202020204" pitchFamily="34" charset="0"/>
              <a:buChar char="•"/>
            </a:pPr>
            <a:r>
              <a:rPr lang="en-US"/>
              <a:t>Structured procedures become executable digital workflows where different plant conditions produce different execution trajectories.</a:t>
            </a:r>
          </a:p>
          <a:p>
            <a:pPr marL="285750" indent="-285750">
              <a:buFont typeface="Arial" panose="020B0604020202020204" pitchFamily="34" charset="0"/>
              <a:buChar char="•"/>
            </a:pPr>
            <a:r>
              <a:rPr lang="en-US"/>
              <a:t>Trajectories can be first arranged into a matrix representation and then analyzed systematically across thousands of scenarios through data-driven reduced order models which supports probabilistic safety assessment and control room modernization.</a:t>
            </a:r>
          </a:p>
        </p:txBody>
      </p:sp>
      <p:sp>
        <p:nvSpPr>
          <p:cNvPr id="15" name="TextBox 14">
            <a:extLst>
              <a:ext uri="{FF2B5EF4-FFF2-40B4-BE49-F238E27FC236}">
                <a16:creationId xmlns:a16="http://schemas.microsoft.com/office/drawing/2014/main" id="{E60A39E6-6276-04F3-9AEB-D74C65B604AE}"/>
              </a:ext>
            </a:extLst>
          </p:cNvPr>
          <p:cNvSpPr txBox="1"/>
          <p:nvPr/>
        </p:nvSpPr>
        <p:spPr>
          <a:xfrm>
            <a:off x="639288" y="6404292"/>
            <a:ext cx="10913423" cy="261610"/>
          </a:xfrm>
          <a:prstGeom prst="rect">
            <a:avLst/>
          </a:prstGeom>
          <a:noFill/>
        </p:spPr>
        <p:txBody>
          <a:bodyPr wrap="square">
            <a:spAutoFit/>
          </a:bodyPr>
          <a:lstStyle/>
          <a:p>
            <a:r>
              <a:rPr lang="en-US" sz="1100">
                <a:solidFill>
                  <a:schemeClr val="accent6"/>
                </a:solidFill>
              </a:rPr>
              <a:t>Figure 4: Procedure execution represented as graph traversal trajectories and encoded into a trajectory matrix, enabling quantitative analysis of operator response pathways. </a:t>
            </a:r>
          </a:p>
        </p:txBody>
      </p:sp>
      <p:sp>
        <p:nvSpPr>
          <p:cNvPr id="3" name="Slide Number Placeholder 2">
            <a:extLst>
              <a:ext uri="{FF2B5EF4-FFF2-40B4-BE49-F238E27FC236}">
                <a16:creationId xmlns:a16="http://schemas.microsoft.com/office/drawing/2014/main" id="{B392CA14-F6DB-B59B-F50C-3A9BB1E78BD3}"/>
              </a:ext>
            </a:extLst>
          </p:cNvPr>
          <p:cNvSpPr>
            <a:spLocks noGrp="1"/>
          </p:cNvSpPr>
          <p:nvPr>
            <p:ph type="sldNum" sz="quarter" idx="12"/>
          </p:nvPr>
        </p:nvSpPr>
        <p:spPr/>
        <p:txBody>
          <a:bodyPr/>
          <a:lstStyle/>
          <a:p>
            <a:fld id="{82B577FA-F7D9-2C48-919F-F962E3BF952F}" type="slidenum">
              <a:rPr lang="en-US" smtClean="0"/>
              <a:t>5</a:t>
            </a:fld>
            <a:endParaRPr lang="en-US"/>
          </a:p>
        </p:txBody>
      </p:sp>
    </p:spTree>
    <p:extLst>
      <p:ext uri="{BB962C8B-B14F-4D97-AF65-F5344CB8AC3E}">
        <p14:creationId xmlns:p14="http://schemas.microsoft.com/office/powerpoint/2010/main" val="558745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D0C0E-218C-BC86-D75A-B7AFA5BCDCD9}"/>
              </a:ext>
            </a:extLst>
          </p:cNvPr>
          <p:cNvSpPr>
            <a:spLocks noGrp="1"/>
          </p:cNvSpPr>
          <p:nvPr>
            <p:ph type="title"/>
          </p:nvPr>
        </p:nvSpPr>
        <p:spPr>
          <a:xfrm>
            <a:off x="589448" y="1030252"/>
            <a:ext cx="11602552" cy="635497"/>
          </a:xfrm>
        </p:spPr>
        <p:txBody>
          <a:bodyPr/>
          <a:lstStyle/>
          <a:p>
            <a:r>
              <a:rPr lang="en-US"/>
              <a:t>Methodology – Trajectory based representation of Cut-Sets</a:t>
            </a:r>
          </a:p>
        </p:txBody>
      </p:sp>
      <p:pic>
        <p:nvPicPr>
          <p:cNvPr id="6" name="Content Placeholder 5">
            <a:extLst>
              <a:ext uri="{FF2B5EF4-FFF2-40B4-BE49-F238E27FC236}">
                <a16:creationId xmlns:a16="http://schemas.microsoft.com/office/drawing/2014/main" id="{8CFC9BF4-92DB-F4C0-CF7B-18CF9867A6B2}"/>
              </a:ext>
            </a:extLst>
          </p:cNvPr>
          <p:cNvPicPr>
            <a:picLocks noGrp="1" noChangeAspect="1"/>
          </p:cNvPicPr>
          <p:nvPr>
            <p:ph idx="1"/>
          </p:nvPr>
        </p:nvPicPr>
        <p:blipFill>
          <a:blip r:embed="rId3"/>
          <a:srcRect t="12998" b="17948"/>
          <a:stretch>
            <a:fillRect/>
          </a:stretch>
        </p:blipFill>
        <p:spPr>
          <a:xfrm>
            <a:off x="1537984" y="3097854"/>
            <a:ext cx="9116031" cy="3143925"/>
          </a:xfrm>
          <a:prstGeom prst="rect">
            <a:avLst/>
          </a:prstGeom>
        </p:spPr>
      </p:pic>
      <p:sp>
        <p:nvSpPr>
          <p:cNvPr id="7" name="TextBox 6">
            <a:extLst>
              <a:ext uri="{FF2B5EF4-FFF2-40B4-BE49-F238E27FC236}">
                <a16:creationId xmlns:a16="http://schemas.microsoft.com/office/drawing/2014/main" id="{6545F092-62CF-EF2F-37A8-C0193EE24B62}"/>
              </a:ext>
            </a:extLst>
          </p:cNvPr>
          <p:cNvSpPr txBox="1"/>
          <p:nvPr/>
        </p:nvSpPr>
        <p:spPr>
          <a:xfrm>
            <a:off x="589448" y="1548681"/>
            <a:ext cx="10662401" cy="1477328"/>
          </a:xfrm>
          <a:prstGeom prst="rect">
            <a:avLst/>
          </a:prstGeom>
          <a:noFill/>
        </p:spPr>
        <p:txBody>
          <a:bodyPr wrap="square" rtlCol="0">
            <a:spAutoFit/>
          </a:bodyPr>
          <a:lstStyle/>
          <a:p>
            <a:pPr marL="285750" indent="-285750">
              <a:buFont typeface="Arial" panose="020B0604020202020204" pitchFamily="34" charset="0"/>
              <a:buChar char="•"/>
            </a:pPr>
            <a:r>
              <a:rPr lang="en-US"/>
              <a:t>Structured procedures become executable digital workflows where different plant conditions produce different execution trajectories.</a:t>
            </a:r>
          </a:p>
          <a:p>
            <a:pPr marL="285750" indent="-285750">
              <a:buFont typeface="Arial" panose="020B0604020202020204" pitchFamily="34" charset="0"/>
              <a:buChar char="•"/>
            </a:pPr>
            <a:r>
              <a:rPr lang="en-US"/>
              <a:t>Trajectories can be first arranged into a matrix representation and then analyzed systematically across thousands of scenarios through data-driven reduced order models which supports probabilistic safety assessment and control room modernization.</a:t>
            </a:r>
          </a:p>
        </p:txBody>
      </p:sp>
      <p:sp>
        <p:nvSpPr>
          <p:cNvPr id="3" name="TextBox 2">
            <a:extLst>
              <a:ext uri="{FF2B5EF4-FFF2-40B4-BE49-F238E27FC236}">
                <a16:creationId xmlns:a16="http://schemas.microsoft.com/office/drawing/2014/main" id="{FAC249D9-C7D8-DA90-5D7C-248F06ED537F}"/>
              </a:ext>
            </a:extLst>
          </p:cNvPr>
          <p:cNvSpPr txBox="1"/>
          <p:nvPr/>
        </p:nvSpPr>
        <p:spPr>
          <a:xfrm>
            <a:off x="3398933" y="6313625"/>
            <a:ext cx="5983581" cy="265102"/>
          </a:xfrm>
          <a:prstGeom prst="rect">
            <a:avLst/>
          </a:prstGeom>
          <a:noFill/>
        </p:spPr>
        <p:txBody>
          <a:bodyPr wrap="square">
            <a:spAutoFit/>
          </a:bodyPr>
          <a:lstStyle/>
          <a:p>
            <a:r>
              <a:rPr lang="en-US" sz="1100">
                <a:solidFill>
                  <a:schemeClr val="accent6"/>
                </a:solidFill>
              </a:rPr>
              <a:t>Figure 5: Generation of a binary cut-set trajectory matrix from PRA fault tree minimal cut sets</a:t>
            </a:r>
          </a:p>
        </p:txBody>
      </p:sp>
      <p:sp>
        <p:nvSpPr>
          <p:cNvPr id="4" name="Slide Number Placeholder 3">
            <a:extLst>
              <a:ext uri="{FF2B5EF4-FFF2-40B4-BE49-F238E27FC236}">
                <a16:creationId xmlns:a16="http://schemas.microsoft.com/office/drawing/2014/main" id="{3104E27B-065D-ECA4-78F0-862F491747C7}"/>
              </a:ext>
            </a:extLst>
          </p:cNvPr>
          <p:cNvSpPr>
            <a:spLocks noGrp="1"/>
          </p:cNvSpPr>
          <p:nvPr>
            <p:ph type="sldNum" sz="quarter" idx="12"/>
          </p:nvPr>
        </p:nvSpPr>
        <p:spPr/>
        <p:txBody>
          <a:bodyPr/>
          <a:lstStyle/>
          <a:p>
            <a:fld id="{82B577FA-F7D9-2C48-919F-F962E3BF952F}" type="slidenum">
              <a:rPr lang="en-US" smtClean="0"/>
              <a:t>6</a:t>
            </a:fld>
            <a:endParaRPr lang="en-US"/>
          </a:p>
        </p:txBody>
      </p:sp>
    </p:spTree>
    <p:extLst>
      <p:ext uri="{BB962C8B-B14F-4D97-AF65-F5344CB8AC3E}">
        <p14:creationId xmlns:p14="http://schemas.microsoft.com/office/powerpoint/2010/main" val="2170902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83D38-287B-F4FF-3CF0-3A356558163C}"/>
              </a:ext>
            </a:extLst>
          </p:cNvPr>
          <p:cNvSpPr>
            <a:spLocks noGrp="1"/>
          </p:cNvSpPr>
          <p:nvPr>
            <p:ph type="title"/>
          </p:nvPr>
        </p:nvSpPr>
        <p:spPr>
          <a:xfrm>
            <a:off x="494445" y="924231"/>
            <a:ext cx="10802900" cy="635497"/>
          </a:xfrm>
        </p:spPr>
        <p:txBody>
          <a:bodyPr/>
          <a:lstStyle/>
          <a:p>
            <a:r>
              <a:rPr lang="en-US"/>
              <a:t>Methodology – Singular Value Decomposition (SVD)</a:t>
            </a:r>
          </a:p>
        </p:txBody>
      </p:sp>
      <p:pic>
        <p:nvPicPr>
          <p:cNvPr id="5" name="Content Placeholder 7">
            <a:extLst>
              <a:ext uri="{FF2B5EF4-FFF2-40B4-BE49-F238E27FC236}">
                <a16:creationId xmlns:a16="http://schemas.microsoft.com/office/drawing/2014/main" id="{56562785-3A4D-E4AE-D52C-8133EDEC0AA9}"/>
              </a:ext>
            </a:extLst>
          </p:cNvPr>
          <p:cNvPicPr>
            <a:picLocks noGrp="1" noChangeAspect="1"/>
          </p:cNvPicPr>
          <p:nvPr>
            <p:ph idx="1"/>
          </p:nvPr>
        </p:nvPicPr>
        <p:blipFill>
          <a:blip r:embed="rId3"/>
          <a:srcRect t="7378"/>
          <a:stretch>
            <a:fillRect/>
          </a:stretch>
        </p:blipFill>
        <p:spPr>
          <a:xfrm>
            <a:off x="5021050" y="1434856"/>
            <a:ext cx="7258493" cy="3531478"/>
          </a:xfrm>
          <a:prstGeom prst="rect">
            <a:avLst/>
          </a:prstGeom>
        </p:spPr>
      </p:pic>
      <p:grpSp>
        <p:nvGrpSpPr>
          <p:cNvPr id="12" name="Group 11">
            <a:extLst>
              <a:ext uri="{FF2B5EF4-FFF2-40B4-BE49-F238E27FC236}">
                <a16:creationId xmlns:a16="http://schemas.microsoft.com/office/drawing/2014/main" id="{CAE4423B-0815-EA25-7B08-1C019C95E673}"/>
              </a:ext>
            </a:extLst>
          </p:cNvPr>
          <p:cNvGrpSpPr/>
          <p:nvPr/>
        </p:nvGrpSpPr>
        <p:grpSpPr>
          <a:xfrm>
            <a:off x="6454739" y="5312312"/>
            <a:ext cx="5066701" cy="1113999"/>
            <a:chOff x="458888" y="3152001"/>
            <a:chExt cx="5066701" cy="1113999"/>
          </a:xfrm>
        </p:grpSpPr>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541B97C3-DE4F-EB9E-4B18-816EE280C3EB}"/>
                    </a:ext>
                  </a:extLst>
                </p:cNvPr>
                <p:cNvSpPr txBox="1"/>
                <p:nvPr/>
              </p:nvSpPr>
              <p:spPr>
                <a:xfrm>
                  <a:off x="1861490" y="3152001"/>
                  <a:ext cx="160316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𝑈</m:t>
                        </m:r>
                        <m:r>
                          <m:rPr>
                            <m:sty m:val="p"/>
                          </m:rPr>
                          <a:rPr lang="el-GR" b="0" i="1" smtClean="0">
                            <a:latin typeface="Cambria Math" panose="02040503050406030204" pitchFamily="18" charset="0"/>
                            <a:ea typeface="Cambria Math" panose="02040503050406030204" pitchFamily="18" charset="0"/>
                          </a:rPr>
                          <m:t>Σ</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𝑉</m:t>
                            </m:r>
                          </m:e>
                          <m:sup>
                            <m:r>
                              <a:rPr lang="en-US" b="0" i="1" smtClean="0">
                                <a:latin typeface="Cambria Math" panose="02040503050406030204" pitchFamily="18" charset="0"/>
                                <a:ea typeface="Cambria Math" panose="02040503050406030204" pitchFamily="18" charset="0"/>
                              </a:rPr>
                              <m:t>𝑇</m:t>
                            </m:r>
                          </m:sup>
                        </m:sSup>
                      </m:oMath>
                    </m:oMathPara>
                  </a14:m>
                  <a:endParaRPr lang="en-US"/>
                </a:p>
              </p:txBody>
            </p:sp>
          </mc:Choice>
          <mc:Fallback>
            <p:sp>
              <p:nvSpPr>
                <p:cNvPr id="3" name="TextBox 2">
                  <a:extLst>
                    <a:ext uri="{FF2B5EF4-FFF2-40B4-BE49-F238E27FC236}">
                      <a16:creationId xmlns:a16="http://schemas.microsoft.com/office/drawing/2014/main" id="{541B97C3-DE4F-EB9E-4B18-816EE280C3EB}"/>
                    </a:ext>
                  </a:extLst>
                </p:cNvPr>
                <p:cNvSpPr txBox="1">
                  <a:spLocks noRot="1" noChangeAspect="1" noMove="1" noResize="1" noEditPoints="1" noAdjustHandles="1" noChangeArrowheads="1" noChangeShapeType="1" noTextEdit="1"/>
                </p:cNvSpPr>
                <p:nvPr/>
              </p:nvSpPr>
              <p:spPr>
                <a:xfrm>
                  <a:off x="1861490" y="3152001"/>
                  <a:ext cx="1603169" cy="276999"/>
                </a:xfrm>
                <a:prstGeom prst="rect">
                  <a:avLst/>
                </a:prstGeom>
                <a:blipFill>
                  <a:blip r:embed="rId4"/>
                  <a:stretch>
                    <a:fillRect b="-8696"/>
                  </a:stretch>
                </a:blipFill>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F2B6B057-29D0-D2C8-3DBE-5240A66C5F83}"/>
                </a:ext>
              </a:extLst>
            </p:cNvPr>
            <p:cNvGrpSpPr/>
            <p:nvPr/>
          </p:nvGrpSpPr>
          <p:grpSpPr>
            <a:xfrm>
              <a:off x="458888" y="3571352"/>
              <a:ext cx="5066701" cy="694648"/>
              <a:chOff x="648299" y="3499338"/>
              <a:chExt cx="5066701" cy="694648"/>
            </a:xfrm>
          </p:grpSpPr>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C5DDB5E2-4A47-3BE1-8FA2-C6FE6B40BE16}"/>
                      </a:ext>
                    </a:extLst>
                  </p:cNvPr>
                  <p:cNvSpPr txBox="1"/>
                  <p:nvPr/>
                </p:nvSpPr>
                <p:spPr>
                  <a:xfrm>
                    <a:off x="648299" y="3499338"/>
                    <a:ext cx="4408375" cy="184666"/>
                  </a:xfrm>
                  <a:prstGeom prst="rect">
                    <a:avLst/>
                  </a:prstGeom>
                  <a:noFill/>
                </p:spPr>
                <p:txBody>
                  <a:bodyPr wrap="square" lIns="0" tIns="0" rIns="0" bIns="0" rtlCol="0">
                    <a:spAutoFit/>
                  </a:bodyPr>
                  <a:lstStyle/>
                  <a:p>
                    <a14:m>
                      <m:oMath xmlns:m="http://schemas.openxmlformats.org/officeDocument/2006/math">
                        <m:r>
                          <a:rPr lang="en-US" sz="1200" b="0" i="1" smtClean="0">
                            <a:latin typeface="Cambria Math" panose="02040503050406030204" pitchFamily="18" charset="0"/>
                          </a:rPr>
                          <m:t>𝑋</m:t>
                        </m:r>
                      </m:oMath>
                    </a14:m>
                    <a:r>
                      <a:rPr lang="en-US" sz="1200"/>
                      <a:t> is the matrix containing all procedure execution trajectories</a:t>
                    </a:r>
                  </a:p>
                </p:txBody>
              </p:sp>
            </mc:Choice>
            <mc:Fallback>
              <p:sp>
                <p:nvSpPr>
                  <p:cNvPr id="6" name="TextBox 5">
                    <a:extLst>
                      <a:ext uri="{FF2B5EF4-FFF2-40B4-BE49-F238E27FC236}">
                        <a16:creationId xmlns:a16="http://schemas.microsoft.com/office/drawing/2014/main" id="{C5DDB5E2-4A47-3BE1-8FA2-C6FE6B40BE16}"/>
                      </a:ext>
                    </a:extLst>
                  </p:cNvPr>
                  <p:cNvSpPr txBox="1">
                    <a:spLocks noRot="1" noChangeAspect="1" noMove="1" noResize="1" noEditPoints="1" noAdjustHandles="1" noChangeArrowheads="1" noChangeShapeType="1" noTextEdit="1"/>
                  </p:cNvSpPr>
                  <p:nvPr/>
                </p:nvSpPr>
                <p:spPr>
                  <a:xfrm>
                    <a:off x="648299" y="3499338"/>
                    <a:ext cx="4408375" cy="184666"/>
                  </a:xfrm>
                  <a:prstGeom prst="rect">
                    <a:avLst/>
                  </a:prstGeom>
                  <a:blipFill>
                    <a:blip r:embed="rId5"/>
                    <a:stretch>
                      <a:fillRect l="-1149" t="-25000" b="-4375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C0780A8B-8EE1-AB72-9107-29509E9277B8}"/>
                      </a:ext>
                    </a:extLst>
                  </p:cNvPr>
                  <p:cNvSpPr txBox="1"/>
                  <p:nvPr/>
                </p:nvSpPr>
                <p:spPr>
                  <a:xfrm>
                    <a:off x="648299" y="3684031"/>
                    <a:ext cx="4562162" cy="184666"/>
                  </a:xfrm>
                  <a:prstGeom prst="rect">
                    <a:avLst/>
                  </a:prstGeom>
                  <a:noFill/>
                </p:spPr>
                <p:txBody>
                  <a:bodyPr wrap="square" lIns="0" tIns="0" rIns="0" bIns="0" rtlCol="0">
                    <a:spAutoFit/>
                  </a:bodyPr>
                  <a:lstStyle/>
                  <a:p>
                    <a14:m>
                      <m:oMath xmlns:m="http://schemas.openxmlformats.org/officeDocument/2006/math">
                        <m:r>
                          <a:rPr lang="en-US" sz="1200" b="0" i="1" smtClean="0">
                            <a:latin typeface="Cambria Math" panose="02040503050406030204" pitchFamily="18" charset="0"/>
                          </a:rPr>
                          <m:t>𝑈</m:t>
                        </m:r>
                        <m:r>
                          <a:rPr lang="en-US" sz="1200" b="0" i="1" smtClean="0">
                            <a:latin typeface="Cambria Math" panose="02040503050406030204" pitchFamily="18" charset="0"/>
                          </a:rPr>
                          <m:t> </m:t>
                        </m:r>
                      </m:oMath>
                    </a14:m>
                    <a:r>
                      <a:rPr lang="en-US" sz="1200"/>
                      <a:t>contains the dominant execution modes (characteristic patterns)</a:t>
                    </a:r>
                  </a:p>
                </p:txBody>
              </p:sp>
            </mc:Choice>
            <mc:Fallback>
              <p:sp>
                <p:nvSpPr>
                  <p:cNvPr id="7" name="TextBox 6">
                    <a:extLst>
                      <a:ext uri="{FF2B5EF4-FFF2-40B4-BE49-F238E27FC236}">
                        <a16:creationId xmlns:a16="http://schemas.microsoft.com/office/drawing/2014/main" id="{C0780A8B-8EE1-AB72-9107-29509E9277B8}"/>
                      </a:ext>
                    </a:extLst>
                  </p:cNvPr>
                  <p:cNvSpPr txBox="1">
                    <a:spLocks noRot="1" noChangeAspect="1" noMove="1" noResize="1" noEditPoints="1" noAdjustHandles="1" noChangeArrowheads="1" noChangeShapeType="1" noTextEdit="1"/>
                  </p:cNvSpPr>
                  <p:nvPr/>
                </p:nvSpPr>
                <p:spPr>
                  <a:xfrm>
                    <a:off x="648299" y="3684031"/>
                    <a:ext cx="4562162" cy="184666"/>
                  </a:xfrm>
                  <a:prstGeom prst="rect">
                    <a:avLst/>
                  </a:prstGeom>
                  <a:blipFill>
                    <a:blip r:embed="rId6"/>
                    <a:stretch>
                      <a:fillRect l="-1111" t="-26667" b="-53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CF79FE03-AB77-C9D4-357E-AA2DDF64D22E}"/>
                      </a:ext>
                    </a:extLst>
                  </p:cNvPr>
                  <p:cNvSpPr txBox="1"/>
                  <p:nvPr/>
                </p:nvSpPr>
                <p:spPr>
                  <a:xfrm>
                    <a:off x="648500" y="4009320"/>
                    <a:ext cx="5066500" cy="184666"/>
                  </a:xfrm>
                  <a:prstGeom prst="rect">
                    <a:avLst/>
                  </a:prstGeom>
                  <a:noFill/>
                </p:spPr>
                <p:txBody>
                  <a:bodyPr wrap="square" lIns="0" tIns="0" rIns="0" bIns="0" rtlCol="0">
                    <a:spAutoFit/>
                  </a:bodyPr>
                  <a:lstStyle/>
                  <a:p>
                    <a14:m>
                      <m:oMath xmlns:m="http://schemas.openxmlformats.org/officeDocument/2006/math">
                        <m:r>
                          <a:rPr lang="en-US" sz="1200" b="0" i="1" smtClean="0">
                            <a:latin typeface="Cambria Math" panose="02040503050406030204" pitchFamily="18" charset="0"/>
                          </a:rPr>
                          <m:t>𝑉</m:t>
                        </m:r>
                        <m:r>
                          <a:rPr lang="en-US" sz="1200" b="0" i="1" baseline="30000" smtClean="0">
                            <a:latin typeface="Cambria Math" panose="02040503050406030204" pitchFamily="18" charset="0"/>
                          </a:rPr>
                          <m:t>𝑇</m:t>
                        </m:r>
                        <m:r>
                          <a:rPr lang="en-US" sz="1200" b="0" i="1" baseline="30000" smtClean="0">
                            <a:latin typeface="Cambria Math" panose="02040503050406030204" pitchFamily="18" charset="0"/>
                          </a:rPr>
                          <m:t> </m:t>
                        </m:r>
                      </m:oMath>
                    </a14:m>
                    <a:r>
                      <a:rPr lang="en-US" sz="1200"/>
                      <a:t> describes how each individual trajectory is composed of those modes</a:t>
                    </a:r>
                  </a:p>
                </p:txBody>
              </p:sp>
            </mc:Choice>
            <mc:Fallback>
              <p:sp>
                <p:nvSpPr>
                  <p:cNvPr id="8" name="TextBox 7">
                    <a:extLst>
                      <a:ext uri="{FF2B5EF4-FFF2-40B4-BE49-F238E27FC236}">
                        <a16:creationId xmlns:a16="http://schemas.microsoft.com/office/drawing/2014/main" id="{CF79FE03-AB77-C9D4-357E-AA2DDF64D22E}"/>
                      </a:ext>
                    </a:extLst>
                  </p:cNvPr>
                  <p:cNvSpPr txBox="1">
                    <a:spLocks noRot="1" noChangeAspect="1" noMove="1" noResize="1" noEditPoints="1" noAdjustHandles="1" noChangeArrowheads="1" noChangeShapeType="1" noTextEdit="1"/>
                  </p:cNvSpPr>
                  <p:nvPr/>
                </p:nvSpPr>
                <p:spPr>
                  <a:xfrm>
                    <a:off x="648500" y="4009320"/>
                    <a:ext cx="5066500" cy="184666"/>
                  </a:xfrm>
                  <a:prstGeom prst="rect">
                    <a:avLst/>
                  </a:prstGeom>
                  <a:blipFill>
                    <a:blip r:embed="rId7"/>
                    <a:stretch>
                      <a:fillRect l="-1000" t="-26667" b="-53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F2072D2F-1B6D-9D35-3CC8-601C3ABDD3F1}"/>
                      </a:ext>
                    </a:extLst>
                  </p:cNvPr>
                  <p:cNvSpPr txBox="1"/>
                  <p:nvPr/>
                </p:nvSpPr>
                <p:spPr>
                  <a:xfrm>
                    <a:off x="648299" y="3859905"/>
                    <a:ext cx="4562162" cy="184666"/>
                  </a:xfrm>
                  <a:prstGeom prst="rect">
                    <a:avLst/>
                  </a:prstGeom>
                  <a:noFill/>
                </p:spPr>
                <p:txBody>
                  <a:bodyPr wrap="square" lIns="0" tIns="0" rIns="0" bIns="0" rtlCol="0">
                    <a:spAutoFit/>
                  </a:bodyPr>
                  <a:lstStyle/>
                  <a:p>
                    <a14:m>
                      <m:oMath xmlns:m="http://schemas.openxmlformats.org/officeDocument/2006/math">
                        <m:r>
                          <m:rPr>
                            <m:sty m:val="p"/>
                          </m:rPr>
                          <a:rPr lang="el-GR" sz="1200" b="0" i="1" smtClean="0">
                            <a:latin typeface="Cambria Math" panose="02040503050406030204" pitchFamily="18" charset="0"/>
                            <a:ea typeface="Cambria Math" panose="02040503050406030204" pitchFamily="18" charset="0"/>
                          </a:rPr>
                          <m:t>Σ</m:t>
                        </m:r>
                      </m:oMath>
                    </a14:m>
                    <a:r>
                      <a:rPr lang="en-US" sz="1200"/>
                      <a:t> ranks the importance of each mode by its singular value</a:t>
                    </a:r>
                  </a:p>
                </p:txBody>
              </p:sp>
            </mc:Choice>
            <mc:Fallback>
              <p:sp>
                <p:nvSpPr>
                  <p:cNvPr id="9" name="TextBox 8">
                    <a:extLst>
                      <a:ext uri="{FF2B5EF4-FFF2-40B4-BE49-F238E27FC236}">
                        <a16:creationId xmlns:a16="http://schemas.microsoft.com/office/drawing/2014/main" id="{F2072D2F-1B6D-9D35-3CC8-601C3ABDD3F1}"/>
                      </a:ext>
                    </a:extLst>
                  </p:cNvPr>
                  <p:cNvSpPr txBox="1">
                    <a:spLocks noRot="1" noChangeAspect="1" noMove="1" noResize="1" noEditPoints="1" noAdjustHandles="1" noChangeArrowheads="1" noChangeShapeType="1" noTextEdit="1"/>
                  </p:cNvSpPr>
                  <p:nvPr/>
                </p:nvSpPr>
                <p:spPr>
                  <a:xfrm>
                    <a:off x="648299" y="3859905"/>
                    <a:ext cx="4562162" cy="184666"/>
                  </a:xfrm>
                  <a:prstGeom prst="rect">
                    <a:avLst/>
                  </a:prstGeom>
                  <a:blipFill>
                    <a:blip r:embed="rId8"/>
                    <a:stretch>
                      <a:fillRect l="-1111" t="-18750" b="-50000"/>
                    </a:stretch>
                  </a:blipFill>
                </p:spPr>
                <p:txBody>
                  <a:bodyPr/>
                  <a:lstStyle/>
                  <a:p>
                    <a:r>
                      <a:rPr lang="en-US">
                        <a:noFill/>
                      </a:rPr>
                      <a:t> </a:t>
                    </a:r>
                  </a:p>
                </p:txBody>
              </p:sp>
            </mc:Fallback>
          </mc:AlternateContent>
        </p:grpSp>
      </p:gr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EC8EA057-D013-DD1C-181F-33A1EE809BBE}"/>
                  </a:ext>
                </a:extLst>
              </p:cNvPr>
              <p:cNvSpPr txBox="1"/>
              <p:nvPr/>
            </p:nvSpPr>
            <p:spPr>
              <a:xfrm>
                <a:off x="5354980" y="4835529"/>
                <a:ext cx="6950232" cy="261610"/>
              </a:xfrm>
              <a:prstGeom prst="rect">
                <a:avLst/>
              </a:prstGeom>
              <a:noFill/>
            </p:spPr>
            <p:txBody>
              <a:bodyPr wrap="square">
                <a:spAutoFit/>
              </a:bodyPr>
              <a:lstStyle/>
              <a:p>
                <a:r>
                  <a:rPr lang="en-US" sz="1100">
                    <a:solidFill>
                      <a:schemeClr val="accent6"/>
                    </a:solidFill>
                  </a:rPr>
                  <a:t>Figure 6: Binary trajectory matrix </a:t>
                </a:r>
                <a14:m>
                  <m:oMath xmlns:m="http://schemas.openxmlformats.org/officeDocument/2006/math">
                    <m:r>
                      <a:rPr lang="en-US" sz="1100" b="0" i="1" smtClean="0">
                        <a:solidFill>
                          <a:schemeClr val="accent6"/>
                        </a:solidFill>
                        <a:latin typeface="Cambria Math" panose="02040503050406030204" pitchFamily="18" charset="0"/>
                      </a:rPr>
                      <m:t>𝑋</m:t>
                    </m:r>
                    <m:r>
                      <a:rPr lang="en-US" sz="1100" b="0" i="1" smtClean="0">
                        <a:solidFill>
                          <a:schemeClr val="accent6"/>
                        </a:solidFill>
                        <a:latin typeface="Cambria Math" panose="02040503050406030204" pitchFamily="18" charset="0"/>
                      </a:rPr>
                      <m:t> </m:t>
                    </m:r>
                  </m:oMath>
                </a14:m>
                <a:r>
                  <a:rPr lang="en-US" sz="1100">
                    <a:solidFill>
                      <a:schemeClr val="accent6"/>
                    </a:solidFill>
                  </a:rPr>
                  <a:t>showing procedural step visitation across simulated execution scenarios. </a:t>
                </a:r>
              </a:p>
            </p:txBody>
          </p:sp>
        </mc:Choice>
        <mc:Fallback>
          <p:sp>
            <p:nvSpPr>
              <p:cNvPr id="11" name="TextBox 10">
                <a:extLst>
                  <a:ext uri="{FF2B5EF4-FFF2-40B4-BE49-F238E27FC236}">
                    <a16:creationId xmlns:a16="http://schemas.microsoft.com/office/drawing/2014/main" id="{EC8EA057-D013-DD1C-181F-33A1EE809BBE}"/>
                  </a:ext>
                </a:extLst>
              </p:cNvPr>
              <p:cNvSpPr txBox="1">
                <a:spLocks noRot="1" noChangeAspect="1" noMove="1" noResize="1" noEditPoints="1" noAdjustHandles="1" noChangeArrowheads="1" noChangeShapeType="1" noTextEdit="1"/>
              </p:cNvSpPr>
              <p:nvPr/>
            </p:nvSpPr>
            <p:spPr>
              <a:xfrm>
                <a:off x="5354980" y="4835529"/>
                <a:ext cx="6950232" cy="261610"/>
              </a:xfrm>
              <a:prstGeom prst="rect">
                <a:avLst/>
              </a:prstGeom>
              <a:blipFill>
                <a:blip r:embed="rId9"/>
                <a:stretch>
                  <a:fillRect b="-18182"/>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8BFC339A-C723-5066-4FB7-1E78316D36E8}"/>
              </a:ext>
            </a:extLst>
          </p:cNvPr>
          <p:cNvSpPr txBox="1"/>
          <p:nvPr/>
        </p:nvSpPr>
        <p:spPr>
          <a:xfrm>
            <a:off x="453354" y="1383249"/>
            <a:ext cx="4556272" cy="4801314"/>
          </a:xfrm>
          <a:prstGeom prst="rect">
            <a:avLst/>
          </a:prstGeom>
          <a:noFill/>
        </p:spPr>
        <p:txBody>
          <a:bodyPr wrap="square" rtlCol="0">
            <a:spAutoFit/>
          </a:bodyPr>
          <a:lstStyle/>
          <a:p>
            <a:pPr marL="285750" indent="-285750">
              <a:buFont typeface="Arial" panose="020B0604020202020204" pitchFamily="34" charset="0"/>
              <a:buChar char="•"/>
            </a:pPr>
            <a:r>
              <a:rPr lang="en-US"/>
              <a:t>Decompose the trajectory matrix using Singular Value Decomposition (SVD).</a:t>
            </a:r>
          </a:p>
          <a:p>
            <a:pPr marL="285750" indent="-285750">
              <a:buFont typeface="Arial" panose="020B0604020202020204" pitchFamily="34" charset="0"/>
              <a:buChar char="•"/>
            </a:pPr>
            <a:r>
              <a:rPr lang="en-US"/>
              <a:t>Extract the dominant modes that capture the most significant procedural behavior.</a:t>
            </a:r>
          </a:p>
          <a:p>
            <a:pPr marL="285750" indent="-285750">
              <a:buFont typeface="Arial" panose="020B0604020202020204" pitchFamily="34" charset="0"/>
              <a:buChar char="•"/>
            </a:pPr>
            <a:r>
              <a:rPr lang="en-US"/>
              <a:t>Compress thousands of possible trajectories into a low-dimensional latent representation.</a:t>
            </a:r>
          </a:p>
          <a:p>
            <a:pPr marL="285750" indent="-285750">
              <a:buFont typeface="Arial" panose="020B0604020202020204" pitchFamily="34" charset="0"/>
              <a:buChar char="•"/>
            </a:pPr>
            <a:r>
              <a:rPr lang="en-US"/>
              <a:t>Discover hidden semantic relationships between procedural steps through Latent Semantic Analysis (LSA).</a:t>
            </a:r>
          </a:p>
          <a:p>
            <a:pPr marL="285750" indent="-285750">
              <a:buFont typeface="Arial" panose="020B0604020202020204" pitchFamily="34" charset="0"/>
              <a:buChar char="•"/>
            </a:pPr>
            <a:r>
              <a:rPr lang="en-US"/>
              <a:t>Generate a latent semantic space by projecting the SVD components onto the dominant singular vectors and Use the reduced SVD representation to construct a latent semantic space that captures hidden procedural meaning.</a:t>
            </a:r>
          </a:p>
        </p:txBody>
      </p:sp>
      <p:sp>
        <p:nvSpPr>
          <p:cNvPr id="14" name="Slide Number Placeholder 13">
            <a:extLst>
              <a:ext uri="{FF2B5EF4-FFF2-40B4-BE49-F238E27FC236}">
                <a16:creationId xmlns:a16="http://schemas.microsoft.com/office/drawing/2014/main" id="{1C35FD60-366B-3331-0DCB-E1451009AAEF}"/>
              </a:ext>
            </a:extLst>
          </p:cNvPr>
          <p:cNvSpPr>
            <a:spLocks noGrp="1"/>
          </p:cNvSpPr>
          <p:nvPr>
            <p:ph type="sldNum" sz="quarter" idx="12"/>
          </p:nvPr>
        </p:nvSpPr>
        <p:spPr/>
        <p:txBody>
          <a:bodyPr/>
          <a:lstStyle/>
          <a:p>
            <a:fld id="{82B577FA-F7D9-2C48-919F-F962E3BF952F}" type="slidenum">
              <a:rPr lang="en-US" smtClean="0"/>
              <a:t>7</a:t>
            </a:fld>
            <a:endParaRPr lang="en-US"/>
          </a:p>
        </p:txBody>
      </p:sp>
    </p:spTree>
    <p:extLst>
      <p:ext uri="{BB962C8B-B14F-4D97-AF65-F5344CB8AC3E}">
        <p14:creationId xmlns:p14="http://schemas.microsoft.com/office/powerpoint/2010/main" val="2575883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B8E5F785-46F0-551E-19B2-52063D2BF682}"/>
              </a:ext>
            </a:extLst>
          </p:cNvPr>
          <p:cNvPicPr>
            <a:picLocks noGrp="1" noChangeAspect="1"/>
          </p:cNvPicPr>
          <p:nvPr>
            <p:ph idx="14"/>
          </p:nvPr>
        </p:nvPicPr>
        <p:blipFill>
          <a:blip r:embed="rId3"/>
          <a:srcRect t="2395"/>
          <a:stretch>
            <a:fillRect/>
          </a:stretch>
        </p:blipFill>
        <p:spPr>
          <a:xfrm>
            <a:off x="5630993" y="3201273"/>
            <a:ext cx="5897936" cy="3431336"/>
          </a:xfrm>
          <a:prstGeom prst="rect">
            <a:avLst/>
          </a:prstGeom>
        </p:spPr>
      </p:pic>
      <p:pic>
        <p:nvPicPr>
          <p:cNvPr id="6" name="Content Placeholder 5">
            <a:extLst>
              <a:ext uri="{FF2B5EF4-FFF2-40B4-BE49-F238E27FC236}">
                <a16:creationId xmlns:a16="http://schemas.microsoft.com/office/drawing/2014/main" id="{76CD5B9D-77AB-6C43-13B0-FD4D17603A0A}"/>
              </a:ext>
            </a:extLst>
          </p:cNvPr>
          <p:cNvPicPr>
            <a:picLocks noGrp="1" noChangeAspect="1"/>
          </p:cNvPicPr>
          <p:nvPr>
            <p:ph idx="1"/>
          </p:nvPr>
        </p:nvPicPr>
        <p:blipFill>
          <a:blip r:embed="rId4"/>
          <a:srcRect t="13806"/>
          <a:stretch>
            <a:fillRect/>
          </a:stretch>
        </p:blipFill>
        <p:spPr>
          <a:xfrm>
            <a:off x="4893459" y="827803"/>
            <a:ext cx="7077509" cy="2409689"/>
          </a:xfrm>
          <a:prstGeom prst="rect">
            <a:avLst/>
          </a:prstGeom>
        </p:spPr>
      </p:pic>
      <p:sp>
        <p:nvSpPr>
          <p:cNvPr id="3" name="Title 1">
            <a:extLst>
              <a:ext uri="{FF2B5EF4-FFF2-40B4-BE49-F238E27FC236}">
                <a16:creationId xmlns:a16="http://schemas.microsoft.com/office/drawing/2014/main" id="{F4ACD9B5-A352-F276-A0A6-690CFC7ABA06}"/>
              </a:ext>
            </a:extLst>
          </p:cNvPr>
          <p:cNvSpPr txBox="1">
            <a:spLocks/>
          </p:cNvSpPr>
          <p:nvPr/>
        </p:nvSpPr>
        <p:spPr>
          <a:xfrm>
            <a:off x="589448" y="979826"/>
            <a:ext cx="10802900" cy="635497"/>
          </a:xfrm>
          <a:prstGeom prst="rect">
            <a:avLst/>
          </a:prstGeom>
        </p:spPr>
        <p:txBody>
          <a:bodyPr vert="horz" lIns="0" tIns="0" rIns="91440" bIns="45720" rtlCol="0" anchor="t" anchorCtr="0">
            <a:noAutofit/>
          </a:bodyPr>
          <a:lstStyle>
            <a:lvl1pPr algn="l" defTabSz="914400" rtl="0" eaLnBrk="1" latinLnBrk="0" hangingPunct="1">
              <a:lnSpc>
                <a:spcPct val="90000"/>
              </a:lnSpc>
              <a:spcBef>
                <a:spcPct val="0"/>
              </a:spcBef>
              <a:buNone/>
              <a:defRPr sz="3200" b="1" i="0" kern="1200">
                <a:solidFill>
                  <a:srgbClr val="015976"/>
                </a:solidFill>
                <a:latin typeface="Arial" panose="020B0604020202020204" pitchFamily="34" charset="0"/>
                <a:ea typeface="+mj-ea"/>
                <a:cs typeface="Arial" panose="020B0604020202020204" pitchFamily="34" charset="0"/>
              </a:defRPr>
            </a:lvl1pPr>
          </a:lstStyle>
          <a:p>
            <a:r>
              <a:rPr lang="en-US"/>
              <a:t>Results</a:t>
            </a:r>
          </a:p>
        </p:txBody>
      </p:sp>
      <p:sp>
        <p:nvSpPr>
          <p:cNvPr id="4" name="TextBox 3">
            <a:extLst>
              <a:ext uri="{FF2B5EF4-FFF2-40B4-BE49-F238E27FC236}">
                <a16:creationId xmlns:a16="http://schemas.microsoft.com/office/drawing/2014/main" id="{C78FFBB0-DD58-1095-729C-A5032FBA21FC}"/>
              </a:ext>
            </a:extLst>
          </p:cNvPr>
          <p:cNvSpPr txBox="1"/>
          <p:nvPr/>
        </p:nvSpPr>
        <p:spPr>
          <a:xfrm>
            <a:off x="464778" y="1572432"/>
            <a:ext cx="4556272" cy="3970318"/>
          </a:xfrm>
          <a:prstGeom prst="rect">
            <a:avLst/>
          </a:prstGeom>
          <a:noFill/>
        </p:spPr>
        <p:txBody>
          <a:bodyPr wrap="square" rtlCol="0">
            <a:spAutoFit/>
          </a:bodyPr>
          <a:lstStyle/>
          <a:p>
            <a:pPr marL="285750" indent="-285750">
              <a:buFont typeface="Arial" panose="020B0604020202020204" pitchFamily="34" charset="0"/>
              <a:buChar char="•"/>
            </a:pPr>
            <a:r>
              <a:rPr lang="en-US"/>
              <a:t>96 simulated trajectories represented across 85 procedural steps.</a:t>
            </a:r>
          </a:p>
          <a:p>
            <a:pPr marL="285750" indent="-285750">
              <a:buFont typeface="Arial" panose="020B0604020202020204" pitchFamily="34" charset="0"/>
              <a:buChar char="•"/>
            </a:pPr>
            <a:r>
              <a:rPr lang="en-US"/>
              <a:t>Three latent modes capture 99.1% of the trajectory variance, indicating a highly compressible procedural space.</a:t>
            </a:r>
          </a:p>
          <a:p>
            <a:pPr marL="285750" indent="-285750">
              <a:buFont typeface="Arial" panose="020B0604020202020204" pitchFamily="34" charset="0"/>
              <a:buChar char="•"/>
            </a:pPr>
            <a:r>
              <a:rPr lang="en-US"/>
              <a:t>Compression ratio of 3/85 (≈4%), reducing procedural complexity while preserving essential execution behavior.</a:t>
            </a:r>
          </a:p>
          <a:p>
            <a:pPr marL="285750" indent="-285750">
              <a:buFont typeface="Arial" panose="020B0604020202020204" pitchFamily="34" charset="0"/>
              <a:buChar char="•"/>
            </a:pPr>
            <a:r>
              <a:rPr lang="en-US"/>
              <a:t>Latent semantic embeddings separate trajectories into groups with similar execution characteristics.</a:t>
            </a:r>
          </a:p>
          <a:p>
            <a:pPr marL="285750" indent="-285750">
              <a:buFont typeface="Arial" panose="020B0604020202020204" pitchFamily="34" charset="0"/>
              <a:buChar char="•"/>
            </a:pPr>
            <a:r>
              <a:rPr lang="en-US"/>
              <a:t>Step loadings identify the procedural actions that contribute most to variability across simulated scenarios.</a:t>
            </a:r>
          </a:p>
        </p:txBody>
      </p:sp>
      <p:sp>
        <p:nvSpPr>
          <p:cNvPr id="7" name="TextBox 6">
            <a:extLst>
              <a:ext uri="{FF2B5EF4-FFF2-40B4-BE49-F238E27FC236}">
                <a16:creationId xmlns:a16="http://schemas.microsoft.com/office/drawing/2014/main" id="{472D174F-7140-309E-164C-E7CB45888F92}"/>
              </a:ext>
            </a:extLst>
          </p:cNvPr>
          <p:cNvSpPr txBox="1"/>
          <p:nvPr/>
        </p:nvSpPr>
        <p:spPr>
          <a:xfrm>
            <a:off x="5426816" y="6596390"/>
            <a:ext cx="6950232" cy="261610"/>
          </a:xfrm>
          <a:prstGeom prst="rect">
            <a:avLst/>
          </a:prstGeom>
          <a:noFill/>
        </p:spPr>
        <p:txBody>
          <a:bodyPr wrap="square">
            <a:spAutoFit/>
          </a:bodyPr>
          <a:lstStyle/>
          <a:p>
            <a:r>
              <a:rPr lang="en-US" sz="1100">
                <a:solidFill>
                  <a:schemeClr val="accent6"/>
                </a:solidFill>
              </a:rPr>
              <a:t>Figure 7</a:t>
            </a:r>
            <a:r>
              <a:rPr lang="en-US" sz="1100">
                <a:solidFill>
                  <a:schemeClr val="accent6"/>
                </a:solidFill>
                <a:sym typeface="Wingdings" pitchFamily="2" charset="2"/>
              </a:rPr>
              <a:t>: (a) Singular Value Spectrum and Cumulative variance explained. (b)  Latent Semantic Analysis</a:t>
            </a:r>
            <a:r>
              <a:rPr lang="en-US" sz="1100">
                <a:solidFill>
                  <a:schemeClr val="accent6"/>
                </a:solidFill>
              </a:rPr>
              <a:t> </a:t>
            </a:r>
          </a:p>
        </p:txBody>
      </p:sp>
      <p:sp>
        <p:nvSpPr>
          <p:cNvPr id="9" name="Slide Number Placeholder 8">
            <a:extLst>
              <a:ext uri="{FF2B5EF4-FFF2-40B4-BE49-F238E27FC236}">
                <a16:creationId xmlns:a16="http://schemas.microsoft.com/office/drawing/2014/main" id="{2C19A3C1-5FCA-8EF3-1191-F68825D326D7}"/>
              </a:ext>
            </a:extLst>
          </p:cNvPr>
          <p:cNvSpPr>
            <a:spLocks noGrp="1"/>
          </p:cNvSpPr>
          <p:nvPr>
            <p:ph type="sldNum" sz="quarter" idx="12"/>
          </p:nvPr>
        </p:nvSpPr>
        <p:spPr/>
        <p:txBody>
          <a:bodyPr/>
          <a:lstStyle/>
          <a:p>
            <a:fld id="{82B577FA-F7D9-2C48-919F-F962E3BF952F}" type="slidenum">
              <a:rPr lang="en-US" smtClean="0"/>
              <a:t>8</a:t>
            </a:fld>
            <a:endParaRPr lang="en-US"/>
          </a:p>
        </p:txBody>
      </p:sp>
      <p:sp>
        <p:nvSpPr>
          <p:cNvPr id="10" name="TextBox 9">
            <a:extLst>
              <a:ext uri="{FF2B5EF4-FFF2-40B4-BE49-F238E27FC236}">
                <a16:creationId xmlns:a16="http://schemas.microsoft.com/office/drawing/2014/main" id="{AFBE5B6F-EF68-45E0-037D-8DCA9B09F1D3}"/>
              </a:ext>
            </a:extLst>
          </p:cNvPr>
          <p:cNvSpPr txBox="1"/>
          <p:nvPr/>
        </p:nvSpPr>
        <p:spPr>
          <a:xfrm>
            <a:off x="4780600" y="827803"/>
            <a:ext cx="1292432" cy="261610"/>
          </a:xfrm>
          <a:prstGeom prst="rect">
            <a:avLst/>
          </a:prstGeom>
          <a:noFill/>
        </p:spPr>
        <p:txBody>
          <a:bodyPr wrap="square">
            <a:spAutoFit/>
          </a:bodyPr>
          <a:lstStyle/>
          <a:p>
            <a:r>
              <a:rPr lang="en-US" sz="1100">
                <a:solidFill>
                  <a:schemeClr val="accent6"/>
                </a:solidFill>
                <a:sym typeface="Wingdings" pitchFamily="2" charset="2"/>
              </a:rPr>
              <a:t>(a) </a:t>
            </a:r>
            <a:r>
              <a:rPr lang="en-US" sz="1100">
                <a:solidFill>
                  <a:schemeClr val="accent6"/>
                </a:solidFill>
              </a:rPr>
              <a:t> </a:t>
            </a:r>
          </a:p>
        </p:txBody>
      </p:sp>
      <p:sp>
        <p:nvSpPr>
          <p:cNvPr id="11" name="TextBox 10">
            <a:extLst>
              <a:ext uri="{FF2B5EF4-FFF2-40B4-BE49-F238E27FC236}">
                <a16:creationId xmlns:a16="http://schemas.microsoft.com/office/drawing/2014/main" id="{9B8AA54E-80C1-0204-7E76-657241127614}"/>
              </a:ext>
            </a:extLst>
          </p:cNvPr>
          <p:cNvSpPr txBox="1"/>
          <p:nvPr/>
        </p:nvSpPr>
        <p:spPr>
          <a:xfrm>
            <a:off x="5449784" y="3162068"/>
            <a:ext cx="1292432" cy="261610"/>
          </a:xfrm>
          <a:prstGeom prst="rect">
            <a:avLst/>
          </a:prstGeom>
          <a:noFill/>
        </p:spPr>
        <p:txBody>
          <a:bodyPr wrap="square">
            <a:spAutoFit/>
          </a:bodyPr>
          <a:lstStyle/>
          <a:p>
            <a:r>
              <a:rPr lang="en-US" sz="1100">
                <a:solidFill>
                  <a:schemeClr val="accent6"/>
                </a:solidFill>
                <a:sym typeface="Wingdings" pitchFamily="2" charset="2"/>
              </a:rPr>
              <a:t>(b) </a:t>
            </a:r>
            <a:r>
              <a:rPr lang="en-US" sz="1100">
                <a:solidFill>
                  <a:schemeClr val="accent6"/>
                </a:solidFill>
              </a:rPr>
              <a:t> </a:t>
            </a:r>
          </a:p>
        </p:txBody>
      </p:sp>
    </p:spTree>
    <p:extLst>
      <p:ext uri="{BB962C8B-B14F-4D97-AF65-F5344CB8AC3E}">
        <p14:creationId xmlns:p14="http://schemas.microsoft.com/office/powerpoint/2010/main" val="2055124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3EFE5-5FBE-C66B-3940-75389C6071BB}"/>
              </a:ext>
            </a:extLst>
          </p:cNvPr>
          <p:cNvSpPr>
            <a:spLocks noGrp="1"/>
          </p:cNvSpPr>
          <p:nvPr>
            <p:ph type="title"/>
          </p:nvPr>
        </p:nvSpPr>
        <p:spPr>
          <a:xfrm>
            <a:off x="589448" y="991701"/>
            <a:ext cx="10802900" cy="635497"/>
          </a:xfrm>
        </p:spPr>
        <p:txBody>
          <a:bodyPr/>
          <a:lstStyle/>
          <a:p>
            <a:r>
              <a:rPr lang="en-US"/>
              <a:t>Results</a:t>
            </a:r>
          </a:p>
        </p:txBody>
      </p:sp>
      <p:pic>
        <p:nvPicPr>
          <p:cNvPr id="6" name="Content Placeholder 5">
            <a:extLst>
              <a:ext uri="{FF2B5EF4-FFF2-40B4-BE49-F238E27FC236}">
                <a16:creationId xmlns:a16="http://schemas.microsoft.com/office/drawing/2014/main" id="{05999D32-E745-D9ED-7BDE-3F8431ED9E8E}"/>
              </a:ext>
            </a:extLst>
          </p:cNvPr>
          <p:cNvPicPr>
            <a:picLocks noGrp="1" noChangeAspect="1"/>
          </p:cNvPicPr>
          <p:nvPr>
            <p:ph idx="1"/>
          </p:nvPr>
        </p:nvPicPr>
        <p:blipFill>
          <a:blip r:embed="rId3"/>
          <a:srcRect t="11198"/>
          <a:stretch>
            <a:fillRect/>
          </a:stretch>
        </p:blipFill>
        <p:spPr>
          <a:xfrm>
            <a:off x="4857008" y="760521"/>
            <a:ext cx="7334992" cy="2496090"/>
          </a:xfrm>
          <a:prstGeom prst="rect">
            <a:avLst/>
          </a:prstGeom>
        </p:spPr>
      </p:pic>
      <p:pic>
        <p:nvPicPr>
          <p:cNvPr id="8" name="Content Placeholder 7">
            <a:extLst>
              <a:ext uri="{FF2B5EF4-FFF2-40B4-BE49-F238E27FC236}">
                <a16:creationId xmlns:a16="http://schemas.microsoft.com/office/drawing/2014/main" id="{4D0FE3D7-BA2B-C665-42BC-A8352A034D37}"/>
              </a:ext>
            </a:extLst>
          </p:cNvPr>
          <p:cNvPicPr>
            <a:picLocks noGrp="1" noChangeAspect="1"/>
          </p:cNvPicPr>
          <p:nvPr>
            <p:ph idx="14"/>
          </p:nvPr>
        </p:nvPicPr>
        <p:blipFill>
          <a:blip r:embed="rId4"/>
          <a:stretch>
            <a:fillRect/>
          </a:stretch>
        </p:blipFill>
        <p:spPr>
          <a:xfrm>
            <a:off x="4274905" y="3350924"/>
            <a:ext cx="7917095" cy="2826592"/>
          </a:xfrm>
          <a:prstGeom prst="rect">
            <a:avLst/>
          </a:prstGeom>
        </p:spPr>
      </p:pic>
      <p:sp>
        <p:nvSpPr>
          <p:cNvPr id="3" name="TextBox 2">
            <a:extLst>
              <a:ext uri="{FF2B5EF4-FFF2-40B4-BE49-F238E27FC236}">
                <a16:creationId xmlns:a16="http://schemas.microsoft.com/office/drawing/2014/main" id="{38917BCC-46B6-91C7-6C46-3D9C0937802C}"/>
              </a:ext>
            </a:extLst>
          </p:cNvPr>
          <p:cNvSpPr txBox="1"/>
          <p:nvPr/>
        </p:nvSpPr>
        <p:spPr>
          <a:xfrm>
            <a:off x="5080660" y="6440237"/>
            <a:ext cx="6950232" cy="261610"/>
          </a:xfrm>
          <a:prstGeom prst="rect">
            <a:avLst/>
          </a:prstGeom>
          <a:noFill/>
        </p:spPr>
        <p:txBody>
          <a:bodyPr wrap="square">
            <a:spAutoFit/>
          </a:bodyPr>
          <a:lstStyle/>
          <a:p>
            <a:r>
              <a:rPr lang="en-US" sz="1100">
                <a:solidFill>
                  <a:schemeClr val="accent6"/>
                </a:solidFill>
              </a:rPr>
              <a:t>Figure 8</a:t>
            </a:r>
            <a:r>
              <a:rPr lang="en-US" sz="1100">
                <a:solidFill>
                  <a:schemeClr val="accent6"/>
                </a:solidFill>
                <a:sym typeface="Wingdings" pitchFamily="2" charset="2"/>
              </a:rPr>
              <a:t>: (a) Singular Value Spectrum and Cumulative variance explained. (b)  Latent Semantic Analysis</a:t>
            </a:r>
            <a:r>
              <a:rPr lang="en-US" sz="1100">
                <a:solidFill>
                  <a:schemeClr val="accent6"/>
                </a:solidFill>
              </a:rPr>
              <a:t> </a:t>
            </a:r>
          </a:p>
        </p:txBody>
      </p:sp>
      <p:sp>
        <p:nvSpPr>
          <p:cNvPr id="4" name="TextBox 3">
            <a:extLst>
              <a:ext uri="{FF2B5EF4-FFF2-40B4-BE49-F238E27FC236}">
                <a16:creationId xmlns:a16="http://schemas.microsoft.com/office/drawing/2014/main" id="{D2DCBF91-3FF6-999D-74A0-A166198D451B}"/>
              </a:ext>
            </a:extLst>
          </p:cNvPr>
          <p:cNvSpPr txBox="1"/>
          <p:nvPr/>
        </p:nvSpPr>
        <p:spPr>
          <a:xfrm>
            <a:off x="4780600" y="827803"/>
            <a:ext cx="1292432" cy="261610"/>
          </a:xfrm>
          <a:prstGeom prst="rect">
            <a:avLst/>
          </a:prstGeom>
          <a:noFill/>
        </p:spPr>
        <p:txBody>
          <a:bodyPr wrap="square">
            <a:spAutoFit/>
          </a:bodyPr>
          <a:lstStyle/>
          <a:p>
            <a:r>
              <a:rPr lang="en-US" sz="1100">
                <a:solidFill>
                  <a:schemeClr val="accent6"/>
                </a:solidFill>
                <a:sym typeface="Wingdings" pitchFamily="2" charset="2"/>
              </a:rPr>
              <a:t>(a) </a:t>
            </a:r>
            <a:r>
              <a:rPr lang="en-US" sz="1100">
                <a:solidFill>
                  <a:schemeClr val="accent6"/>
                </a:solidFill>
              </a:rPr>
              <a:t> </a:t>
            </a:r>
          </a:p>
        </p:txBody>
      </p:sp>
      <p:sp>
        <p:nvSpPr>
          <p:cNvPr id="5" name="TextBox 4">
            <a:extLst>
              <a:ext uri="{FF2B5EF4-FFF2-40B4-BE49-F238E27FC236}">
                <a16:creationId xmlns:a16="http://schemas.microsoft.com/office/drawing/2014/main" id="{73A14725-ABD9-3CBC-E530-604397F6E426}"/>
              </a:ext>
            </a:extLst>
          </p:cNvPr>
          <p:cNvSpPr txBox="1"/>
          <p:nvPr/>
        </p:nvSpPr>
        <p:spPr>
          <a:xfrm>
            <a:off x="4780600" y="3142843"/>
            <a:ext cx="1292432" cy="261610"/>
          </a:xfrm>
          <a:prstGeom prst="rect">
            <a:avLst/>
          </a:prstGeom>
          <a:noFill/>
        </p:spPr>
        <p:txBody>
          <a:bodyPr wrap="square">
            <a:spAutoFit/>
          </a:bodyPr>
          <a:lstStyle/>
          <a:p>
            <a:r>
              <a:rPr lang="en-US" sz="1100">
                <a:solidFill>
                  <a:schemeClr val="accent6"/>
                </a:solidFill>
                <a:sym typeface="Wingdings" pitchFamily="2" charset="2"/>
              </a:rPr>
              <a:t>(b) </a:t>
            </a:r>
            <a:r>
              <a:rPr lang="en-US" sz="1100">
                <a:solidFill>
                  <a:schemeClr val="accent6"/>
                </a:solidFill>
              </a:rPr>
              <a:t> </a:t>
            </a:r>
          </a:p>
        </p:txBody>
      </p:sp>
      <p:sp>
        <p:nvSpPr>
          <p:cNvPr id="9" name="TextBox 8">
            <a:extLst>
              <a:ext uri="{FF2B5EF4-FFF2-40B4-BE49-F238E27FC236}">
                <a16:creationId xmlns:a16="http://schemas.microsoft.com/office/drawing/2014/main" id="{8651D606-86E0-ACBB-D4A9-F2C6EFB85B98}"/>
              </a:ext>
            </a:extLst>
          </p:cNvPr>
          <p:cNvSpPr txBox="1"/>
          <p:nvPr/>
        </p:nvSpPr>
        <p:spPr>
          <a:xfrm>
            <a:off x="464778" y="1572432"/>
            <a:ext cx="4107222" cy="4801314"/>
          </a:xfrm>
          <a:prstGeom prst="rect">
            <a:avLst/>
          </a:prstGeom>
          <a:noFill/>
        </p:spPr>
        <p:txBody>
          <a:bodyPr wrap="square" rtlCol="0">
            <a:spAutoFit/>
          </a:bodyPr>
          <a:lstStyle/>
          <a:p>
            <a:pPr marL="285750" indent="-285750">
              <a:buFont typeface="Arial" panose="020B0604020202020204" pitchFamily="34" charset="0"/>
              <a:buChar char="•"/>
            </a:pPr>
            <a:r>
              <a:rPr lang="en-US"/>
              <a:t>21 minimal cut sets represented across 21 procedural steps.</a:t>
            </a:r>
          </a:p>
          <a:p>
            <a:pPr marL="285750" indent="-285750">
              <a:buFont typeface="Arial" panose="020B0604020202020204" pitchFamily="34" charset="0"/>
              <a:buChar char="•"/>
            </a:pPr>
            <a:r>
              <a:rPr lang="en-US"/>
              <a:t>Six latent modes capture essentially 100% of the procedural variance, yielding a 71% reduction in dimensionality.</a:t>
            </a:r>
          </a:p>
          <a:p>
            <a:pPr marL="285750" indent="-285750">
              <a:buFont typeface="Arial" panose="020B0604020202020204" pitchFamily="34" charset="0"/>
              <a:buChar char="•"/>
            </a:pPr>
            <a:r>
              <a:rPr lang="en-US"/>
              <a:t>Latent semantic embeddings group cut sets with similar procedural failure characteristics.</a:t>
            </a:r>
          </a:p>
          <a:p>
            <a:pPr marL="285750" indent="-285750">
              <a:buFont typeface="Arial" panose="020B0604020202020204" pitchFamily="34" charset="0"/>
              <a:buChar char="•"/>
            </a:pPr>
            <a:r>
              <a:rPr lang="en-US"/>
              <a:t>Dominant latent patterns identify recurring combinations of procedural steps across failure scenarios.</a:t>
            </a:r>
          </a:p>
          <a:p>
            <a:pPr marL="285750" indent="-285750">
              <a:buFont typeface="Arial" panose="020B0604020202020204" pitchFamily="34" charset="0"/>
              <a:buChar char="•"/>
            </a:pPr>
            <a:r>
              <a:rPr lang="en-US"/>
              <a:t>Step importance analysis highlights the procedural actions that contribute most to cut-set variability.</a:t>
            </a:r>
          </a:p>
        </p:txBody>
      </p:sp>
      <p:sp>
        <p:nvSpPr>
          <p:cNvPr id="11" name="Slide Number Placeholder 10">
            <a:extLst>
              <a:ext uri="{FF2B5EF4-FFF2-40B4-BE49-F238E27FC236}">
                <a16:creationId xmlns:a16="http://schemas.microsoft.com/office/drawing/2014/main" id="{0A9CA43B-103F-549F-09CD-9D04FF40DC8E}"/>
              </a:ext>
            </a:extLst>
          </p:cNvPr>
          <p:cNvSpPr>
            <a:spLocks noGrp="1"/>
          </p:cNvSpPr>
          <p:nvPr>
            <p:ph type="sldNum" sz="quarter" idx="12"/>
          </p:nvPr>
        </p:nvSpPr>
        <p:spPr/>
        <p:txBody>
          <a:bodyPr/>
          <a:lstStyle/>
          <a:p>
            <a:fld id="{82B577FA-F7D9-2C48-919F-F962E3BF952F}" type="slidenum">
              <a:rPr lang="en-US" smtClean="0"/>
              <a:t>9</a:t>
            </a:fld>
            <a:endParaRPr lang="en-US"/>
          </a:p>
        </p:txBody>
      </p:sp>
    </p:spTree>
    <p:extLst>
      <p:ext uri="{BB962C8B-B14F-4D97-AF65-F5344CB8AC3E}">
        <p14:creationId xmlns:p14="http://schemas.microsoft.com/office/powerpoint/2010/main" val="133129365"/>
      </p:ext>
    </p:extLst>
  </p:cSld>
  <p:clrMapOvr>
    <a:masterClrMapping/>
  </p:clrMapOvr>
</p:sld>
</file>

<file path=ppt/theme/theme1.xml><?xml version="1.0" encoding="utf-8"?>
<a:theme xmlns:a="http://schemas.openxmlformats.org/drawingml/2006/main" name="INL 2020">
  <a:themeElements>
    <a:clrScheme name="LWRS">
      <a:dk1>
        <a:srgbClr val="3B3A3C"/>
      </a:dk1>
      <a:lt1>
        <a:srgbClr val="FFFFFF"/>
      </a:lt1>
      <a:dk2>
        <a:srgbClr val="015976"/>
      </a:dk2>
      <a:lt2>
        <a:srgbClr val="0595D3"/>
      </a:lt2>
      <a:accent1>
        <a:srgbClr val="8EC423"/>
      </a:accent1>
      <a:accent2>
        <a:srgbClr val="0595D3"/>
      </a:accent2>
      <a:accent3>
        <a:srgbClr val="07519E"/>
      </a:accent3>
      <a:accent4>
        <a:srgbClr val="B2CDD6"/>
      </a:accent4>
      <a:accent5>
        <a:srgbClr val="D9E6EB"/>
      </a:accent5>
      <a:accent6>
        <a:srgbClr val="58595B"/>
      </a:accent6>
      <a:hlink>
        <a:srgbClr val="7F7F7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WRS_Template" id="{1AB31EFC-4F02-D14F-96E5-C17B20689C74}" vid="{B10D23F5-11B2-0048-B17A-F2363629F4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f083df3-8530-4810-8d65-e978bb4f9e08">
      <Terms xmlns="http://schemas.microsoft.com/office/infopath/2007/PartnerControls"/>
    </lcf76f155ced4ddcb4097134ff3c332f>
    <TaxCatchAll xmlns="ca77b916-f394-4de9-b274-c15ee863863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2FED9B871426D40BC7E078382C9B5C2" ma:contentTypeVersion="15" ma:contentTypeDescription="Create a new document." ma:contentTypeScope="" ma:versionID="9814b7371e4d8613a1ac291a0b137dad">
  <xsd:schema xmlns:xsd="http://www.w3.org/2001/XMLSchema" xmlns:xs="http://www.w3.org/2001/XMLSchema" xmlns:p="http://schemas.microsoft.com/office/2006/metadata/properties" xmlns:ns2="df083df3-8530-4810-8d65-e978bb4f9e08" xmlns:ns3="ca77b916-f394-4de9-b274-c15ee8638632" xmlns:ns4="2ba85f16-a3cb-49f0-bbd9-27ded736f9c2" targetNamespace="http://schemas.microsoft.com/office/2006/metadata/properties" ma:root="true" ma:fieldsID="cdf5201e5be6fc5570d4c3653e782f8e" ns2:_="" ns3:_="" ns4:_="">
    <xsd:import namespace="df083df3-8530-4810-8d65-e978bb4f9e08"/>
    <xsd:import namespace="ca77b916-f394-4de9-b274-c15ee8638632"/>
    <xsd:import namespace="2ba85f16-a3cb-49f0-bbd9-27ded736f9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4:SharedWithUsers" minOccurs="0"/>
                <xsd:element ref="ns4:SharedWithDetails"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083df3-8530-4810-8d65-e978bb4f9e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b78db39-37aa-4e28-bb7e-9642684d42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77b916-f394-4de9-b274-c15ee863863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15a371ae-6e0d-4043-a037-b57d231e99e8}" ma:internalName="TaxCatchAll" ma:showField="CatchAllData" ma:web="2ba85f16-a3cb-49f0-bbd9-27ded736f9c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ba85f16-a3cb-49f0-bbd9-27ded736f9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E72521-46AD-4BAF-8AA5-1067FA401909}">
  <ds:schemaRefs>
    <ds:schemaRef ds:uri="http://schemas.microsoft.com/office/2006/metadata/properties"/>
    <ds:schemaRef ds:uri="2ba85f16-a3cb-49f0-bbd9-27ded736f9c2"/>
    <ds:schemaRef ds:uri="http://purl.org/dc/dcmitype/"/>
    <ds:schemaRef ds:uri="http://purl.org/dc/elements/1.1/"/>
    <ds:schemaRef ds:uri="http://schemas.microsoft.com/office/2006/documentManagement/types"/>
    <ds:schemaRef ds:uri="http://schemas.microsoft.com/office/infopath/2007/PartnerControls"/>
    <ds:schemaRef ds:uri="http://purl.org/dc/terms/"/>
    <ds:schemaRef ds:uri="ca77b916-f394-4de9-b274-c15ee8638632"/>
    <ds:schemaRef ds:uri="http://schemas.openxmlformats.org/package/2006/metadata/core-properties"/>
    <ds:schemaRef ds:uri="df083df3-8530-4810-8d65-e978bb4f9e08"/>
    <ds:schemaRef ds:uri="http://www.w3.org/XML/1998/namespace"/>
  </ds:schemaRefs>
</ds:datastoreItem>
</file>

<file path=customXml/itemProps2.xml><?xml version="1.0" encoding="utf-8"?>
<ds:datastoreItem xmlns:ds="http://schemas.openxmlformats.org/officeDocument/2006/customXml" ds:itemID="{1B45FB15-B728-444C-9191-36D3E851B513}">
  <ds:schemaRefs>
    <ds:schemaRef ds:uri="2ba85f16-a3cb-49f0-bbd9-27ded736f9c2"/>
    <ds:schemaRef ds:uri="ca77b916-f394-4de9-b274-c15ee8638632"/>
    <ds:schemaRef ds:uri="df083df3-8530-4810-8d65-e978bb4f9e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B987B27-07C2-425E-9FC8-8EB9D2FCBB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INL 2020</Template>
  <TotalTime>0</TotalTime>
  <Words>2531</Words>
  <Application>Microsoft Macintosh PowerPoint</Application>
  <PresentationFormat>Widescreen</PresentationFormat>
  <Paragraphs>123</Paragraphs>
  <Slides>12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Cambria Math</vt:lpstr>
      <vt:lpstr>Myriad Pro Cond</vt:lpstr>
      <vt:lpstr>Source Sans Pro</vt:lpstr>
      <vt:lpstr>Wingdings</vt:lpstr>
      <vt:lpstr>INL 2020</vt:lpstr>
      <vt:lpstr>PowerPoint Presentation</vt:lpstr>
      <vt:lpstr>Introduction – Unstructured Paper Procedures</vt:lpstr>
      <vt:lpstr>Introduction - Efforts to Digitize Procedures </vt:lpstr>
      <vt:lpstr>Objective -  Reduced Order Modeling of Procedures</vt:lpstr>
      <vt:lpstr>Methodology – From digitization to execution analysis</vt:lpstr>
      <vt:lpstr>Methodology – Trajectory based representation of Cut-Sets</vt:lpstr>
      <vt:lpstr>Methodology – Singular Value Decomposition (SVD)</vt:lpstr>
      <vt:lpstr>PowerPoint Presentation</vt:lpstr>
      <vt:lpstr>Results</vt:lpstr>
      <vt:lpstr>Conclusion and Outlook</vt:lpstr>
      <vt:lpstr>Backup 1: GP and EOP</vt:lpstr>
      <vt:lpstr>Backup 2: PRA cut-set Matrix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Niharika Karnik</dc:creator>
  <cp:keywords/>
  <dc:description/>
  <cp:lastModifiedBy>Niharika Karnik</cp:lastModifiedBy>
  <cp:revision>1</cp:revision>
  <cp:lastPrinted>2023-01-12T16:07:07Z</cp:lastPrinted>
  <dcterms:created xsi:type="dcterms:W3CDTF">2026-07-06T21:19:44Z</dcterms:created>
  <dcterms:modified xsi:type="dcterms:W3CDTF">2026-07-22T14:25:39Z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0x01010042FED9B871426D40BC7E078382C9B5C2</vt:lpwstr>
  </property>
  <property fmtid="{D5CDD505-2E9C-101B-9397-08002B2CF9AE}" pid="3" name="MediaServiceImageTags">
    <vt:lpwstr/>
  </property>
</Properties>
</file>