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4"/>
  </p:sldMasterIdLst>
  <p:notesMasterIdLst>
    <p:notesMasterId r:id="rId23"/>
  </p:notesMasterIdLst>
  <p:handoutMasterIdLst>
    <p:handoutMasterId r:id="rId24"/>
  </p:handoutMasterIdLst>
  <p:sldIdLst>
    <p:sldId id="4195" r:id="rId5"/>
    <p:sldId id="4190" r:id="rId6"/>
    <p:sldId id="4204" r:id="rId7"/>
    <p:sldId id="4207" r:id="rId8"/>
    <p:sldId id="4206" r:id="rId9"/>
    <p:sldId id="4209" r:id="rId10"/>
    <p:sldId id="4210" r:id="rId11"/>
    <p:sldId id="4212" r:id="rId12"/>
    <p:sldId id="4211" r:id="rId13"/>
    <p:sldId id="4213" r:id="rId14"/>
    <p:sldId id="4215" r:id="rId15"/>
    <p:sldId id="257" r:id="rId16"/>
    <p:sldId id="4197" r:id="rId17"/>
    <p:sldId id="4216" r:id="rId18"/>
    <p:sldId id="4220" r:id="rId19"/>
    <p:sldId id="4217" r:id="rId20"/>
    <p:sldId id="4218" r:id="rId21"/>
    <p:sldId id="421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andia Brand &amp; Slide Guide (Delete)" id="{CC200BBE-4064-BF49-B4E5-63039981F78F}">
          <p14:sldIdLst>
            <p14:sldId id="4195"/>
            <p14:sldId id="4190"/>
            <p14:sldId id="4204"/>
            <p14:sldId id="4207"/>
            <p14:sldId id="4206"/>
            <p14:sldId id="4209"/>
            <p14:sldId id="4210"/>
            <p14:sldId id="4212"/>
            <p14:sldId id="4211"/>
            <p14:sldId id="4213"/>
            <p14:sldId id="4215"/>
            <p14:sldId id="257"/>
            <p14:sldId id="4197"/>
            <p14:sldId id="4216"/>
            <p14:sldId id="4220"/>
            <p14:sldId id="4217"/>
          </p14:sldIdLst>
        </p14:section>
        <p14:section name="Default" id="{034B0B4A-A529-6E42-B287-18AA63B3BB8E}">
          <p14:sldIdLst>
            <p14:sldId id="4218"/>
            <p14:sldId id="4219"/>
          </p14:sldIdLst>
        </p14:section>
      </p14:sectionLst>
    </p:ext>
    <p:ext uri="{EFAFB233-063F-42B5-8137-9DF3F51BA10A}">
      <p15:sldGuideLst xmlns:p15="http://schemas.microsoft.com/office/powerpoint/2012/main">
        <p15:guide id="2" pos="3816" userDrawn="1">
          <p15:clr>
            <a:srgbClr val="A4A3A4"/>
          </p15:clr>
        </p15:guide>
        <p15:guide id="3" orient="horz" pos="2160">
          <p15:clr>
            <a:srgbClr val="A4A3A4"/>
          </p15:clr>
        </p15:guide>
        <p15:guide id="4" orient="horz" pos="290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8F7A4B-C62F-EC21-663D-133671E8DD6F}" name="Hecht, Ethan Starling" initials="EH" userId="S::ehecht@sandia.gov::ed6321c1-a1a7-42ac-bacb-e8a925f80d51" providerId="AD"/>
  <p188:author id="{164D42C2-309A-18E8-7E24-632633859A58}" name="Miletic, Marina" initials="MM" userId="S::mmileti@sandia.gov::e2dcf55b-646b-4761-8dfb-32a488f5eb9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C8EA0"/>
    <a:srgbClr val="00ADD0"/>
    <a:srgbClr val="011C32"/>
    <a:srgbClr val="02143C"/>
    <a:srgbClr val="E8EEFF"/>
    <a:srgbClr val="0214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6BB3AA-2CD6-4136-B722-222C4911EF15}" v="19" dt="2026-07-16T19:20:00.0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911" autoAdjust="0"/>
  </p:normalViewPr>
  <p:slideViewPr>
    <p:cSldViewPr snapToGrid="0">
      <p:cViewPr varScale="1">
        <p:scale>
          <a:sx n="125" d="100"/>
          <a:sy n="125" d="100"/>
        </p:scale>
        <p:origin x="1614" y="330"/>
      </p:cViewPr>
      <p:guideLst>
        <p:guide pos="3816"/>
        <p:guide orient="horz" pos="2160"/>
        <p:guide orient="horz" pos="2904"/>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letic, Marina" userId="e2dcf55b-646b-4761-8dfb-32a488f5eb94" providerId="ADAL" clId="{7CE64BE4-9E9E-4AF5-B780-2C2BD2E889AA}"/>
    <pc:docChg chg="undo redo custSel modSld">
      <pc:chgData name="Miletic, Marina" userId="e2dcf55b-646b-4761-8dfb-32a488f5eb94" providerId="ADAL" clId="{7CE64BE4-9E9E-4AF5-B780-2C2BD2E889AA}" dt="2026-07-14T17:35:28.768" v="737"/>
      <pc:docMkLst>
        <pc:docMk/>
      </pc:docMkLst>
      <pc:sldChg chg="modNotesTx">
        <pc:chgData name="Miletic, Marina" userId="e2dcf55b-646b-4761-8dfb-32a488f5eb94" providerId="ADAL" clId="{7CE64BE4-9E9E-4AF5-B780-2C2BD2E889AA}" dt="2026-07-14T16:36:04.139" v="732" actId="20577"/>
        <pc:sldMkLst>
          <pc:docMk/>
          <pc:sldMk cId="1366492255" sldId="257"/>
        </pc:sldMkLst>
      </pc:sldChg>
      <pc:sldChg chg="modSp mod">
        <pc:chgData name="Miletic, Marina" userId="e2dcf55b-646b-4761-8dfb-32a488f5eb94" providerId="ADAL" clId="{7CE64BE4-9E9E-4AF5-B780-2C2BD2E889AA}" dt="2026-07-14T17:35:28.768" v="737"/>
        <pc:sldMkLst>
          <pc:docMk/>
          <pc:sldMk cId="1618533166" sldId="4195"/>
        </pc:sldMkLst>
        <pc:spChg chg="mod">
          <ac:chgData name="Miletic, Marina" userId="e2dcf55b-646b-4761-8dfb-32a488f5eb94" providerId="ADAL" clId="{7CE64BE4-9E9E-4AF5-B780-2C2BD2E889AA}" dt="2026-07-14T16:09:17.035" v="224" actId="14100"/>
          <ac:spMkLst>
            <pc:docMk/>
            <pc:sldMk cId="1618533166" sldId="4195"/>
            <ac:spMk id="2" creationId="{A8E34B98-CBD4-277B-81C9-053B9B83601D}"/>
          </ac:spMkLst>
        </pc:spChg>
        <pc:spChg chg="mod">
          <ac:chgData name="Miletic, Marina" userId="e2dcf55b-646b-4761-8dfb-32a488f5eb94" providerId="ADAL" clId="{7CE64BE4-9E9E-4AF5-B780-2C2BD2E889AA}" dt="2026-07-14T17:35:28.768" v="737"/>
          <ac:spMkLst>
            <pc:docMk/>
            <pc:sldMk cId="1618533166" sldId="4195"/>
            <ac:spMk id="5" creationId="{E5C872E2-7132-2E37-1ECD-461908DE43C6}"/>
          </ac:spMkLst>
        </pc:spChg>
      </pc:sldChg>
      <pc:sldChg chg="modSp mod">
        <pc:chgData name="Miletic, Marina" userId="e2dcf55b-646b-4761-8dfb-32a488f5eb94" providerId="ADAL" clId="{7CE64BE4-9E9E-4AF5-B780-2C2BD2E889AA}" dt="2026-07-14T16:11:56.457" v="396" actId="20577"/>
        <pc:sldMkLst>
          <pc:docMk/>
          <pc:sldMk cId="1803651346" sldId="4204"/>
        </pc:sldMkLst>
        <pc:spChg chg="mod">
          <ac:chgData name="Miletic, Marina" userId="e2dcf55b-646b-4761-8dfb-32a488f5eb94" providerId="ADAL" clId="{7CE64BE4-9E9E-4AF5-B780-2C2BD2E889AA}" dt="2026-07-14T16:11:56.457" v="396" actId="20577"/>
          <ac:spMkLst>
            <pc:docMk/>
            <pc:sldMk cId="1803651346" sldId="4204"/>
            <ac:spMk id="4" creationId="{D8CFBE34-E8C8-8694-DF10-83D87CDFC87E}"/>
          </ac:spMkLst>
        </pc:spChg>
        <pc:spChg chg="mod">
          <ac:chgData name="Miletic, Marina" userId="e2dcf55b-646b-4761-8dfb-32a488f5eb94" providerId="ADAL" clId="{7CE64BE4-9E9E-4AF5-B780-2C2BD2E889AA}" dt="2026-07-14T16:10:14.539" v="229" actId="20577"/>
          <ac:spMkLst>
            <pc:docMk/>
            <pc:sldMk cId="1803651346" sldId="4204"/>
            <ac:spMk id="35" creationId="{909C0A45-BB0A-1A27-80E1-AD61069922AC}"/>
          </ac:spMkLst>
        </pc:spChg>
      </pc:sldChg>
      <pc:sldChg chg="modNotesTx">
        <pc:chgData name="Miletic, Marina" userId="e2dcf55b-646b-4761-8dfb-32a488f5eb94" providerId="ADAL" clId="{7CE64BE4-9E9E-4AF5-B780-2C2BD2E889AA}" dt="2026-07-14T16:12:48.692" v="420" actId="20577"/>
        <pc:sldMkLst>
          <pc:docMk/>
          <pc:sldMk cId="1433079839" sldId="4212"/>
        </pc:sldMkLst>
      </pc:sldChg>
      <pc:sldChg chg="modNotesTx">
        <pc:chgData name="Miletic, Marina" userId="e2dcf55b-646b-4761-8dfb-32a488f5eb94" providerId="ADAL" clId="{7CE64BE4-9E9E-4AF5-B780-2C2BD2E889AA}" dt="2026-07-14T16:16:01.255" v="427" actId="20577"/>
        <pc:sldMkLst>
          <pc:docMk/>
          <pc:sldMk cId="3016633089" sldId="4213"/>
        </pc:sldMkLst>
      </pc:sldChg>
      <pc:sldChg chg="modSp mod modNotesTx">
        <pc:chgData name="Miletic, Marina" userId="e2dcf55b-646b-4761-8dfb-32a488f5eb94" providerId="ADAL" clId="{7CE64BE4-9E9E-4AF5-B780-2C2BD2E889AA}" dt="2026-07-14T16:17:15.978" v="532" actId="14100"/>
        <pc:sldMkLst>
          <pc:docMk/>
          <pc:sldMk cId="3546234193" sldId="4215"/>
        </pc:sldMkLst>
        <pc:spChg chg="mod">
          <ac:chgData name="Miletic, Marina" userId="e2dcf55b-646b-4761-8dfb-32a488f5eb94" providerId="ADAL" clId="{7CE64BE4-9E9E-4AF5-B780-2C2BD2E889AA}" dt="2026-07-14T16:17:15.978" v="532" actId="14100"/>
          <ac:spMkLst>
            <pc:docMk/>
            <pc:sldMk cId="3546234193" sldId="4215"/>
            <ac:spMk id="7" creationId="{FBE2FEA9-93AF-9018-0E43-D4DBB28FD3F4}"/>
          </ac:spMkLst>
        </pc:spChg>
      </pc:sldChg>
      <pc:sldChg chg="modSp mod modNotesTx">
        <pc:chgData name="Miletic, Marina" userId="e2dcf55b-646b-4761-8dfb-32a488f5eb94" providerId="ADAL" clId="{7CE64BE4-9E9E-4AF5-B780-2C2BD2E889AA}" dt="2026-07-14T16:27:06.331" v="728" actId="20577"/>
        <pc:sldMkLst>
          <pc:docMk/>
          <pc:sldMk cId="3342610131" sldId="4216"/>
        </pc:sldMkLst>
        <pc:spChg chg="mod">
          <ac:chgData name="Miletic, Marina" userId="e2dcf55b-646b-4761-8dfb-32a488f5eb94" providerId="ADAL" clId="{7CE64BE4-9E9E-4AF5-B780-2C2BD2E889AA}" dt="2026-07-14T16:22:06.558" v="544" actId="1076"/>
          <ac:spMkLst>
            <pc:docMk/>
            <pc:sldMk cId="3342610131" sldId="4216"/>
            <ac:spMk id="3" creationId="{DFCFFABD-5CA9-893E-07C9-1CA5999F719E}"/>
          </ac:spMkLst>
        </pc:spChg>
        <pc:spChg chg="mod">
          <ac:chgData name="Miletic, Marina" userId="e2dcf55b-646b-4761-8dfb-32a488f5eb94" providerId="ADAL" clId="{7CE64BE4-9E9E-4AF5-B780-2C2BD2E889AA}" dt="2026-07-14T16:22:04.270" v="543" actId="14100"/>
          <ac:spMkLst>
            <pc:docMk/>
            <pc:sldMk cId="3342610131" sldId="4216"/>
            <ac:spMk id="5" creationId="{13FEDA8F-DF9E-7013-E6DE-1C7DA6604A5F}"/>
          </ac:spMkLst>
        </pc:spChg>
        <pc:spChg chg="mod">
          <ac:chgData name="Miletic, Marina" userId="e2dcf55b-646b-4761-8dfb-32a488f5eb94" providerId="ADAL" clId="{7CE64BE4-9E9E-4AF5-B780-2C2BD2E889AA}" dt="2026-07-14T16:21:45.632" v="542" actId="14100"/>
          <ac:spMkLst>
            <pc:docMk/>
            <pc:sldMk cId="3342610131" sldId="4216"/>
            <ac:spMk id="48" creationId="{E6E15227-235E-76E4-6F23-875387E611D3}"/>
          </ac:spMkLst>
        </pc:spChg>
      </pc:sldChg>
      <pc:sldChg chg="modSp">
        <pc:chgData name="Miletic, Marina" userId="e2dcf55b-646b-4761-8dfb-32a488f5eb94" providerId="ADAL" clId="{7CE64BE4-9E9E-4AF5-B780-2C2BD2E889AA}" dt="2026-07-14T16:30:04.284" v="731" actId="20577"/>
        <pc:sldMkLst>
          <pc:docMk/>
          <pc:sldMk cId="1658307814" sldId="4217"/>
        </pc:sldMkLst>
        <pc:spChg chg="mod">
          <ac:chgData name="Miletic, Marina" userId="e2dcf55b-646b-4761-8dfb-32a488f5eb94" providerId="ADAL" clId="{7CE64BE4-9E9E-4AF5-B780-2C2BD2E889AA}" dt="2026-07-14T16:30:04.284" v="731" actId="20577"/>
          <ac:spMkLst>
            <pc:docMk/>
            <pc:sldMk cId="1658307814" sldId="4217"/>
            <ac:spMk id="34" creationId="{F57B542A-3BCF-8E43-1D8A-D9082A1D0539}"/>
          </ac:spMkLst>
        </pc:spChg>
      </pc:sldChg>
      <pc:sldChg chg="modNotesTx">
        <pc:chgData name="Miletic, Marina" userId="e2dcf55b-646b-4761-8dfb-32a488f5eb94" providerId="ADAL" clId="{7CE64BE4-9E9E-4AF5-B780-2C2BD2E889AA}" dt="2026-07-13T23:09:30.382" v="208" actId="20577"/>
        <pc:sldMkLst>
          <pc:docMk/>
          <pc:sldMk cId="673741077" sldId="4218"/>
        </pc:sldMkLst>
      </pc:sldChg>
      <pc:sldChg chg="modNotesTx">
        <pc:chgData name="Miletic, Marina" userId="e2dcf55b-646b-4761-8dfb-32a488f5eb94" providerId="ADAL" clId="{7CE64BE4-9E9E-4AF5-B780-2C2BD2E889AA}" dt="2026-07-13T23:09:35.949" v="222" actId="20577"/>
        <pc:sldMkLst>
          <pc:docMk/>
          <pc:sldMk cId="2165729277" sldId="4219"/>
        </pc:sldMkLst>
      </pc:sldChg>
    </pc:docChg>
  </pc:docChgLst>
  <pc:docChgLst>
    <pc:chgData name="Miletic, Marina" userId="e2dcf55b-646b-4761-8dfb-32a488f5eb94" providerId="ADAL" clId="{2AEC9405-BB7C-4E43-8A7A-89DDFCDB06DB}"/>
    <pc:docChg chg="modSld">
      <pc:chgData name="Miletic, Marina" userId="e2dcf55b-646b-4761-8dfb-32a488f5eb94" providerId="ADAL" clId="{2AEC9405-BB7C-4E43-8A7A-89DDFCDB06DB}" dt="2026-07-16T19:20:04.917" v="19" actId="1076"/>
      <pc:docMkLst>
        <pc:docMk/>
      </pc:docMkLst>
      <pc:sldChg chg="modSp mod">
        <pc:chgData name="Miletic, Marina" userId="e2dcf55b-646b-4761-8dfb-32a488f5eb94" providerId="ADAL" clId="{2AEC9405-BB7C-4E43-8A7A-89DDFCDB06DB}" dt="2026-07-16T19:20:04.917" v="19" actId="1076"/>
        <pc:sldMkLst>
          <pc:docMk/>
          <pc:sldMk cId="2165729277" sldId="4219"/>
        </pc:sldMkLst>
        <pc:spChg chg="mod">
          <ac:chgData name="Miletic, Marina" userId="e2dcf55b-646b-4761-8dfb-32a488f5eb94" providerId="ADAL" clId="{2AEC9405-BB7C-4E43-8A7A-89DDFCDB06DB}" dt="2026-07-16T19:20:04.917" v="19" actId="1076"/>
          <ac:spMkLst>
            <pc:docMk/>
            <pc:sldMk cId="2165729277" sldId="4219"/>
            <ac:spMk id="5" creationId="{1A95A68B-9364-5AE5-6B60-1EA2E5D0F3D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33435C-FD1B-4231-9226-D66D20074B26}"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en-US"/>
        </a:p>
      </dgm:t>
    </dgm:pt>
    <dgm:pt modelId="{9CB422F0-9417-45C8-9E27-8E2F61AA91F9}">
      <dgm:prSet phldrT="[Text]" phldr="0"/>
      <dgm:spPr/>
      <dgm:t>
        <a:bodyPr/>
        <a:lstStyle/>
        <a:p>
          <a:r>
            <a:rPr lang="en-US" b="1"/>
            <a:t>Physics of Hydrogen</a:t>
          </a:r>
        </a:p>
        <a:p>
          <a:r>
            <a:rPr lang="en-US"/>
            <a:t>The history of liquid hydrogen empirical studies</a:t>
          </a:r>
        </a:p>
      </dgm:t>
    </dgm:pt>
    <dgm:pt modelId="{EE59390E-C980-47FD-8BEC-F477CF259BE1}" type="parTrans" cxnId="{7DBCC731-C1DC-4661-9F5A-5C7D3BAD3D38}">
      <dgm:prSet/>
      <dgm:spPr/>
      <dgm:t>
        <a:bodyPr/>
        <a:lstStyle/>
        <a:p>
          <a:endParaRPr lang="en-US"/>
        </a:p>
      </dgm:t>
    </dgm:pt>
    <dgm:pt modelId="{73462416-8A07-4E4E-8BF1-5A35FD329F04}" type="sibTrans" cxnId="{7DBCC731-C1DC-4661-9F5A-5C7D3BAD3D38}">
      <dgm:prSet/>
      <dgm:spPr/>
      <dgm:t>
        <a:bodyPr/>
        <a:lstStyle/>
        <a:p>
          <a:endParaRPr lang="en-US"/>
        </a:p>
      </dgm:t>
    </dgm:pt>
    <dgm:pt modelId="{6F0F63A7-D1D3-466A-ADDA-31606A4310A2}">
      <dgm:prSet phldrT="[Text]" phldr="0"/>
      <dgm:spPr>
        <a:ln>
          <a:noFill/>
        </a:ln>
      </dgm:spPr>
      <dgm:t>
        <a:bodyPr/>
        <a:lstStyle/>
        <a:p>
          <a:r>
            <a:rPr lang="en-US" b="1"/>
            <a:t>Liquid Hydrogen Risks</a:t>
          </a:r>
        </a:p>
        <a:p>
          <a:r>
            <a:rPr lang="en-US"/>
            <a:t>The variables that influence liquid hydrogen pooling</a:t>
          </a:r>
        </a:p>
      </dgm:t>
    </dgm:pt>
    <dgm:pt modelId="{4E386AB8-3D76-4C87-8508-47BA88149136}" type="parTrans" cxnId="{2410F58B-D141-4A10-A16E-912275798932}">
      <dgm:prSet/>
      <dgm:spPr/>
      <dgm:t>
        <a:bodyPr/>
        <a:lstStyle/>
        <a:p>
          <a:endParaRPr lang="en-US"/>
        </a:p>
      </dgm:t>
    </dgm:pt>
    <dgm:pt modelId="{68865F43-0307-44F2-A5F1-463B0BDCDD6D}" type="sibTrans" cxnId="{2410F58B-D141-4A10-A16E-912275798932}">
      <dgm:prSet/>
      <dgm:spPr/>
      <dgm:t>
        <a:bodyPr/>
        <a:lstStyle/>
        <a:p>
          <a:endParaRPr lang="en-US"/>
        </a:p>
      </dgm:t>
    </dgm:pt>
    <dgm:pt modelId="{4CC7C1AE-3746-4A0A-B384-545FAF61F486}" type="pres">
      <dgm:prSet presAssocID="{1C33435C-FD1B-4231-9226-D66D20074B26}" presName="Name0" presStyleCnt="0">
        <dgm:presLayoutVars>
          <dgm:dir/>
          <dgm:resizeHandles val="exact"/>
        </dgm:presLayoutVars>
      </dgm:prSet>
      <dgm:spPr/>
    </dgm:pt>
    <dgm:pt modelId="{28CEDB62-1335-4DA5-87C6-8BA977C2CB0F}" type="pres">
      <dgm:prSet presAssocID="{9CB422F0-9417-45C8-9E27-8E2F61AA91F9}" presName="Name5" presStyleLbl="vennNode1" presStyleIdx="0" presStyleCnt="2">
        <dgm:presLayoutVars>
          <dgm:bulletEnabled val="1"/>
        </dgm:presLayoutVars>
      </dgm:prSet>
      <dgm:spPr/>
    </dgm:pt>
    <dgm:pt modelId="{7CEA39F5-AB5C-44CB-898F-64D550EACB4E}" type="pres">
      <dgm:prSet presAssocID="{73462416-8A07-4E4E-8BF1-5A35FD329F04}" presName="space" presStyleCnt="0"/>
      <dgm:spPr/>
    </dgm:pt>
    <dgm:pt modelId="{8460AFE3-A14C-401A-9C6C-9E78D53BC62B}" type="pres">
      <dgm:prSet presAssocID="{6F0F63A7-D1D3-466A-ADDA-31606A4310A2}" presName="Name5" presStyleLbl="vennNode1" presStyleIdx="1" presStyleCnt="2">
        <dgm:presLayoutVars>
          <dgm:bulletEnabled val="1"/>
        </dgm:presLayoutVars>
      </dgm:prSet>
      <dgm:spPr/>
    </dgm:pt>
  </dgm:ptLst>
  <dgm:cxnLst>
    <dgm:cxn modelId="{90DF4915-42CA-49B2-BEAC-2C7A1BD03613}" type="presOf" srcId="{9CB422F0-9417-45C8-9E27-8E2F61AA91F9}" destId="{28CEDB62-1335-4DA5-87C6-8BA977C2CB0F}" srcOrd="0" destOrd="0" presId="urn:microsoft.com/office/officeart/2005/8/layout/venn3"/>
    <dgm:cxn modelId="{07539921-28D1-47E9-8964-E79539E01327}" type="presOf" srcId="{6F0F63A7-D1D3-466A-ADDA-31606A4310A2}" destId="{8460AFE3-A14C-401A-9C6C-9E78D53BC62B}" srcOrd="0" destOrd="0" presId="urn:microsoft.com/office/officeart/2005/8/layout/venn3"/>
    <dgm:cxn modelId="{7DBCC731-C1DC-4661-9F5A-5C7D3BAD3D38}" srcId="{1C33435C-FD1B-4231-9226-D66D20074B26}" destId="{9CB422F0-9417-45C8-9E27-8E2F61AA91F9}" srcOrd="0" destOrd="0" parTransId="{EE59390E-C980-47FD-8BEC-F477CF259BE1}" sibTransId="{73462416-8A07-4E4E-8BF1-5A35FD329F04}"/>
    <dgm:cxn modelId="{34E8A45A-2328-4E5A-99DD-F34CDCCC94CC}" type="presOf" srcId="{1C33435C-FD1B-4231-9226-D66D20074B26}" destId="{4CC7C1AE-3746-4A0A-B384-545FAF61F486}" srcOrd="0" destOrd="0" presId="urn:microsoft.com/office/officeart/2005/8/layout/venn3"/>
    <dgm:cxn modelId="{2410F58B-D141-4A10-A16E-912275798932}" srcId="{1C33435C-FD1B-4231-9226-D66D20074B26}" destId="{6F0F63A7-D1D3-466A-ADDA-31606A4310A2}" srcOrd="1" destOrd="0" parTransId="{4E386AB8-3D76-4C87-8508-47BA88149136}" sibTransId="{68865F43-0307-44F2-A5F1-463B0BDCDD6D}"/>
    <dgm:cxn modelId="{292CFF9C-7D38-4443-95E5-AE3C9A29A01F}" type="presParOf" srcId="{4CC7C1AE-3746-4A0A-B384-545FAF61F486}" destId="{28CEDB62-1335-4DA5-87C6-8BA977C2CB0F}" srcOrd="0" destOrd="0" presId="urn:microsoft.com/office/officeart/2005/8/layout/venn3"/>
    <dgm:cxn modelId="{C1AD48F3-70FA-4E8C-9F6B-9B801BBE5598}" type="presParOf" srcId="{4CC7C1AE-3746-4A0A-B384-545FAF61F486}" destId="{7CEA39F5-AB5C-44CB-898F-64D550EACB4E}" srcOrd="1" destOrd="0" presId="urn:microsoft.com/office/officeart/2005/8/layout/venn3"/>
    <dgm:cxn modelId="{C3F2A5E7-8558-4D48-9E5A-D4493C48A7CF}" type="presParOf" srcId="{4CC7C1AE-3746-4A0A-B384-545FAF61F486}" destId="{8460AFE3-A14C-401A-9C6C-9E78D53BC62B}" srcOrd="2"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CEDB62-1335-4DA5-87C6-8BA977C2CB0F}">
      <dsp:nvSpPr>
        <dsp:cNvPr id="0" name=""/>
        <dsp:cNvSpPr/>
      </dsp:nvSpPr>
      <dsp:spPr>
        <a:xfrm>
          <a:off x="6350" y="455083"/>
          <a:ext cx="4508499" cy="450849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48118" tIns="34290" rIns="248118" bIns="34290" numCol="1" spcCol="1270" anchor="ctr" anchorCtr="0">
          <a:noAutofit/>
        </a:bodyPr>
        <a:lstStyle/>
        <a:p>
          <a:pPr marL="0" lvl="0" indent="0" algn="ctr" defTabSz="1200150">
            <a:lnSpc>
              <a:spcPct val="90000"/>
            </a:lnSpc>
            <a:spcBef>
              <a:spcPct val="0"/>
            </a:spcBef>
            <a:spcAft>
              <a:spcPct val="35000"/>
            </a:spcAft>
            <a:buNone/>
          </a:pPr>
          <a:r>
            <a:rPr lang="en-US" sz="2700" b="1" kern="1200"/>
            <a:t>Physics of Hydrogen</a:t>
          </a:r>
        </a:p>
        <a:p>
          <a:pPr marL="0" lvl="0" indent="0" algn="ctr" defTabSz="1200150">
            <a:lnSpc>
              <a:spcPct val="90000"/>
            </a:lnSpc>
            <a:spcBef>
              <a:spcPct val="0"/>
            </a:spcBef>
            <a:spcAft>
              <a:spcPct val="35000"/>
            </a:spcAft>
            <a:buNone/>
          </a:pPr>
          <a:r>
            <a:rPr lang="en-US" sz="2700" kern="1200"/>
            <a:t>The history of liquid hydrogen empirical studies</a:t>
          </a:r>
        </a:p>
      </dsp:txBody>
      <dsp:txXfrm>
        <a:off x="666604" y="1115337"/>
        <a:ext cx="3187991" cy="3187991"/>
      </dsp:txXfrm>
    </dsp:sp>
    <dsp:sp modelId="{8460AFE3-A14C-401A-9C6C-9E78D53BC62B}">
      <dsp:nvSpPr>
        <dsp:cNvPr id="0" name=""/>
        <dsp:cNvSpPr/>
      </dsp:nvSpPr>
      <dsp:spPr>
        <a:xfrm>
          <a:off x="3613150" y="455083"/>
          <a:ext cx="4508499" cy="4508499"/>
        </a:xfrm>
        <a:prstGeom prst="ellipse">
          <a:avLst/>
        </a:prstGeom>
        <a:solidFill>
          <a:schemeClr val="accent1">
            <a:alpha val="5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248118" tIns="34290" rIns="248118" bIns="34290" numCol="1" spcCol="1270" anchor="ctr" anchorCtr="0">
          <a:noAutofit/>
        </a:bodyPr>
        <a:lstStyle/>
        <a:p>
          <a:pPr marL="0" lvl="0" indent="0" algn="ctr" defTabSz="1200150">
            <a:lnSpc>
              <a:spcPct val="90000"/>
            </a:lnSpc>
            <a:spcBef>
              <a:spcPct val="0"/>
            </a:spcBef>
            <a:spcAft>
              <a:spcPct val="35000"/>
            </a:spcAft>
            <a:buNone/>
          </a:pPr>
          <a:r>
            <a:rPr lang="en-US" sz="2700" b="1" kern="1200"/>
            <a:t>Liquid Hydrogen Risks</a:t>
          </a:r>
        </a:p>
        <a:p>
          <a:pPr marL="0" lvl="0" indent="0" algn="ctr" defTabSz="1200150">
            <a:lnSpc>
              <a:spcPct val="90000"/>
            </a:lnSpc>
            <a:spcBef>
              <a:spcPct val="0"/>
            </a:spcBef>
            <a:spcAft>
              <a:spcPct val="35000"/>
            </a:spcAft>
            <a:buNone/>
          </a:pPr>
          <a:r>
            <a:rPr lang="en-US" sz="2700" kern="1200"/>
            <a:t>The variables that influence liquid hydrogen pooling</a:t>
          </a:r>
        </a:p>
      </dsp:txBody>
      <dsp:txXfrm>
        <a:off x="4273404" y="1115337"/>
        <a:ext cx="3187991" cy="3187991"/>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A6B21C-11CE-020C-C7C7-A56E6976760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CA8EA4E-8C71-6B84-5246-141C21D0675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1E3CCE7-68AE-E346-916A-F1D60BC6101A}" type="datetimeFigureOut">
              <a:rPr lang="en-US" smtClean="0"/>
              <a:t>7/16/2026</a:t>
            </a:fld>
            <a:endParaRPr lang="en-US"/>
          </a:p>
        </p:txBody>
      </p:sp>
      <p:sp>
        <p:nvSpPr>
          <p:cNvPr id="4" name="Footer Placeholder 3">
            <a:extLst>
              <a:ext uri="{FF2B5EF4-FFF2-40B4-BE49-F238E27FC236}">
                <a16:creationId xmlns:a16="http://schemas.microsoft.com/office/drawing/2014/main" id="{927A30FC-35B1-2FBF-D872-EF6D0CB9002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7E7598D-0469-A75F-4735-9194D069553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4256C03-4C17-8648-B8BB-9EDFC8C1C550}" type="slidenum">
              <a:rPr lang="en-US" smtClean="0"/>
              <a:t>‹#›</a:t>
            </a:fld>
            <a:endParaRPr lang="en-US"/>
          </a:p>
        </p:txBody>
      </p:sp>
    </p:spTree>
    <p:extLst>
      <p:ext uri="{BB962C8B-B14F-4D97-AF65-F5344CB8AC3E}">
        <p14:creationId xmlns:p14="http://schemas.microsoft.com/office/powerpoint/2010/main" val="37838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EF7F9A-864F-DE44-AF07-EDC0CAC90137}" type="datetimeFigureOut">
              <a:rPr lang="en-US" smtClean="0"/>
              <a:t>7/16/2026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0053EA-6907-8F47-ACA5-08DBFA1C37EA}" type="slidenum">
              <a:rPr lang="en-US" smtClean="0"/>
              <a:t>‹#›</a:t>
            </a:fld>
            <a:endParaRPr lang="en-US"/>
          </a:p>
        </p:txBody>
      </p:sp>
    </p:spTree>
    <p:extLst>
      <p:ext uri="{BB962C8B-B14F-4D97-AF65-F5344CB8AC3E}">
        <p14:creationId xmlns:p14="http://schemas.microsoft.com/office/powerpoint/2010/main" val="3771802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It’s wonderful to be here at PSAM18, thank you.  My name is Marina Miletic and my colleagues and I are from Sandia National Laboratories.  This presentation is an overview and encapsulation of the past 66 years of research on liquid hydrogen pool formation.  I will talk about what liquid hydrogen pool formation is and its impacts on risk and safety.</a:t>
            </a:r>
          </a:p>
        </p:txBody>
      </p:sp>
      <p:sp>
        <p:nvSpPr>
          <p:cNvPr id="4" name="Slide Number Placeholder 3"/>
          <p:cNvSpPr>
            <a:spLocks noGrp="1"/>
          </p:cNvSpPr>
          <p:nvPr>
            <p:ph type="sldNum" sz="quarter" idx="5"/>
          </p:nvPr>
        </p:nvSpPr>
        <p:spPr/>
        <p:txBody>
          <a:bodyPr/>
          <a:lstStyle/>
          <a:p>
            <a:fld id="{160053EA-6907-8F47-ACA5-08DBFA1C37EA}" type="slidenum">
              <a:rPr lang="en-US" smtClean="0"/>
              <a:t>1</a:t>
            </a:fld>
            <a:endParaRPr lang="en-US"/>
          </a:p>
        </p:txBody>
      </p:sp>
    </p:spTree>
    <p:extLst>
      <p:ext uri="{BB962C8B-B14F-4D97-AF65-F5344CB8AC3E}">
        <p14:creationId xmlns:p14="http://schemas.microsoft.com/office/powerpoint/2010/main" val="14502180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EB46F-53CB-6918-321D-C82B6D54D0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577B69-ECE7-6C15-B3BA-CE0C66C171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F7F880-0672-20F4-8A0D-5B43CDBBA66E}"/>
              </a:ext>
            </a:extLst>
          </p:cNvPr>
          <p:cNvSpPr>
            <a:spLocks noGrp="1"/>
          </p:cNvSpPr>
          <p:nvPr>
            <p:ph type="body" idx="1"/>
          </p:nvPr>
        </p:nvSpPr>
        <p:spPr/>
        <p:txBody>
          <a:bodyPr/>
          <a:lstStyle/>
          <a:p>
            <a:r>
              <a:rPr lang="en-US" dirty="0"/>
              <a:t>In Germany in the 1990s researchers at BAM studied liquid hydrogen releases on water in an above ground swimming pool and on an aluminum plate.  They wanted to study how pooling could affect the formation of ice on the surface of the water.  They conducted these experiments outside an abandoned, formerly Soviet-controlled barracks.  </a:t>
            </a:r>
          </a:p>
        </p:txBody>
      </p:sp>
      <p:sp>
        <p:nvSpPr>
          <p:cNvPr id="4" name="Slide Number Placeholder 3">
            <a:extLst>
              <a:ext uri="{FF2B5EF4-FFF2-40B4-BE49-F238E27FC236}">
                <a16:creationId xmlns:a16="http://schemas.microsoft.com/office/drawing/2014/main" id="{42714C2E-0BA3-E833-29DB-7820438B6503}"/>
              </a:ext>
            </a:extLst>
          </p:cNvPr>
          <p:cNvSpPr>
            <a:spLocks noGrp="1"/>
          </p:cNvSpPr>
          <p:nvPr>
            <p:ph type="sldNum" sz="quarter" idx="5"/>
          </p:nvPr>
        </p:nvSpPr>
        <p:spPr/>
        <p:txBody>
          <a:bodyPr/>
          <a:lstStyle/>
          <a:p>
            <a:fld id="{160053EA-6907-8F47-ACA5-08DBFA1C37EA}" type="slidenum">
              <a:rPr lang="en-US" smtClean="0"/>
              <a:t>10</a:t>
            </a:fld>
            <a:endParaRPr lang="en-US"/>
          </a:p>
        </p:txBody>
      </p:sp>
    </p:spTree>
    <p:extLst>
      <p:ext uri="{BB962C8B-B14F-4D97-AF65-F5344CB8AC3E}">
        <p14:creationId xmlns:p14="http://schemas.microsoft.com/office/powerpoint/2010/main" val="3468561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3AECF-9501-5E6A-3180-BD9D3AF0F3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B96647-6D72-069D-AB7D-0484FDC366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65D200-DA4E-B583-14B1-DFA76BBB0357}"/>
              </a:ext>
            </a:extLst>
          </p:cNvPr>
          <p:cNvSpPr>
            <a:spLocks noGrp="1"/>
          </p:cNvSpPr>
          <p:nvPr>
            <p:ph type="body" idx="1"/>
          </p:nvPr>
        </p:nvSpPr>
        <p:spPr/>
        <p:txBody>
          <a:bodyPr/>
          <a:lstStyle/>
          <a:p>
            <a:r>
              <a:rPr lang="en-US" dirty="0"/>
              <a:t>In England in 2012, researchers at HSL studied liquid hydrogen releases on concrete.  These were long duration 1 L/s releases.  Notice that since the temperature of the liquid hydrogen is well below the freezing point of nitrogen and oxygen, they observed the solidification of the surrounding air.</a:t>
            </a:r>
          </a:p>
        </p:txBody>
      </p:sp>
      <p:sp>
        <p:nvSpPr>
          <p:cNvPr id="4" name="Slide Number Placeholder 3">
            <a:extLst>
              <a:ext uri="{FF2B5EF4-FFF2-40B4-BE49-F238E27FC236}">
                <a16:creationId xmlns:a16="http://schemas.microsoft.com/office/drawing/2014/main" id="{370F41B2-BAA8-7B4A-E0FF-E23E9CBEA61F}"/>
              </a:ext>
            </a:extLst>
          </p:cNvPr>
          <p:cNvSpPr>
            <a:spLocks noGrp="1"/>
          </p:cNvSpPr>
          <p:nvPr>
            <p:ph type="sldNum" sz="quarter" idx="5"/>
          </p:nvPr>
        </p:nvSpPr>
        <p:spPr/>
        <p:txBody>
          <a:bodyPr/>
          <a:lstStyle/>
          <a:p>
            <a:fld id="{160053EA-6907-8F47-ACA5-08DBFA1C37EA}" type="slidenum">
              <a:rPr lang="en-US" smtClean="0"/>
              <a:t>11</a:t>
            </a:fld>
            <a:endParaRPr lang="en-US"/>
          </a:p>
        </p:txBody>
      </p:sp>
    </p:spTree>
    <p:extLst>
      <p:ext uri="{BB962C8B-B14F-4D97-AF65-F5344CB8AC3E}">
        <p14:creationId xmlns:p14="http://schemas.microsoft.com/office/powerpoint/2010/main" val="262850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recently, in 2024, Sandia National Laboratories conducted very highly controlled, high fidelity liquid hydrogen pooling experiments.  These experiments also produced the first publicly available videos of liquid </a:t>
            </a:r>
            <a:r>
              <a:rPr lang="en-US"/>
              <a:t>hydrogen pooling. </a:t>
            </a:r>
            <a:endParaRPr lang="en-US" dirty="0"/>
          </a:p>
        </p:txBody>
      </p:sp>
      <p:sp>
        <p:nvSpPr>
          <p:cNvPr id="4" name="Slide Number Placeholder 3"/>
          <p:cNvSpPr>
            <a:spLocks noGrp="1"/>
          </p:cNvSpPr>
          <p:nvPr>
            <p:ph type="sldNum" sz="quarter" idx="5"/>
          </p:nvPr>
        </p:nvSpPr>
        <p:spPr/>
        <p:txBody>
          <a:bodyPr/>
          <a:lstStyle/>
          <a:p>
            <a:fld id="{160053EA-6907-8F47-ACA5-08DBFA1C37EA}" type="slidenum">
              <a:rPr lang="en-US" smtClean="0"/>
              <a:t>12</a:t>
            </a:fld>
            <a:endParaRPr lang="en-US"/>
          </a:p>
        </p:txBody>
      </p:sp>
    </p:spTree>
    <p:extLst>
      <p:ext uri="{BB962C8B-B14F-4D97-AF65-F5344CB8AC3E}">
        <p14:creationId xmlns:p14="http://schemas.microsoft.com/office/powerpoint/2010/main" val="30178498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Almost all of these experiments have the same setup: * liquid hydrogen is dispensed from a tank through a line and flows onto some surface like gravel, steel, concrete, etc.  There are some important variables that determine whether the hydrogen * will just change phase and diffuse upward or * whether the liquid hydrogen will accumulate on the surface and form a pool.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0053EA-6907-8F47-ACA5-08DBFA1C37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19850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94FB2-2EE3-98F9-82C0-6F70877E95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4A54BE-10A9-B65D-9137-7F4B8F90AF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1C2E9A-34F5-7F60-8DC1-220B86CA0B8E}"/>
              </a:ext>
            </a:extLst>
          </p:cNvPr>
          <p:cNvSpPr>
            <a:spLocks noGrp="1"/>
          </p:cNvSpPr>
          <p:nvPr>
            <p:ph type="body" idx="1"/>
          </p:nvPr>
        </p:nvSpPr>
        <p:spPr/>
        <p:txBody>
          <a:bodyPr/>
          <a:lstStyle/>
          <a:p>
            <a:r>
              <a:rPr lang="en-US" dirty="0"/>
              <a:t>One of the most important variables is *  flowrate.  Minimal flowrate and the liquid hydrogen will change phase and none will accumulate on the surface.  A very impactful variable is * time.  If the spill is short, the surface does not cool down sufficiently. If the surface is warm, the liquid hydrogen will be conductively heated by the surface and simply vaporize.  Also very influential is whether the area of the spill is * confined with walls or barriers or whether it is just a flat surface.  Contained spills are far more likely to form pools.  Next, * how far above the surface is the liquid hydrogen released?  Too high above the surface means the liquid will be more likely to contact warm air and change phase before it lands on the surface.  Also important is * the direction of the release, is it downward, horizontal, or vertically upward?  Pools are far more likely to form when the release is pointed downward.  Less influential but still important * is the type of ground surface such as gravel or concrete.  The heat capacity, thermal conductivity, and porosity of the surface play a role in the amount of pooling.  Lastly * wind speed is also important since it can aid in hydrogen diffusion away from a surface and convective warming.   </a:t>
            </a:r>
          </a:p>
        </p:txBody>
      </p:sp>
      <p:sp>
        <p:nvSpPr>
          <p:cNvPr id="4" name="Slide Number Placeholder 3">
            <a:extLst>
              <a:ext uri="{FF2B5EF4-FFF2-40B4-BE49-F238E27FC236}">
                <a16:creationId xmlns:a16="http://schemas.microsoft.com/office/drawing/2014/main" id="{241419F4-A3D1-AA5E-4D77-44A805283F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0053EA-6907-8F47-ACA5-08DBFA1C37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63317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90540-80EF-60CC-96EC-A40078B238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8FFF42-4AEE-EABD-820E-735AF91D02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DBD336-011C-CCC3-57A8-2B9407148A02}"/>
              </a:ext>
            </a:extLst>
          </p:cNvPr>
          <p:cNvSpPr>
            <a:spLocks noGrp="1"/>
          </p:cNvSpPr>
          <p:nvPr>
            <p:ph type="body" idx="1"/>
          </p:nvPr>
        </p:nvSpPr>
        <p:spPr/>
        <p:txBody>
          <a:bodyPr/>
          <a:lstStyle/>
          <a:p>
            <a:r>
              <a:rPr lang="en-US" dirty="0"/>
              <a:t>And the reason we care about all of these factors is because they can lead to immediate or delayed ignition of hydrogen and using probit models we can correlate probabilities of these events to harm.  This enables us to estimate risk metrics such as location specific individual risk, fatal accident rate, and potential loss of life.</a:t>
            </a:r>
          </a:p>
        </p:txBody>
      </p:sp>
      <p:sp>
        <p:nvSpPr>
          <p:cNvPr id="4" name="Slide Number Placeholder 3">
            <a:extLst>
              <a:ext uri="{FF2B5EF4-FFF2-40B4-BE49-F238E27FC236}">
                <a16:creationId xmlns:a16="http://schemas.microsoft.com/office/drawing/2014/main" id="{E50881BD-CFAC-DCF3-1407-80F02FA34FA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0053EA-6907-8F47-ACA5-08DBFA1C37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1955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21777-3918-7EAB-EAC7-B67D405D73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0C8446-57EB-9DE8-D429-A18BC3326C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D5B666-0D81-C5EA-F3B4-32D2BB92882D}"/>
              </a:ext>
            </a:extLst>
          </p:cNvPr>
          <p:cNvSpPr>
            <a:spLocks noGrp="1"/>
          </p:cNvSpPr>
          <p:nvPr>
            <p:ph type="body" idx="1"/>
          </p:nvPr>
        </p:nvSpPr>
        <p:spPr/>
        <p:txBody>
          <a:bodyPr/>
          <a:lstStyle/>
          <a:p>
            <a:r>
              <a:rPr lang="en-US"/>
              <a:t>In Conclusion, studies from the 1960s onward have shown that liquid hydrogen pooling is most likely to occur when * the spill flowrate and spill direction are sufficient to facilitate accumulation of liquid hydrogen on a surface, * the spill occurs in a confined volume and relatively close to the surface, * the spill is vertically down and wind speed is low, * and the surface material has low heat capacity and or low thermal conductivity.  Thank you!</a:t>
            </a:r>
          </a:p>
        </p:txBody>
      </p:sp>
      <p:sp>
        <p:nvSpPr>
          <p:cNvPr id="4" name="Slide Number Placeholder 3">
            <a:extLst>
              <a:ext uri="{FF2B5EF4-FFF2-40B4-BE49-F238E27FC236}">
                <a16:creationId xmlns:a16="http://schemas.microsoft.com/office/drawing/2014/main" id="{3C8FFE9A-83F8-9234-A6D0-55AAB46A49A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0053EA-6907-8F47-ACA5-08DBFA1C37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86168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E110C-A407-B7BA-E2E6-3FEE405516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098E17-9602-3277-0165-FEB0FFF6F6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AB4BA7-DE0B-8FB3-5A0B-46142CA78DAC}"/>
              </a:ext>
            </a:extLst>
          </p:cNvPr>
          <p:cNvSpPr>
            <a:spLocks noGrp="1"/>
          </p:cNvSpPr>
          <p:nvPr>
            <p:ph type="body" idx="1"/>
          </p:nvPr>
        </p:nvSpPr>
        <p:spPr/>
        <p:txBody>
          <a:bodyPr/>
          <a:lstStyle/>
          <a:p>
            <a:r>
              <a:rPr lang="en-US" dirty="0"/>
              <a:t>We would like to acknowledge the Department of Energy, Office of Critical Minerals and Energy Innovation, Alternative Fuels and Feedstocks Office (AFFO).  Thank you!</a:t>
            </a:r>
          </a:p>
        </p:txBody>
      </p:sp>
      <p:sp>
        <p:nvSpPr>
          <p:cNvPr id="4" name="Slide Number Placeholder 3">
            <a:extLst>
              <a:ext uri="{FF2B5EF4-FFF2-40B4-BE49-F238E27FC236}">
                <a16:creationId xmlns:a16="http://schemas.microsoft.com/office/drawing/2014/main" id="{343D758C-B7FB-6ADF-6BB3-D005CFD032D5}"/>
              </a:ext>
            </a:extLst>
          </p:cNvPr>
          <p:cNvSpPr>
            <a:spLocks noGrp="1"/>
          </p:cNvSpPr>
          <p:nvPr>
            <p:ph type="sldNum" sz="quarter" idx="5"/>
          </p:nvPr>
        </p:nvSpPr>
        <p:spPr/>
        <p:txBody>
          <a:bodyPr/>
          <a:lstStyle/>
          <a:p>
            <a:fld id="{160053EA-6907-8F47-ACA5-08DBFA1C37EA}" type="slidenum">
              <a:rPr lang="en-US" smtClean="0"/>
              <a:t>17</a:t>
            </a:fld>
            <a:endParaRPr lang="en-US"/>
          </a:p>
        </p:txBody>
      </p:sp>
    </p:spTree>
    <p:extLst>
      <p:ext uri="{BB962C8B-B14F-4D97-AF65-F5344CB8AC3E}">
        <p14:creationId xmlns:p14="http://schemas.microsoft.com/office/powerpoint/2010/main" val="38811134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34516-4C06-CDBB-6D31-4C2707EC95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BFA20E-E619-7647-766D-C5986921C7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866E2B-4D81-43DB-7BC4-CFA5433711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C39FCDE-AEA8-C70B-FC91-F13F7BEDC14A}"/>
              </a:ext>
            </a:extLst>
          </p:cNvPr>
          <p:cNvSpPr>
            <a:spLocks noGrp="1"/>
          </p:cNvSpPr>
          <p:nvPr>
            <p:ph type="sldNum" sz="quarter" idx="5"/>
          </p:nvPr>
        </p:nvSpPr>
        <p:spPr/>
        <p:txBody>
          <a:bodyPr/>
          <a:lstStyle/>
          <a:p>
            <a:fld id="{160053EA-6907-8F47-ACA5-08DBFA1C37EA}" type="slidenum">
              <a:rPr lang="en-US" smtClean="0"/>
              <a:t>18</a:t>
            </a:fld>
            <a:endParaRPr lang="en-US"/>
          </a:p>
        </p:txBody>
      </p:sp>
    </p:spTree>
    <p:extLst>
      <p:ext uri="{BB962C8B-B14F-4D97-AF65-F5344CB8AC3E}">
        <p14:creationId xmlns:p14="http://schemas.microsoft.com/office/powerpoint/2010/main" val="3939290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Molecular hydrogen is the lightest molecule and the lightest fuel on earth, so we will start this presentation discussing the unique physics of hydrogen and some of the historical empirical studies that have shed light onto its properties.  And we will also discuss why we are interested in the risks of liquid hydrogen.  There are numerous important variables that are determining factors on how liquid hydrogen accumulates in pools, so we will discuss each of those variables and their influence.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0053EA-6907-8F47-ACA5-08DBFA1C37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7169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are numerous people speaking about hydrogen at the PSAM conference this week and I wanted to present some important context about hydrogen as a gas and as a fuel.  It has unique thermodynamic and thermophysical properties that make it advantageous in many ways.  * If you want to compare it to 1 gallon of gasoline, * 6.7 gallons of 700 bar gaseous hydrogen represents the same energy, so hydrogen’s energy density is not the same, even at a really high pressure like 700 bar, which is the nominal storage pressure of gaseous hydrogen for a passenger fuel cell electric vehicle like a Toyota Mirai.  * Now if we liquified that same amount of hydrogen, we get a great volume savings.  The volume is almost halved.  Unfortunately this requires storage temperatures of 20 degrees K or 20 degree above absolute zero, which can be expensive. * If we also consider the weight of all of these, the gallon of gasoline is about 6 </a:t>
            </a:r>
            <a:r>
              <a:rPr lang="en-US" err="1"/>
              <a:t>lbs</a:t>
            </a:r>
            <a:r>
              <a:rPr lang="en-US"/>
              <a:t> while the equivalent hydrogen is around 2 lbs.  This is one of the reasons liquid hydrogen has been so attractive for transportation, storage, and space travel applications.  </a:t>
            </a:r>
          </a:p>
        </p:txBody>
      </p:sp>
      <p:sp>
        <p:nvSpPr>
          <p:cNvPr id="4" name="Slide Number Placeholder 3"/>
          <p:cNvSpPr>
            <a:spLocks noGrp="1"/>
          </p:cNvSpPr>
          <p:nvPr>
            <p:ph type="sldNum" sz="quarter" idx="5"/>
          </p:nvPr>
        </p:nvSpPr>
        <p:spPr/>
        <p:txBody>
          <a:bodyPr/>
          <a:lstStyle/>
          <a:p>
            <a:fld id="{160053EA-6907-8F47-ACA5-08DBFA1C37EA}" type="slidenum">
              <a:rPr lang="en-US" smtClean="0"/>
              <a:t>3</a:t>
            </a:fld>
            <a:endParaRPr lang="en-US"/>
          </a:p>
        </p:txBody>
      </p:sp>
    </p:spTree>
    <p:extLst>
      <p:ext uri="{BB962C8B-B14F-4D97-AF65-F5344CB8AC3E}">
        <p14:creationId xmlns:p14="http://schemas.microsoft.com/office/powerpoint/2010/main" val="679455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467DD-4BC6-A91C-8EF0-3BAAAE7297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EB6BA0-B37A-7D9F-61C4-F63DEA4FA0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B6EA44-BD51-FCE9-29F1-77778758E93D}"/>
              </a:ext>
            </a:extLst>
          </p:cNvPr>
          <p:cNvSpPr>
            <a:spLocks noGrp="1"/>
          </p:cNvSpPr>
          <p:nvPr>
            <p:ph type="body" idx="1"/>
          </p:nvPr>
        </p:nvSpPr>
        <p:spPr/>
        <p:txBody>
          <a:bodyPr/>
          <a:lstStyle/>
          <a:p>
            <a:r>
              <a:rPr lang="en-US"/>
              <a:t>One of the reasons we are interested in the risks associated with liquid hydrogen is when it leaks.  * Let’s say one gallon of liquid hydrogen is being contained at 20 degrees Kelvin, but unfortunately a leak occurs in that container and the hydrogen rapidly heats up and changes phase to a gas. * When this occurs, that 1 gallon of liquid hydrogen can expand to form around 800 gallons of 100% gaseous hydrogen at a pressure of 1 atmosphere.  This is 100% hydrogen with no air.  This 1 gallon of liquid hydrogen can create a flammable volume mixture about the size of a 1 car garage, if you are at the lower flammability limit.  This assumes that the hydrogen is released in some kind of containment like a room, is mixed perfectly, and doesn’t rapidly rise up into the atmosphere, but it still makes an important point.  When liquid hydrogen is released, even a gallon can be a substantial amount of flammable material.  </a:t>
            </a:r>
          </a:p>
        </p:txBody>
      </p:sp>
      <p:sp>
        <p:nvSpPr>
          <p:cNvPr id="4" name="Slide Number Placeholder 3">
            <a:extLst>
              <a:ext uri="{FF2B5EF4-FFF2-40B4-BE49-F238E27FC236}">
                <a16:creationId xmlns:a16="http://schemas.microsoft.com/office/drawing/2014/main" id="{416C2522-2296-69C9-DA2A-4FE35F503229}"/>
              </a:ext>
            </a:extLst>
          </p:cNvPr>
          <p:cNvSpPr>
            <a:spLocks noGrp="1"/>
          </p:cNvSpPr>
          <p:nvPr>
            <p:ph type="sldNum" sz="quarter" idx="5"/>
          </p:nvPr>
        </p:nvSpPr>
        <p:spPr/>
        <p:txBody>
          <a:bodyPr/>
          <a:lstStyle/>
          <a:p>
            <a:fld id="{160053EA-6907-8F47-ACA5-08DBFA1C37EA}" type="slidenum">
              <a:rPr lang="en-US" smtClean="0"/>
              <a:t>4</a:t>
            </a:fld>
            <a:endParaRPr lang="en-US"/>
          </a:p>
        </p:txBody>
      </p:sp>
    </p:spTree>
    <p:extLst>
      <p:ext uri="{BB962C8B-B14F-4D97-AF65-F5344CB8AC3E}">
        <p14:creationId xmlns:p14="http://schemas.microsoft.com/office/powerpoint/2010/main" val="3807345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1D39D-E83C-C1B0-F8D1-2B08637146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85E5AB-4CB4-60F8-6C92-3FE8BCE1A4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386029-BBC5-6585-05E2-8E36AF1D9B2C}"/>
              </a:ext>
            </a:extLst>
          </p:cNvPr>
          <p:cNvSpPr>
            <a:spLocks noGrp="1"/>
          </p:cNvSpPr>
          <p:nvPr>
            <p:ph type="body" idx="1"/>
          </p:nvPr>
        </p:nvSpPr>
        <p:spPr/>
        <p:txBody>
          <a:bodyPr/>
          <a:lstStyle/>
          <a:p>
            <a:r>
              <a:rPr lang="en-US"/>
              <a:t>Room temperature gaseous hydrogen is much lighter than air, so when it is released, it typically rises up at around 45 mph in unconfined air. * This is a refrigerated gaseous hydrogen leak from a truck. The cloud you see is formed due to the difference in temperature between the hydrogen and the surrounding air which causes condensation of moisture in the air. * In contrast, this is a downward liquid hydrogen release a few inches above a concrete pad.  The cloud is again is caused by cold gaseous hydrogen contacting the surrounding air, but if you look closely, there is liquid hydrogen pooling on the concrete pad.  It looks a little like liquid nitrogen on a surface. </a:t>
            </a:r>
          </a:p>
        </p:txBody>
      </p:sp>
      <p:sp>
        <p:nvSpPr>
          <p:cNvPr id="4" name="Slide Number Placeholder 3">
            <a:extLst>
              <a:ext uri="{FF2B5EF4-FFF2-40B4-BE49-F238E27FC236}">
                <a16:creationId xmlns:a16="http://schemas.microsoft.com/office/drawing/2014/main" id="{69987AA3-E7B0-B63F-A814-59D6570F8ADC}"/>
              </a:ext>
            </a:extLst>
          </p:cNvPr>
          <p:cNvSpPr>
            <a:spLocks noGrp="1"/>
          </p:cNvSpPr>
          <p:nvPr>
            <p:ph type="sldNum" sz="quarter" idx="5"/>
          </p:nvPr>
        </p:nvSpPr>
        <p:spPr/>
        <p:txBody>
          <a:bodyPr/>
          <a:lstStyle/>
          <a:p>
            <a:fld id="{160053EA-6907-8F47-ACA5-08DBFA1C37EA}" type="slidenum">
              <a:rPr lang="en-US" smtClean="0"/>
              <a:t>5</a:t>
            </a:fld>
            <a:endParaRPr lang="en-US"/>
          </a:p>
        </p:txBody>
      </p:sp>
    </p:spTree>
    <p:extLst>
      <p:ext uri="{BB962C8B-B14F-4D97-AF65-F5344CB8AC3E}">
        <p14:creationId xmlns:p14="http://schemas.microsoft.com/office/powerpoint/2010/main" val="4143051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5E7DB-CD38-B3D0-7395-FFA8A7F96B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C9649F-24F3-DAAB-DB5B-A0509F8D5D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ABE9EB-A6C5-CDE9-016B-28796FAED415}"/>
              </a:ext>
            </a:extLst>
          </p:cNvPr>
          <p:cNvSpPr>
            <a:spLocks noGrp="1"/>
          </p:cNvSpPr>
          <p:nvPr>
            <p:ph type="body" idx="1"/>
          </p:nvPr>
        </p:nvSpPr>
        <p:spPr/>
        <p:txBody>
          <a:bodyPr/>
          <a:lstStyle/>
          <a:p>
            <a:r>
              <a:rPr lang="en-US"/>
              <a:t>Many groups around the world have been studying this phenomena of liquid hydrogen pooling * starting in 1960 with the US Air Force and the US Bureau of Mines, * then in the early 1980s the US resumed some experiments while the USSR also started performing some spill experiments, * then in the mid-1990s BAM in Germany and Mitsubishi Heavy Industries in Japan, * in 2012 and 2020 the HSL in England performed some vertically down, vertically up, and horizontal release experiments, * KIT in Germany in 2021 performed pooling experiments on different substrates, * and lastly in 2024 Sandia National Labs performed controlled, continuous flow liquid hydrogen experiments, also studying the effect of wind.    </a:t>
            </a:r>
          </a:p>
        </p:txBody>
      </p:sp>
      <p:sp>
        <p:nvSpPr>
          <p:cNvPr id="4" name="Slide Number Placeholder 3">
            <a:extLst>
              <a:ext uri="{FF2B5EF4-FFF2-40B4-BE49-F238E27FC236}">
                <a16:creationId xmlns:a16="http://schemas.microsoft.com/office/drawing/2014/main" id="{5A549703-93E0-29DF-5330-8393BC3CE51D}"/>
              </a:ext>
            </a:extLst>
          </p:cNvPr>
          <p:cNvSpPr>
            <a:spLocks noGrp="1"/>
          </p:cNvSpPr>
          <p:nvPr>
            <p:ph type="sldNum" sz="quarter" idx="5"/>
          </p:nvPr>
        </p:nvSpPr>
        <p:spPr/>
        <p:txBody>
          <a:bodyPr/>
          <a:lstStyle/>
          <a:p>
            <a:fld id="{160053EA-6907-8F47-ACA5-08DBFA1C37EA}" type="slidenum">
              <a:rPr lang="en-US" smtClean="0"/>
              <a:t>6</a:t>
            </a:fld>
            <a:endParaRPr lang="en-US"/>
          </a:p>
        </p:txBody>
      </p:sp>
    </p:spTree>
    <p:extLst>
      <p:ext uri="{BB962C8B-B14F-4D97-AF65-F5344CB8AC3E}">
        <p14:creationId xmlns:p14="http://schemas.microsoft.com/office/powerpoint/2010/main" val="697309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4BE46-CB10-622E-A94E-6275CF3B12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871F49-F617-4FF5-59E0-AA61F52663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5F3296-5E2E-BC88-5547-6B0CC4BDCAD2}"/>
              </a:ext>
            </a:extLst>
          </p:cNvPr>
          <p:cNvSpPr>
            <a:spLocks noGrp="1"/>
          </p:cNvSpPr>
          <p:nvPr>
            <p:ph type="body" idx="1"/>
          </p:nvPr>
        </p:nvSpPr>
        <p:spPr/>
        <p:txBody>
          <a:bodyPr/>
          <a:lstStyle/>
          <a:p>
            <a:r>
              <a:rPr lang="en-US"/>
              <a:t>Some of the earliest experiments and photographs of liquid hydrogen spills or pooling are from the United States government.  These images show a 7.8 liter instantaneous spill, this is around 2 gallons of liquid hydrogen spilled.  You can see than in less than a half a second the hydrogen plume has traveled over 20 feet upward.  </a:t>
            </a:r>
          </a:p>
        </p:txBody>
      </p:sp>
      <p:sp>
        <p:nvSpPr>
          <p:cNvPr id="4" name="Slide Number Placeholder 3">
            <a:extLst>
              <a:ext uri="{FF2B5EF4-FFF2-40B4-BE49-F238E27FC236}">
                <a16:creationId xmlns:a16="http://schemas.microsoft.com/office/drawing/2014/main" id="{54FFCE2D-6C3F-5C6E-0AB3-CEF9861E95E3}"/>
              </a:ext>
            </a:extLst>
          </p:cNvPr>
          <p:cNvSpPr>
            <a:spLocks noGrp="1"/>
          </p:cNvSpPr>
          <p:nvPr>
            <p:ph type="sldNum" sz="quarter" idx="5"/>
          </p:nvPr>
        </p:nvSpPr>
        <p:spPr/>
        <p:txBody>
          <a:bodyPr/>
          <a:lstStyle/>
          <a:p>
            <a:fld id="{160053EA-6907-8F47-ACA5-08DBFA1C37EA}" type="slidenum">
              <a:rPr lang="en-US" smtClean="0"/>
              <a:t>7</a:t>
            </a:fld>
            <a:endParaRPr lang="en-US"/>
          </a:p>
        </p:txBody>
      </p:sp>
    </p:spTree>
    <p:extLst>
      <p:ext uri="{BB962C8B-B14F-4D97-AF65-F5344CB8AC3E}">
        <p14:creationId xmlns:p14="http://schemas.microsoft.com/office/powerpoint/2010/main" val="3008634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15405-ED7F-FA09-94C1-75D36AB97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E0F6C9-30FF-C73A-EF64-801E974936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C72E67-D806-1AF0-6E26-65514E245929}"/>
              </a:ext>
            </a:extLst>
          </p:cNvPr>
          <p:cNvSpPr>
            <a:spLocks noGrp="1"/>
          </p:cNvSpPr>
          <p:nvPr>
            <p:ph type="body" idx="1"/>
          </p:nvPr>
        </p:nvSpPr>
        <p:spPr/>
        <p:txBody>
          <a:bodyPr/>
          <a:lstStyle/>
          <a:p>
            <a:r>
              <a:rPr lang="en-US" dirty="0"/>
              <a:t>In 1981 Soviet researchers released a much larger spill, around 8 gallons, onto gravel and lit it.  You can see it creates a large plume.</a:t>
            </a:r>
          </a:p>
        </p:txBody>
      </p:sp>
      <p:sp>
        <p:nvSpPr>
          <p:cNvPr id="4" name="Slide Number Placeholder 3">
            <a:extLst>
              <a:ext uri="{FF2B5EF4-FFF2-40B4-BE49-F238E27FC236}">
                <a16:creationId xmlns:a16="http://schemas.microsoft.com/office/drawing/2014/main" id="{F072342E-8325-7B84-BA8D-F5A3E8E0C788}"/>
              </a:ext>
            </a:extLst>
          </p:cNvPr>
          <p:cNvSpPr>
            <a:spLocks noGrp="1"/>
          </p:cNvSpPr>
          <p:nvPr>
            <p:ph type="sldNum" sz="quarter" idx="5"/>
          </p:nvPr>
        </p:nvSpPr>
        <p:spPr/>
        <p:txBody>
          <a:bodyPr/>
          <a:lstStyle/>
          <a:p>
            <a:fld id="{160053EA-6907-8F47-ACA5-08DBFA1C37EA}" type="slidenum">
              <a:rPr lang="en-US" smtClean="0"/>
              <a:t>8</a:t>
            </a:fld>
            <a:endParaRPr lang="en-US"/>
          </a:p>
        </p:txBody>
      </p:sp>
    </p:spTree>
    <p:extLst>
      <p:ext uri="{BB962C8B-B14F-4D97-AF65-F5344CB8AC3E}">
        <p14:creationId xmlns:p14="http://schemas.microsoft.com/office/powerpoint/2010/main" val="21243468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40012C-C88B-A073-BBAF-1C51132A55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6ED604-3F37-5706-6864-007036FC8B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039CF-152A-4268-EB76-33DAC9DFBA04}"/>
              </a:ext>
            </a:extLst>
          </p:cNvPr>
          <p:cNvSpPr>
            <a:spLocks noGrp="1"/>
          </p:cNvSpPr>
          <p:nvPr>
            <p:ph type="body" idx="1"/>
          </p:nvPr>
        </p:nvSpPr>
        <p:spPr/>
        <p:txBody>
          <a:bodyPr/>
          <a:lstStyle/>
          <a:p>
            <a:r>
              <a:rPr lang="en-US"/>
              <a:t>Not to be outdone, in 1984, NASA performed some of the first, very large flowrate liquid hydrogen pooling experiments at up to 237 Liters per second (that a huge 3700 gallons per minute).  This was unprecedented at that time and now because no one up to that point and no one since has performed such massive flowrate liquid hydrogen experiments.  This was performed at the NASA White Sands Test facility in New Mexico.</a:t>
            </a:r>
          </a:p>
        </p:txBody>
      </p:sp>
      <p:sp>
        <p:nvSpPr>
          <p:cNvPr id="4" name="Slide Number Placeholder 3">
            <a:extLst>
              <a:ext uri="{FF2B5EF4-FFF2-40B4-BE49-F238E27FC236}">
                <a16:creationId xmlns:a16="http://schemas.microsoft.com/office/drawing/2014/main" id="{F63F66F3-724B-3090-3ACD-BF1EEBFD54A1}"/>
              </a:ext>
            </a:extLst>
          </p:cNvPr>
          <p:cNvSpPr>
            <a:spLocks noGrp="1"/>
          </p:cNvSpPr>
          <p:nvPr>
            <p:ph type="sldNum" sz="quarter" idx="5"/>
          </p:nvPr>
        </p:nvSpPr>
        <p:spPr/>
        <p:txBody>
          <a:bodyPr/>
          <a:lstStyle/>
          <a:p>
            <a:fld id="{160053EA-6907-8F47-ACA5-08DBFA1C37EA}" type="slidenum">
              <a:rPr lang="en-US" smtClean="0"/>
              <a:t>9</a:t>
            </a:fld>
            <a:endParaRPr lang="en-US"/>
          </a:p>
        </p:txBody>
      </p:sp>
    </p:spTree>
    <p:extLst>
      <p:ext uri="{BB962C8B-B14F-4D97-AF65-F5344CB8AC3E}">
        <p14:creationId xmlns:p14="http://schemas.microsoft.com/office/powerpoint/2010/main" val="36081157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52895" y="1804415"/>
            <a:ext cx="6477000" cy="926593"/>
          </a:xfrm>
        </p:spPr>
        <p:txBody>
          <a:bodyPr lIns="0" tIns="0" rIns="0" bIns="0" anchor="b">
            <a:normAutofit/>
          </a:bodyPr>
          <a:lstStyle>
            <a:lvl1pPr algn="l">
              <a:defRPr sz="3600">
                <a:solidFill>
                  <a:schemeClr val="accent1"/>
                </a:solidFill>
                <a:latin typeface="+mj-lt"/>
              </a:defRPr>
            </a:lvl1pPr>
          </a:lstStyle>
          <a:p>
            <a:r>
              <a:rPr lang="en-US"/>
              <a:t>Click to add title</a:t>
            </a:r>
          </a:p>
        </p:txBody>
      </p:sp>
      <p:sp>
        <p:nvSpPr>
          <p:cNvPr id="3" name="Subtitle 2"/>
          <p:cNvSpPr>
            <a:spLocks noGrp="1"/>
          </p:cNvSpPr>
          <p:nvPr>
            <p:ph type="subTitle" idx="1" hasCustomPrompt="1"/>
          </p:nvPr>
        </p:nvSpPr>
        <p:spPr>
          <a:xfrm>
            <a:off x="352895" y="3718560"/>
            <a:ext cx="5268686" cy="552733"/>
          </a:xfrm>
          <a:prstGeom prst="rect">
            <a:avLst/>
          </a:prstGeom>
        </p:spPr>
        <p:txBody>
          <a:bodyPr lIns="0" tIns="0" rIns="0" bIns="0" anchor="b">
            <a:noAutofit/>
          </a:bodyPr>
          <a:lstStyle>
            <a:lvl1pPr marL="0" indent="0" algn="l">
              <a:buNone/>
              <a:defRPr sz="2000" b="0" spc="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presenter or author names</a:t>
            </a:r>
          </a:p>
        </p:txBody>
      </p:sp>
      <p:sp>
        <p:nvSpPr>
          <p:cNvPr id="27" name="Text Placeholder 26">
            <a:extLst>
              <a:ext uri="{FF2B5EF4-FFF2-40B4-BE49-F238E27FC236}">
                <a16:creationId xmlns:a16="http://schemas.microsoft.com/office/drawing/2014/main" id="{62ED528D-5375-6147-9677-05F4F59A3A33}"/>
              </a:ext>
            </a:extLst>
          </p:cNvPr>
          <p:cNvSpPr>
            <a:spLocks noGrp="1"/>
          </p:cNvSpPr>
          <p:nvPr>
            <p:ph type="body" sz="quarter" idx="10" hasCustomPrompt="1"/>
          </p:nvPr>
        </p:nvSpPr>
        <p:spPr>
          <a:xfrm>
            <a:off x="352895" y="2790226"/>
            <a:ext cx="6014120" cy="548968"/>
          </a:xfrm>
          <a:prstGeom prst="rect">
            <a:avLst/>
          </a:prstGeom>
        </p:spPr>
        <p:txBody>
          <a:bodyPr lIns="0" tIns="0" rIns="0" bIns="0">
            <a:normAutofit/>
          </a:bodyPr>
          <a:lstStyle>
            <a:lvl1pPr marL="0" indent="0">
              <a:buNone/>
              <a:defRPr sz="2400" b="0" i="1">
                <a:solidFill>
                  <a:schemeClr val="bg1"/>
                </a:solidFill>
                <a:latin typeface="+mj-lt"/>
              </a:defRPr>
            </a:lvl1pPr>
          </a:lstStyle>
          <a:p>
            <a:pPr lvl="0"/>
            <a:r>
              <a:rPr lang="en-US"/>
              <a:t>Click to add subtitle</a:t>
            </a:r>
          </a:p>
        </p:txBody>
      </p:sp>
      <p:pic>
        <p:nvPicPr>
          <p:cNvPr id="15" name="Picture 14">
            <a:extLst>
              <a:ext uri="{FF2B5EF4-FFF2-40B4-BE49-F238E27FC236}">
                <a16:creationId xmlns:a16="http://schemas.microsoft.com/office/drawing/2014/main" id="{4503A6FD-C173-A64C-B254-829092777B4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4288" r="-3731"/>
          <a:stretch/>
        </p:blipFill>
        <p:spPr>
          <a:xfrm>
            <a:off x="345400" y="279742"/>
            <a:ext cx="1329210" cy="514736"/>
          </a:xfrm>
          <a:prstGeom prst="rect">
            <a:avLst/>
          </a:prstGeom>
        </p:spPr>
      </p:pic>
      <p:sp>
        <p:nvSpPr>
          <p:cNvPr id="16" name="TextBox 15">
            <a:extLst>
              <a:ext uri="{FF2B5EF4-FFF2-40B4-BE49-F238E27FC236}">
                <a16:creationId xmlns:a16="http://schemas.microsoft.com/office/drawing/2014/main" id="{AC12122B-590E-9045-872C-38970E3FF20E}"/>
              </a:ext>
            </a:extLst>
          </p:cNvPr>
          <p:cNvSpPr txBox="1"/>
          <p:nvPr/>
        </p:nvSpPr>
        <p:spPr>
          <a:xfrm>
            <a:off x="352895" y="924827"/>
            <a:ext cx="4504759" cy="307777"/>
          </a:xfrm>
          <a:prstGeom prst="rect">
            <a:avLst/>
          </a:prstGeom>
          <a:noFill/>
        </p:spPr>
        <p:txBody>
          <a:bodyPr wrap="none" lIns="0" tIns="0" rIns="0" bIns="0" rtlCol="0">
            <a:noAutofit/>
          </a:bodyPr>
          <a:lstStyle/>
          <a:p>
            <a:r>
              <a:rPr lang="en-US" sz="1200" i="1" spc="150" baseline="0">
                <a:solidFill>
                  <a:schemeClr val="bg1"/>
                </a:solidFill>
                <a:latin typeface="+mj-lt"/>
              </a:rPr>
              <a:t>Exceptional service in the national interest</a:t>
            </a:r>
          </a:p>
        </p:txBody>
      </p:sp>
      <p:sp>
        <p:nvSpPr>
          <p:cNvPr id="5" name="Content Placeholder 12">
            <a:extLst>
              <a:ext uri="{FF2B5EF4-FFF2-40B4-BE49-F238E27FC236}">
                <a16:creationId xmlns:a16="http://schemas.microsoft.com/office/drawing/2014/main" id="{9E46B321-F521-14A6-E951-95E996DCCC49}"/>
              </a:ext>
            </a:extLst>
          </p:cNvPr>
          <p:cNvSpPr>
            <a:spLocks noGrp="1"/>
          </p:cNvSpPr>
          <p:nvPr>
            <p:ph sz="quarter" idx="29" hasCustomPrompt="1"/>
          </p:nvPr>
        </p:nvSpPr>
        <p:spPr>
          <a:xfrm>
            <a:off x="8878824" y="6540370"/>
            <a:ext cx="2820445" cy="174373"/>
          </a:xfrm>
        </p:spPr>
        <p:txBody>
          <a:bodyPr lIns="0" rIns="0">
            <a:noAutofit/>
          </a:bodyPr>
          <a:lstStyle>
            <a:lvl1pPr marL="0" indent="0" algn="r">
              <a:buFontTx/>
              <a:buNone/>
              <a:defRPr lang="en-US" sz="800" b="1" i="0" kern="1200" spc="300" baseline="0" dirty="0" smtClean="0">
                <a:solidFill>
                  <a:schemeClr val="tx1"/>
                </a:solidFill>
                <a:latin typeface="+mn-lt"/>
                <a:ea typeface="Open Sans SemiBold" panose="020B0606030504020204" pitchFamily="34" charset="0"/>
                <a:cs typeface="Open Sans SemiBold" panose="020B0606030504020204" pitchFamily="34" charset="0"/>
              </a:defRPr>
            </a:lvl1pPr>
          </a:lstStyle>
          <a:p>
            <a:pPr lvl="0"/>
            <a:r>
              <a:rPr lang="en-US"/>
              <a:t>CLICK TO ADD SAND XXXX-XXXX P</a:t>
            </a:r>
          </a:p>
        </p:txBody>
      </p:sp>
      <p:sp>
        <p:nvSpPr>
          <p:cNvPr id="6" name="TextBox 5">
            <a:extLst>
              <a:ext uri="{FF2B5EF4-FFF2-40B4-BE49-F238E27FC236}">
                <a16:creationId xmlns:a16="http://schemas.microsoft.com/office/drawing/2014/main" id="{604D3931-9672-6FB0-B5BB-E89583E1B803}"/>
              </a:ext>
            </a:extLst>
          </p:cNvPr>
          <p:cNvSpPr txBox="1"/>
          <p:nvPr userDrawn="1"/>
        </p:nvSpPr>
        <p:spPr>
          <a:xfrm>
            <a:off x="7647627" y="5970071"/>
            <a:ext cx="4051642" cy="391517"/>
          </a:xfrm>
          <a:prstGeom prst="rect">
            <a:avLst/>
          </a:prstGeom>
          <a:noFill/>
        </p:spPr>
        <p:txBody>
          <a:bodyPr wrap="square" lIns="0" tIns="0" rIns="0" bIns="0" rtlCol="0">
            <a:noAutofit/>
          </a:bodyPr>
          <a:lstStyle/>
          <a:p>
            <a:pPr algn="r">
              <a:lnSpc>
                <a:spcPct val="110000"/>
              </a:lnSpc>
            </a:pPr>
            <a:r>
              <a:rPr lang="en-US" sz="650" b="0" i="0" u="none" strike="noStrike">
                <a:solidFill>
                  <a:schemeClr val="bg1"/>
                </a:solidFill>
                <a:effectLst/>
                <a:latin typeface="+mn-lt"/>
              </a:rPr>
              <a:t>Sandia National Laboratories is a multimission laboratory managed and operated by National Technology &amp; Engineering Solutions of Sandia, LLC, a wholly owned subsidiary of Honeywell International Inc., for the U.S. Department of Energy’s National Nuclear Security Administration under contract DE-NA0003525.</a:t>
            </a:r>
            <a:endParaRPr lang="en-US" sz="650" b="0" i="0">
              <a:solidFill>
                <a:schemeClr val="bg1"/>
              </a:solidFill>
              <a:latin typeface="+mn-lt"/>
            </a:endParaRPr>
          </a:p>
        </p:txBody>
      </p:sp>
      <p:pic>
        <p:nvPicPr>
          <p:cNvPr id="8" name="Picture 7">
            <a:extLst>
              <a:ext uri="{FF2B5EF4-FFF2-40B4-BE49-F238E27FC236}">
                <a16:creationId xmlns:a16="http://schemas.microsoft.com/office/drawing/2014/main" id="{1242D4F8-A71D-6829-77CA-B4326EA3C4E2}"/>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1041002" y="5700166"/>
            <a:ext cx="658267" cy="191198"/>
          </a:xfrm>
          <a:prstGeom prst="rect">
            <a:avLst/>
          </a:prstGeom>
        </p:spPr>
      </p:pic>
      <p:sp>
        <p:nvSpPr>
          <p:cNvPr id="18" name="Text Placeholder 7">
            <a:extLst>
              <a:ext uri="{FF2B5EF4-FFF2-40B4-BE49-F238E27FC236}">
                <a16:creationId xmlns:a16="http://schemas.microsoft.com/office/drawing/2014/main" id="{1E759E8D-369C-956A-8160-6D9E9C7E1F6B}"/>
              </a:ext>
            </a:extLst>
          </p:cNvPr>
          <p:cNvSpPr>
            <a:spLocks noGrp="1"/>
          </p:cNvSpPr>
          <p:nvPr>
            <p:ph type="body" sz="quarter" idx="26" hasCustomPrompt="1"/>
          </p:nvPr>
        </p:nvSpPr>
        <p:spPr>
          <a:xfrm>
            <a:off x="352895" y="4393310"/>
            <a:ext cx="4819650" cy="446913"/>
          </a:xfrm>
        </p:spPr>
        <p:txBody>
          <a:bodyPr lIns="0" rIns="0">
            <a:normAutofit/>
          </a:bodyPr>
          <a:lstStyle>
            <a:lvl1pPr marL="11113" indent="0">
              <a:buFontTx/>
              <a:buNone/>
              <a:tabLst/>
              <a:defRPr sz="1400" b="0" i="1">
                <a:solidFill>
                  <a:schemeClr val="bg1"/>
                </a:solidFill>
                <a:latin typeface="+mn-lt"/>
              </a:defRPr>
            </a:lvl1pPr>
          </a:lstStyle>
          <a:p>
            <a:pPr lvl="0"/>
            <a:r>
              <a:rPr lang="en-US"/>
              <a:t>Click to edit program/organization name</a:t>
            </a:r>
          </a:p>
        </p:txBody>
      </p:sp>
      <p:sp>
        <p:nvSpPr>
          <p:cNvPr id="4" name="Text Placeholder 4">
            <a:extLst>
              <a:ext uri="{FF2B5EF4-FFF2-40B4-BE49-F238E27FC236}">
                <a16:creationId xmlns:a16="http://schemas.microsoft.com/office/drawing/2014/main" id="{05E1BDC2-9B14-F40F-94CC-BC96CE5E5611}"/>
              </a:ext>
            </a:extLst>
          </p:cNvPr>
          <p:cNvSpPr>
            <a:spLocks noGrp="1"/>
          </p:cNvSpPr>
          <p:nvPr>
            <p:ph type="body" sz="quarter" idx="31" hasCustomPrompt="1"/>
          </p:nvPr>
        </p:nvSpPr>
        <p:spPr>
          <a:xfrm>
            <a:off x="352895" y="4888992"/>
            <a:ext cx="4452257" cy="474944"/>
          </a:xfrm>
          <a:prstGeom prst="rect">
            <a:avLst/>
          </a:prstGeom>
        </p:spPr>
        <p:txBody>
          <a:bodyPr lIns="0" tIns="0" rIns="0" bIns="0" anchor="ctr">
            <a:normAutofit/>
          </a:bodyPr>
          <a:lstStyle>
            <a:lvl1pPr marL="0" indent="0">
              <a:lnSpc>
                <a:spcPct val="100000"/>
              </a:lnSpc>
              <a:buFontTx/>
              <a:buNone/>
              <a:defRPr sz="1100" b="0" i="0" spc="50" baseline="0">
                <a:solidFill>
                  <a:schemeClr val="bg1"/>
                </a:solidFill>
                <a:latin typeface="+mn-lt"/>
                <a:ea typeface="Open Sans SemiBold" panose="020B0606030504020204" pitchFamily="34" charset="0"/>
                <a:cs typeface="Open Sans SemiBold" panose="020B0606030504020204" pitchFamily="34" charset="0"/>
              </a:defRPr>
            </a:lvl1pPr>
          </a:lstStyle>
          <a:p>
            <a:pPr lvl="0"/>
            <a:r>
              <a:rPr lang="en-US"/>
              <a:t>Click to add date, location or additional content</a:t>
            </a:r>
          </a:p>
        </p:txBody>
      </p:sp>
      <p:sp>
        <p:nvSpPr>
          <p:cNvPr id="14" name="Text Placeholder 5">
            <a:extLst>
              <a:ext uri="{FF2B5EF4-FFF2-40B4-BE49-F238E27FC236}">
                <a16:creationId xmlns:a16="http://schemas.microsoft.com/office/drawing/2014/main" id="{BA47EBFF-C97D-2ED7-9E00-C685343679A2}"/>
              </a:ext>
            </a:extLst>
          </p:cNvPr>
          <p:cNvSpPr>
            <a:spLocks noGrp="1"/>
          </p:cNvSpPr>
          <p:nvPr>
            <p:ph type="body" sz="quarter" idx="13" hasCustomPrompt="1"/>
          </p:nvPr>
        </p:nvSpPr>
        <p:spPr>
          <a:xfrm>
            <a:off x="352895" y="0"/>
            <a:ext cx="5753100" cy="228600"/>
          </a:xfrm>
        </p:spPr>
        <p:txBody>
          <a:bodyPr anchor="ctr">
            <a:noAutofit/>
          </a:bodyPr>
          <a:lstStyle>
            <a:lvl1pPr marL="0" indent="0" algn="l">
              <a:spcBef>
                <a:spcPts val="0"/>
              </a:spcBef>
              <a:buFont typeface="Arial" panose="020B0604020202020204" pitchFamily="34" charset="0"/>
              <a:buNone/>
              <a:defRPr sz="900" cap="all" spc="50" baseline="0">
                <a:solidFill>
                  <a:schemeClr val="bg1"/>
                </a:solidFill>
                <a:latin typeface="+mn-lt"/>
                <a:ea typeface="Open Sans SemiBold" panose="020B0706030804020204" pitchFamily="34" charset="0"/>
                <a:cs typeface="Open Sans SemiBold" panose="020B0706030804020204" pitchFamily="34" charset="0"/>
              </a:defRPr>
            </a:lvl1pPr>
            <a:lvl2pPr marL="201168" indent="0" algn="ctr">
              <a:buNone/>
              <a:defRPr sz="900" cap="all" spc="50" baseline="0">
                <a:latin typeface="Open Sans SemiBold" panose="020B0706030804020204" pitchFamily="34" charset="0"/>
                <a:ea typeface="Open Sans SemiBold" panose="020B0706030804020204" pitchFamily="34" charset="0"/>
                <a:cs typeface="Open Sans SemiBold" panose="020B0706030804020204" pitchFamily="34" charset="0"/>
              </a:defRPr>
            </a:lvl2pPr>
            <a:lvl3pPr marL="384048" indent="0" algn="ctr">
              <a:buNone/>
              <a:defRPr sz="900" cap="all" spc="50" baseline="0">
                <a:latin typeface="Open Sans SemiBold" panose="020B0706030804020204" pitchFamily="34" charset="0"/>
                <a:ea typeface="Open Sans SemiBold" panose="020B0706030804020204" pitchFamily="34" charset="0"/>
                <a:cs typeface="Open Sans SemiBold" panose="020B0706030804020204" pitchFamily="34" charset="0"/>
              </a:defRPr>
            </a:lvl3pPr>
            <a:lvl4pPr marL="566928" indent="0" algn="ctr">
              <a:buNone/>
              <a:defRPr sz="900" cap="all" spc="50" baseline="0">
                <a:latin typeface="Open Sans SemiBold" panose="020B0706030804020204" pitchFamily="34" charset="0"/>
                <a:ea typeface="Open Sans SemiBold" panose="020B0706030804020204" pitchFamily="34" charset="0"/>
                <a:cs typeface="Open Sans SemiBold" panose="020B0706030804020204" pitchFamily="34" charset="0"/>
              </a:defRPr>
            </a:lvl4pPr>
            <a:lvl5pPr marL="749808" indent="0" algn="ctr">
              <a:buNone/>
              <a:defRPr sz="900" cap="all" spc="50" baseline="0">
                <a:latin typeface="Open Sans SemiBold" panose="020B0706030804020204" pitchFamily="34" charset="0"/>
                <a:ea typeface="Open Sans SemiBold" panose="020B0706030804020204" pitchFamily="34" charset="0"/>
                <a:cs typeface="Open Sans SemiBold" panose="020B0706030804020204" pitchFamily="34" charset="0"/>
              </a:defRPr>
            </a:lvl5pPr>
          </a:lstStyle>
          <a:p>
            <a:r>
              <a:rPr lang="en-US"/>
              <a:t>CLICK TO EDIT CONTROL MARKING//CATEGORY</a:t>
            </a:r>
          </a:p>
        </p:txBody>
      </p:sp>
      <p:pic>
        <p:nvPicPr>
          <p:cNvPr id="11" name="Picture 10">
            <a:extLst>
              <a:ext uri="{FF2B5EF4-FFF2-40B4-BE49-F238E27FC236}">
                <a16:creationId xmlns:a16="http://schemas.microsoft.com/office/drawing/2014/main" id="{FB5E77DC-2C9B-3252-42A1-1220C6B3BBBA}"/>
              </a:ext>
            </a:extLst>
          </p:cNvPr>
          <p:cNvPicPr>
            <a:picLocks noChangeAspect="1"/>
          </p:cNvPicPr>
          <p:nvPr userDrawn="1"/>
        </p:nvPicPr>
        <p:blipFill>
          <a:blip r:embed="rId5"/>
          <a:srcRect/>
          <a:stretch/>
        </p:blipFill>
        <p:spPr>
          <a:xfrm>
            <a:off x="9881633" y="5639457"/>
            <a:ext cx="1057197" cy="303663"/>
          </a:xfrm>
          <a:prstGeom prst="rect">
            <a:avLst/>
          </a:prstGeom>
        </p:spPr>
      </p:pic>
    </p:spTree>
    <p:extLst>
      <p:ext uri="{BB962C8B-B14F-4D97-AF65-F5344CB8AC3E}">
        <p14:creationId xmlns:p14="http://schemas.microsoft.com/office/powerpoint/2010/main" val="1431100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28DD55A-0C34-DF81-43F5-9E311C53B0FA}"/>
              </a:ext>
            </a:extLst>
          </p:cNvPr>
          <p:cNvSpPr>
            <a:spLocks noGrp="1"/>
          </p:cNvSpPr>
          <p:nvPr>
            <p:ph type="sldNum" sz="quarter" idx="12"/>
          </p:nvPr>
        </p:nvSpPr>
        <p:spPr>
          <a:xfrm>
            <a:off x="11706126" y="6638826"/>
            <a:ext cx="485874" cy="219174"/>
          </a:xfrm>
          <a:prstGeom prst="rect">
            <a:avLst/>
          </a:prstGeom>
        </p:spPr>
        <p:txBody>
          <a:bodyPr/>
          <a:lstStyle/>
          <a:p>
            <a:fld id="{6FB6B91F-BB11-E946-B7F6-1372EDB8DEC1}" type="slidenum">
              <a:rPr lang="en-US" smtClean="0"/>
              <a:t>‹#›</a:t>
            </a:fld>
            <a:endParaRPr lang="en-US"/>
          </a:p>
        </p:txBody>
      </p:sp>
      <p:sp>
        <p:nvSpPr>
          <p:cNvPr id="4" name="Date Placeholder 6">
            <a:extLst>
              <a:ext uri="{FF2B5EF4-FFF2-40B4-BE49-F238E27FC236}">
                <a16:creationId xmlns:a16="http://schemas.microsoft.com/office/drawing/2014/main" id="{DC167D27-96EB-70A9-C8AE-F79AD23D02F4}"/>
              </a:ext>
            </a:extLst>
          </p:cNvPr>
          <p:cNvSpPr>
            <a:spLocks noGrp="1"/>
          </p:cNvSpPr>
          <p:nvPr>
            <p:ph type="dt" sz="half" idx="10"/>
          </p:nvPr>
        </p:nvSpPr>
        <p:spPr>
          <a:xfrm>
            <a:off x="352326" y="6638826"/>
            <a:ext cx="1047750" cy="219174"/>
          </a:xfrm>
        </p:spPr>
        <p:txBody>
          <a:bodyPr/>
          <a:lstStyle/>
          <a:p>
            <a:endParaRPr lang="en-US"/>
          </a:p>
        </p:txBody>
      </p:sp>
      <p:sp>
        <p:nvSpPr>
          <p:cNvPr id="2" name="Footer Placeholder 4">
            <a:extLst>
              <a:ext uri="{FF2B5EF4-FFF2-40B4-BE49-F238E27FC236}">
                <a16:creationId xmlns:a16="http://schemas.microsoft.com/office/drawing/2014/main" id="{4B54AD98-93FF-50F1-2674-9C5F6C07E9B6}"/>
              </a:ext>
            </a:extLst>
          </p:cNvPr>
          <p:cNvSpPr>
            <a:spLocks noGrp="1"/>
          </p:cNvSpPr>
          <p:nvPr>
            <p:ph type="ftr" sz="quarter" idx="3"/>
          </p:nvPr>
        </p:nvSpPr>
        <p:spPr>
          <a:xfrm>
            <a:off x="1600200" y="0"/>
            <a:ext cx="8991600" cy="228600"/>
          </a:xfrm>
          <a:prstGeom prst="rect">
            <a:avLst/>
          </a:prstGeom>
        </p:spPr>
        <p:txBody>
          <a:bodyPr vert="horz" lIns="0" tIns="0" rIns="0" bIns="0" rtlCol="0" anchor="ctr"/>
          <a:lstStyle>
            <a:lvl1pPr algn="ctr">
              <a:defRPr sz="900" b="0" i="0">
                <a:solidFill>
                  <a:schemeClr val="tx1"/>
                </a:solidFill>
                <a:latin typeface="+mn-lt"/>
                <a:ea typeface="Open Sans SemiBold" panose="020B0606030504020204" pitchFamily="34" charset="0"/>
                <a:cs typeface="Open Sans SemiBold" panose="020B0606030504020204" pitchFamily="34" charset="0"/>
              </a:defRPr>
            </a:lvl1pPr>
          </a:lstStyle>
          <a:p>
            <a:r>
              <a:rPr lang="en-US"/>
              <a:t>CLICK TO EDIT CONTROL MARKING//CATEGORY</a:t>
            </a:r>
          </a:p>
        </p:txBody>
      </p:sp>
    </p:spTree>
    <p:extLst>
      <p:ext uri="{BB962C8B-B14F-4D97-AF65-F5344CB8AC3E}">
        <p14:creationId xmlns:p14="http://schemas.microsoft.com/office/powerpoint/2010/main" val="3657551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Slide_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52895" y="1804415"/>
            <a:ext cx="6477000" cy="926593"/>
          </a:xfrm>
        </p:spPr>
        <p:txBody>
          <a:bodyPr lIns="0" tIns="0" rIns="0" bIns="0" anchor="b">
            <a:normAutofit/>
          </a:bodyPr>
          <a:lstStyle>
            <a:lvl1pPr algn="l">
              <a:defRPr sz="3600">
                <a:solidFill>
                  <a:schemeClr val="accent1"/>
                </a:solidFill>
                <a:latin typeface="+mj-lt"/>
              </a:defRPr>
            </a:lvl1pPr>
          </a:lstStyle>
          <a:p>
            <a:r>
              <a:rPr lang="en-US"/>
              <a:t>Click to add title</a:t>
            </a:r>
          </a:p>
        </p:txBody>
      </p:sp>
      <p:sp>
        <p:nvSpPr>
          <p:cNvPr id="3" name="Subtitle 2"/>
          <p:cNvSpPr>
            <a:spLocks noGrp="1"/>
          </p:cNvSpPr>
          <p:nvPr>
            <p:ph type="subTitle" idx="1" hasCustomPrompt="1"/>
          </p:nvPr>
        </p:nvSpPr>
        <p:spPr>
          <a:xfrm>
            <a:off x="352895" y="3718560"/>
            <a:ext cx="5268686" cy="552733"/>
          </a:xfrm>
          <a:prstGeom prst="rect">
            <a:avLst/>
          </a:prstGeom>
        </p:spPr>
        <p:txBody>
          <a:bodyPr lIns="0" tIns="0" rIns="0" bIns="0" anchor="b">
            <a:noAutofit/>
          </a:bodyPr>
          <a:lstStyle>
            <a:lvl1pPr marL="0" indent="0" algn="l">
              <a:buNone/>
              <a:defRPr sz="2000" b="0" spc="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presenter or author names</a:t>
            </a:r>
          </a:p>
        </p:txBody>
      </p:sp>
      <p:sp>
        <p:nvSpPr>
          <p:cNvPr id="27" name="Text Placeholder 26">
            <a:extLst>
              <a:ext uri="{FF2B5EF4-FFF2-40B4-BE49-F238E27FC236}">
                <a16:creationId xmlns:a16="http://schemas.microsoft.com/office/drawing/2014/main" id="{62ED528D-5375-6147-9677-05F4F59A3A33}"/>
              </a:ext>
            </a:extLst>
          </p:cNvPr>
          <p:cNvSpPr>
            <a:spLocks noGrp="1"/>
          </p:cNvSpPr>
          <p:nvPr>
            <p:ph type="body" sz="quarter" idx="10" hasCustomPrompt="1"/>
          </p:nvPr>
        </p:nvSpPr>
        <p:spPr>
          <a:xfrm>
            <a:off x="352895" y="2790226"/>
            <a:ext cx="6014120" cy="548968"/>
          </a:xfrm>
          <a:prstGeom prst="rect">
            <a:avLst/>
          </a:prstGeom>
        </p:spPr>
        <p:txBody>
          <a:bodyPr lIns="0" tIns="0" rIns="0" bIns="0">
            <a:normAutofit/>
          </a:bodyPr>
          <a:lstStyle>
            <a:lvl1pPr marL="0" indent="0">
              <a:buNone/>
              <a:defRPr sz="2400" b="0" i="1">
                <a:solidFill>
                  <a:schemeClr val="bg1"/>
                </a:solidFill>
                <a:latin typeface="+mj-lt"/>
              </a:defRPr>
            </a:lvl1pPr>
          </a:lstStyle>
          <a:p>
            <a:pPr lvl="0"/>
            <a:r>
              <a:rPr lang="en-US"/>
              <a:t>Click to add subtitle</a:t>
            </a:r>
          </a:p>
        </p:txBody>
      </p:sp>
      <p:pic>
        <p:nvPicPr>
          <p:cNvPr id="15" name="Picture 14">
            <a:extLst>
              <a:ext uri="{FF2B5EF4-FFF2-40B4-BE49-F238E27FC236}">
                <a16:creationId xmlns:a16="http://schemas.microsoft.com/office/drawing/2014/main" id="{4503A6FD-C173-A64C-B254-829092777B4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4288" r="-3731"/>
          <a:stretch/>
        </p:blipFill>
        <p:spPr>
          <a:xfrm>
            <a:off x="345400" y="279742"/>
            <a:ext cx="1329210" cy="514736"/>
          </a:xfrm>
          <a:prstGeom prst="rect">
            <a:avLst/>
          </a:prstGeom>
        </p:spPr>
      </p:pic>
      <p:sp>
        <p:nvSpPr>
          <p:cNvPr id="16" name="TextBox 15">
            <a:extLst>
              <a:ext uri="{FF2B5EF4-FFF2-40B4-BE49-F238E27FC236}">
                <a16:creationId xmlns:a16="http://schemas.microsoft.com/office/drawing/2014/main" id="{AC12122B-590E-9045-872C-38970E3FF20E}"/>
              </a:ext>
            </a:extLst>
          </p:cNvPr>
          <p:cNvSpPr txBox="1"/>
          <p:nvPr/>
        </p:nvSpPr>
        <p:spPr>
          <a:xfrm>
            <a:off x="352895" y="924827"/>
            <a:ext cx="4504759" cy="307777"/>
          </a:xfrm>
          <a:prstGeom prst="rect">
            <a:avLst/>
          </a:prstGeom>
          <a:noFill/>
        </p:spPr>
        <p:txBody>
          <a:bodyPr wrap="none" lIns="0" tIns="0" rIns="0" bIns="0" rtlCol="0">
            <a:noAutofit/>
          </a:bodyPr>
          <a:lstStyle/>
          <a:p>
            <a:r>
              <a:rPr lang="en-US" sz="1200" i="1" spc="150" baseline="0">
                <a:solidFill>
                  <a:schemeClr val="bg1"/>
                </a:solidFill>
                <a:latin typeface="+mj-lt"/>
              </a:rPr>
              <a:t>Exceptional service in the national interest</a:t>
            </a:r>
          </a:p>
        </p:txBody>
      </p:sp>
      <p:sp>
        <p:nvSpPr>
          <p:cNvPr id="5" name="Content Placeholder 12">
            <a:extLst>
              <a:ext uri="{FF2B5EF4-FFF2-40B4-BE49-F238E27FC236}">
                <a16:creationId xmlns:a16="http://schemas.microsoft.com/office/drawing/2014/main" id="{9E46B321-F521-14A6-E951-95E996DCCC49}"/>
              </a:ext>
            </a:extLst>
          </p:cNvPr>
          <p:cNvSpPr>
            <a:spLocks noGrp="1"/>
          </p:cNvSpPr>
          <p:nvPr>
            <p:ph sz="quarter" idx="29" hasCustomPrompt="1"/>
          </p:nvPr>
        </p:nvSpPr>
        <p:spPr>
          <a:xfrm>
            <a:off x="8878824" y="6540370"/>
            <a:ext cx="2820445" cy="174373"/>
          </a:xfrm>
        </p:spPr>
        <p:txBody>
          <a:bodyPr lIns="0" rIns="0">
            <a:noAutofit/>
          </a:bodyPr>
          <a:lstStyle>
            <a:lvl1pPr marL="0" indent="0" algn="r">
              <a:buFontTx/>
              <a:buNone/>
              <a:defRPr lang="en-US" sz="800" b="1" i="0" kern="1200" spc="300" baseline="0" dirty="0" smtClean="0">
                <a:solidFill>
                  <a:schemeClr val="tx1"/>
                </a:solidFill>
                <a:latin typeface="+mn-lt"/>
                <a:ea typeface="Open Sans SemiBold" panose="020B0606030504020204" pitchFamily="34" charset="0"/>
                <a:cs typeface="Open Sans SemiBold" panose="020B0606030504020204" pitchFamily="34" charset="0"/>
              </a:defRPr>
            </a:lvl1pPr>
          </a:lstStyle>
          <a:p>
            <a:pPr lvl="0"/>
            <a:r>
              <a:rPr lang="en-US"/>
              <a:t>CLICK TO ADD SAND XXXX-XXXX P</a:t>
            </a:r>
          </a:p>
        </p:txBody>
      </p:sp>
      <p:sp>
        <p:nvSpPr>
          <p:cNvPr id="6" name="TextBox 5">
            <a:extLst>
              <a:ext uri="{FF2B5EF4-FFF2-40B4-BE49-F238E27FC236}">
                <a16:creationId xmlns:a16="http://schemas.microsoft.com/office/drawing/2014/main" id="{604D3931-9672-6FB0-B5BB-E89583E1B803}"/>
              </a:ext>
            </a:extLst>
          </p:cNvPr>
          <p:cNvSpPr txBox="1"/>
          <p:nvPr/>
        </p:nvSpPr>
        <p:spPr>
          <a:xfrm>
            <a:off x="7647627" y="5970071"/>
            <a:ext cx="4051642" cy="391517"/>
          </a:xfrm>
          <a:prstGeom prst="rect">
            <a:avLst/>
          </a:prstGeom>
          <a:noFill/>
        </p:spPr>
        <p:txBody>
          <a:bodyPr wrap="square" lIns="0" tIns="0" rIns="0" bIns="0" rtlCol="0">
            <a:noAutofit/>
          </a:bodyPr>
          <a:lstStyle/>
          <a:p>
            <a:pPr algn="r">
              <a:lnSpc>
                <a:spcPct val="110000"/>
              </a:lnSpc>
            </a:pPr>
            <a:r>
              <a:rPr lang="en-US" sz="650" b="0" i="0" u="none" strike="noStrike">
                <a:solidFill>
                  <a:schemeClr val="bg1"/>
                </a:solidFill>
                <a:effectLst/>
                <a:latin typeface="+mn-lt"/>
              </a:rPr>
              <a:t>Sandia National Laboratories is a multimission laboratory managed and operated by National Technology &amp; Engineering Solutions of Sandia, LLC, a wholly owned subsidiary of Honeywell International Inc., for the U.S. Department of Energy’s National Nuclear Security Administration under contract DE-NA0003525.</a:t>
            </a:r>
            <a:endParaRPr lang="en-US" sz="650" b="0" i="0">
              <a:solidFill>
                <a:schemeClr val="bg1"/>
              </a:solidFill>
              <a:latin typeface="+mn-lt"/>
            </a:endParaRPr>
          </a:p>
        </p:txBody>
      </p:sp>
      <p:sp>
        <p:nvSpPr>
          <p:cNvPr id="18" name="Text Placeholder 7">
            <a:extLst>
              <a:ext uri="{FF2B5EF4-FFF2-40B4-BE49-F238E27FC236}">
                <a16:creationId xmlns:a16="http://schemas.microsoft.com/office/drawing/2014/main" id="{1E759E8D-369C-956A-8160-6D9E9C7E1F6B}"/>
              </a:ext>
            </a:extLst>
          </p:cNvPr>
          <p:cNvSpPr>
            <a:spLocks noGrp="1"/>
          </p:cNvSpPr>
          <p:nvPr>
            <p:ph type="body" sz="quarter" idx="26" hasCustomPrompt="1"/>
          </p:nvPr>
        </p:nvSpPr>
        <p:spPr>
          <a:xfrm>
            <a:off x="352895" y="4393310"/>
            <a:ext cx="4819650" cy="446913"/>
          </a:xfrm>
        </p:spPr>
        <p:txBody>
          <a:bodyPr lIns="0" rIns="0">
            <a:normAutofit/>
          </a:bodyPr>
          <a:lstStyle>
            <a:lvl1pPr marL="11113" indent="0">
              <a:buFontTx/>
              <a:buNone/>
              <a:tabLst/>
              <a:defRPr sz="1400" b="0" i="1">
                <a:solidFill>
                  <a:schemeClr val="bg1"/>
                </a:solidFill>
                <a:latin typeface="+mn-lt"/>
              </a:defRPr>
            </a:lvl1pPr>
          </a:lstStyle>
          <a:p>
            <a:pPr lvl="0"/>
            <a:r>
              <a:rPr lang="en-US"/>
              <a:t>Click to edit program/organization name</a:t>
            </a:r>
          </a:p>
        </p:txBody>
      </p:sp>
      <p:sp>
        <p:nvSpPr>
          <p:cNvPr id="4" name="Text Placeholder 4">
            <a:extLst>
              <a:ext uri="{FF2B5EF4-FFF2-40B4-BE49-F238E27FC236}">
                <a16:creationId xmlns:a16="http://schemas.microsoft.com/office/drawing/2014/main" id="{05E1BDC2-9B14-F40F-94CC-BC96CE5E5611}"/>
              </a:ext>
            </a:extLst>
          </p:cNvPr>
          <p:cNvSpPr>
            <a:spLocks noGrp="1"/>
          </p:cNvSpPr>
          <p:nvPr>
            <p:ph type="body" sz="quarter" idx="31" hasCustomPrompt="1"/>
          </p:nvPr>
        </p:nvSpPr>
        <p:spPr>
          <a:xfrm>
            <a:off x="352895" y="4888992"/>
            <a:ext cx="4452257" cy="474944"/>
          </a:xfrm>
          <a:prstGeom prst="rect">
            <a:avLst/>
          </a:prstGeom>
        </p:spPr>
        <p:txBody>
          <a:bodyPr lIns="0" tIns="0" rIns="0" bIns="0" anchor="ctr">
            <a:normAutofit/>
          </a:bodyPr>
          <a:lstStyle>
            <a:lvl1pPr marL="0" indent="0">
              <a:lnSpc>
                <a:spcPct val="100000"/>
              </a:lnSpc>
              <a:buFontTx/>
              <a:buNone/>
              <a:defRPr sz="1100" b="0" i="0" spc="50" baseline="0">
                <a:solidFill>
                  <a:schemeClr val="bg1"/>
                </a:solidFill>
                <a:latin typeface="+mn-lt"/>
                <a:ea typeface="Open Sans SemiBold" panose="020B0606030504020204" pitchFamily="34" charset="0"/>
                <a:cs typeface="Open Sans SemiBold" panose="020B0606030504020204" pitchFamily="34" charset="0"/>
              </a:defRPr>
            </a:lvl1pPr>
          </a:lstStyle>
          <a:p>
            <a:pPr lvl="0"/>
            <a:r>
              <a:rPr lang="en-US"/>
              <a:t>Click to add date, location or additional content</a:t>
            </a:r>
          </a:p>
        </p:txBody>
      </p:sp>
      <p:sp>
        <p:nvSpPr>
          <p:cNvPr id="17" name="Picture Placeholder 16">
            <a:extLst>
              <a:ext uri="{FF2B5EF4-FFF2-40B4-BE49-F238E27FC236}">
                <a16:creationId xmlns:a16="http://schemas.microsoft.com/office/drawing/2014/main" id="{5D8068C1-323F-572A-96F9-3C07CF172E93}"/>
              </a:ext>
            </a:extLst>
          </p:cNvPr>
          <p:cNvSpPr>
            <a:spLocks noGrp="1"/>
          </p:cNvSpPr>
          <p:nvPr>
            <p:ph type="pic" sz="quarter" idx="32" hasCustomPrompt="1"/>
          </p:nvPr>
        </p:nvSpPr>
        <p:spPr>
          <a:xfrm>
            <a:off x="7677150" y="1"/>
            <a:ext cx="3467099" cy="1676400"/>
          </a:xfrm>
          <a:prstGeom prst="parallelogram">
            <a:avLst>
              <a:gd name="adj" fmla="val 73223"/>
            </a:avLst>
          </a:prstGeom>
          <a:noFill/>
          <a:ln>
            <a:noFill/>
          </a:ln>
        </p:spPr>
        <p:txBody>
          <a:bodyPr anchor="t">
            <a:normAutofit/>
          </a:bodyPr>
          <a:lstStyle>
            <a:lvl1pPr marL="0" indent="0" algn="ctr">
              <a:buNone/>
              <a:defRPr sz="1800"/>
            </a:lvl1pPr>
          </a:lstStyle>
          <a:p>
            <a:r>
              <a:rPr lang="en-US"/>
              <a:t>Add image</a:t>
            </a:r>
          </a:p>
        </p:txBody>
      </p:sp>
      <p:sp>
        <p:nvSpPr>
          <p:cNvPr id="19" name="Picture Placeholder 16">
            <a:extLst>
              <a:ext uri="{FF2B5EF4-FFF2-40B4-BE49-F238E27FC236}">
                <a16:creationId xmlns:a16="http://schemas.microsoft.com/office/drawing/2014/main" id="{6ECFC8AD-FDE1-C946-6F19-1D200A5C7EB5}"/>
              </a:ext>
            </a:extLst>
          </p:cNvPr>
          <p:cNvSpPr>
            <a:spLocks noGrp="1"/>
          </p:cNvSpPr>
          <p:nvPr>
            <p:ph type="pic" sz="quarter" idx="33" hasCustomPrompt="1"/>
          </p:nvPr>
        </p:nvSpPr>
        <p:spPr>
          <a:xfrm>
            <a:off x="6424422" y="1728217"/>
            <a:ext cx="3467099" cy="1676400"/>
          </a:xfrm>
          <a:prstGeom prst="parallelogram">
            <a:avLst>
              <a:gd name="adj" fmla="val 73223"/>
            </a:avLst>
          </a:prstGeom>
          <a:noFill/>
          <a:ln>
            <a:noFill/>
          </a:ln>
        </p:spPr>
        <p:txBody>
          <a:bodyPr>
            <a:normAutofit/>
          </a:bodyPr>
          <a:lstStyle>
            <a:lvl1pPr marL="0" indent="0" algn="ctr">
              <a:buNone/>
              <a:defRPr sz="1800"/>
            </a:lvl1pPr>
          </a:lstStyle>
          <a:p>
            <a:r>
              <a:rPr lang="en-US"/>
              <a:t>Add image</a:t>
            </a:r>
          </a:p>
        </p:txBody>
      </p:sp>
      <p:sp>
        <p:nvSpPr>
          <p:cNvPr id="20" name="Picture Placeholder 16">
            <a:extLst>
              <a:ext uri="{FF2B5EF4-FFF2-40B4-BE49-F238E27FC236}">
                <a16:creationId xmlns:a16="http://schemas.microsoft.com/office/drawing/2014/main" id="{086AE18A-883A-AF55-B395-94D7303F8A07}"/>
              </a:ext>
            </a:extLst>
          </p:cNvPr>
          <p:cNvSpPr>
            <a:spLocks noGrp="1"/>
          </p:cNvSpPr>
          <p:nvPr>
            <p:ph type="pic" sz="quarter" idx="34" hasCustomPrompt="1"/>
          </p:nvPr>
        </p:nvSpPr>
        <p:spPr>
          <a:xfrm>
            <a:off x="5144262" y="3456433"/>
            <a:ext cx="3467099" cy="1676400"/>
          </a:xfrm>
          <a:prstGeom prst="parallelogram">
            <a:avLst>
              <a:gd name="adj" fmla="val 73223"/>
            </a:avLst>
          </a:prstGeom>
          <a:noFill/>
          <a:ln>
            <a:noFill/>
          </a:ln>
        </p:spPr>
        <p:txBody>
          <a:bodyPr>
            <a:normAutofit/>
          </a:bodyPr>
          <a:lstStyle>
            <a:lvl1pPr marL="0" indent="0" algn="ctr">
              <a:buNone/>
              <a:defRPr sz="1800"/>
            </a:lvl1pPr>
          </a:lstStyle>
          <a:p>
            <a:r>
              <a:rPr lang="en-US"/>
              <a:t>Add image</a:t>
            </a:r>
          </a:p>
        </p:txBody>
      </p:sp>
      <p:sp>
        <p:nvSpPr>
          <p:cNvPr id="21" name="Picture Placeholder 16">
            <a:extLst>
              <a:ext uri="{FF2B5EF4-FFF2-40B4-BE49-F238E27FC236}">
                <a16:creationId xmlns:a16="http://schemas.microsoft.com/office/drawing/2014/main" id="{403128C2-8DFF-BDBA-C323-B9EE2FD9A542}"/>
              </a:ext>
            </a:extLst>
          </p:cNvPr>
          <p:cNvSpPr>
            <a:spLocks noGrp="1"/>
          </p:cNvSpPr>
          <p:nvPr>
            <p:ph type="pic" sz="quarter" idx="35" hasCustomPrompt="1"/>
          </p:nvPr>
        </p:nvSpPr>
        <p:spPr>
          <a:xfrm>
            <a:off x="3900678" y="5175505"/>
            <a:ext cx="3467099" cy="1676400"/>
          </a:xfrm>
          <a:prstGeom prst="parallelogram">
            <a:avLst>
              <a:gd name="adj" fmla="val 73223"/>
            </a:avLst>
          </a:prstGeom>
          <a:noFill/>
          <a:ln>
            <a:noFill/>
          </a:ln>
        </p:spPr>
        <p:txBody>
          <a:bodyPr>
            <a:normAutofit/>
          </a:bodyPr>
          <a:lstStyle>
            <a:lvl1pPr marL="0" indent="0" algn="ctr">
              <a:buNone/>
              <a:defRPr sz="1800"/>
            </a:lvl1pPr>
          </a:lstStyle>
          <a:p>
            <a:r>
              <a:rPr lang="en-US"/>
              <a:t>Add image</a:t>
            </a:r>
          </a:p>
        </p:txBody>
      </p:sp>
      <p:sp>
        <p:nvSpPr>
          <p:cNvPr id="14" name="Text Placeholder 5">
            <a:extLst>
              <a:ext uri="{FF2B5EF4-FFF2-40B4-BE49-F238E27FC236}">
                <a16:creationId xmlns:a16="http://schemas.microsoft.com/office/drawing/2014/main" id="{8C0D6C5F-2EE1-E366-3882-F2CA4D85B840}"/>
              </a:ext>
            </a:extLst>
          </p:cNvPr>
          <p:cNvSpPr>
            <a:spLocks noGrp="1"/>
          </p:cNvSpPr>
          <p:nvPr>
            <p:ph type="body" sz="quarter" idx="13" hasCustomPrompt="1"/>
          </p:nvPr>
        </p:nvSpPr>
        <p:spPr>
          <a:xfrm>
            <a:off x="352895" y="0"/>
            <a:ext cx="5753100" cy="228600"/>
          </a:xfrm>
        </p:spPr>
        <p:txBody>
          <a:bodyPr anchor="ctr">
            <a:noAutofit/>
          </a:bodyPr>
          <a:lstStyle>
            <a:lvl1pPr marL="0" indent="0" algn="l">
              <a:spcBef>
                <a:spcPts val="0"/>
              </a:spcBef>
              <a:buFont typeface="Arial" panose="020B0604020202020204" pitchFamily="34" charset="0"/>
              <a:buNone/>
              <a:defRPr sz="900" cap="all" spc="50" baseline="0">
                <a:solidFill>
                  <a:schemeClr val="bg1"/>
                </a:solidFill>
                <a:latin typeface="+mn-lt"/>
                <a:ea typeface="Open Sans SemiBold" panose="020B0706030804020204" pitchFamily="34" charset="0"/>
                <a:cs typeface="Open Sans SemiBold" panose="020B0706030804020204" pitchFamily="34" charset="0"/>
              </a:defRPr>
            </a:lvl1pPr>
            <a:lvl2pPr marL="201168" indent="0" algn="ctr">
              <a:buNone/>
              <a:defRPr sz="900" cap="all" spc="50" baseline="0">
                <a:latin typeface="Open Sans SemiBold" panose="020B0706030804020204" pitchFamily="34" charset="0"/>
                <a:ea typeface="Open Sans SemiBold" panose="020B0706030804020204" pitchFamily="34" charset="0"/>
                <a:cs typeface="Open Sans SemiBold" panose="020B0706030804020204" pitchFamily="34" charset="0"/>
              </a:defRPr>
            </a:lvl2pPr>
            <a:lvl3pPr marL="384048" indent="0" algn="ctr">
              <a:buNone/>
              <a:defRPr sz="900" cap="all" spc="50" baseline="0">
                <a:latin typeface="Open Sans SemiBold" panose="020B0706030804020204" pitchFamily="34" charset="0"/>
                <a:ea typeface="Open Sans SemiBold" panose="020B0706030804020204" pitchFamily="34" charset="0"/>
                <a:cs typeface="Open Sans SemiBold" panose="020B0706030804020204" pitchFamily="34" charset="0"/>
              </a:defRPr>
            </a:lvl3pPr>
            <a:lvl4pPr marL="566928" indent="0" algn="ctr">
              <a:buNone/>
              <a:defRPr sz="900" cap="all" spc="50" baseline="0">
                <a:latin typeface="Open Sans SemiBold" panose="020B0706030804020204" pitchFamily="34" charset="0"/>
                <a:ea typeface="Open Sans SemiBold" panose="020B0706030804020204" pitchFamily="34" charset="0"/>
                <a:cs typeface="Open Sans SemiBold" panose="020B0706030804020204" pitchFamily="34" charset="0"/>
              </a:defRPr>
            </a:lvl4pPr>
            <a:lvl5pPr marL="749808" indent="0" algn="ctr">
              <a:buNone/>
              <a:defRPr sz="900" cap="all" spc="50" baseline="0">
                <a:latin typeface="Open Sans SemiBold" panose="020B0706030804020204" pitchFamily="34" charset="0"/>
                <a:ea typeface="Open Sans SemiBold" panose="020B0706030804020204" pitchFamily="34" charset="0"/>
                <a:cs typeface="Open Sans SemiBold" panose="020B0706030804020204" pitchFamily="34" charset="0"/>
              </a:defRPr>
            </a:lvl5pPr>
          </a:lstStyle>
          <a:p>
            <a:r>
              <a:rPr lang="en-US"/>
              <a:t>CLICK TO EDIT CONTROL MARKING//CATEGORY</a:t>
            </a:r>
          </a:p>
        </p:txBody>
      </p:sp>
      <p:pic>
        <p:nvPicPr>
          <p:cNvPr id="11" name="Picture 10">
            <a:extLst>
              <a:ext uri="{FF2B5EF4-FFF2-40B4-BE49-F238E27FC236}">
                <a16:creationId xmlns:a16="http://schemas.microsoft.com/office/drawing/2014/main" id="{AF0E8022-DF14-62B8-B246-81EB16FC656C}"/>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11041002" y="5700166"/>
            <a:ext cx="658267" cy="191198"/>
          </a:xfrm>
          <a:prstGeom prst="rect">
            <a:avLst/>
          </a:prstGeom>
        </p:spPr>
      </p:pic>
      <p:pic>
        <p:nvPicPr>
          <p:cNvPr id="7" name="Picture 6">
            <a:extLst>
              <a:ext uri="{FF2B5EF4-FFF2-40B4-BE49-F238E27FC236}">
                <a16:creationId xmlns:a16="http://schemas.microsoft.com/office/drawing/2014/main" id="{C42614B7-2113-5057-CCB6-E38C5A070829}"/>
              </a:ext>
            </a:extLst>
          </p:cNvPr>
          <p:cNvPicPr>
            <a:picLocks noChangeAspect="1"/>
          </p:cNvPicPr>
          <p:nvPr userDrawn="1"/>
        </p:nvPicPr>
        <p:blipFill>
          <a:blip r:embed="rId5"/>
          <a:srcRect/>
          <a:stretch/>
        </p:blipFill>
        <p:spPr>
          <a:xfrm>
            <a:off x="9881633" y="5639457"/>
            <a:ext cx="1057197" cy="303663"/>
          </a:xfrm>
          <a:prstGeom prst="rect">
            <a:avLst/>
          </a:prstGeom>
        </p:spPr>
      </p:pic>
    </p:spTree>
    <p:extLst>
      <p:ext uri="{BB962C8B-B14F-4D97-AF65-F5344CB8AC3E}">
        <p14:creationId xmlns:p14="http://schemas.microsoft.com/office/powerpoint/2010/main" val="3200446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A25A95-582E-4BBB-DEB4-056147D55C28}"/>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1298936" y="6483096"/>
            <a:ext cx="893064" cy="374904"/>
          </a:xfrm>
          <a:prstGeom prst="rect">
            <a:avLst/>
          </a:prstGeom>
        </p:spPr>
      </p:pic>
      <p:sp>
        <p:nvSpPr>
          <p:cNvPr id="2" name="Title 1"/>
          <p:cNvSpPr>
            <a:spLocks noGrp="1"/>
          </p:cNvSpPr>
          <p:nvPr>
            <p:ph type="ctrTitle" hasCustomPrompt="1"/>
          </p:nvPr>
        </p:nvSpPr>
        <p:spPr>
          <a:xfrm>
            <a:off x="4161692" y="2031023"/>
            <a:ext cx="3868616" cy="2795954"/>
          </a:xfrm>
        </p:spPr>
        <p:txBody>
          <a:bodyPr anchor="ctr">
            <a:normAutofit/>
          </a:bodyPr>
          <a:lstStyle>
            <a:lvl1pPr algn="ctr">
              <a:defRPr sz="4000">
                <a:solidFill>
                  <a:schemeClr val="bg1"/>
                </a:solidFill>
              </a:defRPr>
            </a:lvl1pPr>
          </a:lstStyle>
          <a:p>
            <a:r>
              <a:rPr lang="en-US"/>
              <a:t>Click to </a:t>
            </a:r>
            <a:br>
              <a:rPr lang="en-US"/>
            </a:br>
            <a:r>
              <a:rPr lang="en-US"/>
              <a:t>edit subtitle</a:t>
            </a:r>
          </a:p>
        </p:txBody>
      </p:sp>
      <p:sp>
        <p:nvSpPr>
          <p:cNvPr id="5" name="Slide Number Placeholder 5">
            <a:extLst>
              <a:ext uri="{FF2B5EF4-FFF2-40B4-BE49-F238E27FC236}">
                <a16:creationId xmlns:a16="http://schemas.microsoft.com/office/drawing/2014/main" id="{0C1BBB78-2337-77EE-6EC0-4C784C5E7159}"/>
              </a:ext>
            </a:extLst>
          </p:cNvPr>
          <p:cNvSpPr>
            <a:spLocks noGrp="1"/>
          </p:cNvSpPr>
          <p:nvPr>
            <p:ph type="sldNum" sz="quarter" idx="4"/>
          </p:nvPr>
        </p:nvSpPr>
        <p:spPr>
          <a:xfrm>
            <a:off x="11706126" y="6638826"/>
            <a:ext cx="485874" cy="219174"/>
          </a:xfrm>
          <a:prstGeom prst="rect">
            <a:avLst/>
          </a:prstGeom>
        </p:spPr>
        <p:txBody>
          <a:bodyPr vert="horz" lIns="91440" tIns="45720" rIns="91440" bIns="45720" rtlCol="0" anchor="ctr"/>
          <a:lstStyle>
            <a:lvl1pPr algn="ctr">
              <a:defRPr sz="1000" b="1" i="0">
                <a:solidFill>
                  <a:schemeClr val="tx2"/>
                </a:solidFill>
                <a:latin typeface="Exo 2 Semi Bold" pitchFamily="2" charset="77"/>
              </a:defRPr>
            </a:lvl1pPr>
          </a:lstStyle>
          <a:p>
            <a:fld id="{6FB6B91F-BB11-E946-B7F6-1372EDB8DEC1}" type="slidenum">
              <a:rPr lang="en-US" smtClean="0"/>
              <a:pPr/>
              <a:t>‹#›</a:t>
            </a:fld>
            <a:endParaRPr lang="en-US"/>
          </a:p>
        </p:txBody>
      </p:sp>
      <p:sp>
        <p:nvSpPr>
          <p:cNvPr id="3" name="Footer Placeholder 4">
            <a:extLst>
              <a:ext uri="{FF2B5EF4-FFF2-40B4-BE49-F238E27FC236}">
                <a16:creationId xmlns:a16="http://schemas.microsoft.com/office/drawing/2014/main" id="{5560EA2B-BE9C-1249-82D6-B7B0949FCFDE}"/>
              </a:ext>
            </a:extLst>
          </p:cNvPr>
          <p:cNvSpPr>
            <a:spLocks noGrp="1"/>
          </p:cNvSpPr>
          <p:nvPr>
            <p:ph type="ftr" sz="quarter" idx="3"/>
          </p:nvPr>
        </p:nvSpPr>
        <p:spPr>
          <a:xfrm>
            <a:off x="1600200" y="0"/>
            <a:ext cx="8991600" cy="219174"/>
          </a:xfrm>
          <a:prstGeom prst="rect">
            <a:avLst/>
          </a:prstGeom>
        </p:spPr>
        <p:txBody>
          <a:bodyPr vert="horz" lIns="0" tIns="0" rIns="0" bIns="0" rtlCol="0" anchor="ctr"/>
          <a:lstStyle>
            <a:lvl1pPr marL="0" marR="0" indent="0" algn="ctr" defTabSz="914400" rtl="0" eaLnBrk="1" fontAlgn="auto" latinLnBrk="0" hangingPunct="1">
              <a:lnSpc>
                <a:spcPct val="100000"/>
              </a:lnSpc>
              <a:spcBef>
                <a:spcPts val="0"/>
              </a:spcBef>
              <a:spcAft>
                <a:spcPts val="0"/>
              </a:spcAft>
              <a:buClrTx/>
              <a:buSzTx/>
              <a:buFontTx/>
              <a:buNone/>
              <a:tabLst/>
              <a:defRPr sz="900" b="0" i="0">
                <a:solidFill>
                  <a:schemeClr val="tx1"/>
                </a:solidFill>
                <a:latin typeface="+mn-lt"/>
                <a:ea typeface="Open Sans SemiBold" panose="020B0606030504020204" pitchFamily="34" charset="0"/>
                <a:cs typeface="Open Sans SemiBold" panose="020B0606030504020204" pitchFamily="34" charset="0"/>
              </a:defRPr>
            </a:lvl1pPr>
          </a:lstStyle>
          <a:p>
            <a:r>
              <a:rPr lang="en-US"/>
              <a:t>CLICK TO EDIT CONTROL MARKING//CATEGORY</a:t>
            </a:r>
          </a:p>
        </p:txBody>
      </p:sp>
    </p:spTree>
    <p:extLst>
      <p:ext uri="{BB962C8B-B14F-4D97-AF65-F5344CB8AC3E}">
        <p14:creationId xmlns:p14="http://schemas.microsoft.com/office/powerpoint/2010/main" val="3618106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176D2-8435-708B-9C12-A2DDE33F5A48}"/>
              </a:ext>
            </a:extLst>
          </p:cNvPr>
          <p:cNvSpPr>
            <a:spLocks noGrp="1"/>
          </p:cNvSpPr>
          <p:nvPr>
            <p:ph type="title"/>
          </p:nvPr>
        </p:nvSpPr>
        <p:spPr>
          <a:xfrm>
            <a:off x="352326" y="238026"/>
            <a:ext cx="10224545" cy="676374"/>
          </a:xfrm>
        </p:spPr>
        <p:txBody>
          <a:bodyPr/>
          <a:lstStyle/>
          <a:p>
            <a:r>
              <a:rPr lang="en-US"/>
              <a:t>Click to edit Master title style</a:t>
            </a:r>
          </a:p>
        </p:txBody>
      </p:sp>
      <p:sp>
        <p:nvSpPr>
          <p:cNvPr id="3" name="Date Placeholder 2">
            <a:extLst>
              <a:ext uri="{FF2B5EF4-FFF2-40B4-BE49-F238E27FC236}">
                <a16:creationId xmlns:a16="http://schemas.microsoft.com/office/drawing/2014/main" id="{2EC6E0C3-D357-9904-3F83-469364BF9F2C}"/>
              </a:ext>
            </a:extLst>
          </p:cNvPr>
          <p:cNvSpPr>
            <a:spLocks noGrp="1"/>
          </p:cNvSpPr>
          <p:nvPr>
            <p:ph type="dt" sz="half" idx="10"/>
          </p:nvPr>
        </p:nvSpPr>
        <p:spPr>
          <a:xfrm>
            <a:off x="352326" y="6638826"/>
            <a:ext cx="1047750" cy="219174"/>
          </a:xfrm>
        </p:spPr>
        <p:txBody>
          <a:bodyPr/>
          <a:lstStyle/>
          <a:p>
            <a:endParaRPr lang="en-US"/>
          </a:p>
        </p:txBody>
      </p:sp>
      <p:sp>
        <p:nvSpPr>
          <p:cNvPr id="6" name="Content Placeholder 2">
            <a:extLst>
              <a:ext uri="{FF2B5EF4-FFF2-40B4-BE49-F238E27FC236}">
                <a16:creationId xmlns:a16="http://schemas.microsoft.com/office/drawing/2014/main" id="{07DD9EA8-5FFB-C9B1-1267-6671E46FBB5B}"/>
              </a:ext>
            </a:extLst>
          </p:cNvPr>
          <p:cNvSpPr>
            <a:spLocks noGrp="1"/>
          </p:cNvSpPr>
          <p:nvPr>
            <p:ph idx="1"/>
          </p:nvPr>
        </p:nvSpPr>
        <p:spPr>
          <a:xfrm>
            <a:off x="352326" y="1225691"/>
            <a:ext cx="11239500" cy="50498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0FEDC9B2-DEFB-E449-1A1F-85E60AE319B5}"/>
              </a:ext>
            </a:extLst>
          </p:cNvPr>
          <p:cNvSpPr>
            <a:spLocks noGrp="1"/>
          </p:cNvSpPr>
          <p:nvPr>
            <p:ph type="sldNum" sz="quarter" idx="4"/>
          </p:nvPr>
        </p:nvSpPr>
        <p:spPr>
          <a:xfrm>
            <a:off x="11706126" y="6638826"/>
            <a:ext cx="485874" cy="219174"/>
          </a:xfrm>
          <a:prstGeom prst="rect">
            <a:avLst/>
          </a:prstGeom>
        </p:spPr>
        <p:txBody>
          <a:bodyPr vert="horz" lIns="91440" tIns="45720" rIns="91440" bIns="45720" rtlCol="0" anchor="ctr"/>
          <a:lstStyle>
            <a:lvl1pPr algn="ctr">
              <a:defRPr sz="1000" b="1" i="0">
                <a:solidFill>
                  <a:schemeClr val="tx2"/>
                </a:solidFill>
                <a:latin typeface="Exo 2 Semi Bold" pitchFamily="2" charset="77"/>
              </a:defRPr>
            </a:lvl1pPr>
          </a:lstStyle>
          <a:p>
            <a:fld id="{6FB6B91F-BB11-E946-B7F6-1372EDB8DEC1}" type="slidenum">
              <a:rPr lang="en-US" smtClean="0"/>
              <a:pPr/>
              <a:t>‹#›</a:t>
            </a:fld>
            <a:endParaRPr lang="en-US"/>
          </a:p>
        </p:txBody>
      </p:sp>
      <p:sp>
        <p:nvSpPr>
          <p:cNvPr id="5" name="Footer Placeholder 4">
            <a:extLst>
              <a:ext uri="{FF2B5EF4-FFF2-40B4-BE49-F238E27FC236}">
                <a16:creationId xmlns:a16="http://schemas.microsoft.com/office/drawing/2014/main" id="{F011983E-5F7D-4A6F-7455-559917154B65}"/>
              </a:ext>
            </a:extLst>
          </p:cNvPr>
          <p:cNvSpPr>
            <a:spLocks noGrp="1"/>
          </p:cNvSpPr>
          <p:nvPr>
            <p:ph type="ftr" sz="quarter" idx="3"/>
          </p:nvPr>
        </p:nvSpPr>
        <p:spPr>
          <a:xfrm>
            <a:off x="1600200" y="0"/>
            <a:ext cx="8991600" cy="228600"/>
          </a:xfrm>
          <a:prstGeom prst="rect">
            <a:avLst/>
          </a:prstGeom>
        </p:spPr>
        <p:txBody>
          <a:bodyPr vert="horz" lIns="0" tIns="0" rIns="0" bIns="0" rtlCol="0" anchor="ctr"/>
          <a:lstStyle>
            <a:lvl1pPr algn="ctr">
              <a:defRPr sz="900" b="0" i="0">
                <a:solidFill>
                  <a:schemeClr val="tx1"/>
                </a:solidFill>
                <a:latin typeface="+mn-lt"/>
                <a:ea typeface="Open Sans SemiBold" panose="020B0606030504020204" pitchFamily="34" charset="0"/>
                <a:cs typeface="Open Sans SemiBold" panose="020B0606030504020204" pitchFamily="34" charset="0"/>
              </a:defRPr>
            </a:lvl1pPr>
          </a:lstStyle>
          <a:p>
            <a:r>
              <a:rPr lang="en-US"/>
              <a:t>CLICK TO EDIT CONTROL MARKING//CATEGORY</a:t>
            </a:r>
          </a:p>
        </p:txBody>
      </p:sp>
    </p:spTree>
    <p:extLst>
      <p:ext uri="{BB962C8B-B14F-4D97-AF65-F5344CB8AC3E}">
        <p14:creationId xmlns:p14="http://schemas.microsoft.com/office/powerpoint/2010/main" val="1097917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_Subtitl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C1A6A05-6A68-95A1-41EE-FDBA7FA90F3C}"/>
              </a:ext>
            </a:extLst>
          </p:cNvPr>
          <p:cNvSpPr/>
          <p:nvPr userDrawn="1"/>
        </p:nvSpPr>
        <p:spPr>
          <a:xfrm>
            <a:off x="0" y="914400"/>
            <a:ext cx="11696699" cy="766119"/>
          </a:xfrm>
          <a:prstGeom prst="rect">
            <a:avLst/>
          </a:prstGeom>
          <a:gradFill flip="none" rotWithShape="1">
            <a:gsLst>
              <a:gs pos="0">
                <a:schemeClr val="tx2">
                  <a:lumMod val="20000"/>
                  <a:lumOff val="80000"/>
                  <a:alpha val="0"/>
                </a:schemeClr>
              </a:gs>
              <a:gs pos="40000">
                <a:schemeClr val="tx2">
                  <a:lumMod val="20000"/>
                  <a:lumOff val="80000"/>
                  <a:alpha val="20000"/>
                </a:schemeClr>
              </a:gs>
              <a:gs pos="60000">
                <a:schemeClr val="accent1">
                  <a:alpha val="25000"/>
                </a:schemeClr>
              </a:gs>
              <a:gs pos="100000">
                <a:schemeClr val="accent1">
                  <a:alpha val="58414"/>
                </a:schemeClr>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20000"/>
                  <a:lumOff val="80000"/>
                </a:schemeClr>
              </a:solidFill>
            </a:endParaRPr>
          </a:p>
        </p:txBody>
      </p:sp>
      <p:sp>
        <p:nvSpPr>
          <p:cNvPr id="3" name="Content Placeholder 2">
            <a:extLst>
              <a:ext uri="{FF2B5EF4-FFF2-40B4-BE49-F238E27FC236}">
                <a16:creationId xmlns:a16="http://schemas.microsoft.com/office/drawing/2014/main" id="{01F21708-074B-CB27-329D-6020CFC9800E}"/>
              </a:ext>
            </a:extLst>
          </p:cNvPr>
          <p:cNvSpPr>
            <a:spLocks noGrp="1"/>
          </p:cNvSpPr>
          <p:nvPr>
            <p:ph idx="1"/>
          </p:nvPr>
        </p:nvSpPr>
        <p:spPr>
          <a:xfrm>
            <a:off x="1037968" y="2042984"/>
            <a:ext cx="10544432" cy="4243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E16EF4D-A4D6-628F-7773-C9A53396E25A}"/>
              </a:ext>
            </a:extLst>
          </p:cNvPr>
          <p:cNvSpPr>
            <a:spLocks noGrp="1"/>
          </p:cNvSpPr>
          <p:nvPr>
            <p:ph type="sldNum" sz="quarter" idx="12"/>
          </p:nvPr>
        </p:nvSpPr>
        <p:spPr>
          <a:xfrm>
            <a:off x="11706126" y="6638826"/>
            <a:ext cx="485874" cy="219174"/>
          </a:xfrm>
          <a:prstGeom prst="rect">
            <a:avLst/>
          </a:prstGeom>
        </p:spPr>
        <p:txBody>
          <a:bodyPr/>
          <a:lstStyle/>
          <a:p>
            <a:fld id="{6FB6B91F-BB11-E946-B7F6-1372EDB8DEC1}" type="slidenum">
              <a:rPr lang="en-US" smtClean="0"/>
              <a:t>‹#›</a:t>
            </a:fld>
            <a:endParaRPr lang="en-US"/>
          </a:p>
        </p:txBody>
      </p:sp>
      <p:sp>
        <p:nvSpPr>
          <p:cNvPr id="5" name="Title Placeholder 1">
            <a:extLst>
              <a:ext uri="{FF2B5EF4-FFF2-40B4-BE49-F238E27FC236}">
                <a16:creationId xmlns:a16="http://schemas.microsoft.com/office/drawing/2014/main" id="{B9BA94E1-F833-74C4-C220-979B5551CE35}"/>
              </a:ext>
            </a:extLst>
          </p:cNvPr>
          <p:cNvSpPr>
            <a:spLocks noGrp="1"/>
          </p:cNvSpPr>
          <p:nvPr>
            <p:ph type="title"/>
          </p:nvPr>
        </p:nvSpPr>
        <p:spPr>
          <a:xfrm>
            <a:off x="352326" y="238026"/>
            <a:ext cx="10224545" cy="676374"/>
          </a:xfrm>
          <a:prstGeom prst="rect">
            <a:avLst/>
          </a:prstGeom>
        </p:spPr>
        <p:txBody>
          <a:bodyPr vert="horz" lIns="0" tIns="0" rIns="0" bIns="0" rtlCol="0" anchor="ctr">
            <a:noAutofit/>
          </a:bodyPr>
          <a:lstStyle/>
          <a:p>
            <a:r>
              <a:rPr lang="en-US"/>
              <a:t>Click to edit Master title style</a:t>
            </a:r>
          </a:p>
        </p:txBody>
      </p:sp>
      <p:sp>
        <p:nvSpPr>
          <p:cNvPr id="2" name="Footer Placeholder 4">
            <a:extLst>
              <a:ext uri="{FF2B5EF4-FFF2-40B4-BE49-F238E27FC236}">
                <a16:creationId xmlns:a16="http://schemas.microsoft.com/office/drawing/2014/main" id="{57360BF7-31E7-2BD1-4BB4-C13DCDA30168}"/>
              </a:ext>
            </a:extLst>
          </p:cNvPr>
          <p:cNvSpPr>
            <a:spLocks noGrp="1"/>
          </p:cNvSpPr>
          <p:nvPr>
            <p:ph type="ftr" sz="quarter" idx="3"/>
          </p:nvPr>
        </p:nvSpPr>
        <p:spPr>
          <a:xfrm>
            <a:off x="1600200" y="0"/>
            <a:ext cx="8991600" cy="228600"/>
          </a:xfrm>
          <a:prstGeom prst="rect">
            <a:avLst/>
          </a:prstGeom>
        </p:spPr>
        <p:txBody>
          <a:bodyPr vert="horz" lIns="0" tIns="0" rIns="0" bIns="0" rtlCol="0" anchor="ctr"/>
          <a:lstStyle>
            <a:lvl1pPr algn="ctr">
              <a:defRPr sz="900" b="0" i="0">
                <a:solidFill>
                  <a:schemeClr val="tx1"/>
                </a:solidFill>
                <a:latin typeface="+mn-lt"/>
                <a:ea typeface="Open Sans SemiBold" panose="020B0606030504020204" pitchFamily="34" charset="0"/>
                <a:cs typeface="Open Sans SemiBold" panose="020B0606030504020204" pitchFamily="34" charset="0"/>
              </a:defRPr>
            </a:lvl1pPr>
          </a:lstStyle>
          <a:p>
            <a:r>
              <a:rPr lang="en-US"/>
              <a:t>CLICK TO EDIT CONTROL MARKING//CATEGORY</a:t>
            </a:r>
          </a:p>
        </p:txBody>
      </p:sp>
      <p:sp>
        <p:nvSpPr>
          <p:cNvPr id="8" name="Text Placeholder 7">
            <a:extLst>
              <a:ext uri="{FF2B5EF4-FFF2-40B4-BE49-F238E27FC236}">
                <a16:creationId xmlns:a16="http://schemas.microsoft.com/office/drawing/2014/main" id="{A64E1765-210E-6276-4BFF-2D655F43CC3C}"/>
              </a:ext>
            </a:extLst>
          </p:cNvPr>
          <p:cNvSpPr>
            <a:spLocks noGrp="1"/>
          </p:cNvSpPr>
          <p:nvPr>
            <p:ph type="body" sz="quarter" idx="13" hasCustomPrompt="1"/>
          </p:nvPr>
        </p:nvSpPr>
        <p:spPr>
          <a:xfrm>
            <a:off x="1037968" y="1054571"/>
            <a:ext cx="9529477" cy="485775"/>
          </a:xfrm>
        </p:spPr>
        <p:txBody>
          <a:bodyPr anchor="ct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subtitle</a:t>
            </a:r>
          </a:p>
        </p:txBody>
      </p:sp>
      <p:sp>
        <p:nvSpPr>
          <p:cNvPr id="10" name="Triangle 9">
            <a:extLst>
              <a:ext uri="{FF2B5EF4-FFF2-40B4-BE49-F238E27FC236}">
                <a16:creationId xmlns:a16="http://schemas.microsoft.com/office/drawing/2014/main" id="{E2DB5861-DC1F-274C-DB37-975429602C12}"/>
              </a:ext>
            </a:extLst>
          </p:cNvPr>
          <p:cNvSpPr/>
          <p:nvPr userDrawn="1"/>
        </p:nvSpPr>
        <p:spPr>
          <a:xfrm rot="5400000">
            <a:off x="516549" y="1150458"/>
            <a:ext cx="529826" cy="294000"/>
          </a:xfrm>
          <a:prstGeom prst="triangle">
            <a:avLst/>
          </a:prstGeom>
          <a:solidFill>
            <a:schemeClr val="bg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D9E6835A-8A89-91B3-CA12-BE90FD1FEF40}"/>
              </a:ext>
            </a:extLst>
          </p:cNvPr>
          <p:cNvSpPr/>
          <p:nvPr userDrawn="1"/>
        </p:nvSpPr>
        <p:spPr>
          <a:xfrm rot="5400000">
            <a:off x="204109" y="1150458"/>
            <a:ext cx="529826" cy="294000"/>
          </a:xfrm>
          <a:prstGeom prst="triangle">
            <a:avLst/>
          </a:prstGeom>
          <a:solidFill>
            <a:schemeClr val="bg1">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2FC92465-7D33-6807-71D6-C420B847E784}"/>
              </a:ext>
            </a:extLst>
          </p:cNvPr>
          <p:cNvSpPr/>
          <p:nvPr userDrawn="1"/>
        </p:nvSpPr>
        <p:spPr>
          <a:xfrm rot="5400000">
            <a:off x="-117913" y="1150458"/>
            <a:ext cx="529826" cy="294000"/>
          </a:xfrm>
          <a:prstGeom prst="triangle">
            <a:avLst/>
          </a:prstGeom>
          <a:solidFill>
            <a:schemeClr val="bg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2">
            <a:extLst>
              <a:ext uri="{FF2B5EF4-FFF2-40B4-BE49-F238E27FC236}">
                <a16:creationId xmlns:a16="http://schemas.microsoft.com/office/drawing/2014/main" id="{AE2A5084-C44C-EA39-3933-08EF7A31F02B}"/>
              </a:ext>
            </a:extLst>
          </p:cNvPr>
          <p:cNvSpPr>
            <a:spLocks noGrp="1"/>
          </p:cNvSpPr>
          <p:nvPr>
            <p:ph type="dt" sz="half" idx="10"/>
          </p:nvPr>
        </p:nvSpPr>
        <p:spPr>
          <a:xfrm>
            <a:off x="352326" y="6638826"/>
            <a:ext cx="1047750" cy="219174"/>
          </a:xfrm>
        </p:spPr>
        <p:txBody>
          <a:bodyPr/>
          <a:lstStyle/>
          <a:p>
            <a:endParaRPr lang="en-US"/>
          </a:p>
        </p:txBody>
      </p:sp>
    </p:spTree>
    <p:extLst>
      <p:ext uri="{BB962C8B-B14F-4D97-AF65-F5344CB8AC3E}">
        <p14:creationId xmlns:p14="http://schemas.microsoft.com/office/powerpoint/2010/main" val="2321446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2311F5-00A8-177A-AD8C-C74DC54BD29A}"/>
              </a:ext>
            </a:extLst>
          </p:cNvPr>
          <p:cNvSpPr>
            <a:spLocks noGrp="1"/>
          </p:cNvSpPr>
          <p:nvPr>
            <p:ph sz="half" idx="1"/>
          </p:nvPr>
        </p:nvSpPr>
        <p:spPr>
          <a:xfrm>
            <a:off x="353113" y="1228626"/>
            <a:ext cx="5582133"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5ABF7C-5569-F775-5910-F82732B6A132}"/>
              </a:ext>
            </a:extLst>
          </p:cNvPr>
          <p:cNvSpPr>
            <a:spLocks noGrp="1"/>
          </p:cNvSpPr>
          <p:nvPr>
            <p:ph sz="half" idx="2"/>
          </p:nvPr>
        </p:nvSpPr>
        <p:spPr>
          <a:xfrm>
            <a:off x="6247764" y="1228626"/>
            <a:ext cx="5434796"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6392EEC-0AE6-91A4-3002-A2E772C157DE}"/>
              </a:ext>
            </a:extLst>
          </p:cNvPr>
          <p:cNvSpPr>
            <a:spLocks noGrp="1"/>
          </p:cNvSpPr>
          <p:nvPr>
            <p:ph type="dt" sz="half" idx="10"/>
          </p:nvPr>
        </p:nvSpPr>
        <p:spPr>
          <a:xfrm>
            <a:off x="352326" y="6638826"/>
            <a:ext cx="1047750" cy="219174"/>
          </a:xfrm>
        </p:spPr>
        <p:txBody>
          <a:bodyPr/>
          <a:lstStyle/>
          <a:p>
            <a:endParaRPr lang="en-US"/>
          </a:p>
        </p:txBody>
      </p:sp>
      <p:sp>
        <p:nvSpPr>
          <p:cNvPr id="7" name="Slide Number Placeholder 6">
            <a:extLst>
              <a:ext uri="{FF2B5EF4-FFF2-40B4-BE49-F238E27FC236}">
                <a16:creationId xmlns:a16="http://schemas.microsoft.com/office/drawing/2014/main" id="{A466B168-7BCE-5553-8F95-2FA0CB174124}"/>
              </a:ext>
            </a:extLst>
          </p:cNvPr>
          <p:cNvSpPr>
            <a:spLocks noGrp="1"/>
          </p:cNvSpPr>
          <p:nvPr>
            <p:ph type="sldNum" sz="quarter" idx="12"/>
          </p:nvPr>
        </p:nvSpPr>
        <p:spPr>
          <a:xfrm>
            <a:off x="11706126" y="6638826"/>
            <a:ext cx="485874" cy="219174"/>
          </a:xfrm>
          <a:prstGeom prst="rect">
            <a:avLst/>
          </a:prstGeom>
        </p:spPr>
        <p:txBody>
          <a:bodyPr/>
          <a:lstStyle/>
          <a:p>
            <a:fld id="{6FB6B91F-BB11-E946-B7F6-1372EDB8DEC1}" type="slidenum">
              <a:rPr lang="en-US" smtClean="0"/>
              <a:t>‹#›</a:t>
            </a:fld>
            <a:endParaRPr lang="en-US"/>
          </a:p>
        </p:txBody>
      </p:sp>
      <p:sp>
        <p:nvSpPr>
          <p:cNvPr id="6" name="Footer Placeholder 4">
            <a:extLst>
              <a:ext uri="{FF2B5EF4-FFF2-40B4-BE49-F238E27FC236}">
                <a16:creationId xmlns:a16="http://schemas.microsoft.com/office/drawing/2014/main" id="{8DBDE7BE-0766-0034-7D0C-E8361882A2A3}"/>
              </a:ext>
            </a:extLst>
          </p:cNvPr>
          <p:cNvSpPr>
            <a:spLocks noGrp="1"/>
          </p:cNvSpPr>
          <p:nvPr>
            <p:ph type="ftr" sz="quarter" idx="3"/>
          </p:nvPr>
        </p:nvSpPr>
        <p:spPr>
          <a:xfrm>
            <a:off x="1600200" y="0"/>
            <a:ext cx="8991600" cy="228600"/>
          </a:xfrm>
          <a:prstGeom prst="rect">
            <a:avLst/>
          </a:prstGeom>
        </p:spPr>
        <p:txBody>
          <a:bodyPr vert="horz" lIns="0" tIns="0" rIns="0" bIns="0" rtlCol="0" anchor="ctr"/>
          <a:lstStyle>
            <a:lvl1pPr algn="ctr">
              <a:defRPr sz="900" b="0" i="0">
                <a:solidFill>
                  <a:schemeClr val="tx1"/>
                </a:solidFill>
                <a:latin typeface="+mn-lt"/>
                <a:ea typeface="Open Sans SemiBold" panose="020B0606030504020204" pitchFamily="34" charset="0"/>
                <a:cs typeface="Open Sans SemiBold" panose="020B0606030504020204" pitchFamily="34" charset="0"/>
              </a:defRPr>
            </a:lvl1pPr>
          </a:lstStyle>
          <a:p>
            <a:r>
              <a:rPr lang="en-US"/>
              <a:t>CLICK TO EDIT CONTROL MARKING//CATEGORY</a:t>
            </a:r>
          </a:p>
        </p:txBody>
      </p:sp>
      <p:sp>
        <p:nvSpPr>
          <p:cNvPr id="9" name="Title Placeholder 1">
            <a:extLst>
              <a:ext uri="{FF2B5EF4-FFF2-40B4-BE49-F238E27FC236}">
                <a16:creationId xmlns:a16="http://schemas.microsoft.com/office/drawing/2014/main" id="{5B33AD1C-7933-2EF8-CAB0-A2F20CFCC907}"/>
              </a:ext>
            </a:extLst>
          </p:cNvPr>
          <p:cNvSpPr>
            <a:spLocks noGrp="1"/>
          </p:cNvSpPr>
          <p:nvPr>
            <p:ph type="title"/>
          </p:nvPr>
        </p:nvSpPr>
        <p:spPr>
          <a:xfrm>
            <a:off x="352326" y="238026"/>
            <a:ext cx="10224545" cy="676374"/>
          </a:xfrm>
          <a:prstGeom prst="rect">
            <a:avLst/>
          </a:prstGeom>
        </p:spPr>
        <p:txBody>
          <a:bodyPr vert="horz" lIns="0" tIns="0" rIns="0" bIns="0" rtlCol="0" anchor="ctr">
            <a:noAutofit/>
          </a:bodyPr>
          <a:lstStyle/>
          <a:p>
            <a:r>
              <a:rPr lang="en-US"/>
              <a:t>Click to edit Master title style</a:t>
            </a:r>
          </a:p>
        </p:txBody>
      </p:sp>
    </p:spTree>
    <p:extLst>
      <p:ext uri="{BB962C8B-B14F-4D97-AF65-F5344CB8AC3E}">
        <p14:creationId xmlns:p14="http://schemas.microsoft.com/office/powerpoint/2010/main" val="4072567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05598EE-734B-7927-A9F9-59E746C06745}"/>
              </a:ext>
            </a:extLst>
          </p:cNvPr>
          <p:cNvSpPr>
            <a:spLocks noGrp="1"/>
          </p:cNvSpPr>
          <p:nvPr>
            <p:ph type="body" idx="1"/>
          </p:nvPr>
        </p:nvSpPr>
        <p:spPr>
          <a:xfrm>
            <a:off x="356400" y="1062682"/>
            <a:ext cx="5502275" cy="749842"/>
          </a:xfrm>
        </p:spPr>
        <p:txBody>
          <a:bodyPr anchor="b">
            <a:noAutofit/>
          </a:bodyPr>
          <a:lstStyle>
            <a:lvl1pPr marL="0" indent="0">
              <a:buNone/>
              <a:defRPr sz="2400" b="1" i="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DCA79ED-631A-4038-CD24-1318D135B013}"/>
              </a:ext>
            </a:extLst>
          </p:cNvPr>
          <p:cNvSpPr>
            <a:spLocks noGrp="1"/>
          </p:cNvSpPr>
          <p:nvPr>
            <p:ph sz="half" idx="2"/>
          </p:nvPr>
        </p:nvSpPr>
        <p:spPr>
          <a:xfrm>
            <a:off x="351687" y="1995160"/>
            <a:ext cx="5502275" cy="42985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9B22261-E334-48E8-A5C2-10C4156C0D98}"/>
              </a:ext>
            </a:extLst>
          </p:cNvPr>
          <p:cNvSpPr>
            <a:spLocks noGrp="1"/>
          </p:cNvSpPr>
          <p:nvPr>
            <p:ph type="body" sz="quarter" idx="3"/>
          </p:nvPr>
        </p:nvSpPr>
        <p:spPr>
          <a:xfrm>
            <a:off x="6102750" y="1062682"/>
            <a:ext cx="5410200" cy="749842"/>
          </a:xfrm>
        </p:spPr>
        <p:txBody>
          <a:bodyPr anchor="b">
            <a:noAutofit/>
          </a:bodyPr>
          <a:lstStyle>
            <a:lvl1pPr marL="0" indent="0">
              <a:buNone/>
              <a:defRPr sz="2400" b="1" i="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3E52312-4529-7366-8A26-B3D48C92DCCC}"/>
              </a:ext>
            </a:extLst>
          </p:cNvPr>
          <p:cNvSpPr>
            <a:spLocks noGrp="1"/>
          </p:cNvSpPr>
          <p:nvPr>
            <p:ph sz="quarter" idx="4"/>
          </p:nvPr>
        </p:nvSpPr>
        <p:spPr>
          <a:xfrm>
            <a:off x="6102750" y="1995160"/>
            <a:ext cx="5410200" cy="42985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E82D12A-DDF5-F9C7-183F-B0D4053783BA}"/>
              </a:ext>
            </a:extLst>
          </p:cNvPr>
          <p:cNvSpPr>
            <a:spLocks noGrp="1"/>
          </p:cNvSpPr>
          <p:nvPr>
            <p:ph type="dt" sz="half" idx="10"/>
          </p:nvPr>
        </p:nvSpPr>
        <p:spPr>
          <a:xfrm>
            <a:off x="352326" y="6638826"/>
            <a:ext cx="1047750" cy="219174"/>
          </a:xfrm>
        </p:spPr>
        <p:txBody>
          <a:bodyPr/>
          <a:lstStyle/>
          <a:p>
            <a:endParaRPr lang="en-US"/>
          </a:p>
        </p:txBody>
      </p:sp>
      <p:sp>
        <p:nvSpPr>
          <p:cNvPr id="9" name="Slide Number Placeholder 8">
            <a:extLst>
              <a:ext uri="{FF2B5EF4-FFF2-40B4-BE49-F238E27FC236}">
                <a16:creationId xmlns:a16="http://schemas.microsoft.com/office/drawing/2014/main" id="{531B7175-61AA-514B-24D4-5450A47E2C66}"/>
              </a:ext>
            </a:extLst>
          </p:cNvPr>
          <p:cNvSpPr>
            <a:spLocks noGrp="1"/>
          </p:cNvSpPr>
          <p:nvPr>
            <p:ph type="sldNum" sz="quarter" idx="12"/>
          </p:nvPr>
        </p:nvSpPr>
        <p:spPr>
          <a:xfrm>
            <a:off x="11706126" y="6638826"/>
            <a:ext cx="485874" cy="219174"/>
          </a:xfrm>
          <a:prstGeom prst="rect">
            <a:avLst/>
          </a:prstGeom>
        </p:spPr>
        <p:txBody>
          <a:bodyPr/>
          <a:lstStyle/>
          <a:p>
            <a:fld id="{6FB6B91F-BB11-E946-B7F6-1372EDB8DEC1}" type="slidenum">
              <a:rPr lang="en-US" smtClean="0"/>
              <a:t>‹#›</a:t>
            </a:fld>
            <a:endParaRPr lang="en-US"/>
          </a:p>
        </p:txBody>
      </p:sp>
      <p:sp>
        <p:nvSpPr>
          <p:cNvPr id="11" name="Footer Placeholder 4">
            <a:extLst>
              <a:ext uri="{FF2B5EF4-FFF2-40B4-BE49-F238E27FC236}">
                <a16:creationId xmlns:a16="http://schemas.microsoft.com/office/drawing/2014/main" id="{F76D97C8-0436-F62D-BFA5-717EFFE33A42}"/>
              </a:ext>
            </a:extLst>
          </p:cNvPr>
          <p:cNvSpPr>
            <a:spLocks noGrp="1"/>
          </p:cNvSpPr>
          <p:nvPr>
            <p:ph type="ftr" sz="quarter" idx="13"/>
          </p:nvPr>
        </p:nvSpPr>
        <p:spPr>
          <a:xfrm>
            <a:off x="1600200" y="0"/>
            <a:ext cx="8991600" cy="228600"/>
          </a:xfrm>
          <a:prstGeom prst="rect">
            <a:avLst/>
          </a:prstGeom>
        </p:spPr>
        <p:txBody>
          <a:bodyPr vert="horz" lIns="0" tIns="0" rIns="0" bIns="0" rtlCol="0" anchor="ctr"/>
          <a:lstStyle>
            <a:lvl1pPr algn="ctr">
              <a:defRPr sz="900" b="0" i="0">
                <a:solidFill>
                  <a:schemeClr val="tx1"/>
                </a:solidFill>
                <a:latin typeface="+mn-lt"/>
                <a:ea typeface="Open Sans SemiBold" panose="020B0606030504020204" pitchFamily="34" charset="0"/>
                <a:cs typeface="Open Sans SemiBold" panose="020B0606030504020204" pitchFamily="34" charset="0"/>
              </a:defRPr>
            </a:lvl1pPr>
          </a:lstStyle>
          <a:p>
            <a:r>
              <a:rPr lang="en-US"/>
              <a:t>CLICK TO EDIT CONTROL MARKING//CATEGORY</a:t>
            </a:r>
          </a:p>
        </p:txBody>
      </p:sp>
      <p:sp>
        <p:nvSpPr>
          <p:cNvPr id="12" name="Title Placeholder 1">
            <a:extLst>
              <a:ext uri="{FF2B5EF4-FFF2-40B4-BE49-F238E27FC236}">
                <a16:creationId xmlns:a16="http://schemas.microsoft.com/office/drawing/2014/main" id="{0AE0F15A-FB55-0A2A-8637-346EC2BA52BF}"/>
              </a:ext>
            </a:extLst>
          </p:cNvPr>
          <p:cNvSpPr>
            <a:spLocks noGrp="1"/>
          </p:cNvSpPr>
          <p:nvPr>
            <p:ph type="title"/>
          </p:nvPr>
        </p:nvSpPr>
        <p:spPr>
          <a:xfrm>
            <a:off x="352326" y="238026"/>
            <a:ext cx="10224545" cy="676374"/>
          </a:xfrm>
          <a:prstGeom prst="rect">
            <a:avLst/>
          </a:prstGeom>
        </p:spPr>
        <p:txBody>
          <a:bodyPr vert="horz" lIns="0" tIns="0" rIns="0" bIns="0" rtlCol="0" anchor="ctr">
            <a:noAutofit/>
          </a:bodyPr>
          <a:lstStyle/>
          <a:p>
            <a:r>
              <a:rPr lang="en-US"/>
              <a:t>Click to edit Master title style</a:t>
            </a:r>
          </a:p>
        </p:txBody>
      </p:sp>
    </p:spTree>
    <p:extLst>
      <p:ext uri="{BB962C8B-B14F-4D97-AF65-F5344CB8AC3E}">
        <p14:creationId xmlns:p14="http://schemas.microsoft.com/office/powerpoint/2010/main" val="61166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Text, Image, Citation">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DCA79ED-631A-4038-CD24-1318D135B013}"/>
              </a:ext>
            </a:extLst>
          </p:cNvPr>
          <p:cNvSpPr>
            <a:spLocks noGrp="1"/>
          </p:cNvSpPr>
          <p:nvPr>
            <p:ph sz="half" idx="2"/>
          </p:nvPr>
        </p:nvSpPr>
        <p:spPr>
          <a:xfrm>
            <a:off x="351687" y="1141380"/>
            <a:ext cx="5502275" cy="51523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E82D12A-DDF5-F9C7-183F-B0D4053783BA}"/>
              </a:ext>
            </a:extLst>
          </p:cNvPr>
          <p:cNvSpPr>
            <a:spLocks noGrp="1"/>
          </p:cNvSpPr>
          <p:nvPr>
            <p:ph type="dt" sz="half" idx="10"/>
          </p:nvPr>
        </p:nvSpPr>
        <p:spPr>
          <a:xfrm>
            <a:off x="352326" y="6638826"/>
            <a:ext cx="1047750" cy="219174"/>
          </a:xfrm>
        </p:spPr>
        <p:txBody>
          <a:bodyPr/>
          <a:lstStyle/>
          <a:p>
            <a:endParaRPr lang="en-US"/>
          </a:p>
        </p:txBody>
      </p:sp>
      <p:sp>
        <p:nvSpPr>
          <p:cNvPr id="9" name="Slide Number Placeholder 8">
            <a:extLst>
              <a:ext uri="{FF2B5EF4-FFF2-40B4-BE49-F238E27FC236}">
                <a16:creationId xmlns:a16="http://schemas.microsoft.com/office/drawing/2014/main" id="{531B7175-61AA-514B-24D4-5450A47E2C66}"/>
              </a:ext>
            </a:extLst>
          </p:cNvPr>
          <p:cNvSpPr>
            <a:spLocks noGrp="1"/>
          </p:cNvSpPr>
          <p:nvPr>
            <p:ph type="sldNum" sz="quarter" idx="12"/>
          </p:nvPr>
        </p:nvSpPr>
        <p:spPr>
          <a:xfrm>
            <a:off x="11706126" y="6638826"/>
            <a:ext cx="485874" cy="219174"/>
          </a:xfrm>
          <a:prstGeom prst="rect">
            <a:avLst/>
          </a:prstGeom>
        </p:spPr>
        <p:txBody>
          <a:bodyPr/>
          <a:lstStyle/>
          <a:p>
            <a:fld id="{6FB6B91F-BB11-E946-B7F6-1372EDB8DEC1}" type="slidenum">
              <a:rPr lang="en-US" smtClean="0"/>
              <a:t>‹#›</a:t>
            </a:fld>
            <a:endParaRPr lang="en-US"/>
          </a:p>
        </p:txBody>
      </p:sp>
      <p:sp>
        <p:nvSpPr>
          <p:cNvPr id="11" name="Footer Placeholder 4">
            <a:extLst>
              <a:ext uri="{FF2B5EF4-FFF2-40B4-BE49-F238E27FC236}">
                <a16:creationId xmlns:a16="http://schemas.microsoft.com/office/drawing/2014/main" id="{F76D97C8-0436-F62D-BFA5-717EFFE33A42}"/>
              </a:ext>
            </a:extLst>
          </p:cNvPr>
          <p:cNvSpPr>
            <a:spLocks noGrp="1"/>
          </p:cNvSpPr>
          <p:nvPr>
            <p:ph type="ftr" sz="quarter" idx="13"/>
          </p:nvPr>
        </p:nvSpPr>
        <p:spPr>
          <a:xfrm>
            <a:off x="1600200" y="0"/>
            <a:ext cx="8991600" cy="228600"/>
          </a:xfrm>
          <a:prstGeom prst="rect">
            <a:avLst/>
          </a:prstGeom>
        </p:spPr>
        <p:txBody>
          <a:bodyPr vert="horz" lIns="0" tIns="0" rIns="0" bIns="0" rtlCol="0" anchor="ctr"/>
          <a:lstStyle>
            <a:lvl1pPr algn="ctr">
              <a:defRPr sz="900" b="0" i="0">
                <a:solidFill>
                  <a:schemeClr val="tx1"/>
                </a:solidFill>
                <a:latin typeface="+mn-lt"/>
                <a:ea typeface="Open Sans SemiBold" panose="020B0606030504020204" pitchFamily="34" charset="0"/>
                <a:cs typeface="Open Sans SemiBold" panose="020B0606030504020204" pitchFamily="34" charset="0"/>
              </a:defRPr>
            </a:lvl1pPr>
          </a:lstStyle>
          <a:p>
            <a:r>
              <a:rPr lang="en-US"/>
              <a:t>CLICK TO EDIT CONTROL MARKING//CATEGORY</a:t>
            </a:r>
          </a:p>
        </p:txBody>
      </p:sp>
      <p:sp>
        <p:nvSpPr>
          <p:cNvPr id="12" name="Title Placeholder 1">
            <a:extLst>
              <a:ext uri="{FF2B5EF4-FFF2-40B4-BE49-F238E27FC236}">
                <a16:creationId xmlns:a16="http://schemas.microsoft.com/office/drawing/2014/main" id="{0AE0F15A-FB55-0A2A-8637-346EC2BA52BF}"/>
              </a:ext>
            </a:extLst>
          </p:cNvPr>
          <p:cNvSpPr>
            <a:spLocks noGrp="1"/>
          </p:cNvSpPr>
          <p:nvPr>
            <p:ph type="title"/>
          </p:nvPr>
        </p:nvSpPr>
        <p:spPr>
          <a:xfrm>
            <a:off x="352326" y="238026"/>
            <a:ext cx="10224545" cy="676374"/>
          </a:xfrm>
          <a:prstGeom prst="rect">
            <a:avLst/>
          </a:prstGeom>
        </p:spPr>
        <p:txBody>
          <a:bodyPr vert="horz" lIns="0" tIns="0" rIns="0" bIns="0" rtlCol="0" anchor="ctr">
            <a:noAutofit/>
          </a:bodyPr>
          <a:lstStyle/>
          <a:p>
            <a:r>
              <a:rPr lang="en-US"/>
              <a:t>Click to edit Master title style</a:t>
            </a:r>
          </a:p>
        </p:txBody>
      </p:sp>
      <p:sp>
        <p:nvSpPr>
          <p:cNvPr id="8" name="Picture Placeholder 7">
            <a:extLst>
              <a:ext uri="{FF2B5EF4-FFF2-40B4-BE49-F238E27FC236}">
                <a16:creationId xmlns:a16="http://schemas.microsoft.com/office/drawing/2014/main" id="{E87B5265-1525-5EC4-C500-48E90DEAD90D}"/>
              </a:ext>
            </a:extLst>
          </p:cNvPr>
          <p:cNvSpPr>
            <a:spLocks noGrp="1"/>
          </p:cNvSpPr>
          <p:nvPr>
            <p:ph type="pic" sz="quarter" idx="14"/>
          </p:nvPr>
        </p:nvSpPr>
        <p:spPr>
          <a:xfrm>
            <a:off x="5965825" y="1141413"/>
            <a:ext cx="5551724" cy="4475162"/>
          </a:xfrm>
        </p:spPr>
        <p:txBody>
          <a:bodyPr/>
          <a:lstStyle/>
          <a:p>
            <a:endParaRPr lang="en-US"/>
          </a:p>
        </p:txBody>
      </p:sp>
      <p:sp>
        <p:nvSpPr>
          <p:cNvPr id="16" name="Text Placeholder 15">
            <a:extLst>
              <a:ext uri="{FF2B5EF4-FFF2-40B4-BE49-F238E27FC236}">
                <a16:creationId xmlns:a16="http://schemas.microsoft.com/office/drawing/2014/main" id="{63703EB5-0225-C7FB-637C-26E8598A0BF4}"/>
              </a:ext>
            </a:extLst>
          </p:cNvPr>
          <p:cNvSpPr>
            <a:spLocks noGrp="1"/>
          </p:cNvSpPr>
          <p:nvPr>
            <p:ph type="body" sz="quarter" idx="15" hasCustomPrompt="1"/>
          </p:nvPr>
        </p:nvSpPr>
        <p:spPr>
          <a:xfrm>
            <a:off x="5965825" y="5694363"/>
            <a:ext cx="5551724" cy="599345"/>
          </a:xfrm>
        </p:spPr>
        <p:txBody>
          <a:bodyPr>
            <a:noAutofit/>
          </a:bodyPr>
          <a:lstStyle>
            <a:lvl1pPr marL="635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lang="en-US" sz="1200" kern="1200" dirty="0">
                <a:solidFill>
                  <a:schemeClr val="tx1"/>
                </a:solidFill>
                <a:latin typeface="+mn-lt"/>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marL="6350" marR="0" lvl="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a:pPr>
            <a:r>
              <a:rPr lang="en-US"/>
              <a:t>Click to edit source citation</a:t>
            </a:r>
          </a:p>
          <a:p>
            <a:pPr marL="6350" marR="0" lvl="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a:pPr>
            <a:endParaRPr lang="en-US"/>
          </a:p>
          <a:p>
            <a:pPr marL="6350" marR="0" lvl="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a:pPr>
            <a:endParaRPr lang="en-US"/>
          </a:p>
        </p:txBody>
      </p:sp>
    </p:spTree>
    <p:extLst>
      <p:ext uri="{BB962C8B-B14F-4D97-AF65-F5344CB8AC3E}">
        <p14:creationId xmlns:p14="http://schemas.microsoft.com/office/powerpoint/2010/main" val="3524101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28DD55A-0C34-DF81-43F5-9E311C53B0FA}"/>
              </a:ext>
            </a:extLst>
          </p:cNvPr>
          <p:cNvSpPr>
            <a:spLocks noGrp="1"/>
          </p:cNvSpPr>
          <p:nvPr>
            <p:ph type="sldNum" sz="quarter" idx="12"/>
          </p:nvPr>
        </p:nvSpPr>
        <p:spPr>
          <a:xfrm>
            <a:off x="11706126" y="6638826"/>
            <a:ext cx="485874" cy="219174"/>
          </a:xfrm>
          <a:prstGeom prst="rect">
            <a:avLst/>
          </a:prstGeom>
        </p:spPr>
        <p:txBody>
          <a:bodyPr/>
          <a:lstStyle/>
          <a:p>
            <a:fld id="{6FB6B91F-BB11-E946-B7F6-1372EDB8DEC1}" type="slidenum">
              <a:rPr lang="en-US" smtClean="0"/>
              <a:t>‹#›</a:t>
            </a:fld>
            <a:endParaRPr lang="en-US"/>
          </a:p>
        </p:txBody>
      </p:sp>
      <p:sp>
        <p:nvSpPr>
          <p:cNvPr id="6" name="Date Placeholder 6">
            <a:extLst>
              <a:ext uri="{FF2B5EF4-FFF2-40B4-BE49-F238E27FC236}">
                <a16:creationId xmlns:a16="http://schemas.microsoft.com/office/drawing/2014/main" id="{B2AFD62A-76F2-FED8-00D7-9815E827E263}"/>
              </a:ext>
            </a:extLst>
          </p:cNvPr>
          <p:cNvSpPr>
            <a:spLocks noGrp="1"/>
          </p:cNvSpPr>
          <p:nvPr>
            <p:ph type="dt" sz="half" idx="10"/>
          </p:nvPr>
        </p:nvSpPr>
        <p:spPr>
          <a:xfrm>
            <a:off x="352326" y="6638826"/>
            <a:ext cx="1047750" cy="219174"/>
          </a:xfrm>
        </p:spPr>
        <p:txBody>
          <a:bodyPr/>
          <a:lstStyle/>
          <a:p>
            <a:endParaRPr lang="en-US"/>
          </a:p>
        </p:txBody>
      </p:sp>
      <p:sp>
        <p:nvSpPr>
          <p:cNvPr id="2" name="Footer Placeholder 4">
            <a:extLst>
              <a:ext uri="{FF2B5EF4-FFF2-40B4-BE49-F238E27FC236}">
                <a16:creationId xmlns:a16="http://schemas.microsoft.com/office/drawing/2014/main" id="{095CF84F-EC16-562C-2BAD-72F51D22DAB1}"/>
              </a:ext>
            </a:extLst>
          </p:cNvPr>
          <p:cNvSpPr>
            <a:spLocks noGrp="1"/>
          </p:cNvSpPr>
          <p:nvPr>
            <p:ph type="ftr" sz="quarter" idx="3"/>
          </p:nvPr>
        </p:nvSpPr>
        <p:spPr>
          <a:xfrm>
            <a:off x="1600200" y="0"/>
            <a:ext cx="8991600" cy="228600"/>
          </a:xfrm>
          <a:prstGeom prst="rect">
            <a:avLst/>
          </a:prstGeom>
        </p:spPr>
        <p:txBody>
          <a:bodyPr vert="horz" lIns="0" tIns="0" rIns="0" bIns="0" rtlCol="0" anchor="ctr"/>
          <a:lstStyle>
            <a:lvl1pPr algn="ctr">
              <a:defRPr sz="900" b="0" i="0">
                <a:solidFill>
                  <a:schemeClr val="tx1"/>
                </a:solidFill>
                <a:latin typeface="+mn-lt"/>
                <a:ea typeface="Open Sans SemiBold" panose="020B0606030504020204" pitchFamily="34" charset="0"/>
                <a:cs typeface="Open Sans SemiBold" panose="020B0606030504020204" pitchFamily="34" charset="0"/>
              </a:defRPr>
            </a:lvl1pPr>
          </a:lstStyle>
          <a:p>
            <a:r>
              <a:rPr lang="en-US"/>
              <a:t>CLICK TO EDIT CONTROL MARKING//CATEGORY</a:t>
            </a:r>
          </a:p>
        </p:txBody>
      </p:sp>
      <p:sp>
        <p:nvSpPr>
          <p:cNvPr id="3" name="Title Placeholder 1">
            <a:extLst>
              <a:ext uri="{FF2B5EF4-FFF2-40B4-BE49-F238E27FC236}">
                <a16:creationId xmlns:a16="http://schemas.microsoft.com/office/drawing/2014/main" id="{D4A350AF-779F-D130-3E44-E37B55D94EC8}"/>
              </a:ext>
            </a:extLst>
          </p:cNvPr>
          <p:cNvSpPr>
            <a:spLocks noGrp="1"/>
          </p:cNvSpPr>
          <p:nvPr>
            <p:ph type="title"/>
          </p:nvPr>
        </p:nvSpPr>
        <p:spPr>
          <a:xfrm>
            <a:off x="352326" y="238026"/>
            <a:ext cx="10224545" cy="676374"/>
          </a:xfrm>
          <a:prstGeom prst="rect">
            <a:avLst/>
          </a:prstGeom>
        </p:spPr>
        <p:txBody>
          <a:bodyPr vert="horz" lIns="0" tIns="0" rIns="0" bIns="0" rtlCol="0" anchor="ctr">
            <a:noAutofit/>
          </a:bodyPr>
          <a:lstStyle/>
          <a:p>
            <a:r>
              <a:rPr lang="en-US"/>
              <a:t>Click to edit Master title style</a:t>
            </a:r>
          </a:p>
        </p:txBody>
      </p:sp>
    </p:spTree>
    <p:extLst>
      <p:ext uri="{BB962C8B-B14F-4D97-AF65-F5344CB8AC3E}">
        <p14:creationId xmlns:p14="http://schemas.microsoft.com/office/powerpoint/2010/main" val="4078790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3BEAAE65-DB30-3E9B-C7B2-88F7ACE23F4A}"/>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11298936" y="6483096"/>
            <a:ext cx="893064" cy="374904"/>
          </a:xfrm>
          <a:prstGeom prst="rect">
            <a:avLst/>
          </a:prstGeom>
        </p:spPr>
      </p:pic>
      <p:sp>
        <p:nvSpPr>
          <p:cNvPr id="2" name="Title Placeholder 1">
            <a:extLst>
              <a:ext uri="{FF2B5EF4-FFF2-40B4-BE49-F238E27FC236}">
                <a16:creationId xmlns:a16="http://schemas.microsoft.com/office/drawing/2014/main" id="{AAC8B33F-B679-0A95-7EA1-D24ED89820CE}"/>
              </a:ext>
            </a:extLst>
          </p:cNvPr>
          <p:cNvSpPr>
            <a:spLocks noGrp="1"/>
          </p:cNvSpPr>
          <p:nvPr>
            <p:ph type="title"/>
          </p:nvPr>
        </p:nvSpPr>
        <p:spPr>
          <a:xfrm>
            <a:off x="352326" y="228194"/>
            <a:ext cx="10224545" cy="676374"/>
          </a:xfrm>
          <a:prstGeom prst="rect">
            <a:avLst/>
          </a:prstGeom>
        </p:spPr>
        <p:txBody>
          <a:bodyPr vert="horz" lIns="0" tIns="0" rIns="0" bIns="0" rtlCol="0" anchor="ctr">
            <a:noAutofit/>
          </a:bodyPr>
          <a:lstStyle/>
          <a:p>
            <a:r>
              <a:rPr lang="en-US"/>
              <a:t>Click to edit Master title</a:t>
            </a:r>
          </a:p>
        </p:txBody>
      </p:sp>
      <p:sp>
        <p:nvSpPr>
          <p:cNvPr id="3" name="Text Placeholder 2">
            <a:extLst>
              <a:ext uri="{FF2B5EF4-FFF2-40B4-BE49-F238E27FC236}">
                <a16:creationId xmlns:a16="http://schemas.microsoft.com/office/drawing/2014/main" id="{13EF4DAD-B0D7-7273-0B9E-980C44A17CDD}"/>
              </a:ext>
            </a:extLst>
          </p:cNvPr>
          <p:cNvSpPr>
            <a:spLocks noGrp="1"/>
          </p:cNvSpPr>
          <p:nvPr>
            <p:ph type="body" idx="1"/>
          </p:nvPr>
        </p:nvSpPr>
        <p:spPr>
          <a:xfrm>
            <a:off x="352326" y="1227262"/>
            <a:ext cx="11239500" cy="505923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2ADA91-6050-8AEB-75E0-102C5DDBC41C}"/>
              </a:ext>
            </a:extLst>
          </p:cNvPr>
          <p:cNvSpPr>
            <a:spLocks noGrp="1"/>
          </p:cNvSpPr>
          <p:nvPr>
            <p:ph type="dt" sz="half" idx="2"/>
          </p:nvPr>
        </p:nvSpPr>
        <p:spPr>
          <a:xfrm>
            <a:off x="352326" y="6634113"/>
            <a:ext cx="1047750" cy="219174"/>
          </a:xfrm>
          <a:prstGeom prst="rect">
            <a:avLst/>
          </a:prstGeom>
        </p:spPr>
        <p:txBody>
          <a:bodyPr vert="horz" lIns="0" tIns="0" rIns="0" bIns="0" rtlCol="0" anchor="ctr"/>
          <a:lstStyle>
            <a:lvl1pPr algn="l">
              <a:defRPr sz="1000" b="1" i="0">
                <a:solidFill>
                  <a:schemeClr val="tx2"/>
                </a:solidFill>
                <a:latin typeface="Exo 2 Semi Bold" pitchFamily="2" charset="77"/>
                <a:ea typeface="Open Sans" panose="020B0606030504020204" pitchFamily="34" charset="0"/>
                <a:cs typeface="Open Sans" panose="020B0606030504020204" pitchFamily="34" charset="0"/>
              </a:defRPr>
            </a:lvl1pPr>
          </a:lstStyle>
          <a:p>
            <a:endParaRPr lang="en-US"/>
          </a:p>
        </p:txBody>
      </p:sp>
      <p:sp>
        <p:nvSpPr>
          <p:cNvPr id="5" name="Footer Placeholder 4">
            <a:extLst>
              <a:ext uri="{FF2B5EF4-FFF2-40B4-BE49-F238E27FC236}">
                <a16:creationId xmlns:a16="http://schemas.microsoft.com/office/drawing/2014/main" id="{FD72EF1B-4646-6E00-A89E-1C0F88866C41}"/>
              </a:ext>
            </a:extLst>
          </p:cNvPr>
          <p:cNvSpPr>
            <a:spLocks noGrp="1"/>
          </p:cNvSpPr>
          <p:nvPr>
            <p:ph type="ftr" sz="quarter" idx="3"/>
          </p:nvPr>
        </p:nvSpPr>
        <p:spPr>
          <a:xfrm>
            <a:off x="1600200" y="0"/>
            <a:ext cx="8991600" cy="219174"/>
          </a:xfrm>
          <a:prstGeom prst="rect">
            <a:avLst/>
          </a:prstGeom>
        </p:spPr>
        <p:txBody>
          <a:bodyPr vert="horz" lIns="0" tIns="0" rIns="0" bIns="0" rtlCol="0" anchor="ctr"/>
          <a:lstStyle>
            <a:lvl1pPr marL="0" marR="0" indent="0" algn="ctr" defTabSz="914400" rtl="0" eaLnBrk="1" fontAlgn="auto" latinLnBrk="0" hangingPunct="1">
              <a:lnSpc>
                <a:spcPct val="100000"/>
              </a:lnSpc>
              <a:spcBef>
                <a:spcPts val="0"/>
              </a:spcBef>
              <a:spcAft>
                <a:spcPts val="0"/>
              </a:spcAft>
              <a:buClrTx/>
              <a:buSzTx/>
              <a:buFontTx/>
              <a:buNone/>
              <a:tabLst/>
              <a:defRPr sz="900" b="0" i="0">
                <a:solidFill>
                  <a:schemeClr val="tx1"/>
                </a:solidFill>
                <a:latin typeface="+mn-lt"/>
                <a:ea typeface="Open Sans SemiBold" panose="020B0606030504020204" pitchFamily="34" charset="0"/>
                <a:cs typeface="Open Sans SemiBold" panose="020B0606030504020204" pitchFamily="34" charset="0"/>
              </a:defRPr>
            </a:lvl1pPr>
          </a:lstStyle>
          <a:p>
            <a:r>
              <a:rPr lang="en-US"/>
              <a:t>CLICK TO EDIT CONTROL MARKING//CATEGORY</a:t>
            </a:r>
          </a:p>
        </p:txBody>
      </p:sp>
      <p:pic>
        <p:nvPicPr>
          <p:cNvPr id="52" name="Picture 51">
            <a:extLst>
              <a:ext uri="{FF2B5EF4-FFF2-40B4-BE49-F238E27FC236}">
                <a16:creationId xmlns:a16="http://schemas.microsoft.com/office/drawing/2014/main" id="{595B480F-57BC-AAE4-E8B1-8E74194E0AF7}"/>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11146536" y="0"/>
            <a:ext cx="1045464" cy="1941576"/>
          </a:xfrm>
          <a:prstGeom prst="rect">
            <a:avLst/>
          </a:prstGeom>
        </p:spPr>
      </p:pic>
      <p:sp>
        <p:nvSpPr>
          <p:cNvPr id="7" name="Slide Number Placeholder 5">
            <a:extLst>
              <a:ext uri="{FF2B5EF4-FFF2-40B4-BE49-F238E27FC236}">
                <a16:creationId xmlns:a16="http://schemas.microsoft.com/office/drawing/2014/main" id="{AECF45F2-A7DC-3969-B1B1-7C78B77CE94D}"/>
              </a:ext>
            </a:extLst>
          </p:cNvPr>
          <p:cNvSpPr>
            <a:spLocks noGrp="1"/>
          </p:cNvSpPr>
          <p:nvPr>
            <p:ph type="sldNum" sz="quarter" idx="4"/>
          </p:nvPr>
        </p:nvSpPr>
        <p:spPr>
          <a:xfrm>
            <a:off x="11706126" y="6638826"/>
            <a:ext cx="485874" cy="219174"/>
          </a:xfrm>
          <a:prstGeom prst="rect">
            <a:avLst/>
          </a:prstGeom>
        </p:spPr>
        <p:txBody>
          <a:bodyPr vert="horz" lIns="91440" tIns="45720" rIns="91440" bIns="45720" rtlCol="0" anchor="ctr"/>
          <a:lstStyle>
            <a:lvl1pPr algn="ctr">
              <a:defRPr sz="1000" b="1" i="0">
                <a:solidFill>
                  <a:schemeClr val="tx2"/>
                </a:solidFill>
                <a:latin typeface="Exo 2 Semi Bold" pitchFamily="2" charset="77"/>
              </a:defRPr>
            </a:lvl1pPr>
          </a:lstStyle>
          <a:p>
            <a:fld id="{6FB6B91F-BB11-E946-B7F6-1372EDB8DEC1}" type="slidenum">
              <a:rPr lang="en-US" smtClean="0"/>
              <a:pPr/>
              <a:t>‹#›</a:t>
            </a:fld>
            <a:endParaRPr lang="en-US"/>
          </a:p>
        </p:txBody>
      </p:sp>
    </p:spTree>
    <p:extLst>
      <p:ext uri="{BB962C8B-B14F-4D97-AF65-F5344CB8AC3E}">
        <p14:creationId xmlns:p14="http://schemas.microsoft.com/office/powerpoint/2010/main" val="2950539206"/>
      </p:ext>
    </p:extLst>
  </p:cSld>
  <p:clrMap bg1="lt1" tx1="dk1" bg2="lt2" tx2="dk2" accent1="accent1" accent2="accent2" accent3="accent3" accent4="accent4" accent5="accent5" accent6="accent6" hlink="hlink" folHlink="folHlink"/>
  <p:sldLayoutIdLst>
    <p:sldLayoutId id="2147483700" r:id="rId1"/>
    <p:sldLayoutId id="2147483711" r:id="rId2"/>
    <p:sldLayoutId id="2147483710" r:id="rId3"/>
    <p:sldLayoutId id="2147483715" r:id="rId4"/>
    <p:sldLayoutId id="2147483714" r:id="rId5"/>
    <p:sldLayoutId id="2147483706" r:id="rId6"/>
    <p:sldLayoutId id="2147483707" r:id="rId7"/>
    <p:sldLayoutId id="2147483718" r:id="rId8"/>
    <p:sldLayoutId id="2147483708" r:id="rId9"/>
    <p:sldLayoutId id="2147483709" r:id="rId10"/>
  </p:sldLayoutIdLst>
  <p:hf hdr="0" ftr="0" dt="0"/>
  <p:txStyles>
    <p:titleStyle>
      <a:lvl1pPr algn="l" defTabSz="914400" rtl="0" eaLnBrk="1" latinLnBrk="0" hangingPunct="1">
        <a:lnSpc>
          <a:spcPct val="90000"/>
        </a:lnSpc>
        <a:spcBef>
          <a:spcPct val="0"/>
        </a:spcBef>
        <a:buNone/>
        <a:defRPr sz="2800" kern="1200" cap="all" baseline="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100000"/>
        </a:lnSpc>
        <a:spcBef>
          <a:spcPts val="60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chemeClr val="accent1"/>
        </a:buClr>
        <a:buFont typeface="Wingdings"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chemeClr val="accent1"/>
        </a:buClr>
        <a:buFont typeface="Apple Symbols" panose="02000000000000000000" pitchFamily="2" charset="-79"/>
        <a:buChar char="⎼"/>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chemeClr val="accent1"/>
        </a:buClr>
        <a:buFont typeface="Courier New" panose="02070309020205020404" pitchFamily="49" charset="0"/>
        <a:buChar char="o"/>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2" orient="horz" pos="4176">
          <p15:clr>
            <a:srgbClr val="F26B43"/>
          </p15:clr>
        </p15:guide>
        <p15:guide id="13" pos="216">
          <p15:clr>
            <a:srgbClr val="F26B43"/>
          </p15:clr>
        </p15:guide>
        <p15:guide id="14" orient="horz" pos="576">
          <p15:clr>
            <a:srgbClr val="F26B43"/>
          </p15:clr>
        </p15:guide>
        <p15:guide id="15" orient="horz" pos="144">
          <p15:clr>
            <a:srgbClr val="F26B43"/>
          </p15:clr>
        </p15:guide>
        <p15:guide id="16" pos="7368">
          <p15:clr>
            <a:srgbClr val="F26B43"/>
          </p15:clr>
        </p15:guide>
        <p15:guide id="17" orient="horz" pos="768">
          <p15:clr>
            <a:srgbClr val="F26B43"/>
          </p15:clr>
        </p15:guide>
        <p15:guide id="18" orient="horz" pos="3960">
          <p15:clr>
            <a:srgbClr val="F26B43"/>
          </p15:clr>
        </p15:guide>
        <p15:guide id="21" orient="horz" pos="2160">
          <p15:clr>
            <a:srgbClr val="F26B43"/>
          </p15:clr>
        </p15:guide>
        <p15:guide id="2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image" Target="../media/image29.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12.xml"/><Relationship Id="rId3" Type="http://schemas.microsoft.com/office/2007/relationships/media" Target="../media/media2.mp4"/><Relationship Id="rId7" Type="http://schemas.openxmlformats.org/officeDocument/2006/relationships/slideLayout" Target="../slideLayouts/slideLayout4.xml"/><Relationship Id="rId12" Type="http://schemas.openxmlformats.org/officeDocument/2006/relationships/hyperlink" Target="https://www.youtube.com/watch?v=L7UmfvOwhgI"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video" Target="../media/media3.mp4"/><Relationship Id="rId11" Type="http://schemas.openxmlformats.org/officeDocument/2006/relationships/image" Target="../media/image32.png"/><Relationship Id="rId5" Type="http://schemas.microsoft.com/office/2007/relationships/media" Target="../media/media3.mp4"/><Relationship Id="rId10" Type="http://schemas.openxmlformats.org/officeDocument/2006/relationships/image" Target="../media/image31.png"/><Relationship Id="rId4" Type="http://schemas.openxmlformats.org/officeDocument/2006/relationships/video" Target="../media/media2.mp4"/><Relationship Id="rId9"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2.png"/><Relationship Id="rId7" Type="http://schemas.openxmlformats.org/officeDocument/2006/relationships/image" Target="../media/image36.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5.svg"/><Relationship Id="rId11" Type="http://schemas.openxmlformats.org/officeDocument/2006/relationships/image" Target="../media/image40.svg"/><Relationship Id="rId5" Type="http://schemas.openxmlformats.org/officeDocument/2006/relationships/image" Target="../media/image34.svg"/><Relationship Id="rId10" Type="http://schemas.openxmlformats.org/officeDocument/2006/relationships/image" Target="../media/image39.svg"/><Relationship Id="rId4" Type="http://schemas.openxmlformats.org/officeDocument/2006/relationships/image" Target="../media/image33.png"/><Relationship Id="rId9" Type="http://schemas.openxmlformats.org/officeDocument/2006/relationships/image" Target="../media/image38.svg"/></Relationships>
</file>

<file path=ppt/slides/_rels/slide15.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2.png"/><Relationship Id="rId7" Type="http://schemas.openxmlformats.org/officeDocument/2006/relationships/image" Target="../media/image37.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6.svg"/><Relationship Id="rId11" Type="http://schemas.openxmlformats.org/officeDocument/2006/relationships/image" Target="../media/image41.png"/><Relationship Id="rId5" Type="http://schemas.openxmlformats.org/officeDocument/2006/relationships/image" Target="../media/image35.sv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svg"/></Relationships>
</file>

<file path=ppt/slides/_rels/slide16.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2.png"/><Relationship Id="rId7" Type="http://schemas.openxmlformats.org/officeDocument/2006/relationships/image" Target="../media/image45.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4.svg"/><Relationship Id="rId11" Type="http://schemas.openxmlformats.org/officeDocument/2006/relationships/image" Target="../media/image48.svg"/><Relationship Id="rId5" Type="http://schemas.openxmlformats.org/officeDocument/2006/relationships/image" Target="../media/image43.svg"/><Relationship Id="rId10" Type="http://schemas.openxmlformats.org/officeDocument/2006/relationships/image" Target="../media/image47.svg"/><Relationship Id="rId4" Type="http://schemas.openxmlformats.org/officeDocument/2006/relationships/image" Target="../media/image42.svg"/><Relationship Id="rId9" Type="http://schemas.openxmlformats.org/officeDocument/2006/relationships/image" Target="../media/image46.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15.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17.pn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4B98-CBD4-277B-81C9-053B9B83601D}"/>
              </a:ext>
            </a:extLst>
          </p:cNvPr>
          <p:cNvSpPr>
            <a:spLocks noGrp="1"/>
          </p:cNvSpPr>
          <p:nvPr>
            <p:ph type="ctrTitle"/>
          </p:nvPr>
        </p:nvSpPr>
        <p:spPr>
          <a:xfrm>
            <a:off x="352895" y="1804415"/>
            <a:ext cx="6420438" cy="926593"/>
          </a:xfrm>
        </p:spPr>
        <p:txBody>
          <a:bodyPr>
            <a:normAutofit fontScale="90000"/>
          </a:bodyPr>
          <a:lstStyle/>
          <a:p>
            <a:r>
              <a:rPr lang="en-US" sz="3000" dirty="0"/>
              <a:t>Liquid Hydrogen Pool Formation Probability: Impacts on Risk &amp; Safety</a:t>
            </a:r>
          </a:p>
        </p:txBody>
      </p:sp>
      <p:sp>
        <p:nvSpPr>
          <p:cNvPr id="3" name="Subtitle 2">
            <a:extLst>
              <a:ext uri="{FF2B5EF4-FFF2-40B4-BE49-F238E27FC236}">
                <a16:creationId xmlns:a16="http://schemas.microsoft.com/office/drawing/2014/main" id="{0BA8E1EA-7C51-3A91-AA92-FB8C575BEE4B}"/>
              </a:ext>
            </a:extLst>
          </p:cNvPr>
          <p:cNvSpPr>
            <a:spLocks noGrp="1"/>
          </p:cNvSpPr>
          <p:nvPr>
            <p:ph type="subTitle" idx="1"/>
          </p:nvPr>
        </p:nvSpPr>
        <p:spPr>
          <a:xfrm>
            <a:off x="352895" y="3718560"/>
            <a:ext cx="5423792" cy="552733"/>
          </a:xfrm>
        </p:spPr>
        <p:txBody>
          <a:bodyPr/>
          <a:lstStyle/>
          <a:p>
            <a:r>
              <a:rPr lang="en-US"/>
              <a:t>Marina Miletic, Ethan Hecht, </a:t>
            </a:r>
            <a:br>
              <a:rPr lang="en-US"/>
            </a:br>
            <a:r>
              <a:rPr lang="en-US"/>
              <a:t>and Brian Ehrhart</a:t>
            </a:r>
          </a:p>
        </p:txBody>
      </p:sp>
      <p:sp>
        <p:nvSpPr>
          <p:cNvPr id="5" name="Content Placeholder 4">
            <a:extLst>
              <a:ext uri="{FF2B5EF4-FFF2-40B4-BE49-F238E27FC236}">
                <a16:creationId xmlns:a16="http://schemas.microsoft.com/office/drawing/2014/main" id="{E5C872E2-7132-2E37-1ECD-461908DE43C6}"/>
              </a:ext>
            </a:extLst>
          </p:cNvPr>
          <p:cNvSpPr>
            <a:spLocks noGrp="1"/>
          </p:cNvSpPr>
          <p:nvPr>
            <p:ph sz="quarter" idx="29"/>
          </p:nvPr>
        </p:nvSpPr>
        <p:spPr/>
        <p:txBody>
          <a:bodyPr/>
          <a:lstStyle/>
          <a:p>
            <a:r>
              <a:rPr lang="en-US"/>
              <a:t>SAND2026-23542C</a:t>
            </a:r>
            <a:endParaRPr lang="en-US" dirty="0"/>
          </a:p>
        </p:txBody>
      </p:sp>
      <p:sp>
        <p:nvSpPr>
          <p:cNvPr id="6" name="Text Placeholder 5">
            <a:extLst>
              <a:ext uri="{FF2B5EF4-FFF2-40B4-BE49-F238E27FC236}">
                <a16:creationId xmlns:a16="http://schemas.microsoft.com/office/drawing/2014/main" id="{D5E6C6BB-E078-2F4A-741A-4C4F80B55902}"/>
              </a:ext>
            </a:extLst>
          </p:cNvPr>
          <p:cNvSpPr>
            <a:spLocks noGrp="1"/>
          </p:cNvSpPr>
          <p:nvPr>
            <p:ph type="body" sz="quarter" idx="26"/>
          </p:nvPr>
        </p:nvSpPr>
        <p:spPr/>
        <p:txBody>
          <a:bodyPr/>
          <a:lstStyle/>
          <a:p>
            <a:r>
              <a:rPr lang="en-US"/>
              <a:t>Sandia National Laboratories</a:t>
            </a:r>
          </a:p>
        </p:txBody>
      </p:sp>
      <p:sp>
        <p:nvSpPr>
          <p:cNvPr id="7" name="Text Placeholder 6">
            <a:extLst>
              <a:ext uri="{FF2B5EF4-FFF2-40B4-BE49-F238E27FC236}">
                <a16:creationId xmlns:a16="http://schemas.microsoft.com/office/drawing/2014/main" id="{BCCFCA66-71B4-29A0-2CFD-E7A4DDE4CAC4}"/>
              </a:ext>
            </a:extLst>
          </p:cNvPr>
          <p:cNvSpPr>
            <a:spLocks noGrp="1"/>
          </p:cNvSpPr>
          <p:nvPr>
            <p:ph type="body" sz="quarter" idx="31"/>
          </p:nvPr>
        </p:nvSpPr>
        <p:spPr>
          <a:xfrm>
            <a:off x="352895" y="4888991"/>
            <a:ext cx="3899791" cy="1569865"/>
          </a:xfrm>
        </p:spPr>
        <p:txBody>
          <a:bodyPr>
            <a:normAutofit/>
          </a:bodyPr>
          <a:lstStyle/>
          <a:p>
            <a:r>
              <a:rPr lang="en-US" sz="1200" b="1"/>
              <a:t>July 21, 2026</a:t>
            </a:r>
          </a:p>
          <a:p>
            <a:r>
              <a:rPr lang="en-US" sz="1200"/>
              <a:t>Probabilistic Safety Assessment &amp; Management (PSAM18) Conference, Pittsburgh, PA</a:t>
            </a:r>
          </a:p>
        </p:txBody>
      </p:sp>
      <p:pic>
        <p:nvPicPr>
          <p:cNvPr id="24" name="Picture Placeholder 23">
            <a:extLst>
              <a:ext uri="{FF2B5EF4-FFF2-40B4-BE49-F238E27FC236}">
                <a16:creationId xmlns:a16="http://schemas.microsoft.com/office/drawing/2014/main" id="{06B5DD3D-48F7-95F0-A5F7-63F9A49493D6}"/>
              </a:ext>
            </a:extLst>
          </p:cNvPr>
          <p:cNvPicPr>
            <a:picLocks noGrp="1" noChangeAspect="1"/>
          </p:cNvPicPr>
          <p:nvPr>
            <p:ph type="pic" sz="quarter" idx="32"/>
          </p:nvPr>
        </p:nvPicPr>
        <p:blipFill>
          <a:blip r:embed="rId3"/>
          <a:srcRect l="3036" r="3036"/>
          <a:stretch/>
        </p:blipFill>
        <p:spPr>
          <a:prstGeom prst="parallelogram">
            <a:avLst>
              <a:gd name="adj" fmla="val 73223"/>
            </a:avLst>
          </a:prstGeom>
          <a:noFill/>
          <a:ln>
            <a:noFill/>
          </a:ln>
        </p:spPr>
      </p:pic>
      <p:pic>
        <p:nvPicPr>
          <p:cNvPr id="22" name="Picture Placeholder 21">
            <a:extLst>
              <a:ext uri="{FF2B5EF4-FFF2-40B4-BE49-F238E27FC236}">
                <a16:creationId xmlns:a16="http://schemas.microsoft.com/office/drawing/2014/main" id="{AF8DBEC6-F01B-44A1-12C9-07483FC5B7FC}"/>
              </a:ext>
            </a:extLst>
          </p:cNvPr>
          <p:cNvPicPr>
            <a:picLocks noGrp="1" noChangeAspect="1"/>
          </p:cNvPicPr>
          <p:nvPr>
            <p:ph type="pic" sz="quarter" idx="33"/>
          </p:nvPr>
        </p:nvPicPr>
        <p:blipFill>
          <a:blip r:embed="rId4"/>
          <a:srcRect t="8707" b="8707"/>
          <a:stretch/>
        </p:blipFill>
        <p:spPr>
          <a:prstGeom prst="parallelogram">
            <a:avLst>
              <a:gd name="adj" fmla="val 73223"/>
            </a:avLst>
          </a:prstGeom>
          <a:noFill/>
          <a:ln>
            <a:noFill/>
          </a:ln>
        </p:spPr>
      </p:pic>
      <p:pic>
        <p:nvPicPr>
          <p:cNvPr id="20" name="Picture Placeholder 19">
            <a:extLst>
              <a:ext uri="{FF2B5EF4-FFF2-40B4-BE49-F238E27FC236}">
                <a16:creationId xmlns:a16="http://schemas.microsoft.com/office/drawing/2014/main" id="{36F9E25E-EE22-A872-ADA0-9103D4D01F44}"/>
              </a:ext>
            </a:extLst>
          </p:cNvPr>
          <p:cNvPicPr>
            <a:picLocks noGrp="1" noChangeAspect="1"/>
          </p:cNvPicPr>
          <p:nvPr>
            <p:ph type="pic" sz="quarter" idx="35"/>
          </p:nvPr>
        </p:nvPicPr>
        <p:blipFill>
          <a:blip r:embed="rId5"/>
          <a:srcRect t="20305" b="20305"/>
          <a:stretch/>
        </p:blipFill>
        <p:spPr>
          <a:prstGeom prst="parallelogram">
            <a:avLst>
              <a:gd name="adj" fmla="val 73223"/>
            </a:avLst>
          </a:prstGeom>
          <a:noFill/>
          <a:ln>
            <a:noFill/>
          </a:ln>
        </p:spPr>
      </p:pic>
      <p:pic>
        <p:nvPicPr>
          <p:cNvPr id="18" name="Picture Placeholder 17">
            <a:extLst>
              <a:ext uri="{FF2B5EF4-FFF2-40B4-BE49-F238E27FC236}">
                <a16:creationId xmlns:a16="http://schemas.microsoft.com/office/drawing/2014/main" id="{6B7C2290-E659-021A-201D-64DFB849DA48}"/>
              </a:ext>
            </a:extLst>
          </p:cNvPr>
          <p:cNvPicPr>
            <a:picLocks noGrp="1" noChangeAspect="1"/>
          </p:cNvPicPr>
          <p:nvPr>
            <p:ph type="pic" sz="quarter" idx="34"/>
          </p:nvPr>
        </p:nvPicPr>
        <p:blipFill>
          <a:blip r:embed="rId6"/>
          <a:srcRect t="10064" b="10064"/>
          <a:stretch/>
        </p:blipFill>
        <p:spPr>
          <a:prstGeom prst="parallelogram">
            <a:avLst>
              <a:gd name="adj" fmla="val 73223"/>
            </a:avLst>
          </a:prstGeom>
          <a:noFill/>
          <a:ln>
            <a:noFill/>
          </a:ln>
        </p:spPr>
      </p:pic>
      <p:sp>
        <p:nvSpPr>
          <p:cNvPr id="25" name="TextBox 24">
            <a:extLst>
              <a:ext uri="{FF2B5EF4-FFF2-40B4-BE49-F238E27FC236}">
                <a16:creationId xmlns:a16="http://schemas.microsoft.com/office/drawing/2014/main" id="{DAFC9E5D-CECC-C834-A039-7A639FD6DA95}"/>
              </a:ext>
            </a:extLst>
          </p:cNvPr>
          <p:cNvSpPr txBox="1"/>
          <p:nvPr/>
        </p:nvSpPr>
        <p:spPr>
          <a:xfrm>
            <a:off x="7939316" y="4489560"/>
            <a:ext cx="4325401" cy="1200329"/>
          </a:xfrm>
          <a:prstGeom prst="rect">
            <a:avLst/>
          </a:prstGeom>
          <a:noFill/>
        </p:spPr>
        <p:txBody>
          <a:bodyPr wrap="square" rtlCol="0">
            <a:spAutoFit/>
          </a:bodyPr>
          <a:lstStyle/>
          <a:p>
            <a:pPr algn="l"/>
            <a:r>
              <a:rPr lang="en-US" sz="800"/>
              <a:t>Images: </a:t>
            </a:r>
          </a:p>
          <a:p>
            <a:pPr algn="l"/>
            <a:r>
              <a:rPr lang="en-US" sz="800" err="1"/>
              <a:t>Zabetakis</a:t>
            </a:r>
            <a:r>
              <a:rPr lang="en-US" sz="800"/>
              <a:t> &amp; Burgess “Research on the Hazards Associated with the Production and Handling of Liquid Hydrogen”, US Bureau of Mines, 1960</a:t>
            </a:r>
          </a:p>
          <a:p>
            <a:pPr algn="l"/>
            <a:r>
              <a:rPr lang="en-US" sz="800"/>
              <a:t>Hooker et al. “Experimental Releases of Liquid Hydrogen”, HSE 2012</a:t>
            </a:r>
          </a:p>
          <a:p>
            <a:pPr algn="l"/>
            <a:r>
              <a:rPr lang="en-US" sz="800" err="1"/>
              <a:t>Schmidtchen</a:t>
            </a:r>
            <a:r>
              <a:rPr lang="en-US" sz="800"/>
              <a:t> et al., “Simulation of accidental spills of cryogenic hydrogen in a residential area”, Cryogenics, 1994. </a:t>
            </a:r>
          </a:p>
          <a:p>
            <a:pPr algn="l"/>
            <a:r>
              <a:rPr lang="en-US" sz="800"/>
              <a:t>Hecht/Sandia National Laboratories, 2024, https://www.youtube.com/watch?v=L7UmfvOwhgI</a:t>
            </a:r>
          </a:p>
          <a:p>
            <a:pPr algn="l"/>
            <a:endParaRPr lang="en-US" sz="800"/>
          </a:p>
        </p:txBody>
      </p:sp>
    </p:spTree>
    <p:extLst>
      <p:ext uri="{BB962C8B-B14F-4D97-AF65-F5344CB8AC3E}">
        <p14:creationId xmlns:p14="http://schemas.microsoft.com/office/powerpoint/2010/main" val="1618533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8B108-4B7F-90CA-DAA9-5EA2BCED2C2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E2E8657-0282-6599-B776-818EA1CAA07B}"/>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D9EF7AC9-2517-04CB-D4A3-0DED46B44605}"/>
              </a:ext>
            </a:extLst>
          </p:cNvPr>
          <p:cNvSpPr>
            <a:spLocks noGrp="1"/>
          </p:cNvSpPr>
          <p:nvPr>
            <p:ph type="sldNum" sz="quarter" idx="12"/>
          </p:nvPr>
        </p:nvSpPr>
        <p:spPr/>
        <p:txBody>
          <a:bodyPr/>
          <a:lstStyle/>
          <a:p>
            <a:fld id="{6FB6B91F-BB11-E946-B7F6-1372EDB8DEC1}" type="slidenum">
              <a:rPr lang="en-US" smtClean="0"/>
              <a:t>10</a:t>
            </a:fld>
            <a:endParaRPr lang="en-US"/>
          </a:p>
        </p:txBody>
      </p:sp>
      <p:pic>
        <p:nvPicPr>
          <p:cNvPr id="26" name="Picture 25">
            <a:extLst>
              <a:ext uri="{FF2B5EF4-FFF2-40B4-BE49-F238E27FC236}">
                <a16:creationId xmlns:a16="http://schemas.microsoft.com/office/drawing/2014/main" id="{B01AE420-08C5-6BC8-565D-96E9D0964EA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146536" y="0"/>
            <a:ext cx="1045464" cy="1941576"/>
          </a:xfrm>
          <a:prstGeom prst="rect">
            <a:avLst/>
          </a:prstGeom>
        </p:spPr>
      </p:pic>
      <p:sp>
        <p:nvSpPr>
          <p:cNvPr id="6" name="TextBox 5">
            <a:extLst>
              <a:ext uri="{FF2B5EF4-FFF2-40B4-BE49-F238E27FC236}">
                <a16:creationId xmlns:a16="http://schemas.microsoft.com/office/drawing/2014/main" id="{F56C7C17-43CF-4E09-12AF-92E1A53625C6}"/>
              </a:ext>
            </a:extLst>
          </p:cNvPr>
          <p:cNvSpPr txBox="1"/>
          <p:nvPr/>
        </p:nvSpPr>
        <p:spPr>
          <a:xfrm>
            <a:off x="-42687" y="6681686"/>
            <a:ext cx="6465087" cy="215444"/>
          </a:xfrm>
          <a:prstGeom prst="rect">
            <a:avLst/>
          </a:prstGeom>
          <a:noFill/>
        </p:spPr>
        <p:txBody>
          <a:bodyPr wrap="square" rtlCol="0">
            <a:spAutoFit/>
          </a:bodyPr>
          <a:lstStyle/>
          <a:p>
            <a:pPr algn="l">
              <a:spcBef>
                <a:spcPts val="1000"/>
              </a:spcBef>
              <a:spcAft>
                <a:spcPts val="600"/>
              </a:spcAft>
            </a:pPr>
            <a:r>
              <a:rPr lang="en-US" sz="800"/>
              <a:t>U. </a:t>
            </a:r>
            <a:r>
              <a:rPr lang="en-US" sz="800" err="1"/>
              <a:t>Schmidtchen</a:t>
            </a:r>
            <a:r>
              <a:rPr lang="en-US" sz="800"/>
              <a:t>, SIMULATION OF ACCIDENTAL SPILLS OF CRYOGENIC HYDROGEN IN A RESIDENTIAL AREA, Cryogenics 1994.   </a:t>
            </a:r>
          </a:p>
        </p:txBody>
      </p:sp>
      <p:grpSp>
        <p:nvGrpSpPr>
          <p:cNvPr id="4" name="Group 3">
            <a:extLst>
              <a:ext uri="{FF2B5EF4-FFF2-40B4-BE49-F238E27FC236}">
                <a16:creationId xmlns:a16="http://schemas.microsoft.com/office/drawing/2014/main" id="{E2E7B1CE-8D3E-E32C-78DD-4685F73DD85D}"/>
              </a:ext>
            </a:extLst>
          </p:cNvPr>
          <p:cNvGrpSpPr/>
          <p:nvPr/>
        </p:nvGrpSpPr>
        <p:grpSpPr>
          <a:xfrm>
            <a:off x="32670" y="0"/>
            <a:ext cx="11636598" cy="563350"/>
            <a:chOff x="1170782" y="0"/>
            <a:chExt cx="11636598" cy="563350"/>
          </a:xfrm>
        </p:grpSpPr>
        <p:sp>
          <p:nvSpPr>
            <p:cNvPr id="2" name="Rectangle 1">
              <a:extLst>
                <a:ext uri="{FF2B5EF4-FFF2-40B4-BE49-F238E27FC236}">
                  <a16:creationId xmlns:a16="http://schemas.microsoft.com/office/drawing/2014/main" id="{0FF537E9-CD3F-F681-7903-0A7416925F8A}"/>
                </a:ext>
              </a:extLst>
            </p:cNvPr>
            <p:cNvSpPr/>
            <p:nvPr/>
          </p:nvSpPr>
          <p:spPr>
            <a:xfrm>
              <a:off x="1170782" y="0"/>
              <a:ext cx="11276736" cy="563350"/>
            </a:xfrm>
            <a:prstGeom prst="rect">
              <a:avLst/>
            </a:prstGeom>
            <a:solidFill>
              <a:schemeClr val="tx1">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2B3B7C3-9F3E-9F5D-7DC6-AE9EDF986557}"/>
                </a:ext>
              </a:extLst>
            </p:cNvPr>
            <p:cNvSpPr txBox="1"/>
            <p:nvPr/>
          </p:nvSpPr>
          <p:spPr>
            <a:xfrm>
              <a:off x="1270247" y="97009"/>
              <a:ext cx="11537133" cy="369332"/>
            </a:xfrm>
            <a:prstGeom prst="rect">
              <a:avLst/>
            </a:prstGeom>
            <a:noFill/>
          </p:spPr>
          <p:txBody>
            <a:bodyPr wrap="none" rtlCol="0">
              <a:spAutoFit/>
            </a:bodyPr>
            <a:lstStyle/>
            <a:p>
              <a:pPr>
                <a:spcBef>
                  <a:spcPts val="1000"/>
                </a:spcBef>
                <a:spcAft>
                  <a:spcPts val="600"/>
                </a:spcAft>
              </a:pPr>
              <a:r>
                <a:rPr lang="en-US" b="1" err="1">
                  <a:solidFill>
                    <a:schemeClr val="bg1"/>
                  </a:solidFill>
                </a:rPr>
                <a:t>Schmidtchen</a:t>
              </a:r>
              <a:r>
                <a:rPr lang="en-US" b="1">
                  <a:solidFill>
                    <a:schemeClr val="bg1"/>
                  </a:solidFill>
                </a:rPr>
                <a:t> &amp; </a:t>
              </a:r>
              <a:r>
                <a:rPr lang="en-US" b="1" err="1">
                  <a:solidFill>
                    <a:schemeClr val="bg1"/>
                  </a:solidFill>
                </a:rPr>
                <a:t>Verfondern</a:t>
              </a:r>
              <a:r>
                <a:rPr lang="en-US" b="1">
                  <a:solidFill>
                    <a:schemeClr val="bg1"/>
                  </a:solidFill>
                </a:rPr>
                <a:t>, Research Center Juelich, Battelle </a:t>
              </a:r>
              <a:r>
                <a:rPr lang="en-US" b="1" err="1">
                  <a:solidFill>
                    <a:schemeClr val="bg1"/>
                  </a:solidFill>
                </a:rPr>
                <a:t>Ingenieurtechnik</a:t>
              </a:r>
              <a:r>
                <a:rPr lang="en-US" b="1">
                  <a:solidFill>
                    <a:schemeClr val="bg1"/>
                  </a:solidFill>
                </a:rPr>
                <a:t> (BAM), 1994, 1996</a:t>
              </a:r>
            </a:p>
          </p:txBody>
        </p:sp>
      </p:grpSp>
      <p:pic>
        <p:nvPicPr>
          <p:cNvPr id="11" name="Picture 10">
            <a:extLst>
              <a:ext uri="{FF2B5EF4-FFF2-40B4-BE49-F238E27FC236}">
                <a16:creationId xmlns:a16="http://schemas.microsoft.com/office/drawing/2014/main" id="{0E3A39C1-984F-F8ED-E5F4-57C348713384}"/>
              </a:ext>
            </a:extLst>
          </p:cNvPr>
          <p:cNvPicPr>
            <a:picLocks noChangeAspect="1"/>
          </p:cNvPicPr>
          <p:nvPr/>
        </p:nvPicPr>
        <p:blipFill>
          <a:blip r:embed="rId4"/>
          <a:stretch>
            <a:fillRect/>
          </a:stretch>
        </p:blipFill>
        <p:spPr>
          <a:xfrm>
            <a:off x="636104" y="747423"/>
            <a:ext cx="10668137" cy="5492723"/>
          </a:xfrm>
          <a:prstGeom prst="rect">
            <a:avLst/>
          </a:prstGeom>
        </p:spPr>
      </p:pic>
      <p:sp>
        <p:nvSpPr>
          <p:cNvPr id="7" name="TextBox 6">
            <a:extLst>
              <a:ext uri="{FF2B5EF4-FFF2-40B4-BE49-F238E27FC236}">
                <a16:creationId xmlns:a16="http://schemas.microsoft.com/office/drawing/2014/main" id="{124E0F23-18F6-5DC2-25C9-87B7FD477711}"/>
              </a:ext>
            </a:extLst>
          </p:cNvPr>
          <p:cNvSpPr txBox="1"/>
          <p:nvPr/>
        </p:nvSpPr>
        <p:spPr>
          <a:xfrm>
            <a:off x="9718591" y="6075508"/>
            <a:ext cx="1585650" cy="553998"/>
          </a:xfrm>
          <a:prstGeom prst="rect">
            <a:avLst/>
          </a:prstGeom>
          <a:solidFill>
            <a:schemeClr val="tx1">
              <a:lumMod val="25000"/>
              <a:lumOff val="75000"/>
            </a:schemeClr>
          </a:solidFill>
        </p:spPr>
        <p:txBody>
          <a:bodyPr wrap="square">
            <a:spAutoFit/>
          </a:bodyPr>
          <a:lstStyle/>
          <a:p>
            <a:r>
              <a:rPr lang="en-US" sz="3000" b="1"/>
              <a:t>5-6 L/s</a:t>
            </a:r>
          </a:p>
        </p:txBody>
      </p:sp>
    </p:spTree>
    <p:extLst>
      <p:ext uri="{BB962C8B-B14F-4D97-AF65-F5344CB8AC3E}">
        <p14:creationId xmlns:p14="http://schemas.microsoft.com/office/powerpoint/2010/main" val="3016633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A11B7-1B87-0B28-2F9B-7593928E3C25}"/>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10C5887-FB9F-2206-81DC-B13C494E368C}"/>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7421C1E5-EA63-EEBD-F102-5F6A2249C145}"/>
              </a:ext>
            </a:extLst>
          </p:cNvPr>
          <p:cNvSpPr>
            <a:spLocks noGrp="1"/>
          </p:cNvSpPr>
          <p:nvPr>
            <p:ph type="sldNum" sz="quarter" idx="12"/>
          </p:nvPr>
        </p:nvSpPr>
        <p:spPr/>
        <p:txBody>
          <a:bodyPr/>
          <a:lstStyle/>
          <a:p>
            <a:fld id="{6FB6B91F-BB11-E946-B7F6-1372EDB8DEC1}" type="slidenum">
              <a:rPr lang="en-US" smtClean="0"/>
              <a:t>11</a:t>
            </a:fld>
            <a:endParaRPr lang="en-US"/>
          </a:p>
        </p:txBody>
      </p:sp>
      <p:pic>
        <p:nvPicPr>
          <p:cNvPr id="26" name="Picture 25">
            <a:extLst>
              <a:ext uri="{FF2B5EF4-FFF2-40B4-BE49-F238E27FC236}">
                <a16:creationId xmlns:a16="http://schemas.microsoft.com/office/drawing/2014/main" id="{91F306EE-F2E0-69F1-20C4-900807628B1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146536" y="0"/>
            <a:ext cx="1045464" cy="1941576"/>
          </a:xfrm>
          <a:prstGeom prst="rect">
            <a:avLst/>
          </a:prstGeom>
        </p:spPr>
      </p:pic>
      <p:sp>
        <p:nvSpPr>
          <p:cNvPr id="6" name="TextBox 5">
            <a:extLst>
              <a:ext uri="{FF2B5EF4-FFF2-40B4-BE49-F238E27FC236}">
                <a16:creationId xmlns:a16="http://schemas.microsoft.com/office/drawing/2014/main" id="{BD19D5E9-A003-4B4B-0ECA-8185039F332F}"/>
              </a:ext>
            </a:extLst>
          </p:cNvPr>
          <p:cNvSpPr txBox="1"/>
          <p:nvPr/>
        </p:nvSpPr>
        <p:spPr>
          <a:xfrm>
            <a:off x="0" y="6634635"/>
            <a:ext cx="3801041" cy="543739"/>
          </a:xfrm>
          <a:prstGeom prst="rect">
            <a:avLst/>
          </a:prstGeom>
          <a:noFill/>
        </p:spPr>
        <p:txBody>
          <a:bodyPr wrap="none" rtlCol="0">
            <a:spAutoFit/>
          </a:bodyPr>
          <a:lstStyle/>
          <a:p>
            <a:pPr algn="l">
              <a:spcBef>
                <a:spcPts val="1000"/>
              </a:spcBef>
              <a:spcAft>
                <a:spcPts val="600"/>
              </a:spcAft>
            </a:pPr>
            <a:r>
              <a:rPr lang="en-US" sz="800"/>
              <a:t>Images: Hooker et al. “Experimental Releases of Liquid Hydrogen”, HSE 2012</a:t>
            </a:r>
          </a:p>
          <a:p>
            <a:pPr algn="l">
              <a:spcBef>
                <a:spcPts val="1000"/>
              </a:spcBef>
              <a:spcAft>
                <a:spcPts val="600"/>
              </a:spcAft>
            </a:pPr>
            <a:endParaRPr lang="en-US" sz="800"/>
          </a:p>
        </p:txBody>
      </p:sp>
      <p:grpSp>
        <p:nvGrpSpPr>
          <p:cNvPr id="4" name="Group 3">
            <a:extLst>
              <a:ext uri="{FF2B5EF4-FFF2-40B4-BE49-F238E27FC236}">
                <a16:creationId xmlns:a16="http://schemas.microsoft.com/office/drawing/2014/main" id="{E108DF61-D124-8827-A577-4FDAA8113066}"/>
              </a:ext>
            </a:extLst>
          </p:cNvPr>
          <p:cNvGrpSpPr/>
          <p:nvPr/>
        </p:nvGrpSpPr>
        <p:grpSpPr>
          <a:xfrm>
            <a:off x="3109826" y="92037"/>
            <a:ext cx="5382168" cy="563350"/>
            <a:chOff x="1170784" y="0"/>
            <a:chExt cx="8764727" cy="563350"/>
          </a:xfrm>
        </p:grpSpPr>
        <p:sp>
          <p:nvSpPr>
            <p:cNvPr id="2" name="Rectangle 1">
              <a:extLst>
                <a:ext uri="{FF2B5EF4-FFF2-40B4-BE49-F238E27FC236}">
                  <a16:creationId xmlns:a16="http://schemas.microsoft.com/office/drawing/2014/main" id="{31C54F8E-7397-A6F0-43B7-78A7D814E478}"/>
                </a:ext>
              </a:extLst>
            </p:cNvPr>
            <p:cNvSpPr/>
            <p:nvPr/>
          </p:nvSpPr>
          <p:spPr>
            <a:xfrm>
              <a:off x="1170784" y="0"/>
              <a:ext cx="8764727" cy="563350"/>
            </a:xfrm>
            <a:prstGeom prst="rect">
              <a:avLst/>
            </a:prstGeom>
            <a:solidFill>
              <a:schemeClr val="tx1">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AED97B5-0A42-6E1A-11DF-C39716B3D013}"/>
                </a:ext>
              </a:extLst>
            </p:cNvPr>
            <p:cNvSpPr txBox="1"/>
            <p:nvPr/>
          </p:nvSpPr>
          <p:spPr>
            <a:xfrm>
              <a:off x="1270247" y="97009"/>
              <a:ext cx="5280613" cy="369332"/>
            </a:xfrm>
            <a:prstGeom prst="rect">
              <a:avLst/>
            </a:prstGeom>
            <a:noFill/>
          </p:spPr>
          <p:txBody>
            <a:bodyPr wrap="none" rtlCol="0">
              <a:spAutoFit/>
            </a:bodyPr>
            <a:lstStyle/>
            <a:p>
              <a:pPr>
                <a:spcBef>
                  <a:spcPts val="1000"/>
                </a:spcBef>
                <a:spcAft>
                  <a:spcPts val="600"/>
                </a:spcAft>
              </a:pPr>
              <a:r>
                <a:rPr lang="en-US" b="1">
                  <a:solidFill>
                    <a:schemeClr val="bg1"/>
                  </a:solidFill>
                </a:rPr>
                <a:t>Health and Safety Laboratory, England, 2012</a:t>
              </a:r>
            </a:p>
          </p:txBody>
        </p:sp>
      </p:grpSp>
      <p:sp>
        <p:nvSpPr>
          <p:cNvPr id="7" name="TextBox 6">
            <a:extLst>
              <a:ext uri="{FF2B5EF4-FFF2-40B4-BE49-F238E27FC236}">
                <a16:creationId xmlns:a16="http://schemas.microsoft.com/office/drawing/2014/main" id="{FBE2FEA9-93AF-9018-0E43-D4DBB28FD3F4}"/>
              </a:ext>
            </a:extLst>
          </p:cNvPr>
          <p:cNvSpPr txBox="1"/>
          <p:nvPr/>
        </p:nvSpPr>
        <p:spPr>
          <a:xfrm>
            <a:off x="6766062" y="4982097"/>
            <a:ext cx="1158738" cy="553998"/>
          </a:xfrm>
          <a:prstGeom prst="rect">
            <a:avLst/>
          </a:prstGeom>
          <a:solidFill>
            <a:schemeClr val="tx1">
              <a:lumMod val="25000"/>
              <a:lumOff val="75000"/>
            </a:schemeClr>
          </a:solidFill>
        </p:spPr>
        <p:txBody>
          <a:bodyPr wrap="square">
            <a:spAutoFit/>
          </a:bodyPr>
          <a:lstStyle/>
          <a:p>
            <a:r>
              <a:rPr lang="en-US" sz="3000" b="1"/>
              <a:t>1 L/s</a:t>
            </a:r>
          </a:p>
        </p:txBody>
      </p:sp>
      <p:pic>
        <p:nvPicPr>
          <p:cNvPr id="8" name="Picture 7">
            <a:extLst>
              <a:ext uri="{FF2B5EF4-FFF2-40B4-BE49-F238E27FC236}">
                <a16:creationId xmlns:a16="http://schemas.microsoft.com/office/drawing/2014/main" id="{37286D2E-8543-5C22-5150-CA1922A56206}"/>
              </a:ext>
            </a:extLst>
          </p:cNvPr>
          <p:cNvPicPr>
            <a:picLocks noChangeAspect="1"/>
          </p:cNvPicPr>
          <p:nvPr/>
        </p:nvPicPr>
        <p:blipFill>
          <a:blip r:embed="rId4"/>
          <a:stretch>
            <a:fillRect/>
          </a:stretch>
        </p:blipFill>
        <p:spPr>
          <a:xfrm>
            <a:off x="381508" y="866692"/>
            <a:ext cx="6281230" cy="5139607"/>
          </a:xfrm>
          <a:prstGeom prst="rect">
            <a:avLst/>
          </a:prstGeom>
        </p:spPr>
      </p:pic>
      <p:pic>
        <p:nvPicPr>
          <p:cNvPr id="9" name="Picture 8">
            <a:extLst>
              <a:ext uri="{FF2B5EF4-FFF2-40B4-BE49-F238E27FC236}">
                <a16:creationId xmlns:a16="http://schemas.microsoft.com/office/drawing/2014/main" id="{DE5350B4-825B-5C8E-9AAF-05390C9EB2C7}"/>
              </a:ext>
            </a:extLst>
          </p:cNvPr>
          <p:cNvPicPr>
            <a:picLocks noChangeAspect="1"/>
          </p:cNvPicPr>
          <p:nvPr/>
        </p:nvPicPr>
        <p:blipFill>
          <a:blip r:embed="rId5"/>
          <a:stretch>
            <a:fillRect/>
          </a:stretch>
        </p:blipFill>
        <p:spPr>
          <a:xfrm>
            <a:off x="6766062" y="917087"/>
            <a:ext cx="5309435" cy="3297104"/>
          </a:xfrm>
          <a:prstGeom prst="rect">
            <a:avLst/>
          </a:prstGeom>
        </p:spPr>
      </p:pic>
    </p:spTree>
    <p:extLst>
      <p:ext uri="{BB962C8B-B14F-4D97-AF65-F5344CB8AC3E}">
        <p14:creationId xmlns:p14="http://schemas.microsoft.com/office/powerpoint/2010/main" val="3546234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99B5AD35-8960-1EDD-AE3F-B5A60BB6BC06}"/>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P1_15_small">
            <a:hlinkClick r:id="" action="ppaction://media"/>
            <a:extLst>
              <a:ext uri="{FF2B5EF4-FFF2-40B4-BE49-F238E27FC236}">
                <a16:creationId xmlns:a16="http://schemas.microsoft.com/office/drawing/2014/main" id="{76315CAD-E836-271A-0115-494C443D7B15}"/>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51015" y="747424"/>
            <a:ext cx="6064191" cy="3411108"/>
          </a:xfrm>
          <a:prstGeom prst="rect">
            <a:avLst/>
          </a:prstGeom>
        </p:spPr>
      </p:pic>
      <p:pic>
        <p:nvPicPr>
          <p:cNvPr id="18" name="NE_T_15_small_trim">
            <a:hlinkClick r:id="" action="ppaction://media"/>
            <a:extLst>
              <a:ext uri="{FF2B5EF4-FFF2-40B4-BE49-F238E27FC236}">
                <a16:creationId xmlns:a16="http://schemas.microsoft.com/office/drawing/2014/main" id="{A6FC92F9-0408-2A8C-ECBD-1B5EC0CD7C36}"/>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3632079" y="4158530"/>
            <a:ext cx="5513325" cy="2699470"/>
          </a:xfrm>
          <a:prstGeom prst="rect">
            <a:avLst/>
          </a:prstGeom>
        </p:spPr>
      </p:pic>
      <p:pic>
        <p:nvPicPr>
          <p:cNvPr id="25" name="C_15_small_trim">
            <a:hlinkClick r:id="" action="ppaction://media"/>
            <a:extLst>
              <a:ext uri="{FF2B5EF4-FFF2-40B4-BE49-F238E27FC236}">
                <a16:creationId xmlns:a16="http://schemas.microsoft.com/office/drawing/2014/main" id="{BAF465C2-2AB5-86CF-6358-81A6C15BDEE3}"/>
              </a:ext>
            </a:extLst>
          </p:cNvPr>
          <p:cNvPicPr>
            <a:picLocks noChangeAspect="1"/>
          </p:cNvPicPr>
          <p:nvPr>
            <a:videoFile r:link="rId6"/>
            <p:extLst>
              <p:ext uri="{DAA4B4D4-6D71-4841-9C94-3DE7FCFB9230}">
                <p14:media xmlns:p14="http://schemas.microsoft.com/office/powerpoint/2010/main" r:embed="rId5"/>
              </p:ext>
            </p:extLst>
          </p:nvPr>
        </p:nvPicPr>
        <p:blipFill>
          <a:blip r:embed="rId11"/>
          <a:stretch>
            <a:fillRect/>
          </a:stretch>
        </p:blipFill>
        <p:spPr>
          <a:xfrm>
            <a:off x="6282226" y="747423"/>
            <a:ext cx="6064190" cy="3411107"/>
          </a:xfrm>
          <a:prstGeom prst="rect">
            <a:avLst/>
          </a:prstGeom>
        </p:spPr>
      </p:pic>
      <p:sp>
        <p:nvSpPr>
          <p:cNvPr id="6" name="TextBox 5">
            <a:extLst>
              <a:ext uri="{FF2B5EF4-FFF2-40B4-BE49-F238E27FC236}">
                <a16:creationId xmlns:a16="http://schemas.microsoft.com/office/drawing/2014/main" id="{892FCDA4-3B21-78D9-0337-07627567C2A4}"/>
              </a:ext>
            </a:extLst>
          </p:cNvPr>
          <p:cNvSpPr txBox="1"/>
          <p:nvPr/>
        </p:nvSpPr>
        <p:spPr>
          <a:xfrm>
            <a:off x="3785054" y="6341472"/>
            <a:ext cx="2430152" cy="276999"/>
          </a:xfrm>
          <a:prstGeom prst="rect">
            <a:avLst/>
          </a:prstGeom>
        </p:spPr>
        <p:txBody>
          <a:bodyPr vert="horz" wrap="none" lIns="0" tIns="0" rIns="0" bIns="0" rtlCol="0">
            <a:spAutoFit/>
          </a:bodyPr>
          <a:lstStyle/>
          <a:p>
            <a:pPr algn="l"/>
            <a:r>
              <a:rPr lang="en-US">
                <a:solidFill>
                  <a:srgbClr val="002060"/>
                </a:solidFill>
                <a:latin typeface="Open Sans" panose="020B0606030504020204" pitchFamily="34" charset="0"/>
                <a:ea typeface="Open Sans" panose="020B0606030504020204" pitchFamily="34" charset="0"/>
                <a:cs typeface="Open Sans" panose="020B0606030504020204" pitchFamily="34" charset="0"/>
              </a:rPr>
              <a:t>infrared (temperature)</a:t>
            </a:r>
          </a:p>
        </p:txBody>
      </p:sp>
      <p:grpSp>
        <p:nvGrpSpPr>
          <p:cNvPr id="2" name="Group 1">
            <a:extLst>
              <a:ext uri="{FF2B5EF4-FFF2-40B4-BE49-F238E27FC236}">
                <a16:creationId xmlns:a16="http://schemas.microsoft.com/office/drawing/2014/main" id="{6454366F-0F0B-A902-FF4F-04CA8CC34D23}"/>
              </a:ext>
            </a:extLst>
          </p:cNvPr>
          <p:cNvGrpSpPr/>
          <p:nvPr/>
        </p:nvGrpSpPr>
        <p:grpSpPr>
          <a:xfrm>
            <a:off x="3524122" y="92036"/>
            <a:ext cx="5382168" cy="563350"/>
            <a:chOff x="1170784" y="0"/>
            <a:chExt cx="8764727" cy="563350"/>
          </a:xfrm>
        </p:grpSpPr>
        <p:sp>
          <p:nvSpPr>
            <p:cNvPr id="3" name="Rectangle 2">
              <a:extLst>
                <a:ext uri="{FF2B5EF4-FFF2-40B4-BE49-F238E27FC236}">
                  <a16:creationId xmlns:a16="http://schemas.microsoft.com/office/drawing/2014/main" id="{24F14035-1BD3-0A5A-2449-FBA850DDDD07}"/>
                </a:ext>
              </a:extLst>
            </p:cNvPr>
            <p:cNvSpPr/>
            <p:nvPr/>
          </p:nvSpPr>
          <p:spPr>
            <a:xfrm>
              <a:off x="1170784" y="0"/>
              <a:ext cx="8764727" cy="563350"/>
            </a:xfrm>
            <a:prstGeom prst="rect">
              <a:avLst/>
            </a:prstGeom>
            <a:solidFill>
              <a:schemeClr val="tx1">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A0FEA47A-11A8-F9B4-6DEE-9CFE435FEB62}"/>
                </a:ext>
              </a:extLst>
            </p:cNvPr>
            <p:cNvSpPr txBox="1"/>
            <p:nvPr/>
          </p:nvSpPr>
          <p:spPr>
            <a:xfrm>
              <a:off x="2021260" y="71765"/>
              <a:ext cx="6847733" cy="369332"/>
            </a:xfrm>
            <a:prstGeom prst="rect">
              <a:avLst/>
            </a:prstGeom>
            <a:noFill/>
          </p:spPr>
          <p:txBody>
            <a:bodyPr wrap="none" rtlCol="0">
              <a:spAutoFit/>
            </a:bodyPr>
            <a:lstStyle/>
            <a:p>
              <a:pPr>
                <a:spcBef>
                  <a:spcPts val="1000"/>
                </a:spcBef>
                <a:spcAft>
                  <a:spcPts val="600"/>
                </a:spcAft>
              </a:pPr>
              <a:r>
                <a:rPr lang="en-US" b="1">
                  <a:solidFill>
                    <a:schemeClr val="bg1"/>
                  </a:solidFill>
                </a:rPr>
                <a:t>Sandia National Laboratories, 2024</a:t>
              </a:r>
            </a:p>
          </p:txBody>
        </p:sp>
      </p:grpSp>
      <p:sp>
        <p:nvSpPr>
          <p:cNvPr id="27" name="TextBox 26">
            <a:extLst>
              <a:ext uri="{FF2B5EF4-FFF2-40B4-BE49-F238E27FC236}">
                <a16:creationId xmlns:a16="http://schemas.microsoft.com/office/drawing/2014/main" id="{75B3FCB9-902B-A01A-47D1-4DDFB79A5452}"/>
              </a:ext>
            </a:extLst>
          </p:cNvPr>
          <p:cNvSpPr txBox="1"/>
          <p:nvPr/>
        </p:nvSpPr>
        <p:spPr>
          <a:xfrm>
            <a:off x="9213565" y="6018306"/>
            <a:ext cx="2978435" cy="646331"/>
          </a:xfrm>
          <a:prstGeom prst="rect">
            <a:avLst/>
          </a:prstGeom>
          <a:noFill/>
        </p:spPr>
        <p:txBody>
          <a:bodyPr wrap="square" rtlCol="0">
            <a:spAutoFit/>
          </a:bodyPr>
          <a:lstStyle/>
          <a:p>
            <a:pPr algn="l">
              <a:spcBef>
                <a:spcPts val="1000"/>
              </a:spcBef>
              <a:spcAft>
                <a:spcPts val="600"/>
              </a:spcAft>
            </a:pPr>
            <a:r>
              <a:rPr lang="en-US">
                <a:solidFill>
                  <a:schemeClr val="bg1"/>
                </a:solidFill>
                <a:hlinkClick r:id="rId12">
                  <a:extLst>
                    <a:ext uri="{A12FA001-AC4F-418D-AE19-62706E023703}">
                      <ahyp:hlinkClr xmlns:ahyp="http://schemas.microsoft.com/office/drawing/2018/hyperlinkcolor" val="tx"/>
                    </a:ext>
                  </a:extLst>
                </a:hlinkClick>
              </a:rPr>
              <a:t>https://www.youtube.com/watch?v=L7UmfvOwhgI</a:t>
            </a:r>
            <a:endParaRPr lang="en-US">
              <a:solidFill>
                <a:schemeClr val="bg1"/>
              </a:solidFill>
            </a:endParaRPr>
          </a:p>
        </p:txBody>
      </p:sp>
      <p:sp>
        <p:nvSpPr>
          <p:cNvPr id="4" name="Slide Number Placeholder 1">
            <a:extLst>
              <a:ext uri="{FF2B5EF4-FFF2-40B4-BE49-F238E27FC236}">
                <a16:creationId xmlns:a16="http://schemas.microsoft.com/office/drawing/2014/main" id="{39A5F5FA-56F7-682A-83BB-C2B62A6AB435}"/>
              </a:ext>
            </a:extLst>
          </p:cNvPr>
          <p:cNvSpPr>
            <a:spLocks noGrp="1"/>
          </p:cNvSpPr>
          <p:nvPr>
            <p:ph type="sldNum" sz="quarter" idx="4"/>
          </p:nvPr>
        </p:nvSpPr>
        <p:spPr>
          <a:xfrm>
            <a:off x="11706126" y="6638826"/>
            <a:ext cx="485874" cy="219174"/>
          </a:xfrm>
        </p:spPr>
        <p:txBody>
          <a:bodyPr/>
          <a:lstStyle/>
          <a:p>
            <a:fld id="{6FB6B91F-BB11-E946-B7F6-1372EDB8DEC1}" type="slidenum">
              <a:rPr lang="en-US" smtClean="0"/>
              <a:pPr/>
              <a:t>12</a:t>
            </a:fld>
            <a:endParaRPr lang="en-US" dirty="0"/>
          </a:p>
        </p:txBody>
      </p:sp>
    </p:spTree>
    <p:extLst>
      <p:ext uri="{BB962C8B-B14F-4D97-AF65-F5344CB8AC3E}">
        <p14:creationId xmlns:p14="http://schemas.microsoft.com/office/powerpoint/2010/main" val="1366492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049" fill="hold"/>
                                        <p:tgtEl>
                                          <p:spTgt spid="14"/>
                                        </p:tgtEl>
                                      </p:cBhvr>
                                    </p:cmd>
                                  </p:childTnLst>
                                </p:cTn>
                              </p:par>
                              <p:par>
                                <p:cTn id="7" presetID="1" presetClass="mediacall" presetSubtype="0" fill="hold" nodeType="withEffect">
                                  <p:stCondLst>
                                    <p:cond delay="0"/>
                                  </p:stCondLst>
                                  <p:childTnLst>
                                    <p:cmd type="call" cmd="playFrom(0.0)">
                                      <p:cBhvr>
                                        <p:cTn id="8" dur="15050" fill="hold"/>
                                        <p:tgtEl>
                                          <p:spTgt spid="18"/>
                                        </p:tgtEl>
                                      </p:cBhvr>
                                    </p:cmd>
                                  </p:childTnLst>
                                </p:cTn>
                              </p:par>
                              <p:par>
                                <p:cTn id="9" presetID="1" presetClass="mediacall" presetSubtype="0" fill="hold" nodeType="withEffect">
                                  <p:stCondLst>
                                    <p:cond delay="0"/>
                                  </p:stCondLst>
                                  <p:childTnLst>
                                    <p:cmd type="call" cmd="playFrom(0.0)">
                                      <p:cBhvr>
                                        <p:cTn id="10" dur="15050"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repeatCount="indefinite" fill="hold" display="0">
                  <p:stCondLst>
                    <p:cond delay="indefinite"/>
                  </p:stCondLst>
                </p:cTn>
                <p:tgtEl>
                  <p:spTgt spid="14"/>
                </p:tgtEl>
              </p:cMediaNode>
            </p:video>
            <p:video>
              <p:cMediaNode vol="80000">
                <p:cTn id="12" repeatCount="indefinite" fill="hold" display="0">
                  <p:stCondLst>
                    <p:cond delay="indefinite"/>
                  </p:stCondLst>
                </p:cTn>
                <p:tgtEl>
                  <p:spTgt spid="18"/>
                </p:tgtEl>
              </p:cMediaNode>
            </p:video>
            <p:video>
              <p:cMediaNode vol="80000">
                <p:cTn id="13" repeatCount="indefinite" fill="hold" display="0">
                  <p:stCondLst>
                    <p:cond delay="indefinite"/>
                  </p:stCondLst>
                </p:cTn>
                <p:tgtEl>
                  <p:spTgt spid="25"/>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9C1343F-51D4-11EE-3E01-7E60554BAEC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146536" y="0"/>
            <a:ext cx="1045464" cy="1941576"/>
          </a:xfrm>
          <a:prstGeom prst="rect">
            <a:avLst/>
          </a:prstGeom>
        </p:spPr>
      </p:pic>
      <p:pic>
        <p:nvPicPr>
          <p:cNvPr id="18" name="Picture 17">
            <a:extLst>
              <a:ext uri="{FF2B5EF4-FFF2-40B4-BE49-F238E27FC236}">
                <a16:creationId xmlns:a16="http://schemas.microsoft.com/office/drawing/2014/main" id="{FA4A9175-4B55-F376-0758-9EEAEB2994B3}"/>
              </a:ext>
            </a:extLst>
          </p:cNvPr>
          <p:cNvPicPr>
            <a:picLocks noChangeAspect="1"/>
          </p:cNvPicPr>
          <p:nvPr/>
        </p:nvPicPr>
        <p:blipFill>
          <a:blip r:embed="rId4"/>
          <a:stretch>
            <a:fillRect/>
          </a:stretch>
        </p:blipFill>
        <p:spPr>
          <a:xfrm>
            <a:off x="3805075" y="2113800"/>
            <a:ext cx="4581850" cy="2527917"/>
          </a:xfrm>
          <a:prstGeom prst="rect">
            <a:avLst/>
          </a:prstGeom>
        </p:spPr>
      </p:pic>
      <p:cxnSp>
        <p:nvCxnSpPr>
          <p:cNvPr id="20" name="Straight Connector 19">
            <a:extLst>
              <a:ext uri="{FF2B5EF4-FFF2-40B4-BE49-F238E27FC236}">
                <a16:creationId xmlns:a16="http://schemas.microsoft.com/office/drawing/2014/main" id="{B18275B5-5327-C153-CE38-30464FC59487}"/>
              </a:ext>
            </a:extLst>
          </p:cNvPr>
          <p:cNvCxnSpPr/>
          <p:nvPr/>
        </p:nvCxnSpPr>
        <p:spPr>
          <a:xfrm flipH="1">
            <a:off x="5277600" y="3225600"/>
            <a:ext cx="3369600" cy="0"/>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FC4BC19-3E51-115B-2C36-77509825CFF6}"/>
              </a:ext>
            </a:extLst>
          </p:cNvPr>
          <p:cNvCxnSpPr>
            <a:cxnSpLocks/>
          </p:cNvCxnSpPr>
          <p:nvPr/>
        </p:nvCxnSpPr>
        <p:spPr>
          <a:xfrm>
            <a:off x="5286000" y="3225600"/>
            <a:ext cx="0" cy="1038000"/>
          </a:xfrm>
          <a:prstGeom prst="line">
            <a:avLst/>
          </a:prstGeom>
          <a:ln w="76200">
            <a:prstDash val="sysDot"/>
            <a:tailEnd type="triangle"/>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751E9106-481D-F790-B05D-3C8860518465}"/>
              </a:ext>
            </a:extLst>
          </p:cNvPr>
          <p:cNvGrpSpPr/>
          <p:nvPr/>
        </p:nvGrpSpPr>
        <p:grpSpPr>
          <a:xfrm>
            <a:off x="4392326" y="4276954"/>
            <a:ext cx="1987200" cy="135986"/>
            <a:chOff x="1274400" y="4508250"/>
            <a:chExt cx="1987200" cy="135986"/>
          </a:xfrm>
        </p:grpSpPr>
        <p:sp>
          <p:nvSpPr>
            <p:cNvPr id="23" name="Oval 22">
              <a:extLst>
                <a:ext uri="{FF2B5EF4-FFF2-40B4-BE49-F238E27FC236}">
                  <a16:creationId xmlns:a16="http://schemas.microsoft.com/office/drawing/2014/main" id="{A86AC1A2-CF70-4EEA-89D0-6BAC5FE101AB}"/>
                </a:ext>
              </a:extLst>
            </p:cNvPr>
            <p:cNvSpPr/>
            <p:nvPr/>
          </p:nvSpPr>
          <p:spPr>
            <a:xfrm>
              <a:off x="1404000" y="4508250"/>
              <a:ext cx="1526400" cy="133468"/>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CA08521-B02A-B725-ED39-4BCF9A508631}"/>
                </a:ext>
              </a:extLst>
            </p:cNvPr>
            <p:cNvSpPr/>
            <p:nvPr/>
          </p:nvSpPr>
          <p:spPr>
            <a:xfrm>
              <a:off x="1274400" y="4598517"/>
              <a:ext cx="1987200" cy="457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Cloud 25">
            <a:extLst>
              <a:ext uri="{FF2B5EF4-FFF2-40B4-BE49-F238E27FC236}">
                <a16:creationId xmlns:a16="http://schemas.microsoft.com/office/drawing/2014/main" id="{A4E797E2-1D55-7608-542E-E166C50ED3A5}"/>
              </a:ext>
            </a:extLst>
          </p:cNvPr>
          <p:cNvSpPr/>
          <p:nvPr/>
        </p:nvSpPr>
        <p:spPr>
          <a:xfrm>
            <a:off x="4392326" y="3475680"/>
            <a:ext cx="1980000" cy="914400"/>
          </a:xfrm>
          <a:prstGeom prst="cloud">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Cloud 26">
            <a:extLst>
              <a:ext uri="{FF2B5EF4-FFF2-40B4-BE49-F238E27FC236}">
                <a16:creationId xmlns:a16="http://schemas.microsoft.com/office/drawing/2014/main" id="{DFBC97BD-9F65-D1A5-4980-163082801CA3}"/>
              </a:ext>
            </a:extLst>
          </p:cNvPr>
          <p:cNvSpPr/>
          <p:nvPr/>
        </p:nvSpPr>
        <p:spPr>
          <a:xfrm>
            <a:off x="3666513" y="2511794"/>
            <a:ext cx="3431626" cy="1852909"/>
          </a:xfrm>
          <a:prstGeom prst="cloud">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8342747-8D82-B8EA-9B77-A5D9A6F633C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1298936" y="6483096"/>
            <a:ext cx="893064" cy="374904"/>
          </a:xfrm>
          <a:prstGeom prst="rect">
            <a:avLst/>
          </a:prstGeom>
        </p:spPr>
      </p:pic>
      <p:sp>
        <p:nvSpPr>
          <p:cNvPr id="3" name="Slide Number Placeholder 1">
            <a:extLst>
              <a:ext uri="{FF2B5EF4-FFF2-40B4-BE49-F238E27FC236}">
                <a16:creationId xmlns:a16="http://schemas.microsoft.com/office/drawing/2014/main" id="{73E673C8-9C3C-FCCC-BD0B-EBAD44133233}"/>
              </a:ext>
            </a:extLst>
          </p:cNvPr>
          <p:cNvSpPr txBox="1">
            <a:spLocks/>
          </p:cNvSpPr>
          <p:nvPr/>
        </p:nvSpPr>
        <p:spPr>
          <a:xfrm>
            <a:off x="11807726" y="6670548"/>
            <a:ext cx="485874" cy="219174"/>
          </a:xfrm>
          <a:prstGeom prst="rect">
            <a:avLst/>
          </a:prstGeom>
        </p:spPr>
        <p:txBody>
          <a:bodyPr vert="horz" lIns="0" tIns="0" rIns="0" bIns="0" rtlCol="0">
            <a:normAutofit/>
          </a:bodyPr>
          <a:lstStyle>
            <a:lvl1pPr marL="228600" indent="-228600" algn="l" defTabSz="914400" rtl="0" eaLnBrk="1" latinLnBrk="0" hangingPunct="1">
              <a:lnSpc>
                <a:spcPct val="100000"/>
              </a:lnSpc>
              <a:spcBef>
                <a:spcPts val="60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chemeClr val="accent1"/>
              </a:buClr>
              <a:buFont typeface="Wingdings"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chemeClr val="accent1"/>
              </a:buClr>
              <a:buFont typeface="Apple Symbols" panose="02000000000000000000" pitchFamily="2" charset="-79"/>
              <a:buChar char="⎼"/>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chemeClr val="accent1"/>
              </a:buClr>
              <a:buFont typeface="Courier New" panose="02070309020205020404" pitchFamily="49" charset="0"/>
              <a:buChar char="o"/>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fld id="{6FB6B91F-BB11-E946-B7F6-1372EDB8DEC1}" type="slidenum">
              <a:rPr lang="en-US" sz="1000" smtClean="0">
                <a:solidFill>
                  <a:schemeClr val="accent1"/>
                </a:solidFill>
                <a:latin typeface="Exo 2 Semi Bold" panose="00000700000000000000" pitchFamily="2" charset="0"/>
              </a:rPr>
              <a:pPr marL="0" indent="0">
                <a:buNone/>
              </a:pPr>
              <a:t>13</a:t>
            </a:fld>
            <a:endParaRPr lang="en-US" sz="1000" dirty="0">
              <a:solidFill>
                <a:schemeClr val="accent1"/>
              </a:solidFill>
              <a:latin typeface="Exo 2 Semi Bold" panose="00000700000000000000" pitchFamily="2" charset="0"/>
            </a:endParaRPr>
          </a:p>
        </p:txBody>
      </p:sp>
      <p:sp>
        <p:nvSpPr>
          <p:cNvPr id="9" name="Title 5">
            <a:extLst>
              <a:ext uri="{FF2B5EF4-FFF2-40B4-BE49-F238E27FC236}">
                <a16:creationId xmlns:a16="http://schemas.microsoft.com/office/drawing/2014/main" id="{5AFD7730-D77E-9EC4-86F4-B0160E1D3D7C}"/>
              </a:ext>
            </a:extLst>
          </p:cNvPr>
          <p:cNvSpPr>
            <a:spLocks noGrp="1"/>
          </p:cNvSpPr>
          <p:nvPr>
            <p:ph type="title"/>
          </p:nvPr>
        </p:nvSpPr>
        <p:spPr>
          <a:xfrm>
            <a:off x="367255" y="228600"/>
            <a:ext cx="7156102" cy="685800"/>
          </a:xfrm>
        </p:spPr>
        <p:txBody>
          <a:bodyPr/>
          <a:lstStyle/>
          <a:p>
            <a:r>
              <a:rPr lang="en-US"/>
              <a:t>Variables that influence liquid hydrogen pooling</a:t>
            </a:r>
          </a:p>
        </p:txBody>
      </p:sp>
    </p:spTree>
    <p:extLst>
      <p:ext uri="{BB962C8B-B14F-4D97-AF65-F5344CB8AC3E}">
        <p14:creationId xmlns:p14="http://schemas.microsoft.com/office/powerpoint/2010/main" val="1785517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right)">
                                      <p:cBhvr>
                                        <p:cTn id="12" dur="500"/>
                                        <p:tgtEl>
                                          <p:spTgt spid="20"/>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up)">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wipe(down)">
                                      <p:cBhvr>
                                        <p:cTn id="21" dur="2000"/>
                                        <p:tgtEl>
                                          <p:spTgt spid="26"/>
                                        </p:tgtEl>
                                      </p:cBhvr>
                                    </p:animEffect>
                                  </p:childTnLst>
                                  <p:subTnLst>
                                    <p:set>
                                      <p:cBhvr override="childStyle">
                                        <p:cTn dur="1" fill="hold" display="0" masterRel="nextClick" afterEffect="1"/>
                                        <p:tgtEl>
                                          <p:spTgt spid="26"/>
                                        </p:tgtEl>
                                        <p:attrNameLst>
                                          <p:attrName>style.visibility</p:attrName>
                                        </p:attrNameLst>
                                      </p:cBhvr>
                                      <p:to>
                                        <p:strVal val="hidden"/>
                                      </p:to>
                                    </p:set>
                                  </p:sub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2000"/>
                                        <p:tgtEl>
                                          <p:spTgt spid="27"/>
                                        </p:tgtEl>
                                      </p:cBhvr>
                                    </p:animEffect>
                                  </p:childTnLst>
                                  <p:subTnLst>
                                    <p:set>
                                      <p:cBhvr override="childStyle">
                                        <p:cTn dur="1" fill="hold" display="0" masterRel="nextClick" afterEffect="1"/>
                                        <p:tgtEl>
                                          <p:spTgt spid="27"/>
                                        </p:tgtEl>
                                        <p:attrNameLst>
                                          <p:attrName>style.visibility</p:attrName>
                                        </p:attrNameLst>
                                      </p:cBhvr>
                                      <p:to>
                                        <p:strVal val="hidden"/>
                                      </p:to>
                                    </p:set>
                                  </p:subTnLst>
                                </p:cTn>
                              </p:par>
                              <p:par>
                                <p:cTn id="26" presetID="42" presetClass="path" presetSubtype="0" accel="50000" decel="50000" fill="hold" grpId="1" nodeType="withEffect">
                                  <p:stCondLst>
                                    <p:cond delay="0"/>
                                  </p:stCondLst>
                                  <p:childTnLst>
                                    <p:animMotion origin="layout" path="M 3.75E-6 2.59259E-6 L -0.00717 -0.5176 " pathEditMode="relative" rAng="0" ptsTypes="AA">
                                      <p:cBhvr>
                                        <p:cTn id="27" dur="2000" fill="hold"/>
                                        <p:tgtEl>
                                          <p:spTgt spid="27"/>
                                        </p:tgtEl>
                                        <p:attrNameLst>
                                          <p:attrName>ppt_x</p:attrName>
                                          <p:attrName>ppt_y</p:attrName>
                                        </p:attrNameLst>
                                      </p:cBhvr>
                                      <p:rCtr x="-365" y="-25880"/>
                                    </p:animMotion>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down)">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7"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703A0-D0F8-FB10-B78E-B6FFD3A3774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2422659-19AF-69A9-50F0-6584F947A3C7}"/>
              </a:ext>
            </a:extLst>
          </p:cNvPr>
          <p:cNvSpPr>
            <a:spLocks noGrp="1"/>
          </p:cNvSpPr>
          <p:nvPr>
            <p:ph type="title"/>
          </p:nvPr>
        </p:nvSpPr>
        <p:spPr>
          <a:xfrm>
            <a:off x="367255" y="228600"/>
            <a:ext cx="7156102" cy="685800"/>
          </a:xfrm>
        </p:spPr>
        <p:txBody>
          <a:bodyPr/>
          <a:lstStyle/>
          <a:p>
            <a:r>
              <a:rPr lang="en-US"/>
              <a:t>Variables that influence liquid hydrogen pooling</a:t>
            </a:r>
          </a:p>
        </p:txBody>
      </p:sp>
      <p:pic>
        <p:nvPicPr>
          <p:cNvPr id="8" name="Picture 7">
            <a:extLst>
              <a:ext uri="{FF2B5EF4-FFF2-40B4-BE49-F238E27FC236}">
                <a16:creationId xmlns:a16="http://schemas.microsoft.com/office/drawing/2014/main" id="{8A4F8406-1BBD-3D00-91B4-19CCC0AD08C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146536" y="0"/>
            <a:ext cx="1045464" cy="1941576"/>
          </a:xfrm>
          <a:prstGeom prst="rect">
            <a:avLst/>
          </a:prstGeom>
        </p:spPr>
      </p:pic>
      <p:pic>
        <p:nvPicPr>
          <p:cNvPr id="18" name="Picture 17">
            <a:extLst>
              <a:ext uri="{FF2B5EF4-FFF2-40B4-BE49-F238E27FC236}">
                <a16:creationId xmlns:a16="http://schemas.microsoft.com/office/drawing/2014/main" id="{E53ABD13-0A1A-C70D-0AC7-045D8F39B002}"/>
              </a:ext>
            </a:extLst>
          </p:cNvPr>
          <p:cNvPicPr>
            <a:picLocks noChangeAspect="1"/>
          </p:cNvPicPr>
          <p:nvPr/>
        </p:nvPicPr>
        <p:blipFill>
          <a:blip r:embed="rId4"/>
          <a:stretch>
            <a:fillRect/>
          </a:stretch>
        </p:blipFill>
        <p:spPr>
          <a:xfrm>
            <a:off x="3805075" y="2113800"/>
            <a:ext cx="4581850" cy="2527917"/>
          </a:xfrm>
          <a:prstGeom prst="rect">
            <a:avLst/>
          </a:prstGeom>
        </p:spPr>
      </p:pic>
      <p:cxnSp>
        <p:nvCxnSpPr>
          <p:cNvPr id="20" name="Straight Connector 19">
            <a:extLst>
              <a:ext uri="{FF2B5EF4-FFF2-40B4-BE49-F238E27FC236}">
                <a16:creationId xmlns:a16="http://schemas.microsoft.com/office/drawing/2014/main" id="{0C68CC35-EB5C-BDBF-375E-88A918814DD6}"/>
              </a:ext>
            </a:extLst>
          </p:cNvPr>
          <p:cNvCxnSpPr/>
          <p:nvPr/>
        </p:nvCxnSpPr>
        <p:spPr>
          <a:xfrm flipH="1">
            <a:off x="5277600" y="3225600"/>
            <a:ext cx="3369600" cy="0"/>
          </a:xfrm>
          <a:prstGeom prst="line">
            <a:avLst/>
          </a:prstGeom>
          <a:ln w="76200">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A7042C7-1A1B-577F-482E-F646C3A53856}"/>
              </a:ext>
            </a:extLst>
          </p:cNvPr>
          <p:cNvCxnSpPr>
            <a:cxnSpLocks/>
          </p:cNvCxnSpPr>
          <p:nvPr/>
        </p:nvCxnSpPr>
        <p:spPr>
          <a:xfrm>
            <a:off x="5286000" y="3225600"/>
            <a:ext cx="0" cy="1038000"/>
          </a:xfrm>
          <a:prstGeom prst="line">
            <a:avLst/>
          </a:prstGeom>
          <a:ln w="76200">
            <a:prstDash val="sysDot"/>
            <a:tailEnd type="triangle"/>
          </a:ln>
        </p:spPr>
        <p:style>
          <a:lnRef idx="1">
            <a:schemeClr val="accent1"/>
          </a:lnRef>
          <a:fillRef idx="0">
            <a:schemeClr val="accent1"/>
          </a:fillRef>
          <a:effectRef idx="0">
            <a:schemeClr val="accent1"/>
          </a:effectRef>
          <a:fontRef idx="minor">
            <a:schemeClr val="tx1"/>
          </a:fontRef>
        </p:style>
      </p:cxnSp>
      <p:sp>
        <p:nvSpPr>
          <p:cNvPr id="2" name="Arrow: Left 1">
            <a:extLst>
              <a:ext uri="{FF2B5EF4-FFF2-40B4-BE49-F238E27FC236}">
                <a16:creationId xmlns:a16="http://schemas.microsoft.com/office/drawing/2014/main" id="{12855304-DF20-E002-ADDC-B69BFACFEF34}"/>
              </a:ext>
            </a:extLst>
          </p:cNvPr>
          <p:cNvSpPr/>
          <p:nvPr/>
        </p:nvSpPr>
        <p:spPr>
          <a:xfrm rot="840410">
            <a:off x="5440369" y="3835395"/>
            <a:ext cx="3153426" cy="714130"/>
          </a:xfrm>
          <a:prstGeom prst="lef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FLOWRATE</a:t>
            </a:r>
          </a:p>
        </p:txBody>
      </p:sp>
      <p:sp>
        <p:nvSpPr>
          <p:cNvPr id="3" name="Rectangle: Rounded Corners 2">
            <a:extLst>
              <a:ext uri="{FF2B5EF4-FFF2-40B4-BE49-F238E27FC236}">
                <a16:creationId xmlns:a16="http://schemas.microsoft.com/office/drawing/2014/main" id="{DFCFFABD-5CA9-893E-07C9-1CA5999F719E}"/>
              </a:ext>
            </a:extLst>
          </p:cNvPr>
          <p:cNvSpPr/>
          <p:nvPr/>
        </p:nvSpPr>
        <p:spPr>
          <a:xfrm>
            <a:off x="4312333" y="4650337"/>
            <a:ext cx="1947333" cy="35271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TIME</a:t>
            </a:r>
          </a:p>
        </p:txBody>
      </p:sp>
      <p:sp>
        <p:nvSpPr>
          <p:cNvPr id="4" name="Arrow: Left 3">
            <a:extLst>
              <a:ext uri="{FF2B5EF4-FFF2-40B4-BE49-F238E27FC236}">
                <a16:creationId xmlns:a16="http://schemas.microsoft.com/office/drawing/2014/main" id="{4E52EE08-6F93-F6E0-8333-BC1F381F9B6E}"/>
              </a:ext>
            </a:extLst>
          </p:cNvPr>
          <p:cNvSpPr/>
          <p:nvPr/>
        </p:nvSpPr>
        <p:spPr>
          <a:xfrm flipH="1">
            <a:off x="649712" y="3447338"/>
            <a:ext cx="3070728" cy="1055606"/>
          </a:xfrm>
          <a:prstGeom prst="leftArrow">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CONTAINED OR UNOBSTRUCTED?</a:t>
            </a:r>
          </a:p>
        </p:txBody>
      </p:sp>
      <p:sp>
        <p:nvSpPr>
          <p:cNvPr id="5" name="Rectangle 4">
            <a:extLst>
              <a:ext uri="{FF2B5EF4-FFF2-40B4-BE49-F238E27FC236}">
                <a16:creationId xmlns:a16="http://schemas.microsoft.com/office/drawing/2014/main" id="{13FEDA8F-DF9E-7013-E6DE-1C7DA6604A5F}"/>
              </a:ext>
            </a:extLst>
          </p:cNvPr>
          <p:cNvSpPr/>
          <p:nvPr/>
        </p:nvSpPr>
        <p:spPr>
          <a:xfrm>
            <a:off x="3805075" y="3281517"/>
            <a:ext cx="2824325" cy="1286302"/>
          </a:xfrm>
          <a:prstGeom prst="rect">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Left-Right 10">
            <a:extLst>
              <a:ext uri="{FF2B5EF4-FFF2-40B4-BE49-F238E27FC236}">
                <a16:creationId xmlns:a16="http://schemas.microsoft.com/office/drawing/2014/main" id="{8ECE1473-1C36-EF25-78F7-6F59EFDFB865}"/>
              </a:ext>
            </a:extLst>
          </p:cNvPr>
          <p:cNvSpPr/>
          <p:nvPr/>
        </p:nvSpPr>
        <p:spPr>
          <a:xfrm rot="5400000">
            <a:off x="4266183" y="3657600"/>
            <a:ext cx="774290" cy="744794"/>
          </a:xfrm>
          <a:prstGeom prst="leftRightArrow">
            <a:avLst>
              <a:gd name="adj1" fmla="val 50000"/>
              <a:gd name="adj2" fmla="val 2623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FD4CEE1-8152-5D38-5662-0DACE9BE5BFB}"/>
              </a:ext>
            </a:extLst>
          </p:cNvPr>
          <p:cNvSpPr/>
          <p:nvPr/>
        </p:nvSpPr>
        <p:spPr>
          <a:xfrm>
            <a:off x="4951852" y="3661788"/>
            <a:ext cx="685800" cy="685800"/>
          </a:xfrm>
          <a:prstGeom prst="ellipse">
            <a:avLst/>
          </a:prstGeom>
          <a:noFill/>
          <a:ln w="57150">
            <a:solidFill>
              <a:schemeClr val="accent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E86C6748-A709-6D8A-E334-B1520CAFE788}"/>
              </a:ext>
            </a:extLst>
          </p:cNvPr>
          <p:cNvSpPr txBox="1"/>
          <p:nvPr/>
        </p:nvSpPr>
        <p:spPr>
          <a:xfrm>
            <a:off x="9869755" y="420599"/>
            <a:ext cx="1114408" cy="369332"/>
          </a:xfrm>
          <a:prstGeom prst="rect">
            <a:avLst/>
          </a:prstGeom>
          <a:noFill/>
        </p:spPr>
        <p:txBody>
          <a:bodyPr wrap="none" rtlCol="0">
            <a:spAutoFit/>
          </a:bodyPr>
          <a:lstStyle/>
          <a:p>
            <a:pPr algn="l">
              <a:spcBef>
                <a:spcPts val="1000"/>
              </a:spcBef>
              <a:spcAft>
                <a:spcPts val="600"/>
              </a:spcAft>
            </a:pPr>
            <a:r>
              <a:rPr lang="en-US"/>
              <a:t>Flowrate</a:t>
            </a:r>
          </a:p>
        </p:txBody>
      </p:sp>
      <p:pic>
        <p:nvPicPr>
          <p:cNvPr id="17" name="Graphic 16" descr="Watering pot with solid fill">
            <a:extLst>
              <a:ext uri="{FF2B5EF4-FFF2-40B4-BE49-F238E27FC236}">
                <a16:creationId xmlns:a16="http://schemas.microsoft.com/office/drawing/2014/main" id="{F2C9CD44-2290-2E0A-ADE8-CB52E990D80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040394" y="88288"/>
            <a:ext cx="914400" cy="914400"/>
          </a:xfrm>
          <a:prstGeom prst="rect">
            <a:avLst/>
          </a:prstGeom>
        </p:spPr>
      </p:pic>
      <p:pic>
        <p:nvPicPr>
          <p:cNvPr id="30" name="Graphic 29" descr="Stopwatch 75% with solid fill">
            <a:extLst>
              <a:ext uri="{FF2B5EF4-FFF2-40B4-BE49-F238E27FC236}">
                <a16:creationId xmlns:a16="http://schemas.microsoft.com/office/drawing/2014/main" id="{B9EC2EA6-3C73-D765-0AB7-39D218C9880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008439" y="1090975"/>
            <a:ext cx="914400" cy="914400"/>
          </a:xfrm>
          <a:prstGeom prst="rect">
            <a:avLst/>
          </a:prstGeom>
        </p:spPr>
      </p:pic>
      <p:sp>
        <p:nvSpPr>
          <p:cNvPr id="31" name="TextBox 30">
            <a:extLst>
              <a:ext uri="{FF2B5EF4-FFF2-40B4-BE49-F238E27FC236}">
                <a16:creationId xmlns:a16="http://schemas.microsoft.com/office/drawing/2014/main" id="{6C6D3417-27F0-42FF-584E-F1D764AE6B2A}"/>
              </a:ext>
            </a:extLst>
          </p:cNvPr>
          <p:cNvSpPr txBox="1"/>
          <p:nvPr/>
        </p:nvSpPr>
        <p:spPr>
          <a:xfrm>
            <a:off x="9955426" y="1345411"/>
            <a:ext cx="715260" cy="369332"/>
          </a:xfrm>
          <a:prstGeom prst="rect">
            <a:avLst/>
          </a:prstGeom>
          <a:noFill/>
        </p:spPr>
        <p:txBody>
          <a:bodyPr wrap="none" rtlCol="0">
            <a:spAutoFit/>
          </a:bodyPr>
          <a:lstStyle/>
          <a:p>
            <a:pPr algn="l">
              <a:spcBef>
                <a:spcPts val="1000"/>
              </a:spcBef>
              <a:spcAft>
                <a:spcPts val="600"/>
              </a:spcAft>
            </a:pPr>
            <a:r>
              <a:rPr lang="en-US"/>
              <a:t>Time</a:t>
            </a:r>
          </a:p>
        </p:txBody>
      </p:sp>
      <p:pic>
        <p:nvPicPr>
          <p:cNvPr id="33" name="Graphic 32" descr="Packing Box Open outline">
            <a:extLst>
              <a:ext uri="{FF2B5EF4-FFF2-40B4-BE49-F238E27FC236}">
                <a16:creationId xmlns:a16="http://schemas.microsoft.com/office/drawing/2014/main" id="{6D39F56B-0D9D-5049-B9A5-7FE928B5CA9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040394" y="2145755"/>
            <a:ext cx="914400" cy="914400"/>
          </a:xfrm>
          <a:prstGeom prst="rect">
            <a:avLst/>
          </a:prstGeom>
        </p:spPr>
      </p:pic>
      <p:sp>
        <p:nvSpPr>
          <p:cNvPr id="34" name="TextBox 33">
            <a:extLst>
              <a:ext uri="{FF2B5EF4-FFF2-40B4-BE49-F238E27FC236}">
                <a16:creationId xmlns:a16="http://schemas.microsoft.com/office/drawing/2014/main" id="{9B900AFA-B302-7545-40B8-AC90C4587B41}"/>
              </a:ext>
            </a:extLst>
          </p:cNvPr>
          <p:cNvSpPr txBox="1"/>
          <p:nvPr/>
        </p:nvSpPr>
        <p:spPr>
          <a:xfrm>
            <a:off x="10016246" y="2390106"/>
            <a:ext cx="1390124" cy="369332"/>
          </a:xfrm>
          <a:prstGeom prst="rect">
            <a:avLst/>
          </a:prstGeom>
          <a:noFill/>
        </p:spPr>
        <p:txBody>
          <a:bodyPr wrap="none" rtlCol="0">
            <a:spAutoFit/>
          </a:bodyPr>
          <a:lstStyle/>
          <a:p>
            <a:pPr algn="l">
              <a:spcBef>
                <a:spcPts val="1000"/>
              </a:spcBef>
              <a:spcAft>
                <a:spcPts val="600"/>
              </a:spcAft>
            </a:pPr>
            <a:r>
              <a:rPr lang="en-US"/>
              <a:t>Contained?</a:t>
            </a:r>
          </a:p>
        </p:txBody>
      </p:sp>
      <p:pic>
        <p:nvPicPr>
          <p:cNvPr id="36" name="Graphic 35" descr="Ruler with solid fill">
            <a:extLst>
              <a:ext uri="{FF2B5EF4-FFF2-40B4-BE49-F238E27FC236}">
                <a16:creationId xmlns:a16="http://schemas.microsoft.com/office/drawing/2014/main" id="{6681FE69-0D31-214B-9D41-556B35BECE5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040394" y="3200535"/>
            <a:ext cx="914400" cy="914400"/>
          </a:xfrm>
          <a:prstGeom prst="rect">
            <a:avLst/>
          </a:prstGeom>
        </p:spPr>
      </p:pic>
      <p:sp>
        <p:nvSpPr>
          <p:cNvPr id="37" name="TextBox 36">
            <a:extLst>
              <a:ext uri="{FF2B5EF4-FFF2-40B4-BE49-F238E27FC236}">
                <a16:creationId xmlns:a16="http://schemas.microsoft.com/office/drawing/2014/main" id="{BEFA7225-BCF4-ACCB-0B44-1235F9BEA3FF}"/>
              </a:ext>
            </a:extLst>
          </p:cNvPr>
          <p:cNvSpPr txBox="1"/>
          <p:nvPr/>
        </p:nvSpPr>
        <p:spPr>
          <a:xfrm>
            <a:off x="10087761" y="3334569"/>
            <a:ext cx="1792803" cy="646331"/>
          </a:xfrm>
          <a:prstGeom prst="rect">
            <a:avLst/>
          </a:prstGeom>
          <a:noFill/>
        </p:spPr>
        <p:txBody>
          <a:bodyPr wrap="square" rtlCol="0">
            <a:spAutoFit/>
          </a:bodyPr>
          <a:lstStyle/>
          <a:p>
            <a:pPr algn="l">
              <a:spcBef>
                <a:spcPts val="1000"/>
              </a:spcBef>
              <a:spcAft>
                <a:spcPts val="600"/>
              </a:spcAft>
            </a:pPr>
            <a:r>
              <a:rPr lang="en-US"/>
              <a:t>Distance from Surface</a:t>
            </a:r>
          </a:p>
        </p:txBody>
      </p:sp>
      <p:pic>
        <p:nvPicPr>
          <p:cNvPr id="39" name="Graphic 38" descr="Direction with solid fill">
            <a:extLst>
              <a:ext uri="{FF2B5EF4-FFF2-40B4-BE49-F238E27FC236}">
                <a16:creationId xmlns:a16="http://schemas.microsoft.com/office/drawing/2014/main" id="{B43D0A5C-43BB-A01F-CEFF-D078AB6FEDB2}"/>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093892" y="4308019"/>
            <a:ext cx="914400" cy="914400"/>
          </a:xfrm>
          <a:prstGeom prst="rect">
            <a:avLst/>
          </a:prstGeom>
        </p:spPr>
      </p:pic>
      <p:sp>
        <p:nvSpPr>
          <p:cNvPr id="40" name="TextBox 39">
            <a:extLst>
              <a:ext uri="{FF2B5EF4-FFF2-40B4-BE49-F238E27FC236}">
                <a16:creationId xmlns:a16="http://schemas.microsoft.com/office/drawing/2014/main" id="{2608CD77-B22B-DB40-7852-20A1C64B6959}"/>
              </a:ext>
            </a:extLst>
          </p:cNvPr>
          <p:cNvSpPr txBox="1"/>
          <p:nvPr/>
        </p:nvSpPr>
        <p:spPr>
          <a:xfrm>
            <a:off x="10087761" y="4041532"/>
            <a:ext cx="1792803" cy="1200329"/>
          </a:xfrm>
          <a:prstGeom prst="rect">
            <a:avLst/>
          </a:prstGeom>
          <a:noFill/>
        </p:spPr>
        <p:txBody>
          <a:bodyPr wrap="square" rtlCol="0">
            <a:spAutoFit/>
          </a:bodyPr>
          <a:lstStyle/>
          <a:p>
            <a:pPr algn="l">
              <a:spcBef>
                <a:spcPts val="1000"/>
              </a:spcBef>
              <a:spcAft>
                <a:spcPts val="600"/>
              </a:spcAft>
            </a:pPr>
            <a:r>
              <a:rPr lang="en-US"/>
              <a:t>Direction of spill – up, horizontal, vertical?</a:t>
            </a:r>
          </a:p>
        </p:txBody>
      </p:sp>
      <p:sp>
        <p:nvSpPr>
          <p:cNvPr id="41" name="Arrow: Left 40">
            <a:extLst>
              <a:ext uri="{FF2B5EF4-FFF2-40B4-BE49-F238E27FC236}">
                <a16:creationId xmlns:a16="http://schemas.microsoft.com/office/drawing/2014/main" id="{D61ED372-CC50-AA01-D01F-B394DE9D0B84}"/>
              </a:ext>
            </a:extLst>
          </p:cNvPr>
          <p:cNvSpPr/>
          <p:nvPr/>
        </p:nvSpPr>
        <p:spPr>
          <a:xfrm rot="20272988" flipH="1">
            <a:off x="686527" y="4849011"/>
            <a:ext cx="3761296" cy="830742"/>
          </a:xfrm>
          <a:prstGeom prst="leftArrow">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GROUND SURFACE MATERIAL</a:t>
            </a:r>
          </a:p>
        </p:txBody>
      </p:sp>
      <p:pic>
        <p:nvPicPr>
          <p:cNvPr id="43" name="Graphic 42" descr="Plate with solid fill">
            <a:extLst>
              <a:ext uri="{FF2B5EF4-FFF2-40B4-BE49-F238E27FC236}">
                <a16:creationId xmlns:a16="http://schemas.microsoft.com/office/drawing/2014/main" id="{01E533DA-F528-B601-7175-EA774713C8E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173361" y="5150369"/>
            <a:ext cx="914400" cy="914400"/>
          </a:xfrm>
          <a:prstGeom prst="rect">
            <a:avLst/>
          </a:prstGeom>
        </p:spPr>
      </p:pic>
      <p:sp>
        <p:nvSpPr>
          <p:cNvPr id="44" name="TextBox 43">
            <a:extLst>
              <a:ext uri="{FF2B5EF4-FFF2-40B4-BE49-F238E27FC236}">
                <a16:creationId xmlns:a16="http://schemas.microsoft.com/office/drawing/2014/main" id="{092D3529-DB14-5ECB-BD27-596560EB944D}"/>
              </a:ext>
            </a:extLst>
          </p:cNvPr>
          <p:cNvSpPr txBox="1"/>
          <p:nvPr/>
        </p:nvSpPr>
        <p:spPr>
          <a:xfrm>
            <a:off x="10156461" y="5391909"/>
            <a:ext cx="1792803" cy="369332"/>
          </a:xfrm>
          <a:prstGeom prst="rect">
            <a:avLst/>
          </a:prstGeom>
          <a:noFill/>
        </p:spPr>
        <p:txBody>
          <a:bodyPr wrap="square" rtlCol="0">
            <a:spAutoFit/>
          </a:bodyPr>
          <a:lstStyle/>
          <a:p>
            <a:pPr algn="l">
              <a:spcBef>
                <a:spcPts val="1000"/>
              </a:spcBef>
              <a:spcAft>
                <a:spcPts val="600"/>
              </a:spcAft>
            </a:pPr>
            <a:r>
              <a:rPr lang="en-US"/>
              <a:t>Material Type</a:t>
            </a:r>
          </a:p>
        </p:txBody>
      </p:sp>
      <p:pic>
        <p:nvPicPr>
          <p:cNvPr id="46" name="Graphic 45" descr="Windy with solid fill">
            <a:extLst>
              <a:ext uri="{FF2B5EF4-FFF2-40B4-BE49-F238E27FC236}">
                <a16:creationId xmlns:a16="http://schemas.microsoft.com/office/drawing/2014/main" id="{A747C0FF-3628-3369-55E6-5831380C2430}"/>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275359" y="5934331"/>
            <a:ext cx="914400" cy="914400"/>
          </a:xfrm>
          <a:prstGeom prst="rect">
            <a:avLst/>
          </a:prstGeom>
        </p:spPr>
      </p:pic>
      <p:sp>
        <p:nvSpPr>
          <p:cNvPr id="47" name="TextBox 46">
            <a:extLst>
              <a:ext uri="{FF2B5EF4-FFF2-40B4-BE49-F238E27FC236}">
                <a16:creationId xmlns:a16="http://schemas.microsoft.com/office/drawing/2014/main" id="{229396BD-2A0B-8585-F754-016EAAE88742}"/>
              </a:ext>
            </a:extLst>
          </p:cNvPr>
          <p:cNvSpPr txBox="1"/>
          <p:nvPr/>
        </p:nvSpPr>
        <p:spPr>
          <a:xfrm>
            <a:off x="10189759" y="6206865"/>
            <a:ext cx="1792803" cy="369332"/>
          </a:xfrm>
          <a:prstGeom prst="rect">
            <a:avLst/>
          </a:prstGeom>
          <a:noFill/>
        </p:spPr>
        <p:txBody>
          <a:bodyPr wrap="square" rtlCol="0">
            <a:spAutoFit/>
          </a:bodyPr>
          <a:lstStyle/>
          <a:p>
            <a:pPr algn="l">
              <a:spcBef>
                <a:spcPts val="1000"/>
              </a:spcBef>
              <a:spcAft>
                <a:spcPts val="600"/>
              </a:spcAft>
            </a:pPr>
            <a:r>
              <a:rPr lang="en-US"/>
              <a:t>Wind Speed</a:t>
            </a:r>
          </a:p>
        </p:txBody>
      </p:sp>
      <p:sp>
        <p:nvSpPr>
          <p:cNvPr id="48" name="Arrow: Striped Right 47">
            <a:extLst>
              <a:ext uri="{FF2B5EF4-FFF2-40B4-BE49-F238E27FC236}">
                <a16:creationId xmlns:a16="http://schemas.microsoft.com/office/drawing/2014/main" id="{E6E15227-235E-76E4-6F23-875387E611D3}"/>
              </a:ext>
            </a:extLst>
          </p:cNvPr>
          <p:cNvSpPr/>
          <p:nvPr/>
        </p:nvSpPr>
        <p:spPr>
          <a:xfrm>
            <a:off x="1396537" y="2392014"/>
            <a:ext cx="2015344" cy="985744"/>
          </a:xfrm>
          <a:prstGeom prst="stripedRightArrow">
            <a:avLst>
              <a:gd name="adj1" fmla="val 51718"/>
              <a:gd name="adj2" fmla="val 50000"/>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WIND SPEED</a:t>
            </a:r>
          </a:p>
        </p:txBody>
      </p:sp>
      <p:sp>
        <p:nvSpPr>
          <p:cNvPr id="7" name="Slide Number Placeholder 1">
            <a:extLst>
              <a:ext uri="{FF2B5EF4-FFF2-40B4-BE49-F238E27FC236}">
                <a16:creationId xmlns:a16="http://schemas.microsoft.com/office/drawing/2014/main" id="{5BDE1631-E36D-6A27-4BF9-D12C85C9A39E}"/>
              </a:ext>
            </a:extLst>
          </p:cNvPr>
          <p:cNvSpPr txBox="1">
            <a:spLocks/>
          </p:cNvSpPr>
          <p:nvPr/>
        </p:nvSpPr>
        <p:spPr>
          <a:xfrm>
            <a:off x="11807726" y="6670548"/>
            <a:ext cx="485874" cy="219174"/>
          </a:xfrm>
          <a:prstGeom prst="rect">
            <a:avLst/>
          </a:prstGeom>
        </p:spPr>
        <p:txBody>
          <a:bodyPr vert="horz" lIns="0" tIns="0" rIns="0" bIns="0" rtlCol="0">
            <a:normAutofit/>
          </a:bodyPr>
          <a:lstStyle>
            <a:lvl1pPr marL="228600" indent="-228600" algn="l" defTabSz="914400" rtl="0" eaLnBrk="1" latinLnBrk="0" hangingPunct="1">
              <a:lnSpc>
                <a:spcPct val="100000"/>
              </a:lnSpc>
              <a:spcBef>
                <a:spcPts val="60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chemeClr val="accent1"/>
              </a:buClr>
              <a:buFont typeface="Wingdings"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chemeClr val="accent1"/>
              </a:buClr>
              <a:buFont typeface="Apple Symbols" panose="02000000000000000000" pitchFamily="2" charset="-79"/>
              <a:buChar char="⎼"/>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chemeClr val="accent1"/>
              </a:buClr>
              <a:buFont typeface="Courier New" panose="02070309020205020404" pitchFamily="49" charset="0"/>
              <a:buChar char="o"/>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fld id="{6FB6B91F-BB11-E946-B7F6-1372EDB8DEC1}" type="slidenum">
              <a:rPr lang="en-US" sz="1000" smtClean="0">
                <a:solidFill>
                  <a:schemeClr val="accent1"/>
                </a:solidFill>
                <a:latin typeface="Exo 2 Semi Bold" panose="00000700000000000000" pitchFamily="2" charset="0"/>
              </a:rPr>
              <a:pPr marL="0" indent="0">
                <a:buNone/>
              </a:pPr>
              <a:t>14</a:t>
            </a:fld>
            <a:endParaRPr lang="en-US" sz="1000" dirty="0">
              <a:solidFill>
                <a:schemeClr val="accent1"/>
              </a:solidFill>
              <a:latin typeface="Exo 2 Semi Bold" panose="00000700000000000000" pitchFamily="2" charset="0"/>
            </a:endParaRPr>
          </a:p>
        </p:txBody>
      </p:sp>
    </p:spTree>
    <p:extLst>
      <p:ext uri="{BB962C8B-B14F-4D97-AF65-F5344CB8AC3E}">
        <p14:creationId xmlns:p14="http://schemas.microsoft.com/office/powerpoint/2010/main" val="3342610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right)">
                                      <p:cBhvr>
                                        <p:cTn id="20" dur="500"/>
                                        <p:tgtEl>
                                          <p:spTgt spid="3"/>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childTnLst>
                                </p:cTn>
                              </p:par>
                            </p:childTnLst>
                          </p:cTn>
                        </p:par>
                        <p:par>
                          <p:cTn id="25" fill="hold">
                            <p:stCondLst>
                              <p:cond delay="1000"/>
                            </p:stCondLst>
                            <p:childTnLst>
                              <p:par>
                                <p:cTn id="26" presetID="10" presetClass="entr" presetSubtype="0" fill="hold" grpId="0" nodeType="after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5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par>
                          <p:cTn id="34" fill="hold">
                            <p:stCondLst>
                              <p:cond delay="1000"/>
                            </p:stCondLst>
                            <p:childTnLst>
                              <p:par>
                                <p:cTn id="35" presetID="21" presetClass="entr" presetSubtype="1" fill="hold" grpId="0" nodeType="after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heel(1)">
                                      <p:cBhvr>
                                        <p:cTn id="37" dur="20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par>
                          <p:cTn id="38" fill="hold">
                            <p:stCondLst>
                              <p:cond delay="3000"/>
                            </p:stCondLst>
                            <p:childTnLst>
                              <p:par>
                                <p:cTn id="39" presetID="10" presetClass="entr" presetSubtype="0" fill="hold" nodeType="after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fade">
                                      <p:cBhvr>
                                        <p:cTn id="41" dur="500"/>
                                        <p:tgtEl>
                                          <p:spTgt spid="33"/>
                                        </p:tgtEl>
                                      </p:cBhvr>
                                    </p:animEffect>
                                  </p:childTnLst>
                                </p:cTn>
                              </p:par>
                            </p:childTnLst>
                          </p:cTn>
                        </p:par>
                        <p:par>
                          <p:cTn id="42" fill="hold">
                            <p:stCondLst>
                              <p:cond delay="3500"/>
                            </p:stCondLst>
                            <p:childTnLst>
                              <p:par>
                                <p:cTn id="43" presetID="10" presetClass="entr" presetSubtype="0" fill="hold" grpId="0" nodeType="after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childTnLst>
                                </p:cTn>
                              </p:par>
                            </p:childTnLst>
                          </p:cTn>
                        </p:par>
                        <p:par>
                          <p:cTn id="51" fill="hold">
                            <p:stCondLst>
                              <p:cond delay="500"/>
                            </p:stCondLst>
                            <p:childTnLst>
                              <p:par>
                                <p:cTn id="52" presetID="10" presetClass="entr" presetSubtype="0" fill="hold" nodeType="afterEffect">
                                  <p:stCondLst>
                                    <p:cond delay="0"/>
                                  </p:stCondLst>
                                  <p:childTnLst>
                                    <p:set>
                                      <p:cBhvr>
                                        <p:cTn id="53" dur="1" fill="hold">
                                          <p:stCondLst>
                                            <p:cond delay="0"/>
                                          </p:stCondLst>
                                        </p:cTn>
                                        <p:tgtEl>
                                          <p:spTgt spid="36"/>
                                        </p:tgtEl>
                                        <p:attrNameLst>
                                          <p:attrName>style.visibility</p:attrName>
                                        </p:attrNameLst>
                                      </p:cBhvr>
                                      <p:to>
                                        <p:strVal val="visible"/>
                                      </p:to>
                                    </p:set>
                                    <p:animEffect transition="in" filter="fade">
                                      <p:cBhvr>
                                        <p:cTn id="54" dur="500"/>
                                        <p:tgtEl>
                                          <p:spTgt spid="36"/>
                                        </p:tgtEl>
                                      </p:cBhvr>
                                    </p:animEffect>
                                  </p:childTnLst>
                                </p:cTn>
                              </p:par>
                            </p:childTnLst>
                          </p:cTn>
                        </p:par>
                        <p:par>
                          <p:cTn id="55" fill="hold">
                            <p:stCondLst>
                              <p:cond delay="1000"/>
                            </p:stCondLst>
                            <p:childTnLst>
                              <p:par>
                                <p:cTn id="56" presetID="10" presetClass="entr" presetSubtype="0" fill="hold" grpId="0" nodeType="afterEffect">
                                  <p:stCondLst>
                                    <p:cond delay="0"/>
                                  </p:stCondLst>
                                  <p:childTnLst>
                                    <p:set>
                                      <p:cBhvr>
                                        <p:cTn id="57" dur="1" fill="hold">
                                          <p:stCondLst>
                                            <p:cond delay="0"/>
                                          </p:stCondLst>
                                        </p:cTn>
                                        <p:tgtEl>
                                          <p:spTgt spid="37"/>
                                        </p:tgtEl>
                                        <p:attrNameLst>
                                          <p:attrName>style.visibility</p:attrName>
                                        </p:attrNameLst>
                                      </p:cBhvr>
                                      <p:to>
                                        <p:strVal val="visible"/>
                                      </p:to>
                                    </p:set>
                                    <p:animEffect transition="in" filter="fade">
                                      <p:cBhvr>
                                        <p:cTn id="58" dur="500"/>
                                        <p:tgtEl>
                                          <p:spTgt spid="37"/>
                                        </p:tgtEl>
                                      </p:cBhvr>
                                    </p:animEffect>
                                  </p:childTnLst>
                                </p:cTn>
                              </p:par>
                            </p:childTnLst>
                          </p:cTn>
                        </p:par>
                      </p:childTnLst>
                    </p:cTn>
                  </p:par>
                  <p:par>
                    <p:cTn id="59" fill="hold">
                      <p:stCondLst>
                        <p:cond delay="indefinite"/>
                      </p:stCondLst>
                      <p:childTnLst>
                        <p:par>
                          <p:cTn id="60" fill="hold">
                            <p:stCondLst>
                              <p:cond delay="0"/>
                            </p:stCondLst>
                            <p:childTnLst>
                              <p:par>
                                <p:cTn id="61" presetID="21" presetClass="entr" presetSubtype="1"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Effect transition="in" filter="wheel(1)">
                                      <p:cBhvr>
                                        <p:cTn id="63" dur="2000"/>
                                        <p:tgtEl>
                                          <p:spTgt spid="12"/>
                                        </p:tgtEl>
                                      </p:cBhvr>
                                    </p:animEffect>
                                  </p:childTnLst>
                                </p:cTn>
                              </p:par>
                            </p:childTnLst>
                          </p:cTn>
                        </p:par>
                        <p:par>
                          <p:cTn id="64" fill="hold">
                            <p:stCondLst>
                              <p:cond delay="2000"/>
                            </p:stCondLst>
                            <p:childTnLst>
                              <p:par>
                                <p:cTn id="65" presetID="10" presetClass="entr" presetSubtype="0" fill="hold" nodeType="afterEffect">
                                  <p:stCondLst>
                                    <p:cond delay="0"/>
                                  </p:stCondLst>
                                  <p:childTnLst>
                                    <p:set>
                                      <p:cBhvr>
                                        <p:cTn id="66" dur="1" fill="hold">
                                          <p:stCondLst>
                                            <p:cond delay="0"/>
                                          </p:stCondLst>
                                        </p:cTn>
                                        <p:tgtEl>
                                          <p:spTgt spid="39"/>
                                        </p:tgtEl>
                                        <p:attrNameLst>
                                          <p:attrName>style.visibility</p:attrName>
                                        </p:attrNameLst>
                                      </p:cBhvr>
                                      <p:to>
                                        <p:strVal val="visible"/>
                                      </p:to>
                                    </p:set>
                                    <p:animEffect transition="in" filter="fade">
                                      <p:cBhvr>
                                        <p:cTn id="67" dur="500"/>
                                        <p:tgtEl>
                                          <p:spTgt spid="39"/>
                                        </p:tgtEl>
                                      </p:cBhvr>
                                    </p:animEffect>
                                  </p:childTnLst>
                                </p:cTn>
                              </p:par>
                            </p:childTnLst>
                          </p:cTn>
                        </p:par>
                        <p:par>
                          <p:cTn id="68" fill="hold">
                            <p:stCondLst>
                              <p:cond delay="2500"/>
                            </p:stCondLst>
                            <p:childTnLst>
                              <p:par>
                                <p:cTn id="69" presetID="10" presetClass="entr" presetSubtype="0" fill="hold" grpId="0" nodeType="afterEffect">
                                  <p:stCondLst>
                                    <p:cond delay="0"/>
                                  </p:stCondLst>
                                  <p:childTnLst>
                                    <p:set>
                                      <p:cBhvr>
                                        <p:cTn id="70" dur="1" fill="hold">
                                          <p:stCondLst>
                                            <p:cond delay="0"/>
                                          </p:stCondLst>
                                        </p:cTn>
                                        <p:tgtEl>
                                          <p:spTgt spid="40"/>
                                        </p:tgtEl>
                                        <p:attrNameLst>
                                          <p:attrName>style.visibility</p:attrName>
                                        </p:attrNameLst>
                                      </p:cBhvr>
                                      <p:to>
                                        <p:strVal val="visible"/>
                                      </p:to>
                                    </p:set>
                                    <p:animEffect transition="in" filter="fade">
                                      <p:cBhvr>
                                        <p:cTn id="71" dur="500"/>
                                        <p:tgtEl>
                                          <p:spTgt spid="40"/>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41"/>
                                        </p:tgtEl>
                                        <p:attrNameLst>
                                          <p:attrName>style.visibility</p:attrName>
                                        </p:attrNameLst>
                                      </p:cBhvr>
                                      <p:to>
                                        <p:strVal val="visible"/>
                                      </p:to>
                                    </p:set>
                                    <p:animEffect transition="in" filter="wipe(left)">
                                      <p:cBhvr>
                                        <p:cTn id="76" dur="500"/>
                                        <p:tgtEl>
                                          <p:spTgt spid="41"/>
                                        </p:tgtEl>
                                      </p:cBhvr>
                                    </p:animEffect>
                                  </p:childTnLst>
                                </p:cTn>
                              </p:par>
                            </p:childTnLst>
                          </p:cTn>
                        </p:par>
                        <p:par>
                          <p:cTn id="77" fill="hold">
                            <p:stCondLst>
                              <p:cond delay="500"/>
                            </p:stCondLst>
                            <p:childTnLst>
                              <p:par>
                                <p:cTn id="78" presetID="10" presetClass="entr" presetSubtype="0" fill="hold" nodeType="afterEffect">
                                  <p:stCondLst>
                                    <p:cond delay="0"/>
                                  </p:stCondLst>
                                  <p:childTnLst>
                                    <p:set>
                                      <p:cBhvr>
                                        <p:cTn id="79" dur="1" fill="hold">
                                          <p:stCondLst>
                                            <p:cond delay="0"/>
                                          </p:stCondLst>
                                        </p:cTn>
                                        <p:tgtEl>
                                          <p:spTgt spid="43"/>
                                        </p:tgtEl>
                                        <p:attrNameLst>
                                          <p:attrName>style.visibility</p:attrName>
                                        </p:attrNameLst>
                                      </p:cBhvr>
                                      <p:to>
                                        <p:strVal val="visible"/>
                                      </p:to>
                                    </p:set>
                                    <p:animEffect transition="in" filter="fade">
                                      <p:cBhvr>
                                        <p:cTn id="80" dur="500"/>
                                        <p:tgtEl>
                                          <p:spTgt spid="43"/>
                                        </p:tgtEl>
                                      </p:cBhvr>
                                    </p:animEffect>
                                  </p:childTnLst>
                                </p:cTn>
                              </p:par>
                            </p:childTnLst>
                          </p:cTn>
                        </p:par>
                        <p:par>
                          <p:cTn id="81" fill="hold">
                            <p:stCondLst>
                              <p:cond delay="1000"/>
                            </p:stCondLst>
                            <p:childTnLst>
                              <p:par>
                                <p:cTn id="82" presetID="10" presetClass="entr" presetSubtype="0" fill="hold" grpId="0" nodeType="afterEffect">
                                  <p:stCondLst>
                                    <p:cond delay="0"/>
                                  </p:stCondLst>
                                  <p:childTnLst>
                                    <p:set>
                                      <p:cBhvr>
                                        <p:cTn id="83" dur="1" fill="hold">
                                          <p:stCondLst>
                                            <p:cond delay="0"/>
                                          </p:stCondLst>
                                        </p:cTn>
                                        <p:tgtEl>
                                          <p:spTgt spid="44"/>
                                        </p:tgtEl>
                                        <p:attrNameLst>
                                          <p:attrName>style.visibility</p:attrName>
                                        </p:attrNameLst>
                                      </p:cBhvr>
                                      <p:to>
                                        <p:strVal val="visible"/>
                                      </p:to>
                                    </p:set>
                                    <p:animEffect transition="in" filter="fade">
                                      <p:cBhvr>
                                        <p:cTn id="84" dur="500"/>
                                        <p:tgtEl>
                                          <p:spTgt spid="44"/>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grpId="0" nodeType="clickEffect">
                                  <p:stCondLst>
                                    <p:cond delay="0"/>
                                  </p:stCondLst>
                                  <p:childTnLst>
                                    <p:set>
                                      <p:cBhvr>
                                        <p:cTn id="88" dur="1" fill="hold">
                                          <p:stCondLst>
                                            <p:cond delay="0"/>
                                          </p:stCondLst>
                                        </p:cTn>
                                        <p:tgtEl>
                                          <p:spTgt spid="48"/>
                                        </p:tgtEl>
                                        <p:attrNameLst>
                                          <p:attrName>style.visibility</p:attrName>
                                        </p:attrNameLst>
                                      </p:cBhvr>
                                      <p:to>
                                        <p:strVal val="visible"/>
                                      </p:to>
                                    </p:set>
                                    <p:animEffect transition="in" filter="wipe(left)">
                                      <p:cBhvr>
                                        <p:cTn id="89" dur="500"/>
                                        <p:tgtEl>
                                          <p:spTgt spid="48"/>
                                        </p:tgtEl>
                                      </p:cBhvr>
                                    </p:animEffect>
                                  </p:childTnLst>
                                </p:cTn>
                              </p:par>
                            </p:childTnLst>
                          </p:cTn>
                        </p:par>
                        <p:par>
                          <p:cTn id="90" fill="hold">
                            <p:stCondLst>
                              <p:cond delay="500"/>
                            </p:stCondLst>
                            <p:childTnLst>
                              <p:par>
                                <p:cTn id="91" presetID="10" presetClass="entr" presetSubtype="0" fill="hold" nodeType="afterEffect">
                                  <p:stCondLst>
                                    <p:cond delay="0"/>
                                  </p:stCondLst>
                                  <p:childTnLst>
                                    <p:set>
                                      <p:cBhvr>
                                        <p:cTn id="92" dur="1" fill="hold">
                                          <p:stCondLst>
                                            <p:cond delay="0"/>
                                          </p:stCondLst>
                                        </p:cTn>
                                        <p:tgtEl>
                                          <p:spTgt spid="46"/>
                                        </p:tgtEl>
                                        <p:attrNameLst>
                                          <p:attrName>style.visibility</p:attrName>
                                        </p:attrNameLst>
                                      </p:cBhvr>
                                      <p:to>
                                        <p:strVal val="visible"/>
                                      </p:to>
                                    </p:set>
                                    <p:animEffect transition="in" filter="fade">
                                      <p:cBhvr>
                                        <p:cTn id="93" dur="500"/>
                                        <p:tgtEl>
                                          <p:spTgt spid="46"/>
                                        </p:tgtEl>
                                      </p:cBhvr>
                                    </p:animEffect>
                                  </p:childTnLst>
                                </p:cTn>
                              </p:par>
                            </p:childTnLst>
                          </p:cTn>
                        </p:par>
                        <p:par>
                          <p:cTn id="94" fill="hold">
                            <p:stCondLst>
                              <p:cond delay="1000"/>
                            </p:stCondLst>
                            <p:childTnLst>
                              <p:par>
                                <p:cTn id="95" presetID="10" presetClass="entr" presetSubtype="0" fill="hold" grpId="0" nodeType="afterEffect">
                                  <p:stCondLst>
                                    <p:cond delay="0"/>
                                  </p:stCondLst>
                                  <p:childTnLst>
                                    <p:set>
                                      <p:cBhvr>
                                        <p:cTn id="96" dur="1" fill="hold">
                                          <p:stCondLst>
                                            <p:cond delay="0"/>
                                          </p:stCondLst>
                                        </p:cTn>
                                        <p:tgtEl>
                                          <p:spTgt spid="47"/>
                                        </p:tgtEl>
                                        <p:attrNameLst>
                                          <p:attrName>style.visibility</p:attrName>
                                        </p:attrNameLst>
                                      </p:cBhvr>
                                      <p:to>
                                        <p:strVal val="visible"/>
                                      </p:to>
                                    </p:set>
                                    <p:animEffect transition="in" filter="fade">
                                      <p:cBhvr>
                                        <p:cTn id="9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11" grpId="0" animBg="1"/>
      <p:bldP spid="12" grpId="0" animBg="1"/>
      <p:bldP spid="15" grpId="0"/>
      <p:bldP spid="31" grpId="0"/>
      <p:bldP spid="34" grpId="0"/>
      <p:bldP spid="37" grpId="0"/>
      <p:bldP spid="40" grpId="0"/>
      <p:bldP spid="41" grpId="0" animBg="1"/>
      <p:bldP spid="44" grpId="0"/>
      <p:bldP spid="47" grpId="0"/>
      <p:bldP spid="4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D2952-C849-B051-C200-69CD896982B7}"/>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208C766E-C8D2-FEC5-2B7F-804C3A1065C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146536" y="0"/>
            <a:ext cx="1045464" cy="1941576"/>
          </a:xfrm>
          <a:prstGeom prst="rect">
            <a:avLst/>
          </a:prstGeom>
        </p:spPr>
      </p:pic>
      <p:grpSp>
        <p:nvGrpSpPr>
          <p:cNvPr id="7" name="Group 6">
            <a:extLst>
              <a:ext uri="{FF2B5EF4-FFF2-40B4-BE49-F238E27FC236}">
                <a16:creationId xmlns:a16="http://schemas.microsoft.com/office/drawing/2014/main" id="{2191B101-A0A9-C873-0D50-AD7A4DB0442E}"/>
              </a:ext>
            </a:extLst>
          </p:cNvPr>
          <p:cNvGrpSpPr/>
          <p:nvPr/>
        </p:nvGrpSpPr>
        <p:grpSpPr>
          <a:xfrm>
            <a:off x="9008439" y="88288"/>
            <a:ext cx="2974123" cy="6760443"/>
            <a:chOff x="9008439" y="88288"/>
            <a:chExt cx="2974123" cy="6760443"/>
          </a:xfrm>
        </p:grpSpPr>
        <p:sp>
          <p:nvSpPr>
            <p:cNvPr id="15" name="TextBox 14">
              <a:extLst>
                <a:ext uri="{FF2B5EF4-FFF2-40B4-BE49-F238E27FC236}">
                  <a16:creationId xmlns:a16="http://schemas.microsoft.com/office/drawing/2014/main" id="{F0C94FE9-1329-6F75-0C94-30E201C69C6E}"/>
                </a:ext>
              </a:extLst>
            </p:cNvPr>
            <p:cNvSpPr txBox="1"/>
            <p:nvPr/>
          </p:nvSpPr>
          <p:spPr>
            <a:xfrm>
              <a:off x="9869755" y="420599"/>
              <a:ext cx="1114408" cy="369332"/>
            </a:xfrm>
            <a:prstGeom prst="rect">
              <a:avLst/>
            </a:prstGeom>
            <a:noFill/>
          </p:spPr>
          <p:txBody>
            <a:bodyPr wrap="none" rtlCol="0">
              <a:spAutoFit/>
            </a:bodyPr>
            <a:lstStyle/>
            <a:p>
              <a:pPr algn="l">
                <a:spcBef>
                  <a:spcPts val="1000"/>
                </a:spcBef>
                <a:spcAft>
                  <a:spcPts val="600"/>
                </a:spcAft>
              </a:pPr>
              <a:r>
                <a:rPr lang="en-US" dirty="0"/>
                <a:t>Flowrate</a:t>
              </a:r>
            </a:p>
          </p:txBody>
        </p:sp>
        <p:pic>
          <p:nvPicPr>
            <p:cNvPr id="17" name="Graphic 16" descr="Watering pot with solid fill">
              <a:extLst>
                <a:ext uri="{FF2B5EF4-FFF2-40B4-BE49-F238E27FC236}">
                  <a16:creationId xmlns:a16="http://schemas.microsoft.com/office/drawing/2014/main" id="{7883EA65-48E6-1078-F8CD-3E6361BDFD4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040394" y="88288"/>
              <a:ext cx="914400" cy="914400"/>
            </a:xfrm>
            <a:prstGeom prst="rect">
              <a:avLst/>
            </a:prstGeom>
          </p:spPr>
        </p:pic>
        <p:pic>
          <p:nvPicPr>
            <p:cNvPr id="30" name="Graphic 29" descr="Stopwatch 75% with solid fill">
              <a:extLst>
                <a:ext uri="{FF2B5EF4-FFF2-40B4-BE49-F238E27FC236}">
                  <a16:creationId xmlns:a16="http://schemas.microsoft.com/office/drawing/2014/main" id="{CD73B9F2-7EBE-B0A4-B628-92A450F336D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008439" y="1090975"/>
              <a:ext cx="914400" cy="914400"/>
            </a:xfrm>
            <a:prstGeom prst="rect">
              <a:avLst/>
            </a:prstGeom>
          </p:spPr>
        </p:pic>
        <p:sp>
          <p:nvSpPr>
            <p:cNvPr id="31" name="TextBox 30">
              <a:extLst>
                <a:ext uri="{FF2B5EF4-FFF2-40B4-BE49-F238E27FC236}">
                  <a16:creationId xmlns:a16="http://schemas.microsoft.com/office/drawing/2014/main" id="{36466A6F-3B11-BB4A-1000-3D37D8A2E7A6}"/>
                </a:ext>
              </a:extLst>
            </p:cNvPr>
            <p:cNvSpPr txBox="1"/>
            <p:nvPr/>
          </p:nvSpPr>
          <p:spPr>
            <a:xfrm>
              <a:off x="9955426" y="1345411"/>
              <a:ext cx="715260" cy="369332"/>
            </a:xfrm>
            <a:prstGeom prst="rect">
              <a:avLst/>
            </a:prstGeom>
            <a:noFill/>
          </p:spPr>
          <p:txBody>
            <a:bodyPr wrap="none" rtlCol="0">
              <a:spAutoFit/>
            </a:bodyPr>
            <a:lstStyle/>
            <a:p>
              <a:pPr algn="l">
                <a:spcBef>
                  <a:spcPts val="1000"/>
                </a:spcBef>
                <a:spcAft>
                  <a:spcPts val="600"/>
                </a:spcAft>
              </a:pPr>
              <a:r>
                <a:rPr lang="en-US"/>
                <a:t>Time</a:t>
              </a:r>
            </a:p>
          </p:txBody>
        </p:sp>
        <p:pic>
          <p:nvPicPr>
            <p:cNvPr id="33" name="Graphic 32" descr="Packing Box Open outline">
              <a:extLst>
                <a:ext uri="{FF2B5EF4-FFF2-40B4-BE49-F238E27FC236}">
                  <a16:creationId xmlns:a16="http://schemas.microsoft.com/office/drawing/2014/main" id="{D3BF066C-CDBD-6412-7155-4A992F0F9E1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040394" y="2145755"/>
              <a:ext cx="914400" cy="914400"/>
            </a:xfrm>
            <a:prstGeom prst="rect">
              <a:avLst/>
            </a:prstGeom>
          </p:spPr>
        </p:pic>
        <p:sp>
          <p:nvSpPr>
            <p:cNvPr id="34" name="TextBox 33">
              <a:extLst>
                <a:ext uri="{FF2B5EF4-FFF2-40B4-BE49-F238E27FC236}">
                  <a16:creationId xmlns:a16="http://schemas.microsoft.com/office/drawing/2014/main" id="{E464EAAA-5611-841E-4FEA-E49A390B0BD5}"/>
                </a:ext>
              </a:extLst>
            </p:cNvPr>
            <p:cNvSpPr txBox="1"/>
            <p:nvPr/>
          </p:nvSpPr>
          <p:spPr>
            <a:xfrm>
              <a:off x="10016246" y="2390106"/>
              <a:ext cx="1390124" cy="369332"/>
            </a:xfrm>
            <a:prstGeom prst="rect">
              <a:avLst/>
            </a:prstGeom>
            <a:noFill/>
          </p:spPr>
          <p:txBody>
            <a:bodyPr wrap="none" rtlCol="0">
              <a:spAutoFit/>
            </a:bodyPr>
            <a:lstStyle/>
            <a:p>
              <a:pPr algn="l">
                <a:spcBef>
                  <a:spcPts val="1000"/>
                </a:spcBef>
                <a:spcAft>
                  <a:spcPts val="600"/>
                </a:spcAft>
              </a:pPr>
              <a:r>
                <a:rPr lang="en-US"/>
                <a:t>Contained?</a:t>
              </a:r>
            </a:p>
          </p:txBody>
        </p:sp>
        <p:pic>
          <p:nvPicPr>
            <p:cNvPr id="36" name="Graphic 35" descr="Ruler with solid fill">
              <a:extLst>
                <a:ext uri="{FF2B5EF4-FFF2-40B4-BE49-F238E27FC236}">
                  <a16:creationId xmlns:a16="http://schemas.microsoft.com/office/drawing/2014/main" id="{9FD0D6F7-252F-E814-3F67-BF888E965A4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040394" y="3200535"/>
              <a:ext cx="914400" cy="914400"/>
            </a:xfrm>
            <a:prstGeom prst="rect">
              <a:avLst/>
            </a:prstGeom>
          </p:spPr>
        </p:pic>
        <p:sp>
          <p:nvSpPr>
            <p:cNvPr id="37" name="TextBox 36">
              <a:extLst>
                <a:ext uri="{FF2B5EF4-FFF2-40B4-BE49-F238E27FC236}">
                  <a16:creationId xmlns:a16="http://schemas.microsoft.com/office/drawing/2014/main" id="{51B4DD82-E640-DAB9-2B2A-FCEC9A02F389}"/>
                </a:ext>
              </a:extLst>
            </p:cNvPr>
            <p:cNvSpPr txBox="1"/>
            <p:nvPr/>
          </p:nvSpPr>
          <p:spPr>
            <a:xfrm>
              <a:off x="10087761" y="3334569"/>
              <a:ext cx="1792803" cy="646331"/>
            </a:xfrm>
            <a:prstGeom prst="rect">
              <a:avLst/>
            </a:prstGeom>
            <a:noFill/>
          </p:spPr>
          <p:txBody>
            <a:bodyPr wrap="square" rtlCol="0">
              <a:spAutoFit/>
            </a:bodyPr>
            <a:lstStyle/>
            <a:p>
              <a:pPr algn="l">
                <a:spcBef>
                  <a:spcPts val="1000"/>
                </a:spcBef>
                <a:spcAft>
                  <a:spcPts val="600"/>
                </a:spcAft>
              </a:pPr>
              <a:r>
                <a:rPr lang="en-US"/>
                <a:t>Distance from Surface</a:t>
              </a:r>
            </a:p>
          </p:txBody>
        </p:sp>
        <p:pic>
          <p:nvPicPr>
            <p:cNvPr id="39" name="Graphic 38" descr="Direction with solid fill">
              <a:extLst>
                <a:ext uri="{FF2B5EF4-FFF2-40B4-BE49-F238E27FC236}">
                  <a16:creationId xmlns:a16="http://schemas.microsoft.com/office/drawing/2014/main" id="{91BB3631-B9FE-CC64-388B-521518DDB9C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093892" y="4308019"/>
              <a:ext cx="914400" cy="914400"/>
            </a:xfrm>
            <a:prstGeom prst="rect">
              <a:avLst/>
            </a:prstGeom>
          </p:spPr>
        </p:pic>
        <p:sp>
          <p:nvSpPr>
            <p:cNvPr id="40" name="TextBox 39">
              <a:extLst>
                <a:ext uri="{FF2B5EF4-FFF2-40B4-BE49-F238E27FC236}">
                  <a16:creationId xmlns:a16="http://schemas.microsoft.com/office/drawing/2014/main" id="{C3E802A7-4492-8DAA-592E-E83AA8DA3115}"/>
                </a:ext>
              </a:extLst>
            </p:cNvPr>
            <p:cNvSpPr txBox="1"/>
            <p:nvPr/>
          </p:nvSpPr>
          <p:spPr>
            <a:xfrm>
              <a:off x="10087761" y="4041532"/>
              <a:ext cx="1792803" cy="1200329"/>
            </a:xfrm>
            <a:prstGeom prst="rect">
              <a:avLst/>
            </a:prstGeom>
            <a:noFill/>
          </p:spPr>
          <p:txBody>
            <a:bodyPr wrap="square" rtlCol="0">
              <a:spAutoFit/>
            </a:bodyPr>
            <a:lstStyle/>
            <a:p>
              <a:pPr algn="l">
                <a:spcBef>
                  <a:spcPts val="1000"/>
                </a:spcBef>
                <a:spcAft>
                  <a:spcPts val="600"/>
                </a:spcAft>
              </a:pPr>
              <a:r>
                <a:rPr lang="en-US"/>
                <a:t>Direction of spill – up, horizontal, vertical?</a:t>
              </a:r>
            </a:p>
          </p:txBody>
        </p:sp>
        <p:pic>
          <p:nvPicPr>
            <p:cNvPr id="43" name="Graphic 42" descr="Plate with solid fill">
              <a:extLst>
                <a:ext uri="{FF2B5EF4-FFF2-40B4-BE49-F238E27FC236}">
                  <a16:creationId xmlns:a16="http://schemas.microsoft.com/office/drawing/2014/main" id="{586F8309-A23E-F797-0A92-E977F1D9459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9173361" y="5150369"/>
              <a:ext cx="914400" cy="914400"/>
            </a:xfrm>
            <a:prstGeom prst="rect">
              <a:avLst/>
            </a:prstGeom>
          </p:spPr>
        </p:pic>
        <p:sp>
          <p:nvSpPr>
            <p:cNvPr id="44" name="TextBox 43">
              <a:extLst>
                <a:ext uri="{FF2B5EF4-FFF2-40B4-BE49-F238E27FC236}">
                  <a16:creationId xmlns:a16="http://schemas.microsoft.com/office/drawing/2014/main" id="{1F1C08A0-5F8E-B683-1929-4EEFA389BBFB}"/>
                </a:ext>
              </a:extLst>
            </p:cNvPr>
            <p:cNvSpPr txBox="1"/>
            <p:nvPr/>
          </p:nvSpPr>
          <p:spPr>
            <a:xfrm>
              <a:off x="10156461" y="5391909"/>
              <a:ext cx="1792803" cy="369332"/>
            </a:xfrm>
            <a:prstGeom prst="rect">
              <a:avLst/>
            </a:prstGeom>
            <a:noFill/>
          </p:spPr>
          <p:txBody>
            <a:bodyPr wrap="square" rtlCol="0">
              <a:spAutoFit/>
            </a:bodyPr>
            <a:lstStyle/>
            <a:p>
              <a:pPr algn="l">
                <a:spcBef>
                  <a:spcPts val="1000"/>
                </a:spcBef>
                <a:spcAft>
                  <a:spcPts val="600"/>
                </a:spcAft>
              </a:pPr>
              <a:r>
                <a:rPr lang="en-US"/>
                <a:t>Material Type</a:t>
              </a:r>
            </a:p>
          </p:txBody>
        </p:sp>
        <p:pic>
          <p:nvPicPr>
            <p:cNvPr id="46" name="Graphic 45" descr="Windy with solid fill">
              <a:extLst>
                <a:ext uri="{FF2B5EF4-FFF2-40B4-BE49-F238E27FC236}">
                  <a16:creationId xmlns:a16="http://schemas.microsoft.com/office/drawing/2014/main" id="{ACFFA3D2-1538-DFD4-73C5-AC1547C80826}"/>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275359" y="5934331"/>
              <a:ext cx="914400" cy="914400"/>
            </a:xfrm>
            <a:prstGeom prst="rect">
              <a:avLst/>
            </a:prstGeom>
          </p:spPr>
        </p:pic>
        <p:sp>
          <p:nvSpPr>
            <p:cNvPr id="47" name="TextBox 46">
              <a:extLst>
                <a:ext uri="{FF2B5EF4-FFF2-40B4-BE49-F238E27FC236}">
                  <a16:creationId xmlns:a16="http://schemas.microsoft.com/office/drawing/2014/main" id="{07247789-7AD5-8E8C-ED5A-715EA2056523}"/>
                </a:ext>
              </a:extLst>
            </p:cNvPr>
            <p:cNvSpPr txBox="1"/>
            <p:nvPr/>
          </p:nvSpPr>
          <p:spPr>
            <a:xfrm>
              <a:off x="10189759" y="6206865"/>
              <a:ext cx="1792803" cy="369332"/>
            </a:xfrm>
            <a:prstGeom prst="rect">
              <a:avLst/>
            </a:prstGeom>
            <a:noFill/>
          </p:spPr>
          <p:txBody>
            <a:bodyPr wrap="square" rtlCol="0">
              <a:spAutoFit/>
            </a:bodyPr>
            <a:lstStyle/>
            <a:p>
              <a:pPr algn="l">
                <a:spcBef>
                  <a:spcPts val="1000"/>
                </a:spcBef>
                <a:spcAft>
                  <a:spcPts val="600"/>
                </a:spcAft>
              </a:pPr>
              <a:r>
                <a:rPr lang="en-US"/>
                <a:t>Wind Speed</a:t>
              </a:r>
            </a:p>
          </p:txBody>
        </p:sp>
      </p:grpSp>
      <p:cxnSp>
        <p:nvCxnSpPr>
          <p:cNvPr id="16" name="Straight Arrow Connector 15">
            <a:extLst>
              <a:ext uri="{FF2B5EF4-FFF2-40B4-BE49-F238E27FC236}">
                <a16:creationId xmlns:a16="http://schemas.microsoft.com/office/drawing/2014/main" id="{E70558D7-0FAD-FCDE-26ED-BF39D9BFF2A4}"/>
              </a:ext>
            </a:extLst>
          </p:cNvPr>
          <p:cNvCxnSpPr/>
          <p:nvPr/>
        </p:nvCxnSpPr>
        <p:spPr>
          <a:xfrm>
            <a:off x="4222594" y="3429000"/>
            <a:ext cx="1241503" cy="0"/>
          </a:xfrm>
          <a:prstGeom prst="straightConnector1">
            <a:avLst/>
          </a:prstGeom>
          <a:ln w="76200">
            <a:prstDash val="sysDash"/>
            <a:tailEnd type="triangle"/>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60372E97-6BBD-7914-A01A-16657D88BF48}"/>
              </a:ext>
            </a:extLst>
          </p:cNvPr>
          <p:cNvPicPr>
            <a:picLocks noChangeAspect="1"/>
          </p:cNvPicPr>
          <p:nvPr/>
        </p:nvPicPr>
        <p:blipFill>
          <a:blip r:embed="rId11"/>
          <a:stretch>
            <a:fillRect/>
          </a:stretch>
        </p:blipFill>
        <p:spPr>
          <a:xfrm>
            <a:off x="5501167" y="1616139"/>
            <a:ext cx="6465587" cy="3775769"/>
          </a:xfrm>
          <a:prstGeom prst="rect">
            <a:avLst/>
          </a:prstGeom>
        </p:spPr>
      </p:pic>
      <p:sp>
        <p:nvSpPr>
          <p:cNvPr id="23" name="TextBox 22">
            <a:extLst>
              <a:ext uri="{FF2B5EF4-FFF2-40B4-BE49-F238E27FC236}">
                <a16:creationId xmlns:a16="http://schemas.microsoft.com/office/drawing/2014/main" id="{BC1FD687-996B-785A-9357-32250BB2E60F}"/>
              </a:ext>
            </a:extLst>
          </p:cNvPr>
          <p:cNvSpPr txBox="1"/>
          <p:nvPr/>
        </p:nvSpPr>
        <p:spPr>
          <a:xfrm>
            <a:off x="4086303" y="6385856"/>
            <a:ext cx="8105697" cy="507831"/>
          </a:xfrm>
          <a:prstGeom prst="rect">
            <a:avLst/>
          </a:prstGeom>
          <a:noFill/>
        </p:spPr>
        <p:txBody>
          <a:bodyPr wrap="square" rtlCol="0">
            <a:spAutoFit/>
          </a:bodyPr>
          <a:lstStyle/>
          <a:p>
            <a:pPr algn="l">
              <a:spcBef>
                <a:spcPts val="1000"/>
              </a:spcBef>
              <a:spcAft>
                <a:spcPts val="600"/>
              </a:spcAft>
            </a:pPr>
            <a:r>
              <a:rPr lang="en-US" sz="900" dirty="0"/>
              <a:t>Event Sequence Diagram: Brian D. Ehrhart, Ethan S. Hecht, Myra L. Blaylock, Erin E. Carrier, Katrina M. </a:t>
            </a:r>
            <a:r>
              <a:rPr lang="en-US" sz="900" dirty="0" err="1"/>
              <a:t>Groth</a:t>
            </a:r>
            <a:r>
              <a:rPr lang="en-US" sz="900" dirty="0"/>
              <a:t>, and John T. Reynolds. Hydrogen Risk Assessment Models (</a:t>
            </a:r>
            <a:r>
              <a:rPr lang="en-US" sz="900" dirty="0" err="1"/>
              <a:t>HyRAM</a:t>
            </a:r>
            <a:r>
              <a:rPr lang="en-US" sz="900" dirty="0"/>
              <a:t>) Version 3.0 Technical Reference Manual. Technical Report SAND2020-10600, Sandia National Laboratories, September 2020.</a:t>
            </a:r>
          </a:p>
        </p:txBody>
      </p:sp>
      <p:sp>
        <p:nvSpPr>
          <p:cNvPr id="25" name="Slide Number Placeholder 1">
            <a:extLst>
              <a:ext uri="{FF2B5EF4-FFF2-40B4-BE49-F238E27FC236}">
                <a16:creationId xmlns:a16="http://schemas.microsoft.com/office/drawing/2014/main" id="{A774012D-D4FE-D0E7-E1FD-24F8BE0186E6}"/>
              </a:ext>
            </a:extLst>
          </p:cNvPr>
          <p:cNvSpPr txBox="1">
            <a:spLocks/>
          </p:cNvSpPr>
          <p:nvPr/>
        </p:nvSpPr>
        <p:spPr>
          <a:xfrm>
            <a:off x="11807726" y="6670548"/>
            <a:ext cx="485874" cy="219174"/>
          </a:xfrm>
          <a:prstGeom prst="rect">
            <a:avLst/>
          </a:prstGeom>
        </p:spPr>
        <p:txBody>
          <a:bodyPr vert="horz" lIns="0" tIns="0" rIns="0" bIns="0" rtlCol="0">
            <a:normAutofit/>
          </a:bodyPr>
          <a:lstStyle>
            <a:lvl1pPr marL="228600" indent="-228600" algn="l" defTabSz="914400" rtl="0" eaLnBrk="1" latinLnBrk="0" hangingPunct="1">
              <a:lnSpc>
                <a:spcPct val="100000"/>
              </a:lnSpc>
              <a:spcBef>
                <a:spcPts val="60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chemeClr val="accent1"/>
              </a:buClr>
              <a:buFont typeface="Wingdings"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chemeClr val="accent1"/>
              </a:buClr>
              <a:buFont typeface="Apple Symbols" panose="02000000000000000000" pitchFamily="2" charset="-79"/>
              <a:buChar char="⎼"/>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chemeClr val="accent1"/>
              </a:buClr>
              <a:buFont typeface="Courier New" panose="02070309020205020404" pitchFamily="49" charset="0"/>
              <a:buChar char="o"/>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fld id="{6FB6B91F-BB11-E946-B7F6-1372EDB8DEC1}" type="slidenum">
              <a:rPr lang="en-US" sz="1000" smtClean="0">
                <a:solidFill>
                  <a:schemeClr val="accent1"/>
                </a:solidFill>
                <a:latin typeface="Exo 2 Semi Bold" panose="00000700000000000000" pitchFamily="2" charset="0"/>
              </a:rPr>
              <a:pPr marL="0" indent="0">
                <a:buNone/>
              </a:pPr>
              <a:t>15</a:t>
            </a:fld>
            <a:endParaRPr lang="en-US" sz="1000" dirty="0">
              <a:solidFill>
                <a:schemeClr val="accent1"/>
              </a:solidFill>
              <a:latin typeface="Exo 2 Semi Bold" panose="00000700000000000000" pitchFamily="2" charset="0"/>
            </a:endParaRPr>
          </a:p>
        </p:txBody>
      </p:sp>
    </p:spTree>
    <p:extLst>
      <p:ext uri="{BB962C8B-B14F-4D97-AF65-F5344CB8AC3E}">
        <p14:creationId xmlns:p14="http://schemas.microsoft.com/office/powerpoint/2010/main" val="4174044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2.70833E-6 2.96296E-6 L -0.70716 0.00324 " pathEditMode="relative" rAng="0" ptsTypes="AA">
                                      <p:cBhvr>
                                        <p:cTn id="6" dur="2000" fill="hold"/>
                                        <p:tgtEl>
                                          <p:spTgt spid="7"/>
                                        </p:tgtEl>
                                        <p:attrNameLst>
                                          <p:attrName>ppt_x</p:attrName>
                                          <p:attrName>ppt_y</p:attrName>
                                        </p:attrNameLst>
                                      </p:cBhvr>
                                      <p:rCtr x="-35365" y="162"/>
                                    </p:animMotion>
                                  </p:childTnLst>
                                </p:cTn>
                              </p:par>
                            </p:childTnLst>
                          </p:cTn>
                        </p:par>
                        <p:par>
                          <p:cTn id="7" fill="hold">
                            <p:stCondLst>
                              <p:cond delay="2000"/>
                            </p:stCondLst>
                            <p:childTnLst>
                              <p:par>
                                <p:cTn id="8" presetID="22" presetClass="entr" presetSubtype="8" fill="hold" nodeType="after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500"/>
                                        <p:tgtEl>
                                          <p:spTgt spid="16"/>
                                        </p:tgtEl>
                                      </p:cBhvr>
                                    </p:animEffect>
                                  </p:childTnLst>
                                </p:cTn>
                              </p:par>
                            </p:childTnLst>
                          </p:cTn>
                        </p:par>
                        <p:par>
                          <p:cTn id="11" fill="hold">
                            <p:stCondLst>
                              <p:cond delay="2500"/>
                            </p:stCondLst>
                            <p:childTnLst>
                              <p:par>
                                <p:cTn id="12" presetID="10" presetClass="entr" presetSubtype="0" fill="hold" nodeType="after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1743D-FA21-E749-EF5F-7BFE071B7B5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A482DEC-58DC-D28D-3DED-24862C20E1C2}"/>
              </a:ext>
            </a:extLst>
          </p:cNvPr>
          <p:cNvSpPr>
            <a:spLocks noGrp="1"/>
          </p:cNvSpPr>
          <p:nvPr>
            <p:ph type="title"/>
          </p:nvPr>
        </p:nvSpPr>
        <p:spPr>
          <a:xfrm>
            <a:off x="367254" y="228600"/>
            <a:ext cx="10224545" cy="685800"/>
          </a:xfrm>
        </p:spPr>
        <p:txBody>
          <a:bodyPr/>
          <a:lstStyle/>
          <a:p>
            <a:r>
              <a:rPr lang="en-US"/>
              <a:t>Studies since the 1960s show that</a:t>
            </a:r>
            <a:br>
              <a:rPr lang="en-US"/>
            </a:br>
            <a:r>
              <a:rPr lang="en-US"/>
              <a:t>liquid hydrogen pooling is more likely to occur when:</a:t>
            </a:r>
          </a:p>
        </p:txBody>
      </p:sp>
      <p:pic>
        <p:nvPicPr>
          <p:cNvPr id="8" name="Picture 7">
            <a:extLst>
              <a:ext uri="{FF2B5EF4-FFF2-40B4-BE49-F238E27FC236}">
                <a16:creationId xmlns:a16="http://schemas.microsoft.com/office/drawing/2014/main" id="{2C5F77B9-27AA-318E-939A-FFBE9CF2EA4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146536" y="0"/>
            <a:ext cx="1045464" cy="1941576"/>
          </a:xfrm>
          <a:prstGeom prst="rect">
            <a:avLst/>
          </a:prstGeom>
        </p:spPr>
      </p:pic>
      <p:sp>
        <p:nvSpPr>
          <p:cNvPr id="15" name="TextBox 14">
            <a:extLst>
              <a:ext uri="{FF2B5EF4-FFF2-40B4-BE49-F238E27FC236}">
                <a16:creationId xmlns:a16="http://schemas.microsoft.com/office/drawing/2014/main" id="{146CFBEA-744A-648C-7B6A-F11D6374A9B8}"/>
              </a:ext>
            </a:extLst>
          </p:cNvPr>
          <p:cNvSpPr txBox="1"/>
          <p:nvPr/>
        </p:nvSpPr>
        <p:spPr>
          <a:xfrm>
            <a:off x="3336219" y="1706072"/>
            <a:ext cx="4527201" cy="369332"/>
          </a:xfrm>
          <a:prstGeom prst="rect">
            <a:avLst/>
          </a:prstGeom>
          <a:noFill/>
        </p:spPr>
        <p:txBody>
          <a:bodyPr wrap="none" rtlCol="0">
            <a:spAutoFit/>
          </a:bodyPr>
          <a:lstStyle/>
          <a:p>
            <a:pPr algn="l">
              <a:spcBef>
                <a:spcPts val="1000"/>
              </a:spcBef>
              <a:spcAft>
                <a:spcPts val="600"/>
              </a:spcAft>
            </a:pPr>
            <a:r>
              <a:rPr lang="en-US">
                <a:solidFill>
                  <a:schemeClr val="accent1">
                    <a:lumMod val="50000"/>
                  </a:schemeClr>
                </a:solidFill>
              </a:rPr>
              <a:t>Spill Flowrate and duration are sufficient</a:t>
            </a:r>
          </a:p>
        </p:txBody>
      </p:sp>
      <p:pic>
        <p:nvPicPr>
          <p:cNvPr id="17" name="Graphic 16" descr="Watering pot with solid fill">
            <a:extLst>
              <a:ext uri="{FF2B5EF4-FFF2-40B4-BE49-F238E27FC236}">
                <a16:creationId xmlns:a16="http://schemas.microsoft.com/office/drawing/2014/main" id="{1FCBDAA0-FBE9-B40F-B163-71DA6F89F08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506858" y="1373761"/>
            <a:ext cx="914400" cy="914400"/>
          </a:xfrm>
          <a:prstGeom prst="rect">
            <a:avLst/>
          </a:prstGeom>
        </p:spPr>
      </p:pic>
      <p:pic>
        <p:nvPicPr>
          <p:cNvPr id="30" name="Graphic 29" descr="Stopwatch 75% with solid fill">
            <a:extLst>
              <a:ext uri="{FF2B5EF4-FFF2-40B4-BE49-F238E27FC236}">
                <a16:creationId xmlns:a16="http://schemas.microsoft.com/office/drawing/2014/main" id="{A9D024BE-CD3D-3E5B-35D9-38C092D864C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92458" y="1373761"/>
            <a:ext cx="914400" cy="914400"/>
          </a:xfrm>
          <a:prstGeom prst="rect">
            <a:avLst/>
          </a:prstGeom>
        </p:spPr>
      </p:pic>
      <p:pic>
        <p:nvPicPr>
          <p:cNvPr id="33" name="Graphic 32" descr="Packing Box Open outline">
            <a:extLst>
              <a:ext uri="{FF2B5EF4-FFF2-40B4-BE49-F238E27FC236}">
                <a16:creationId xmlns:a16="http://schemas.microsoft.com/office/drawing/2014/main" id="{A0AD9D3E-E1F2-8CDC-3AAC-7B4BECABE99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445406" y="2628403"/>
            <a:ext cx="914400" cy="914400"/>
          </a:xfrm>
          <a:prstGeom prst="rect">
            <a:avLst/>
          </a:prstGeom>
        </p:spPr>
      </p:pic>
      <p:sp>
        <p:nvSpPr>
          <p:cNvPr id="34" name="TextBox 33">
            <a:extLst>
              <a:ext uri="{FF2B5EF4-FFF2-40B4-BE49-F238E27FC236}">
                <a16:creationId xmlns:a16="http://schemas.microsoft.com/office/drawing/2014/main" id="{F57B542A-3BCF-8E43-1D8A-D9082A1D0539}"/>
              </a:ext>
            </a:extLst>
          </p:cNvPr>
          <p:cNvSpPr txBox="1"/>
          <p:nvPr/>
        </p:nvSpPr>
        <p:spPr>
          <a:xfrm>
            <a:off x="3421258" y="2872754"/>
            <a:ext cx="6705682" cy="369332"/>
          </a:xfrm>
          <a:prstGeom prst="rect">
            <a:avLst/>
          </a:prstGeom>
          <a:noFill/>
        </p:spPr>
        <p:txBody>
          <a:bodyPr wrap="none" rtlCol="0">
            <a:spAutoFit/>
          </a:bodyPr>
          <a:lstStyle/>
          <a:p>
            <a:pPr algn="l">
              <a:spcBef>
                <a:spcPts val="1000"/>
              </a:spcBef>
              <a:spcAft>
                <a:spcPts val="600"/>
              </a:spcAft>
            </a:pPr>
            <a:r>
              <a:rPr lang="en-US" dirty="0">
                <a:solidFill>
                  <a:schemeClr val="accent1">
                    <a:lumMod val="50000"/>
                  </a:schemeClr>
                </a:solidFill>
              </a:rPr>
              <a:t>The spill occurs in a confined volume and close to the surface</a:t>
            </a:r>
          </a:p>
        </p:txBody>
      </p:sp>
      <p:pic>
        <p:nvPicPr>
          <p:cNvPr id="36" name="Graphic 35" descr="Ruler with solid fill">
            <a:extLst>
              <a:ext uri="{FF2B5EF4-FFF2-40B4-BE49-F238E27FC236}">
                <a16:creationId xmlns:a16="http://schemas.microsoft.com/office/drawing/2014/main" id="{5522E382-9F39-8129-A984-A67694C3B45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469554" y="2628403"/>
            <a:ext cx="914400" cy="914400"/>
          </a:xfrm>
          <a:prstGeom prst="rect">
            <a:avLst/>
          </a:prstGeom>
        </p:spPr>
      </p:pic>
      <p:sp>
        <p:nvSpPr>
          <p:cNvPr id="40" name="TextBox 39">
            <a:extLst>
              <a:ext uri="{FF2B5EF4-FFF2-40B4-BE49-F238E27FC236}">
                <a16:creationId xmlns:a16="http://schemas.microsoft.com/office/drawing/2014/main" id="{CC3CB85C-3B0F-8F73-E2BF-599FAB9A006A}"/>
              </a:ext>
            </a:extLst>
          </p:cNvPr>
          <p:cNvSpPr txBox="1"/>
          <p:nvPr/>
        </p:nvSpPr>
        <p:spPr>
          <a:xfrm>
            <a:off x="3421258" y="4124419"/>
            <a:ext cx="5793215" cy="369332"/>
          </a:xfrm>
          <a:prstGeom prst="rect">
            <a:avLst/>
          </a:prstGeom>
          <a:noFill/>
        </p:spPr>
        <p:txBody>
          <a:bodyPr wrap="square" rtlCol="0">
            <a:spAutoFit/>
          </a:bodyPr>
          <a:lstStyle/>
          <a:p>
            <a:pPr algn="l">
              <a:spcBef>
                <a:spcPts val="1000"/>
              </a:spcBef>
              <a:spcAft>
                <a:spcPts val="600"/>
              </a:spcAft>
            </a:pPr>
            <a:r>
              <a:rPr lang="en-US">
                <a:solidFill>
                  <a:schemeClr val="accent1">
                    <a:lumMod val="50000"/>
                  </a:schemeClr>
                </a:solidFill>
              </a:rPr>
              <a:t>The spill is vertically down and wind speed is low</a:t>
            </a:r>
          </a:p>
        </p:txBody>
      </p:sp>
      <p:sp>
        <p:nvSpPr>
          <p:cNvPr id="44" name="TextBox 43">
            <a:extLst>
              <a:ext uri="{FF2B5EF4-FFF2-40B4-BE49-F238E27FC236}">
                <a16:creationId xmlns:a16="http://schemas.microsoft.com/office/drawing/2014/main" id="{AC18F4AF-CC9A-24DE-3864-6035603DD9E2}"/>
              </a:ext>
            </a:extLst>
          </p:cNvPr>
          <p:cNvSpPr txBox="1"/>
          <p:nvPr/>
        </p:nvSpPr>
        <p:spPr>
          <a:xfrm>
            <a:off x="3422976" y="5229388"/>
            <a:ext cx="8880888" cy="646331"/>
          </a:xfrm>
          <a:prstGeom prst="rect">
            <a:avLst/>
          </a:prstGeom>
          <a:noFill/>
        </p:spPr>
        <p:txBody>
          <a:bodyPr wrap="square" rtlCol="0">
            <a:spAutoFit/>
          </a:bodyPr>
          <a:lstStyle/>
          <a:p>
            <a:pPr algn="l">
              <a:spcBef>
                <a:spcPts val="1000"/>
              </a:spcBef>
              <a:spcAft>
                <a:spcPts val="600"/>
              </a:spcAft>
            </a:pPr>
            <a:r>
              <a:rPr lang="en-US">
                <a:solidFill>
                  <a:schemeClr val="accent1">
                    <a:lumMod val="50000"/>
                  </a:schemeClr>
                </a:solidFill>
              </a:rPr>
              <a:t>Surface material has low heat capacity (sand, metal) and/or low thermal conductivity (insulators)</a:t>
            </a:r>
          </a:p>
        </p:txBody>
      </p:sp>
      <p:pic>
        <p:nvPicPr>
          <p:cNvPr id="46" name="Graphic 45" descr="Windy with solid fill">
            <a:extLst>
              <a:ext uri="{FF2B5EF4-FFF2-40B4-BE49-F238E27FC236}">
                <a16:creationId xmlns:a16="http://schemas.microsoft.com/office/drawing/2014/main" id="{05E8B9A1-93FF-1A4A-04CE-C4CE1123790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210881" y="6873219"/>
            <a:ext cx="914400" cy="914400"/>
          </a:xfrm>
          <a:prstGeom prst="rect">
            <a:avLst/>
          </a:prstGeom>
        </p:spPr>
      </p:pic>
      <p:pic>
        <p:nvPicPr>
          <p:cNvPr id="9" name="Graphic 8" descr="Windy with solid fill">
            <a:extLst>
              <a:ext uri="{FF2B5EF4-FFF2-40B4-BE49-F238E27FC236}">
                <a16:creationId xmlns:a16="http://schemas.microsoft.com/office/drawing/2014/main" id="{0286854C-09B3-EAB2-3909-DC2ADBA2DD5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531006" y="3953660"/>
            <a:ext cx="914400" cy="914400"/>
          </a:xfrm>
          <a:prstGeom prst="rect">
            <a:avLst/>
          </a:prstGeom>
        </p:spPr>
      </p:pic>
      <p:pic>
        <p:nvPicPr>
          <p:cNvPr id="25" name="Graphic 24" descr="Arrow Down with solid fill">
            <a:extLst>
              <a:ext uri="{FF2B5EF4-FFF2-40B4-BE49-F238E27FC236}">
                <a16:creationId xmlns:a16="http://schemas.microsoft.com/office/drawing/2014/main" id="{E319E941-E412-DD01-6115-E226F5497C47}"/>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445406" y="3953660"/>
            <a:ext cx="914400" cy="914400"/>
          </a:xfrm>
          <a:prstGeom prst="rect">
            <a:avLst/>
          </a:prstGeom>
        </p:spPr>
      </p:pic>
      <p:pic>
        <p:nvPicPr>
          <p:cNvPr id="27" name="Graphic 26" descr="High temperature outline">
            <a:extLst>
              <a:ext uri="{FF2B5EF4-FFF2-40B4-BE49-F238E27FC236}">
                <a16:creationId xmlns:a16="http://schemas.microsoft.com/office/drawing/2014/main" id="{05E09AB1-E749-F098-A0E4-F7313D100511}"/>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2077336" y="5090762"/>
            <a:ext cx="914400" cy="914400"/>
          </a:xfrm>
          <a:prstGeom prst="rect">
            <a:avLst/>
          </a:prstGeom>
        </p:spPr>
      </p:pic>
      <p:sp>
        <p:nvSpPr>
          <p:cNvPr id="3" name="Slide Number Placeholder 1">
            <a:extLst>
              <a:ext uri="{FF2B5EF4-FFF2-40B4-BE49-F238E27FC236}">
                <a16:creationId xmlns:a16="http://schemas.microsoft.com/office/drawing/2014/main" id="{1812679E-E798-6F85-88ED-CEAF6603FF22}"/>
              </a:ext>
            </a:extLst>
          </p:cNvPr>
          <p:cNvSpPr txBox="1">
            <a:spLocks/>
          </p:cNvSpPr>
          <p:nvPr/>
        </p:nvSpPr>
        <p:spPr>
          <a:xfrm>
            <a:off x="11807726" y="6670548"/>
            <a:ext cx="485874" cy="219174"/>
          </a:xfrm>
          <a:prstGeom prst="rect">
            <a:avLst/>
          </a:prstGeom>
        </p:spPr>
        <p:txBody>
          <a:bodyPr vert="horz" lIns="0" tIns="0" rIns="0" bIns="0" rtlCol="0">
            <a:normAutofit/>
          </a:bodyPr>
          <a:lstStyle>
            <a:lvl1pPr marL="228600" indent="-228600" algn="l" defTabSz="914400" rtl="0" eaLnBrk="1" latinLnBrk="0" hangingPunct="1">
              <a:lnSpc>
                <a:spcPct val="100000"/>
              </a:lnSpc>
              <a:spcBef>
                <a:spcPts val="600"/>
              </a:spcBef>
              <a:spcAft>
                <a:spcPts val="600"/>
              </a:spcAft>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chemeClr val="accent1"/>
              </a:buClr>
              <a:buFont typeface="Wingdings" pitchFamily="2"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chemeClr val="accent1"/>
              </a:buClr>
              <a:buFont typeface="Apple Symbols" panose="02000000000000000000" pitchFamily="2" charset="-79"/>
              <a:buChar char="⎼"/>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chemeClr val="accent1"/>
              </a:buClr>
              <a:buFont typeface="Courier New" panose="02070309020205020404" pitchFamily="49" charset="0"/>
              <a:buChar char="o"/>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fld id="{6FB6B91F-BB11-E946-B7F6-1372EDB8DEC1}" type="slidenum">
              <a:rPr lang="en-US" sz="1000" smtClean="0">
                <a:solidFill>
                  <a:schemeClr val="accent1"/>
                </a:solidFill>
                <a:latin typeface="Exo 2 Semi Bold" panose="00000700000000000000" pitchFamily="2" charset="0"/>
              </a:rPr>
              <a:pPr marL="0" indent="0">
                <a:buNone/>
              </a:pPr>
              <a:t>16</a:t>
            </a:fld>
            <a:endParaRPr lang="en-US" sz="1000" dirty="0">
              <a:solidFill>
                <a:schemeClr val="accent1"/>
              </a:solidFill>
              <a:latin typeface="Exo 2 Semi Bold" panose="00000700000000000000" pitchFamily="2" charset="0"/>
            </a:endParaRPr>
          </a:p>
        </p:txBody>
      </p:sp>
    </p:spTree>
    <p:extLst>
      <p:ext uri="{BB962C8B-B14F-4D97-AF65-F5344CB8AC3E}">
        <p14:creationId xmlns:p14="http://schemas.microsoft.com/office/powerpoint/2010/main" val="1658307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fade">
                                      <p:cBhvr>
                                        <p:cTn id="20" dur="500"/>
                                        <p:tgtEl>
                                          <p:spTgt spid="36"/>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fade">
                                      <p:cBhvr>
                                        <p:cTn id="24" dur="500"/>
                                        <p:tgtEl>
                                          <p:spTgt spid="33"/>
                                        </p:tgtEl>
                                      </p:cBhvr>
                                    </p:animEffect>
                                  </p:childTnLst>
                                </p:cTn>
                              </p:par>
                            </p:childTnLst>
                          </p:cTn>
                        </p:par>
                        <p:par>
                          <p:cTn id="25" fill="hold">
                            <p:stCondLst>
                              <p:cond delay="1000"/>
                            </p:stCondLst>
                            <p:childTnLst>
                              <p:par>
                                <p:cTn id="26" presetID="10" presetClass="entr" presetSubtype="0" fill="hold" grpId="0" nodeType="after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500"/>
                                        <p:tgtEl>
                                          <p:spTgt spid="3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par>
                          <p:cTn id="38" fill="hold">
                            <p:stCondLst>
                              <p:cond delay="1000"/>
                            </p:stCondLst>
                            <p:childTnLst>
                              <p:par>
                                <p:cTn id="39" presetID="10" presetClass="entr" presetSubtype="0" fill="hold" grpId="0" nodeType="after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fade">
                                      <p:cBhvr>
                                        <p:cTn id="41" dur="500"/>
                                        <p:tgtEl>
                                          <p:spTgt spid="40"/>
                                        </p:tgtEl>
                                      </p:cBhvr>
                                    </p:animEffect>
                                  </p:childTnLst>
                                </p:cTn>
                              </p:par>
                            </p:childTnLst>
                          </p:cTn>
                        </p:par>
                        <p:par>
                          <p:cTn id="42" fill="hold">
                            <p:stCondLst>
                              <p:cond delay="2000"/>
                            </p:stCondLst>
                            <p:childTnLst>
                              <p:par>
                                <p:cTn id="43" presetID="10" presetClass="entr" presetSubtype="0" fill="hold" nodeType="afterEffect">
                                  <p:stCondLst>
                                    <p:cond delay="0"/>
                                  </p:stCondLst>
                                  <p:childTnLst>
                                    <p:set>
                                      <p:cBhvr>
                                        <p:cTn id="44" dur="1" fill="hold">
                                          <p:stCondLst>
                                            <p:cond delay="0"/>
                                          </p:stCondLst>
                                        </p:cTn>
                                        <p:tgtEl>
                                          <p:spTgt spid="46"/>
                                        </p:tgtEl>
                                        <p:attrNameLst>
                                          <p:attrName>style.visibility</p:attrName>
                                        </p:attrNameLst>
                                      </p:cBhvr>
                                      <p:to>
                                        <p:strVal val="visible"/>
                                      </p:to>
                                    </p:set>
                                    <p:animEffect transition="in" filter="fade">
                                      <p:cBhvr>
                                        <p:cTn id="45" dur="500"/>
                                        <p:tgtEl>
                                          <p:spTgt spid="4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7"/>
                                        </p:tgtEl>
                                        <p:attrNameLst>
                                          <p:attrName>style.visibility</p:attrName>
                                        </p:attrNameLst>
                                      </p:cBhvr>
                                      <p:to>
                                        <p:strVal val="visible"/>
                                      </p:to>
                                    </p:set>
                                    <p:animEffect transition="in" filter="fade">
                                      <p:cBhvr>
                                        <p:cTn id="50" dur="500"/>
                                        <p:tgtEl>
                                          <p:spTgt spid="27"/>
                                        </p:tgtEl>
                                      </p:cBhvr>
                                    </p:animEffect>
                                  </p:childTnLst>
                                </p:cTn>
                              </p:par>
                            </p:childTnLst>
                          </p:cTn>
                        </p:par>
                        <p:par>
                          <p:cTn id="51" fill="hold">
                            <p:stCondLst>
                              <p:cond delay="500"/>
                            </p:stCondLst>
                            <p:childTnLst>
                              <p:par>
                                <p:cTn id="52" presetID="10" presetClass="entr" presetSubtype="0" fill="hold" grpId="0" nodeType="afterEffect">
                                  <p:stCondLst>
                                    <p:cond delay="0"/>
                                  </p:stCondLst>
                                  <p:childTnLst>
                                    <p:set>
                                      <p:cBhvr>
                                        <p:cTn id="53" dur="1" fill="hold">
                                          <p:stCondLst>
                                            <p:cond delay="0"/>
                                          </p:stCondLst>
                                        </p:cTn>
                                        <p:tgtEl>
                                          <p:spTgt spid="44"/>
                                        </p:tgtEl>
                                        <p:attrNameLst>
                                          <p:attrName>style.visibility</p:attrName>
                                        </p:attrNameLst>
                                      </p:cBhvr>
                                      <p:to>
                                        <p:strVal val="visible"/>
                                      </p:to>
                                    </p:set>
                                    <p:animEffect transition="in" filter="fade">
                                      <p:cBhvr>
                                        <p:cTn id="54"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4" grpId="0"/>
      <p:bldP spid="40" grpId="0"/>
      <p:bldP spid="4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46F6C-C824-3123-643F-C0756282BEC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E982EBD-3773-18DC-3251-FC71CB1AAFD4}"/>
              </a:ext>
            </a:extLst>
          </p:cNvPr>
          <p:cNvSpPr>
            <a:spLocks noGrp="1"/>
          </p:cNvSpPr>
          <p:nvPr>
            <p:ph type="ctrTitle"/>
          </p:nvPr>
        </p:nvSpPr>
        <p:spPr/>
        <p:txBody>
          <a:bodyPr/>
          <a:lstStyle/>
          <a:p>
            <a:br>
              <a:rPr lang="en-US"/>
            </a:br>
            <a:br>
              <a:rPr lang="en-US"/>
            </a:br>
            <a:r>
              <a:rPr lang="en-US"/>
              <a:t>Thank you!</a:t>
            </a:r>
            <a:br>
              <a:rPr lang="en-US"/>
            </a:br>
            <a:br>
              <a:rPr lang="en-US"/>
            </a:br>
            <a:endParaRPr lang="en-US"/>
          </a:p>
        </p:txBody>
      </p:sp>
      <p:sp>
        <p:nvSpPr>
          <p:cNvPr id="2" name="Slide Number Placeholder 1">
            <a:extLst>
              <a:ext uri="{FF2B5EF4-FFF2-40B4-BE49-F238E27FC236}">
                <a16:creationId xmlns:a16="http://schemas.microsoft.com/office/drawing/2014/main" id="{5E0D144B-2657-C303-EC41-19AD3305CE55}"/>
              </a:ext>
            </a:extLst>
          </p:cNvPr>
          <p:cNvSpPr>
            <a:spLocks noGrp="1"/>
          </p:cNvSpPr>
          <p:nvPr>
            <p:ph type="sldNum" sz="quarter" idx="4"/>
          </p:nvPr>
        </p:nvSpPr>
        <p:spPr/>
        <p:txBody>
          <a:bodyPr/>
          <a:lstStyle/>
          <a:p>
            <a:fld id="{6FB6B91F-BB11-E946-B7F6-1372EDB8DEC1}" type="slidenum">
              <a:rPr lang="en-US" smtClean="0"/>
              <a:pPr/>
              <a:t>17</a:t>
            </a:fld>
            <a:endParaRPr lang="en-US"/>
          </a:p>
        </p:txBody>
      </p:sp>
      <p:sp>
        <p:nvSpPr>
          <p:cNvPr id="8" name="TextBox 7">
            <a:extLst>
              <a:ext uri="{FF2B5EF4-FFF2-40B4-BE49-F238E27FC236}">
                <a16:creationId xmlns:a16="http://schemas.microsoft.com/office/drawing/2014/main" id="{58A4B8FD-8737-9267-1B5E-98090624C664}"/>
              </a:ext>
            </a:extLst>
          </p:cNvPr>
          <p:cNvSpPr txBox="1"/>
          <p:nvPr/>
        </p:nvSpPr>
        <p:spPr>
          <a:xfrm>
            <a:off x="3360234" y="4150432"/>
            <a:ext cx="6185975" cy="1200329"/>
          </a:xfrm>
          <a:prstGeom prst="rect">
            <a:avLst/>
          </a:prstGeom>
          <a:solidFill>
            <a:schemeClr val="bg1"/>
          </a:solidFill>
          <a:ln w="57150">
            <a:solidFill>
              <a:schemeClr val="accent1"/>
            </a:solidFill>
          </a:ln>
        </p:spPr>
        <p:txBody>
          <a:bodyPr wrap="square">
            <a:spAutoFit/>
          </a:bodyPr>
          <a:lstStyle/>
          <a:p>
            <a:pPr algn="ctr"/>
            <a:r>
              <a:rPr lang="en-US" dirty="0"/>
              <a:t>This material is based upon work supported by the U.S. Department of Energy, Office of Critical Minerals and Energy Innovation (CMEI), specifically the Alternative Fuels and Feedstocks Office (AFFO).</a:t>
            </a:r>
          </a:p>
        </p:txBody>
      </p:sp>
    </p:spTree>
    <p:extLst>
      <p:ext uri="{BB962C8B-B14F-4D97-AF65-F5344CB8AC3E}">
        <p14:creationId xmlns:p14="http://schemas.microsoft.com/office/powerpoint/2010/main" val="673741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F549E-874C-B323-5C48-542AF63ACC8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4026E40-25D3-33BE-E1C4-AD60F3F15958}"/>
              </a:ext>
            </a:extLst>
          </p:cNvPr>
          <p:cNvSpPr>
            <a:spLocks noGrp="1"/>
          </p:cNvSpPr>
          <p:nvPr>
            <p:ph type="ctrTitle"/>
          </p:nvPr>
        </p:nvSpPr>
        <p:spPr/>
        <p:txBody>
          <a:bodyPr/>
          <a:lstStyle/>
          <a:p>
            <a:br>
              <a:rPr lang="en-US"/>
            </a:br>
            <a:br>
              <a:rPr lang="en-US"/>
            </a:br>
            <a:r>
              <a:rPr lang="en-US"/>
              <a:t>Thank you!</a:t>
            </a:r>
            <a:br>
              <a:rPr lang="en-US"/>
            </a:br>
            <a:br>
              <a:rPr lang="en-US"/>
            </a:br>
            <a:endParaRPr lang="en-US"/>
          </a:p>
        </p:txBody>
      </p:sp>
      <p:sp>
        <p:nvSpPr>
          <p:cNvPr id="2" name="Slide Number Placeholder 1">
            <a:extLst>
              <a:ext uri="{FF2B5EF4-FFF2-40B4-BE49-F238E27FC236}">
                <a16:creationId xmlns:a16="http://schemas.microsoft.com/office/drawing/2014/main" id="{1087B796-5E9E-683C-4F72-C910E1B7432C}"/>
              </a:ext>
            </a:extLst>
          </p:cNvPr>
          <p:cNvSpPr>
            <a:spLocks noGrp="1"/>
          </p:cNvSpPr>
          <p:nvPr>
            <p:ph type="sldNum" sz="quarter" idx="4"/>
          </p:nvPr>
        </p:nvSpPr>
        <p:spPr/>
        <p:txBody>
          <a:bodyPr/>
          <a:lstStyle/>
          <a:p>
            <a:fld id="{6FB6B91F-BB11-E946-B7F6-1372EDB8DEC1}" type="slidenum">
              <a:rPr lang="en-US" smtClean="0"/>
              <a:pPr/>
              <a:t>18</a:t>
            </a:fld>
            <a:endParaRPr lang="en-US"/>
          </a:p>
        </p:txBody>
      </p:sp>
      <p:sp>
        <p:nvSpPr>
          <p:cNvPr id="5" name="TextBox 4">
            <a:extLst>
              <a:ext uri="{FF2B5EF4-FFF2-40B4-BE49-F238E27FC236}">
                <a16:creationId xmlns:a16="http://schemas.microsoft.com/office/drawing/2014/main" id="{1A95A68B-9364-5AE5-6B60-1EA2E5D0F3D0}"/>
              </a:ext>
            </a:extLst>
          </p:cNvPr>
          <p:cNvSpPr txBox="1"/>
          <p:nvPr/>
        </p:nvSpPr>
        <p:spPr>
          <a:xfrm>
            <a:off x="1140904" y="1059120"/>
            <a:ext cx="10511882" cy="4739759"/>
          </a:xfrm>
          <a:prstGeom prst="irregularSeal1">
            <a:avLst/>
          </a:prstGeom>
          <a:solidFill>
            <a:schemeClr val="accent4"/>
          </a:solidFill>
        </p:spPr>
        <p:txBody>
          <a:bodyPr wrap="square" lIns="0" rIns="0" bIns="0" rtlCol="0">
            <a:spAutoFit/>
          </a:bodyPr>
          <a:lstStyle/>
          <a:p>
            <a:pPr algn="ctr">
              <a:spcBef>
                <a:spcPts val="1000"/>
              </a:spcBef>
              <a:spcAft>
                <a:spcPts val="600"/>
              </a:spcAft>
            </a:pPr>
            <a:r>
              <a:rPr lang="en-US" sz="1600" b="1" dirty="0">
                <a:solidFill>
                  <a:schemeClr val="bg1"/>
                </a:solidFill>
              </a:rPr>
              <a:t>Please check out Brian Ehrhart’s upcoming talk:</a:t>
            </a:r>
          </a:p>
          <a:p>
            <a:pPr algn="ctr">
              <a:spcBef>
                <a:spcPts val="1000"/>
              </a:spcBef>
              <a:spcAft>
                <a:spcPts val="600"/>
              </a:spcAft>
            </a:pPr>
            <a:r>
              <a:rPr lang="en-US" sz="1600" b="1" dirty="0">
                <a:solidFill>
                  <a:schemeClr val="bg1"/>
                </a:solidFill>
              </a:rPr>
              <a:t>“Hydrogen Contribution to Risk in Post-Crash Outcomes for Rail Locomotives” </a:t>
            </a:r>
          </a:p>
          <a:p>
            <a:pPr algn="ctr">
              <a:spcBef>
                <a:spcPts val="1000"/>
              </a:spcBef>
              <a:spcAft>
                <a:spcPts val="600"/>
              </a:spcAft>
            </a:pPr>
            <a:r>
              <a:rPr lang="en-US" sz="1600" b="1" dirty="0">
                <a:solidFill>
                  <a:schemeClr val="bg1"/>
                </a:solidFill>
              </a:rPr>
              <a:t>July 23</a:t>
            </a:r>
            <a:r>
              <a:rPr lang="en-US" sz="1600" b="1" baseline="30000" dirty="0">
                <a:solidFill>
                  <a:schemeClr val="bg1"/>
                </a:solidFill>
              </a:rPr>
              <a:t>rd</a:t>
            </a:r>
            <a:r>
              <a:rPr lang="en-US" sz="1600" b="1" dirty="0">
                <a:solidFill>
                  <a:schemeClr val="bg1"/>
                </a:solidFill>
              </a:rPr>
              <a:t> 10:00 – 11:30 Risk Assessment for Other Industries and Applications Session</a:t>
            </a:r>
          </a:p>
        </p:txBody>
      </p:sp>
    </p:spTree>
    <p:extLst>
      <p:ext uri="{BB962C8B-B14F-4D97-AF65-F5344CB8AC3E}">
        <p14:creationId xmlns:p14="http://schemas.microsoft.com/office/powerpoint/2010/main" val="2165729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E5048C70-105A-CA06-5118-F6A5F8597C36}"/>
              </a:ext>
            </a:extLst>
          </p:cNvPr>
          <p:cNvSpPr>
            <a:spLocks noGrp="1"/>
          </p:cNvSpPr>
          <p:nvPr>
            <p:ph type="sldNum" sz="quarter" idx="12"/>
          </p:nvPr>
        </p:nvSpPr>
        <p:spPr>
          <a:xfrm>
            <a:off x="11696699" y="6629400"/>
            <a:ext cx="495301" cy="2286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FB6B91F-BB11-E946-B7F6-1372EDB8DEC1}" type="slidenum">
              <a:rPr kumimoji="0" lang="en-US" sz="1000" b="1" i="0" u="none" strike="noStrike" kern="1200" cap="none" spc="0" normalizeH="0" baseline="0" noProof="0" smtClean="0">
                <a:ln>
                  <a:noFill/>
                </a:ln>
                <a:solidFill>
                  <a:srgbClr val="0075A9"/>
                </a:solidFill>
                <a:effectLst/>
                <a:uLnTx/>
                <a:uFillTx/>
                <a:latin typeface="Exo 2 Semi Bold" pitchFamily="2" charset="77"/>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en-US" sz="1000" b="1" i="0" u="none" strike="noStrike" kern="1200" cap="none" spc="0" normalizeH="0" baseline="0" noProof="0">
              <a:ln>
                <a:noFill/>
              </a:ln>
              <a:solidFill>
                <a:srgbClr val="0075A9"/>
              </a:solidFill>
              <a:effectLst/>
              <a:uLnTx/>
              <a:uFillTx/>
              <a:latin typeface="Exo 2 Semi Bold" pitchFamily="2" charset="77"/>
              <a:ea typeface="+mn-ea"/>
              <a:cs typeface="+mn-cs"/>
            </a:endParaRPr>
          </a:p>
        </p:txBody>
      </p:sp>
      <p:sp>
        <p:nvSpPr>
          <p:cNvPr id="2" name="Title 1">
            <a:extLst>
              <a:ext uri="{FF2B5EF4-FFF2-40B4-BE49-F238E27FC236}">
                <a16:creationId xmlns:a16="http://schemas.microsoft.com/office/drawing/2014/main" id="{810556B6-7656-0A49-BB19-6F454A66FC2B}"/>
              </a:ext>
            </a:extLst>
          </p:cNvPr>
          <p:cNvSpPr>
            <a:spLocks noGrp="1"/>
          </p:cNvSpPr>
          <p:nvPr>
            <p:ph type="title"/>
          </p:nvPr>
        </p:nvSpPr>
        <p:spPr>
          <a:xfrm>
            <a:off x="367254" y="228600"/>
            <a:ext cx="10224545" cy="685800"/>
          </a:xfrm>
        </p:spPr>
        <p:txBody>
          <a:bodyPr/>
          <a:lstStyle/>
          <a:p>
            <a:r>
              <a:rPr lang="en-US" sz="3500"/>
              <a:t>outline</a:t>
            </a:r>
          </a:p>
        </p:txBody>
      </p:sp>
      <p:graphicFrame>
        <p:nvGraphicFramePr>
          <p:cNvPr id="3" name="Diagram 2">
            <a:extLst>
              <a:ext uri="{FF2B5EF4-FFF2-40B4-BE49-F238E27FC236}">
                <a16:creationId xmlns:a16="http://schemas.microsoft.com/office/drawing/2014/main" id="{7347BCA8-01C9-5052-F19B-6ABB4572EE1E}"/>
              </a:ext>
            </a:extLst>
          </p:cNvPr>
          <p:cNvGraphicFramePr/>
          <p:nvPr>
            <p:extLst>
              <p:ext uri="{D42A27DB-BD31-4B8C-83A1-F6EECF244321}">
                <p14:modId xmlns:p14="http://schemas.microsoft.com/office/powerpoint/2010/main" val="3325119225"/>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6054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422CEC9-ECCA-2DE5-73E4-E08ABEB2BA87}"/>
              </a:ext>
            </a:extLst>
          </p:cNvPr>
          <p:cNvSpPr>
            <a:spLocks noGrp="1"/>
          </p:cNvSpPr>
          <p:nvPr>
            <p:ph type="sldNum" sz="quarter" idx="12"/>
          </p:nvPr>
        </p:nvSpPr>
        <p:spPr/>
        <p:txBody>
          <a:bodyPr/>
          <a:lstStyle/>
          <a:p>
            <a:fld id="{6FB6B91F-BB11-E946-B7F6-1372EDB8DEC1}" type="slidenum">
              <a:rPr lang="en-US" smtClean="0"/>
              <a:t>3</a:t>
            </a:fld>
            <a:endParaRPr lang="en-US"/>
          </a:p>
        </p:txBody>
      </p:sp>
      <p:pic>
        <p:nvPicPr>
          <p:cNvPr id="26" name="Picture 25">
            <a:extLst>
              <a:ext uri="{FF2B5EF4-FFF2-40B4-BE49-F238E27FC236}">
                <a16:creationId xmlns:a16="http://schemas.microsoft.com/office/drawing/2014/main" id="{F489BD67-E12D-3705-91D0-FEADE879567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146536" y="0"/>
            <a:ext cx="1045464" cy="1941576"/>
          </a:xfrm>
          <a:prstGeom prst="rect">
            <a:avLst/>
          </a:prstGeom>
        </p:spPr>
      </p:pic>
      <p:sp>
        <p:nvSpPr>
          <p:cNvPr id="4" name="Title 3">
            <a:extLst>
              <a:ext uri="{FF2B5EF4-FFF2-40B4-BE49-F238E27FC236}">
                <a16:creationId xmlns:a16="http://schemas.microsoft.com/office/drawing/2014/main" id="{D8CFBE34-E8C8-8694-DF10-83D87CDFC87E}"/>
              </a:ext>
            </a:extLst>
          </p:cNvPr>
          <p:cNvSpPr>
            <a:spLocks noGrp="1"/>
          </p:cNvSpPr>
          <p:nvPr>
            <p:ph type="title"/>
          </p:nvPr>
        </p:nvSpPr>
        <p:spPr>
          <a:xfrm>
            <a:off x="352324" y="632601"/>
            <a:ext cx="11121219" cy="676374"/>
          </a:xfrm>
        </p:spPr>
        <p:txBody>
          <a:bodyPr/>
          <a:lstStyle/>
          <a:p>
            <a:r>
              <a:rPr lang="en-US" dirty="0">
                <a:solidFill>
                  <a:schemeClr val="tx2"/>
                </a:solidFill>
              </a:rPr>
              <a:t>Hydrogen is typically stored in gaseous or liquid form</a:t>
            </a:r>
            <a:br>
              <a:rPr lang="en-US" dirty="0">
                <a:solidFill>
                  <a:schemeClr val="tx2"/>
                </a:solidFill>
              </a:rPr>
            </a:br>
            <a:r>
              <a:rPr lang="en-US" sz="2000" dirty="0">
                <a:solidFill>
                  <a:schemeClr val="tx2"/>
                </a:solidFill>
              </a:rPr>
              <a:t>with unique thermodynamic properties and volumetric energy densities</a:t>
            </a:r>
          </a:p>
        </p:txBody>
      </p:sp>
      <p:grpSp>
        <p:nvGrpSpPr>
          <p:cNvPr id="13" name="Group 12">
            <a:extLst>
              <a:ext uri="{FF2B5EF4-FFF2-40B4-BE49-F238E27FC236}">
                <a16:creationId xmlns:a16="http://schemas.microsoft.com/office/drawing/2014/main" id="{3F176404-4076-693E-6A23-D14C41322665}"/>
              </a:ext>
            </a:extLst>
          </p:cNvPr>
          <p:cNvGrpSpPr/>
          <p:nvPr/>
        </p:nvGrpSpPr>
        <p:grpSpPr>
          <a:xfrm>
            <a:off x="955163" y="2938366"/>
            <a:ext cx="1178528" cy="2286000"/>
            <a:chOff x="988427" y="3196318"/>
            <a:chExt cx="1178528" cy="2286000"/>
          </a:xfrm>
        </p:grpSpPr>
        <p:pic>
          <p:nvPicPr>
            <p:cNvPr id="10" name="Picture 9">
              <a:extLst>
                <a:ext uri="{FF2B5EF4-FFF2-40B4-BE49-F238E27FC236}">
                  <a16:creationId xmlns:a16="http://schemas.microsoft.com/office/drawing/2014/main" id="{E30249D9-99B1-1CBC-E770-96BD32FD14DF}"/>
                </a:ext>
              </a:extLst>
            </p:cNvPr>
            <p:cNvPicPr>
              <a:picLocks noChangeAspect="1"/>
            </p:cNvPicPr>
            <p:nvPr/>
          </p:nvPicPr>
          <p:blipFill>
            <a:blip r:embed="rId4"/>
            <a:stretch>
              <a:fillRect/>
            </a:stretch>
          </p:blipFill>
          <p:spPr>
            <a:xfrm>
              <a:off x="1042308" y="3196318"/>
              <a:ext cx="1070766" cy="2286000"/>
            </a:xfrm>
            <a:prstGeom prst="rect">
              <a:avLst/>
            </a:prstGeom>
          </p:spPr>
        </p:pic>
        <p:sp>
          <p:nvSpPr>
            <p:cNvPr id="11" name="TextBox 10">
              <a:extLst>
                <a:ext uri="{FF2B5EF4-FFF2-40B4-BE49-F238E27FC236}">
                  <a16:creationId xmlns:a16="http://schemas.microsoft.com/office/drawing/2014/main" id="{7461CF2D-FA10-D636-5AEE-811672E27E1E}"/>
                </a:ext>
              </a:extLst>
            </p:cNvPr>
            <p:cNvSpPr txBox="1"/>
            <p:nvPr/>
          </p:nvSpPr>
          <p:spPr>
            <a:xfrm>
              <a:off x="988427" y="4548622"/>
              <a:ext cx="1178528" cy="646331"/>
            </a:xfrm>
            <a:prstGeom prst="rect">
              <a:avLst/>
            </a:prstGeom>
            <a:noFill/>
          </p:spPr>
          <p:txBody>
            <a:bodyPr wrap="none" rtlCol="0">
              <a:spAutoFit/>
            </a:bodyPr>
            <a:lstStyle/>
            <a:p>
              <a:pPr algn="l"/>
              <a:r>
                <a:rPr lang="en-US" b="1"/>
                <a:t>1 Gallon</a:t>
              </a:r>
            </a:p>
            <a:p>
              <a:pPr algn="l"/>
              <a:r>
                <a:rPr lang="en-US" b="1"/>
                <a:t>Gasoline</a:t>
              </a:r>
            </a:p>
          </p:txBody>
        </p:sp>
      </p:grpSp>
      <p:sp>
        <p:nvSpPr>
          <p:cNvPr id="8" name="AutoShape 4" descr="Milk Jug - Openclipart">
            <a:extLst>
              <a:ext uri="{FF2B5EF4-FFF2-40B4-BE49-F238E27FC236}">
                <a16:creationId xmlns:a16="http://schemas.microsoft.com/office/drawing/2014/main" id="{4A63C78E-974E-3B55-F450-D45EC78CF7B5}"/>
              </a:ext>
            </a:extLst>
          </p:cNvPr>
          <p:cNvSpPr>
            <a:spLocks noChangeAspect="1" noChangeArrowheads="1"/>
          </p:cNvSpPr>
          <p:nvPr/>
        </p:nvSpPr>
        <p:spPr bwMode="auto">
          <a:xfrm>
            <a:off x="10258023" y="2938366"/>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 name="Picture 16">
            <a:extLst>
              <a:ext uri="{FF2B5EF4-FFF2-40B4-BE49-F238E27FC236}">
                <a16:creationId xmlns:a16="http://schemas.microsoft.com/office/drawing/2014/main" id="{D4197C39-8A16-13D3-1582-C6DE70C56984}"/>
              </a:ext>
            </a:extLst>
          </p:cNvPr>
          <p:cNvPicPr>
            <a:picLocks noChangeAspect="1"/>
          </p:cNvPicPr>
          <p:nvPr/>
        </p:nvPicPr>
        <p:blipFill>
          <a:blip r:embed="rId4"/>
          <a:stretch>
            <a:fillRect/>
          </a:stretch>
        </p:blipFill>
        <p:spPr>
          <a:xfrm>
            <a:off x="7591930" y="2858084"/>
            <a:ext cx="1070766" cy="2286000"/>
          </a:xfrm>
          <a:prstGeom prst="rect">
            <a:avLst/>
          </a:prstGeom>
        </p:spPr>
      </p:pic>
      <p:pic>
        <p:nvPicPr>
          <p:cNvPr id="18" name="Picture 17">
            <a:extLst>
              <a:ext uri="{FF2B5EF4-FFF2-40B4-BE49-F238E27FC236}">
                <a16:creationId xmlns:a16="http://schemas.microsoft.com/office/drawing/2014/main" id="{6A328C92-3C59-E9AA-DF16-188A1AD3C1FC}"/>
              </a:ext>
            </a:extLst>
          </p:cNvPr>
          <p:cNvPicPr>
            <a:picLocks noChangeAspect="1"/>
          </p:cNvPicPr>
          <p:nvPr/>
        </p:nvPicPr>
        <p:blipFill>
          <a:blip r:embed="rId4"/>
          <a:stretch>
            <a:fillRect/>
          </a:stretch>
        </p:blipFill>
        <p:spPr>
          <a:xfrm>
            <a:off x="8246317" y="1715084"/>
            <a:ext cx="1070766" cy="2286000"/>
          </a:xfrm>
          <a:prstGeom prst="rect">
            <a:avLst/>
          </a:prstGeom>
        </p:spPr>
      </p:pic>
      <p:pic>
        <p:nvPicPr>
          <p:cNvPr id="19" name="Picture 18">
            <a:extLst>
              <a:ext uri="{FF2B5EF4-FFF2-40B4-BE49-F238E27FC236}">
                <a16:creationId xmlns:a16="http://schemas.microsoft.com/office/drawing/2014/main" id="{D3A8E65E-AA35-D635-5EB3-D08502A6E619}"/>
              </a:ext>
            </a:extLst>
          </p:cNvPr>
          <p:cNvPicPr>
            <a:picLocks noChangeAspect="1"/>
          </p:cNvPicPr>
          <p:nvPr/>
        </p:nvPicPr>
        <p:blipFill>
          <a:blip r:embed="rId4"/>
          <a:stretch>
            <a:fillRect/>
          </a:stretch>
        </p:blipFill>
        <p:spPr>
          <a:xfrm>
            <a:off x="8246316" y="3939399"/>
            <a:ext cx="1070766" cy="2286000"/>
          </a:xfrm>
          <a:prstGeom prst="rect">
            <a:avLst/>
          </a:prstGeom>
        </p:spPr>
      </p:pic>
      <p:pic>
        <p:nvPicPr>
          <p:cNvPr id="21" name="Picture 20">
            <a:extLst>
              <a:ext uri="{FF2B5EF4-FFF2-40B4-BE49-F238E27FC236}">
                <a16:creationId xmlns:a16="http://schemas.microsoft.com/office/drawing/2014/main" id="{9F1D9C30-39DD-1F6A-5B93-C0DF7E3104EF}"/>
              </a:ext>
            </a:extLst>
          </p:cNvPr>
          <p:cNvPicPr>
            <a:picLocks noChangeAspect="1"/>
          </p:cNvPicPr>
          <p:nvPr/>
        </p:nvPicPr>
        <p:blipFill>
          <a:blip r:embed="rId4"/>
          <a:srcRect b="21091"/>
          <a:stretch>
            <a:fillRect/>
          </a:stretch>
        </p:blipFill>
        <p:spPr>
          <a:xfrm>
            <a:off x="8934106" y="2589570"/>
            <a:ext cx="1070766" cy="1803853"/>
          </a:xfrm>
          <a:prstGeom prst="rect">
            <a:avLst/>
          </a:prstGeom>
        </p:spPr>
      </p:pic>
      <p:sp>
        <p:nvSpPr>
          <p:cNvPr id="23" name="TextBox 22">
            <a:extLst>
              <a:ext uri="{FF2B5EF4-FFF2-40B4-BE49-F238E27FC236}">
                <a16:creationId xmlns:a16="http://schemas.microsoft.com/office/drawing/2014/main" id="{015E4CA7-FC78-E4B9-3D77-D592FB698089}"/>
              </a:ext>
            </a:extLst>
          </p:cNvPr>
          <p:cNvSpPr txBox="1"/>
          <p:nvPr/>
        </p:nvSpPr>
        <p:spPr>
          <a:xfrm>
            <a:off x="8841015" y="4324481"/>
            <a:ext cx="3223959" cy="923330"/>
          </a:xfrm>
          <a:prstGeom prst="rect">
            <a:avLst/>
          </a:prstGeom>
          <a:solidFill>
            <a:schemeClr val="tx1">
              <a:lumMod val="10000"/>
              <a:lumOff val="90000"/>
            </a:schemeClr>
          </a:solidFill>
          <a:effectLst>
            <a:softEdge rad="31750"/>
          </a:effectLst>
        </p:spPr>
        <p:txBody>
          <a:bodyPr wrap="none" rtlCol="0">
            <a:spAutoFit/>
          </a:bodyPr>
          <a:lstStyle/>
          <a:p>
            <a:pPr algn="l"/>
            <a:r>
              <a:rPr lang="en-US" b="1">
                <a:solidFill>
                  <a:schemeClr val="accent5"/>
                </a:solidFill>
              </a:rPr>
              <a:t>3.7 gallons</a:t>
            </a:r>
          </a:p>
          <a:p>
            <a:pPr algn="l"/>
            <a:r>
              <a:rPr lang="en-US" b="1">
                <a:solidFill>
                  <a:schemeClr val="accent5"/>
                </a:solidFill>
              </a:rPr>
              <a:t>Liquid Hydrogen </a:t>
            </a:r>
          </a:p>
          <a:p>
            <a:pPr algn="l"/>
            <a:r>
              <a:rPr lang="en-US" b="1">
                <a:solidFill>
                  <a:schemeClr val="accent5"/>
                </a:solidFill>
              </a:rPr>
              <a:t>(20°C above absolute zero)</a:t>
            </a:r>
          </a:p>
        </p:txBody>
      </p:sp>
      <p:pic>
        <p:nvPicPr>
          <p:cNvPr id="25" name="Picture 24">
            <a:extLst>
              <a:ext uri="{FF2B5EF4-FFF2-40B4-BE49-F238E27FC236}">
                <a16:creationId xmlns:a16="http://schemas.microsoft.com/office/drawing/2014/main" id="{F4D90ADB-9A3A-506E-35F1-6D548E31A08A}"/>
              </a:ext>
            </a:extLst>
          </p:cNvPr>
          <p:cNvPicPr>
            <a:picLocks noChangeAspect="1"/>
          </p:cNvPicPr>
          <p:nvPr/>
        </p:nvPicPr>
        <p:blipFill>
          <a:blip r:embed="rId4"/>
          <a:stretch>
            <a:fillRect/>
          </a:stretch>
        </p:blipFill>
        <p:spPr>
          <a:xfrm>
            <a:off x="3421468" y="1736180"/>
            <a:ext cx="1070766" cy="2286000"/>
          </a:xfrm>
          <a:prstGeom prst="rect">
            <a:avLst/>
          </a:prstGeom>
        </p:spPr>
      </p:pic>
      <p:pic>
        <p:nvPicPr>
          <p:cNvPr id="27" name="Picture 26">
            <a:extLst>
              <a:ext uri="{FF2B5EF4-FFF2-40B4-BE49-F238E27FC236}">
                <a16:creationId xmlns:a16="http://schemas.microsoft.com/office/drawing/2014/main" id="{523D3A89-E10D-A7A3-55CE-EF83CF6654C3}"/>
              </a:ext>
            </a:extLst>
          </p:cNvPr>
          <p:cNvPicPr>
            <a:picLocks noChangeAspect="1"/>
          </p:cNvPicPr>
          <p:nvPr/>
        </p:nvPicPr>
        <p:blipFill>
          <a:blip r:embed="rId4"/>
          <a:stretch>
            <a:fillRect/>
          </a:stretch>
        </p:blipFill>
        <p:spPr>
          <a:xfrm>
            <a:off x="3421468" y="2846523"/>
            <a:ext cx="1070766" cy="2286000"/>
          </a:xfrm>
          <a:prstGeom prst="rect">
            <a:avLst/>
          </a:prstGeom>
        </p:spPr>
      </p:pic>
      <p:pic>
        <p:nvPicPr>
          <p:cNvPr id="28" name="Picture 27">
            <a:extLst>
              <a:ext uri="{FF2B5EF4-FFF2-40B4-BE49-F238E27FC236}">
                <a16:creationId xmlns:a16="http://schemas.microsoft.com/office/drawing/2014/main" id="{86037888-957F-B24E-BAC6-E427368022A1}"/>
              </a:ext>
            </a:extLst>
          </p:cNvPr>
          <p:cNvPicPr>
            <a:picLocks noChangeAspect="1"/>
          </p:cNvPicPr>
          <p:nvPr/>
        </p:nvPicPr>
        <p:blipFill>
          <a:blip r:embed="rId4"/>
          <a:stretch>
            <a:fillRect/>
          </a:stretch>
        </p:blipFill>
        <p:spPr>
          <a:xfrm>
            <a:off x="3421468" y="3939399"/>
            <a:ext cx="1070766" cy="2286000"/>
          </a:xfrm>
          <a:prstGeom prst="rect">
            <a:avLst/>
          </a:prstGeom>
        </p:spPr>
      </p:pic>
      <p:pic>
        <p:nvPicPr>
          <p:cNvPr id="30" name="Picture 29">
            <a:extLst>
              <a:ext uri="{FF2B5EF4-FFF2-40B4-BE49-F238E27FC236}">
                <a16:creationId xmlns:a16="http://schemas.microsoft.com/office/drawing/2014/main" id="{B5FC7EB3-0E32-D981-D9E3-430E8C8DF9BA}"/>
              </a:ext>
            </a:extLst>
          </p:cNvPr>
          <p:cNvPicPr>
            <a:picLocks noChangeAspect="1"/>
          </p:cNvPicPr>
          <p:nvPr/>
        </p:nvPicPr>
        <p:blipFill>
          <a:blip r:embed="rId4"/>
          <a:stretch>
            <a:fillRect/>
          </a:stretch>
        </p:blipFill>
        <p:spPr>
          <a:xfrm>
            <a:off x="4434023" y="1736180"/>
            <a:ext cx="1070766" cy="2286000"/>
          </a:xfrm>
          <a:prstGeom prst="rect">
            <a:avLst/>
          </a:prstGeom>
        </p:spPr>
      </p:pic>
      <p:pic>
        <p:nvPicPr>
          <p:cNvPr id="31" name="Picture 30">
            <a:extLst>
              <a:ext uri="{FF2B5EF4-FFF2-40B4-BE49-F238E27FC236}">
                <a16:creationId xmlns:a16="http://schemas.microsoft.com/office/drawing/2014/main" id="{09C3873B-B5B1-4B2B-1A1B-4DFFB72D415F}"/>
              </a:ext>
            </a:extLst>
          </p:cNvPr>
          <p:cNvPicPr>
            <a:picLocks noChangeAspect="1"/>
          </p:cNvPicPr>
          <p:nvPr/>
        </p:nvPicPr>
        <p:blipFill>
          <a:blip r:embed="rId4"/>
          <a:stretch>
            <a:fillRect/>
          </a:stretch>
        </p:blipFill>
        <p:spPr>
          <a:xfrm>
            <a:off x="4434023" y="2846523"/>
            <a:ext cx="1070766" cy="2286000"/>
          </a:xfrm>
          <a:prstGeom prst="rect">
            <a:avLst/>
          </a:prstGeom>
        </p:spPr>
      </p:pic>
      <p:pic>
        <p:nvPicPr>
          <p:cNvPr id="32" name="Picture 31">
            <a:extLst>
              <a:ext uri="{FF2B5EF4-FFF2-40B4-BE49-F238E27FC236}">
                <a16:creationId xmlns:a16="http://schemas.microsoft.com/office/drawing/2014/main" id="{067753E3-E372-FBCA-586C-209E8D9B943A}"/>
              </a:ext>
            </a:extLst>
          </p:cNvPr>
          <p:cNvPicPr>
            <a:picLocks noChangeAspect="1"/>
          </p:cNvPicPr>
          <p:nvPr/>
        </p:nvPicPr>
        <p:blipFill>
          <a:blip r:embed="rId4"/>
          <a:stretch>
            <a:fillRect/>
          </a:stretch>
        </p:blipFill>
        <p:spPr>
          <a:xfrm>
            <a:off x="4434023" y="3939399"/>
            <a:ext cx="1070766" cy="2286000"/>
          </a:xfrm>
          <a:prstGeom prst="rect">
            <a:avLst/>
          </a:prstGeom>
        </p:spPr>
      </p:pic>
      <p:pic>
        <p:nvPicPr>
          <p:cNvPr id="34" name="Picture 33">
            <a:extLst>
              <a:ext uri="{FF2B5EF4-FFF2-40B4-BE49-F238E27FC236}">
                <a16:creationId xmlns:a16="http://schemas.microsoft.com/office/drawing/2014/main" id="{05C0B53A-2596-A2C9-AD30-03505458551C}"/>
              </a:ext>
            </a:extLst>
          </p:cNvPr>
          <p:cNvPicPr>
            <a:picLocks noChangeAspect="1"/>
          </p:cNvPicPr>
          <p:nvPr/>
        </p:nvPicPr>
        <p:blipFill>
          <a:blip r:embed="rId4"/>
          <a:srcRect b="21091"/>
          <a:stretch>
            <a:fillRect/>
          </a:stretch>
        </p:blipFill>
        <p:spPr>
          <a:xfrm>
            <a:off x="5246296" y="2773498"/>
            <a:ext cx="1070766" cy="1803853"/>
          </a:xfrm>
          <a:prstGeom prst="rect">
            <a:avLst/>
          </a:prstGeom>
        </p:spPr>
      </p:pic>
      <p:sp>
        <p:nvSpPr>
          <p:cNvPr id="35" name="TextBox 34">
            <a:extLst>
              <a:ext uri="{FF2B5EF4-FFF2-40B4-BE49-F238E27FC236}">
                <a16:creationId xmlns:a16="http://schemas.microsoft.com/office/drawing/2014/main" id="{909C0A45-BB0A-1A27-80E1-AD61069922AC}"/>
              </a:ext>
            </a:extLst>
          </p:cNvPr>
          <p:cNvSpPr txBox="1"/>
          <p:nvPr/>
        </p:nvSpPr>
        <p:spPr>
          <a:xfrm>
            <a:off x="5023213" y="4453526"/>
            <a:ext cx="2517036" cy="923330"/>
          </a:xfrm>
          <a:prstGeom prst="rect">
            <a:avLst/>
          </a:prstGeom>
          <a:solidFill>
            <a:schemeClr val="tx1">
              <a:lumMod val="10000"/>
              <a:lumOff val="90000"/>
            </a:schemeClr>
          </a:solidFill>
          <a:effectLst>
            <a:softEdge rad="31750"/>
          </a:effectLst>
        </p:spPr>
        <p:txBody>
          <a:bodyPr wrap="none" rtlCol="0">
            <a:spAutoFit/>
          </a:bodyPr>
          <a:lstStyle/>
          <a:p>
            <a:pPr algn="l"/>
            <a:r>
              <a:rPr lang="en-US" b="1" dirty="0">
                <a:solidFill>
                  <a:schemeClr val="accent5"/>
                </a:solidFill>
              </a:rPr>
              <a:t>6.7 gallons</a:t>
            </a:r>
          </a:p>
          <a:p>
            <a:pPr algn="l"/>
            <a:r>
              <a:rPr lang="en-US" b="1" dirty="0">
                <a:solidFill>
                  <a:schemeClr val="accent5"/>
                </a:solidFill>
              </a:rPr>
              <a:t>Gaseous Hydrogen </a:t>
            </a:r>
          </a:p>
          <a:p>
            <a:pPr algn="l"/>
            <a:r>
              <a:rPr lang="en-US" b="1" dirty="0">
                <a:solidFill>
                  <a:schemeClr val="accent5"/>
                </a:solidFill>
              </a:rPr>
              <a:t>(700 bar (10,000 psi))</a:t>
            </a:r>
          </a:p>
        </p:txBody>
      </p:sp>
      <p:grpSp>
        <p:nvGrpSpPr>
          <p:cNvPr id="56" name="Group 55">
            <a:extLst>
              <a:ext uri="{FF2B5EF4-FFF2-40B4-BE49-F238E27FC236}">
                <a16:creationId xmlns:a16="http://schemas.microsoft.com/office/drawing/2014/main" id="{14DAB8B4-4E28-2DF0-4721-C7395104B47C}"/>
              </a:ext>
            </a:extLst>
          </p:cNvPr>
          <p:cNvGrpSpPr/>
          <p:nvPr/>
        </p:nvGrpSpPr>
        <p:grpSpPr>
          <a:xfrm>
            <a:off x="5366530" y="5514272"/>
            <a:ext cx="1699406" cy="548640"/>
            <a:chOff x="4459769" y="6211659"/>
            <a:chExt cx="1699406" cy="548640"/>
          </a:xfrm>
        </p:grpSpPr>
        <p:grpSp>
          <p:nvGrpSpPr>
            <p:cNvPr id="48" name="Group 47">
              <a:extLst>
                <a:ext uri="{FF2B5EF4-FFF2-40B4-BE49-F238E27FC236}">
                  <a16:creationId xmlns:a16="http://schemas.microsoft.com/office/drawing/2014/main" id="{E412B1D9-4653-077F-B78D-584D1B6ADA1C}"/>
                </a:ext>
              </a:extLst>
            </p:cNvPr>
            <p:cNvGrpSpPr/>
            <p:nvPr/>
          </p:nvGrpSpPr>
          <p:grpSpPr>
            <a:xfrm>
              <a:off x="4459769" y="6257379"/>
              <a:ext cx="1019273" cy="457200"/>
              <a:chOff x="2750443" y="5092598"/>
              <a:chExt cx="1019273" cy="457200"/>
            </a:xfrm>
          </p:grpSpPr>
          <p:pic>
            <p:nvPicPr>
              <p:cNvPr id="45" name="Picture 8">
                <a:extLst>
                  <a:ext uri="{FF2B5EF4-FFF2-40B4-BE49-F238E27FC236}">
                    <a16:creationId xmlns:a16="http://schemas.microsoft.com/office/drawing/2014/main" id="{DDAED190-36AB-2518-39B1-026AE1CA45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50443" y="5092598"/>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8">
                <a:extLst>
                  <a:ext uri="{FF2B5EF4-FFF2-40B4-BE49-F238E27FC236}">
                    <a16:creationId xmlns:a16="http://schemas.microsoft.com/office/drawing/2014/main" id="{3383AF85-5169-0C84-E9F6-E9CFD46587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22761" y="5092598"/>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8">
                <a:extLst>
                  <a:ext uri="{FF2B5EF4-FFF2-40B4-BE49-F238E27FC236}">
                    <a16:creationId xmlns:a16="http://schemas.microsoft.com/office/drawing/2014/main" id="{13BEC3FF-C7D5-98A5-CD4F-EA4EA1445BF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9899"/>
              <a:stretch>
                <a:fillRect/>
              </a:stretch>
            </p:blipFill>
            <p:spPr bwMode="auto">
              <a:xfrm>
                <a:off x="3677817" y="5092598"/>
                <a:ext cx="91899" cy="457200"/>
              </a:xfrm>
              <a:prstGeom prst="rect">
                <a:avLst/>
              </a:prstGeom>
              <a:noFill/>
              <a:extLst>
                <a:ext uri="{909E8E84-426E-40DD-AFC4-6F175D3DCCD1}">
                  <a14:hiddenFill xmlns:a14="http://schemas.microsoft.com/office/drawing/2010/main">
                    <a:solidFill>
                      <a:srgbClr val="FFFFFF"/>
                    </a:solidFill>
                  </a14:hiddenFill>
                </a:ext>
              </a:extLst>
            </p:spPr>
          </p:pic>
        </p:grpSp>
        <p:sp>
          <p:nvSpPr>
            <p:cNvPr id="53" name="Oval 52">
              <a:extLst>
                <a:ext uri="{FF2B5EF4-FFF2-40B4-BE49-F238E27FC236}">
                  <a16:creationId xmlns:a16="http://schemas.microsoft.com/office/drawing/2014/main" id="{3045C4F2-5EC7-B8F6-A84A-5E2B7F9133E4}"/>
                </a:ext>
              </a:extLst>
            </p:cNvPr>
            <p:cNvSpPr/>
            <p:nvPr/>
          </p:nvSpPr>
          <p:spPr>
            <a:xfrm>
              <a:off x="5610535" y="6211659"/>
              <a:ext cx="548640" cy="54864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400"/>
                <a:t>2.2 lbs.</a:t>
              </a:r>
            </a:p>
          </p:txBody>
        </p:sp>
      </p:grpSp>
      <p:grpSp>
        <p:nvGrpSpPr>
          <p:cNvPr id="1031" name="Group 1030">
            <a:extLst>
              <a:ext uri="{FF2B5EF4-FFF2-40B4-BE49-F238E27FC236}">
                <a16:creationId xmlns:a16="http://schemas.microsoft.com/office/drawing/2014/main" id="{145C4B36-54FD-C4BD-3939-442A6394B56E}"/>
              </a:ext>
            </a:extLst>
          </p:cNvPr>
          <p:cNvGrpSpPr/>
          <p:nvPr/>
        </p:nvGrpSpPr>
        <p:grpSpPr>
          <a:xfrm>
            <a:off x="944061" y="5267226"/>
            <a:ext cx="2097546" cy="1371600"/>
            <a:chOff x="944061" y="5267226"/>
            <a:chExt cx="2097546" cy="1371600"/>
          </a:xfrm>
        </p:grpSpPr>
        <p:pic>
          <p:nvPicPr>
            <p:cNvPr id="1032" name="Picture 8">
              <a:extLst>
                <a:ext uri="{FF2B5EF4-FFF2-40B4-BE49-F238E27FC236}">
                  <a16:creationId xmlns:a16="http://schemas.microsoft.com/office/drawing/2014/main" id="{14BCADFF-B1DF-BF14-71C5-B4C3C07A23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4061" y="5724426"/>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8">
              <a:extLst>
                <a:ext uri="{FF2B5EF4-FFF2-40B4-BE49-F238E27FC236}">
                  <a16:creationId xmlns:a16="http://schemas.microsoft.com/office/drawing/2014/main" id="{13A0F2FE-911A-1CCB-D9AD-D1925BF19F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16379" y="5724426"/>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8">
              <a:extLst>
                <a:ext uri="{FF2B5EF4-FFF2-40B4-BE49-F238E27FC236}">
                  <a16:creationId xmlns:a16="http://schemas.microsoft.com/office/drawing/2014/main" id="{720BB19C-724A-0722-5210-4CC85E4692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9179" y="6181626"/>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8">
              <a:extLst>
                <a:ext uri="{FF2B5EF4-FFF2-40B4-BE49-F238E27FC236}">
                  <a16:creationId xmlns:a16="http://schemas.microsoft.com/office/drawing/2014/main" id="{4BB16273-9732-F45B-1725-10BE4945A6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1497" y="6181626"/>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8">
              <a:extLst>
                <a:ext uri="{FF2B5EF4-FFF2-40B4-BE49-F238E27FC236}">
                  <a16:creationId xmlns:a16="http://schemas.microsoft.com/office/drawing/2014/main" id="{9DE56B94-41AC-A5DC-7CC1-DA734321F2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4061" y="5267226"/>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8">
              <a:extLst>
                <a:ext uri="{FF2B5EF4-FFF2-40B4-BE49-F238E27FC236}">
                  <a16:creationId xmlns:a16="http://schemas.microsoft.com/office/drawing/2014/main" id="{9CABB6AE-4517-2F5F-744B-F3744C878D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16379" y="5267226"/>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8">
              <a:extLst>
                <a:ext uri="{FF2B5EF4-FFF2-40B4-BE49-F238E27FC236}">
                  <a16:creationId xmlns:a16="http://schemas.microsoft.com/office/drawing/2014/main" id="{47449457-C92E-B3AE-8A99-72A543CDF45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9899"/>
            <a:stretch>
              <a:fillRect/>
            </a:stretch>
          </p:blipFill>
          <p:spPr bwMode="auto">
            <a:xfrm>
              <a:off x="1903815" y="6181626"/>
              <a:ext cx="91899" cy="457200"/>
            </a:xfrm>
            <a:prstGeom prst="rect">
              <a:avLst/>
            </a:prstGeom>
            <a:noFill/>
            <a:extLst>
              <a:ext uri="{909E8E84-426E-40DD-AFC4-6F175D3DCCD1}">
                <a14:hiddenFill xmlns:a14="http://schemas.microsoft.com/office/drawing/2010/main">
                  <a:solidFill>
                    <a:srgbClr val="FFFFFF"/>
                  </a:solidFill>
                </a14:hiddenFill>
              </a:ext>
            </a:extLst>
          </p:spPr>
        </p:pic>
        <p:sp>
          <p:nvSpPr>
            <p:cNvPr id="54" name="Oval 53">
              <a:extLst>
                <a:ext uri="{FF2B5EF4-FFF2-40B4-BE49-F238E27FC236}">
                  <a16:creationId xmlns:a16="http://schemas.microsoft.com/office/drawing/2014/main" id="{1A0B54B5-C238-7FFD-798C-23A5F3AA6E6D}"/>
                </a:ext>
              </a:extLst>
            </p:cNvPr>
            <p:cNvSpPr/>
            <p:nvPr/>
          </p:nvSpPr>
          <p:spPr>
            <a:xfrm>
              <a:off x="2127207" y="5555605"/>
              <a:ext cx="914400" cy="9144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b="1"/>
                <a:t>6.2 </a:t>
              </a:r>
              <a:r>
                <a:rPr lang="en-US" b="1" err="1"/>
                <a:t>lbs</a:t>
              </a:r>
              <a:endParaRPr lang="en-US" b="1"/>
            </a:p>
          </p:txBody>
        </p:sp>
      </p:grpSp>
      <p:grpSp>
        <p:nvGrpSpPr>
          <p:cNvPr id="57" name="Group 56">
            <a:extLst>
              <a:ext uri="{FF2B5EF4-FFF2-40B4-BE49-F238E27FC236}">
                <a16:creationId xmlns:a16="http://schemas.microsoft.com/office/drawing/2014/main" id="{65FB0B5E-820E-B0C3-D84E-CDC21B84E028}"/>
              </a:ext>
            </a:extLst>
          </p:cNvPr>
          <p:cNvGrpSpPr/>
          <p:nvPr/>
        </p:nvGrpSpPr>
        <p:grpSpPr>
          <a:xfrm>
            <a:off x="9603291" y="5351751"/>
            <a:ext cx="1699406" cy="548640"/>
            <a:chOff x="4459769" y="6211659"/>
            <a:chExt cx="1699406" cy="548640"/>
          </a:xfrm>
        </p:grpSpPr>
        <p:grpSp>
          <p:nvGrpSpPr>
            <p:cNvPr id="58" name="Group 57">
              <a:extLst>
                <a:ext uri="{FF2B5EF4-FFF2-40B4-BE49-F238E27FC236}">
                  <a16:creationId xmlns:a16="http://schemas.microsoft.com/office/drawing/2014/main" id="{D12FDF49-AAD2-DDD9-10A1-894B7D33D707}"/>
                </a:ext>
              </a:extLst>
            </p:cNvPr>
            <p:cNvGrpSpPr/>
            <p:nvPr/>
          </p:nvGrpSpPr>
          <p:grpSpPr>
            <a:xfrm>
              <a:off x="4459769" y="6257379"/>
              <a:ext cx="1019273" cy="457200"/>
              <a:chOff x="2750443" y="5092598"/>
              <a:chExt cx="1019273" cy="457200"/>
            </a:xfrm>
          </p:grpSpPr>
          <p:pic>
            <p:nvPicPr>
              <p:cNvPr id="60" name="Picture 8">
                <a:extLst>
                  <a:ext uri="{FF2B5EF4-FFF2-40B4-BE49-F238E27FC236}">
                    <a16:creationId xmlns:a16="http://schemas.microsoft.com/office/drawing/2014/main" id="{96895A5A-1E93-26F9-64B8-1B8EAAFCA3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50443" y="5092598"/>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8">
                <a:extLst>
                  <a:ext uri="{FF2B5EF4-FFF2-40B4-BE49-F238E27FC236}">
                    <a16:creationId xmlns:a16="http://schemas.microsoft.com/office/drawing/2014/main" id="{42BC12FA-ADB9-E809-6B52-D96D6067A4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22761" y="5092598"/>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8">
                <a:extLst>
                  <a:ext uri="{FF2B5EF4-FFF2-40B4-BE49-F238E27FC236}">
                    <a16:creationId xmlns:a16="http://schemas.microsoft.com/office/drawing/2014/main" id="{798CD072-2E58-1841-1EE9-B4C1EA8A9E9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9899"/>
              <a:stretch>
                <a:fillRect/>
              </a:stretch>
            </p:blipFill>
            <p:spPr bwMode="auto">
              <a:xfrm>
                <a:off x="3677817" y="5092598"/>
                <a:ext cx="91899" cy="457200"/>
              </a:xfrm>
              <a:prstGeom prst="rect">
                <a:avLst/>
              </a:prstGeom>
              <a:noFill/>
              <a:extLst>
                <a:ext uri="{909E8E84-426E-40DD-AFC4-6F175D3DCCD1}">
                  <a14:hiddenFill xmlns:a14="http://schemas.microsoft.com/office/drawing/2010/main">
                    <a:solidFill>
                      <a:srgbClr val="FFFFFF"/>
                    </a:solidFill>
                  </a14:hiddenFill>
                </a:ext>
              </a:extLst>
            </p:spPr>
          </p:pic>
        </p:grpSp>
        <p:sp>
          <p:nvSpPr>
            <p:cNvPr id="59" name="Oval 58">
              <a:extLst>
                <a:ext uri="{FF2B5EF4-FFF2-40B4-BE49-F238E27FC236}">
                  <a16:creationId xmlns:a16="http://schemas.microsoft.com/office/drawing/2014/main" id="{7F23A59E-6449-3179-B4B5-BF57FB390557}"/>
                </a:ext>
              </a:extLst>
            </p:cNvPr>
            <p:cNvSpPr/>
            <p:nvPr/>
          </p:nvSpPr>
          <p:spPr>
            <a:xfrm>
              <a:off x="5610535" y="6211659"/>
              <a:ext cx="548640" cy="54864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400"/>
                <a:t>2.2 lbs.</a:t>
              </a:r>
            </a:p>
          </p:txBody>
        </p:sp>
      </p:grpSp>
      <p:sp>
        <p:nvSpPr>
          <p:cNvPr id="63" name="TextBox 62">
            <a:extLst>
              <a:ext uri="{FF2B5EF4-FFF2-40B4-BE49-F238E27FC236}">
                <a16:creationId xmlns:a16="http://schemas.microsoft.com/office/drawing/2014/main" id="{7D72D0A1-F150-134D-369D-F3B44DD90D5F}"/>
              </a:ext>
            </a:extLst>
          </p:cNvPr>
          <p:cNvSpPr txBox="1"/>
          <p:nvPr/>
        </p:nvSpPr>
        <p:spPr>
          <a:xfrm>
            <a:off x="-42687" y="6681686"/>
            <a:ext cx="2103461" cy="215444"/>
          </a:xfrm>
          <a:prstGeom prst="rect">
            <a:avLst/>
          </a:prstGeom>
          <a:noFill/>
        </p:spPr>
        <p:txBody>
          <a:bodyPr wrap="none" rtlCol="0">
            <a:spAutoFit/>
          </a:bodyPr>
          <a:lstStyle/>
          <a:p>
            <a:pPr algn="l">
              <a:spcBef>
                <a:spcPts val="1000"/>
              </a:spcBef>
              <a:spcAft>
                <a:spcPts val="600"/>
              </a:spcAft>
            </a:pPr>
            <a:r>
              <a:rPr lang="en-US" sz="800"/>
              <a:t>Images: openclipart.com, Wikimedia.org</a:t>
            </a:r>
          </a:p>
        </p:txBody>
      </p:sp>
      <p:grpSp>
        <p:nvGrpSpPr>
          <p:cNvPr id="1027" name="Group 1026">
            <a:extLst>
              <a:ext uri="{FF2B5EF4-FFF2-40B4-BE49-F238E27FC236}">
                <a16:creationId xmlns:a16="http://schemas.microsoft.com/office/drawing/2014/main" id="{EB0570FE-44F3-052D-7D64-AC943A0D1AF8}"/>
              </a:ext>
            </a:extLst>
          </p:cNvPr>
          <p:cNvGrpSpPr/>
          <p:nvPr/>
        </p:nvGrpSpPr>
        <p:grpSpPr>
          <a:xfrm>
            <a:off x="2079810" y="3437225"/>
            <a:ext cx="1331078" cy="1310645"/>
            <a:chOff x="2079810" y="3437225"/>
            <a:chExt cx="1331078" cy="1310645"/>
          </a:xfrm>
        </p:grpSpPr>
        <p:sp>
          <p:nvSpPr>
            <p:cNvPr id="1024" name="Equals 1023">
              <a:extLst>
                <a:ext uri="{FF2B5EF4-FFF2-40B4-BE49-F238E27FC236}">
                  <a16:creationId xmlns:a16="http://schemas.microsoft.com/office/drawing/2014/main" id="{AB17B09D-1FBA-AA64-8AB8-1451B9D6750F}"/>
                </a:ext>
              </a:extLst>
            </p:cNvPr>
            <p:cNvSpPr/>
            <p:nvPr/>
          </p:nvSpPr>
          <p:spPr>
            <a:xfrm>
              <a:off x="2275321" y="3833470"/>
              <a:ext cx="914400" cy="914400"/>
            </a:xfrm>
            <a:prstGeom prst="mathEqual">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25" name="TextBox 1024">
              <a:extLst>
                <a:ext uri="{FF2B5EF4-FFF2-40B4-BE49-F238E27FC236}">
                  <a16:creationId xmlns:a16="http://schemas.microsoft.com/office/drawing/2014/main" id="{F09A8669-7CED-1EC5-0CB6-91250C7A3A98}"/>
                </a:ext>
              </a:extLst>
            </p:cNvPr>
            <p:cNvSpPr txBox="1"/>
            <p:nvPr/>
          </p:nvSpPr>
          <p:spPr>
            <a:xfrm>
              <a:off x="2079810" y="3437225"/>
              <a:ext cx="1331078" cy="523220"/>
            </a:xfrm>
            <a:prstGeom prst="rect">
              <a:avLst/>
            </a:prstGeom>
            <a:noFill/>
          </p:spPr>
          <p:txBody>
            <a:bodyPr wrap="square" rtlCol="0">
              <a:spAutoFit/>
            </a:bodyPr>
            <a:lstStyle/>
            <a:p>
              <a:pPr algn="ctr">
                <a:spcBef>
                  <a:spcPts val="1000"/>
                </a:spcBef>
                <a:spcAft>
                  <a:spcPts val="600"/>
                </a:spcAft>
              </a:pPr>
              <a:r>
                <a:rPr lang="en-US" sz="1400" b="1">
                  <a:solidFill>
                    <a:schemeClr val="accent1"/>
                  </a:solidFill>
                </a:rPr>
                <a:t>Equivalent in energy to</a:t>
              </a:r>
            </a:p>
          </p:txBody>
        </p:sp>
      </p:grpSp>
      <p:grpSp>
        <p:nvGrpSpPr>
          <p:cNvPr id="1028" name="Group 1027">
            <a:extLst>
              <a:ext uri="{FF2B5EF4-FFF2-40B4-BE49-F238E27FC236}">
                <a16:creationId xmlns:a16="http://schemas.microsoft.com/office/drawing/2014/main" id="{90A84988-0987-7794-2683-A87B018B4878}"/>
              </a:ext>
            </a:extLst>
          </p:cNvPr>
          <p:cNvGrpSpPr/>
          <p:nvPr/>
        </p:nvGrpSpPr>
        <p:grpSpPr>
          <a:xfrm>
            <a:off x="6258315" y="3214261"/>
            <a:ext cx="1331078" cy="1310645"/>
            <a:chOff x="2079810" y="3437225"/>
            <a:chExt cx="1331078" cy="1310645"/>
          </a:xfrm>
        </p:grpSpPr>
        <p:sp>
          <p:nvSpPr>
            <p:cNvPr id="1029" name="Equals 1028">
              <a:extLst>
                <a:ext uri="{FF2B5EF4-FFF2-40B4-BE49-F238E27FC236}">
                  <a16:creationId xmlns:a16="http://schemas.microsoft.com/office/drawing/2014/main" id="{91979DB5-596A-55A3-AEFA-88C536BE5A69}"/>
                </a:ext>
              </a:extLst>
            </p:cNvPr>
            <p:cNvSpPr/>
            <p:nvPr/>
          </p:nvSpPr>
          <p:spPr>
            <a:xfrm>
              <a:off x="2275321" y="3833470"/>
              <a:ext cx="914400" cy="914400"/>
            </a:xfrm>
            <a:prstGeom prst="mathEqual">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0" name="TextBox 1029">
              <a:extLst>
                <a:ext uri="{FF2B5EF4-FFF2-40B4-BE49-F238E27FC236}">
                  <a16:creationId xmlns:a16="http://schemas.microsoft.com/office/drawing/2014/main" id="{A49EE35E-73EA-9703-9D1A-CF33A71384F1}"/>
                </a:ext>
              </a:extLst>
            </p:cNvPr>
            <p:cNvSpPr txBox="1"/>
            <p:nvPr/>
          </p:nvSpPr>
          <p:spPr>
            <a:xfrm>
              <a:off x="2079810" y="3437225"/>
              <a:ext cx="1331078" cy="523220"/>
            </a:xfrm>
            <a:prstGeom prst="rect">
              <a:avLst/>
            </a:prstGeom>
            <a:noFill/>
          </p:spPr>
          <p:txBody>
            <a:bodyPr wrap="square" rtlCol="0">
              <a:spAutoFit/>
            </a:bodyPr>
            <a:lstStyle/>
            <a:p>
              <a:pPr algn="ctr">
                <a:spcBef>
                  <a:spcPts val="1000"/>
                </a:spcBef>
                <a:spcAft>
                  <a:spcPts val="600"/>
                </a:spcAft>
              </a:pPr>
              <a:r>
                <a:rPr lang="en-US" sz="1400" b="1">
                  <a:solidFill>
                    <a:schemeClr val="accent1"/>
                  </a:solidFill>
                </a:rPr>
                <a:t>Equivalent in energy to</a:t>
              </a:r>
            </a:p>
          </p:txBody>
        </p:sp>
      </p:grpSp>
    </p:spTree>
    <p:extLst>
      <p:ext uri="{BB962C8B-B14F-4D97-AF65-F5344CB8AC3E}">
        <p14:creationId xmlns:p14="http://schemas.microsoft.com/office/powerpoint/2010/main" val="1803651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27"/>
                                        </p:tgtEl>
                                        <p:attrNameLst>
                                          <p:attrName>style.visibility</p:attrName>
                                        </p:attrNameLst>
                                      </p:cBhvr>
                                      <p:to>
                                        <p:strVal val="visible"/>
                                      </p:to>
                                    </p:set>
                                    <p:animEffect transition="in" filter="fade">
                                      <p:cBhvr>
                                        <p:cTn id="11" dur="500"/>
                                        <p:tgtEl>
                                          <p:spTgt spid="102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500"/>
                                        <p:tgtEl>
                                          <p:spTgt spid="30"/>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500"/>
                                        <p:tgtEl>
                                          <p:spTgt spid="31"/>
                                        </p:tgtEl>
                                      </p:cBhvr>
                                    </p:animEffect>
                                  </p:childTnLst>
                                </p:cTn>
                              </p:par>
                            </p:childTnLst>
                          </p:cTn>
                        </p:par>
                        <p:par>
                          <p:cTn id="29" fill="hold">
                            <p:stCondLst>
                              <p:cond delay="2000"/>
                            </p:stCondLst>
                            <p:childTnLst>
                              <p:par>
                                <p:cTn id="30" presetID="10" presetClass="entr" presetSubtype="0" fill="hold" nodeType="after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childTnLst>
                          </p:cTn>
                        </p:par>
                        <p:par>
                          <p:cTn id="33" fill="hold">
                            <p:stCondLst>
                              <p:cond delay="2500"/>
                            </p:stCondLst>
                            <p:childTnLst>
                              <p:par>
                                <p:cTn id="34" presetID="10" presetClass="entr" presetSubtype="0" fill="hold" nodeType="after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500"/>
                                        <p:tgtEl>
                                          <p:spTgt spid="32"/>
                                        </p:tgtEl>
                                      </p:cBhvr>
                                    </p:animEffect>
                                  </p:childTnLst>
                                </p:cTn>
                              </p:par>
                            </p:childTnLst>
                          </p:cTn>
                        </p:par>
                        <p:par>
                          <p:cTn id="37" fill="hold">
                            <p:stCondLst>
                              <p:cond delay="3000"/>
                            </p:stCondLst>
                            <p:childTnLst>
                              <p:par>
                                <p:cTn id="38" presetID="10" presetClass="entr" presetSubtype="0" fill="hold" nodeType="after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childTnLst>
                          </p:cTn>
                        </p:par>
                        <p:par>
                          <p:cTn id="41" fill="hold">
                            <p:stCondLst>
                              <p:cond delay="3500"/>
                            </p:stCondLst>
                            <p:childTnLst>
                              <p:par>
                                <p:cTn id="42" presetID="10" presetClass="entr" presetSubtype="0" fill="hold" grpId="0" nodeType="after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fade">
                                      <p:cBhvr>
                                        <p:cTn id="44" dur="500"/>
                                        <p:tgtEl>
                                          <p:spTgt spid="3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028"/>
                                        </p:tgtEl>
                                        <p:attrNameLst>
                                          <p:attrName>style.visibility</p:attrName>
                                        </p:attrNameLst>
                                      </p:cBhvr>
                                      <p:to>
                                        <p:strVal val="visible"/>
                                      </p:to>
                                    </p:set>
                                    <p:animEffect transition="in" filter="fade">
                                      <p:cBhvr>
                                        <p:cTn id="49" dur="500"/>
                                        <p:tgtEl>
                                          <p:spTgt spid="1028"/>
                                        </p:tgtEl>
                                      </p:cBhvr>
                                    </p:animEffect>
                                  </p:childTnLst>
                                </p:cTn>
                              </p:par>
                            </p:childTnLst>
                          </p:cTn>
                        </p:par>
                        <p:par>
                          <p:cTn id="50" fill="hold">
                            <p:stCondLst>
                              <p:cond delay="500"/>
                            </p:stCondLst>
                            <p:childTnLst>
                              <p:par>
                                <p:cTn id="51" presetID="10" presetClass="entr" presetSubtype="0" fill="hold" nodeType="after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500"/>
                                        <p:tgtEl>
                                          <p:spTgt spid="18"/>
                                        </p:tgtEl>
                                      </p:cBhvr>
                                    </p:animEffect>
                                  </p:childTnLst>
                                </p:cTn>
                              </p:par>
                            </p:childTnLst>
                          </p:cTn>
                        </p:par>
                        <p:par>
                          <p:cTn id="54" fill="hold">
                            <p:stCondLst>
                              <p:cond delay="1000"/>
                            </p:stCondLst>
                            <p:childTnLst>
                              <p:par>
                                <p:cTn id="55" presetID="10" presetClass="entr" presetSubtype="0" fill="hold" nodeType="after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childTnLst>
                          </p:cTn>
                        </p:par>
                        <p:par>
                          <p:cTn id="58" fill="hold">
                            <p:stCondLst>
                              <p:cond delay="1500"/>
                            </p:stCondLst>
                            <p:childTnLst>
                              <p:par>
                                <p:cTn id="59" presetID="10" presetClass="entr" presetSubtype="0" fill="hold" nodeType="after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500"/>
                                        <p:tgtEl>
                                          <p:spTgt spid="19"/>
                                        </p:tgtEl>
                                      </p:cBhvr>
                                    </p:animEffect>
                                  </p:childTnLst>
                                </p:cTn>
                              </p:par>
                            </p:childTnLst>
                          </p:cTn>
                        </p:par>
                        <p:par>
                          <p:cTn id="62" fill="hold">
                            <p:stCondLst>
                              <p:cond delay="2000"/>
                            </p:stCondLst>
                            <p:childTnLst>
                              <p:par>
                                <p:cTn id="63" presetID="10" presetClass="entr" presetSubtype="0" fill="hold" nodeType="after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fade">
                                      <p:cBhvr>
                                        <p:cTn id="65" dur="500"/>
                                        <p:tgtEl>
                                          <p:spTgt spid="21"/>
                                        </p:tgtEl>
                                      </p:cBhvr>
                                    </p:animEffect>
                                  </p:childTnLst>
                                </p:cTn>
                              </p:par>
                            </p:childTnLst>
                          </p:cTn>
                        </p:par>
                        <p:par>
                          <p:cTn id="66" fill="hold">
                            <p:stCondLst>
                              <p:cond delay="2500"/>
                            </p:stCondLst>
                            <p:childTnLst>
                              <p:par>
                                <p:cTn id="67" presetID="10" presetClass="entr" presetSubtype="0" fill="hold" grpId="0" nodeType="after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fade">
                                      <p:cBhvr>
                                        <p:cTn id="69" dur="500"/>
                                        <p:tgtEl>
                                          <p:spTgt spid="23"/>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1031"/>
                                        </p:tgtEl>
                                        <p:attrNameLst>
                                          <p:attrName>style.visibility</p:attrName>
                                        </p:attrNameLst>
                                      </p:cBhvr>
                                      <p:to>
                                        <p:strVal val="visible"/>
                                      </p:to>
                                    </p:set>
                                    <p:animEffect transition="in" filter="fade">
                                      <p:cBhvr>
                                        <p:cTn id="74" dur="500"/>
                                        <p:tgtEl>
                                          <p:spTgt spid="1031"/>
                                        </p:tgtEl>
                                      </p:cBhvr>
                                    </p:animEffect>
                                  </p:childTnLst>
                                </p:cTn>
                              </p:par>
                            </p:childTnLst>
                          </p:cTn>
                        </p:par>
                        <p:par>
                          <p:cTn id="75" fill="hold">
                            <p:stCondLst>
                              <p:cond delay="500"/>
                            </p:stCondLst>
                            <p:childTnLst>
                              <p:par>
                                <p:cTn id="76" presetID="10" presetClass="entr" presetSubtype="0" fill="hold" nodeType="afterEffect">
                                  <p:stCondLst>
                                    <p:cond delay="0"/>
                                  </p:stCondLst>
                                  <p:childTnLst>
                                    <p:set>
                                      <p:cBhvr>
                                        <p:cTn id="77" dur="1" fill="hold">
                                          <p:stCondLst>
                                            <p:cond delay="0"/>
                                          </p:stCondLst>
                                        </p:cTn>
                                        <p:tgtEl>
                                          <p:spTgt spid="56"/>
                                        </p:tgtEl>
                                        <p:attrNameLst>
                                          <p:attrName>style.visibility</p:attrName>
                                        </p:attrNameLst>
                                      </p:cBhvr>
                                      <p:to>
                                        <p:strVal val="visible"/>
                                      </p:to>
                                    </p:set>
                                    <p:animEffect transition="in" filter="fade">
                                      <p:cBhvr>
                                        <p:cTn id="78" dur="500"/>
                                        <p:tgtEl>
                                          <p:spTgt spid="56"/>
                                        </p:tgtEl>
                                      </p:cBhvr>
                                    </p:animEffect>
                                  </p:childTnLst>
                                </p:cTn>
                              </p:par>
                            </p:childTnLst>
                          </p:cTn>
                        </p:par>
                        <p:par>
                          <p:cTn id="79" fill="hold">
                            <p:stCondLst>
                              <p:cond delay="1000"/>
                            </p:stCondLst>
                            <p:childTnLst>
                              <p:par>
                                <p:cTn id="80" presetID="10" presetClass="entr" presetSubtype="0" fill="hold" nodeType="afterEffect">
                                  <p:stCondLst>
                                    <p:cond delay="0"/>
                                  </p:stCondLst>
                                  <p:childTnLst>
                                    <p:set>
                                      <p:cBhvr>
                                        <p:cTn id="81" dur="1" fill="hold">
                                          <p:stCondLst>
                                            <p:cond delay="0"/>
                                          </p:stCondLst>
                                        </p:cTn>
                                        <p:tgtEl>
                                          <p:spTgt spid="57"/>
                                        </p:tgtEl>
                                        <p:attrNameLst>
                                          <p:attrName>style.visibility</p:attrName>
                                        </p:attrNameLst>
                                      </p:cBhvr>
                                      <p:to>
                                        <p:strVal val="visible"/>
                                      </p:to>
                                    </p:set>
                                    <p:animEffect transition="in" filter="fade">
                                      <p:cBhvr>
                                        <p:cTn id="82"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3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B1F63-09E8-8F08-D8B0-52D77BB41178}"/>
            </a:ext>
          </a:extLst>
        </p:cNvPr>
        <p:cNvGrpSpPr/>
        <p:nvPr/>
      </p:nvGrpSpPr>
      <p:grpSpPr>
        <a:xfrm>
          <a:off x="0" y="0"/>
          <a:ext cx="0" cy="0"/>
          <a:chOff x="0" y="0"/>
          <a:chExt cx="0" cy="0"/>
        </a:xfrm>
      </p:grpSpPr>
      <p:grpSp>
        <p:nvGrpSpPr>
          <p:cNvPr id="1756" name="Group 1755">
            <a:extLst>
              <a:ext uri="{FF2B5EF4-FFF2-40B4-BE49-F238E27FC236}">
                <a16:creationId xmlns:a16="http://schemas.microsoft.com/office/drawing/2014/main" id="{2F6B6848-72B3-D416-6CEB-CE83BF37F591}"/>
              </a:ext>
            </a:extLst>
          </p:cNvPr>
          <p:cNvGrpSpPr/>
          <p:nvPr/>
        </p:nvGrpSpPr>
        <p:grpSpPr>
          <a:xfrm>
            <a:off x="1769127" y="3265760"/>
            <a:ext cx="1349688" cy="1267941"/>
            <a:chOff x="6248715" y="-228774"/>
            <a:chExt cx="1349688" cy="1267941"/>
          </a:xfrm>
        </p:grpSpPr>
        <p:sp>
          <p:nvSpPr>
            <p:cNvPr id="8" name="AutoShape 4" descr="Milk Jug - Openclipart">
              <a:extLst>
                <a:ext uri="{FF2B5EF4-FFF2-40B4-BE49-F238E27FC236}">
                  <a16:creationId xmlns:a16="http://schemas.microsoft.com/office/drawing/2014/main" id="{2632FA40-6BD2-85B8-0891-33BA20783436}"/>
                </a:ext>
              </a:extLst>
            </p:cNvPr>
            <p:cNvSpPr>
              <a:spLocks noChangeAspect="1" noChangeArrowheads="1"/>
            </p:cNvSpPr>
            <p:nvPr/>
          </p:nvSpPr>
          <p:spPr bwMode="auto">
            <a:xfrm>
              <a:off x="6248715" y="-228774"/>
              <a:ext cx="1349688"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en-US"/>
                <a:t>Phase change to gas</a:t>
              </a:r>
            </a:p>
          </p:txBody>
        </p:sp>
        <p:sp>
          <p:nvSpPr>
            <p:cNvPr id="1754" name="Arrow: Right 1753">
              <a:extLst>
                <a:ext uri="{FF2B5EF4-FFF2-40B4-BE49-F238E27FC236}">
                  <a16:creationId xmlns:a16="http://schemas.microsoft.com/office/drawing/2014/main" id="{6B7DFEBF-7B0A-99C9-0AC0-4710FDED5871}"/>
                </a:ext>
              </a:extLst>
            </p:cNvPr>
            <p:cNvSpPr/>
            <p:nvPr/>
          </p:nvSpPr>
          <p:spPr>
            <a:xfrm>
              <a:off x="6332795" y="554535"/>
              <a:ext cx="978408" cy="484632"/>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itle 3">
            <a:extLst>
              <a:ext uri="{FF2B5EF4-FFF2-40B4-BE49-F238E27FC236}">
                <a16:creationId xmlns:a16="http://schemas.microsoft.com/office/drawing/2014/main" id="{C0CC7234-8F4B-1ACB-D6BF-F89E3A06BDE8}"/>
              </a:ext>
            </a:extLst>
          </p:cNvPr>
          <p:cNvSpPr>
            <a:spLocks noGrp="1"/>
          </p:cNvSpPr>
          <p:nvPr>
            <p:ph type="title"/>
          </p:nvPr>
        </p:nvSpPr>
        <p:spPr>
          <a:xfrm>
            <a:off x="352324" y="632601"/>
            <a:ext cx="11121219" cy="676374"/>
          </a:xfrm>
        </p:spPr>
        <p:txBody>
          <a:bodyPr/>
          <a:lstStyle/>
          <a:p>
            <a:r>
              <a:rPr lang="en-US">
                <a:solidFill>
                  <a:schemeClr val="tx2"/>
                </a:solidFill>
              </a:rPr>
              <a:t>Liquid hydrogen =&gt; gaseous form at 1 atm:</a:t>
            </a:r>
          </a:p>
        </p:txBody>
      </p:sp>
      <p:pic>
        <p:nvPicPr>
          <p:cNvPr id="26" name="Picture 25">
            <a:extLst>
              <a:ext uri="{FF2B5EF4-FFF2-40B4-BE49-F238E27FC236}">
                <a16:creationId xmlns:a16="http://schemas.microsoft.com/office/drawing/2014/main" id="{4BCD9531-2591-755E-E68E-99B6F13CA50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146536" y="0"/>
            <a:ext cx="1045464" cy="1941576"/>
          </a:xfrm>
          <a:prstGeom prst="rect">
            <a:avLst/>
          </a:prstGeom>
        </p:spPr>
      </p:pic>
      <p:grpSp>
        <p:nvGrpSpPr>
          <p:cNvPr id="1757" name="Group 1756">
            <a:extLst>
              <a:ext uri="{FF2B5EF4-FFF2-40B4-BE49-F238E27FC236}">
                <a16:creationId xmlns:a16="http://schemas.microsoft.com/office/drawing/2014/main" id="{B3CB3D10-A3CB-6ED5-165F-17432CD4C4B4}"/>
              </a:ext>
            </a:extLst>
          </p:cNvPr>
          <p:cNvGrpSpPr/>
          <p:nvPr/>
        </p:nvGrpSpPr>
        <p:grpSpPr>
          <a:xfrm>
            <a:off x="127598" y="2918615"/>
            <a:ext cx="3223959" cy="2715191"/>
            <a:chOff x="-1372390" y="3271511"/>
            <a:chExt cx="3223959" cy="2715191"/>
          </a:xfrm>
        </p:grpSpPr>
        <p:pic>
          <p:nvPicPr>
            <p:cNvPr id="17" name="Picture 16">
              <a:extLst>
                <a:ext uri="{FF2B5EF4-FFF2-40B4-BE49-F238E27FC236}">
                  <a16:creationId xmlns:a16="http://schemas.microsoft.com/office/drawing/2014/main" id="{22D1454D-34A5-F788-C027-23476007B045}"/>
                </a:ext>
              </a:extLst>
            </p:cNvPr>
            <p:cNvPicPr>
              <a:picLocks noChangeAspect="1"/>
            </p:cNvPicPr>
            <p:nvPr/>
          </p:nvPicPr>
          <p:blipFill>
            <a:blip r:embed="rId4"/>
            <a:stretch>
              <a:fillRect/>
            </a:stretch>
          </p:blipFill>
          <p:spPr>
            <a:xfrm>
              <a:off x="-1141386" y="3271511"/>
              <a:ext cx="1070766" cy="2286000"/>
            </a:xfrm>
            <a:prstGeom prst="rect">
              <a:avLst/>
            </a:prstGeom>
          </p:spPr>
        </p:pic>
        <p:sp>
          <p:nvSpPr>
            <p:cNvPr id="23" name="TextBox 22">
              <a:extLst>
                <a:ext uri="{FF2B5EF4-FFF2-40B4-BE49-F238E27FC236}">
                  <a16:creationId xmlns:a16="http://schemas.microsoft.com/office/drawing/2014/main" id="{3241DF47-E947-9D72-EE31-0CCD75771FDF}"/>
                </a:ext>
              </a:extLst>
            </p:cNvPr>
            <p:cNvSpPr txBox="1"/>
            <p:nvPr/>
          </p:nvSpPr>
          <p:spPr>
            <a:xfrm>
              <a:off x="-1372390" y="5063372"/>
              <a:ext cx="3223959" cy="923330"/>
            </a:xfrm>
            <a:prstGeom prst="rect">
              <a:avLst/>
            </a:prstGeom>
            <a:solidFill>
              <a:schemeClr val="tx1">
                <a:lumMod val="10000"/>
                <a:lumOff val="90000"/>
              </a:schemeClr>
            </a:solidFill>
            <a:effectLst>
              <a:softEdge rad="31750"/>
            </a:effectLst>
          </p:spPr>
          <p:txBody>
            <a:bodyPr wrap="none" rtlCol="0">
              <a:spAutoFit/>
            </a:bodyPr>
            <a:lstStyle/>
            <a:p>
              <a:pPr algn="l"/>
              <a:r>
                <a:rPr lang="en-US" b="1">
                  <a:solidFill>
                    <a:schemeClr val="accent5"/>
                  </a:solidFill>
                </a:rPr>
                <a:t>1 gallon</a:t>
              </a:r>
            </a:p>
            <a:p>
              <a:pPr algn="l"/>
              <a:r>
                <a:rPr lang="en-US" b="1">
                  <a:solidFill>
                    <a:schemeClr val="accent5"/>
                  </a:solidFill>
                </a:rPr>
                <a:t>Liquid Hydrogen </a:t>
              </a:r>
            </a:p>
            <a:p>
              <a:pPr algn="l"/>
              <a:r>
                <a:rPr lang="en-US" b="1">
                  <a:solidFill>
                    <a:schemeClr val="accent5"/>
                  </a:solidFill>
                </a:rPr>
                <a:t>(20°C above absolute zero)</a:t>
              </a:r>
            </a:p>
          </p:txBody>
        </p:sp>
      </p:grpSp>
      <p:sp>
        <p:nvSpPr>
          <p:cNvPr id="63" name="TextBox 62">
            <a:extLst>
              <a:ext uri="{FF2B5EF4-FFF2-40B4-BE49-F238E27FC236}">
                <a16:creationId xmlns:a16="http://schemas.microsoft.com/office/drawing/2014/main" id="{45D3A915-E037-58C9-3889-9777AAA2A533}"/>
              </a:ext>
            </a:extLst>
          </p:cNvPr>
          <p:cNvSpPr txBox="1"/>
          <p:nvPr/>
        </p:nvSpPr>
        <p:spPr>
          <a:xfrm>
            <a:off x="-42687" y="6681686"/>
            <a:ext cx="2103461" cy="215444"/>
          </a:xfrm>
          <a:prstGeom prst="rect">
            <a:avLst/>
          </a:prstGeom>
          <a:noFill/>
        </p:spPr>
        <p:txBody>
          <a:bodyPr wrap="none" rtlCol="0">
            <a:spAutoFit/>
          </a:bodyPr>
          <a:lstStyle/>
          <a:p>
            <a:pPr algn="l">
              <a:spcBef>
                <a:spcPts val="1000"/>
              </a:spcBef>
              <a:spcAft>
                <a:spcPts val="600"/>
              </a:spcAft>
            </a:pPr>
            <a:r>
              <a:rPr lang="en-US" sz="800"/>
              <a:t>Images: openclipart.com, Wikimedia.org</a:t>
            </a:r>
          </a:p>
        </p:txBody>
      </p:sp>
      <p:grpSp>
        <p:nvGrpSpPr>
          <p:cNvPr id="1046" name="Group 1045">
            <a:extLst>
              <a:ext uri="{FF2B5EF4-FFF2-40B4-BE49-F238E27FC236}">
                <a16:creationId xmlns:a16="http://schemas.microsoft.com/office/drawing/2014/main" id="{10F39DC9-A891-F152-99E8-DFD3F388F32E}"/>
              </a:ext>
            </a:extLst>
          </p:cNvPr>
          <p:cNvGrpSpPr/>
          <p:nvPr/>
        </p:nvGrpSpPr>
        <p:grpSpPr>
          <a:xfrm>
            <a:off x="3582518" y="1744570"/>
            <a:ext cx="8553684" cy="457200"/>
            <a:chOff x="4090518" y="1833918"/>
            <a:chExt cx="8553684" cy="457200"/>
          </a:xfrm>
        </p:grpSpPr>
        <p:pic>
          <p:nvPicPr>
            <p:cNvPr id="5" name="Picture 4">
              <a:extLst>
                <a:ext uri="{FF2B5EF4-FFF2-40B4-BE49-F238E27FC236}">
                  <a16:creationId xmlns:a16="http://schemas.microsoft.com/office/drawing/2014/main" id="{B509F9FC-3B2A-42D7-91E0-75F0929AE3AF}"/>
                </a:ext>
              </a:extLst>
            </p:cNvPr>
            <p:cNvPicPr>
              <a:picLocks noChangeAspect="1"/>
            </p:cNvPicPr>
            <p:nvPr/>
          </p:nvPicPr>
          <p:blipFill>
            <a:blip r:embed="rId4"/>
            <a:stretch>
              <a:fillRect/>
            </a:stretch>
          </p:blipFill>
          <p:spPr>
            <a:xfrm>
              <a:off x="5805856" y="1833918"/>
              <a:ext cx="214153" cy="457200"/>
            </a:xfrm>
            <a:prstGeom prst="rect">
              <a:avLst/>
            </a:prstGeom>
          </p:spPr>
        </p:pic>
        <p:pic>
          <p:nvPicPr>
            <p:cNvPr id="6" name="Picture 5">
              <a:extLst>
                <a:ext uri="{FF2B5EF4-FFF2-40B4-BE49-F238E27FC236}">
                  <a16:creationId xmlns:a16="http://schemas.microsoft.com/office/drawing/2014/main" id="{80F1DD87-52C7-A9A7-8CBD-8ABE4A22B9F8}"/>
                </a:ext>
              </a:extLst>
            </p:cNvPr>
            <p:cNvPicPr>
              <a:picLocks noChangeAspect="1"/>
            </p:cNvPicPr>
            <p:nvPr/>
          </p:nvPicPr>
          <p:blipFill>
            <a:blip r:embed="rId4"/>
            <a:stretch>
              <a:fillRect/>
            </a:stretch>
          </p:blipFill>
          <p:spPr>
            <a:xfrm>
              <a:off x="6020009" y="1833918"/>
              <a:ext cx="214153" cy="457200"/>
            </a:xfrm>
            <a:prstGeom prst="rect">
              <a:avLst/>
            </a:prstGeom>
          </p:spPr>
        </p:pic>
        <p:pic>
          <p:nvPicPr>
            <p:cNvPr id="7" name="Picture 6">
              <a:extLst>
                <a:ext uri="{FF2B5EF4-FFF2-40B4-BE49-F238E27FC236}">
                  <a16:creationId xmlns:a16="http://schemas.microsoft.com/office/drawing/2014/main" id="{13B41686-4580-0278-78DC-CD629C747F77}"/>
                </a:ext>
              </a:extLst>
            </p:cNvPr>
            <p:cNvPicPr>
              <a:picLocks noChangeAspect="1"/>
            </p:cNvPicPr>
            <p:nvPr/>
          </p:nvPicPr>
          <p:blipFill>
            <a:blip r:embed="rId4"/>
            <a:stretch>
              <a:fillRect/>
            </a:stretch>
          </p:blipFill>
          <p:spPr>
            <a:xfrm>
              <a:off x="6234162" y="1833918"/>
              <a:ext cx="214153" cy="457200"/>
            </a:xfrm>
            <a:prstGeom prst="rect">
              <a:avLst/>
            </a:prstGeom>
          </p:spPr>
        </p:pic>
        <p:pic>
          <p:nvPicPr>
            <p:cNvPr id="9" name="Picture 8">
              <a:extLst>
                <a:ext uri="{FF2B5EF4-FFF2-40B4-BE49-F238E27FC236}">
                  <a16:creationId xmlns:a16="http://schemas.microsoft.com/office/drawing/2014/main" id="{C59E391F-8926-E6C8-A646-80E0E8CDA7DD}"/>
                </a:ext>
              </a:extLst>
            </p:cNvPr>
            <p:cNvPicPr>
              <a:picLocks noChangeAspect="1"/>
            </p:cNvPicPr>
            <p:nvPr/>
          </p:nvPicPr>
          <p:blipFill>
            <a:blip r:embed="rId4"/>
            <a:stretch>
              <a:fillRect/>
            </a:stretch>
          </p:blipFill>
          <p:spPr>
            <a:xfrm>
              <a:off x="6448315" y="1833918"/>
              <a:ext cx="214153" cy="457200"/>
            </a:xfrm>
            <a:prstGeom prst="rect">
              <a:avLst/>
            </a:prstGeom>
          </p:spPr>
        </p:pic>
        <p:pic>
          <p:nvPicPr>
            <p:cNvPr id="12" name="Picture 11">
              <a:extLst>
                <a:ext uri="{FF2B5EF4-FFF2-40B4-BE49-F238E27FC236}">
                  <a16:creationId xmlns:a16="http://schemas.microsoft.com/office/drawing/2014/main" id="{89378C51-0D96-B566-A586-DFEDE0087756}"/>
                </a:ext>
              </a:extLst>
            </p:cNvPr>
            <p:cNvPicPr>
              <a:picLocks noChangeAspect="1"/>
            </p:cNvPicPr>
            <p:nvPr/>
          </p:nvPicPr>
          <p:blipFill>
            <a:blip r:embed="rId4"/>
            <a:stretch>
              <a:fillRect/>
            </a:stretch>
          </p:blipFill>
          <p:spPr>
            <a:xfrm>
              <a:off x="6660123" y="1833918"/>
              <a:ext cx="214153" cy="457200"/>
            </a:xfrm>
            <a:prstGeom prst="rect">
              <a:avLst/>
            </a:prstGeom>
          </p:spPr>
        </p:pic>
        <p:pic>
          <p:nvPicPr>
            <p:cNvPr id="14" name="Picture 13">
              <a:extLst>
                <a:ext uri="{FF2B5EF4-FFF2-40B4-BE49-F238E27FC236}">
                  <a16:creationId xmlns:a16="http://schemas.microsoft.com/office/drawing/2014/main" id="{83EB7A7C-C03C-C4C1-C5B4-87E53018DEA1}"/>
                </a:ext>
              </a:extLst>
            </p:cNvPr>
            <p:cNvPicPr>
              <a:picLocks noChangeAspect="1"/>
            </p:cNvPicPr>
            <p:nvPr/>
          </p:nvPicPr>
          <p:blipFill>
            <a:blip r:embed="rId4"/>
            <a:stretch>
              <a:fillRect/>
            </a:stretch>
          </p:blipFill>
          <p:spPr>
            <a:xfrm>
              <a:off x="6874276" y="1833918"/>
              <a:ext cx="214153" cy="457200"/>
            </a:xfrm>
            <a:prstGeom prst="rect">
              <a:avLst/>
            </a:prstGeom>
          </p:spPr>
        </p:pic>
        <p:pic>
          <p:nvPicPr>
            <p:cNvPr id="15" name="Picture 14">
              <a:extLst>
                <a:ext uri="{FF2B5EF4-FFF2-40B4-BE49-F238E27FC236}">
                  <a16:creationId xmlns:a16="http://schemas.microsoft.com/office/drawing/2014/main" id="{AF4BF5E7-2EAE-729D-DC82-28246222F47C}"/>
                </a:ext>
              </a:extLst>
            </p:cNvPr>
            <p:cNvPicPr>
              <a:picLocks noChangeAspect="1"/>
            </p:cNvPicPr>
            <p:nvPr/>
          </p:nvPicPr>
          <p:blipFill>
            <a:blip r:embed="rId4"/>
            <a:stretch>
              <a:fillRect/>
            </a:stretch>
          </p:blipFill>
          <p:spPr>
            <a:xfrm>
              <a:off x="7088429" y="1833918"/>
              <a:ext cx="214153" cy="457200"/>
            </a:xfrm>
            <a:prstGeom prst="rect">
              <a:avLst/>
            </a:prstGeom>
          </p:spPr>
        </p:pic>
        <p:pic>
          <p:nvPicPr>
            <p:cNvPr id="16" name="Picture 15">
              <a:extLst>
                <a:ext uri="{FF2B5EF4-FFF2-40B4-BE49-F238E27FC236}">
                  <a16:creationId xmlns:a16="http://schemas.microsoft.com/office/drawing/2014/main" id="{93469729-F90A-6983-A007-4EF4EF204D16}"/>
                </a:ext>
              </a:extLst>
            </p:cNvPr>
            <p:cNvPicPr>
              <a:picLocks noChangeAspect="1"/>
            </p:cNvPicPr>
            <p:nvPr/>
          </p:nvPicPr>
          <p:blipFill>
            <a:blip r:embed="rId4"/>
            <a:stretch>
              <a:fillRect/>
            </a:stretch>
          </p:blipFill>
          <p:spPr>
            <a:xfrm>
              <a:off x="7302582" y="1833918"/>
              <a:ext cx="214153" cy="457200"/>
            </a:xfrm>
            <a:prstGeom prst="rect">
              <a:avLst/>
            </a:prstGeom>
          </p:spPr>
        </p:pic>
        <p:pic>
          <p:nvPicPr>
            <p:cNvPr id="20" name="Picture 19">
              <a:extLst>
                <a:ext uri="{FF2B5EF4-FFF2-40B4-BE49-F238E27FC236}">
                  <a16:creationId xmlns:a16="http://schemas.microsoft.com/office/drawing/2014/main" id="{1CB1B1A8-77D8-5839-4EFF-298B51534C5E}"/>
                </a:ext>
              </a:extLst>
            </p:cNvPr>
            <p:cNvPicPr>
              <a:picLocks noChangeAspect="1"/>
            </p:cNvPicPr>
            <p:nvPr/>
          </p:nvPicPr>
          <p:blipFill>
            <a:blip r:embed="rId4"/>
            <a:stretch>
              <a:fillRect/>
            </a:stretch>
          </p:blipFill>
          <p:spPr>
            <a:xfrm>
              <a:off x="7512507" y="1833918"/>
              <a:ext cx="214153" cy="457200"/>
            </a:xfrm>
            <a:prstGeom prst="rect">
              <a:avLst/>
            </a:prstGeom>
          </p:spPr>
        </p:pic>
        <p:pic>
          <p:nvPicPr>
            <p:cNvPr id="22" name="Picture 21">
              <a:extLst>
                <a:ext uri="{FF2B5EF4-FFF2-40B4-BE49-F238E27FC236}">
                  <a16:creationId xmlns:a16="http://schemas.microsoft.com/office/drawing/2014/main" id="{A0256E64-A9DF-61AE-CAB9-7B3DB5F1E02F}"/>
                </a:ext>
              </a:extLst>
            </p:cNvPr>
            <p:cNvPicPr>
              <a:picLocks noChangeAspect="1"/>
            </p:cNvPicPr>
            <p:nvPr/>
          </p:nvPicPr>
          <p:blipFill>
            <a:blip r:embed="rId4"/>
            <a:stretch>
              <a:fillRect/>
            </a:stretch>
          </p:blipFill>
          <p:spPr>
            <a:xfrm>
              <a:off x="7726660" y="1833918"/>
              <a:ext cx="214153" cy="457200"/>
            </a:xfrm>
            <a:prstGeom prst="rect">
              <a:avLst/>
            </a:prstGeom>
          </p:spPr>
        </p:pic>
        <p:pic>
          <p:nvPicPr>
            <p:cNvPr id="24" name="Picture 23">
              <a:extLst>
                <a:ext uri="{FF2B5EF4-FFF2-40B4-BE49-F238E27FC236}">
                  <a16:creationId xmlns:a16="http://schemas.microsoft.com/office/drawing/2014/main" id="{D12794FB-840A-7D6C-59FE-B55A9BCE8881}"/>
                </a:ext>
              </a:extLst>
            </p:cNvPr>
            <p:cNvPicPr>
              <a:picLocks noChangeAspect="1"/>
            </p:cNvPicPr>
            <p:nvPr/>
          </p:nvPicPr>
          <p:blipFill>
            <a:blip r:embed="rId4"/>
            <a:stretch>
              <a:fillRect/>
            </a:stretch>
          </p:blipFill>
          <p:spPr>
            <a:xfrm>
              <a:off x="7940813" y="1833918"/>
              <a:ext cx="214153" cy="457200"/>
            </a:xfrm>
            <a:prstGeom prst="rect">
              <a:avLst/>
            </a:prstGeom>
          </p:spPr>
        </p:pic>
        <p:pic>
          <p:nvPicPr>
            <p:cNvPr id="29" name="Picture 28">
              <a:extLst>
                <a:ext uri="{FF2B5EF4-FFF2-40B4-BE49-F238E27FC236}">
                  <a16:creationId xmlns:a16="http://schemas.microsoft.com/office/drawing/2014/main" id="{58283DBE-7296-6F35-D93F-CD4919E0BEA2}"/>
                </a:ext>
              </a:extLst>
            </p:cNvPr>
            <p:cNvPicPr>
              <a:picLocks noChangeAspect="1"/>
            </p:cNvPicPr>
            <p:nvPr/>
          </p:nvPicPr>
          <p:blipFill>
            <a:blip r:embed="rId4"/>
            <a:stretch>
              <a:fillRect/>
            </a:stretch>
          </p:blipFill>
          <p:spPr>
            <a:xfrm>
              <a:off x="8154966" y="1833918"/>
              <a:ext cx="214153" cy="457200"/>
            </a:xfrm>
            <a:prstGeom prst="rect">
              <a:avLst/>
            </a:prstGeom>
          </p:spPr>
        </p:pic>
        <p:pic>
          <p:nvPicPr>
            <p:cNvPr id="33" name="Picture 32">
              <a:extLst>
                <a:ext uri="{FF2B5EF4-FFF2-40B4-BE49-F238E27FC236}">
                  <a16:creationId xmlns:a16="http://schemas.microsoft.com/office/drawing/2014/main" id="{956E090F-52BF-9ECA-3B97-3BE50D80E222}"/>
                </a:ext>
              </a:extLst>
            </p:cNvPr>
            <p:cNvPicPr>
              <a:picLocks noChangeAspect="1"/>
            </p:cNvPicPr>
            <p:nvPr/>
          </p:nvPicPr>
          <p:blipFill>
            <a:blip r:embed="rId4"/>
            <a:stretch>
              <a:fillRect/>
            </a:stretch>
          </p:blipFill>
          <p:spPr>
            <a:xfrm>
              <a:off x="8366774" y="1833918"/>
              <a:ext cx="214153" cy="457200"/>
            </a:xfrm>
            <a:prstGeom prst="rect">
              <a:avLst/>
            </a:prstGeom>
          </p:spPr>
        </p:pic>
        <p:pic>
          <p:nvPicPr>
            <p:cNvPr id="44" name="Picture 43">
              <a:extLst>
                <a:ext uri="{FF2B5EF4-FFF2-40B4-BE49-F238E27FC236}">
                  <a16:creationId xmlns:a16="http://schemas.microsoft.com/office/drawing/2014/main" id="{EBEA2504-0912-0247-FE59-299439C49B2B}"/>
                </a:ext>
              </a:extLst>
            </p:cNvPr>
            <p:cNvPicPr>
              <a:picLocks noChangeAspect="1"/>
            </p:cNvPicPr>
            <p:nvPr/>
          </p:nvPicPr>
          <p:blipFill>
            <a:blip r:embed="rId4"/>
            <a:stretch>
              <a:fillRect/>
            </a:stretch>
          </p:blipFill>
          <p:spPr>
            <a:xfrm>
              <a:off x="8580927" y="1833918"/>
              <a:ext cx="214153" cy="457200"/>
            </a:xfrm>
            <a:prstGeom prst="rect">
              <a:avLst/>
            </a:prstGeom>
          </p:spPr>
        </p:pic>
        <p:pic>
          <p:nvPicPr>
            <p:cNvPr id="49" name="Picture 48">
              <a:extLst>
                <a:ext uri="{FF2B5EF4-FFF2-40B4-BE49-F238E27FC236}">
                  <a16:creationId xmlns:a16="http://schemas.microsoft.com/office/drawing/2014/main" id="{B9F036EA-CE04-4FE4-9BC3-9C710AA0CB79}"/>
                </a:ext>
              </a:extLst>
            </p:cNvPr>
            <p:cNvPicPr>
              <a:picLocks noChangeAspect="1"/>
            </p:cNvPicPr>
            <p:nvPr/>
          </p:nvPicPr>
          <p:blipFill>
            <a:blip r:embed="rId4"/>
            <a:stretch>
              <a:fillRect/>
            </a:stretch>
          </p:blipFill>
          <p:spPr>
            <a:xfrm>
              <a:off x="8795080" y="1833918"/>
              <a:ext cx="214153" cy="457200"/>
            </a:xfrm>
            <a:prstGeom prst="rect">
              <a:avLst/>
            </a:prstGeom>
          </p:spPr>
        </p:pic>
        <p:pic>
          <p:nvPicPr>
            <p:cNvPr id="50" name="Picture 49">
              <a:extLst>
                <a:ext uri="{FF2B5EF4-FFF2-40B4-BE49-F238E27FC236}">
                  <a16:creationId xmlns:a16="http://schemas.microsoft.com/office/drawing/2014/main" id="{E49E3691-BF8F-8B8D-16E7-656C163C51FF}"/>
                </a:ext>
              </a:extLst>
            </p:cNvPr>
            <p:cNvPicPr>
              <a:picLocks noChangeAspect="1"/>
            </p:cNvPicPr>
            <p:nvPr/>
          </p:nvPicPr>
          <p:blipFill>
            <a:blip r:embed="rId4"/>
            <a:stretch>
              <a:fillRect/>
            </a:stretch>
          </p:blipFill>
          <p:spPr>
            <a:xfrm>
              <a:off x="9009233" y="1833918"/>
              <a:ext cx="214153" cy="457200"/>
            </a:xfrm>
            <a:prstGeom prst="rect">
              <a:avLst/>
            </a:prstGeom>
          </p:spPr>
        </p:pic>
        <p:pic>
          <p:nvPicPr>
            <p:cNvPr id="51" name="Picture 50">
              <a:extLst>
                <a:ext uri="{FF2B5EF4-FFF2-40B4-BE49-F238E27FC236}">
                  <a16:creationId xmlns:a16="http://schemas.microsoft.com/office/drawing/2014/main" id="{00BEB1B2-0BE5-09F6-0E94-A6EEE704B5D0}"/>
                </a:ext>
              </a:extLst>
            </p:cNvPr>
            <p:cNvPicPr>
              <a:picLocks noChangeAspect="1"/>
            </p:cNvPicPr>
            <p:nvPr/>
          </p:nvPicPr>
          <p:blipFill>
            <a:blip r:embed="rId4"/>
            <a:stretch>
              <a:fillRect/>
            </a:stretch>
          </p:blipFill>
          <p:spPr>
            <a:xfrm>
              <a:off x="9222444" y="1833918"/>
              <a:ext cx="214153" cy="457200"/>
            </a:xfrm>
            <a:prstGeom prst="rect">
              <a:avLst/>
            </a:prstGeom>
          </p:spPr>
        </p:pic>
        <p:pic>
          <p:nvPicPr>
            <p:cNvPr id="52" name="Picture 51">
              <a:extLst>
                <a:ext uri="{FF2B5EF4-FFF2-40B4-BE49-F238E27FC236}">
                  <a16:creationId xmlns:a16="http://schemas.microsoft.com/office/drawing/2014/main" id="{C58A9E88-AE00-559F-C56F-9947BCFB9C0B}"/>
                </a:ext>
              </a:extLst>
            </p:cNvPr>
            <p:cNvPicPr>
              <a:picLocks noChangeAspect="1"/>
            </p:cNvPicPr>
            <p:nvPr/>
          </p:nvPicPr>
          <p:blipFill>
            <a:blip r:embed="rId4"/>
            <a:stretch>
              <a:fillRect/>
            </a:stretch>
          </p:blipFill>
          <p:spPr>
            <a:xfrm>
              <a:off x="9436597" y="1833918"/>
              <a:ext cx="214153" cy="457200"/>
            </a:xfrm>
            <a:prstGeom prst="rect">
              <a:avLst/>
            </a:prstGeom>
          </p:spPr>
        </p:pic>
        <p:pic>
          <p:nvPicPr>
            <p:cNvPr id="55" name="Picture 54">
              <a:extLst>
                <a:ext uri="{FF2B5EF4-FFF2-40B4-BE49-F238E27FC236}">
                  <a16:creationId xmlns:a16="http://schemas.microsoft.com/office/drawing/2014/main" id="{2AE1E65B-08C8-0CAB-E0BA-63591101BA92}"/>
                </a:ext>
              </a:extLst>
            </p:cNvPr>
            <p:cNvPicPr>
              <a:picLocks noChangeAspect="1"/>
            </p:cNvPicPr>
            <p:nvPr/>
          </p:nvPicPr>
          <p:blipFill>
            <a:blip r:embed="rId4"/>
            <a:stretch>
              <a:fillRect/>
            </a:stretch>
          </p:blipFill>
          <p:spPr>
            <a:xfrm>
              <a:off x="9650750" y="1833918"/>
              <a:ext cx="214153" cy="457200"/>
            </a:xfrm>
            <a:prstGeom prst="rect">
              <a:avLst/>
            </a:prstGeom>
          </p:spPr>
        </p:pic>
        <p:pic>
          <p:nvPicPr>
            <p:cNvPr id="1024" name="Picture 1023">
              <a:extLst>
                <a:ext uri="{FF2B5EF4-FFF2-40B4-BE49-F238E27FC236}">
                  <a16:creationId xmlns:a16="http://schemas.microsoft.com/office/drawing/2014/main" id="{B90D1B8B-DC5A-5D9D-0D80-8D3C6FF44AC9}"/>
                </a:ext>
              </a:extLst>
            </p:cNvPr>
            <p:cNvPicPr>
              <a:picLocks noChangeAspect="1"/>
            </p:cNvPicPr>
            <p:nvPr/>
          </p:nvPicPr>
          <p:blipFill>
            <a:blip r:embed="rId4"/>
            <a:stretch>
              <a:fillRect/>
            </a:stretch>
          </p:blipFill>
          <p:spPr>
            <a:xfrm>
              <a:off x="9864903" y="1833918"/>
              <a:ext cx="214153" cy="457200"/>
            </a:xfrm>
            <a:prstGeom prst="rect">
              <a:avLst/>
            </a:prstGeom>
          </p:spPr>
        </p:pic>
        <p:pic>
          <p:nvPicPr>
            <p:cNvPr id="1025" name="Picture 1024">
              <a:extLst>
                <a:ext uri="{FF2B5EF4-FFF2-40B4-BE49-F238E27FC236}">
                  <a16:creationId xmlns:a16="http://schemas.microsoft.com/office/drawing/2014/main" id="{E1965409-743A-3D83-B78C-8F3EFCA028D2}"/>
                </a:ext>
              </a:extLst>
            </p:cNvPr>
            <p:cNvPicPr>
              <a:picLocks noChangeAspect="1"/>
            </p:cNvPicPr>
            <p:nvPr/>
          </p:nvPicPr>
          <p:blipFill>
            <a:blip r:embed="rId4"/>
            <a:stretch>
              <a:fillRect/>
            </a:stretch>
          </p:blipFill>
          <p:spPr>
            <a:xfrm>
              <a:off x="10076711" y="1833918"/>
              <a:ext cx="214153" cy="457200"/>
            </a:xfrm>
            <a:prstGeom prst="rect">
              <a:avLst/>
            </a:prstGeom>
          </p:spPr>
        </p:pic>
        <p:pic>
          <p:nvPicPr>
            <p:cNvPr id="1026" name="Picture 1025">
              <a:extLst>
                <a:ext uri="{FF2B5EF4-FFF2-40B4-BE49-F238E27FC236}">
                  <a16:creationId xmlns:a16="http://schemas.microsoft.com/office/drawing/2014/main" id="{22E17555-6050-29EC-3935-1C058309BB65}"/>
                </a:ext>
              </a:extLst>
            </p:cNvPr>
            <p:cNvPicPr>
              <a:picLocks noChangeAspect="1"/>
            </p:cNvPicPr>
            <p:nvPr/>
          </p:nvPicPr>
          <p:blipFill>
            <a:blip r:embed="rId4"/>
            <a:stretch>
              <a:fillRect/>
            </a:stretch>
          </p:blipFill>
          <p:spPr>
            <a:xfrm>
              <a:off x="10290864" y="1833918"/>
              <a:ext cx="214153" cy="457200"/>
            </a:xfrm>
            <a:prstGeom prst="rect">
              <a:avLst/>
            </a:prstGeom>
          </p:spPr>
        </p:pic>
        <p:pic>
          <p:nvPicPr>
            <p:cNvPr id="1027" name="Picture 1026">
              <a:extLst>
                <a:ext uri="{FF2B5EF4-FFF2-40B4-BE49-F238E27FC236}">
                  <a16:creationId xmlns:a16="http://schemas.microsoft.com/office/drawing/2014/main" id="{FC4256D3-1FEC-6C9F-6AB2-0AF1593E3BD8}"/>
                </a:ext>
              </a:extLst>
            </p:cNvPr>
            <p:cNvPicPr>
              <a:picLocks noChangeAspect="1"/>
            </p:cNvPicPr>
            <p:nvPr/>
          </p:nvPicPr>
          <p:blipFill>
            <a:blip r:embed="rId4"/>
            <a:stretch>
              <a:fillRect/>
            </a:stretch>
          </p:blipFill>
          <p:spPr>
            <a:xfrm>
              <a:off x="10505017" y="1833918"/>
              <a:ext cx="214153" cy="457200"/>
            </a:xfrm>
            <a:prstGeom prst="rect">
              <a:avLst/>
            </a:prstGeom>
          </p:spPr>
        </p:pic>
        <p:pic>
          <p:nvPicPr>
            <p:cNvPr id="1028" name="Picture 1027">
              <a:extLst>
                <a:ext uri="{FF2B5EF4-FFF2-40B4-BE49-F238E27FC236}">
                  <a16:creationId xmlns:a16="http://schemas.microsoft.com/office/drawing/2014/main" id="{8EA43504-4D02-C08F-54C9-BC6C09EE0E23}"/>
                </a:ext>
              </a:extLst>
            </p:cNvPr>
            <p:cNvPicPr>
              <a:picLocks noChangeAspect="1"/>
            </p:cNvPicPr>
            <p:nvPr/>
          </p:nvPicPr>
          <p:blipFill>
            <a:blip r:embed="rId4"/>
            <a:stretch>
              <a:fillRect/>
            </a:stretch>
          </p:blipFill>
          <p:spPr>
            <a:xfrm>
              <a:off x="10719170" y="1833918"/>
              <a:ext cx="214153" cy="457200"/>
            </a:xfrm>
            <a:prstGeom prst="rect">
              <a:avLst/>
            </a:prstGeom>
          </p:spPr>
        </p:pic>
        <p:pic>
          <p:nvPicPr>
            <p:cNvPr id="1029" name="Picture 1028">
              <a:extLst>
                <a:ext uri="{FF2B5EF4-FFF2-40B4-BE49-F238E27FC236}">
                  <a16:creationId xmlns:a16="http://schemas.microsoft.com/office/drawing/2014/main" id="{5AB18264-5440-2AB9-D8AC-269D6DE7F047}"/>
                </a:ext>
              </a:extLst>
            </p:cNvPr>
            <p:cNvPicPr>
              <a:picLocks noChangeAspect="1"/>
            </p:cNvPicPr>
            <p:nvPr/>
          </p:nvPicPr>
          <p:blipFill>
            <a:blip r:embed="rId4"/>
            <a:stretch>
              <a:fillRect/>
            </a:stretch>
          </p:blipFill>
          <p:spPr>
            <a:xfrm>
              <a:off x="4090518" y="1833918"/>
              <a:ext cx="214153" cy="457200"/>
            </a:xfrm>
            <a:prstGeom prst="rect">
              <a:avLst/>
            </a:prstGeom>
          </p:spPr>
        </p:pic>
        <p:pic>
          <p:nvPicPr>
            <p:cNvPr id="1030" name="Picture 1029">
              <a:extLst>
                <a:ext uri="{FF2B5EF4-FFF2-40B4-BE49-F238E27FC236}">
                  <a16:creationId xmlns:a16="http://schemas.microsoft.com/office/drawing/2014/main" id="{33AA4B51-1F98-3DC9-2846-9A14BE1EEEF5}"/>
                </a:ext>
              </a:extLst>
            </p:cNvPr>
            <p:cNvPicPr>
              <a:picLocks noChangeAspect="1"/>
            </p:cNvPicPr>
            <p:nvPr/>
          </p:nvPicPr>
          <p:blipFill>
            <a:blip r:embed="rId4"/>
            <a:stretch>
              <a:fillRect/>
            </a:stretch>
          </p:blipFill>
          <p:spPr>
            <a:xfrm>
              <a:off x="4304671" y="1833918"/>
              <a:ext cx="214153" cy="457200"/>
            </a:xfrm>
            <a:prstGeom prst="rect">
              <a:avLst/>
            </a:prstGeom>
          </p:spPr>
        </p:pic>
        <p:pic>
          <p:nvPicPr>
            <p:cNvPr id="1031" name="Picture 1030">
              <a:extLst>
                <a:ext uri="{FF2B5EF4-FFF2-40B4-BE49-F238E27FC236}">
                  <a16:creationId xmlns:a16="http://schemas.microsoft.com/office/drawing/2014/main" id="{73EB8963-B095-9962-E001-BE9F873AC536}"/>
                </a:ext>
              </a:extLst>
            </p:cNvPr>
            <p:cNvPicPr>
              <a:picLocks noChangeAspect="1"/>
            </p:cNvPicPr>
            <p:nvPr/>
          </p:nvPicPr>
          <p:blipFill>
            <a:blip r:embed="rId4"/>
            <a:stretch>
              <a:fillRect/>
            </a:stretch>
          </p:blipFill>
          <p:spPr>
            <a:xfrm>
              <a:off x="4518824" y="1833918"/>
              <a:ext cx="214153" cy="457200"/>
            </a:xfrm>
            <a:prstGeom prst="rect">
              <a:avLst/>
            </a:prstGeom>
          </p:spPr>
        </p:pic>
        <p:pic>
          <p:nvPicPr>
            <p:cNvPr id="1033" name="Picture 1032">
              <a:extLst>
                <a:ext uri="{FF2B5EF4-FFF2-40B4-BE49-F238E27FC236}">
                  <a16:creationId xmlns:a16="http://schemas.microsoft.com/office/drawing/2014/main" id="{5C56173F-A2D3-39CB-2C12-56ACA5F5EDAE}"/>
                </a:ext>
              </a:extLst>
            </p:cNvPr>
            <p:cNvPicPr>
              <a:picLocks noChangeAspect="1"/>
            </p:cNvPicPr>
            <p:nvPr/>
          </p:nvPicPr>
          <p:blipFill>
            <a:blip r:embed="rId4"/>
            <a:stretch>
              <a:fillRect/>
            </a:stretch>
          </p:blipFill>
          <p:spPr>
            <a:xfrm>
              <a:off x="4732977" y="1833918"/>
              <a:ext cx="214153" cy="457200"/>
            </a:xfrm>
            <a:prstGeom prst="rect">
              <a:avLst/>
            </a:prstGeom>
          </p:spPr>
        </p:pic>
        <p:pic>
          <p:nvPicPr>
            <p:cNvPr id="1034" name="Picture 1033">
              <a:extLst>
                <a:ext uri="{FF2B5EF4-FFF2-40B4-BE49-F238E27FC236}">
                  <a16:creationId xmlns:a16="http://schemas.microsoft.com/office/drawing/2014/main" id="{290D111B-81BA-D2CD-2C23-DA3E935C4C19}"/>
                </a:ext>
              </a:extLst>
            </p:cNvPr>
            <p:cNvPicPr>
              <a:picLocks noChangeAspect="1"/>
            </p:cNvPicPr>
            <p:nvPr/>
          </p:nvPicPr>
          <p:blipFill>
            <a:blip r:embed="rId4"/>
            <a:stretch>
              <a:fillRect/>
            </a:stretch>
          </p:blipFill>
          <p:spPr>
            <a:xfrm>
              <a:off x="4944785" y="1833918"/>
              <a:ext cx="214153" cy="457200"/>
            </a:xfrm>
            <a:prstGeom prst="rect">
              <a:avLst/>
            </a:prstGeom>
          </p:spPr>
        </p:pic>
        <p:pic>
          <p:nvPicPr>
            <p:cNvPr id="1035" name="Picture 1034">
              <a:extLst>
                <a:ext uri="{FF2B5EF4-FFF2-40B4-BE49-F238E27FC236}">
                  <a16:creationId xmlns:a16="http://schemas.microsoft.com/office/drawing/2014/main" id="{BBEE6D09-A58C-143F-C2FA-07A5F8A8C79E}"/>
                </a:ext>
              </a:extLst>
            </p:cNvPr>
            <p:cNvPicPr>
              <a:picLocks noChangeAspect="1"/>
            </p:cNvPicPr>
            <p:nvPr/>
          </p:nvPicPr>
          <p:blipFill>
            <a:blip r:embed="rId4"/>
            <a:stretch>
              <a:fillRect/>
            </a:stretch>
          </p:blipFill>
          <p:spPr>
            <a:xfrm>
              <a:off x="5158938" y="1833918"/>
              <a:ext cx="214153" cy="457200"/>
            </a:xfrm>
            <a:prstGeom prst="rect">
              <a:avLst/>
            </a:prstGeom>
          </p:spPr>
        </p:pic>
        <p:pic>
          <p:nvPicPr>
            <p:cNvPr id="1036" name="Picture 1035">
              <a:extLst>
                <a:ext uri="{FF2B5EF4-FFF2-40B4-BE49-F238E27FC236}">
                  <a16:creationId xmlns:a16="http://schemas.microsoft.com/office/drawing/2014/main" id="{2956219E-D63C-96EA-535B-83A5644B0DAA}"/>
                </a:ext>
              </a:extLst>
            </p:cNvPr>
            <p:cNvPicPr>
              <a:picLocks noChangeAspect="1"/>
            </p:cNvPicPr>
            <p:nvPr/>
          </p:nvPicPr>
          <p:blipFill>
            <a:blip r:embed="rId4"/>
            <a:stretch>
              <a:fillRect/>
            </a:stretch>
          </p:blipFill>
          <p:spPr>
            <a:xfrm>
              <a:off x="5373091" y="1833918"/>
              <a:ext cx="214153" cy="457200"/>
            </a:xfrm>
            <a:prstGeom prst="rect">
              <a:avLst/>
            </a:prstGeom>
          </p:spPr>
        </p:pic>
        <p:pic>
          <p:nvPicPr>
            <p:cNvPr id="1037" name="Picture 1036">
              <a:extLst>
                <a:ext uri="{FF2B5EF4-FFF2-40B4-BE49-F238E27FC236}">
                  <a16:creationId xmlns:a16="http://schemas.microsoft.com/office/drawing/2014/main" id="{C63A2BE6-13F5-EA4A-2C0D-18C17CE7FBDB}"/>
                </a:ext>
              </a:extLst>
            </p:cNvPr>
            <p:cNvPicPr>
              <a:picLocks noChangeAspect="1"/>
            </p:cNvPicPr>
            <p:nvPr/>
          </p:nvPicPr>
          <p:blipFill>
            <a:blip r:embed="rId4"/>
            <a:stretch>
              <a:fillRect/>
            </a:stretch>
          </p:blipFill>
          <p:spPr>
            <a:xfrm>
              <a:off x="5587244" y="1833918"/>
              <a:ext cx="214153" cy="457200"/>
            </a:xfrm>
            <a:prstGeom prst="rect">
              <a:avLst/>
            </a:prstGeom>
          </p:spPr>
        </p:pic>
        <p:pic>
          <p:nvPicPr>
            <p:cNvPr id="1038" name="Picture 1037">
              <a:extLst>
                <a:ext uri="{FF2B5EF4-FFF2-40B4-BE49-F238E27FC236}">
                  <a16:creationId xmlns:a16="http://schemas.microsoft.com/office/drawing/2014/main" id="{F9F8AD16-42F3-26A6-0A13-975A8C3C82CA}"/>
                </a:ext>
              </a:extLst>
            </p:cNvPr>
            <p:cNvPicPr>
              <a:picLocks noChangeAspect="1"/>
            </p:cNvPicPr>
            <p:nvPr/>
          </p:nvPicPr>
          <p:blipFill>
            <a:blip r:embed="rId4"/>
            <a:stretch>
              <a:fillRect/>
            </a:stretch>
          </p:blipFill>
          <p:spPr>
            <a:xfrm>
              <a:off x="10933323" y="1833918"/>
              <a:ext cx="214153" cy="457200"/>
            </a:xfrm>
            <a:prstGeom prst="rect">
              <a:avLst/>
            </a:prstGeom>
          </p:spPr>
        </p:pic>
        <p:pic>
          <p:nvPicPr>
            <p:cNvPr id="1039" name="Picture 1038">
              <a:extLst>
                <a:ext uri="{FF2B5EF4-FFF2-40B4-BE49-F238E27FC236}">
                  <a16:creationId xmlns:a16="http://schemas.microsoft.com/office/drawing/2014/main" id="{ABDD8107-8A13-7DEB-EF2E-BA9FAF78FF66}"/>
                </a:ext>
              </a:extLst>
            </p:cNvPr>
            <p:cNvPicPr>
              <a:picLocks noChangeAspect="1"/>
            </p:cNvPicPr>
            <p:nvPr/>
          </p:nvPicPr>
          <p:blipFill>
            <a:blip r:embed="rId4"/>
            <a:stretch>
              <a:fillRect/>
            </a:stretch>
          </p:blipFill>
          <p:spPr>
            <a:xfrm>
              <a:off x="11147476" y="1833918"/>
              <a:ext cx="214153" cy="457200"/>
            </a:xfrm>
            <a:prstGeom prst="rect">
              <a:avLst/>
            </a:prstGeom>
          </p:spPr>
        </p:pic>
        <p:pic>
          <p:nvPicPr>
            <p:cNvPr id="1040" name="Picture 1039">
              <a:extLst>
                <a:ext uri="{FF2B5EF4-FFF2-40B4-BE49-F238E27FC236}">
                  <a16:creationId xmlns:a16="http://schemas.microsoft.com/office/drawing/2014/main" id="{78318F0A-9A7E-56BB-9D49-0F05A8B55593}"/>
                </a:ext>
              </a:extLst>
            </p:cNvPr>
            <p:cNvPicPr>
              <a:picLocks noChangeAspect="1"/>
            </p:cNvPicPr>
            <p:nvPr/>
          </p:nvPicPr>
          <p:blipFill>
            <a:blip r:embed="rId4"/>
            <a:stretch>
              <a:fillRect/>
            </a:stretch>
          </p:blipFill>
          <p:spPr>
            <a:xfrm>
              <a:off x="11361629" y="1833918"/>
              <a:ext cx="214153" cy="457200"/>
            </a:xfrm>
            <a:prstGeom prst="rect">
              <a:avLst/>
            </a:prstGeom>
          </p:spPr>
        </p:pic>
        <p:pic>
          <p:nvPicPr>
            <p:cNvPr id="1041" name="Picture 1040">
              <a:extLst>
                <a:ext uri="{FF2B5EF4-FFF2-40B4-BE49-F238E27FC236}">
                  <a16:creationId xmlns:a16="http://schemas.microsoft.com/office/drawing/2014/main" id="{27B399DC-35F3-11FA-D198-F514C5849183}"/>
                </a:ext>
              </a:extLst>
            </p:cNvPr>
            <p:cNvPicPr>
              <a:picLocks noChangeAspect="1"/>
            </p:cNvPicPr>
            <p:nvPr/>
          </p:nvPicPr>
          <p:blipFill>
            <a:blip r:embed="rId4"/>
            <a:stretch>
              <a:fillRect/>
            </a:stretch>
          </p:blipFill>
          <p:spPr>
            <a:xfrm>
              <a:off x="11575782" y="1833918"/>
              <a:ext cx="214153" cy="457200"/>
            </a:xfrm>
            <a:prstGeom prst="rect">
              <a:avLst/>
            </a:prstGeom>
          </p:spPr>
        </p:pic>
        <p:pic>
          <p:nvPicPr>
            <p:cNvPr id="1042" name="Picture 1041">
              <a:extLst>
                <a:ext uri="{FF2B5EF4-FFF2-40B4-BE49-F238E27FC236}">
                  <a16:creationId xmlns:a16="http://schemas.microsoft.com/office/drawing/2014/main" id="{E1A9986C-97C1-68BC-9C0E-C3D4BCCC2CB9}"/>
                </a:ext>
              </a:extLst>
            </p:cNvPr>
            <p:cNvPicPr>
              <a:picLocks noChangeAspect="1"/>
            </p:cNvPicPr>
            <p:nvPr/>
          </p:nvPicPr>
          <p:blipFill>
            <a:blip r:embed="rId4"/>
            <a:stretch>
              <a:fillRect/>
            </a:stretch>
          </p:blipFill>
          <p:spPr>
            <a:xfrm>
              <a:off x="11787590" y="1833918"/>
              <a:ext cx="214153" cy="457200"/>
            </a:xfrm>
            <a:prstGeom prst="rect">
              <a:avLst/>
            </a:prstGeom>
          </p:spPr>
        </p:pic>
        <p:pic>
          <p:nvPicPr>
            <p:cNvPr id="1043" name="Picture 1042">
              <a:extLst>
                <a:ext uri="{FF2B5EF4-FFF2-40B4-BE49-F238E27FC236}">
                  <a16:creationId xmlns:a16="http://schemas.microsoft.com/office/drawing/2014/main" id="{21962512-A7BA-F49C-BBEC-1B993E82090D}"/>
                </a:ext>
              </a:extLst>
            </p:cNvPr>
            <p:cNvPicPr>
              <a:picLocks noChangeAspect="1"/>
            </p:cNvPicPr>
            <p:nvPr/>
          </p:nvPicPr>
          <p:blipFill>
            <a:blip r:embed="rId4"/>
            <a:stretch>
              <a:fillRect/>
            </a:stretch>
          </p:blipFill>
          <p:spPr>
            <a:xfrm>
              <a:off x="12001743" y="1833918"/>
              <a:ext cx="214153" cy="457200"/>
            </a:xfrm>
            <a:prstGeom prst="rect">
              <a:avLst/>
            </a:prstGeom>
          </p:spPr>
        </p:pic>
        <p:pic>
          <p:nvPicPr>
            <p:cNvPr id="1044" name="Picture 1043">
              <a:extLst>
                <a:ext uri="{FF2B5EF4-FFF2-40B4-BE49-F238E27FC236}">
                  <a16:creationId xmlns:a16="http://schemas.microsoft.com/office/drawing/2014/main" id="{800458FD-BB05-D936-8027-9562D629F3D6}"/>
                </a:ext>
              </a:extLst>
            </p:cNvPr>
            <p:cNvPicPr>
              <a:picLocks noChangeAspect="1"/>
            </p:cNvPicPr>
            <p:nvPr/>
          </p:nvPicPr>
          <p:blipFill>
            <a:blip r:embed="rId4"/>
            <a:stretch>
              <a:fillRect/>
            </a:stretch>
          </p:blipFill>
          <p:spPr>
            <a:xfrm>
              <a:off x="12215896" y="1833918"/>
              <a:ext cx="214153" cy="457200"/>
            </a:xfrm>
            <a:prstGeom prst="rect">
              <a:avLst/>
            </a:prstGeom>
          </p:spPr>
        </p:pic>
        <p:pic>
          <p:nvPicPr>
            <p:cNvPr id="1045" name="Picture 1044">
              <a:extLst>
                <a:ext uri="{FF2B5EF4-FFF2-40B4-BE49-F238E27FC236}">
                  <a16:creationId xmlns:a16="http://schemas.microsoft.com/office/drawing/2014/main" id="{76D690A9-2864-0FBE-7412-262B3E2209A9}"/>
                </a:ext>
              </a:extLst>
            </p:cNvPr>
            <p:cNvPicPr>
              <a:picLocks noChangeAspect="1"/>
            </p:cNvPicPr>
            <p:nvPr/>
          </p:nvPicPr>
          <p:blipFill>
            <a:blip r:embed="rId4"/>
            <a:stretch>
              <a:fillRect/>
            </a:stretch>
          </p:blipFill>
          <p:spPr>
            <a:xfrm>
              <a:off x="12430049" y="1833918"/>
              <a:ext cx="214153" cy="457200"/>
            </a:xfrm>
            <a:prstGeom prst="rect">
              <a:avLst/>
            </a:prstGeom>
          </p:spPr>
        </p:pic>
      </p:grpSp>
      <p:grpSp>
        <p:nvGrpSpPr>
          <p:cNvPr id="1055" name="Group 1054">
            <a:extLst>
              <a:ext uri="{FF2B5EF4-FFF2-40B4-BE49-F238E27FC236}">
                <a16:creationId xmlns:a16="http://schemas.microsoft.com/office/drawing/2014/main" id="{D3D1D2F2-7678-E7EA-42B1-0F4BC85BE5D4}"/>
              </a:ext>
            </a:extLst>
          </p:cNvPr>
          <p:cNvGrpSpPr/>
          <p:nvPr/>
        </p:nvGrpSpPr>
        <p:grpSpPr>
          <a:xfrm>
            <a:off x="3581932" y="2180165"/>
            <a:ext cx="8553684" cy="457200"/>
            <a:chOff x="4090518" y="1833918"/>
            <a:chExt cx="8553684" cy="457200"/>
          </a:xfrm>
        </p:grpSpPr>
        <p:pic>
          <p:nvPicPr>
            <p:cNvPr id="1056" name="Picture 1055">
              <a:extLst>
                <a:ext uri="{FF2B5EF4-FFF2-40B4-BE49-F238E27FC236}">
                  <a16:creationId xmlns:a16="http://schemas.microsoft.com/office/drawing/2014/main" id="{36A4DC2C-7727-8D85-4A9A-2AFA59A7145F}"/>
                </a:ext>
              </a:extLst>
            </p:cNvPr>
            <p:cNvPicPr>
              <a:picLocks noChangeAspect="1"/>
            </p:cNvPicPr>
            <p:nvPr/>
          </p:nvPicPr>
          <p:blipFill>
            <a:blip r:embed="rId4"/>
            <a:stretch>
              <a:fillRect/>
            </a:stretch>
          </p:blipFill>
          <p:spPr>
            <a:xfrm>
              <a:off x="5805856" y="1833918"/>
              <a:ext cx="214153" cy="457200"/>
            </a:xfrm>
            <a:prstGeom prst="rect">
              <a:avLst/>
            </a:prstGeom>
          </p:spPr>
        </p:pic>
        <p:pic>
          <p:nvPicPr>
            <p:cNvPr id="1057" name="Picture 1056">
              <a:extLst>
                <a:ext uri="{FF2B5EF4-FFF2-40B4-BE49-F238E27FC236}">
                  <a16:creationId xmlns:a16="http://schemas.microsoft.com/office/drawing/2014/main" id="{98C8B896-4273-B245-1D06-6F03F37A5906}"/>
                </a:ext>
              </a:extLst>
            </p:cNvPr>
            <p:cNvPicPr>
              <a:picLocks noChangeAspect="1"/>
            </p:cNvPicPr>
            <p:nvPr/>
          </p:nvPicPr>
          <p:blipFill>
            <a:blip r:embed="rId4"/>
            <a:stretch>
              <a:fillRect/>
            </a:stretch>
          </p:blipFill>
          <p:spPr>
            <a:xfrm>
              <a:off x="6020009" y="1833918"/>
              <a:ext cx="214153" cy="457200"/>
            </a:xfrm>
            <a:prstGeom prst="rect">
              <a:avLst/>
            </a:prstGeom>
          </p:spPr>
        </p:pic>
        <p:pic>
          <p:nvPicPr>
            <p:cNvPr id="1058" name="Picture 1057">
              <a:extLst>
                <a:ext uri="{FF2B5EF4-FFF2-40B4-BE49-F238E27FC236}">
                  <a16:creationId xmlns:a16="http://schemas.microsoft.com/office/drawing/2014/main" id="{DCA31D8A-6213-CC50-2B53-9F1BC435D0C1}"/>
                </a:ext>
              </a:extLst>
            </p:cNvPr>
            <p:cNvPicPr>
              <a:picLocks noChangeAspect="1"/>
            </p:cNvPicPr>
            <p:nvPr/>
          </p:nvPicPr>
          <p:blipFill>
            <a:blip r:embed="rId4"/>
            <a:stretch>
              <a:fillRect/>
            </a:stretch>
          </p:blipFill>
          <p:spPr>
            <a:xfrm>
              <a:off x="6234162" y="1833918"/>
              <a:ext cx="214153" cy="457200"/>
            </a:xfrm>
            <a:prstGeom prst="rect">
              <a:avLst/>
            </a:prstGeom>
          </p:spPr>
        </p:pic>
        <p:pic>
          <p:nvPicPr>
            <p:cNvPr id="1059" name="Picture 1058">
              <a:extLst>
                <a:ext uri="{FF2B5EF4-FFF2-40B4-BE49-F238E27FC236}">
                  <a16:creationId xmlns:a16="http://schemas.microsoft.com/office/drawing/2014/main" id="{097181AD-6F87-B5AE-41F0-1527982DD373}"/>
                </a:ext>
              </a:extLst>
            </p:cNvPr>
            <p:cNvPicPr>
              <a:picLocks noChangeAspect="1"/>
            </p:cNvPicPr>
            <p:nvPr/>
          </p:nvPicPr>
          <p:blipFill>
            <a:blip r:embed="rId4"/>
            <a:stretch>
              <a:fillRect/>
            </a:stretch>
          </p:blipFill>
          <p:spPr>
            <a:xfrm>
              <a:off x="6448315" y="1833918"/>
              <a:ext cx="214153" cy="457200"/>
            </a:xfrm>
            <a:prstGeom prst="rect">
              <a:avLst/>
            </a:prstGeom>
          </p:spPr>
        </p:pic>
        <p:pic>
          <p:nvPicPr>
            <p:cNvPr id="1060" name="Picture 1059">
              <a:extLst>
                <a:ext uri="{FF2B5EF4-FFF2-40B4-BE49-F238E27FC236}">
                  <a16:creationId xmlns:a16="http://schemas.microsoft.com/office/drawing/2014/main" id="{01303E2C-B466-3C21-B4F7-9A2BA10F275D}"/>
                </a:ext>
              </a:extLst>
            </p:cNvPr>
            <p:cNvPicPr>
              <a:picLocks noChangeAspect="1"/>
            </p:cNvPicPr>
            <p:nvPr/>
          </p:nvPicPr>
          <p:blipFill>
            <a:blip r:embed="rId4"/>
            <a:stretch>
              <a:fillRect/>
            </a:stretch>
          </p:blipFill>
          <p:spPr>
            <a:xfrm>
              <a:off x="6660123" y="1833918"/>
              <a:ext cx="214153" cy="457200"/>
            </a:xfrm>
            <a:prstGeom prst="rect">
              <a:avLst/>
            </a:prstGeom>
          </p:spPr>
        </p:pic>
        <p:pic>
          <p:nvPicPr>
            <p:cNvPr id="1061" name="Picture 1060">
              <a:extLst>
                <a:ext uri="{FF2B5EF4-FFF2-40B4-BE49-F238E27FC236}">
                  <a16:creationId xmlns:a16="http://schemas.microsoft.com/office/drawing/2014/main" id="{48886312-A58C-A0BF-F905-BE9B2E1C1626}"/>
                </a:ext>
              </a:extLst>
            </p:cNvPr>
            <p:cNvPicPr>
              <a:picLocks noChangeAspect="1"/>
            </p:cNvPicPr>
            <p:nvPr/>
          </p:nvPicPr>
          <p:blipFill>
            <a:blip r:embed="rId4"/>
            <a:stretch>
              <a:fillRect/>
            </a:stretch>
          </p:blipFill>
          <p:spPr>
            <a:xfrm>
              <a:off x="6874276" y="1833918"/>
              <a:ext cx="214153" cy="457200"/>
            </a:xfrm>
            <a:prstGeom prst="rect">
              <a:avLst/>
            </a:prstGeom>
          </p:spPr>
        </p:pic>
        <p:pic>
          <p:nvPicPr>
            <p:cNvPr id="1062" name="Picture 1061">
              <a:extLst>
                <a:ext uri="{FF2B5EF4-FFF2-40B4-BE49-F238E27FC236}">
                  <a16:creationId xmlns:a16="http://schemas.microsoft.com/office/drawing/2014/main" id="{44CC9CED-0982-8B70-0946-F561F9109664}"/>
                </a:ext>
              </a:extLst>
            </p:cNvPr>
            <p:cNvPicPr>
              <a:picLocks noChangeAspect="1"/>
            </p:cNvPicPr>
            <p:nvPr/>
          </p:nvPicPr>
          <p:blipFill>
            <a:blip r:embed="rId4"/>
            <a:stretch>
              <a:fillRect/>
            </a:stretch>
          </p:blipFill>
          <p:spPr>
            <a:xfrm>
              <a:off x="7088429" y="1833918"/>
              <a:ext cx="214153" cy="457200"/>
            </a:xfrm>
            <a:prstGeom prst="rect">
              <a:avLst/>
            </a:prstGeom>
          </p:spPr>
        </p:pic>
        <p:pic>
          <p:nvPicPr>
            <p:cNvPr id="1063" name="Picture 1062">
              <a:extLst>
                <a:ext uri="{FF2B5EF4-FFF2-40B4-BE49-F238E27FC236}">
                  <a16:creationId xmlns:a16="http://schemas.microsoft.com/office/drawing/2014/main" id="{09832615-D93B-6D59-C403-79C7030185CB}"/>
                </a:ext>
              </a:extLst>
            </p:cNvPr>
            <p:cNvPicPr>
              <a:picLocks noChangeAspect="1"/>
            </p:cNvPicPr>
            <p:nvPr/>
          </p:nvPicPr>
          <p:blipFill>
            <a:blip r:embed="rId4"/>
            <a:stretch>
              <a:fillRect/>
            </a:stretch>
          </p:blipFill>
          <p:spPr>
            <a:xfrm>
              <a:off x="7302582" y="1833918"/>
              <a:ext cx="214153" cy="457200"/>
            </a:xfrm>
            <a:prstGeom prst="rect">
              <a:avLst/>
            </a:prstGeom>
          </p:spPr>
        </p:pic>
        <p:pic>
          <p:nvPicPr>
            <p:cNvPr id="1064" name="Picture 1063">
              <a:extLst>
                <a:ext uri="{FF2B5EF4-FFF2-40B4-BE49-F238E27FC236}">
                  <a16:creationId xmlns:a16="http://schemas.microsoft.com/office/drawing/2014/main" id="{45A47133-3183-5E88-232C-2219A8EDE60E}"/>
                </a:ext>
              </a:extLst>
            </p:cNvPr>
            <p:cNvPicPr>
              <a:picLocks noChangeAspect="1"/>
            </p:cNvPicPr>
            <p:nvPr/>
          </p:nvPicPr>
          <p:blipFill>
            <a:blip r:embed="rId4"/>
            <a:stretch>
              <a:fillRect/>
            </a:stretch>
          </p:blipFill>
          <p:spPr>
            <a:xfrm>
              <a:off x="7512507" y="1833918"/>
              <a:ext cx="214153" cy="457200"/>
            </a:xfrm>
            <a:prstGeom prst="rect">
              <a:avLst/>
            </a:prstGeom>
          </p:spPr>
        </p:pic>
        <p:pic>
          <p:nvPicPr>
            <p:cNvPr id="1065" name="Picture 1064">
              <a:extLst>
                <a:ext uri="{FF2B5EF4-FFF2-40B4-BE49-F238E27FC236}">
                  <a16:creationId xmlns:a16="http://schemas.microsoft.com/office/drawing/2014/main" id="{0E5A83D7-8A80-CE02-0B40-A225734FE6EA}"/>
                </a:ext>
              </a:extLst>
            </p:cNvPr>
            <p:cNvPicPr>
              <a:picLocks noChangeAspect="1"/>
            </p:cNvPicPr>
            <p:nvPr/>
          </p:nvPicPr>
          <p:blipFill>
            <a:blip r:embed="rId4"/>
            <a:stretch>
              <a:fillRect/>
            </a:stretch>
          </p:blipFill>
          <p:spPr>
            <a:xfrm>
              <a:off x="7726660" y="1833918"/>
              <a:ext cx="214153" cy="457200"/>
            </a:xfrm>
            <a:prstGeom prst="rect">
              <a:avLst/>
            </a:prstGeom>
          </p:spPr>
        </p:pic>
        <p:pic>
          <p:nvPicPr>
            <p:cNvPr id="1066" name="Picture 1065">
              <a:extLst>
                <a:ext uri="{FF2B5EF4-FFF2-40B4-BE49-F238E27FC236}">
                  <a16:creationId xmlns:a16="http://schemas.microsoft.com/office/drawing/2014/main" id="{C32E7815-3ED9-983E-097A-576633DF54A8}"/>
                </a:ext>
              </a:extLst>
            </p:cNvPr>
            <p:cNvPicPr>
              <a:picLocks noChangeAspect="1"/>
            </p:cNvPicPr>
            <p:nvPr/>
          </p:nvPicPr>
          <p:blipFill>
            <a:blip r:embed="rId4"/>
            <a:stretch>
              <a:fillRect/>
            </a:stretch>
          </p:blipFill>
          <p:spPr>
            <a:xfrm>
              <a:off x="7940813" y="1833918"/>
              <a:ext cx="214153" cy="457200"/>
            </a:xfrm>
            <a:prstGeom prst="rect">
              <a:avLst/>
            </a:prstGeom>
          </p:spPr>
        </p:pic>
        <p:pic>
          <p:nvPicPr>
            <p:cNvPr id="1067" name="Picture 1066">
              <a:extLst>
                <a:ext uri="{FF2B5EF4-FFF2-40B4-BE49-F238E27FC236}">
                  <a16:creationId xmlns:a16="http://schemas.microsoft.com/office/drawing/2014/main" id="{F20C955B-94FC-E377-FC12-1346F18E1E7F}"/>
                </a:ext>
              </a:extLst>
            </p:cNvPr>
            <p:cNvPicPr>
              <a:picLocks noChangeAspect="1"/>
            </p:cNvPicPr>
            <p:nvPr/>
          </p:nvPicPr>
          <p:blipFill>
            <a:blip r:embed="rId4"/>
            <a:stretch>
              <a:fillRect/>
            </a:stretch>
          </p:blipFill>
          <p:spPr>
            <a:xfrm>
              <a:off x="8154966" y="1833918"/>
              <a:ext cx="214153" cy="457200"/>
            </a:xfrm>
            <a:prstGeom prst="rect">
              <a:avLst/>
            </a:prstGeom>
          </p:spPr>
        </p:pic>
        <p:pic>
          <p:nvPicPr>
            <p:cNvPr id="1068" name="Picture 1067">
              <a:extLst>
                <a:ext uri="{FF2B5EF4-FFF2-40B4-BE49-F238E27FC236}">
                  <a16:creationId xmlns:a16="http://schemas.microsoft.com/office/drawing/2014/main" id="{0D31E4F5-F164-6B0F-2EB2-BDE06A24810A}"/>
                </a:ext>
              </a:extLst>
            </p:cNvPr>
            <p:cNvPicPr>
              <a:picLocks noChangeAspect="1"/>
            </p:cNvPicPr>
            <p:nvPr/>
          </p:nvPicPr>
          <p:blipFill>
            <a:blip r:embed="rId4"/>
            <a:stretch>
              <a:fillRect/>
            </a:stretch>
          </p:blipFill>
          <p:spPr>
            <a:xfrm>
              <a:off x="8366774" y="1833918"/>
              <a:ext cx="214153" cy="457200"/>
            </a:xfrm>
            <a:prstGeom prst="rect">
              <a:avLst/>
            </a:prstGeom>
          </p:spPr>
        </p:pic>
        <p:pic>
          <p:nvPicPr>
            <p:cNvPr id="1069" name="Picture 1068">
              <a:extLst>
                <a:ext uri="{FF2B5EF4-FFF2-40B4-BE49-F238E27FC236}">
                  <a16:creationId xmlns:a16="http://schemas.microsoft.com/office/drawing/2014/main" id="{3C5D9BC7-CE79-FF81-CDF0-4C591C3BF045}"/>
                </a:ext>
              </a:extLst>
            </p:cNvPr>
            <p:cNvPicPr>
              <a:picLocks noChangeAspect="1"/>
            </p:cNvPicPr>
            <p:nvPr/>
          </p:nvPicPr>
          <p:blipFill>
            <a:blip r:embed="rId4"/>
            <a:stretch>
              <a:fillRect/>
            </a:stretch>
          </p:blipFill>
          <p:spPr>
            <a:xfrm>
              <a:off x="8580927" y="1833918"/>
              <a:ext cx="214153" cy="457200"/>
            </a:xfrm>
            <a:prstGeom prst="rect">
              <a:avLst/>
            </a:prstGeom>
          </p:spPr>
        </p:pic>
        <p:pic>
          <p:nvPicPr>
            <p:cNvPr id="1070" name="Picture 1069">
              <a:extLst>
                <a:ext uri="{FF2B5EF4-FFF2-40B4-BE49-F238E27FC236}">
                  <a16:creationId xmlns:a16="http://schemas.microsoft.com/office/drawing/2014/main" id="{17BC37AF-BBFB-69BE-5C80-590BDC7A7A51}"/>
                </a:ext>
              </a:extLst>
            </p:cNvPr>
            <p:cNvPicPr>
              <a:picLocks noChangeAspect="1"/>
            </p:cNvPicPr>
            <p:nvPr/>
          </p:nvPicPr>
          <p:blipFill>
            <a:blip r:embed="rId4"/>
            <a:stretch>
              <a:fillRect/>
            </a:stretch>
          </p:blipFill>
          <p:spPr>
            <a:xfrm>
              <a:off x="8795080" y="1833918"/>
              <a:ext cx="214153" cy="457200"/>
            </a:xfrm>
            <a:prstGeom prst="rect">
              <a:avLst/>
            </a:prstGeom>
          </p:spPr>
        </p:pic>
        <p:pic>
          <p:nvPicPr>
            <p:cNvPr id="1071" name="Picture 1070">
              <a:extLst>
                <a:ext uri="{FF2B5EF4-FFF2-40B4-BE49-F238E27FC236}">
                  <a16:creationId xmlns:a16="http://schemas.microsoft.com/office/drawing/2014/main" id="{C40BCE21-880B-E19E-30C5-52858CA8BAEC}"/>
                </a:ext>
              </a:extLst>
            </p:cNvPr>
            <p:cNvPicPr>
              <a:picLocks noChangeAspect="1"/>
            </p:cNvPicPr>
            <p:nvPr/>
          </p:nvPicPr>
          <p:blipFill>
            <a:blip r:embed="rId4"/>
            <a:stretch>
              <a:fillRect/>
            </a:stretch>
          </p:blipFill>
          <p:spPr>
            <a:xfrm>
              <a:off x="9009233" y="1833918"/>
              <a:ext cx="214153" cy="457200"/>
            </a:xfrm>
            <a:prstGeom prst="rect">
              <a:avLst/>
            </a:prstGeom>
          </p:spPr>
        </p:pic>
        <p:pic>
          <p:nvPicPr>
            <p:cNvPr id="1072" name="Picture 1071">
              <a:extLst>
                <a:ext uri="{FF2B5EF4-FFF2-40B4-BE49-F238E27FC236}">
                  <a16:creationId xmlns:a16="http://schemas.microsoft.com/office/drawing/2014/main" id="{AEB3AD5B-8F45-3A52-0213-A3C282516171}"/>
                </a:ext>
              </a:extLst>
            </p:cNvPr>
            <p:cNvPicPr>
              <a:picLocks noChangeAspect="1"/>
            </p:cNvPicPr>
            <p:nvPr/>
          </p:nvPicPr>
          <p:blipFill>
            <a:blip r:embed="rId4"/>
            <a:stretch>
              <a:fillRect/>
            </a:stretch>
          </p:blipFill>
          <p:spPr>
            <a:xfrm>
              <a:off x="9222444" y="1833918"/>
              <a:ext cx="214153" cy="457200"/>
            </a:xfrm>
            <a:prstGeom prst="rect">
              <a:avLst/>
            </a:prstGeom>
          </p:spPr>
        </p:pic>
        <p:pic>
          <p:nvPicPr>
            <p:cNvPr id="1073" name="Picture 1072">
              <a:extLst>
                <a:ext uri="{FF2B5EF4-FFF2-40B4-BE49-F238E27FC236}">
                  <a16:creationId xmlns:a16="http://schemas.microsoft.com/office/drawing/2014/main" id="{2F00DFFD-AE0A-F322-29DD-F34CAF4AE3A9}"/>
                </a:ext>
              </a:extLst>
            </p:cNvPr>
            <p:cNvPicPr>
              <a:picLocks noChangeAspect="1"/>
            </p:cNvPicPr>
            <p:nvPr/>
          </p:nvPicPr>
          <p:blipFill>
            <a:blip r:embed="rId4"/>
            <a:stretch>
              <a:fillRect/>
            </a:stretch>
          </p:blipFill>
          <p:spPr>
            <a:xfrm>
              <a:off x="9436597" y="1833918"/>
              <a:ext cx="214153" cy="457200"/>
            </a:xfrm>
            <a:prstGeom prst="rect">
              <a:avLst/>
            </a:prstGeom>
          </p:spPr>
        </p:pic>
        <p:pic>
          <p:nvPicPr>
            <p:cNvPr id="1074" name="Picture 1073">
              <a:extLst>
                <a:ext uri="{FF2B5EF4-FFF2-40B4-BE49-F238E27FC236}">
                  <a16:creationId xmlns:a16="http://schemas.microsoft.com/office/drawing/2014/main" id="{792950F5-FE68-D619-AC8D-8F729C87E487}"/>
                </a:ext>
              </a:extLst>
            </p:cNvPr>
            <p:cNvPicPr>
              <a:picLocks noChangeAspect="1"/>
            </p:cNvPicPr>
            <p:nvPr/>
          </p:nvPicPr>
          <p:blipFill>
            <a:blip r:embed="rId4"/>
            <a:stretch>
              <a:fillRect/>
            </a:stretch>
          </p:blipFill>
          <p:spPr>
            <a:xfrm>
              <a:off x="9650750" y="1833918"/>
              <a:ext cx="214153" cy="457200"/>
            </a:xfrm>
            <a:prstGeom prst="rect">
              <a:avLst/>
            </a:prstGeom>
          </p:spPr>
        </p:pic>
        <p:pic>
          <p:nvPicPr>
            <p:cNvPr id="1075" name="Picture 1074">
              <a:extLst>
                <a:ext uri="{FF2B5EF4-FFF2-40B4-BE49-F238E27FC236}">
                  <a16:creationId xmlns:a16="http://schemas.microsoft.com/office/drawing/2014/main" id="{28BE87F1-D799-1A58-4E5E-24283F34DF62}"/>
                </a:ext>
              </a:extLst>
            </p:cNvPr>
            <p:cNvPicPr>
              <a:picLocks noChangeAspect="1"/>
            </p:cNvPicPr>
            <p:nvPr/>
          </p:nvPicPr>
          <p:blipFill>
            <a:blip r:embed="rId4"/>
            <a:stretch>
              <a:fillRect/>
            </a:stretch>
          </p:blipFill>
          <p:spPr>
            <a:xfrm>
              <a:off x="9864903" y="1833918"/>
              <a:ext cx="214153" cy="457200"/>
            </a:xfrm>
            <a:prstGeom prst="rect">
              <a:avLst/>
            </a:prstGeom>
          </p:spPr>
        </p:pic>
        <p:pic>
          <p:nvPicPr>
            <p:cNvPr id="1076" name="Picture 1075">
              <a:extLst>
                <a:ext uri="{FF2B5EF4-FFF2-40B4-BE49-F238E27FC236}">
                  <a16:creationId xmlns:a16="http://schemas.microsoft.com/office/drawing/2014/main" id="{329E6E74-92A6-B5A7-9E74-ED55164DC486}"/>
                </a:ext>
              </a:extLst>
            </p:cNvPr>
            <p:cNvPicPr>
              <a:picLocks noChangeAspect="1"/>
            </p:cNvPicPr>
            <p:nvPr/>
          </p:nvPicPr>
          <p:blipFill>
            <a:blip r:embed="rId4"/>
            <a:stretch>
              <a:fillRect/>
            </a:stretch>
          </p:blipFill>
          <p:spPr>
            <a:xfrm>
              <a:off x="10076711" y="1833918"/>
              <a:ext cx="214153" cy="457200"/>
            </a:xfrm>
            <a:prstGeom prst="rect">
              <a:avLst/>
            </a:prstGeom>
          </p:spPr>
        </p:pic>
        <p:pic>
          <p:nvPicPr>
            <p:cNvPr id="1077" name="Picture 1076">
              <a:extLst>
                <a:ext uri="{FF2B5EF4-FFF2-40B4-BE49-F238E27FC236}">
                  <a16:creationId xmlns:a16="http://schemas.microsoft.com/office/drawing/2014/main" id="{74242F10-EC9F-A0B7-3A68-42E9227DF5E6}"/>
                </a:ext>
              </a:extLst>
            </p:cNvPr>
            <p:cNvPicPr>
              <a:picLocks noChangeAspect="1"/>
            </p:cNvPicPr>
            <p:nvPr/>
          </p:nvPicPr>
          <p:blipFill>
            <a:blip r:embed="rId4"/>
            <a:stretch>
              <a:fillRect/>
            </a:stretch>
          </p:blipFill>
          <p:spPr>
            <a:xfrm>
              <a:off x="10290864" y="1833918"/>
              <a:ext cx="214153" cy="457200"/>
            </a:xfrm>
            <a:prstGeom prst="rect">
              <a:avLst/>
            </a:prstGeom>
          </p:spPr>
        </p:pic>
        <p:pic>
          <p:nvPicPr>
            <p:cNvPr id="1078" name="Picture 1077">
              <a:extLst>
                <a:ext uri="{FF2B5EF4-FFF2-40B4-BE49-F238E27FC236}">
                  <a16:creationId xmlns:a16="http://schemas.microsoft.com/office/drawing/2014/main" id="{D054E073-D781-8B6A-1D5B-8296687E8EC0}"/>
                </a:ext>
              </a:extLst>
            </p:cNvPr>
            <p:cNvPicPr>
              <a:picLocks noChangeAspect="1"/>
            </p:cNvPicPr>
            <p:nvPr/>
          </p:nvPicPr>
          <p:blipFill>
            <a:blip r:embed="rId4"/>
            <a:stretch>
              <a:fillRect/>
            </a:stretch>
          </p:blipFill>
          <p:spPr>
            <a:xfrm>
              <a:off x="10505017" y="1833918"/>
              <a:ext cx="214153" cy="457200"/>
            </a:xfrm>
            <a:prstGeom prst="rect">
              <a:avLst/>
            </a:prstGeom>
          </p:spPr>
        </p:pic>
        <p:pic>
          <p:nvPicPr>
            <p:cNvPr id="1079" name="Picture 1078">
              <a:extLst>
                <a:ext uri="{FF2B5EF4-FFF2-40B4-BE49-F238E27FC236}">
                  <a16:creationId xmlns:a16="http://schemas.microsoft.com/office/drawing/2014/main" id="{24B5E238-0057-ABBE-E62D-9C2336D794DB}"/>
                </a:ext>
              </a:extLst>
            </p:cNvPr>
            <p:cNvPicPr>
              <a:picLocks noChangeAspect="1"/>
            </p:cNvPicPr>
            <p:nvPr/>
          </p:nvPicPr>
          <p:blipFill>
            <a:blip r:embed="rId4"/>
            <a:stretch>
              <a:fillRect/>
            </a:stretch>
          </p:blipFill>
          <p:spPr>
            <a:xfrm>
              <a:off x="10719170" y="1833918"/>
              <a:ext cx="214153" cy="457200"/>
            </a:xfrm>
            <a:prstGeom prst="rect">
              <a:avLst/>
            </a:prstGeom>
          </p:spPr>
        </p:pic>
        <p:pic>
          <p:nvPicPr>
            <p:cNvPr id="1080" name="Picture 1079">
              <a:extLst>
                <a:ext uri="{FF2B5EF4-FFF2-40B4-BE49-F238E27FC236}">
                  <a16:creationId xmlns:a16="http://schemas.microsoft.com/office/drawing/2014/main" id="{41C5F2A7-D732-692A-76CA-0B8FAA69E3A6}"/>
                </a:ext>
              </a:extLst>
            </p:cNvPr>
            <p:cNvPicPr>
              <a:picLocks noChangeAspect="1"/>
            </p:cNvPicPr>
            <p:nvPr/>
          </p:nvPicPr>
          <p:blipFill>
            <a:blip r:embed="rId4"/>
            <a:stretch>
              <a:fillRect/>
            </a:stretch>
          </p:blipFill>
          <p:spPr>
            <a:xfrm>
              <a:off x="4090518" y="1833918"/>
              <a:ext cx="214153" cy="457200"/>
            </a:xfrm>
            <a:prstGeom prst="rect">
              <a:avLst/>
            </a:prstGeom>
          </p:spPr>
        </p:pic>
        <p:pic>
          <p:nvPicPr>
            <p:cNvPr id="1081" name="Picture 1080">
              <a:extLst>
                <a:ext uri="{FF2B5EF4-FFF2-40B4-BE49-F238E27FC236}">
                  <a16:creationId xmlns:a16="http://schemas.microsoft.com/office/drawing/2014/main" id="{1E61D63E-5654-EBCF-0E64-17B8123579BA}"/>
                </a:ext>
              </a:extLst>
            </p:cNvPr>
            <p:cNvPicPr>
              <a:picLocks noChangeAspect="1"/>
            </p:cNvPicPr>
            <p:nvPr/>
          </p:nvPicPr>
          <p:blipFill>
            <a:blip r:embed="rId4"/>
            <a:stretch>
              <a:fillRect/>
            </a:stretch>
          </p:blipFill>
          <p:spPr>
            <a:xfrm>
              <a:off x="4304671" y="1833918"/>
              <a:ext cx="214153" cy="457200"/>
            </a:xfrm>
            <a:prstGeom prst="rect">
              <a:avLst/>
            </a:prstGeom>
          </p:spPr>
        </p:pic>
        <p:pic>
          <p:nvPicPr>
            <p:cNvPr id="1082" name="Picture 1081">
              <a:extLst>
                <a:ext uri="{FF2B5EF4-FFF2-40B4-BE49-F238E27FC236}">
                  <a16:creationId xmlns:a16="http://schemas.microsoft.com/office/drawing/2014/main" id="{751906EF-11A1-2667-2A13-BDE79EDD7550}"/>
                </a:ext>
              </a:extLst>
            </p:cNvPr>
            <p:cNvPicPr>
              <a:picLocks noChangeAspect="1"/>
            </p:cNvPicPr>
            <p:nvPr/>
          </p:nvPicPr>
          <p:blipFill>
            <a:blip r:embed="rId4"/>
            <a:stretch>
              <a:fillRect/>
            </a:stretch>
          </p:blipFill>
          <p:spPr>
            <a:xfrm>
              <a:off x="4518824" y="1833918"/>
              <a:ext cx="214153" cy="457200"/>
            </a:xfrm>
            <a:prstGeom prst="rect">
              <a:avLst/>
            </a:prstGeom>
          </p:spPr>
        </p:pic>
        <p:pic>
          <p:nvPicPr>
            <p:cNvPr id="1083" name="Picture 1082">
              <a:extLst>
                <a:ext uri="{FF2B5EF4-FFF2-40B4-BE49-F238E27FC236}">
                  <a16:creationId xmlns:a16="http://schemas.microsoft.com/office/drawing/2014/main" id="{0A0121D7-8816-4C2E-C385-50FB07BC08A2}"/>
                </a:ext>
              </a:extLst>
            </p:cNvPr>
            <p:cNvPicPr>
              <a:picLocks noChangeAspect="1"/>
            </p:cNvPicPr>
            <p:nvPr/>
          </p:nvPicPr>
          <p:blipFill>
            <a:blip r:embed="rId4"/>
            <a:stretch>
              <a:fillRect/>
            </a:stretch>
          </p:blipFill>
          <p:spPr>
            <a:xfrm>
              <a:off x="4732977" y="1833918"/>
              <a:ext cx="214153" cy="457200"/>
            </a:xfrm>
            <a:prstGeom prst="rect">
              <a:avLst/>
            </a:prstGeom>
          </p:spPr>
        </p:pic>
        <p:pic>
          <p:nvPicPr>
            <p:cNvPr id="1084" name="Picture 1083">
              <a:extLst>
                <a:ext uri="{FF2B5EF4-FFF2-40B4-BE49-F238E27FC236}">
                  <a16:creationId xmlns:a16="http://schemas.microsoft.com/office/drawing/2014/main" id="{FDFCE52E-6B8E-766F-FFC9-39113B47B624}"/>
                </a:ext>
              </a:extLst>
            </p:cNvPr>
            <p:cNvPicPr>
              <a:picLocks noChangeAspect="1"/>
            </p:cNvPicPr>
            <p:nvPr/>
          </p:nvPicPr>
          <p:blipFill>
            <a:blip r:embed="rId4"/>
            <a:stretch>
              <a:fillRect/>
            </a:stretch>
          </p:blipFill>
          <p:spPr>
            <a:xfrm>
              <a:off x="4944785" y="1833918"/>
              <a:ext cx="214153" cy="457200"/>
            </a:xfrm>
            <a:prstGeom prst="rect">
              <a:avLst/>
            </a:prstGeom>
          </p:spPr>
        </p:pic>
        <p:pic>
          <p:nvPicPr>
            <p:cNvPr id="1085" name="Picture 1084">
              <a:extLst>
                <a:ext uri="{FF2B5EF4-FFF2-40B4-BE49-F238E27FC236}">
                  <a16:creationId xmlns:a16="http://schemas.microsoft.com/office/drawing/2014/main" id="{65591E77-A140-1643-C3D7-DAA9D766B853}"/>
                </a:ext>
              </a:extLst>
            </p:cNvPr>
            <p:cNvPicPr>
              <a:picLocks noChangeAspect="1"/>
            </p:cNvPicPr>
            <p:nvPr/>
          </p:nvPicPr>
          <p:blipFill>
            <a:blip r:embed="rId4"/>
            <a:stretch>
              <a:fillRect/>
            </a:stretch>
          </p:blipFill>
          <p:spPr>
            <a:xfrm>
              <a:off x="5158938" y="1833918"/>
              <a:ext cx="214153" cy="457200"/>
            </a:xfrm>
            <a:prstGeom prst="rect">
              <a:avLst/>
            </a:prstGeom>
          </p:spPr>
        </p:pic>
        <p:pic>
          <p:nvPicPr>
            <p:cNvPr id="1086" name="Picture 1085">
              <a:extLst>
                <a:ext uri="{FF2B5EF4-FFF2-40B4-BE49-F238E27FC236}">
                  <a16:creationId xmlns:a16="http://schemas.microsoft.com/office/drawing/2014/main" id="{44571A79-8A39-162F-7E85-789E48AE960F}"/>
                </a:ext>
              </a:extLst>
            </p:cNvPr>
            <p:cNvPicPr>
              <a:picLocks noChangeAspect="1"/>
            </p:cNvPicPr>
            <p:nvPr/>
          </p:nvPicPr>
          <p:blipFill>
            <a:blip r:embed="rId4"/>
            <a:stretch>
              <a:fillRect/>
            </a:stretch>
          </p:blipFill>
          <p:spPr>
            <a:xfrm>
              <a:off x="5373091" y="1833918"/>
              <a:ext cx="214153" cy="457200"/>
            </a:xfrm>
            <a:prstGeom prst="rect">
              <a:avLst/>
            </a:prstGeom>
          </p:spPr>
        </p:pic>
        <p:pic>
          <p:nvPicPr>
            <p:cNvPr id="1087" name="Picture 1086">
              <a:extLst>
                <a:ext uri="{FF2B5EF4-FFF2-40B4-BE49-F238E27FC236}">
                  <a16:creationId xmlns:a16="http://schemas.microsoft.com/office/drawing/2014/main" id="{7456EAAB-B877-CEDF-0F3B-7A998B85B262}"/>
                </a:ext>
              </a:extLst>
            </p:cNvPr>
            <p:cNvPicPr>
              <a:picLocks noChangeAspect="1"/>
            </p:cNvPicPr>
            <p:nvPr/>
          </p:nvPicPr>
          <p:blipFill>
            <a:blip r:embed="rId4"/>
            <a:stretch>
              <a:fillRect/>
            </a:stretch>
          </p:blipFill>
          <p:spPr>
            <a:xfrm>
              <a:off x="5587244" y="1833918"/>
              <a:ext cx="214153" cy="457200"/>
            </a:xfrm>
            <a:prstGeom prst="rect">
              <a:avLst/>
            </a:prstGeom>
          </p:spPr>
        </p:pic>
        <p:pic>
          <p:nvPicPr>
            <p:cNvPr id="1088" name="Picture 1087">
              <a:extLst>
                <a:ext uri="{FF2B5EF4-FFF2-40B4-BE49-F238E27FC236}">
                  <a16:creationId xmlns:a16="http://schemas.microsoft.com/office/drawing/2014/main" id="{EEC1A7AF-EBE8-2CC9-DE9B-BA56050A9040}"/>
                </a:ext>
              </a:extLst>
            </p:cNvPr>
            <p:cNvPicPr>
              <a:picLocks noChangeAspect="1"/>
            </p:cNvPicPr>
            <p:nvPr/>
          </p:nvPicPr>
          <p:blipFill>
            <a:blip r:embed="rId4"/>
            <a:stretch>
              <a:fillRect/>
            </a:stretch>
          </p:blipFill>
          <p:spPr>
            <a:xfrm>
              <a:off x="10933323" y="1833918"/>
              <a:ext cx="214153" cy="457200"/>
            </a:xfrm>
            <a:prstGeom prst="rect">
              <a:avLst/>
            </a:prstGeom>
          </p:spPr>
        </p:pic>
        <p:pic>
          <p:nvPicPr>
            <p:cNvPr id="1089" name="Picture 1088">
              <a:extLst>
                <a:ext uri="{FF2B5EF4-FFF2-40B4-BE49-F238E27FC236}">
                  <a16:creationId xmlns:a16="http://schemas.microsoft.com/office/drawing/2014/main" id="{84F34DF6-C57C-D37C-8995-AD0B5158AE2D}"/>
                </a:ext>
              </a:extLst>
            </p:cNvPr>
            <p:cNvPicPr>
              <a:picLocks noChangeAspect="1"/>
            </p:cNvPicPr>
            <p:nvPr/>
          </p:nvPicPr>
          <p:blipFill>
            <a:blip r:embed="rId4"/>
            <a:stretch>
              <a:fillRect/>
            </a:stretch>
          </p:blipFill>
          <p:spPr>
            <a:xfrm>
              <a:off x="11147476" y="1833918"/>
              <a:ext cx="214153" cy="457200"/>
            </a:xfrm>
            <a:prstGeom prst="rect">
              <a:avLst/>
            </a:prstGeom>
          </p:spPr>
        </p:pic>
        <p:pic>
          <p:nvPicPr>
            <p:cNvPr id="1090" name="Picture 1089">
              <a:extLst>
                <a:ext uri="{FF2B5EF4-FFF2-40B4-BE49-F238E27FC236}">
                  <a16:creationId xmlns:a16="http://schemas.microsoft.com/office/drawing/2014/main" id="{66576651-FF2A-6ACC-2AE6-6ABABFB9B61E}"/>
                </a:ext>
              </a:extLst>
            </p:cNvPr>
            <p:cNvPicPr>
              <a:picLocks noChangeAspect="1"/>
            </p:cNvPicPr>
            <p:nvPr/>
          </p:nvPicPr>
          <p:blipFill>
            <a:blip r:embed="rId4"/>
            <a:stretch>
              <a:fillRect/>
            </a:stretch>
          </p:blipFill>
          <p:spPr>
            <a:xfrm>
              <a:off x="11361629" y="1833918"/>
              <a:ext cx="214153" cy="457200"/>
            </a:xfrm>
            <a:prstGeom prst="rect">
              <a:avLst/>
            </a:prstGeom>
          </p:spPr>
        </p:pic>
        <p:pic>
          <p:nvPicPr>
            <p:cNvPr id="1091" name="Picture 1090">
              <a:extLst>
                <a:ext uri="{FF2B5EF4-FFF2-40B4-BE49-F238E27FC236}">
                  <a16:creationId xmlns:a16="http://schemas.microsoft.com/office/drawing/2014/main" id="{18F3A1CC-B23F-7864-CD02-4BB8B15DA5A3}"/>
                </a:ext>
              </a:extLst>
            </p:cNvPr>
            <p:cNvPicPr>
              <a:picLocks noChangeAspect="1"/>
            </p:cNvPicPr>
            <p:nvPr/>
          </p:nvPicPr>
          <p:blipFill>
            <a:blip r:embed="rId4"/>
            <a:stretch>
              <a:fillRect/>
            </a:stretch>
          </p:blipFill>
          <p:spPr>
            <a:xfrm>
              <a:off x="11575782" y="1833918"/>
              <a:ext cx="214153" cy="457200"/>
            </a:xfrm>
            <a:prstGeom prst="rect">
              <a:avLst/>
            </a:prstGeom>
          </p:spPr>
        </p:pic>
        <p:pic>
          <p:nvPicPr>
            <p:cNvPr id="1092" name="Picture 1091">
              <a:extLst>
                <a:ext uri="{FF2B5EF4-FFF2-40B4-BE49-F238E27FC236}">
                  <a16:creationId xmlns:a16="http://schemas.microsoft.com/office/drawing/2014/main" id="{68EB6A90-473B-EA6E-C2CE-E78C74FB0B6D}"/>
                </a:ext>
              </a:extLst>
            </p:cNvPr>
            <p:cNvPicPr>
              <a:picLocks noChangeAspect="1"/>
            </p:cNvPicPr>
            <p:nvPr/>
          </p:nvPicPr>
          <p:blipFill>
            <a:blip r:embed="rId4"/>
            <a:stretch>
              <a:fillRect/>
            </a:stretch>
          </p:blipFill>
          <p:spPr>
            <a:xfrm>
              <a:off x="11787590" y="1833918"/>
              <a:ext cx="214153" cy="457200"/>
            </a:xfrm>
            <a:prstGeom prst="rect">
              <a:avLst/>
            </a:prstGeom>
          </p:spPr>
        </p:pic>
        <p:pic>
          <p:nvPicPr>
            <p:cNvPr id="1093" name="Picture 1092">
              <a:extLst>
                <a:ext uri="{FF2B5EF4-FFF2-40B4-BE49-F238E27FC236}">
                  <a16:creationId xmlns:a16="http://schemas.microsoft.com/office/drawing/2014/main" id="{460F3E36-91F0-153D-178A-9565069769EF}"/>
                </a:ext>
              </a:extLst>
            </p:cNvPr>
            <p:cNvPicPr>
              <a:picLocks noChangeAspect="1"/>
            </p:cNvPicPr>
            <p:nvPr/>
          </p:nvPicPr>
          <p:blipFill>
            <a:blip r:embed="rId4"/>
            <a:stretch>
              <a:fillRect/>
            </a:stretch>
          </p:blipFill>
          <p:spPr>
            <a:xfrm>
              <a:off x="12001743" y="1833918"/>
              <a:ext cx="214153" cy="457200"/>
            </a:xfrm>
            <a:prstGeom prst="rect">
              <a:avLst/>
            </a:prstGeom>
          </p:spPr>
        </p:pic>
        <p:pic>
          <p:nvPicPr>
            <p:cNvPr id="1094" name="Picture 1093">
              <a:extLst>
                <a:ext uri="{FF2B5EF4-FFF2-40B4-BE49-F238E27FC236}">
                  <a16:creationId xmlns:a16="http://schemas.microsoft.com/office/drawing/2014/main" id="{D713B3F4-6AD2-4645-86D0-DEC2FAB9BD1A}"/>
                </a:ext>
              </a:extLst>
            </p:cNvPr>
            <p:cNvPicPr>
              <a:picLocks noChangeAspect="1"/>
            </p:cNvPicPr>
            <p:nvPr/>
          </p:nvPicPr>
          <p:blipFill>
            <a:blip r:embed="rId4"/>
            <a:stretch>
              <a:fillRect/>
            </a:stretch>
          </p:blipFill>
          <p:spPr>
            <a:xfrm>
              <a:off x="12215896" y="1833918"/>
              <a:ext cx="214153" cy="457200"/>
            </a:xfrm>
            <a:prstGeom prst="rect">
              <a:avLst/>
            </a:prstGeom>
          </p:spPr>
        </p:pic>
        <p:pic>
          <p:nvPicPr>
            <p:cNvPr id="1095" name="Picture 1094">
              <a:extLst>
                <a:ext uri="{FF2B5EF4-FFF2-40B4-BE49-F238E27FC236}">
                  <a16:creationId xmlns:a16="http://schemas.microsoft.com/office/drawing/2014/main" id="{4F82166D-68E0-967B-95E3-D495493BB76E}"/>
                </a:ext>
              </a:extLst>
            </p:cNvPr>
            <p:cNvPicPr>
              <a:picLocks noChangeAspect="1"/>
            </p:cNvPicPr>
            <p:nvPr/>
          </p:nvPicPr>
          <p:blipFill>
            <a:blip r:embed="rId4"/>
            <a:stretch>
              <a:fillRect/>
            </a:stretch>
          </p:blipFill>
          <p:spPr>
            <a:xfrm>
              <a:off x="12430049" y="1833918"/>
              <a:ext cx="214153" cy="457200"/>
            </a:xfrm>
            <a:prstGeom prst="rect">
              <a:avLst/>
            </a:prstGeom>
          </p:spPr>
        </p:pic>
      </p:grpSp>
      <p:grpSp>
        <p:nvGrpSpPr>
          <p:cNvPr id="1096" name="Group 1095">
            <a:extLst>
              <a:ext uri="{FF2B5EF4-FFF2-40B4-BE49-F238E27FC236}">
                <a16:creationId xmlns:a16="http://schemas.microsoft.com/office/drawing/2014/main" id="{74F38BFF-3CEC-F70F-0C14-0EC57B0E49FF}"/>
              </a:ext>
            </a:extLst>
          </p:cNvPr>
          <p:cNvGrpSpPr/>
          <p:nvPr/>
        </p:nvGrpSpPr>
        <p:grpSpPr>
          <a:xfrm>
            <a:off x="3575261" y="2629941"/>
            <a:ext cx="8553684" cy="457200"/>
            <a:chOff x="4090518" y="1833918"/>
            <a:chExt cx="8553684" cy="457200"/>
          </a:xfrm>
        </p:grpSpPr>
        <p:pic>
          <p:nvPicPr>
            <p:cNvPr id="1097" name="Picture 1096">
              <a:extLst>
                <a:ext uri="{FF2B5EF4-FFF2-40B4-BE49-F238E27FC236}">
                  <a16:creationId xmlns:a16="http://schemas.microsoft.com/office/drawing/2014/main" id="{FB685E77-50FB-0830-FC10-A67476C188BE}"/>
                </a:ext>
              </a:extLst>
            </p:cNvPr>
            <p:cNvPicPr>
              <a:picLocks noChangeAspect="1"/>
            </p:cNvPicPr>
            <p:nvPr/>
          </p:nvPicPr>
          <p:blipFill>
            <a:blip r:embed="rId4"/>
            <a:stretch>
              <a:fillRect/>
            </a:stretch>
          </p:blipFill>
          <p:spPr>
            <a:xfrm>
              <a:off x="5805856" y="1833918"/>
              <a:ext cx="214153" cy="457200"/>
            </a:xfrm>
            <a:prstGeom prst="rect">
              <a:avLst/>
            </a:prstGeom>
          </p:spPr>
        </p:pic>
        <p:pic>
          <p:nvPicPr>
            <p:cNvPr id="1098" name="Picture 1097">
              <a:extLst>
                <a:ext uri="{FF2B5EF4-FFF2-40B4-BE49-F238E27FC236}">
                  <a16:creationId xmlns:a16="http://schemas.microsoft.com/office/drawing/2014/main" id="{060BCB45-7C3A-40BC-66DD-02FF0F136E8D}"/>
                </a:ext>
              </a:extLst>
            </p:cNvPr>
            <p:cNvPicPr>
              <a:picLocks noChangeAspect="1"/>
            </p:cNvPicPr>
            <p:nvPr/>
          </p:nvPicPr>
          <p:blipFill>
            <a:blip r:embed="rId4"/>
            <a:stretch>
              <a:fillRect/>
            </a:stretch>
          </p:blipFill>
          <p:spPr>
            <a:xfrm>
              <a:off x="6020009" y="1833918"/>
              <a:ext cx="214153" cy="457200"/>
            </a:xfrm>
            <a:prstGeom prst="rect">
              <a:avLst/>
            </a:prstGeom>
          </p:spPr>
        </p:pic>
        <p:pic>
          <p:nvPicPr>
            <p:cNvPr id="1099" name="Picture 1098">
              <a:extLst>
                <a:ext uri="{FF2B5EF4-FFF2-40B4-BE49-F238E27FC236}">
                  <a16:creationId xmlns:a16="http://schemas.microsoft.com/office/drawing/2014/main" id="{0BE2AA86-0FAB-C480-4E48-A8A7774F6746}"/>
                </a:ext>
              </a:extLst>
            </p:cNvPr>
            <p:cNvPicPr>
              <a:picLocks noChangeAspect="1"/>
            </p:cNvPicPr>
            <p:nvPr/>
          </p:nvPicPr>
          <p:blipFill>
            <a:blip r:embed="rId4"/>
            <a:stretch>
              <a:fillRect/>
            </a:stretch>
          </p:blipFill>
          <p:spPr>
            <a:xfrm>
              <a:off x="6234162" y="1833918"/>
              <a:ext cx="214153" cy="457200"/>
            </a:xfrm>
            <a:prstGeom prst="rect">
              <a:avLst/>
            </a:prstGeom>
          </p:spPr>
        </p:pic>
        <p:pic>
          <p:nvPicPr>
            <p:cNvPr id="1100" name="Picture 1099">
              <a:extLst>
                <a:ext uri="{FF2B5EF4-FFF2-40B4-BE49-F238E27FC236}">
                  <a16:creationId xmlns:a16="http://schemas.microsoft.com/office/drawing/2014/main" id="{7E04E7C0-3A2C-10F6-979D-5061A8919FB0}"/>
                </a:ext>
              </a:extLst>
            </p:cNvPr>
            <p:cNvPicPr>
              <a:picLocks noChangeAspect="1"/>
            </p:cNvPicPr>
            <p:nvPr/>
          </p:nvPicPr>
          <p:blipFill>
            <a:blip r:embed="rId4"/>
            <a:stretch>
              <a:fillRect/>
            </a:stretch>
          </p:blipFill>
          <p:spPr>
            <a:xfrm>
              <a:off x="6448315" y="1833918"/>
              <a:ext cx="214153" cy="457200"/>
            </a:xfrm>
            <a:prstGeom prst="rect">
              <a:avLst/>
            </a:prstGeom>
          </p:spPr>
        </p:pic>
        <p:pic>
          <p:nvPicPr>
            <p:cNvPr id="1101" name="Picture 1100">
              <a:extLst>
                <a:ext uri="{FF2B5EF4-FFF2-40B4-BE49-F238E27FC236}">
                  <a16:creationId xmlns:a16="http://schemas.microsoft.com/office/drawing/2014/main" id="{7DF7F557-4091-97D5-BF43-5E0995413EE7}"/>
                </a:ext>
              </a:extLst>
            </p:cNvPr>
            <p:cNvPicPr>
              <a:picLocks noChangeAspect="1"/>
            </p:cNvPicPr>
            <p:nvPr/>
          </p:nvPicPr>
          <p:blipFill>
            <a:blip r:embed="rId4"/>
            <a:stretch>
              <a:fillRect/>
            </a:stretch>
          </p:blipFill>
          <p:spPr>
            <a:xfrm>
              <a:off x="6660123" y="1833918"/>
              <a:ext cx="214153" cy="457200"/>
            </a:xfrm>
            <a:prstGeom prst="rect">
              <a:avLst/>
            </a:prstGeom>
          </p:spPr>
        </p:pic>
        <p:pic>
          <p:nvPicPr>
            <p:cNvPr id="1102" name="Picture 1101">
              <a:extLst>
                <a:ext uri="{FF2B5EF4-FFF2-40B4-BE49-F238E27FC236}">
                  <a16:creationId xmlns:a16="http://schemas.microsoft.com/office/drawing/2014/main" id="{F04FD369-2263-C687-F8D8-A02899B1F0F0}"/>
                </a:ext>
              </a:extLst>
            </p:cNvPr>
            <p:cNvPicPr>
              <a:picLocks noChangeAspect="1"/>
            </p:cNvPicPr>
            <p:nvPr/>
          </p:nvPicPr>
          <p:blipFill>
            <a:blip r:embed="rId4"/>
            <a:stretch>
              <a:fillRect/>
            </a:stretch>
          </p:blipFill>
          <p:spPr>
            <a:xfrm>
              <a:off x="6874276" y="1833918"/>
              <a:ext cx="214153" cy="457200"/>
            </a:xfrm>
            <a:prstGeom prst="rect">
              <a:avLst/>
            </a:prstGeom>
          </p:spPr>
        </p:pic>
        <p:pic>
          <p:nvPicPr>
            <p:cNvPr id="1103" name="Picture 1102">
              <a:extLst>
                <a:ext uri="{FF2B5EF4-FFF2-40B4-BE49-F238E27FC236}">
                  <a16:creationId xmlns:a16="http://schemas.microsoft.com/office/drawing/2014/main" id="{06164CEA-34DF-2A8A-054F-6E9D3BCAC32F}"/>
                </a:ext>
              </a:extLst>
            </p:cNvPr>
            <p:cNvPicPr>
              <a:picLocks noChangeAspect="1"/>
            </p:cNvPicPr>
            <p:nvPr/>
          </p:nvPicPr>
          <p:blipFill>
            <a:blip r:embed="rId4"/>
            <a:stretch>
              <a:fillRect/>
            </a:stretch>
          </p:blipFill>
          <p:spPr>
            <a:xfrm>
              <a:off x="7088429" y="1833918"/>
              <a:ext cx="214153" cy="457200"/>
            </a:xfrm>
            <a:prstGeom prst="rect">
              <a:avLst/>
            </a:prstGeom>
          </p:spPr>
        </p:pic>
        <p:pic>
          <p:nvPicPr>
            <p:cNvPr id="1104" name="Picture 1103">
              <a:extLst>
                <a:ext uri="{FF2B5EF4-FFF2-40B4-BE49-F238E27FC236}">
                  <a16:creationId xmlns:a16="http://schemas.microsoft.com/office/drawing/2014/main" id="{5696A5F3-CFB7-1F56-90C6-D5C5596F5219}"/>
                </a:ext>
              </a:extLst>
            </p:cNvPr>
            <p:cNvPicPr>
              <a:picLocks noChangeAspect="1"/>
            </p:cNvPicPr>
            <p:nvPr/>
          </p:nvPicPr>
          <p:blipFill>
            <a:blip r:embed="rId4"/>
            <a:stretch>
              <a:fillRect/>
            </a:stretch>
          </p:blipFill>
          <p:spPr>
            <a:xfrm>
              <a:off x="7302582" y="1833918"/>
              <a:ext cx="214153" cy="457200"/>
            </a:xfrm>
            <a:prstGeom prst="rect">
              <a:avLst/>
            </a:prstGeom>
          </p:spPr>
        </p:pic>
        <p:pic>
          <p:nvPicPr>
            <p:cNvPr id="1105" name="Picture 1104">
              <a:extLst>
                <a:ext uri="{FF2B5EF4-FFF2-40B4-BE49-F238E27FC236}">
                  <a16:creationId xmlns:a16="http://schemas.microsoft.com/office/drawing/2014/main" id="{F3E728FD-9471-9BC9-825C-3717CC867F60}"/>
                </a:ext>
              </a:extLst>
            </p:cNvPr>
            <p:cNvPicPr>
              <a:picLocks noChangeAspect="1"/>
            </p:cNvPicPr>
            <p:nvPr/>
          </p:nvPicPr>
          <p:blipFill>
            <a:blip r:embed="rId4"/>
            <a:stretch>
              <a:fillRect/>
            </a:stretch>
          </p:blipFill>
          <p:spPr>
            <a:xfrm>
              <a:off x="7512507" y="1833918"/>
              <a:ext cx="214153" cy="457200"/>
            </a:xfrm>
            <a:prstGeom prst="rect">
              <a:avLst/>
            </a:prstGeom>
          </p:spPr>
        </p:pic>
        <p:pic>
          <p:nvPicPr>
            <p:cNvPr id="1106" name="Picture 1105">
              <a:extLst>
                <a:ext uri="{FF2B5EF4-FFF2-40B4-BE49-F238E27FC236}">
                  <a16:creationId xmlns:a16="http://schemas.microsoft.com/office/drawing/2014/main" id="{06CE95FB-EC92-7BF9-4F6E-E32794F7E1D4}"/>
                </a:ext>
              </a:extLst>
            </p:cNvPr>
            <p:cNvPicPr>
              <a:picLocks noChangeAspect="1"/>
            </p:cNvPicPr>
            <p:nvPr/>
          </p:nvPicPr>
          <p:blipFill>
            <a:blip r:embed="rId4"/>
            <a:stretch>
              <a:fillRect/>
            </a:stretch>
          </p:blipFill>
          <p:spPr>
            <a:xfrm>
              <a:off x="7726660" y="1833918"/>
              <a:ext cx="214153" cy="457200"/>
            </a:xfrm>
            <a:prstGeom prst="rect">
              <a:avLst/>
            </a:prstGeom>
          </p:spPr>
        </p:pic>
        <p:pic>
          <p:nvPicPr>
            <p:cNvPr id="1107" name="Picture 1106">
              <a:extLst>
                <a:ext uri="{FF2B5EF4-FFF2-40B4-BE49-F238E27FC236}">
                  <a16:creationId xmlns:a16="http://schemas.microsoft.com/office/drawing/2014/main" id="{ADF841A2-F73F-E4E3-DF62-ACAFEE96D4AA}"/>
                </a:ext>
              </a:extLst>
            </p:cNvPr>
            <p:cNvPicPr>
              <a:picLocks noChangeAspect="1"/>
            </p:cNvPicPr>
            <p:nvPr/>
          </p:nvPicPr>
          <p:blipFill>
            <a:blip r:embed="rId4"/>
            <a:stretch>
              <a:fillRect/>
            </a:stretch>
          </p:blipFill>
          <p:spPr>
            <a:xfrm>
              <a:off x="7940813" y="1833918"/>
              <a:ext cx="214153" cy="457200"/>
            </a:xfrm>
            <a:prstGeom prst="rect">
              <a:avLst/>
            </a:prstGeom>
          </p:spPr>
        </p:pic>
        <p:pic>
          <p:nvPicPr>
            <p:cNvPr id="1108" name="Picture 1107">
              <a:extLst>
                <a:ext uri="{FF2B5EF4-FFF2-40B4-BE49-F238E27FC236}">
                  <a16:creationId xmlns:a16="http://schemas.microsoft.com/office/drawing/2014/main" id="{C99C5F28-2D28-4DA3-A9E2-303D1350F106}"/>
                </a:ext>
              </a:extLst>
            </p:cNvPr>
            <p:cNvPicPr>
              <a:picLocks noChangeAspect="1"/>
            </p:cNvPicPr>
            <p:nvPr/>
          </p:nvPicPr>
          <p:blipFill>
            <a:blip r:embed="rId4"/>
            <a:stretch>
              <a:fillRect/>
            </a:stretch>
          </p:blipFill>
          <p:spPr>
            <a:xfrm>
              <a:off x="8154966" y="1833918"/>
              <a:ext cx="214153" cy="457200"/>
            </a:xfrm>
            <a:prstGeom prst="rect">
              <a:avLst/>
            </a:prstGeom>
          </p:spPr>
        </p:pic>
        <p:pic>
          <p:nvPicPr>
            <p:cNvPr id="1109" name="Picture 1108">
              <a:extLst>
                <a:ext uri="{FF2B5EF4-FFF2-40B4-BE49-F238E27FC236}">
                  <a16:creationId xmlns:a16="http://schemas.microsoft.com/office/drawing/2014/main" id="{EEC0029C-85AD-D292-F86D-AEA89AAAFA46}"/>
                </a:ext>
              </a:extLst>
            </p:cNvPr>
            <p:cNvPicPr>
              <a:picLocks noChangeAspect="1"/>
            </p:cNvPicPr>
            <p:nvPr/>
          </p:nvPicPr>
          <p:blipFill>
            <a:blip r:embed="rId4"/>
            <a:stretch>
              <a:fillRect/>
            </a:stretch>
          </p:blipFill>
          <p:spPr>
            <a:xfrm>
              <a:off x="8366774" y="1833918"/>
              <a:ext cx="214153" cy="457200"/>
            </a:xfrm>
            <a:prstGeom prst="rect">
              <a:avLst/>
            </a:prstGeom>
          </p:spPr>
        </p:pic>
        <p:pic>
          <p:nvPicPr>
            <p:cNvPr id="1110" name="Picture 1109">
              <a:extLst>
                <a:ext uri="{FF2B5EF4-FFF2-40B4-BE49-F238E27FC236}">
                  <a16:creationId xmlns:a16="http://schemas.microsoft.com/office/drawing/2014/main" id="{89B6B4F4-20AA-5295-3F67-AE4A19E98E46}"/>
                </a:ext>
              </a:extLst>
            </p:cNvPr>
            <p:cNvPicPr>
              <a:picLocks noChangeAspect="1"/>
            </p:cNvPicPr>
            <p:nvPr/>
          </p:nvPicPr>
          <p:blipFill>
            <a:blip r:embed="rId4"/>
            <a:stretch>
              <a:fillRect/>
            </a:stretch>
          </p:blipFill>
          <p:spPr>
            <a:xfrm>
              <a:off x="8580927" y="1833918"/>
              <a:ext cx="214153" cy="457200"/>
            </a:xfrm>
            <a:prstGeom prst="rect">
              <a:avLst/>
            </a:prstGeom>
          </p:spPr>
        </p:pic>
        <p:pic>
          <p:nvPicPr>
            <p:cNvPr id="1111" name="Picture 1110">
              <a:extLst>
                <a:ext uri="{FF2B5EF4-FFF2-40B4-BE49-F238E27FC236}">
                  <a16:creationId xmlns:a16="http://schemas.microsoft.com/office/drawing/2014/main" id="{7EB10429-5EE5-4C4A-42E3-87B20CEF8948}"/>
                </a:ext>
              </a:extLst>
            </p:cNvPr>
            <p:cNvPicPr>
              <a:picLocks noChangeAspect="1"/>
            </p:cNvPicPr>
            <p:nvPr/>
          </p:nvPicPr>
          <p:blipFill>
            <a:blip r:embed="rId4"/>
            <a:stretch>
              <a:fillRect/>
            </a:stretch>
          </p:blipFill>
          <p:spPr>
            <a:xfrm>
              <a:off x="8795080" y="1833918"/>
              <a:ext cx="214153" cy="457200"/>
            </a:xfrm>
            <a:prstGeom prst="rect">
              <a:avLst/>
            </a:prstGeom>
          </p:spPr>
        </p:pic>
        <p:pic>
          <p:nvPicPr>
            <p:cNvPr id="1112" name="Picture 1111">
              <a:extLst>
                <a:ext uri="{FF2B5EF4-FFF2-40B4-BE49-F238E27FC236}">
                  <a16:creationId xmlns:a16="http://schemas.microsoft.com/office/drawing/2014/main" id="{14E73958-5D9E-788B-59A9-8A193610B346}"/>
                </a:ext>
              </a:extLst>
            </p:cNvPr>
            <p:cNvPicPr>
              <a:picLocks noChangeAspect="1"/>
            </p:cNvPicPr>
            <p:nvPr/>
          </p:nvPicPr>
          <p:blipFill>
            <a:blip r:embed="rId4"/>
            <a:stretch>
              <a:fillRect/>
            </a:stretch>
          </p:blipFill>
          <p:spPr>
            <a:xfrm>
              <a:off x="9009233" y="1833918"/>
              <a:ext cx="214153" cy="457200"/>
            </a:xfrm>
            <a:prstGeom prst="rect">
              <a:avLst/>
            </a:prstGeom>
          </p:spPr>
        </p:pic>
        <p:pic>
          <p:nvPicPr>
            <p:cNvPr id="1113" name="Picture 1112">
              <a:extLst>
                <a:ext uri="{FF2B5EF4-FFF2-40B4-BE49-F238E27FC236}">
                  <a16:creationId xmlns:a16="http://schemas.microsoft.com/office/drawing/2014/main" id="{E1AD9664-2A73-C937-B738-8D28EA0154DF}"/>
                </a:ext>
              </a:extLst>
            </p:cNvPr>
            <p:cNvPicPr>
              <a:picLocks noChangeAspect="1"/>
            </p:cNvPicPr>
            <p:nvPr/>
          </p:nvPicPr>
          <p:blipFill>
            <a:blip r:embed="rId4"/>
            <a:stretch>
              <a:fillRect/>
            </a:stretch>
          </p:blipFill>
          <p:spPr>
            <a:xfrm>
              <a:off x="9222444" y="1833918"/>
              <a:ext cx="214153" cy="457200"/>
            </a:xfrm>
            <a:prstGeom prst="rect">
              <a:avLst/>
            </a:prstGeom>
          </p:spPr>
        </p:pic>
        <p:pic>
          <p:nvPicPr>
            <p:cNvPr id="1114" name="Picture 1113">
              <a:extLst>
                <a:ext uri="{FF2B5EF4-FFF2-40B4-BE49-F238E27FC236}">
                  <a16:creationId xmlns:a16="http://schemas.microsoft.com/office/drawing/2014/main" id="{CE4AC3A2-2084-7384-AB84-B7B8460DE02C}"/>
                </a:ext>
              </a:extLst>
            </p:cNvPr>
            <p:cNvPicPr>
              <a:picLocks noChangeAspect="1"/>
            </p:cNvPicPr>
            <p:nvPr/>
          </p:nvPicPr>
          <p:blipFill>
            <a:blip r:embed="rId4"/>
            <a:stretch>
              <a:fillRect/>
            </a:stretch>
          </p:blipFill>
          <p:spPr>
            <a:xfrm>
              <a:off x="9436597" y="1833918"/>
              <a:ext cx="214153" cy="457200"/>
            </a:xfrm>
            <a:prstGeom prst="rect">
              <a:avLst/>
            </a:prstGeom>
          </p:spPr>
        </p:pic>
        <p:pic>
          <p:nvPicPr>
            <p:cNvPr id="1115" name="Picture 1114">
              <a:extLst>
                <a:ext uri="{FF2B5EF4-FFF2-40B4-BE49-F238E27FC236}">
                  <a16:creationId xmlns:a16="http://schemas.microsoft.com/office/drawing/2014/main" id="{0EE83899-0617-F78B-52E6-9EA2EB6F6159}"/>
                </a:ext>
              </a:extLst>
            </p:cNvPr>
            <p:cNvPicPr>
              <a:picLocks noChangeAspect="1"/>
            </p:cNvPicPr>
            <p:nvPr/>
          </p:nvPicPr>
          <p:blipFill>
            <a:blip r:embed="rId4"/>
            <a:stretch>
              <a:fillRect/>
            </a:stretch>
          </p:blipFill>
          <p:spPr>
            <a:xfrm>
              <a:off x="9650750" y="1833918"/>
              <a:ext cx="214153" cy="457200"/>
            </a:xfrm>
            <a:prstGeom prst="rect">
              <a:avLst/>
            </a:prstGeom>
          </p:spPr>
        </p:pic>
        <p:pic>
          <p:nvPicPr>
            <p:cNvPr id="1116" name="Picture 1115">
              <a:extLst>
                <a:ext uri="{FF2B5EF4-FFF2-40B4-BE49-F238E27FC236}">
                  <a16:creationId xmlns:a16="http://schemas.microsoft.com/office/drawing/2014/main" id="{A2DF51D9-C92C-2961-115F-CCBB32062A05}"/>
                </a:ext>
              </a:extLst>
            </p:cNvPr>
            <p:cNvPicPr>
              <a:picLocks noChangeAspect="1"/>
            </p:cNvPicPr>
            <p:nvPr/>
          </p:nvPicPr>
          <p:blipFill>
            <a:blip r:embed="rId4"/>
            <a:stretch>
              <a:fillRect/>
            </a:stretch>
          </p:blipFill>
          <p:spPr>
            <a:xfrm>
              <a:off x="9864903" y="1833918"/>
              <a:ext cx="214153" cy="457200"/>
            </a:xfrm>
            <a:prstGeom prst="rect">
              <a:avLst/>
            </a:prstGeom>
          </p:spPr>
        </p:pic>
        <p:pic>
          <p:nvPicPr>
            <p:cNvPr id="1117" name="Picture 1116">
              <a:extLst>
                <a:ext uri="{FF2B5EF4-FFF2-40B4-BE49-F238E27FC236}">
                  <a16:creationId xmlns:a16="http://schemas.microsoft.com/office/drawing/2014/main" id="{C48AABD6-53CE-FEBF-8DB0-A237ACA8846A}"/>
                </a:ext>
              </a:extLst>
            </p:cNvPr>
            <p:cNvPicPr>
              <a:picLocks noChangeAspect="1"/>
            </p:cNvPicPr>
            <p:nvPr/>
          </p:nvPicPr>
          <p:blipFill>
            <a:blip r:embed="rId4"/>
            <a:stretch>
              <a:fillRect/>
            </a:stretch>
          </p:blipFill>
          <p:spPr>
            <a:xfrm>
              <a:off x="10076711" y="1833918"/>
              <a:ext cx="214153" cy="457200"/>
            </a:xfrm>
            <a:prstGeom prst="rect">
              <a:avLst/>
            </a:prstGeom>
          </p:spPr>
        </p:pic>
        <p:pic>
          <p:nvPicPr>
            <p:cNvPr id="1118" name="Picture 1117">
              <a:extLst>
                <a:ext uri="{FF2B5EF4-FFF2-40B4-BE49-F238E27FC236}">
                  <a16:creationId xmlns:a16="http://schemas.microsoft.com/office/drawing/2014/main" id="{81A4F554-FE42-2A29-C333-BA503DC6DA77}"/>
                </a:ext>
              </a:extLst>
            </p:cNvPr>
            <p:cNvPicPr>
              <a:picLocks noChangeAspect="1"/>
            </p:cNvPicPr>
            <p:nvPr/>
          </p:nvPicPr>
          <p:blipFill>
            <a:blip r:embed="rId4"/>
            <a:stretch>
              <a:fillRect/>
            </a:stretch>
          </p:blipFill>
          <p:spPr>
            <a:xfrm>
              <a:off x="10290864" y="1833918"/>
              <a:ext cx="214153" cy="457200"/>
            </a:xfrm>
            <a:prstGeom prst="rect">
              <a:avLst/>
            </a:prstGeom>
          </p:spPr>
        </p:pic>
        <p:pic>
          <p:nvPicPr>
            <p:cNvPr id="1119" name="Picture 1118">
              <a:extLst>
                <a:ext uri="{FF2B5EF4-FFF2-40B4-BE49-F238E27FC236}">
                  <a16:creationId xmlns:a16="http://schemas.microsoft.com/office/drawing/2014/main" id="{BA9F2EB3-8B4D-6F8C-BF71-53C1724EBA80}"/>
                </a:ext>
              </a:extLst>
            </p:cNvPr>
            <p:cNvPicPr>
              <a:picLocks noChangeAspect="1"/>
            </p:cNvPicPr>
            <p:nvPr/>
          </p:nvPicPr>
          <p:blipFill>
            <a:blip r:embed="rId4"/>
            <a:stretch>
              <a:fillRect/>
            </a:stretch>
          </p:blipFill>
          <p:spPr>
            <a:xfrm>
              <a:off x="10505017" y="1833918"/>
              <a:ext cx="214153" cy="457200"/>
            </a:xfrm>
            <a:prstGeom prst="rect">
              <a:avLst/>
            </a:prstGeom>
          </p:spPr>
        </p:pic>
        <p:pic>
          <p:nvPicPr>
            <p:cNvPr id="1120" name="Picture 1119">
              <a:extLst>
                <a:ext uri="{FF2B5EF4-FFF2-40B4-BE49-F238E27FC236}">
                  <a16:creationId xmlns:a16="http://schemas.microsoft.com/office/drawing/2014/main" id="{EE464409-B2EE-7E1F-BEF4-4DB140B61185}"/>
                </a:ext>
              </a:extLst>
            </p:cNvPr>
            <p:cNvPicPr>
              <a:picLocks noChangeAspect="1"/>
            </p:cNvPicPr>
            <p:nvPr/>
          </p:nvPicPr>
          <p:blipFill>
            <a:blip r:embed="rId4"/>
            <a:stretch>
              <a:fillRect/>
            </a:stretch>
          </p:blipFill>
          <p:spPr>
            <a:xfrm>
              <a:off x="10719170" y="1833918"/>
              <a:ext cx="214153" cy="457200"/>
            </a:xfrm>
            <a:prstGeom prst="rect">
              <a:avLst/>
            </a:prstGeom>
          </p:spPr>
        </p:pic>
        <p:pic>
          <p:nvPicPr>
            <p:cNvPr id="1121" name="Picture 1120">
              <a:extLst>
                <a:ext uri="{FF2B5EF4-FFF2-40B4-BE49-F238E27FC236}">
                  <a16:creationId xmlns:a16="http://schemas.microsoft.com/office/drawing/2014/main" id="{75143837-19E4-DD00-B3A9-CED428594E20}"/>
                </a:ext>
              </a:extLst>
            </p:cNvPr>
            <p:cNvPicPr>
              <a:picLocks noChangeAspect="1"/>
            </p:cNvPicPr>
            <p:nvPr/>
          </p:nvPicPr>
          <p:blipFill>
            <a:blip r:embed="rId4"/>
            <a:stretch>
              <a:fillRect/>
            </a:stretch>
          </p:blipFill>
          <p:spPr>
            <a:xfrm>
              <a:off x="4090518" y="1833918"/>
              <a:ext cx="214153" cy="457200"/>
            </a:xfrm>
            <a:prstGeom prst="rect">
              <a:avLst/>
            </a:prstGeom>
          </p:spPr>
        </p:pic>
        <p:pic>
          <p:nvPicPr>
            <p:cNvPr id="1122" name="Picture 1121">
              <a:extLst>
                <a:ext uri="{FF2B5EF4-FFF2-40B4-BE49-F238E27FC236}">
                  <a16:creationId xmlns:a16="http://schemas.microsoft.com/office/drawing/2014/main" id="{5CB7930F-AA5D-290E-D836-BEC954ABB863}"/>
                </a:ext>
              </a:extLst>
            </p:cNvPr>
            <p:cNvPicPr>
              <a:picLocks noChangeAspect="1"/>
            </p:cNvPicPr>
            <p:nvPr/>
          </p:nvPicPr>
          <p:blipFill>
            <a:blip r:embed="rId4"/>
            <a:stretch>
              <a:fillRect/>
            </a:stretch>
          </p:blipFill>
          <p:spPr>
            <a:xfrm>
              <a:off x="4304671" y="1833918"/>
              <a:ext cx="214153" cy="457200"/>
            </a:xfrm>
            <a:prstGeom prst="rect">
              <a:avLst/>
            </a:prstGeom>
          </p:spPr>
        </p:pic>
        <p:pic>
          <p:nvPicPr>
            <p:cNvPr id="1123" name="Picture 1122">
              <a:extLst>
                <a:ext uri="{FF2B5EF4-FFF2-40B4-BE49-F238E27FC236}">
                  <a16:creationId xmlns:a16="http://schemas.microsoft.com/office/drawing/2014/main" id="{1CD1C674-0AC4-635B-212A-F343736ECB67}"/>
                </a:ext>
              </a:extLst>
            </p:cNvPr>
            <p:cNvPicPr>
              <a:picLocks noChangeAspect="1"/>
            </p:cNvPicPr>
            <p:nvPr/>
          </p:nvPicPr>
          <p:blipFill>
            <a:blip r:embed="rId4"/>
            <a:stretch>
              <a:fillRect/>
            </a:stretch>
          </p:blipFill>
          <p:spPr>
            <a:xfrm>
              <a:off x="4518824" y="1833918"/>
              <a:ext cx="214153" cy="457200"/>
            </a:xfrm>
            <a:prstGeom prst="rect">
              <a:avLst/>
            </a:prstGeom>
          </p:spPr>
        </p:pic>
        <p:pic>
          <p:nvPicPr>
            <p:cNvPr id="1124" name="Picture 1123">
              <a:extLst>
                <a:ext uri="{FF2B5EF4-FFF2-40B4-BE49-F238E27FC236}">
                  <a16:creationId xmlns:a16="http://schemas.microsoft.com/office/drawing/2014/main" id="{AF62C88E-DCC9-446E-BAE1-951D7AF317A8}"/>
                </a:ext>
              </a:extLst>
            </p:cNvPr>
            <p:cNvPicPr>
              <a:picLocks noChangeAspect="1"/>
            </p:cNvPicPr>
            <p:nvPr/>
          </p:nvPicPr>
          <p:blipFill>
            <a:blip r:embed="rId4"/>
            <a:stretch>
              <a:fillRect/>
            </a:stretch>
          </p:blipFill>
          <p:spPr>
            <a:xfrm>
              <a:off x="4732977" y="1833918"/>
              <a:ext cx="214153" cy="457200"/>
            </a:xfrm>
            <a:prstGeom prst="rect">
              <a:avLst/>
            </a:prstGeom>
          </p:spPr>
        </p:pic>
        <p:pic>
          <p:nvPicPr>
            <p:cNvPr id="1125" name="Picture 1124">
              <a:extLst>
                <a:ext uri="{FF2B5EF4-FFF2-40B4-BE49-F238E27FC236}">
                  <a16:creationId xmlns:a16="http://schemas.microsoft.com/office/drawing/2014/main" id="{5D15AC5F-F873-8A8F-34F5-5DE7D5B107E5}"/>
                </a:ext>
              </a:extLst>
            </p:cNvPr>
            <p:cNvPicPr>
              <a:picLocks noChangeAspect="1"/>
            </p:cNvPicPr>
            <p:nvPr/>
          </p:nvPicPr>
          <p:blipFill>
            <a:blip r:embed="rId4"/>
            <a:stretch>
              <a:fillRect/>
            </a:stretch>
          </p:blipFill>
          <p:spPr>
            <a:xfrm>
              <a:off x="4944785" y="1833918"/>
              <a:ext cx="214153" cy="457200"/>
            </a:xfrm>
            <a:prstGeom prst="rect">
              <a:avLst/>
            </a:prstGeom>
          </p:spPr>
        </p:pic>
        <p:pic>
          <p:nvPicPr>
            <p:cNvPr id="1126" name="Picture 1125">
              <a:extLst>
                <a:ext uri="{FF2B5EF4-FFF2-40B4-BE49-F238E27FC236}">
                  <a16:creationId xmlns:a16="http://schemas.microsoft.com/office/drawing/2014/main" id="{B958BC70-DF04-6167-FEFB-EC52995C5054}"/>
                </a:ext>
              </a:extLst>
            </p:cNvPr>
            <p:cNvPicPr>
              <a:picLocks noChangeAspect="1"/>
            </p:cNvPicPr>
            <p:nvPr/>
          </p:nvPicPr>
          <p:blipFill>
            <a:blip r:embed="rId4"/>
            <a:stretch>
              <a:fillRect/>
            </a:stretch>
          </p:blipFill>
          <p:spPr>
            <a:xfrm>
              <a:off x="5158938" y="1833918"/>
              <a:ext cx="214153" cy="457200"/>
            </a:xfrm>
            <a:prstGeom prst="rect">
              <a:avLst/>
            </a:prstGeom>
          </p:spPr>
        </p:pic>
        <p:pic>
          <p:nvPicPr>
            <p:cNvPr id="1127" name="Picture 1126">
              <a:extLst>
                <a:ext uri="{FF2B5EF4-FFF2-40B4-BE49-F238E27FC236}">
                  <a16:creationId xmlns:a16="http://schemas.microsoft.com/office/drawing/2014/main" id="{D268800F-2C3C-7737-E50E-9D018F8284C0}"/>
                </a:ext>
              </a:extLst>
            </p:cNvPr>
            <p:cNvPicPr>
              <a:picLocks noChangeAspect="1"/>
            </p:cNvPicPr>
            <p:nvPr/>
          </p:nvPicPr>
          <p:blipFill>
            <a:blip r:embed="rId4"/>
            <a:stretch>
              <a:fillRect/>
            </a:stretch>
          </p:blipFill>
          <p:spPr>
            <a:xfrm>
              <a:off x="5373091" y="1833918"/>
              <a:ext cx="214153" cy="457200"/>
            </a:xfrm>
            <a:prstGeom prst="rect">
              <a:avLst/>
            </a:prstGeom>
          </p:spPr>
        </p:pic>
        <p:pic>
          <p:nvPicPr>
            <p:cNvPr id="1128" name="Picture 1127">
              <a:extLst>
                <a:ext uri="{FF2B5EF4-FFF2-40B4-BE49-F238E27FC236}">
                  <a16:creationId xmlns:a16="http://schemas.microsoft.com/office/drawing/2014/main" id="{5AC9AA98-F602-4873-B43F-8ED80186ED6F}"/>
                </a:ext>
              </a:extLst>
            </p:cNvPr>
            <p:cNvPicPr>
              <a:picLocks noChangeAspect="1"/>
            </p:cNvPicPr>
            <p:nvPr/>
          </p:nvPicPr>
          <p:blipFill>
            <a:blip r:embed="rId4"/>
            <a:stretch>
              <a:fillRect/>
            </a:stretch>
          </p:blipFill>
          <p:spPr>
            <a:xfrm>
              <a:off x="5587244" y="1833918"/>
              <a:ext cx="214153" cy="457200"/>
            </a:xfrm>
            <a:prstGeom prst="rect">
              <a:avLst/>
            </a:prstGeom>
          </p:spPr>
        </p:pic>
        <p:pic>
          <p:nvPicPr>
            <p:cNvPr id="1129" name="Picture 1128">
              <a:extLst>
                <a:ext uri="{FF2B5EF4-FFF2-40B4-BE49-F238E27FC236}">
                  <a16:creationId xmlns:a16="http://schemas.microsoft.com/office/drawing/2014/main" id="{E91A94DE-F651-D52B-9581-FE9E7C1CCED9}"/>
                </a:ext>
              </a:extLst>
            </p:cNvPr>
            <p:cNvPicPr>
              <a:picLocks noChangeAspect="1"/>
            </p:cNvPicPr>
            <p:nvPr/>
          </p:nvPicPr>
          <p:blipFill>
            <a:blip r:embed="rId4"/>
            <a:stretch>
              <a:fillRect/>
            </a:stretch>
          </p:blipFill>
          <p:spPr>
            <a:xfrm>
              <a:off x="10933323" y="1833918"/>
              <a:ext cx="214153" cy="457200"/>
            </a:xfrm>
            <a:prstGeom prst="rect">
              <a:avLst/>
            </a:prstGeom>
          </p:spPr>
        </p:pic>
        <p:pic>
          <p:nvPicPr>
            <p:cNvPr id="1130" name="Picture 1129">
              <a:extLst>
                <a:ext uri="{FF2B5EF4-FFF2-40B4-BE49-F238E27FC236}">
                  <a16:creationId xmlns:a16="http://schemas.microsoft.com/office/drawing/2014/main" id="{43752AFF-D1AC-718C-4A51-41265B25F90B}"/>
                </a:ext>
              </a:extLst>
            </p:cNvPr>
            <p:cNvPicPr>
              <a:picLocks noChangeAspect="1"/>
            </p:cNvPicPr>
            <p:nvPr/>
          </p:nvPicPr>
          <p:blipFill>
            <a:blip r:embed="rId4"/>
            <a:stretch>
              <a:fillRect/>
            </a:stretch>
          </p:blipFill>
          <p:spPr>
            <a:xfrm>
              <a:off x="11147476" y="1833918"/>
              <a:ext cx="214153" cy="457200"/>
            </a:xfrm>
            <a:prstGeom prst="rect">
              <a:avLst/>
            </a:prstGeom>
          </p:spPr>
        </p:pic>
        <p:pic>
          <p:nvPicPr>
            <p:cNvPr id="1131" name="Picture 1130">
              <a:extLst>
                <a:ext uri="{FF2B5EF4-FFF2-40B4-BE49-F238E27FC236}">
                  <a16:creationId xmlns:a16="http://schemas.microsoft.com/office/drawing/2014/main" id="{2EFB2A08-32AF-FD16-F3AD-2E99ED8765EB}"/>
                </a:ext>
              </a:extLst>
            </p:cNvPr>
            <p:cNvPicPr>
              <a:picLocks noChangeAspect="1"/>
            </p:cNvPicPr>
            <p:nvPr/>
          </p:nvPicPr>
          <p:blipFill>
            <a:blip r:embed="rId4"/>
            <a:stretch>
              <a:fillRect/>
            </a:stretch>
          </p:blipFill>
          <p:spPr>
            <a:xfrm>
              <a:off x="11361629" y="1833918"/>
              <a:ext cx="214153" cy="457200"/>
            </a:xfrm>
            <a:prstGeom prst="rect">
              <a:avLst/>
            </a:prstGeom>
          </p:spPr>
        </p:pic>
        <p:pic>
          <p:nvPicPr>
            <p:cNvPr id="1132" name="Picture 1131">
              <a:extLst>
                <a:ext uri="{FF2B5EF4-FFF2-40B4-BE49-F238E27FC236}">
                  <a16:creationId xmlns:a16="http://schemas.microsoft.com/office/drawing/2014/main" id="{51D937BD-E01A-70E8-1705-BEA4EFFDB68B}"/>
                </a:ext>
              </a:extLst>
            </p:cNvPr>
            <p:cNvPicPr>
              <a:picLocks noChangeAspect="1"/>
            </p:cNvPicPr>
            <p:nvPr/>
          </p:nvPicPr>
          <p:blipFill>
            <a:blip r:embed="rId4"/>
            <a:stretch>
              <a:fillRect/>
            </a:stretch>
          </p:blipFill>
          <p:spPr>
            <a:xfrm>
              <a:off x="11575782" y="1833918"/>
              <a:ext cx="214153" cy="457200"/>
            </a:xfrm>
            <a:prstGeom prst="rect">
              <a:avLst/>
            </a:prstGeom>
          </p:spPr>
        </p:pic>
        <p:pic>
          <p:nvPicPr>
            <p:cNvPr id="1133" name="Picture 1132">
              <a:extLst>
                <a:ext uri="{FF2B5EF4-FFF2-40B4-BE49-F238E27FC236}">
                  <a16:creationId xmlns:a16="http://schemas.microsoft.com/office/drawing/2014/main" id="{E4D8F617-BD5F-438F-289A-1751D8C1F4AC}"/>
                </a:ext>
              </a:extLst>
            </p:cNvPr>
            <p:cNvPicPr>
              <a:picLocks noChangeAspect="1"/>
            </p:cNvPicPr>
            <p:nvPr/>
          </p:nvPicPr>
          <p:blipFill>
            <a:blip r:embed="rId4"/>
            <a:stretch>
              <a:fillRect/>
            </a:stretch>
          </p:blipFill>
          <p:spPr>
            <a:xfrm>
              <a:off x="11787590" y="1833918"/>
              <a:ext cx="214153" cy="457200"/>
            </a:xfrm>
            <a:prstGeom prst="rect">
              <a:avLst/>
            </a:prstGeom>
          </p:spPr>
        </p:pic>
        <p:pic>
          <p:nvPicPr>
            <p:cNvPr id="1134" name="Picture 1133">
              <a:extLst>
                <a:ext uri="{FF2B5EF4-FFF2-40B4-BE49-F238E27FC236}">
                  <a16:creationId xmlns:a16="http://schemas.microsoft.com/office/drawing/2014/main" id="{5C821A0C-D1D4-E3B5-9D10-005C31E14601}"/>
                </a:ext>
              </a:extLst>
            </p:cNvPr>
            <p:cNvPicPr>
              <a:picLocks noChangeAspect="1"/>
            </p:cNvPicPr>
            <p:nvPr/>
          </p:nvPicPr>
          <p:blipFill>
            <a:blip r:embed="rId4"/>
            <a:stretch>
              <a:fillRect/>
            </a:stretch>
          </p:blipFill>
          <p:spPr>
            <a:xfrm>
              <a:off x="12001743" y="1833918"/>
              <a:ext cx="214153" cy="457200"/>
            </a:xfrm>
            <a:prstGeom prst="rect">
              <a:avLst/>
            </a:prstGeom>
          </p:spPr>
        </p:pic>
        <p:pic>
          <p:nvPicPr>
            <p:cNvPr id="1135" name="Picture 1134">
              <a:extLst>
                <a:ext uri="{FF2B5EF4-FFF2-40B4-BE49-F238E27FC236}">
                  <a16:creationId xmlns:a16="http://schemas.microsoft.com/office/drawing/2014/main" id="{B91F6E13-B9AB-BE96-D53A-9AA948D98358}"/>
                </a:ext>
              </a:extLst>
            </p:cNvPr>
            <p:cNvPicPr>
              <a:picLocks noChangeAspect="1"/>
            </p:cNvPicPr>
            <p:nvPr/>
          </p:nvPicPr>
          <p:blipFill>
            <a:blip r:embed="rId4"/>
            <a:stretch>
              <a:fillRect/>
            </a:stretch>
          </p:blipFill>
          <p:spPr>
            <a:xfrm>
              <a:off x="12215896" y="1833918"/>
              <a:ext cx="214153" cy="457200"/>
            </a:xfrm>
            <a:prstGeom prst="rect">
              <a:avLst/>
            </a:prstGeom>
          </p:spPr>
        </p:pic>
        <p:pic>
          <p:nvPicPr>
            <p:cNvPr id="1136" name="Picture 1135">
              <a:extLst>
                <a:ext uri="{FF2B5EF4-FFF2-40B4-BE49-F238E27FC236}">
                  <a16:creationId xmlns:a16="http://schemas.microsoft.com/office/drawing/2014/main" id="{DF6095A3-FED0-EAB8-11AD-8B4FAA43E60C}"/>
                </a:ext>
              </a:extLst>
            </p:cNvPr>
            <p:cNvPicPr>
              <a:picLocks noChangeAspect="1"/>
            </p:cNvPicPr>
            <p:nvPr/>
          </p:nvPicPr>
          <p:blipFill>
            <a:blip r:embed="rId4"/>
            <a:stretch>
              <a:fillRect/>
            </a:stretch>
          </p:blipFill>
          <p:spPr>
            <a:xfrm>
              <a:off x="12430049" y="1833918"/>
              <a:ext cx="214153" cy="457200"/>
            </a:xfrm>
            <a:prstGeom prst="rect">
              <a:avLst/>
            </a:prstGeom>
          </p:spPr>
        </p:pic>
      </p:grpSp>
      <p:grpSp>
        <p:nvGrpSpPr>
          <p:cNvPr id="1137" name="Group 1136">
            <a:extLst>
              <a:ext uri="{FF2B5EF4-FFF2-40B4-BE49-F238E27FC236}">
                <a16:creationId xmlns:a16="http://schemas.microsoft.com/office/drawing/2014/main" id="{334C7A19-4D28-EEFD-1E3E-6EC13DB4C782}"/>
              </a:ext>
            </a:extLst>
          </p:cNvPr>
          <p:cNvGrpSpPr/>
          <p:nvPr/>
        </p:nvGrpSpPr>
        <p:grpSpPr>
          <a:xfrm>
            <a:off x="3568004" y="3072627"/>
            <a:ext cx="8553684" cy="457200"/>
            <a:chOff x="4090518" y="1833918"/>
            <a:chExt cx="8553684" cy="457200"/>
          </a:xfrm>
        </p:grpSpPr>
        <p:pic>
          <p:nvPicPr>
            <p:cNvPr id="1138" name="Picture 1137">
              <a:extLst>
                <a:ext uri="{FF2B5EF4-FFF2-40B4-BE49-F238E27FC236}">
                  <a16:creationId xmlns:a16="http://schemas.microsoft.com/office/drawing/2014/main" id="{58AF8B2A-9E89-FC5E-FC47-4F147C717036}"/>
                </a:ext>
              </a:extLst>
            </p:cNvPr>
            <p:cNvPicPr>
              <a:picLocks noChangeAspect="1"/>
            </p:cNvPicPr>
            <p:nvPr/>
          </p:nvPicPr>
          <p:blipFill>
            <a:blip r:embed="rId4"/>
            <a:stretch>
              <a:fillRect/>
            </a:stretch>
          </p:blipFill>
          <p:spPr>
            <a:xfrm>
              <a:off x="5805856" y="1833918"/>
              <a:ext cx="214153" cy="457200"/>
            </a:xfrm>
            <a:prstGeom prst="rect">
              <a:avLst/>
            </a:prstGeom>
          </p:spPr>
        </p:pic>
        <p:pic>
          <p:nvPicPr>
            <p:cNvPr id="1139" name="Picture 1138">
              <a:extLst>
                <a:ext uri="{FF2B5EF4-FFF2-40B4-BE49-F238E27FC236}">
                  <a16:creationId xmlns:a16="http://schemas.microsoft.com/office/drawing/2014/main" id="{DD68C55F-ED9D-5098-3185-8FD8625DB60F}"/>
                </a:ext>
              </a:extLst>
            </p:cNvPr>
            <p:cNvPicPr>
              <a:picLocks noChangeAspect="1"/>
            </p:cNvPicPr>
            <p:nvPr/>
          </p:nvPicPr>
          <p:blipFill>
            <a:blip r:embed="rId4"/>
            <a:stretch>
              <a:fillRect/>
            </a:stretch>
          </p:blipFill>
          <p:spPr>
            <a:xfrm>
              <a:off x="6020009" y="1833918"/>
              <a:ext cx="214153" cy="457200"/>
            </a:xfrm>
            <a:prstGeom prst="rect">
              <a:avLst/>
            </a:prstGeom>
          </p:spPr>
        </p:pic>
        <p:pic>
          <p:nvPicPr>
            <p:cNvPr id="1140" name="Picture 1139">
              <a:extLst>
                <a:ext uri="{FF2B5EF4-FFF2-40B4-BE49-F238E27FC236}">
                  <a16:creationId xmlns:a16="http://schemas.microsoft.com/office/drawing/2014/main" id="{6D05DB7C-18A5-2CFE-9F6E-0C721F7C842E}"/>
                </a:ext>
              </a:extLst>
            </p:cNvPr>
            <p:cNvPicPr>
              <a:picLocks noChangeAspect="1"/>
            </p:cNvPicPr>
            <p:nvPr/>
          </p:nvPicPr>
          <p:blipFill>
            <a:blip r:embed="rId4"/>
            <a:stretch>
              <a:fillRect/>
            </a:stretch>
          </p:blipFill>
          <p:spPr>
            <a:xfrm>
              <a:off x="6234162" y="1833918"/>
              <a:ext cx="214153" cy="457200"/>
            </a:xfrm>
            <a:prstGeom prst="rect">
              <a:avLst/>
            </a:prstGeom>
          </p:spPr>
        </p:pic>
        <p:pic>
          <p:nvPicPr>
            <p:cNvPr id="1141" name="Picture 1140">
              <a:extLst>
                <a:ext uri="{FF2B5EF4-FFF2-40B4-BE49-F238E27FC236}">
                  <a16:creationId xmlns:a16="http://schemas.microsoft.com/office/drawing/2014/main" id="{59A3410B-44BE-DCBE-4CA0-C53C645B71F9}"/>
                </a:ext>
              </a:extLst>
            </p:cNvPr>
            <p:cNvPicPr>
              <a:picLocks noChangeAspect="1"/>
            </p:cNvPicPr>
            <p:nvPr/>
          </p:nvPicPr>
          <p:blipFill>
            <a:blip r:embed="rId4"/>
            <a:stretch>
              <a:fillRect/>
            </a:stretch>
          </p:blipFill>
          <p:spPr>
            <a:xfrm>
              <a:off x="6448315" y="1833918"/>
              <a:ext cx="214153" cy="457200"/>
            </a:xfrm>
            <a:prstGeom prst="rect">
              <a:avLst/>
            </a:prstGeom>
          </p:spPr>
        </p:pic>
        <p:pic>
          <p:nvPicPr>
            <p:cNvPr id="1142" name="Picture 1141">
              <a:extLst>
                <a:ext uri="{FF2B5EF4-FFF2-40B4-BE49-F238E27FC236}">
                  <a16:creationId xmlns:a16="http://schemas.microsoft.com/office/drawing/2014/main" id="{A9D5F65A-3ED2-9F26-A9AF-8C95DC0A325D}"/>
                </a:ext>
              </a:extLst>
            </p:cNvPr>
            <p:cNvPicPr>
              <a:picLocks noChangeAspect="1"/>
            </p:cNvPicPr>
            <p:nvPr/>
          </p:nvPicPr>
          <p:blipFill>
            <a:blip r:embed="rId4"/>
            <a:stretch>
              <a:fillRect/>
            </a:stretch>
          </p:blipFill>
          <p:spPr>
            <a:xfrm>
              <a:off x="6660123" y="1833918"/>
              <a:ext cx="214153" cy="457200"/>
            </a:xfrm>
            <a:prstGeom prst="rect">
              <a:avLst/>
            </a:prstGeom>
          </p:spPr>
        </p:pic>
        <p:pic>
          <p:nvPicPr>
            <p:cNvPr id="1143" name="Picture 1142">
              <a:extLst>
                <a:ext uri="{FF2B5EF4-FFF2-40B4-BE49-F238E27FC236}">
                  <a16:creationId xmlns:a16="http://schemas.microsoft.com/office/drawing/2014/main" id="{0C3B90E2-010A-4724-ED24-96E667A37927}"/>
                </a:ext>
              </a:extLst>
            </p:cNvPr>
            <p:cNvPicPr>
              <a:picLocks noChangeAspect="1"/>
            </p:cNvPicPr>
            <p:nvPr/>
          </p:nvPicPr>
          <p:blipFill>
            <a:blip r:embed="rId4"/>
            <a:stretch>
              <a:fillRect/>
            </a:stretch>
          </p:blipFill>
          <p:spPr>
            <a:xfrm>
              <a:off x="6874276" y="1833918"/>
              <a:ext cx="214153" cy="457200"/>
            </a:xfrm>
            <a:prstGeom prst="rect">
              <a:avLst/>
            </a:prstGeom>
          </p:spPr>
        </p:pic>
        <p:pic>
          <p:nvPicPr>
            <p:cNvPr id="1144" name="Picture 1143">
              <a:extLst>
                <a:ext uri="{FF2B5EF4-FFF2-40B4-BE49-F238E27FC236}">
                  <a16:creationId xmlns:a16="http://schemas.microsoft.com/office/drawing/2014/main" id="{2380E019-553B-F42E-94AF-33147BAC30E5}"/>
                </a:ext>
              </a:extLst>
            </p:cNvPr>
            <p:cNvPicPr>
              <a:picLocks noChangeAspect="1"/>
            </p:cNvPicPr>
            <p:nvPr/>
          </p:nvPicPr>
          <p:blipFill>
            <a:blip r:embed="rId4"/>
            <a:stretch>
              <a:fillRect/>
            </a:stretch>
          </p:blipFill>
          <p:spPr>
            <a:xfrm>
              <a:off x="7088429" y="1833918"/>
              <a:ext cx="214153" cy="457200"/>
            </a:xfrm>
            <a:prstGeom prst="rect">
              <a:avLst/>
            </a:prstGeom>
          </p:spPr>
        </p:pic>
        <p:pic>
          <p:nvPicPr>
            <p:cNvPr id="1145" name="Picture 1144">
              <a:extLst>
                <a:ext uri="{FF2B5EF4-FFF2-40B4-BE49-F238E27FC236}">
                  <a16:creationId xmlns:a16="http://schemas.microsoft.com/office/drawing/2014/main" id="{25BD9DE8-8E1D-5116-25AB-CF0067812F82}"/>
                </a:ext>
              </a:extLst>
            </p:cNvPr>
            <p:cNvPicPr>
              <a:picLocks noChangeAspect="1"/>
            </p:cNvPicPr>
            <p:nvPr/>
          </p:nvPicPr>
          <p:blipFill>
            <a:blip r:embed="rId4"/>
            <a:stretch>
              <a:fillRect/>
            </a:stretch>
          </p:blipFill>
          <p:spPr>
            <a:xfrm>
              <a:off x="7302582" y="1833918"/>
              <a:ext cx="214153" cy="457200"/>
            </a:xfrm>
            <a:prstGeom prst="rect">
              <a:avLst/>
            </a:prstGeom>
          </p:spPr>
        </p:pic>
        <p:pic>
          <p:nvPicPr>
            <p:cNvPr id="1146" name="Picture 1145">
              <a:extLst>
                <a:ext uri="{FF2B5EF4-FFF2-40B4-BE49-F238E27FC236}">
                  <a16:creationId xmlns:a16="http://schemas.microsoft.com/office/drawing/2014/main" id="{78CD310D-716B-44F2-8374-291881F38849}"/>
                </a:ext>
              </a:extLst>
            </p:cNvPr>
            <p:cNvPicPr>
              <a:picLocks noChangeAspect="1"/>
            </p:cNvPicPr>
            <p:nvPr/>
          </p:nvPicPr>
          <p:blipFill>
            <a:blip r:embed="rId4"/>
            <a:stretch>
              <a:fillRect/>
            </a:stretch>
          </p:blipFill>
          <p:spPr>
            <a:xfrm>
              <a:off x="7512507" y="1833918"/>
              <a:ext cx="214153" cy="457200"/>
            </a:xfrm>
            <a:prstGeom prst="rect">
              <a:avLst/>
            </a:prstGeom>
          </p:spPr>
        </p:pic>
        <p:pic>
          <p:nvPicPr>
            <p:cNvPr id="1147" name="Picture 1146">
              <a:extLst>
                <a:ext uri="{FF2B5EF4-FFF2-40B4-BE49-F238E27FC236}">
                  <a16:creationId xmlns:a16="http://schemas.microsoft.com/office/drawing/2014/main" id="{10591157-9F22-26D7-7E76-3E68D7D2F832}"/>
                </a:ext>
              </a:extLst>
            </p:cNvPr>
            <p:cNvPicPr>
              <a:picLocks noChangeAspect="1"/>
            </p:cNvPicPr>
            <p:nvPr/>
          </p:nvPicPr>
          <p:blipFill>
            <a:blip r:embed="rId4"/>
            <a:stretch>
              <a:fillRect/>
            </a:stretch>
          </p:blipFill>
          <p:spPr>
            <a:xfrm>
              <a:off x="7726660" y="1833918"/>
              <a:ext cx="214153" cy="457200"/>
            </a:xfrm>
            <a:prstGeom prst="rect">
              <a:avLst/>
            </a:prstGeom>
          </p:spPr>
        </p:pic>
        <p:pic>
          <p:nvPicPr>
            <p:cNvPr id="1148" name="Picture 1147">
              <a:extLst>
                <a:ext uri="{FF2B5EF4-FFF2-40B4-BE49-F238E27FC236}">
                  <a16:creationId xmlns:a16="http://schemas.microsoft.com/office/drawing/2014/main" id="{21BA107E-6468-27C8-DD8D-2CAA2C5AFE52}"/>
                </a:ext>
              </a:extLst>
            </p:cNvPr>
            <p:cNvPicPr>
              <a:picLocks noChangeAspect="1"/>
            </p:cNvPicPr>
            <p:nvPr/>
          </p:nvPicPr>
          <p:blipFill>
            <a:blip r:embed="rId4"/>
            <a:stretch>
              <a:fillRect/>
            </a:stretch>
          </p:blipFill>
          <p:spPr>
            <a:xfrm>
              <a:off x="7940813" y="1833918"/>
              <a:ext cx="214153" cy="457200"/>
            </a:xfrm>
            <a:prstGeom prst="rect">
              <a:avLst/>
            </a:prstGeom>
          </p:spPr>
        </p:pic>
        <p:pic>
          <p:nvPicPr>
            <p:cNvPr id="1149" name="Picture 1148">
              <a:extLst>
                <a:ext uri="{FF2B5EF4-FFF2-40B4-BE49-F238E27FC236}">
                  <a16:creationId xmlns:a16="http://schemas.microsoft.com/office/drawing/2014/main" id="{708CFD03-0CE9-6F47-70B9-971FC8D88EE9}"/>
                </a:ext>
              </a:extLst>
            </p:cNvPr>
            <p:cNvPicPr>
              <a:picLocks noChangeAspect="1"/>
            </p:cNvPicPr>
            <p:nvPr/>
          </p:nvPicPr>
          <p:blipFill>
            <a:blip r:embed="rId4"/>
            <a:stretch>
              <a:fillRect/>
            </a:stretch>
          </p:blipFill>
          <p:spPr>
            <a:xfrm>
              <a:off x="8154966" y="1833918"/>
              <a:ext cx="214153" cy="457200"/>
            </a:xfrm>
            <a:prstGeom prst="rect">
              <a:avLst/>
            </a:prstGeom>
          </p:spPr>
        </p:pic>
        <p:pic>
          <p:nvPicPr>
            <p:cNvPr id="1150" name="Picture 1149">
              <a:extLst>
                <a:ext uri="{FF2B5EF4-FFF2-40B4-BE49-F238E27FC236}">
                  <a16:creationId xmlns:a16="http://schemas.microsoft.com/office/drawing/2014/main" id="{CD8859F9-700E-D29D-C94B-E877D8124508}"/>
                </a:ext>
              </a:extLst>
            </p:cNvPr>
            <p:cNvPicPr>
              <a:picLocks noChangeAspect="1"/>
            </p:cNvPicPr>
            <p:nvPr/>
          </p:nvPicPr>
          <p:blipFill>
            <a:blip r:embed="rId4"/>
            <a:stretch>
              <a:fillRect/>
            </a:stretch>
          </p:blipFill>
          <p:spPr>
            <a:xfrm>
              <a:off x="8366774" y="1833918"/>
              <a:ext cx="214153" cy="457200"/>
            </a:xfrm>
            <a:prstGeom prst="rect">
              <a:avLst/>
            </a:prstGeom>
          </p:spPr>
        </p:pic>
        <p:pic>
          <p:nvPicPr>
            <p:cNvPr id="1151" name="Picture 1150">
              <a:extLst>
                <a:ext uri="{FF2B5EF4-FFF2-40B4-BE49-F238E27FC236}">
                  <a16:creationId xmlns:a16="http://schemas.microsoft.com/office/drawing/2014/main" id="{161FE56D-93F5-24DD-7D5D-995EFEF5BB77}"/>
                </a:ext>
              </a:extLst>
            </p:cNvPr>
            <p:cNvPicPr>
              <a:picLocks noChangeAspect="1"/>
            </p:cNvPicPr>
            <p:nvPr/>
          </p:nvPicPr>
          <p:blipFill>
            <a:blip r:embed="rId4"/>
            <a:stretch>
              <a:fillRect/>
            </a:stretch>
          </p:blipFill>
          <p:spPr>
            <a:xfrm>
              <a:off x="8580927" y="1833918"/>
              <a:ext cx="214153" cy="457200"/>
            </a:xfrm>
            <a:prstGeom prst="rect">
              <a:avLst/>
            </a:prstGeom>
          </p:spPr>
        </p:pic>
        <p:pic>
          <p:nvPicPr>
            <p:cNvPr id="1152" name="Picture 1151">
              <a:extLst>
                <a:ext uri="{FF2B5EF4-FFF2-40B4-BE49-F238E27FC236}">
                  <a16:creationId xmlns:a16="http://schemas.microsoft.com/office/drawing/2014/main" id="{FDABBF45-3394-7ADE-5BDE-ADF478812FC6}"/>
                </a:ext>
              </a:extLst>
            </p:cNvPr>
            <p:cNvPicPr>
              <a:picLocks noChangeAspect="1"/>
            </p:cNvPicPr>
            <p:nvPr/>
          </p:nvPicPr>
          <p:blipFill>
            <a:blip r:embed="rId4"/>
            <a:stretch>
              <a:fillRect/>
            </a:stretch>
          </p:blipFill>
          <p:spPr>
            <a:xfrm>
              <a:off x="8795080" y="1833918"/>
              <a:ext cx="214153" cy="457200"/>
            </a:xfrm>
            <a:prstGeom prst="rect">
              <a:avLst/>
            </a:prstGeom>
          </p:spPr>
        </p:pic>
        <p:pic>
          <p:nvPicPr>
            <p:cNvPr id="1153" name="Picture 1152">
              <a:extLst>
                <a:ext uri="{FF2B5EF4-FFF2-40B4-BE49-F238E27FC236}">
                  <a16:creationId xmlns:a16="http://schemas.microsoft.com/office/drawing/2014/main" id="{0280ABBE-137F-5B04-BF9C-4EFDDFD2591B}"/>
                </a:ext>
              </a:extLst>
            </p:cNvPr>
            <p:cNvPicPr>
              <a:picLocks noChangeAspect="1"/>
            </p:cNvPicPr>
            <p:nvPr/>
          </p:nvPicPr>
          <p:blipFill>
            <a:blip r:embed="rId4"/>
            <a:stretch>
              <a:fillRect/>
            </a:stretch>
          </p:blipFill>
          <p:spPr>
            <a:xfrm>
              <a:off x="9009233" y="1833918"/>
              <a:ext cx="214153" cy="457200"/>
            </a:xfrm>
            <a:prstGeom prst="rect">
              <a:avLst/>
            </a:prstGeom>
          </p:spPr>
        </p:pic>
        <p:pic>
          <p:nvPicPr>
            <p:cNvPr id="1154" name="Picture 1153">
              <a:extLst>
                <a:ext uri="{FF2B5EF4-FFF2-40B4-BE49-F238E27FC236}">
                  <a16:creationId xmlns:a16="http://schemas.microsoft.com/office/drawing/2014/main" id="{09688D14-D613-3508-DB7C-15A978F23056}"/>
                </a:ext>
              </a:extLst>
            </p:cNvPr>
            <p:cNvPicPr>
              <a:picLocks noChangeAspect="1"/>
            </p:cNvPicPr>
            <p:nvPr/>
          </p:nvPicPr>
          <p:blipFill>
            <a:blip r:embed="rId4"/>
            <a:stretch>
              <a:fillRect/>
            </a:stretch>
          </p:blipFill>
          <p:spPr>
            <a:xfrm>
              <a:off x="9222444" y="1833918"/>
              <a:ext cx="214153" cy="457200"/>
            </a:xfrm>
            <a:prstGeom prst="rect">
              <a:avLst/>
            </a:prstGeom>
          </p:spPr>
        </p:pic>
        <p:pic>
          <p:nvPicPr>
            <p:cNvPr id="1155" name="Picture 1154">
              <a:extLst>
                <a:ext uri="{FF2B5EF4-FFF2-40B4-BE49-F238E27FC236}">
                  <a16:creationId xmlns:a16="http://schemas.microsoft.com/office/drawing/2014/main" id="{7C44344C-5A89-7E2E-CF6E-40202C10430A}"/>
                </a:ext>
              </a:extLst>
            </p:cNvPr>
            <p:cNvPicPr>
              <a:picLocks noChangeAspect="1"/>
            </p:cNvPicPr>
            <p:nvPr/>
          </p:nvPicPr>
          <p:blipFill>
            <a:blip r:embed="rId4"/>
            <a:stretch>
              <a:fillRect/>
            </a:stretch>
          </p:blipFill>
          <p:spPr>
            <a:xfrm>
              <a:off x="9436597" y="1833918"/>
              <a:ext cx="214153" cy="457200"/>
            </a:xfrm>
            <a:prstGeom prst="rect">
              <a:avLst/>
            </a:prstGeom>
          </p:spPr>
        </p:pic>
        <p:pic>
          <p:nvPicPr>
            <p:cNvPr id="1156" name="Picture 1155">
              <a:extLst>
                <a:ext uri="{FF2B5EF4-FFF2-40B4-BE49-F238E27FC236}">
                  <a16:creationId xmlns:a16="http://schemas.microsoft.com/office/drawing/2014/main" id="{7BE65934-7C98-3FC5-6CF6-E3D10CE6C5C1}"/>
                </a:ext>
              </a:extLst>
            </p:cNvPr>
            <p:cNvPicPr>
              <a:picLocks noChangeAspect="1"/>
            </p:cNvPicPr>
            <p:nvPr/>
          </p:nvPicPr>
          <p:blipFill>
            <a:blip r:embed="rId4"/>
            <a:stretch>
              <a:fillRect/>
            </a:stretch>
          </p:blipFill>
          <p:spPr>
            <a:xfrm>
              <a:off x="9650750" y="1833918"/>
              <a:ext cx="214153" cy="457200"/>
            </a:xfrm>
            <a:prstGeom prst="rect">
              <a:avLst/>
            </a:prstGeom>
          </p:spPr>
        </p:pic>
        <p:pic>
          <p:nvPicPr>
            <p:cNvPr id="1157" name="Picture 1156">
              <a:extLst>
                <a:ext uri="{FF2B5EF4-FFF2-40B4-BE49-F238E27FC236}">
                  <a16:creationId xmlns:a16="http://schemas.microsoft.com/office/drawing/2014/main" id="{391AD7E6-D99C-E73C-DF0B-ABE2D398A2AA}"/>
                </a:ext>
              </a:extLst>
            </p:cNvPr>
            <p:cNvPicPr>
              <a:picLocks noChangeAspect="1"/>
            </p:cNvPicPr>
            <p:nvPr/>
          </p:nvPicPr>
          <p:blipFill>
            <a:blip r:embed="rId4"/>
            <a:stretch>
              <a:fillRect/>
            </a:stretch>
          </p:blipFill>
          <p:spPr>
            <a:xfrm>
              <a:off x="9864903" y="1833918"/>
              <a:ext cx="214153" cy="457200"/>
            </a:xfrm>
            <a:prstGeom prst="rect">
              <a:avLst/>
            </a:prstGeom>
          </p:spPr>
        </p:pic>
        <p:pic>
          <p:nvPicPr>
            <p:cNvPr id="1158" name="Picture 1157">
              <a:extLst>
                <a:ext uri="{FF2B5EF4-FFF2-40B4-BE49-F238E27FC236}">
                  <a16:creationId xmlns:a16="http://schemas.microsoft.com/office/drawing/2014/main" id="{F3B017E4-C44C-50BC-1478-69C73BA57A50}"/>
                </a:ext>
              </a:extLst>
            </p:cNvPr>
            <p:cNvPicPr>
              <a:picLocks noChangeAspect="1"/>
            </p:cNvPicPr>
            <p:nvPr/>
          </p:nvPicPr>
          <p:blipFill>
            <a:blip r:embed="rId4"/>
            <a:stretch>
              <a:fillRect/>
            </a:stretch>
          </p:blipFill>
          <p:spPr>
            <a:xfrm>
              <a:off x="10076711" y="1833918"/>
              <a:ext cx="214153" cy="457200"/>
            </a:xfrm>
            <a:prstGeom prst="rect">
              <a:avLst/>
            </a:prstGeom>
          </p:spPr>
        </p:pic>
        <p:pic>
          <p:nvPicPr>
            <p:cNvPr id="1159" name="Picture 1158">
              <a:extLst>
                <a:ext uri="{FF2B5EF4-FFF2-40B4-BE49-F238E27FC236}">
                  <a16:creationId xmlns:a16="http://schemas.microsoft.com/office/drawing/2014/main" id="{D602DD3D-3A57-0978-C6E4-A26D29E771CE}"/>
                </a:ext>
              </a:extLst>
            </p:cNvPr>
            <p:cNvPicPr>
              <a:picLocks noChangeAspect="1"/>
            </p:cNvPicPr>
            <p:nvPr/>
          </p:nvPicPr>
          <p:blipFill>
            <a:blip r:embed="rId4"/>
            <a:stretch>
              <a:fillRect/>
            </a:stretch>
          </p:blipFill>
          <p:spPr>
            <a:xfrm>
              <a:off x="10290864" y="1833918"/>
              <a:ext cx="214153" cy="457200"/>
            </a:xfrm>
            <a:prstGeom prst="rect">
              <a:avLst/>
            </a:prstGeom>
          </p:spPr>
        </p:pic>
        <p:pic>
          <p:nvPicPr>
            <p:cNvPr id="1160" name="Picture 1159">
              <a:extLst>
                <a:ext uri="{FF2B5EF4-FFF2-40B4-BE49-F238E27FC236}">
                  <a16:creationId xmlns:a16="http://schemas.microsoft.com/office/drawing/2014/main" id="{0D0EBA49-8C53-CF1D-EC1D-B305261A95CD}"/>
                </a:ext>
              </a:extLst>
            </p:cNvPr>
            <p:cNvPicPr>
              <a:picLocks noChangeAspect="1"/>
            </p:cNvPicPr>
            <p:nvPr/>
          </p:nvPicPr>
          <p:blipFill>
            <a:blip r:embed="rId4"/>
            <a:stretch>
              <a:fillRect/>
            </a:stretch>
          </p:blipFill>
          <p:spPr>
            <a:xfrm>
              <a:off x="10505017" y="1833918"/>
              <a:ext cx="214153" cy="457200"/>
            </a:xfrm>
            <a:prstGeom prst="rect">
              <a:avLst/>
            </a:prstGeom>
          </p:spPr>
        </p:pic>
        <p:pic>
          <p:nvPicPr>
            <p:cNvPr id="1161" name="Picture 1160">
              <a:extLst>
                <a:ext uri="{FF2B5EF4-FFF2-40B4-BE49-F238E27FC236}">
                  <a16:creationId xmlns:a16="http://schemas.microsoft.com/office/drawing/2014/main" id="{6BB74AA7-20D3-0773-F325-094E5716FE61}"/>
                </a:ext>
              </a:extLst>
            </p:cNvPr>
            <p:cNvPicPr>
              <a:picLocks noChangeAspect="1"/>
            </p:cNvPicPr>
            <p:nvPr/>
          </p:nvPicPr>
          <p:blipFill>
            <a:blip r:embed="rId4"/>
            <a:stretch>
              <a:fillRect/>
            </a:stretch>
          </p:blipFill>
          <p:spPr>
            <a:xfrm>
              <a:off x="10719170" y="1833918"/>
              <a:ext cx="214153" cy="457200"/>
            </a:xfrm>
            <a:prstGeom prst="rect">
              <a:avLst/>
            </a:prstGeom>
          </p:spPr>
        </p:pic>
        <p:pic>
          <p:nvPicPr>
            <p:cNvPr id="1162" name="Picture 1161">
              <a:extLst>
                <a:ext uri="{FF2B5EF4-FFF2-40B4-BE49-F238E27FC236}">
                  <a16:creationId xmlns:a16="http://schemas.microsoft.com/office/drawing/2014/main" id="{626FDFAE-30B2-E329-CCAF-D80A105880B6}"/>
                </a:ext>
              </a:extLst>
            </p:cNvPr>
            <p:cNvPicPr>
              <a:picLocks noChangeAspect="1"/>
            </p:cNvPicPr>
            <p:nvPr/>
          </p:nvPicPr>
          <p:blipFill>
            <a:blip r:embed="rId4"/>
            <a:stretch>
              <a:fillRect/>
            </a:stretch>
          </p:blipFill>
          <p:spPr>
            <a:xfrm>
              <a:off x="4090518" y="1833918"/>
              <a:ext cx="214153" cy="457200"/>
            </a:xfrm>
            <a:prstGeom prst="rect">
              <a:avLst/>
            </a:prstGeom>
          </p:spPr>
        </p:pic>
        <p:pic>
          <p:nvPicPr>
            <p:cNvPr id="1163" name="Picture 1162">
              <a:extLst>
                <a:ext uri="{FF2B5EF4-FFF2-40B4-BE49-F238E27FC236}">
                  <a16:creationId xmlns:a16="http://schemas.microsoft.com/office/drawing/2014/main" id="{E4394C2A-CBE1-53AB-8450-F7EB248354E7}"/>
                </a:ext>
              </a:extLst>
            </p:cNvPr>
            <p:cNvPicPr>
              <a:picLocks noChangeAspect="1"/>
            </p:cNvPicPr>
            <p:nvPr/>
          </p:nvPicPr>
          <p:blipFill>
            <a:blip r:embed="rId4"/>
            <a:stretch>
              <a:fillRect/>
            </a:stretch>
          </p:blipFill>
          <p:spPr>
            <a:xfrm>
              <a:off x="4304671" y="1833918"/>
              <a:ext cx="214153" cy="457200"/>
            </a:xfrm>
            <a:prstGeom prst="rect">
              <a:avLst/>
            </a:prstGeom>
          </p:spPr>
        </p:pic>
        <p:pic>
          <p:nvPicPr>
            <p:cNvPr id="1164" name="Picture 1163">
              <a:extLst>
                <a:ext uri="{FF2B5EF4-FFF2-40B4-BE49-F238E27FC236}">
                  <a16:creationId xmlns:a16="http://schemas.microsoft.com/office/drawing/2014/main" id="{DB4B6C93-8940-2E0F-42DF-475D3D396414}"/>
                </a:ext>
              </a:extLst>
            </p:cNvPr>
            <p:cNvPicPr>
              <a:picLocks noChangeAspect="1"/>
            </p:cNvPicPr>
            <p:nvPr/>
          </p:nvPicPr>
          <p:blipFill>
            <a:blip r:embed="rId4"/>
            <a:stretch>
              <a:fillRect/>
            </a:stretch>
          </p:blipFill>
          <p:spPr>
            <a:xfrm>
              <a:off x="4518824" y="1833918"/>
              <a:ext cx="214153" cy="457200"/>
            </a:xfrm>
            <a:prstGeom prst="rect">
              <a:avLst/>
            </a:prstGeom>
          </p:spPr>
        </p:pic>
        <p:pic>
          <p:nvPicPr>
            <p:cNvPr id="1165" name="Picture 1164">
              <a:extLst>
                <a:ext uri="{FF2B5EF4-FFF2-40B4-BE49-F238E27FC236}">
                  <a16:creationId xmlns:a16="http://schemas.microsoft.com/office/drawing/2014/main" id="{528E30E1-BC99-BB34-DDD0-2218F25D3E1E}"/>
                </a:ext>
              </a:extLst>
            </p:cNvPr>
            <p:cNvPicPr>
              <a:picLocks noChangeAspect="1"/>
            </p:cNvPicPr>
            <p:nvPr/>
          </p:nvPicPr>
          <p:blipFill>
            <a:blip r:embed="rId4"/>
            <a:stretch>
              <a:fillRect/>
            </a:stretch>
          </p:blipFill>
          <p:spPr>
            <a:xfrm>
              <a:off x="4732977" y="1833918"/>
              <a:ext cx="214153" cy="457200"/>
            </a:xfrm>
            <a:prstGeom prst="rect">
              <a:avLst/>
            </a:prstGeom>
          </p:spPr>
        </p:pic>
        <p:pic>
          <p:nvPicPr>
            <p:cNvPr id="1166" name="Picture 1165">
              <a:extLst>
                <a:ext uri="{FF2B5EF4-FFF2-40B4-BE49-F238E27FC236}">
                  <a16:creationId xmlns:a16="http://schemas.microsoft.com/office/drawing/2014/main" id="{57705D05-6BB9-3952-F77D-F2A9B7525B28}"/>
                </a:ext>
              </a:extLst>
            </p:cNvPr>
            <p:cNvPicPr>
              <a:picLocks noChangeAspect="1"/>
            </p:cNvPicPr>
            <p:nvPr/>
          </p:nvPicPr>
          <p:blipFill>
            <a:blip r:embed="rId4"/>
            <a:stretch>
              <a:fillRect/>
            </a:stretch>
          </p:blipFill>
          <p:spPr>
            <a:xfrm>
              <a:off x="4944785" y="1833918"/>
              <a:ext cx="214153" cy="457200"/>
            </a:xfrm>
            <a:prstGeom prst="rect">
              <a:avLst/>
            </a:prstGeom>
          </p:spPr>
        </p:pic>
        <p:pic>
          <p:nvPicPr>
            <p:cNvPr id="1167" name="Picture 1166">
              <a:extLst>
                <a:ext uri="{FF2B5EF4-FFF2-40B4-BE49-F238E27FC236}">
                  <a16:creationId xmlns:a16="http://schemas.microsoft.com/office/drawing/2014/main" id="{C43DEAD9-FD02-064E-5532-8CE3CAC07569}"/>
                </a:ext>
              </a:extLst>
            </p:cNvPr>
            <p:cNvPicPr>
              <a:picLocks noChangeAspect="1"/>
            </p:cNvPicPr>
            <p:nvPr/>
          </p:nvPicPr>
          <p:blipFill>
            <a:blip r:embed="rId4"/>
            <a:stretch>
              <a:fillRect/>
            </a:stretch>
          </p:blipFill>
          <p:spPr>
            <a:xfrm>
              <a:off x="5158938" y="1833918"/>
              <a:ext cx="214153" cy="457200"/>
            </a:xfrm>
            <a:prstGeom prst="rect">
              <a:avLst/>
            </a:prstGeom>
          </p:spPr>
        </p:pic>
        <p:pic>
          <p:nvPicPr>
            <p:cNvPr id="1168" name="Picture 1167">
              <a:extLst>
                <a:ext uri="{FF2B5EF4-FFF2-40B4-BE49-F238E27FC236}">
                  <a16:creationId xmlns:a16="http://schemas.microsoft.com/office/drawing/2014/main" id="{6A114BF0-CA9F-130D-6637-B905A6AD8DB0}"/>
                </a:ext>
              </a:extLst>
            </p:cNvPr>
            <p:cNvPicPr>
              <a:picLocks noChangeAspect="1"/>
            </p:cNvPicPr>
            <p:nvPr/>
          </p:nvPicPr>
          <p:blipFill>
            <a:blip r:embed="rId4"/>
            <a:stretch>
              <a:fillRect/>
            </a:stretch>
          </p:blipFill>
          <p:spPr>
            <a:xfrm>
              <a:off x="5373091" y="1833918"/>
              <a:ext cx="214153" cy="457200"/>
            </a:xfrm>
            <a:prstGeom prst="rect">
              <a:avLst/>
            </a:prstGeom>
          </p:spPr>
        </p:pic>
        <p:pic>
          <p:nvPicPr>
            <p:cNvPr id="1169" name="Picture 1168">
              <a:extLst>
                <a:ext uri="{FF2B5EF4-FFF2-40B4-BE49-F238E27FC236}">
                  <a16:creationId xmlns:a16="http://schemas.microsoft.com/office/drawing/2014/main" id="{0F21B3C5-2FC5-8B53-979F-76EB29675B73}"/>
                </a:ext>
              </a:extLst>
            </p:cNvPr>
            <p:cNvPicPr>
              <a:picLocks noChangeAspect="1"/>
            </p:cNvPicPr>
            <p:nvPr/>
          </p:nvPicPr>
          <p:blipFill>
            <a:blip r:embed="rId4"/>
            <a:stretch>
              <a:fillRect/>
            </a:stretch>
          </p:blipFill>
          <p:spPr>
            <a:xfrm>
              <a:off x="5587244" y="1833918"/>
              <a:ext cx="214153" cy="457200"/>
            </a:xfrm>
            <a:prstGeom prst="rect">
              <a:avLst/>
            </a:prstGeom>
          </p:spPr>
        </p:pic>
        <p:pic>
          <p:nvPicPr>
            <p:cNvPr id="1170" name="Picture 1169">
              <a:extLst>
                <a:ext uri="{FF2B5EF4-FFF2-40B4-BE49-F238E27FC236}">
                  <a16:creationId xmlns:a16="http://schemas.microsoft.com/office/drawing/2014/main" id="{62A7D0FF-6DC1-56F9-C84B-543342552323}"/>
                </a:ext>
              </a:extLst>
            </p:cNvPr>
            <p:cNvPicPr>
              <a:picLocks noChangeAspect="1"/>
            </p:cNvPicPr>
            <p:nvPr/>
          </p:nvPicPr>
          <p:blipFill>
            <a:blip r:embed="rId4"/>
            <a:stretch>
              <a:fillRect/>
            </a:stretch>
          </p:blipFill>
          <p:spPr>
            <a:xfrm>
              <a:off x="10933323" y="1833918"/>
              <a:ext cx="214153" cy="457200"/>
            </a:xfrm>
            <a:prstGeom prst="rect">
              <a:avLst/>
            </a:prstGeom>
          </p:spPr>
        </p:pic>
        <p:pic>
          <p:nvPicPr>
            <p:cNvPr id="1171" name="Picture 1170">
              <a:extLst>
                <a:ext uri="{FF2B5EF4-FFF2-40B4-BE49-F238E27FC236}">
                  <a16:creationId xmlns:a16="http://schemas.microsoft.com/office/drawing/2014/main" id="{9E0A3F87-67FF-0CF1-A125-CDCE94D87A50}"/>
                </a:ext>
              </a:extLst>
            </p:cNvPr>
            <p:cNvPicPr>
              <a:picLocks noChangeAspect="1"/>
            </p:cNvPicPr>
            <p:nvPr/>
          </p:nvPicPr>
          <p:blipFill>
            <a:blip r:embed="rId4"/>
            <a:stretch>
              <a:fillRect/>
            </a:stretch>
          </p:blipFill>
          <p:spPr>
            <a:xfrm>
              <a:off x="11147476" y="1833918"/>
              <a:ext cx="214153" cy="457200"/>
            </a:xfrm>
            <a:prstGeom prst="rect">
              <a:avLst/>
            </a:prstGeom>
          </p:spPr>
        </p:pic>
        <p:pic>
          <p:nvPicPr>
            <p:cNvPr id="1172" name="Picture 1171">
              <a:extLst>
                <a:ext uri="{FF2B5EF4-FFF2-40B4-BE49-F238E27FC236}">
                  <a16:creationId xmlns:a16="http://schemas.microsoft.com/office/drawing/2014/main" id="{A14BE46B-CB56-98A9-E64C-C16BC6AD8B79}"/>
                </a:ext>
              </a:extLst>
            </p:cNvPr>
            <p:cNvPicPr>
              <a:picLocks noChangeAspect="1"/>
            </p:cNvPicPr>
            <p:nvPr/>
          </p:nvPicPr>
          <p:blipFill>
            <a:blip r:embed="rId4"/>
            <a:stretch>
              <a:fillRect/>
            </a:stretch>
          </p:blipFill>
          <p:spPr>
            <a:xfrm>
              <a:off x="11361629" y="1833918"/>
              <a:ext cx="214153" cy="457200"/>
            </a:xfrm>
            <a:prstGeom prst="rect">
              <a:avLst/>
            </a:prstGeom>
          </p:spPr>
        </p:pic>
        <p:pic>
          <p:nvPicPr>
            <p:cNvPr id="1173" name="Picture 1172">
              <a:extLst>
                <a:ext uri="{FF2B5EF4-FFF2-40B4-BE49-F238E27FC236}">
                  <a16:creationId xmlns:a16="http://schemas.microsoft.com/office/drawing/2014/main" id="{0D408D56-AD8C-FC3D-AA76-1EA23A8ED2C2}"/>
                </a:ext>
              </a:extLst>
            </p:cNvPr>
            <p:cNvPicPr>
              <a:picLocks noChangeAspect="1"/>
            </p:cNvPicPr>
            <p:nvPr/>
          </p:nvPicPr>
          <p:blipFill>
            <a:blip r:embed="rId4"/>
            <a:stretch>
              <a:fillRect/>
            </a:stretch>
          </p:blipFill>
          <p:spPr>
            <a:xfrm>
              <a:off x="11575782" y="1833918"/>
              <a:ext cx="214153" cy="457200"/>
            </a:xfrm>
            <a:prstGeom prst="rect">
              <a:avLst/>
            </a:prstGeom>
          </p:spPr>
        </p:pic>
        <p:pic>
          <p:nvPicPr>
            <p:cNvPr id="1174" name="Picture 1173">
              <a:extLst>
                <a:ext uri="{FF2B5EF4-FFF2-40B4-BE49-F238E27FC236}">
                  <a16:creationId xmlns:a16="http://schemas.microsoft.com/office/drawing/2014/main" id="{20F06D80-D237-FF78-EDCC-176140688E02}"/>
                </a:ext>
              </a:extLst>
            </p:cNvPr>
            <p:cNvPicPr>
              <a:picLocks noChangeAspect="1"/>
            </p:cNvPicPr>
            <p:nvPr/>
          </p:nvPicPr>
          <p:blipFill>
            <a:blip r:embed="rId4"/>
            <a:stretch>
              <a:fillRect/>
            </a:stretch>
          </p:blipFill>
          <p:spPr>
            <a:xfrm>
              <a:off x="11787590" y="1833918"/>
              <a:ext cx="214153" cy="457200"/>
            </a:xfrm>
            <a:prstGeom prst="rect">
              <a:avLst/>
            </a:prstGeom>
          </p:spPr>
        </p:pic>
        <p:pic>
          <p:nvPicPr>
            <p:cNvPr id="1175" name="Picture 1174">
              <a:extLst>
                <a:ext uri="{FF2B5EF4-FFF2-40B4-BE49-F238E27FC236}">
                  <a16:creationId xmlns:a16="http://schemas.microsoft.com/office/drawing/2014/main" id="{80E5E3EA-5E5A-8C90-2410-892FAC1EE652}"/>
                </a:ext>
              </a:extLst>
            </p:cNvPr>
            <p:cNvPicPr>
              <a:picLocks noChangeAspect="1"/>
            </p:cNvPicPr>
            <p:nvPr/>
          </p:nvPicPr>
          <p:blipFill>
            <a:blip r:embed="rId4"/>
            <a:stretch>
              <a:fillRect/>
            </a:stretch>
          </p:blipFill>
          <p:spPr>
            <a:xfrm>
              <a:off x="12001743" y="1833918"/>
              <a:ext cx="214153" cy="457200"/>
            </a:xfrm>
            <a:prstGeom prst="rect">
              <a:avLst/>
            </a:prstGeom>
          </p:spPr>
        </p:pic>
        <p:pic>
          <p:nvPicPr>
            <p:cNvPr id="1176" name="Picture 1175">
              <a:extLst>
                <a:ext uri="{FF2B5EF4-FFF2-40B4-BE49-F238E27FC236}">
                  <a16:creationId xmlns:a16="http://schemas.microsoft.com/office/drawing/2014/main" id="{F304B05D-65A2-F526-6FBA-40B08A9A622D}"/>
                </a:ext>
              </a:extLst>
            </p:cNvPr>
            <p:cNvPicPr>
              <a:picLocks noChangeAspect="1"/>
            </p:cNvPicPr>
            <p:nvPr/>
          </p:nvPicPr>
          <p:blipFill>
            <a:blip r:embed="rId4"/>
            <a:stretch>
              <a:fillRect/>
            </a:stretch>
          </p:blipFill>
          <p:spPr>
            <a:xfrm>
              <a:off x="12215896" y="1833918"/>
              <a:ext cx="214153" cy="457200"/>
            </a:xfrm>
            <a:prstGeom prst="rect">
              <a:avLst/>
            </a:prstGeom>
          </p:spPr>
        </p:pic>
        <p:pic>
          <p:nvPicPr>
            <p:cNvPr id="1177" name="Picture 1176">
              <a:extLst>
                <a:ext uri="{FF2B5EF4-FFF2-40B4-BE49-F238E27FC236}">
                  <a16:creationId xmlns:a16="http://schemas.microsoft.com/office/drawing/2014/main" id="{97CB7852-FDA0-8CC0-92E7-22B387D74B9D}"/>
                </a:ext>
              </a:extLst>
            </p:cNvPr>
            <p:cNvPicPr>
              <a:picLocks noChangeAspect="1"/>
            </p:cNvPicPr>
            <p:nvPr/>
          </p:nvPicPr>
          <p:blipFill>
            <a:blip r:embed="rId4"/>
            <a:stretch>
              <a:fillRect/>
            </a:stretch>
          </p:blipFill>
          <p:spPr>
            <a:xfrm>
              <a:off x="12430049" y="1833918"/>
              <a:ext cx="214153" cy="457200"/>
            </a:xfrm>
            <a:prstGeom prst="rect">
              <a:avLst/>
            </a:prstGeom>
          </p:spPr>
        </p:pic>
      </p:grpSp>
      <p:grpSp>
        <p:nvGrpSpPr>
          <p:cNvPr id="1178" name="Group 1177">
            <a:extLst>
              <a:ext uri="{FF2B5EF4-FFF2-40B4-BE49-F238E27FC236}">
                <a16:creationId xmlns:a16="http://schemas.microsoft.com/office/drawing/2014/main" id="{CC4F14F9-8381-0597-0C26-0D7DCD5F951A}"/>
              </a:ext>
            </a:extLst>
          </p:cNvPr>
          <p:cNvGrpSpPr/>
          <p:nvPr/>
        </p:nvGrpSpPr>
        <p:grpSpPr>
          <a:xfrm>
            <a:off x="3560747" y="3538130"/>
            <a:ext cx="8553684" cy="457200"/>
            <a:chOff x="4090518" y="1833918"/>
            <a:chExt cx="8553684" cy="457200"/>
          </a:xfrm>
        </p:grpSpPr>
        <p:pic>
          <p:nvPicPr>
            <p:cNvPr id="1179" name="Picture 1178">
              <a:extLst>
                <a:ext uri="{FF2B5EF4-FFF2-40B4-BE49-F238E27FC236}">
                  <a16:creationId xmlns:a16="http://schemas.microsoft.com/office/drawing/2014/main" id="{E538944C-0E4C-195E-0DC6-353448DA9F08}"/>
                </a:ext>
              </a:extLst>
            </p:cNvPr>
            <p:cNvPicPr>
              <a:picLocks noChangeAspect="1"/>
            </p:cNvPicPr>
            <p:nvPr/>
          </p:nvPicPr>
          <p:blipFill>
            <a:blip r:embed="rId4"/>
            <a:stretch>
              <a:fillRect/>
            </a:stretch>
          </p:blipFill>
          <p:spPr>
            <a:xfrm>
              <a:off x="5805856" y="1833918"/>
              <a:ext cx="214153" cy="457200"/>
            </a:xfrm>
            <a:prstGeom prst="rect">
              <a:avLst/>
            </a:prstGeom>
          </p:spPr>
        </p:pic>
        <p:pic>
          <p:nvPicPr>
            <p:cNvPr id="1180" name="Picture 1179">
              <a:extLst>
                <a:ext uri="{FF2B5EF4-FFF2-40B4-BE49-F238E27FC236}">
                  <a16:creationId xmlns:a16="http://schemas.microsoft.com/office/drawing/2014/main" id="{25B30380-B2D2-00CD-14B5-299B7573A046}"/>
                </a:ext>
              </a:extLst>
            </p:cNvPr>
            <p:cNvPicPr>
              <a:picLocks noChangeAspect="1"/>
            </p:cNvPicPr>
            <p:nvPr/>
          </p:nvPicPr>
          <p:blipFill>
            <a:blip r:embed="rId4"/>
            <a:stretch>
              <a:fillRect/>
            </a:stretch>
          </p:blipFill>
          <p:spPr>
            <a:xfrm>
              <a:off x="6020009" y="1833918"/>
              <a:ext cx="214153" cy="457200"/>
            </a:xfrm>
            <a:prstGeom prst="rect">
              <a:avLst/>
            </a:prstGeom>
          </p:spPr>
        </p:pic>
        <p:pic>
          <p:nvPicPr>
            <p:cNvPr id="1181" name="Picture 1180">
              <a:extLst>
                <a:ext uri="{FF2B5EF4-FFF2-40B4-BE49-F238E27FC236}">
                  <a16:creationId xmlns:a16="http://schemas.microsoft.com/office/drawing/2014/main" id="{161E105B-646F-1565-E02C-8085BD715525}"/>
                </a:ext>
              </a:extLst>
            </p:cNvPr>
            <p:cNvPicPr>
              <a:picLocks noChangeAspect="1"/>
            </p:cNvPicPr>
            <p:nvPr/>
          </p:nvPicPr>
          <p:blipFill>
            <a:blip r:embed="rId4"/>
            <a:stretch>
              <a:fillRect/>
            </a:stretch>
          </p:blipFill>
          <p:spPr>
            <a:xfrm>
              <a:off x="6234162" y="1833918"/>
              <a:ext cx="214153" cy="457200"/>
            </a:xfrm>
            <a:prstGeom prst="rect">
              <a:avLst/>
            </a:prstGeom>
          </p:spPr>
        </p:pic>
        <p:pic>
          <p:nvPicPr>
            <p:cNvPr id="1182" name="Picture 1181">
              <a:extLst>
                <a:ext uri="{FF2B5EF4-FFF2-40B4-BE49-F238E27FC236}">
                  <a16:creationId xmlns:a16="http://schemas.microsoft.com/office/drawing/2014/main" id="{6C7B215C-F2C7-CC9A-0DE9-669A3085FE8B}"/>
                </a:ext>
              </a:extLst>
            </p:cNvPr>
            <p:cNvPicPr>
              <a:picLocks noChangeAspect="1"/>
            </p:cNvPicPr>
            <p:nvPr/>
          </p:nvPicPr>
          <p:blipFill>
            <a:blip r:embed="rId4"/>
            <a:stretch>
              <a:fillRect/>
            </a:stretch>
          </p:blipFill>
          <p:spPr>
            <a:xfrm>
              <a:off x="6448315" y="1833918"/>
              <a:ext cx="214153" cy="457200"/>
            </a:xfrm>
            <a:prstGeom prst="rect">
              <a:avLst/>
            </a:prstGeom>
          </p:spPr>
        </p:pic>
        <p:pic>
          <p:nvPicPr>
            <p:cNvPr id="1183" name="Picture 1182">
              <a:extLst>
                <a:ext uri="{FF2B5EF4-FFF2-40B4-BE49-F238E27FC236}">
                  <a16:creationId xmlns:a16="http://schemas.microsoft.com/office/drawing/2014/main" id="{686BB12C-2670-31D5-9E78-663B04431F07}"/>
                </a:ext>
              </a:extLst>
            </p:cNvPr>
            <p:cNvPicPr>
              <a:picLocks noChangeAspect="1"/>
            </p:cNvPicPr>
            <p:nvPr/>
          </p:nvPicPr>
          <p:blipFill>
            <a:blip r:embed="rId4"/>
            <a:stretch>
              <a:fillRect/>
            </a:stretch>
          </p:blipFill>
          <p:spPr>
            <a:xfrm>
              <a:off x="6660123" y="1833918"/>
              <a:ext cx="214153" cy="457200"/>
            </a:xfrm>
            <a:prstGeom prst="rect">
              <a:avLst/>
            </a:prstGeom>
          </p:spPr>
        </p:pic>
        <p:pic>
          <p:nvPicPr>
            <p:cNvPr id="1184" name="Picture 1183">
              <a:extLst>
                <a:ext uri="{FF2B5EF4-FFF2-40B4-BE49-F238E27FC236}">
                  <a16:creationId xmlns:a16="http://schemas.microsoft.com/office/drawing/2014/main" id="{7C2DB607-7AE5-D094-6316-548E9B4AB476}"/>
                </a:ext>
              </a:extLst>
            </p:cNvPr>
            <p:cNvPicPr>
              <a:picLocks noChangeAspect="1"/>
            </p:cNvPicPr>
            <p:nvPr/>
          </p:nvPicPr>
          <p:blipFill>
            <a:blip r:embed="rId4"/>
            <a:stretch>
              <a:fillRect/>
            </a:stretch>
          </p:blipFill>
          <p:spPr>
            <a:xfrm>
              <a:off x="6874276" y="1833918"/>
              <a:ext cx="214153" cy="457200"/>
            </a:xfrm>
            <a:prstGeom prst="rect">
              <a:avLst/>
            </a:prstGeom>
          </p:spPr>
        </p:pic>
        <p:pic>
          <p:nvPicPr>
            <p:cNvPr id="1185" name="Picture 1184">
              <a:extLst>
                <a:ext uri="{FF2B5EF4-FFF2-40B4-BE49-F238E27FC236}">
                  <a16:creationId xmlns:a16="http://schemas.microsoft.com/office/drawing/2014/main" id="{414661E6-E37E-A680-663C-57712DCB2FFC}"/>
                </a:ext>
              </a:extLst>
            </p:cNvPr>
            <p:cNvPicPr>
              <a:picLocks noChangeAspect="1"/>
            </p:cNvPicPr>
            <p:nvPr/>
          </p:nvPicPr>
          <p:blipFill>
            <a:blip r:embed="rId4"/>
            <a:stretch>
              <a:fillRect/>
            </a:stretch>
          </p:blipFill>
          <p:spPr>
            <a:xfrm>
              <a:off x="7088429" y="1833918"/>
              <a:ext cx="214153" cy="457200"/>
            </a:xfrm>
            <a:prstGeom prst="rect">
              <a:avLst/>
            </a:prstGeom>
          </p:spPr>
        </p:pic>
        <p:pic>
          <p:nvPicPr>
            <p:cNvPr id="1186" name="Picture 1185">
              <a:extLst>
                <a:ext uri="{FF2B5EF4-FFF2-40B4-BE49-F238E27FC236}">
                  <a16:creationId xmlns:a16="http://schemas.microsoft.com/office/drawing/2014/main" id="{E130B1AA-DD8A-587D-2595-8568B1E48EBA}"/>
                </a:ext>
              </a:extLst>
            </p:cNvPr>
            <p:cNvPicPr>
              <a:picLocks noChangeAspect="1"/>
            </p:cNvPicPr>
            <p:nvPr/>
          </p:nvPicPr>
          <p:blipFill>
            <a:blip r:embed="rId4"/>
            <a:stretch>
              <a:fillRect/>
            </a:stretch>
          </p:blipFill>
          <p:spPr>
            <a:xfrm>
              <a:off x="7302582" y="1833918"/>
              <a:ext cx="214153" cy="457200"/>
            </a:xfrm>
            <a:prstGeom prst="rect">
              <a:avLst/>
            </a:prstGeom>
          </p:spPr>
        </p:pic>
        <p:pic>
          <p:nvPicPr>
            <p:cNvPr id="1187" name="Picture 1186">
              <a:extLst>
                <a:ext uri="{FF2B5EF4-FFF2-40B4-BE49-F238E27FC236}">
                  <a16:creationId xmlns:a16="http://schemas.microsoft.com/office/drawing/2014/main" id="{E17EC89A-E72A-3AD7-0EB7-E00CDAB52D3C}"/>
                </a:ext>
              </a:extLst>
            </p:cNvPr>
            <p:cNvPicPr>
              <a:picLocks noChangeAspect="1"/>
            </p:cNvPicPr>
            <p:nvPr/>
          </p:nvPicPr>
          <p:blipFill>
            <a:blip r:embed="rId4"/>
            <a:stretch>
              <a:fillRect/>
            </a:stretch>
          </p:blipFill>
          <p:spPr>
            <a:xfrm>
              <a:off x="7512507" y="1833918"/>
              <a:ext cx="214153" cy="457200"/>
            </a:xfrm>
            <a:prstGeom prst="rect">
              <a:avLst/>
            </a:prstGeom>
          </p:spPr>
        </p:pic>
        <p:pic>
          <p:nvPicPr>
            <p:cNvPr id="1188" name="Picture 1187">
              <a:extLst>
                <a:ext uri="{FF2B5EF4-FFF2-40B4-BE49-F238E27FC236}">
                  <a16:creationId xmlns:a16="http://schemas.microsoft.com/office/drawing/2014/main" id="{5989C05B-FDAB-1C01-01E1-973244A27F4B}"/>
                </a:ext>
              </a:extLst>
            </p:cNvPr>
            <p:cNvPicPr>
              <a:picLocks noChangeAspect="1"/>
            </p:cNvPicPr>
            <p:nvPr/>
          </p:nvPicPr>
          <p:blipFill>
            <a:blip r:embed="rId4"/>
            <a:stretch>
              <a:fillRect/>
            </a:stretch>
          </p:blipFill>
          <p:spPr>
            <a:xfrm>
              <a:off x="7726660" y="1833918"/>
              <a:ext cx="214153" cy="457200"/>
            </a:xfrm>
            <a:prstGeom prst="rect">
              <a:avLst/>
            </a:prstGeom>
          </p:spPr>
        </p:pic>
        <p:pic>
          <p:nvPicPr>
            <p:cNvPr id="1189" name="Picture 1188">
              <a:extLst>
                <a:ext uri="{FF2B5EF4-FFF2-40B4-BE49-F238E27FC236}">
                  <a16:creationId xmlns:a16="http://schemas.microsoft.com/office/drawing/2014/main" id="{67C21680-5A96-93FF-7157-00AB02215B9A}"/>
                </a:ext>
              </a:extLst>
            </p:cNvPr>
            <p:cNvPicPr>
              <a:picLocks noChangeAspect="1"/>
            </p:cNvPicPr>
            <p:nvPr/>
          </p:nvPicPr>
          <p:blipFill>
            <a:blip r:embed="rId4"/>
            <a:stretch>
              <a:fillRect/>
            </a:stretch>
          </p:blipFill>
          <p:spPr>
            <a:xfrm>
              <a:off x="7940813" y="1833918"/>
              <a:ext cx="214153" cy="457200"/>
            </a:xfrm>
            <a:prstGeom prst="rect">
              <a:avLst/>
            </a:prstGeom>
          </p:spPr>
        </p:pic>
        <p:pic>
          <p:nvPicPr>
            <p:cNvPr id="1190" name="Picture 1189">
              <a:extLst>
                <a:ext uri="{FF2B5EF4-FFF2-40B4-BE49-F238E27FC236}">
                  <a16:creationId xmlns:a16="http://schemas.microsoft.com/office/drawing/2014/main" id="{504AF80C-84C4-4746-B444-2878E3A5A237}"/>
                </a:ext>
              </a:extLst>
            </p:cNvPr>
            <p:cNvPicPr>
              <a:picLocks noChangeAspect="1"/>
            </p:cNvPicPr>
            <p:nvPr/>
          </p:nvPicPr>
          <p:blipFill>
            <a:blip r:embed="rId4"/>
            <a:stretch>
              <a:fillRect/>
            </a:stretch>
          </p:blipFill>
          <p:spPr>
            <a:xfrm>
              <a:off x="8154966" y="1833918"/>
              <a:ext cx="214153" cy="457200"/>
            </a:xfrm>
            <a:prstGeom prst="rect">
              <a:avLst/>
            </a:prstGeom>
          </p:spPr>
        </p:pic>
        <p:pic>
          <p:nvPicPr>
            <p:cNvPr id="1191" name="Picture 1190">
              <a:extLst>
                <a:ext uri="{FF2B5EF4-FFF2-40B4-BE49-F238E27FC236}">
                  <a16:creationId xmlns:a16="http://schemas.microsoft.com/office/drawing/2014/main" id="{A9DFCF3F-F356-CB01-89CF-5C402576F934}"/>
                </a:ext>
              </a:extLst>
            </p:cNvPr>
            <p:cNvPicPr>
              <a:picLocks noChangeAspect="1"/>
            </p:cNvPicPr>
            <p:nvPr/>
          </p:nvPicPr>
          <p:blipFill>
            <a:blip r:embed="rId4"/>
            <a:stretch>
              <a:fillRect/>
            </a:stretch>
          </p:blipFill>
          <p:spPr>
            <a:xfrm>
              <a:off x="8366774" y="1833918"/>
              <a:ext cx="214153" cy="457200"/>
            </a:xfrm>
            <a:prstGeom prst="rect">
              <a:avLst/>
            </a:prstGeom>
          </p:spPr>
        </p:pic>
        <p:pic>
          <p:nvPicPr>
            <p:cNvPr id="1192" name="Picture 1191">
              <a:extLst>
                <a:ext uri="{FF2B5EF4-FFF2-40B4-BE49-F238E27FC236}">
                  <a16:creationId xmlns:a16="http://schemas.microsoft.com/office/drawing/2014/main" id="{09A1A0A5-3973-DC22-E140-FF14D8E44ADD}"/>
                </a:ext>
              </a:extLst>
            </p:cNvPr>
            <p:cNvPicPr>
              <a:picLocks noChangeAspect="1"/>
            </p:cNvPicPr>
            <p:nvPr/>
          </p:nvPicPr>
          <p:blipFill>
            <a:blip r:embed="rId4"/>
            <a:stretch>
              <a:fillRect/>
            </a:stretch>
          </p:blipFill>
          <p:spPr>
            <a:xfrm>
              <a:off x="8580927" y="1833918"/>
              <a:ext cx="214153" cy="457200"/>
            </a:xfrm>
            <a:prstGeom prst="rect">
              <a:avLst/>
            </a:prstGeom>
          </p:spPr>
        </p:pic>
        <p:pic>
          <p:nvPicPr>
            <p:cNvPr id="1193" name="Picture 1192">
              <a:extLst>
                <a:ext uri="{FF2B5EF4-FFF2-40B4-BE49-F238E27FC236}">
                  <a16:creationId xmlns:a16="http://schemas.microsoft.com/office/drawing/2014/main" id="{45F8497B-D4FC-1725-29B2-D4C759170218}"/>
                </a:ext>
              </a:extLst>
            </p:cNvPr>
            <p:cNvPicPr>
              <a:picLocks noChangeAspect="1"/>
            </p:cNvPicPr>
            <p:nvPr/>
          </p:nvPicPr>
          <p:blipFill>
            <a:blip r:embed="rId4"/>
            <a:stretch>
              <a:fillRect/>
            </a:stretch>
          </p:blipFill>
          <p:spPr>
            <a:xfrm>
              <a:off x="8795080" y="1833918"/>
              <a:ext cx="214153" cy="457200"/>
            </a:xfrm>
            <a:prstGeom prst="rect">
              <a:avLst/>
            </a:prstGeom>
          </p:spPr>
        </p:pic>
        <p:pic>
          <p:nvPicPr>
            <p:cNvPr id="1194" name="Picture 1193">
              <a:extLst>
                <a:ext uri="{FF2B5EF4-FFF2-40B4-BE49-F238E27FC236}">
                  <a16:creationId xmlns:a16="http://schemas.microsoft.com/office/drawing/2014/main" id="{60BEAD48-B142-13E3-4AEF-8EDD727202F8}"/>
                </a:ext>
              </a:extLst>
            </p:cNvPr>
            <p:cNvPicPr>
              <a:picLocks noChangeAspect="1"/>
            </p:cNvPicPr>
            <p:nvPr/>
          </p:nvPicPr>
          <p:blipFill>
            <a:blip r:embed="rId4"/>
            <a:stretch>
              <a:fillRect/>
            </a:stretch>
          </p:blipFill>
          <p:spPr>
            <a:xfrm>
              <a:off x="9009233" y="1833918"/>
              <a:ext cx="214153" cy="457200"/>
            </a:xfrm>
            <a:prstGeom prst="rect">
              <a:avLst/>
            </a:prstGeom>
          </p:spPr>
        </p:pic>
        <p:pic>
          <p:nvPicPr>
            <p:cNvPr id="1195" name="Picture 1194">
              <a:extLst>
                <a:ext uri="{FF2B5EF4-FFF2-40B4-BE49-F238E27FC236}">
                  <a16:creationId xmlns:a16="http://schemas.microsoft.com/office/drawing/2014/main" id="{EB319BD0-81A7-1496-108E-321361F6ACB7}"/>
                </a:ext>
              </a:extLst>
            </p:cNvPr>
            <p:cNvPicPr>
              <a:picLocks noChangeAspect="1"/>
            </p:cNvPicPr>
            <p:nvPr/>
          </p:nvPicPr>
          <p:blipFill>
            <a:blip r:embed="rId4"/>
            <a:stretch>
              <a:fillRect/>
            </a:stretch>
          </p:blipFill>
          <p:spPr>
            <a:xfrm>
              <a:off x="9222444" y="1833918"/>
              <a:ext cx="214153" cy="457200"/>
            </a:xfrm>
            <a:prstGeom prst="rect">
              <a:avLst/>
            </a:prstGeom>
          </p:spPr>
        </p:pic>
        <p:pic>
          <p:nvPicPr>
            <p:cNvPr id="1196" name="Picture 1195">
              <a:extLst>
                <a:ext uri="{FF2B5EF4-FFF2-40B4-BE49-F238E27FC236}">
                  <a16:creationId xmlns:a16="http://schemas.microsoft.com/office/drawing/2014/main" id="{2CB2AFA0-8822-2BCB-EBE1-37C28069521D}"/>
                </a:ext>
              </a:extLst>
            </p:cNvPr>
            <p:cNvPicPr>
              <a:picLocks noChangeAspect="1"/>
            </p:cNvPicPr>
            <p:nvPr/>
          </p:nvPicPr>
          <p:blipFill>
            <a:blip r:embed="rId4"/>
            <a:stretch>
              <a:fillRect/>
            </a:stretch>
          </p:blipFill>
          <p:spPr>
            <a:xfrm>
              <a:off x="9436597" y="1833918"/>
              <a:ext cx="214153" cy="457200"/>
            </a:xfrm>
            <a:prstGeom prst="rect">
              <a:avLst/>
            </a:prstGeom>
          </p:spPr>
        </p:pic>
        <p:pic>
          <p:nvPicPr>
            <p:cNvPr id="1197" name="Picture 1196">
              <a:extLst>
                <a:ext uri="{FF2B5EF4-FFF2-40B4-BE49-F238E27FC236}">
                  <a16:creationId xmlns:a16="http://schemas.microsoft.com/office/drawing/2014/main" id="{E8ABA5EB-8B34-A03B-48F3-E65A29C7734E}"/>
                </a:ext>
              </a:extLst>
            </p:cNvPr>
            <p:cNvPicPr>
              <a:picLocks noChangeAspect="1"/>
            </p:cNvPicPr>
            <p:nvPr/>
          </p:nvPicPr>
          <p:blipFill>
            <a:blip r:embed="rId4"/>
            <a:stretch>
              <a:fillRect/>
            </a:stretch>
          </p:blipFill>
          <p:spPr>
            <a:xfrm>
              <a:off x="9650750" y="1833918"/>
              <a:ext cx="214153" cy="457200"/>
            </a:xfrm>
            <a:prstGeom prst="rect">
              <a:avLst/>
            </a:prstGeom>
          </p:spPr>
        </p:pic>
        <p:pic>
          <p:nvPicPr>
            <p:cNvPr id="1198" name="Picture 1197">
              <a:extLst>
                <a:ext uri="{FF2B5EF4-FFF2-40B4-BE49-F238E27FC236}">
                  <a16:creationId xmlns:a16="http://schemas.microsoft.com/office/drawing/2014/main" id="{43ED0529-AC95-CAAB-1789-CBB74C1828C8}"/>
                </a:ext>
              </a:extLst>
            </p:cNvPr>
            <p:cNvPicPr>
              <a:picLocks noChangeAspect="1"/>
            </p:cNvPicPr>
            <p:nvPr/>
          </p:nvPicPr>
          <p:blipFill>
            <a:blip r:embed="rId4"/>
            <a:stretch>
              <a:fillRect/>
            </a:stretch>
          </p:blipFill>
          <p:spPr>
            <a:xfrm>
              <a:off x="9864903" y="1833918"/>
              <a:ext cx="214153" cy="457200"/>
            </a:xfrm>
            <a:prstGeom prst="rect">
              <a:avLst/>
            </a:prstGeom>
          </p:spPr>
        </p:pic>
        <p:pic>
          <p:nvPicPr>
            <p:cNvPr id="1199" name="Picture 1198">
              <a:extLst>
                <a:ext uri="{FF2B5EF4-FFF2-40B4-BE49-F238E27FC236}">
                  <a16:creationId xmlns:a16="http://schemas.microsoft.com/office/drawing/2014/main" id="{FF192A3B-C6D7-D4C7-6249-47FE19FE5A6A}"/>
                </a:ext>
              </a:extLst>
            </p:cNvPr>
            <p:cNvPicPr>
              <a:picLocks noChangeAspect="1"/>
            </p:cNvPicPr>
            <p:nvPr/>
          </p:nvPicPr>
          <p:blipFill>
            <a:blip r:embed="rId4"/>
            <a:stretch>
              <a:fillRect/>
            </a:stretch>
          </p:blipFill>
          <p:spPr>
            <a:xfrm>
              <a:off x="10076711" y="1833918"/>
              <a:ext cx="214153" cy="457200"/>
            </a:xfrm>
            <a:prstGeom prst="rect">
              <a:avLst/>
            </a:prstGeom>
          </p:spPr>
        </p:pic>
        <p:pic>
          <p:nvPicPr>
            <p:cNvPr id="1200" name="Picture 1199">
              <a:extLst>
                <a:ext uri="{FF2B5EF4-FFF2-40B4-BE49-F238E27FC236}">
                  <a16:creationId xmlns:a16="http://schemas.microsoft.com/office/drawing/2014/main" id="{204B4803-8370-8C61-D39B-9A7330875A16}"/>
                </a:ext>
              </a:extLst>
            </p:cNvPr>
            <p:cNvPicPr>
              <a:picLocks noChangeAspect="1"/>
            </p:cNvPicPr>
            <p:nvPr/>
          </p:nvPicPr>
          <p:blipFill>
            <a:blip r:embed="rId4"/>
            <a:stretch>
              <a:fillRect/>
            </a:stretch>
          </p:blipFill>
          <p:spPr>
            <a:xfrm>
              <a:off x="10290864" y="1833918"/>
              <a:ext cx="214153" cy="457200"/>
            </a:xfrm>
            <a:prstGeom prst="rect">
              <a:avLst/>
            </a:prstGeom>
          </p:spPr>
        </p:pic>
        <p:pic>
          <p:nvPicPr>
            <p:cNvPr id="1201" name="Picture 1200">
              <a:extLst>
                <a:ext uri="{FF2B5EF4-FFF2-40B4-BE49-F238E27FC236}">
                  <a16:creationId xmlns:a16="http://schemas.microsoft.com/office/drawing/2014/main" id="{CCE608CF-ECE5-D655-359E-3FCB9D39B04C}"/>
                </a:ext>
              </a:extLst>
            </p:cNvPr>
            <p:cNvPicPr>
              <a:picLocks noChangeAspect="1"/>
            </p:cNvPicPr>
            <p:nvPr/>
          </p:nvPicPr>
          <p:blipFill>
            <a:blip r:embed="rId4"/>
            <a:stretch>
              <a:fillRect/>
            </a:stretch>
          </p:blipFill>
          <p:spPr>
            <a:xfrm>
              <a:off x="10505017" y="1833918"/>
              <a:ext cx="214153" cy="457200"/>
            </a:xfrm>
            <a:prstGeom prst="rect">
              <a:avLst/>
            </a:prstGeom>
          </p:spPr>
        </p:pic>
        <p:pic>
          <p:nvPicPr>
            <p:cNvPr id="1202" name="Picture 1201">
              <a:extLst>
                <a:ext uri="{FF2B5EF4-FFF2-40B4-BE49-F238E27FC236}">
                  <a16:creationId xmlns:a16="http://schemas.microsoft.com/office/drawing/2014/main" id="{8E590A40-0DA3-C2C7-4990-07E992B5D509}"/>
                </a:ext>
              </a:extLst>
            </p:cNvPr>
            <p:cNvPicPr>
              <a:picLocks noChangeAspect="1"/>
            </p:cNvPicPr>
            <p:nvPr/>
          </p:nvPicPr>
          <p:blipFill>
            <a:blip r:embed="rId4"/>
            <a:stretch>
              <a:fillRect/>
            </a:stretch>
          </p:blipFill>
          <p:spPr>
            <a:xfrm>
              <a:off x="10719170" y="1833918"/>
              <a:ext cx="214153" cy="457200"/>
            </a:xfrm>
            <a:prstGeom prst="rect">
              <a:avLst/>
            </a:prstGeom>
          </p:spPr>
        </p:pic>
        <p:pic>
          <p:nvPicPr>
            <p:cNvPr id="1203" name="Picture 1202">
              <a:extLst>
                <a:ext uri="{FF2B5EF4-FFF2-40B4-BE49-F238E27FC236}">
                  <a16:creationId xmlns:a16="http://schemas.microsoft.com/office/drawing/2014/main" id="{B971C27A-81F4-589E-1313-4F6E04505ECE}"/>
                </a:ext>
              </a:extLst>
            </p:cNvPr>
            <p:cNvPicPr>
              <a:picLocks noChangeAspect="1"/>
            </p:cNvPicPr>
            <p:nvPr/>
          </p:nvPicPr>
          <p:blipFill>
            <a:blip r:embed="rId4"/>
            <a:stretch>
              <a:fillRect/>
            </a:stretch>
          </p:blipFill>
          <p:spPr>
            <a:xfrm>
              <a:off x="4090518" y="1833918"/>
              <a:ext cx="214153" cy="457200"/>
            </a:xfrm>
            <a:prstGeom prst="rect">
              <a:avLst/>
            </a:prstGeom>
          </p:spPr>
        </p:pic>
        <p:pic>
          <p:nvPicPr>
            <p:cNvPr id="1204" name="Picture 1203">
              <a:extLst>
                <a:ext uri="{FF2B5EF4-FFF2-40B4-BE49-F238E27FC236}">
                  <a16:creationId xmlns:a16="http://schemas.microsoft.com/office/drawing/2014/main" id="{9BE2ED5A-8AB0-2CE1-AF87-DE2364D682D3}"/>
                </a:ext>
              </a:extLst>
            </p:cNvPr>
            <p:cNvPicPr>
              <a:picLocks noChangeAspect="1"/>
            </p:cNvPicPr>
            <p:nvPr/>
          </p:nvPicPr>
          <p:blipFill>
            <a:blip r:embed="rId4"/>
            <a:stretch>
              <a:fillRect/>
            </a:stretch>
          </p:blipFill>
          <p:spPr>
            <a:xfrm>
              <a:off x="4304671" y="1833918"/>
              <a:ext cx="214153" cy="457200"/>
            </a:xfrm>
            <a:prstGeom prst="rect">
              <a:avLst/>
            </a:prstGeom>
          </p:spPr>
        </p:pic>
        <p:pic>
          <p:nvPicPr>
            <p:cNvPr id="1205" name="Picture 1204">
              <a:extLst>
                <a:ext uri="{FF2B5EF4-FFF2-40B4-BE49-F238E27FC236}">
                  <a16:creationId xmlns:a16="http://schemas.microsoft.com/office/drawing/2014/main" id="{9CCF5B92-96CC-3D98-9F9F-C4C86F70B0BC}"/>
                </a:ext>
              </a:extLst>
            </p:cNvPr>
            <p:cNvPicPr>
              <a:picLocks noChangeAspect="1"/>
            </p:cNvPicPr>
            <p:nvPr/>
          </p:nvPicPr>
          <p:blipFill>
            <a:blip r:embed="rId4"/>
            <a:stretch>
              <a:fillRect/>
            </a:stretch>
          </p:blipFill>
          <p:spPr>
            <a:xfrm>
              <a:off x="4518824" y="1833918"/>
              <a:ext cx="214153" cy="457200"/>
            </a:xfrm>
            <a:prstGeom prst="rect">
              <a:avLst/>
            </a:prstGeom>
          </p:spPr>
        </p:pic>
        <p:pic>
          <p:nvPicPr>
            <p:cNvPr id="1206" name="Picture 1205">
              <a:extLst>
                <a:ext uri="{FF2B5EF4-FFF2-40B4-BE49-F238E27FC236}">
                  <a16:creationId xmlns:a16="http://schemas.microsoft.com/office/drawing/2014/main" id="{46B9A5A0-64B5-0920-6695-86133F645915}"/>
                </a:ext>
              </a:extLst>
            </p:cNvPr>
            <p:cNvPicPr>
              <a:picLocks noChangeAspect="1"/>
            </p:cNvPicPr>
            <p:nvPr/>
          </p:nvPicPr>
          <p:blipFill>
            <a:blip r:embed="rId4"/>
            <a:stretch>
              <a:fillRect/>
            </a:stretch>
          </p:blipFill>
          <p:spPr>
            <a:xfrm>
              <a:off x="4732977" y="1833918"/>
              <a:ext cx="214153" cy="457200"/>
            </a:xfrm>
            <a:prstGeom prst="rect">
              <a:avLst/>
            </a:prstGeom>
          </p:spPr>
        </p:pic>
        <p:pic>
          <p:nvPicPr>
            <p:cNvPr id="1207" name="Picture 1206">
              <a:extLst>
                <a:ext uri="{FF2B5EF4-FFF2-40B4-BE49-F238E27FC236}">
                  <a16:creationId xmlns:a16="http://schemas.microsoft.com/office/drawing/2014/main" id="{D14CF57D-53B3-113D-03F6-02449515917F}"/>
                </a:ext>
              </a:extLst>
            </p:cNvPr>
            <p:cNvPicPr>
              <a:picLocks noChangeAspect="1"/>
            </p:cNvPicPr>
            <p:nvPr/>
          </p:nvPicPr>
          <p:blipFill>
            <a:blip r:embed="rId4"/>
            <a:stretch>
              <a:fillRect/>
            </a:stretch>
          </p:blipFill>
          <p:spPr>
            <a:xfrm>
              <a:off x="4944785" y="1833918"/>
              <a:ext cx="214153" cy="457200"/>
            </a:xfrm>
            <a:prstGeom prst="rect">
              <a:avLst/>
            </a:prstGeom>
          </p:spPr>
        </p:pic>
        <p:pic>
          <p:nvPicPr>
            <p:cNvPr id="1208" name="Picture 1207">
              <a:extLst>
                <a:ext uri="{FF2B5EF4-FFF2-40B4-BE49-F238E27FC236}">
                  <a16:creationId xmlns:a16="http://schemas.microsoft.com/office/drawing/2014/main" id="{EBDA4361-A54A-68D6-2F84-DAF44585DFE2}"/>
                </a:ext>
              </a:extLst>
            </p:cNvPr>
            <p:cNvPicPr>
              <a:picLocks noChangeAspect="1"/>
            </p:cNvPicPr>
            <p:nvPr/>
          </p:nvPicPr>
          <p:blipFill>
            <a:blip r:embed="rId4"/>
            <a:stretch>
              <a:fillRect/>
            </a:stretch>
          </p:blipFill>
          <p:spPr>
            <a:xfrm>
              <a:off x="5158938" y="1833918"/>
              <a:ext cx="214153" cy="457200"/>
            </a:xfrm>
            <a:prstGeom prst="rect">
              <a:avLst/>
            </a:prstGeom>
          </p:spPr>
        </p:pic>
        <p:pic>
          <p:nvPicPr>
            <p:cNvPr id="1209" name="Picture 1208">
              <a:extLst>
                <a:ext uri="{FF2B5EF4-FFF2-40B4-BE49-F238E27FC236}">
                  <a16:creationId xmlns:a16="http://schemas.microsoft.com/office/drawing/2014/main" id="{68EDA2D5-AC4C-7240-7F2C-47EDF7A989FD}"/>
                </a:ext>
              </a:extLst>
            </p:cNvPr>
            <p:cNvPicPr>
              <a:picLocks noChangeAspect="1"/>
            </p:cNvPicPr>
            <p:nvPr/>
          </p:nvPicPr>
          <p:blipFill>
            <a:blip r:embed="rId4"/>
            <a:stretch>
              <a:fillRect/>
            </a:stretch>
          </p:blipFill>
          <p:spPr>
            <a:xfrm>
              <a:off x="5373091" y="1833918"/>
              <a:ext cx="214153" cy="457200"/>
            </a:xfrm>
            <a:prstGeom prst="rect">
              <a:avLst/>
            </a:prstGeom>
          </p:spPr>
        </p:pic>
        <p:pic>
          <p:nvPicPr>
            <p:cNvPr id="1210" name="Picture 1209">
              <a:extLst>
                <a:ext uri="{FF2B5EF4-FFF2-40B4-BE49-F238E27FC236}">
                  <a16:creationId xmlns:a16="http://schemas.microsoft.com/office/drawing/2014/main" id="{7E77AE22-D7BB-D6B5-E3CF-B7DA349DB3FC}"/>
                </a:ext>
              </a:extLst>
            </p:cNvPr>
            <p:cNvPicPr>
              <a:picLocks noChangeAspect="1"/>
            </p:cNvPicPr>
            <p:nvPr/>
          </p:nvPicPr>
          <p:blipFill>
            <a:blip r:embed="rId4"/>
            <a:stretch>
              <a:fillRect/>
            </a:stretch>
          </p:blipFill>
          <p:spPr>
            <a:xfrm>
              <a:off x="5587244" y="1833918"/>
              <a:ext cx="214153" cy="457200"/>
            </a:xfrm>
            <a:prstGeom prst="rect">
              <a:avLst/>
            </a:prstGeom>
          </p:spPr>
        </p:pic>
        <p:pic>
          <p:nvPicPr>
            <p:cNvPr id="1211" name="Picture 1210">
              <a:extLst>
                <a:ext uri="{FF2B5EF4-FFF2-40B4-BE49-F238E27FC236}">
                  <a16:creationId xmlns:a16="http://schemas.microsoft.com/office/drawing/2014/main" id="{A70068CA-EC1F-C9DC-6103-D2BE78A24D36}"/>
                </a:ext>
              </a:extLst>
            </p:cNvPr>
            <p:cNvPicPr>
              <a:picLocks noChangeAspect="1"/>
            </p:cNvPicPr>
            <p:nvPr/>
          </p:nvPicPr>
          <p:blipFill>
            <a:blip r:embed="rId4"/>
            <a:stretch>
              <a:fillRect/>
            </a:stretch>
          </p:blipFill>
          <p:spPr>
            <a:xfrm>
              <a:off x="10933323" y="1833918"/>
              <a:ext cx="214153" cy="457200"/>
            </a:xfrm>
            <a:prstGeom prst="rect">
              <a:avLst/>
            </a:prstGeom>
          </p:spPr>
        </p:pic>
        <p:pic>
          <p:nvPicPr>
            <p:cNvPr id="1212" name="Picture 1211">
              <a:extLst>
                <a:ext uri="{FF2B5EF4-FFF2-40B4-BE49-F238E27FC236}">
                  <a16:creationId xmlns:a16="http://schemas.microsoft.com/office/drawing/2014/main" id="{71196550-1F42-5F5F-84CB-2EF82D6ED638}"/>
                </a:ext>
              </a:extLst>
            </p:cNvPr>
            <p:cNvPicPr>
              <a:picLocks noChangeAspect="1"/>
            </p:cNvPicPr>
            <p:nvPr/>
          </p:nvPicPr>
          <p:blipFill>
            <a:blip r:embed="rId4"/>
            <a:stretch>
              <a:fillRect/>
            </a:stretch>
          </p:blipFill>
          <p:spPr>
            <a:xfrm>
              <a:off x="11147476" y="1833918"/>
              <a:ext cx="214153" cy="457200"/>
            </a:xfrm>
            <a:prstGeom prst="rect">
              <a:avLst/>
            </a:prstGeom>
          </p:spPr>
        </p:pic>
        <p:pic>
          <p:nvPicPr>
            <p:cNvPr id="1213" name="Picture 1212">
              <a:extLst>
                <a:ext uri="{FF2B5EF4-FFF2-40B4-BE49-F238E27FC236}">
                  <a16:creationId xmlns:a16="http://schemas.microsoft.com/office/drawing/2014/main" id="{96E1E2F6-5075-DFD1-7E1A-F450ECDFD3EA}"/>
                </a:ext>
              </a:extLst>
            </p:cNvPr>
            <p:cNvPicPr>
              <a:picLocks noChangeAspect="1"/>
            </p:cNvPicPr>
            <p:nvPr/>
          </p:nvPicPr>
          <p:blipFill>
            <a:blip r:embed="rId4"/>
            <a:stretch>
              <a:fillRect/>
            </a:stretch>
          </p:blipFill>
          <p:spPr>
            <a:xfrm>
              <a:off x="11361629" y="1833918"/>
              <a:ext cx="214153" cy="457200"/>
            </a:xfrm>
            <a:prstGeom prst="rect">
              <a:avLst/>
            </a:prstGeom>
          </p:spPr>
        </p:pic>
        <p:pic>
          <p:nvPicPr>
            <p:cNvPr id="1214" name="Picture 1213">
              <a:extLst>
                <a:ext uri="{FF2B5EF4-FFF2-40B4-BE49-F238E27FC236}">
                  <a16:creationId xmlns:a16="http://schemas.microsoft.com/office/drawing/2014/main" id="{DF9AB510-0842-C9ED-274D-0573980C4599}"/>
                </a:ext>
              </a:extLst>
            </p:cNvPr>
            <p:cNvPicPr>
              <a:picLocks noChangeAspect="1"/>
            </p:cNvPicPr>
            <p:nvPr/>
          </p:nvPicPr>
          <p:blipFill>
            <a:blip r:embed="rId4"/>
            <a:stretch>
              <a:fillRect/>
            </a:stretch>
          </p:blipFill>
          <p:spPr>
            <a:xfrm>
              <a:off x="11575782" y="1833918"/>
              <a:ext cx="214153" cy="457200"/>
            </a:xfrm>
            <a:prstGeom prst="rect">
              <a:avLst/>
            </a:prstGeom>
          </p:spPr>
        </p:pic>
        <p:pic>
          <p:nvPicPr>
            <p:cNvPr id="1215" name="Picture 1214">
              <a:extLst>
                <a:ext uri="{FF2B5EF4-FFF2-40B4-BE49-F238E27FC236}">
                  <a16:creationId xmlns:a16="http://schemas.microsoft.com/office/drawing/2014/main" id="{033329DB-FC6C-410C-6114-F64A4862993F}"/>
                </a:ext>
              </a:extLst>
            </p:cNvPr>
            <p:cNvPicPr>
              <a:picLocks noChangeAspect="1"/>
            </p:cNvPicPr>
            <p:nvPr/>
          </p:nvPicPr>
          <p:blipFill>
            <a:blip r:embed="rId4"/>
            <a:stretch>
              <a:fillRect/>
            </a:stretch>
          </p:blipFill>
          <p:spPr>
            <a:xfrm>
              <a:off x="11787590" y="1833918"/>
              <a:ext cx="214153" cy="457200"/>
            </a:xfrm>
            <a:prstGeom prst="rect">
              <a:avLst/>
            </a:prstGeom>
          </p:spPr>
        </p:pic>
        <p:pic>
          <p:nvPicPr>
            <p:cNvPr id="1216" name="Picture 1215">
              <a:extLst>
                <a:ext uri="{FF2B5EF4-FFF2-40B4-BE49-F238E27FC236}">
                  <a16:creationId xmlns:a16="http://schemas.microsoft.com/office/drawing/2014/main" id="{A917FE64-C239-22EA-4D91-B17738BC913A}"/>
                </a:ext>
              </a:extLst>
            </p:cNvPr>
            <p:cNvPicPr>
              <a:picLocks noChangeAspect="1"/>
            </p:cNvPicPr>
            <p:nvPr/>
          </p:nvPicPr>
          <p:blipFill>
            <a:blip r:embed="rId4"/>
            <a:stretch>
              <a:fillRect/>
            </a:stretch>
          </p:blipFill>
          <p:spPr>
            <a:xfrm>
              <a:off x="12001743" y="1833918"/>
              <a:ext cx="214153" cy="457200"/>
            </a:xfrm>
            <a:prstGeom prst="rect">
              <a:avLst/>
            </a:prstGeom>
          </p:spPr>
        </p:pic>
        <p:pic>
          <p:nvPicPr>
            <p:cNvPr id="1217" name="Picture 1216">
              <a:extLst>
                <a:ext uri="{FF2B5EF4-FFF2-40B4-BE49-F238E27FC236}">
                  <a16:creationId xmlns:a16="http://schemas.microsoft.com/office/drawing/2014/main" id="{79CBE287-967C-6C7B-DB0C-F70067DDBCF9}"/>
                </a:ext>
              </a:extLst>
            </p:cNvPr>
            <p:cNvPicPr>
              <a:picLocks noChangeAspect="1"/>
            </p:cNvPicPr>
            <p:nvPr/>
          </p:nvPicPr>
          <p:blipFill>
            <a:blip r:embed="rId4"/>
            <a:stretch>
              <a:fillRect/>
            </a:stretch>
          </p:blipFill>
          <p:spPr>
            <a:xfrm>
              <a:off x="12215896" y="1833918"/>
              <a:ext cx="214153" cy="457200"/>
            </a:xfrm>
            <a:prstGeom prst="rect">
              <a:avLst/>
            </a:prstGeom>
          </p:spPr>
        </p:pic>
        <p:pic>
          <p:nvPicPr>
            <p:cNvPr id="1218" name="Picture 1217">
              <a:extLst>
                <a:ext uri="{FF2B5EF4-FFF2-40B4-BE49-F238E27FC236}">
                  <a16:creationId xmlns:a16="http://schemas.microsoft.com/office/drawing/2014/main" id="{AC4E4838-D88E-F038-A699-B70CFC5AC5AB}"/>
                </a:ext>
              </a:extLst>
            </p:cNvPr>
            <p:cNvPicPr>
              <a:picLocks noChangeAspect="1"/>
            </p:cNvPicPr>
            <p:nvPr/>
          </p:nvPicPr>
          <p:blipFill>
            <a:blip r:embed="rId4"/>
            <a:stretch>
              <a:fillRect/>
            </a:stretch>
          </p:blipFill>
          <p:spPr>
            <a:xfrm>
              <a:off x="12430049" y="1833918"/>
              <a:ext cx="214153" cy="457200"/>
            </a:xfrm>
            <a:prstGeom prst="rect">
              <a:avLst/>
            </a:prstGeom>
          </p:spPr>
        </p:pic>
      </p:grpSp>
      <p:grpSp>
        <p:nvGrpSpPr>
          <p:cNvPr id="1219" name="Group 1218">
            <a:extLst>
              <a:ext uri="{FF2B5EF4-FFF2-40B4-BE49-F238E27FC236}">
                <a16:creationId xmlns:a16="http://schemas.microsoft.com/office/drawing/2014/main" id="{EC53299D-2F2C-216C-060E-FF9DBF0B8F13}"/>
              </a:ext>
            </a:extLst>
          </p:cNvPr>
          <p:cNvGrpSpPr/>
          <p:nvPr/>
        </p:nvGrpSpPr>
        <p:grpSpPr>
          <a:xfrm>
            <a:off x="3568003" y="4001541"/>
            <a:ext cx="8553684" cy="457200"/>
            <a:chOff x="4090518" y="1833918"/>
            <a:chExt cx="8553684" cy="457200"/>
          </a:xfrm>
        </p:grpSpPr>
        <p:pic>
          <p:nvPicPr>
            <p:cNvPr id="1220" name="Picture 1219">
              <a:extLst>
                <a:ext uri="{FF2B5EF4-FFF2-40B4-BE49-F238E27FC236}">
                  <a16:creationId xmlns:a16="http://schemas.microsoft.com/office/drawing/2014/main" id="{7F0478A5-3D5F-4975-526E-0B8AEBB18C24}"/>
                </a:ext>
              </a:extLst>
            </p:cNvPr>
            <p:cNvPicPr>
              <a:picLocks noChangeAspect="1"/>
            </p:cNvPicPr>
            <p:nvPr/>
          </p:nvPicPr>
          <p:blipFill>
            <a:blip r:embed="rId4"/>
            <a:stretch>
              <a:fillRect/>
            </a:stretch>
          </p:blipFill>
          <p:spPr>
            <a:xfrm>
              <a:off x="5805856" y="1833918"/>
              <a:ext cx="214153" cy="457200"/>
            </a:xfrm>
            <a:prstGeom prst="rect">
              <a:avLst/>
            </a:prstGeom>
          </p:spPr>
        </p:pic>
        <p:pic>
          <p:nvPicPr>
            <p:cNvPr id="1221" name="Picture 1220">
              <a:extLst>
                <a:ext uri="{FF2B5EF4-FFF2-40B4-BE49-F238E27FC236}">
                  <a16:creationId xmlns:a16="http://schemas.microsoft.com/office/drawing/2014/main" id="{47257837-BCB9-893C-22CB-7E9FD75112A6}"/>
                </a:ext>
              </a:extLst>
            </p:cNvPr>
            <p:cNvPicPr>
              <a:picLocks noChangeAspect="1"/>
            </p:cNvPicPr>
            <p:nvPr/>
          </p:nvPicPr>
          <p:blipFill>
            <a:blip r:embed="rId4"/>
            <a:stretch>
              <a:fillRect/>
            </a:stretch>
          </p:blipFill>
          <p:spPr>
            <a:xfrm>
              <a:off x="6020009" y="1833918"/>
              <a:ext cx="214153" cy="457200"/>
            </a:xfrm>
            <a:prstGeom prst="rect">
              <a:avLst/>
            </a:prstGeom>
          </p:spPr>
        </p:pic>
        <p:pic>
          <p:nvPicPr>
            <p:cNvPr id="1222" name="Picture 1221">
              <a:extLst>
                <a:ext uri="{FF2B5EF4-FFF2-40B4-BE49-F238E27FC236}">
                  <a16:creationId xmlns:a16="http://schemas.microsoft.com/office/drawing/2014/main" id="{9CFDA5FC-D663-6FD6-B6E7-66B5F51515E5}"/>
                </a:ext>
              </a:extLst>
            </p:cNvPr>
            <p:cNvPicPr>
              <a:picLocks noChangeAspect="1"/>
            </p:cNvPicPr>
            <p:nvPr/>
          </p:nvPicPr>
          <p:blipFill>
            <a:blip r:embed="rId4"/>
            <a:stretch>
              <a:fillRect/>
            </a:stretch>
          </p:blipFill>
          <p:spPr>
            <a:xfrm>
              <a:off x="6234162" y="1833918"/>
              <a:ext cx="214153" cy="457200"/>
            </a:xfrm>
            <a:prstGeom prst="rect">
              <a:avLst/>
            </a:prstGeom>
          </p:spPr>
        </p:pic>
        <p:pic>
          <p:nvPicPr>
            <p:cNvPr id="1223" name="Picture 1222">
              <a:extLst>
                <a:ext uri="{FF2B5EF4-FFF2-40B4-BE49-F238E27FC236}">
                  <a16:creationId xmlns:a16="http://schemas.microsoft.com/office/drawing/2014/main" id="{19F4CA29-BC5C-0D51-987C-BE067C65B6FE}"/>
                </a:ext>
              </a:extLst>
            </p:cNvPr>
            <p:cNvPicPr>
              <a:picLocks noChangeAspect="1"/>
            </p:cNvPicPr>
            <p:nvPr/>
          </p:nvPicPr>
          <p:blipFill>
            <a:blip r:embed="rId4"/>
            <a:stretch>
              <a:fillRect/>
            </a:stretch>
          </p:blipFill>
          <p:spPr>
            <a:xfrm>
              <a:off x="6448315" y="1833918"/>
              <a:ext cx="214153" cy="457200"/>
            </a:xfrm>
            <a:prstGeom prst="rect">
              <a:avLst/>
            </a:prstGeom>
          </p:spPr>
        </p:pic>
        <p:pic>
          <p:nvPicPr>
            <p:cNvPr id="1224" name="Picture 1223">
              <a:extLst>
                <a:ext uri="{FF2B5EF4-FFF2-40B4-BE49-F238E27FC236}">
                  <a16:creationId xmlns:a16="http://schemas.microsoft.com/office/drawing/2014/main" id="{261D9211-66DB-27FA-5C33-7FC1076DCAE5}"/>
                </a:ext>
              </a:extLst>
            </p:cNvPr>
            <p:cNvPicPr>
              <a:picLocks noChangeAspect="1"/>
            </p:cNvPicPr>
            <p:nvPr/>
          </p:nvPicPr>
          <p:blipFill>
            <a:blip r:embed="rId4"/>
            <a:stretch>
              <a:fillRect/>
            </a:stretch>
          </p:blipFill>
          <p:spPr>
            <a:xfrm>
              <a:off x="6660123" y="1833918"/>
              <a:ext cx="214153" cy="457200"/>
            </a:xfrm>
            <a:prstGeom prst="rect">
              <a:avLst/>
            </a:prstGeom>
          </p:spPr>
        </p:pic>
        <p:pic>
          <p:nvPicPr>
            <p:cNvPr id="1225" name="Picture 1224">
              <a:extLst>
                <a:ext uri="{FF2B5EF4-FFF2-40B4-BE49-F238E27FC236}">
                  <a16:creationId xmlns:a16="http://schemas.microsoft.com/office/drawing/2014/main" id="{8810870B-35F4-FF13-3DEC-D01CA9A76BC2}"/>
                </a:ext>
              </a:extLst>
            </p:cNvPr>
            <p:cNvPicPr>
              <a:picLocks noChangeAspect="1"/>
            </p:cNvPicPr>
            <p:nvPr/>
          </p:nvPicPr>
          <p:blipFill>
            <a:blip r:embed="rId4"/>
            <a:stretch>
              <a:fillRect/>
            </a:stretch>
          </p:blipFill>
          <p:spPr>
            <a:xfrm>
              <a:off x="6874276" y="1833918"/>
              <a:ext cx="214153" cy="457200"/>
            </a:xfrm>
            <a:prstGeom prst="rect">
              <a:avLst/>
            </a:prstGeom>
          </p:spPr>
        </p:pic>
        <p:pic>
          <p:nvPicPr>
            <p:cNvPr id="1226" name="Picture 1225">
              <a:extLst>
                <a:ext uri="{FF2B5EF4-FFF2-40B4-BE49-F238E27FC236}">
                  <a16:creationId xmlns:a16="http://schemas.microsoft.com/office/drawing/2014/main" id="{D10CD85B-6CC2-3867-1C23-9BEEE3C8E20B}"/>
                </a:ext>
              </a:extLst>
            </p:cNvPr>
            <p:cNvPicPr>
              <a:picLocks noChangeAspect="1"/>
            </p:cNvPicPr>
            <p:nvPr/>
          </p:nvPicPr>
          <p:blipFill>
            <a:blip r:embed="rId4"/>
            <a:stretch>
              <a:fillRect/>
            </a:stretch>
          </p:blipFill>
          <p:spPr>
            <a:xfrm>
              <a:off x="7088429" y="1833918"/>
              <a:ext cx="214153" cy="457200"/>
            </a:xfrm>
            <a:prstGeom prst="rect">
              <a:avLst/>
            </a:prstGeom>
          </p:spPr>
        </p:pic>
        <p:pic>
          <p:nvPicPr>
            <p:cNvPr id="1227" name="Picture 1226">
              <a:extLst>
                <a:ext uri="{FF2B5EF4-FFF2-40B4-BE49-F238E27FC236}">
                  <a16:creationId xmlns:a16="http://schemas.microsoft.com/office/drawing/2014/main" id="{0AC0A1B2-51AB-8AC2-FA52-E6A8D42D1A08}"/>
                </a:ext>
              </a:extLst>
            </p:cNvPr>
            <p:cNvPicPr>
              <a:picLocks noChangeAspect="1"/>
            </p:cNvPicPr>
            <p:nvPr/>
          </p:nvPicPr>
          <p:blipFill>
            <a:blip r:embed="rId4"/>
            <a:stretch>
              <a:fillRect/>
            </a:stretch>
          </p:blipFill>
          <p:spPr>
            <a:xfrm>
              <a:off x="7302582" y="1833918"/>
              <a:ext cx="214153" cy="457200"/>
            </a:xfrm>
            <a:prstGeom prst="rect">
              <a:avLst/>
            </a:prstGeom>
          </p:spPr>
        </p:pic>
        <p:pic>
          <p:nvPicPr>
            <p:cNvPr id="1228" name="Picture 1227">
              <a:extLst>
                <a:ext uri="{FF2B5EF4-FFF2-40B4-BE49-F238E27FC236}">
                  <a16:creationId xmlns:a16="http://schemas.microsoft.com/office/drawing/2014/main" id="{C5A40C9A-4219-6570-F6E1-3F0E261802EC}"/>
                </a:ext>
              </a:extLst>
            </p:cNvPr>
            <p:cNvPicPr>
              <a:picLocks noChangeAspect="1"/>
            </p:cNvPicPr>
            <p:nvPr/>
          </p:nvPicPr>
          <p:blipFill>
            <a:blip r:embed="rId4"/>
            <a:stretch>
              <a:fillRect/>
            </a:stretch>
          </p:blipFill>
          <p:spPr>
            <a:xfrm>
              <a:off x="7512507" y="1833918"/>
              <a:ext cx="214153" cy="457200"/>
            </a:xfrm>
            <a:prstGeom prst="rect">
              <a:avLst/>
            </a:prstGeom>
          </p:spPr>
        </p:pic>
        <p:pic>
          <p:nvPicPr>
            <p:cNvPr id="1229" name="Picture 1228">
              <a:extLst>
                <a:ext uri="{FF2B5EF4-FFF2-40B4-BE49-F238E27FC236}">
                  <a16:creationId xmlns:a16="http://schemas.microsoft.com/office/drawing/2014/main" id="{641C3B7E-A52C-B624-0689-411C1AA1A781}"/>
                </a:ext>
              </a:extLst>
            </p:cNvPr>
            <p:cNvPicPr>
              <a:picLocks noChangeAspect="1"/>
            </p:cNvPicPr>
            <p:nvPr/>
          </p:nvPicPr>
          <p:blipFill>
            <a:blip r:embed="rId4"/>
            <a:stretch>
              <a:fillRect/>
            </a:stretch>
          </p:blipFill>
          <p:spPr>
            <a:xfrm>
              <a:off x="7726660" y="1833918"/>
              <a:ext cx="214153" cy="457200"/>
            </a:xfrm>
            <a:prstGeom prst="rect">
              <a:avLst/>
            </a:prstGeom>
          </p:spPr>
        </p:pic>
        <p:pic>
          <p:nvPicPr>
            <p:cNvPr id="1230" name="Picture 1229">
              <a:extLst>
                <a:ext uri="{FF2B5EF4-FFF2-40B4-BE49-F238E27FC236}">
                  <a16:creationId xmlns:a16="http://schemas.microsoft.com/office/drawing/2014/main" id="{7E15FADC-26FD-E5A1-ADAD-58C75C25B74E}"/>
                </a:ext>
              </a:extLst>
            </p:cNvPr>
            <p:cNvPicPr>
              <a:picLocks noChangeAspect="1"/>
            </p:cNvPicPr>
            <p:nvPr/>
          </p:nvPicPr>
          <p:blipFill>
            <a:blip r:embed="rId4"/>
            <a:stretch>
              <a:fillRect/>
            </a:stretch>
          </p:blipFill>
          <p:spPr>
            <a:xfrm>
              <a:off x="7940813" y="1833918"/>
              <a:ext cx="214153" cy="457200"/>
            </a:xfrm>
            <a:prstGeom prst="rect">
              <a:avLst/>
            </a:prstGeom>
          </p:spPr>
        </p:pic>
        <p:pic>
          <p:nvPicPr>
            <p:cNvPr id="1231" name="Picture 1230">
              <a:extLst>
                <a:ext uri="{FF2B5EF4-FFF2-40B4-BE49-F238E27FC236}">
                  <a16:creationId xmlns:a16="http://schemas.microsoft.com/office/drawing/2014/main" id="{3125BD3F-CD0D-BE00-1059-169AA9F0A88C}"/>
                </a:ext>
              </a:extLst>
            </p:cNvPr>
            <p:cNvPicPr>
              <a:picLocks noChangeAspect="1"/>
            </p:cNvPicPr>
            <p:nvPr/>
          </p:nvPicPr>
          <p:blipFill>
            <a:blip r:embed="rId4"/>
            <a:stretch>
              <a:fillRect/>
            </a:stretch>
          </p:blipFill>
          <p:spPr>
            <a:xfrm>
              <a:off x="8154966" y="1833918"/>
              <a:ext cx="214153" cy="457200"/>
            </a:xfrm>
            <a:prstGeom prst="rect">
              <a:avLst/>
            </a:prstGeom>
          </p:spPr>
        </p:pic>
        <p:pic>
          <p:nvPicPr>
            <p:cNvPr id="1232" name="Picture 1231">
              <a:extLst>
                <a:ext uri="{FF2B5EF4-FFF2-40B4-BE49-F238E27FC236}">
                  <a16:creationId xmlns:a16="http://schemas.microsoft.com/office/drawing/2014/main" id="{DF7E236D-4AD2-31E0-D807-9C5AF11E1B12}"/>
                </a:ext>
              </a:extLst>
            </p:cNvPr>
            <p:cNvPicPr>
              <a:picLocks noChangeAspect="1"/>
            </p:cNvPicPr>
            <p:nvPr/>
          </p:nvPicPr>
          <p:blipFill>
            <a:blip r:embed="rId4"/>
            <a:stretch>
              <a:fillRect/>
            </a:stretch>
          </p:blipFill>
          <p:spPr>
            <a:xfrm>
              <a:off x="8366774" y="1833918"/>
              <a:ext cx="214153" cy="457200"/>
            </a:xfrm>
            <a:prstGeom prst="rect">
              <a:avLst/>
            </a:prstGeom>
          </p:spPr>
        </p:pic>
        <p:pic>
          <p:nvPicPr>
            <p:cNvPr id="1233" name="Picture 1232">
              <a:extLst>
                <a:ext uri="{FF2B5EF4-FFF2-40B4-BE49-F238E27FC236}">
                  <a16:creationId xmlns:a16="http://schemas.microsoft.com/office/drawing/2014/main" id="{C3E56410-7DFA-73DB-BCB4-D56BD78F5846}"/>
                </a:ext>
              </a:extLst>
            </p:cNvPr>
            <p:cNvPicPr>
              <a:picLocks noChangeAspect="1"/>
            </p:cNvPicPr>
            <p:nvPr/>
          </p:nvPicPr>
          <p:blipFill>
            <a:blip r:embed="rId4"/>
            <a:stretch>
              <a:fillRect/>
            </a:stretch>
          </p:blipFill>
          <p:spPr>
            <a:xfrm>
              <a:off x="8580927" y="1833918"/>
              <a:ext cx="214153" cy="457200"/>
            </a:xfrm>
            <a:prstGeom prst="rect">
              <a:avLst/>
            </a:prstGeom>
          </p:spPr>
        </p:pic>
        <p:pic>
          <p:nvPicPr>
            <p:cNvPr id="1234" name="Picture 1233">
              <a:extLst>
                <a:ext uri="{FF2B5EF4-FFF2-40B4-BE49-F238E27FC236}">
                  <a16:creationId xmlns:a16="http://schemas.microsoft.com/office/drawing/2014/main" id="{CC7E8231-061B-B663-E242-FB96EC19E395}"/>
                </a:ext>
              </a:extLst>
            </p:cNvPr>
            <p:cNvPicPr>
              <a:picLocks noChangeAspect="1"/>
            </p:cNvPicPr>
            <p:nvPr/>
          </p:nvPicPr>
          <p:blipFill>
            <a:blip r:embed="rId4"/>
            <a:stretch>
              <a:fillRect/>
            </a:stretch>
          </p:blipFill>
          <p:spPr>
            <a:xfrm>
              <a:off x="8795080" y="1833918"/>
              <a:ext cx="214153" cy="457200"/>
            </a:xfrm>
            <a:prstGeom prst="rect">
              <a:avLst/>
            </a:prstGeom>
          </p:spPr>
        </p:pic>
        <p:pic>
          <p:nvPicPr>
            <p:cNvPr id="1235" name="Picture 1234">
              <a:extLst>
                <a:ext uri="{FF2B5EF4-FFF2-40B4-BE49-F238E27FC236}">
                  <a16:creationId xmlns:a16="http://schemas.microsoft.com/office/drawing/2014/main" id="{BE797461-C5D6-85C7-14E5-7D9C953EC6E3}"/>
                </a:ext>
              </a:extLst>
            </p:cNvPr>
            <p:cNvPicPr>
              <a:picLocks noChangeAspect="1"/>
            </p:cNvPicPr>
            <p:nvPr/>
          </p:nvPicPr>
          <p:blipFill>
            <a:blip r:embed="rId4"/>
            <a:stretch>
              <a:fillRect/>
            </a:stretch>
          </p:blipFill>
          <p:spPr>
            <a:xfrm>
              <a:off x="9009233" y="1833918"/>
              <a:ext cx="214153" cy="457200"/>
            </a:xfrm>
            <a:prstGeom prst="rect">
              <a:avLst/>
            </a:prstGeom>
          </p:spPr>
        </p:pic>
        <p:pic>
          <p:nvPicPr>
            <p:cNvPr id="1236" name="Picture 1235">
              <a:extLst>
                <a:ext uri="{FF2B5EF4-FFF2-40B4-BE49-F238E27FC236}">
                  <a16:creationId xmlns:a16="http://schemas.microsoft.com/office/drawing/2014/main" id="{8125271A-F480-B243-F010-26CE7ADB4040}"/>
                </a:ext>
              </a:extLst>
            </p:cNvPr>
            <p:cNvPicPr>
              <a:picLocks noChangeAspect="1"/>
            </p:cNvPicPr>
            <p:nvPr/>
          </p:nvPicPr>
          <p:blipFill>
            <a:blip r:embed="rId4"/>
            <a:stretch>
              <a:fillRect/>
            </a:stretch>
          </p:blipFill>
          <p:spPr>
            <a:xfrm>
              <a:off x="9222444" y="1833918"/>
              <a:ext cx="214153" cy="457200"/>
            </a:xfrm>
            <a:prstGeom prst="rect">
              <a:avLst/>
            </a:prstGeom>
          </p:spPr>
        </p:pic>
        <p:pic>
          <p:nvPicPr>
            <p:cNvPr id="1237" name="Picture 1236">
              <a:extLst>
                <a:ext uri="{FF2B5EF4-FFF2-40B4-BE49-F238E27FC236}">
                  <a16:creationId xmlns:a16="http://schemas.microsoft.com/office/drawing/2014/main" id="{59BF84C9-AF47-8923-1957-DA5973AE9B77}"/>
                </a:ext>
              </a:extLst>
            </p:cNvPr>
            <p:cNvPicPr>
              <a:picLocks noChangeAspect="1"/>
            </p:cNvPicPr>
            <p:nvPr/>
          </p:nvPicPr>
          <p:blipFill>
            <a:blip r:embed="rId4"/>
            <a:stretch>
              <a:fillRect/>
            </a:stretch>
          </p:blipFill>
          <p:spPr>
            <a:xfrm>
              <a:off x="9436597" y="1833918"/>
              <a:ext cx="214153" cy="457200"/>
            </a:xfrm>
            <a:prstGeom prst="rect">
              <a:avLst/>
            </a:prstGeom>
          </p:spPr>
        </p:pic>
        <p:pic>
          <p:nvPicPr>
            <p:cNvPr id="1238" name="Picture 1237">
              <a:extLst>
                <a:ext uri="{FF2B5EF4-FFF2-40B4-BE49-F238E27FC236}">
                  <a16:creationId xmlns:a16="http://schemas.microsoft.com/office/drawing/2014/main" id="{FD369F09-7C99-731C-77A6-F15B971A8C9F}"/>
                </a:ext>
              </a:extLst>
            </p:cNvPr>
            <p:cNvPicPr>
              <a:picLocks noChangeAspect="1"/>
            </p:cNvPicPr>
            <p:nvPr/>
          </p:nvPicPr>
          <p:blipFill>
            <a:blip r:embed="rId4"/>
            <a:stretch>
              <a:fillRect/>
            </a:stretch>
          </p:blipFill>
          <p:spPr>
            <a:xfrm>
              <a:off x="9650750" y="1833918"/>
              <a:ext cx="214153" cy="457200"/>
            </a:xfrm>
            <a:prstGeom prst="rect">
              <a:avLst/>
            </a:prstGeom>
          </p:spPr>
        </p:pic>
        <p:pic>
          <p:nvPicPr>
            <p:cNvPr id="1239" name="Picture 1238">
              <a:extLst>
                <a:ext uri="{FF2B5EF4-FFF2-40B4-BE49-F238E27FC236}">
                  <a16:creationId xmlns:a16="http://schemas.microsoft.com/office/drawing/2014/main" id="{9D90D3F3-E6E1-CB10-518E-D545992FC420}"/>
                </a:ext>
              </a:extLst>
            </p:cNvPr>
            <p:cNvPicPr>
              <a:picLocks noChangeAspect="1"/>
            </p:cNvPicPr>
            <p:nvPr/>
          </p:nvPicPr>
          <p:blipFill>
            <a:blip r:embed="rId4"/>
            <a:stretch>
              <a:fillRect/>
            </a:stretch>
          </p:blipFill>
          <p:spPr>
            <a:xfrm>
              <a:off x="9864903" y="1833918"/>
              <a:ext cx="214153" cy="457200"/>
            </a:xfrm>
            <a:prstGeom prst="rect">
              <a:avLst/>
            </a:prstGeom>
          </p:spPr>
        </p:pic>
        <p:pic>
          <p:nvPicPr>
            <p:cNvPr id="1240" name="Picture 1239">
              <a:extLst>
                <a:ext uri="{FF2B5EF4-FFF2-40B4-BE49-F238E27FC236}">
                  <a16:creationId xmlns:a16="http://schemas.microsoft.com/office/drawing/2014/main" id="{2EBC2DE0-FA2A-0549-37D9-8504EEF16AA0}"/>
                </a:ext>
              </a:extLst>
            </p:cNvPr>
            <p:cNvPicPr>
              <a:picLocks noChangeAspect="1"/>
            </p:cNvPicPr>
            <p:nvPr/>
          </p:nvPicPr>
          <p:blipFill>
            <a:blip r:embed="rId4"/>
            <a:stretch>
              <a:fillRect/>
            </a:stretch>
          </p:blipFill>
          <p:spPr>
            <a:xfrm>
              <a:off x="10076711" y="1833918"/>
              <a:ext cx="214153" cy="457200"/>
            </a:xfrm>
            <a:prstGeom prst="rect">
              <a:avLst/>
            </a:prstGeom>
          </p:spPr>
        </p:pic>
        <p:pic>
          <p:nvPicPr>
            <p:cNvPr id="1241" name="Picture 1240">
              <a:extLst>
                <a:ext uri="{FF2B5EF4-FFF2-40B4-BE49-F238E27FC236}">
                  <a16:creationId xmlns:a16="http://schemas.microsoft.com/office/drawing/2014/main" id="{57B584CC-7E4E-4080-4A43-C2F907A68D0C}"/>
                </a:ext>
              </a:extLst>
            </p:cNvPr>
            <p:cNvPicPr>
              <a:picLocks noChangeAspect="1"/>
            </p:cNvPicPr>
            <p:nvPr/>
          </p:nvPicPr>
          <p:blipFill>
            <a:blip r:embed="rId4"/>
            <a:stretch>
              <a:fillRect/>
            </a:stretch>
          </p:blipFill>
          <p:spPr>
            <a:xfrm>
              <a:off x="10290864" y="1833918"/>
              <a:ext cx="214153" cy="457200"/>
            </a:xfrm>
            <a:prstGeom prst="rect">
              <a:avLst/>
            </a:prstGeom>
          </p:spPr>
        </p:pic>
        <p:pic>
          <p:nvPicPr>
            <p:cNvPr id="1242" name="Picture 1241">
              <a:extLst>
                <a:ext uri="{FF2B5EF4-FFF2-40B4-BE49-F238E27FC236}">
                  <a16:creationId xmlns:a16="http://schemas.microsoft.com/office/drawing/2014/main" id="{E74D6E71-77E2-99DA-030D-2F44416FCB69}"/>
                </a:ext>
              </a:extLst>
            </p:cNvPr>
            <p:cNvPicPr>
              <a:picLocks noChangeAspect="1"/>
            </p:cNvPicPr>
            <p:nvPr/>
          </p:nvPicPr>
          <p:blipFill>
            <a:blip r:embed="rId4"/>
            <a:stretch>
              <a:fillRect/>
            </a:stretch>
          </p:blipFill>
          <p:spPr>
            <a:xfrm>
              <a:off x="10505017" y="1833918"/>
              <a:ext cx="214153" cy="457200"/>
            </a:xfrm>
            <a:prstGeom prst="rect">
              <a:avLst/>
            </a:prstGeom>
          </p:spPr>
        </p:pic>
        <p:pic>
          <p:nvPicPr>
            <p:cNvPr id="1243" name="Picture 1242">
              <a:extLst>
                <a:ext uri="{FF2B5EF4-FFF2-40B4-BE49-F238E27FC236}">
                  <a16:creationId xmlns:a16="http://schemas.microsoft.com/office/drawing/2014/main" id="{F1D47DC3-532A-90C3-9550-BA3C7F75C2A4}"/>
                </a:ext>
              </a:extLst>
            </p:cNvPr>
            <p:cNvPicPr>
              <a:picLocks noChangeAspect="1"/>
            </p:cNvPicPr>
            <p:nvPr/>
          </p:nvPicPr>
          <p:blipFill>
            <a:blip r:embed="rId4"/>
            <a:stretch>
              <a:fillRect/>
            </a:stretch>
          </p:blipFill>
          <p:spPr>
            <a:xfrm>
              <a:off x="10719170" y="1833918"/>
              <a:ext cx="214153" cy="457200"/>
            </a:xfrm>
            <a:prstGeom prst="rect">
              <a:avLst/>
            </a:prstGeom>
          </p:spPr>
        </p:pic>
        <p:pic>
          <p:nvPicPr>
            <p:cNvPr id="1244" name="Picture 1243">
              <a:extLst>
                <a:ext uri="{FF2B5EF4-FFF2-40B4-BE49-F238E27FC236}">
                  <a16:creationId xmlns:a16="http://schemas.microsoft.com/office/drawing/2014/main" id="{58502A83-7EDF-60F8-625E-E3A3B9AC37DA}"/>
                </a:ext>
              </a:extLst>
            </p:cNvPr>
            <p:cNvPicPr>
              <a:picLocks noChangeAspect="1"/>
            </p:cNvPicPr>
            <p:nvPr/>
          </p:nvPicPr>
          <p:blipFill>
            <a:blip r:embed="rId4"/>
            <a:stretch>
              <a:fillRect/>
            </a:stretch>
          </p:blipFill>
          <p:spPr>
            <a:xfrm>
              <a:off x="4090518" y="1833918"/>
              <a:ext cx="214153" cy="457200"/>
            </a:xfrm>
            <a:prstGeom prst="rect">
              <a:avLst/>
            </a:prstGeom>
          </p:spPr>
        </p:pic>
        <p:pic>
          <p:nvPicPr>
            <p:cNvPr id="1245" name="Picture 1244">
              <a:extLst>
                <a:ext uri="{FF2B5EF4-FFF2-40B4-BE49-F238E27FC236}">
                  <a16:creationId xmlns:a16="http://schemas.microsoft.com/office/drawing/2014/main" id="{A5C7CE48-A4FA-FED4-F96F-8349B88C99C5}"/>
                </a:ext>
              </a:extLst>
            </p:cNvPr>
            <p:cNvPicPr>
              <a:picLocks noChangeAspect="1"/>
            </p:cNvPicPr>
            <p:nvPr/>
          </p:nvPicPr>
          <p:blipFill>
            <a:blip r:embed="rId4"/>
            <a:stretch>
              <a:fillRect/>
            </a:stretch>
          </p:blipFill>
          <p:spPr>
            <a:xfrm>
              <a:off x="4304671" y="1833918"/>
              <a:ext cx="214153" cy="457200"/>
            </a:xfrm>
            <a:prstGeom prst="rect">
              <a:avLst/>
            </a:prstGeom>
          </p:spPr>
        </p:pic>
        <p:pic>
          <p:nvPicPr>
            <p:cNvPr id="1246" name="Picture 1245">
              <a:extLst>
                <a:ext uri="{FF2B5EF4-FFF2-40B4-BE49-F238E27FC236}">
                  <a16:creationId xmlns:a16="http://schemas.microsoft.com/office/drawing/2014/main" id="{4A7E683D-F291-66BF-3DDB-702ADB5EEA20}"/>
                </a:ext>
              </a:extLst>
            </p:cNvPr>
            <p:cNvPicPr>
              <a:picLocks noChangeAspect="1"/>
            </p:cNvPicPr>
            <p:nvPr/>
          </p:nvPicPr>
          <p:blipFill>
            <a:blip r:embed="rId4"/>
            <a:stretch>
              <a:fillRect/>
            </a:stretch>
          </p:blipFill>
          <p:spPr>
            <a:xfrm>
              <a:off x="4518824" y="1833918"/>
              <a:ext cx="214153" cy="457200"/>
            </a:xfrm>
            <a:prstGeom prst="rect">
              <a:avLst/>
            </a:prstGeom>
          </p:spPr>
        </p:pic>
        <p:pic>
          <p:nvPicPr>
            <p:cNvPr id="1247" name="Picture 1246">
              <a:extLst>
                <a:ext uri="{FF2B5EF4-FFF2-40B4-BE49-F238E27FC236}">
                  <a16:creationId xmlns:a16="http://schemas.microsoft.com/office/drawing/2014/main" id="{193DA309-B804-D0FC-4426-5D56E126A1BE}"/>
                </a:ext>
              </a:extLst>
            </p:cNvPr>
            <p:cNvPicPr>
              <a:picLocks noChangeAspect="1"/>
            </p:cNvPicPr>
            <p:nvPr/>
          </p:nvPicPr>
          <p:blipFill>
            <a:blip r:embed="rId4"/>
            <a:stretch>
              <a:fillRect/>
            </a:stretch>
          </p:blipFill>
          <p:spPr>
            <a:xfrm>
              <a:off x="4732977" y="1833918"/>
              <a:ext cx="214153" cy="457200"/>
            </a:xfrm>
            <a:prstGeom prst="rect">
              <a:avLst/>
            </a:prstGeom>
          </p:spPr>
        </p:pic>
        <p:pic>
          <p:nvPicPr>
            <p:cNvPr id="1248" name="Picture 1247">
              <a:extLst>
                <a:ext uri="{FF2B5EF4-FFF2-40B4-BE49-F238E27FC236}">
                  <a16:creationId xmlns:a16="http://schemas.microsoft.com/office/drawing/2014/main" id="{8853673A-2969-F883-41BC-F4B8D4F81F38}"/>
                </a:ext>
              </a:extLst>
            </p:cNvPr>
            <p:cNvPicPr>
              <a:picLocks noChangeAspect="1"/>
            </p:cNvPicPr>
            <p:nvPr/>
          </p:nvPicPr>
          <p:blipFill>
            <a:blip r:embed="rId4"/>
            <a:stretch>
              <a:fillRect/>
            </a:stretch>
          </p:blipFill>
          <p:spPr>
            <a:xfrm>
              <a:off x="4944785" y="1833918"/>
              <a:ext cx="214153" cy="457200"/>
            </a:xfrm>
            <a:prstGeom prst="rect">
              <a:avLst/>
            </a:prstGeom>
          </p:spPr>
        </p:pic>
        <p:pic>
          <p:nvPicPr>
            <p:cNvPr id="1249" name="Picture 1248">
              <a:extLst>
                <a:ext uri="{FF2B5EF4-FFF2-40B4-BE49-F238E27FC236}">
                  <a16:creationId xmlns:a16="http://schemas.microsoft.com/office/drawing/2014/main" id="{DF3DC4CB-C7DA-FCE2-F131-ABBF9C3AC90F}"/>
                </a:ext>
              </a:extLst>
            </p:cNvPr>
            <p:cNvPicPr>
              <a:picLocks noChangeAspect="1"/>
            </p:cNvPicPr>
            <p:nvPr/>
          </p:nvPicPr>
          <p:blipFill>
            <a:blip r:embed="rId4"/>
            <a:stretch>
              <a:fillRect/>
            </a:stretch>
          </p:blipFill>
          <p:spPr>
            <a:xfrm>
              <a:off x="5158938" y="1833918"/>
              <a:ext cx="214153" cy="457200"/>
            </a:xfrm>
            <a:prstGeom prst="rect">
              <a:avLst/>
            </a:prstGeom>
          </p:spPr>
        </p:pic>
        <p:pic>
          <p:nvPicPr>
            <p:cNvPr id="1250" name="Picture 1249">
              <a:extLst>
                <a:ext uri="{FF2B5EF4-FFF2-40B4-BE49-F238E27FC236}">
                  <a16:creationId xmlns:a16="http://schemas.microsoft.com/office/drawing/2014/main" id="{4E9DE69D-19E1-C72B-2D50-AA431EDCDDAC}"/>
                </a:ext>
              </a:extLst>
            </p:cNvPr>
            <p:cNvPicPr>
              <a:picLocks noChangeAspect="1"/>
            </p:cNvPicPr>
            <p:nvPr/>
          </p:nvPicPr>
          <p:blipFill>
            <a:blip r:embed="rId4"/>
            <a:stretch>
              <a:fillRect/>
            </a:stretch>
          </p:blipFill>
          <p:spPr>
            <a:xfrm>
              <a:off x="5373091" y="1833918"/>
              <a:ext cx="214153" cy="457200"/>
            </a:xfrm>
            <a:prstGeom prst="rect">
              <a:avLst/>
            </a:prstGeom>
          </p:spPr>
        </p:pic>
        <p:pic>
          <p:nvPicPr>
            <p:cNvPr id="1251" name="Picture 1250">
              <a:extLst>
                <a:ext uri="{FF2B5EF4-FFF2-40B4-BE49-F238E27FC236}">
                  <a16:creationId xmlns:a16="http://schemas.microsoft.com/office/drawing/2014/main" id="{07A349E7-10B7-BB4F-6D10-185F1287B7B0}"/>
                </a:ext>
              </a:extLst>
            </p:cNvPr>
            <p:cNvPicPr>
              <a:picLocks noChangeAspect="1"/>
            </p:cNvPicPr>
            <p:nvPr/>
          </p:nvPicPr>
          <p:blipFill>
            <a:blip r:embed="rId4"/>
            <a:stretch>
              <a:fillRect/>
            </a:stretch>
          </p:blipFill>
          <p:spPr>
            <a:xfrm>
              <a:off x="5587244" y="1833918"/>
              <a:ext cx="214153" cy="457200"/>
            </a:xfrm>
            <a:prstGeom prst="rect">
              <a:avLst/>
            </a:prstGeom>
          </p:spPr>
        </p:pic>
        <p:pic>
          <p:nvPicPr>
            <p:cNvPr id="1252" name="Picture 1251">
              <a:extLst>
                <a:ext uri="{FF2B5EF4-FFF2-40B4-BE49-F238E27FC236}">
                  <a16:creationId xmlns:a16="http://schemas.microsoft.com/office/drawing/2014/main" id="{CD5F8964-8BFE-FF5A-D2A2-131E28EEAD7C}"/>
                </a:ext>
              </a:extLst>
            </p:cNvPr>
            <p:cNvPicPr>
              <a:picLocks noChangeAspect="1"/>
            </p:cNvPicPr>
            <p:nvPr/>
          </p:nvPicPr>
          <p:blipFill>
            <a:blip r:embed="rId4"/>
            <a:stretch>
              <a:fillRect/>
            </a:stretch>
          </p:blipFill>
          <p:spPr>
            <a:xfrm>
              <a:off x="10933323" y="1833918"/>
              <a:ext cx="214153" cy="457200"/>
            </a:xfrm>
            <a:prstGeom prst="rect">
              <a:avLst/>
            </a:prstGeom>
          </p:spPr>
        </p:pic>
        <p:pic>
          <p:nvPicPr>
            <p:cNvPr id="1253" name="Picture 1252">
              <a:extLst>
                <a:ext uri="{FF2B5EF4-FFF2-40B4-BE49-F238E27FC236}">
                  <a16:creationId xmlns:a16="http://schemas.microsoft.com/office/drawing/2014/main" id="{FF211828-C91F-1D98-D6F1-C4094F4F63C1}"/>
                </a:ext>
              </a:extLst>
            </p:cNvPr>
            <p:cNvPicPr>
              <a:picLocks noChangeAspect="1"/>
            </p:cNvPicPr>
            <p:nvPr/>
          </p:nvPicPr>
          <p:blipFill>
            <a:blip r:embed="rId4"/>
            <a:stretch>
              <a:fillRect/>
            </a:stretch>
          </p:blipFill>
          <p:spPr>
            <a:xfrm>
              <a:off x="11147476" y="1833918"/>
              <a:ext cx="214153" cy="457200"/>
            </a:xfrm>
            <a:prstGeom prst="rect">
              <a:avLst/>
            </a:prstGeom>
          </p:spPr>
        </p:pic>
        <p:pic>
          <p:nvPicPr>
            <p:cNvPr id="1254" name="Picture 1253">
              <a:extLst>
                <a:ext uri="{FF2B5EF4-FFF2-40B4-BE49-F238E27FC236}">
                  <a16:creationId xmlns:a16="http://schemas.microsoft.com/office/drawing/2014/main" id="{449B1443-9768-BE75-9335-B9EA7921A3A4}"/>
                </a:ext>
              </a:extLst>
            </p:cNvPr>
            <p:cNvPicPr>
              <a:picLocks noChangeAspect="1"/>
            </p:cNvPicPr>
            <p:nvPr/>
          </p:nvPicPr>
          <p:blipFill>
            <a:blip r:embed="rId4"/>
            <a:stretch>
              <a:fillRect/>
            </a:stretch>
          </p:blipFill>
          <p:spPr>
            <a:xfrm>
              <a:off x="11361629" y="1833918"/>
              <a:ext cx="214153" cy="457200"/>
            </a:xfrm>
            <a:prstGeom prst="rect">
              <a:avLst/>
            </a:prstGeom>
          </p:spPr>
        </p:pic>
        <p:pic>
          <p:nvPicPr>
            <p:cNvPr id="1255" name="Picture 1254">
              <a:extLst>
                <a:ext uri="{FF2B5EF4-FFF2-40B4-BE49-F238E27FC236}">
                  <a16:creationId xmlns:a16="http://schemas.microsoft.com/office/drawing/2014/main" id="{42BC2295-ECF5-4F60-114A-7EF126EE1E1C}"/>
                </a:ext>
              </a:extLst>
            </p:cNvPr>
            <p:cNvPicPr>
              <a:picLocks noChangeAspect="1"/>
            </p:cNvPicPr>
            <p:nvPr/>
          </p:nvPicPr>
          <p:blipFill>
            <a:blip r:embed="rId4"/>
            <a:stretch>
              <a:fillRect/>
            </a:stretch>
          </p:blipFill>
          <p:spPr>
            <a:xfrm>
              <a:off x="11575782" y="1833918"/>
              <a:ext cx="214153" cy="457200"/>
            </a:xfrm>
            <a:prstGeom prst="rect">
              <a:avLst/>
            </a:prstGeom>
          </p:spPr>
        </p:pic>
        <p:pic>
          <p:nvPicPr>
            <p:cNvPr id="1256" name="Picture 1255">
              <a:extLst>
                <a:ext uri="{FF2B5EF4-FFF2-40B4-BE49-F238E27FC236}">
                  <a16:creationId xmlns:a16="http://schemas.microsoft.com/office/drawing/2014/main" id="{75E4DDE9-6000-EF85-4AC5-49AAB96A431B}"/>
                </a:ext>
              </a:extLst>
            </p:cNvPr>
            <p:cNvPicPr>
              <a:picLocks noChangeAspect="1"/>
            </p:cNvPicPr>
            <p:nvPr/>
          </p:nvPicPr>
          <p:blipFill>
            <a:blip r:embed="rId4"/>
            <a:stretch>
              <a:fillRect/>
            </a:stretch>
          </p:blipFill>
          <p:spPr>
            <a:xfrm>
              <a:off x="11787590" y="1833918"/>
              <a:ext cx="214153" cy="457200"/>
            </a:xfrm>
            <a:prstGeom prst="rect">
              <a:avLst/>
            </a:prstGeom>
          </p:spPr>
        </p:pic>
        <p:pic>
          <p:nvPicPr>
            <p:cNvPr id="1257" name="Picture 1256">
              <a:extLst>
                <a:ext uri="{FF2B5EF4-FFF2-40B4-BE49-F238E27FC236}">
                  <a16:creationId xmlns:a16="http://schemas.microsoft.com/office/drawing/2014/main" id="{F1B69BE6-0D85-7282-89CA-E624D8EA50C3}"/>
                </a:ext>
              </a:extLst>
            </p:cNvPr>
            <p:cNvPicPr>
              <a:picLocks noChangeAspect="1"/>
            </p:cNvPicPr>
            <p:nvPr/>
          </p:nvPicPr>
          <p:blipFill>
            <a:blip r:embed="rId4"/>
            <a:stretch>
              <a:fillRect/>
            </a:stretch>
          </p:blipFill>
          <p:spPr>
            <a:xfrm>
              <a:off x="12001743" y="1833918"/>
              <a:ext cx="214153" cy="457200"/>
            </a:xfrm>
            <a:prstGeom prst="rect">
              <a:avLst/>
            </a:prstGeom>
          </p:spPr>
        </p:pic>
        <p:pic>
          <p:nvPicPr>
            <p:cNvPr id="1258" name="Picture 1257">
              <a:extLst>
                <a:ext uri="{FF2B5EF4-FFF2-40B4-BE49-F238E27FC236}">
                  <a16:creationId xmlns:a16="http://schemas.microsoft.com/office/drawing/2014/main" id="{B5C1E857-3B9B-9E01-4ADB-81D55EC9D143}"/>
                </a:ext>
              </a:extLst>
            </p:cNvPr>
            <p:cNvPicPr>
              <a:picLocks noChangeAspect="1"/>
            </p:cNvPicPr>
            <p:nvPr/>
          </p:nvPicPr>
          <p:blipFill>
            <a:blip r:embed="rId4"/>
            <a:stretch>
              <a:fillRect/>
            </a:stretch>
          </p:blipFill>
          <p:spPr>
            <a:xfrm>
              <a:off x="12215896" y="1833918"/>
              <a:ext cx="214153" cy="457200"/>
            </a:xfrm>
            <a:prstGeom prst="rect">
              <a:avLst/>
            </a:prstGeom>
          </p:spPr>
        </p:pic>
        <p:pic>
          <p:nvPicPr>
            <p:cNvPr id="1259" name="Picture 1258">
              <a:extLst>
                <a:ext uri="{FF2B5EF4-FFF2-40B4-BE49-F238E27FC236}">
                  <a16:creationId xmlns:a16="http://schemas.microsoft.com/office/drawing/2014/main" id="{105BCBC8-5EDA-2558-AD9E-11F7F38D2C0D}"/>
                </a:ext>
              </a:extLst>
            </p:cNvPr>
            <p:cNvPicPr>
              <a:picLocks noChangeAspect="1"/>
            </p:cNvPicPr>
            <p:nvPr/>
          </p:nvPicPr>
          <p:blipFill>
            <a:blip r:embed="rId4"/>
            <a:stretch>
              <a:fillRect/>
            </a:stretch>
          </p:blipFill>
          <p:spPr>
            <a:xfrm>
              <a:off x="12430049" y="1833918"/>
              <a:ext cx="214153" cy="457200"/>
            </a:xfrm>
            <a:prstGeom prst="rect">
              <a:avLst/>
            </a:prstGeom>
          </p:spPr>
        </p:pic>
      </p:grpSp>
      <p:grpSp>
        <p:nvGrpSpPr>
          <p:cNvPr id="1761" name="Group 1760">
            <a:extLst>
              <a:ext uri="{FF2B5EF4-FFF2-40B4-BE49-F238E27FC236}">
                <a16:creationId xmlns:a16="http://schemas.microsoft.com/office/drawing/2014/main" id="{0CC3EBCC-4963-D787-413E-36785607F63E}"/>
              </a:ext>
            </a:extLst>
          </p:cNvPr>
          <p:cNvGrpSpPr/>
          <p:nvPr/>
        </p:nvGrpSpPr>
        <p:grpSpPr>
          <a:xfrm>
            <a:off x="2225433" y="3967515"/>
            <a:ext cx="8575455" cy="2714171"/>
            <a:chOff x="4656576" y="3429000"/>
            <a:chExt cx="8575455" cy="2714171"/>
          </a:xfrm>
        </p:grpSpPr>
        <p:grpSp>
          <p:nvGrpSpPr>
            <p:cNvPr id="1260" name="Group 1259">
              <a:extLst>
                <a:ext uri="{FF2B5EF4-FFF2-40B4-BE49-F238E27FC236}">
                  <a16:creationId xmlns:a16="http://schemas.microsoft.com/office/drawing/2014/main" id="{D44A528F-B769-861A-4DBE-AA53372FB51B}"/>
                </a:ext>
              </a:extLst>
            </p:cNvPr>
            <p:cNvGrpSpPr/>
            <p:nvPr/>
          </p:nvGrpSpPr>
          <p:grpSpPr>
            <a:xfrm>
              <a:off x="4678347" y="3429000"/>
              <a:ext cx="8553684" cy="457200"/>
              <a:chOff x="4090518" y="1833918"/>
              <a:chExt cx="8553684" cy="457200"/>
            </a:xfrm>
          </p:grpSpPr>
          <p:pic>
            <p:nvPicPr>
              <p:cNvPr id="1261" name="Picture 1260">
                <a:extLst>
                  <a:ext uri="{FF2B5EF4-FFF2-40B4-BE49-F238E27FC236}">
                    <a16:creationId xmlns:a16="http://schemas.microsoft.com/office/drawing/2014/main" id="{716AB1C6-0B06-9DDE-88AE-B23FC1C76B27}"/>
                  </a:ext>
                </a:extLst>
              </p:cNvPr>
              <p:cNvPicPr>
                <a:picLocks noChangeAspect="1"/>
              </p:cNvPicPr>
              <p:nvPr/>
            </p:nvPicPr>
            <p:blipFill>
              <a:blip r:embed="rId4"/>
              <a:stretch>
                <a:fillRect/>
              </a:stretch>
            </p:blipFill>
            <p:spPr>
              <a:xfrm>
                <a:off x="5805856" y="1833918"/>
                <a:ext cx="214153" cy="457200"/>
              </a:xfrm>
              <a:prstGeom prst="rect">
                <a:avLst/>
              </a:prstGeom>
            </p:spPr>
          </p:pic>
          <p:pic>
            <p:nvPicPr>
              <p:cNvPr id="1262" name="Picture 1261">
                <a:extLst>
                  <a:ext uri="{FF2B5EF4-FFF2-40B4-BE49-F238E27FC236}">
                    <a16:creationId xmlns:a16="http://schemas.microsoft.com/office/drawing/2014/main" id="{1252A1C3-482D-F60A-D7D8-F6974DD07DAA}"/>
                  </a:ext>
                </a:extLst>
              </p:cNvPr>
              <p:cNvPicPr>
                <a:picLocks noChangeAspect="1"/>
              </p:cNvPicPr>
              <p:nvPr/>
            </p:nvPicPr>
            <p:blipFill>
              <a:blip r:embed="rId4"/>
              <a:stretch>
                <a:fillRect/>
              </a:stretch>
            </p:blipFill>
            <p:spPr>
              <a:xfrm>
                <a:off x="6020009" y="1833918"/>
                <a:ext cx="214153" cy="457200"/>
              </a:xfrm>
              <a:prstGeom prst="rect">
                <a:avLst/>
              </a:prstGeom>
            </p:spPr>
          </p:pic>
          <p:pic>
            <p:nvPicPr>
              <p:cNvPr id="1263" name="Picture 1262">
                <a:extLst>
                  <a:ext uri="{FF2B5EF4-FFF2-40B4-BE49-F238E27FC236}">
                    <a16:creationId xmlns:a16="http://schemas.microsoft.com/office/drawing/2014/main" id="{C29FD15B-7A37-FF0D-456B-F84DACFCC6BB}"/>
                  </a:ext>
                </a:extLst>
              </p:cNvPr>
              <p:cNvPicPr>
                <a:picLocks noChangeAspect="1"/>
              </p:cNvPicPr>
              <p:nvPr/>
            </p:nvPicPr>
            <p:blipFill>
              <a:blip r:embed="rId4"/>
              <a:stretch>
                <a:fillRect/>
              </a:stretch>
            </p:blipFill>
            <p:spPr>
              <a:xfrm>
                <a:off x="6234162" y="1833918"/>
                <a:ext cx="214153" cy="457200"/>
              </a:xfrm>
              <a:prstGeom prst="rect">
                <a:avLst/>
              </a:prstGeom>
            </p:spPr>
          </p:pic>
          <p:pic>
            <p:nvPicPr>
              <p:cNvPr id="1264" name="Picture 1263">
                <a:extLst>
                  <a:ext uri="{FF2B5EF4-FFF2-40B4-BE49-F238E27FC236}">
                    <a16:creationId xmlns:a16="http://schemas.microsoft.com/office/drawing/2014/main" id="{C5E80E8F-AA7C-2263-8CDF-FDA3860E3177}"/>
                  </a:ext>
                </a:extLst>
              </p:cNvPr>
              <p:cNvPicPr>
                <a:picLocks noChangeAspect="1"/>
              </p:cNvPicPr>
              <p:nvPr/>
            </p:nvPicPr>
            <p:blipFill>
              <a:blip r:embed="rId4"/>
              <a:stretch>
                <a:fillRect/>
              </a:stretch>
            </p:blipFill>
            <p:spPr>
              <a:xfrm>
                <a:off x="6448315" y="1833918"/>
                <a:ext cx="214153" cy="457200"/>
              </a:xfrm>
              <a:prstGeom prst="rect">
                <a:avLst/>
              </a:prstGeom>
            </p:spPr>
          </p:pic>
          <p:pic>
            <p:nvPicPr>
              <p:cNvPr id="1265" name="Picture 1264">
                <a:extLst>
                  <a:ext uri="{FF2B5EF4-FFF2-40B4-BE49-F238E27FC236}">
                    <a16:creationId xmlns:a16="http://schemas.microsoft.com/office/drawing/2014/main" id="{00132CD4-7338-7FE3-3F97-F7013D6966C0}"/>
                  </a:ext>
                </a:extLst>
              </p:cNvPr>
              <p:cNvPicPr>
                <a:picLocks noChangeAspect="1"/>
              </p:cNvPicPr>
              <p:nvPr/>
            </p:nvPicPr>
            <p:blipFill>
              <a:blip r:embed="rId4"/>
              <a:stretch>
                <a:fillRect/>
              </a:stretch>
            </p:blipFill>
            <p:spPr>
              <a:xfrm>
                <a:off x="6660123" y="1833918"/>
                <a:ext cx="214153" cy="457200"/>
              </a:xfrm>
              <a:prstGeom prst="rect">
                <a:avLst/>
              </a:prstGeom>
            </p:spPr>
          </p:pic>
          <p:pic>
            <p:nvPicPr>
              <p:cNvPr id="1266" name="Picture 1265">
                <a:extLst>
                  <a:ext uri="{FF2B5EF4-FFF2-40B4-BE49-F238E27FC236}">
                    <a16:creationId xmlns:a16="http://schemas.microsoft.com/office/drawing/2014/main" id="{A263DC0B-683E-B014-DBF7-2747FAA35183}"/>
                  </a:ext>
                </a:extLst>
              </p:cNvPr>
              <p:cNvPicPr>
                <a:picLocks noChangeAspect="1"/>
              </p:cNvPicPr>
              <p:nvPr/>
            </p:nvPicPr>
            <p:blipFill>
              <a:blip r:embed="rId4"/>
              <a:stretch>
                <a:fillRect/>
              </a:stretch>
            </p:blipFill>
            <p:spPr>
              <a:xfrm>
                <a:off x="6874276" y="1833918"/>
                <a:ext cx="214153" cy="457200"/>
              </a:xfrm>
              <a:prstGeom prst="rect">
                <a:avLst/>
              </a:prstGeom>
            </p:spPr>
          </p:pic>
          <p:pic>
            <p:nvPicPr>
              <p:cNvPr id="1267" name="Picture 1266">
                <a:extLst>
                  <a:ext uri="{FF2B5EF4-FFF2-40B4-BE49-F238E27FC236}">
                    <a16:creationId xmlns:a16="http://schemas.microsoft.com/office/drawing/2014/main" id="{4F4D392D-FC52-16BC-1EB6-D8E9819D20BD}"/>
                  </a:ext>
                </a:extLst>
              </p:cNvPr>
              <p:cNvPicPr>
                <a:picLocks noChangeAspect="1"/>
              </p:cNvPicPr>
              <p:nvPr/>
            </p:nvPicPr>
            <p:blipFill>
              <a:blip r:embed="rId4"/>
              <a:stretch>
                <a:fillRect/>
              </a:stretch>
            </p:blipFill>
            <p:spPr>
              <a:xfrm>
                <a:off x="7088429" y="1833918"/>
                <a:ext cx="214153" cy="457200"/>
              </a:xfrm>
              <a:prstGeom prst="rect">
                <a:avLst/>
              </a:prstGeom>
            </p:spPr>
          </p:pic>
          <p:pic>
            <p:nvPicPr>
              <p:cNvPr id="1268" name="Picture 1267">
                <a:extLst>
                  <a:ext uri="{FF2B5EF4-FFF2-40B4-BE49-F238E27FC236}">
                    <a16:creationId xmlns:a16="http://schemas.microsoft.com/office/drawing/2014/main" id="{704A8A8A-59A8-D5DB-6C71-A370A2DC7400}"/>
                  </a:ext>
                </a:extLst>
              </p:cNvPr>
              <p:cNvPicPr>
                <a:picLocks noChangeAspect="1"/>
              </p:cNvPicPr>
              <p:nvPr/>
            </p:nvPicPr>
            <p:blipFill>
              <a:blip r:embed="rId4"/>
              <a:stretch>
                <a:fillRect/>
              </a:stretch>
            </p:blipFill>
            <p:spPr>
              <a:xfrm>
                <a:off x="7302582" y="1833918"/>
                <a:ext cx="214153" cy="457200"/>
              </a:xfrm>
              <a:prstGeom prst="rect">
                <a:avLst/>
              </a:prstGeom>
            </p:spPr>
          </p:pic>
          <p:pic>
            <p:nvPicPr>
              <p:cNvPr id="1269" name="Picture 1268">
                <a:extLst>
                  <a:ext uri="{FF2B5EF4-FFF2-40B4-BE49-F238E27FC236}">
                    <a16:creationId xmlns:a16="http://schemas.microsoft.com/office/drawing/2014/main" id="{8B8FC48D-03AD-5A86-A972-4D03EC9A19ED}"/>
                  </a:ext>
                </a:extLst>
              </p:cNvPr>
              <p:cNvPicPr>
                <a:picLocks noChangeAspect="1"/>
              </p:cNvPicPr>
              <p:nvPr/>
            </p:nvPicPr>
            <p:blipFill>
              <a:blip r:embed="rId4"/>
              <a:stretch>
                <a:fillRect/>
              </a:stretch>
            </p:blipFill>
            <p:spPr>
              <a:xfrm>
                <a:off x="7512507" y="1833918"/>
                <a:ext cx="214153" cy="457200"/>
              </a:xfrm>
              <a:prstGeom prst="rect">
                <a:avLst/>
              </a:prstGeom>
            </p:spPr>
          </p:pic>
          <p:pic>
            <p:nvPicPr>
              <p:cNvPr id="1270" name="Picture 1269">
                <a:extLst>
                  <a:ext uri="{FF2B5EF4-FFF2-40B4-BE49-F238E27FC236}">
                    <a16:creationId xmlns:a16="http://schemas.microsoft.com/office/drawing/2014/main" id="{72B7B115-D497-5EA7-60AB-F2DE4F394A99}"/>
                  </a:ext>
                </a:extLst>
              </p:cNvPr>
              <p:cNvPicPr>
                <a:picLocks noChangeAspect="1"/>
              </p:cNvPicPr>
              <p:nvPr/>
            </p:nvPicPr>
            <p:blipFill>
              <a:blip r:embed="rId4"/>
              <a:stretch>
                <a:fillRect/>
              </a:stretch>
            </p:blipFill>
            <p:spPr>
              <a:xfrm>
                <a:off x="7726660" y="1833918"/>
                <a:ext cx="214153" cy="457200"/>
              </a:xfrm>
              <a:prstGeom prst="rect">
                <a:avLst/>
              </a:prstGeom>
            </p:spPr>
          </p:pic>
          <p:pic>
            <p:nvPicPr>
              <p:cNvPr id="1271" name="Picture 1270">
                <a:extLst>
                  <a:ext uri="{FF2B5EF4-FFF2-40B4-BE49-F238E27FC236}">
                    <a16:creationId xmlns:a16="http://schemas.microsoft.com/office/drawing/2014/main" id="{C4ACF254-4681-73E7-CFDE-836207CC13AD}"/>
                  </a:ext>
                </a:extLst>
              </p:cNvPr>
              <p:cNvPicPr>
                <a:picLocks noChangeAspect="1"/>
              </p:cNvPicPr>
              <p:nvPr/>
            </p:nvPicPr>
            <p:blipFill>
              <a:blip r:embed="rId4"/>
              <a:stretch>
                <a:fillRect/>
              </a:stretch>
            </p:blipFill>
            <p:spPr>
              <a:xfrm>
                <a:off x="7940813" y="1833918"/>
                <a:ext cx="214153" cy="457200"/>
              </a:xfrm>
              <a:prstGeom prst="rect">
                <a:avLst/>
              </a:prstGeom>
            </p:spPr>
          </p:pic>
          <p:pic>
            <p:nvPicPr>
              <p:cNvPr id="1272" name="Picture 1271">
                <a:extLst>
                  <a:ext uri="{FF2B5EF4-FFF2-40B4-BE49-F238E27FC236}">
                    <a16:creationId xmlns:a16="http://schemas.microsoft.com/office/drawing/2014/main" id="{077BBACE-89D7-C84D-71EA-016AAAA85033}"/>
                  </a:ext>
                </a:extLst>
              </p:cNvPr>
              <p:cNvPicPr>
                <a:picLocks noChangeAspect="1"/>
              </p:cNvPicPr>
              <p:nvPr/>
            </p:nvPicPr>
            <p:blipFill>
              <a:blip r:embed="rId4"/>
              <a:stretch>
                <a:fillRect/>
              </a:stretch>
            </p:blipFill>
            <p:spPr>
              <a:xfrm>
                <a:off x="8154966" y="1833918"/>
                <a:ext cx="214153" cy="457200"/>
              </a:xfrm>
              <a:prstGeom prst="rect">
                <a:avLst/>
              </a:prstGeom>
            </p:spPr>
          </p:pic>
          <p:pic>
            <p:nvPicPr>
              <p:cNvPr id="1273" name="Picture 1272">
                <a:extLst>
                  <a:ext uri="{FF2B5EF4-FFF2-40B4-BE49-F238E27FC236}">
                    <a16:creationId xmlns:a16="http://schemas.microsoft.com/office/drawing/2014/main" id="{0F74759F-861F-5A4E-2842-C1486728A081}"/>
                  </a:ext>
                </a:extLst>
              </p:cNvPr>
              <p:cNvPicPr>
                <a:picLocks noChangeAspect="1"/>
              </p:cNvPicPr>
              <p:nvPr/>
            </p:nvPicPr>
            <p:blipFill>
              <a:blip r:embed="rId4"/>
              <a:stretch>
                <a:fillRect/>
              </a:stretch>
            </p:blipFill>
            <p:spPr>
              <a:xfrm>
                <a:off x="8366774" y="1833918"/>
                <a:ext cx="214153" cy="457200"/>
              </a:xfrm>
              <a:prstGeom prst="rect">
                <a:avLst/>
              </a:prstGeom>
            </p:spPr>
          </p:pic>
          <p:pic>
            <p:nvPicPr>
              <p:cNvPr id="1274" name="Picture 1273">
                <a:extLst>
                  <a:ext uri="{FF2B5EF4-FFF2-40B4-BE49-F238E27FC236}">
                    <a16:creationId xmlns:a16="http://schemas.microsoft.com/office/drawing/2014/main" id="{5E1AE062-1227-2A48-3F42-FDFEEEA906F3}"/>
                  </a:ext>
                </a:extLst>
              </p:cNvPr>
              <p:cNvPicPr>
                <a:picLocks noChangeAspect="1"/>
              </p:cNvPicPr>
              <p:nvPr/>
            </p:nvPicPr>
            <p:blipFill>
              <a:blip r:embed="rId4"/>
              <a:stretch>
                <a:fillRect/>
              </a:stretch>
            </p:blipFill>
            <p:spPr>
              <a:xfrm>
                <a:off x="8580927" y="1833918"/>
                <a:ext cx="214153" cy="457200"/>
              </a:xfrm>
              <a:prstGeom prst="rect">
                <a:avLst/>
              </a:prstGeom>
            </p:spPr>
          </p:pic>
          <p:pic>
            <p:nvPicPr>
              <p:cNvPr id="1275" name="Picture 1274">
                <a:extLst>
                  <a:ext uri="{FF2B5EF4-FFF2-40B4-BE49-F238E27FC236}">
                    <a16:creationId xmlns:a16="http://schemas.microsoft.com/office/drawing/2014/main" id="{A08EA589-CA4E-E11B-E961-8A532A128437}"/>
                  </a:ext>
                </a:extLst>
              </p:cNvPr>
              <p:cNvPicPr>
                <a:picLocks noChangeAspect="1"/>
              </p:cNvPicPr>
              <p:nvPr/>
            </p:nvPicPr>
            <p:blipFill>
              <a:blip r:embed="rId4"/>
              <a:stretch>
                <a:fillRect/>
              </a:stretch>
            </p:blipFill>
            <p:spPr>
              <a:xfrm>
                <a:off x="8795080" y="1833918"/>
                <a:ext cx="214153" cy="457200"/>
              </a:xfrm>
              <a:prstGeom prst="rect">
                <a:avLst/>
              </a:prstGeom>
            </p:spPr>
          </p:pic>
          <p:pic>
            <p:nvPicPr>
              <p:cNvPr id="1276" name="Picture 1275">
                <a:extLst>
                  <a:ext uri="{FF2B5EF4-FFF2-40B4-BE49-F238E27FC236}">
                    <a16:creationId xmlns:a16="http://schemas.microsoft.com/office/drawing/2014/main" id="{463EE280-7E7C-20B3-0BD6-4C37F5DDFD61}"/>
                  </a:ext>
                </a:extLst>
              </p:cNvPr>
              <p:cNvPicPr>
                <a:picLocks noChangeAspect="1"/>
              </p:cNvPicPr>
              <p:nvPr/>
            </p:nvPicPr>
            <p:blipFill>
              <a:blip r:embed="rId4"/>
              <a:stretch>
                <a:fillRect/>
              </a:stretch>
            </p:blipFill>
            <p:spPr>
              <a:xfrm>
                <a:off x="9009233" y="1833918"/>
                <a:ext cx="214153" cy="457200"/>
              </a:xfrm>
              <a:prstGeom prst="rect">
                <a:avLst/>
              </a:prstGeom>
            </p:spPr>
          </p:pic>
          <p:pic>
            <p:nvPicPr>
              <p:cNvPr id="1277" name="Picture 1276">
                <a:extLst>
                  <a:ext uri="{FF2B5EF4-FFF2-40B4-BE49-F238E27FC236}">
                    <a16:creationId xmlns:a16="http://schemas.microsoft.com/office/drawing/2014/main" id="{F1026599-AFFE-3C77-2C8F-E6493FC29B85}"/>
                  </a:ext>
                </a:extLst>
              </p:cNvPr>
              <p:cNvPicPr>
                <a:picLocks noChangeAspect="1"/>
              </p:cNvPicPr>
              <p:nvPr/>
            </p:nvPicPr>
            <p:blipFill>
              <a:blip r:embed="rId4"/>
              <a:stretch>
                <a:fillRect/>
              </a:stretch>
            </p:blipFill>
            <p:spPr>
              <a:xfrm>
                <a:off x="9222444" y="1833918"/>
                <a:ext cx="214153" cy="457200"/>
              </a:xfrm>
              <a:prstGeom prst="rect">
                <a:avLst/>
              </a:prstGeom>
            </p:spPr>
          </p:pic>
          <p:pic>
            <p:nvPicPr>
              <p:cNvPr id="1278" name="Picture 1277">
                <a:extLst>
                  <a:ext uri="{FF2B5EF4-FFF2-40B4-BE49-F238E27FC236}">
                    <a16:creationId xmlns:a16="http://schemas.microsoft.com/office/drawing/2014/main" id="{EA82F5F9-867D-686D-5E4A-C959DF0CD54E}"/>
                  </a:ext>
                </a:extLst>
              </p:cNvPr>
              <p:cNvPicPr>
                <a:picLocks noChangeAspect="1"/>
              </p:cNvPicPr>
              <p:nvPr/>
            </p:nvPicPr>
            <p:blipFill>
              <a:blip r:embed="rId4"/>
              <a:stretch>
                <a:fillRect/>
              </a:stretch>
            </p:blipFill>
            <p:spPr>
              <a:xfrm>
                <a:off x="9436597" y="1833918"/>
                <a:ext cx="214153" cy="457200"/>
              </a:xfrm>
              <a:prstGeom prst="rect">
                <a:avLst/>
              </a:prstGeom>
            </p:spPr>
          </p:pic>
          <p:pic>
            <p:nvPicPr>
              <p:cNvPr id="1279" name="Picture 1278">
                <a:extLst>
                  <a:ext uri="{FF2B5EF4-FFF2-40B4-BE49-F238E27FC236}">
                    <a16:creationId xmlns:a16="http://schemas.microsoft.com/office/drawing/2014/main" id="{E250E653-420F-58F8-5482-6A2E51B98E7C}"/>
                  </a:ext>
                </a:extLst>
              </p:cNvPr>
              <p:cNvPicPr>
                <a:picLocks noChangeAspect="1"/>
              </p:cNvPicPr>
              <p:nvPr/>
            </p:nvPicPr>
            <p:blipFill>
              <a:blip r:embed="rId4"/>
              <a:stretch>
                <a:fillRect/>
              </a:stretch>
            </p:blipFill>
            <p:spPr>
              <a:xfrm>
                <a:off x="9650750" y="1833918"/>
                <a:ext cx="214153" cy="457200"/>
              </a:xfrm>
              <a:prstGeom prst="rect">
                <a:avLst/>
              </a:prstGeom>
            </p:spPr>
          </p:pic>
          <p:pic>
            <p:nvPicPr>
              <p:cNvPr id="1280" name="Picture 1279">
                <a:extLst>
                  <a:ext uri="{FF2B5EF4-FFF2-40B4-BE49-F238E27FC236}">
                    <a16:creationId xmlns:a16="http://schemas.microsoft.com/office/drawing/2014/main" id="{1ECA68AA-7E00-4A5F-5064-E82555883B68}"/>
                  </a:ext>
                </a:extLst>
              </p:cNvPr>
              <p:cNvPicPr>
                <a:picLocks noChangeAspect="1"/>
              </p:cNvPicPr>
              <p:nvPr/>
            </p:nvPicPr>
            <p:blipFill>
              <a:blip r:embed="rId4"/>
              <a:stretch>
                <a:fillRect/>
              </a:stretch>
            </p:blipFill>
            <p:spPr>
              <a:xfrm>
                <a:off x="9864903" y="1833918"/>
                <a:ext cx="214153" cy="457200"/>
              </a:xfrm>
              <a:prstGeom prst="rect">
                <a:avLst/>
              </a:prstGeom>
            </p:spPr>
          </p:pic>
          <p:pic>
            <p:nvPicPr>
              <p:cNvPr id="1281" name="Picture 1280">
                <a:extLst>
                  <a:ext uri="{FF2B5EF4-FFF2-40B4-BE49-F238E27FC236}">
                    <a16:creationId xmlns:a16="http://schemas.microsoft.com/office/drawing/2014/main" id="{A70C862B-5665-9C29-AC8A-D033A35B433C}"/>
                  </a:ext>
                </a:extLst>
              </p:cNvPr>
              <p:cNvPicPr>
                <a:picLocks noChangeAspect="1"/>
              </p:cNvPicPr>
              <p:nvPr/>
            </p:nvPicPr>
            <p:blipFill>
              <a:blip r:embed="rId4"/>
              <a:stretch>
                <a:fillRect/>
              </a:stretch>
            </p:blipFill>
            <p:spPr>
              <a:xfrm>
                <a:off x="10076711" y="1833918"/>
                <a:ext cx="214153" cy="457200"/>
              </a:xfrm>
              <a:prstGeom prst="rect">
                <a:avLst/>
              </a:prstGeom>
            </p:spPr>
          </p:pic>
          <p:pic>
            <p:nvPicPr>
              <p:cNvPr id="1282" name="Picture 1281">
                <a:extLst>
                  <a:ext uri="{FF2B5EF4-FFF2-40B4-BE49-F238E27FC236}">
                    <a16:creationId xmlns:a16="http://schemas.microsoft.com/office/drawing/2014/main" id="{27099D18-EF3B-9A06-78BB-A6D7464022A9}"/>
                  </a:ext>
                </a:extLst>
              </p:cNvPr>
              <p:cNvPicPr>
                <a:picLocks noChangeAspect="1"/>
              </p:cNvPicPr>
              <p:nvPr/>
            </p:nvPicPr>
            <p:blipFill>
              <a:blip r:embed="rId4"/>
              <a:stretch>
                <a:fillRect/>
              </a:stretch>
            </p:blipFill>
            <p:spPr>
              <a:xfrm>
                <a:off x="10290864" y="1833918"/>
                <a:ext cx="214153" cy="457200"/>
              </a:xfrm>
              <a:prstGeom prst="rect">
                <a:avLst/>
              </a:prstGeom>
            </p:spPr>
          </p:pic>
          <p:pic>
            <p:nvPicPr>
              <p:cNvPr id="1283" name="Picture 1282">
                <a:extLst>
                  <a:ext uri="{FF2B5EF4-FFF2-40B4-BE49-F238E27FC236}">
                    <a16:creationId xmlns:a16="http://schemas.microsoft.com/office/drawing/2014/main" id="{613422E6-0729-AE79-03CE-817D4B063D19}"/>
                  </a:ext>
                </a:extLst>
              </p:cNvPr>
              <p:cNvPicPr>
                <a:picLocks noChangeAspect="1"/>
              </p:cNvPicPr>
              <p:nvPr/>
            </p:nvPicPr>
            <p:blipFill>
              <a:blip r:embed="rId4"/>
              <a:stretch>
                <a:fillRect/>
              </a:stretch>
            </p:blipFill>
            <p:spPr>
              <a:xfrm>
                <a:off x="10505017" y="1833918"/>
                <a:ext cx="214153" cy="457200"/>
              </a:xfrm>
              <a:prstGeom prst="rect">
                <a:avLst/>
              </a:prstGeom>
            </p:spPr>
          </p:pic>
          <p:pic>
            <p:nvPicPr>
              <p:cNvPr id="1284" name="Picture 1283">
                <a:extLst>
                  <a:ext uri="{FF2B5EF4-FFF2-40B4-BE49-F238E27FC236}">
                    <a16:creationId xmlns:a16="http://schemas.microsoft.com/office/drawing/2014/main" id="{E56B576A-975D-0E2E-002D-F6470D741938}"/>
                  </a:ext>
                </a:extLst>
              </p:cNvPr>
              <p:cNvPicPr>
                <a:picLocks noChangeAspect="1"/>
              </p:cNvPicPr>
              <p:nvPr/>
            </p:nvPicPr>
            <p:blipFill>
              <a:blip r:embed="rId4"/>
              <a:stretch>
                <a:fillRect/>
              </a:stretch>
            </p:blipFill>
            <p:spPr>
              <a:xfrm>
                <a:off x="10719170" y="1833918"/>
                <a:ext cx="214153" cy="457200"/>
              </a:xfrm>
              <a:prstGeom prst="rect">
                <a:avLst/>
              </a:prstGeom>
            </p:spPr>
          </p:pic>
          <p:pic>
            <p:nvPicPr>
              <p:cNvPr id="1285" name="Picture 1284">
                <a:extLst>
                  <a:ext uri="{FF2B5EF4-FFF2-40B4-BE49-F238E27FC236}">
                    <a16:creationId xmlns:a16="http://schemas.microsoft.com/office/drawing/2014/main" id="{BA521DD8-4E56-E00A-E4D8-E7AD6BB8DE68}"/>
                  </a:ext>
                </a:extLst>
              </p:cNvPr>
              <p:cNvPicPr>
                <a:picLocks noChangeAspect="1"/>
              </p:cNvPicPr>
              <p:nvPr/>
            </p:nvPicPr>
            <p:blipFill>
              <a:blip r:embed="rId4"/>
              <a:stretch>
                <a:fillRect/>
              </a:stretch>
            </p:blipFill>
            <p:spPr>
              <a:xfrm>
                <a:off x="4090518" y="1833918"/>
                <a:ext cx="214153" cy="457200"/>
              </a:xfrm>
              <a:prstGeom prst="rect">
                <a:avLst/>
              </a:prstGeom>
            </p:spPr>
          </p:pic>
          <p:pic>
            <p:nvPicPr>
              <p:cNvPr id="1286" name="Picture 1285">
                <a:extLst>
                  <a:ext uri="{FF2B5EF4-FFF2-40B4-BE49-F238E27FC236}">
                    <a16:creationId xmlns:a16="http://schemas.microsoft.com/office/drawing/2014/main" id="{A3898D07-F7CA-0A40-39FA-3E60948DCDE2}"/>
                  </a:ext>
                </a:extLst>
              </p:cNvPr>
              <p:cNvPicPr>
                <a:picLocks noChangeAspect="1"/>
              </p:cNvPicPr>
              <p:nvPr/>
            </p:nvPicPr>
            <p:blipFill>
              <a:blip r:embed="rId4"/>
              <a:stretch>
                <a:fillRect/>
              </a:stretch>
            </p:blipFill>
            <p:spPr>
              <a:xfrm>
                <a:off x="4304671" y="1833918"/>
                <a:ext cx="214153" cy="457200"/>
              </a:xfrm>
              <a:prstGeom prst="rect">
                <a:avLst/>
              </a:prstGeom>
            </p:spPr>
          </p:pic>
          <p:pic>
            <p:nvPicPr>
              <p:cNvPr id="1287" name="Picture 1286">
                <a:extLst>
                  <a:ext uri="{FF2B5EF4-FFF2-40B4-BE49-F238E27FC236}">
                    <a16:creationId xmlns:a16="http://schemas.microsoft.com/office/drawing/2014/main" id="{4703800E-EA79-4062-0136-8761DA5D25A0}"/>
                  </a:ext>
                </a:extLst>
              </p:cNvPr>
              <p:cNvPicPr>
                <a:picLocks noChangeAspect="1"/>
              </p:cNvPicPr>
              <p:nvPr/>
            </p:nvPicPr>
            <p:blipFill>
              <a:blip r:embed="rId4"/>
              <a:stretch>
                <a:fillRect/>
              </a:stretch>
            </p:blipFill>
            <p:spPr>
              <a:xfrm>
                <a:off x="4518824" y="1833918"/>
                <a:ext cx="214153" cy="457200"/>
              </a:xfrm>
              <a:prstGeom prst="rect">
                <a:avLst/>
              </a:prstGeom>
            </p:spPr>
          </p:pic>
          <p:pic>
            <p:nvPicPr>
              <p:cNvPr id="1288" name="Picture 1287">
                <a:extLst>
                  <a:ext uri="{FF2B5EF4-FFF2-40B4-BE49-F238E27FC236}">
                    <a16:creationId xmlns:a16="http://schemas.microsoft.com/office/drawing/2014/main" id="{85465EAC-B2ED-DA33-765E-D3B111C36451}"/>
                  </a:ext>
                </a:extLst>
              </p:cNvPr>
              <p:cNvPicPr>
                <a:picLocks noChangeAspect="1"/>
              </p:cNvPicPr>
              <p:nvPr/>
            </p:nvPicPr>
            <p:blipFill>
              <a:blip r:embed="rId4"/>
              <a:stretch>
                <a:fillRect/>
              </a:stretch>
            </p:blipFill>
            <p:spPr>
              <a:xfrm>
                <a:off x="4732977" y="1833918"/>
                <a:ext cx="214153" cy="457200"/>
              </a:xfrm>
              <a:prstGeom prst="rect">
                <a:avLst/>
              </a:prstGeom>
            </p:spPr>
          </p:pic>
          <p:pic>
            <p:nvPicPr>
              <p:cNvPr id="1289" name="Picture 1288">
                <a:extLst>
                  <a:ext uri="{FF2B5EF4-FFF2-40B4-BE49-F238E27FC236}">
                    <a16:creationId xmlns:a16="http://schemas.microsoft.com/office/drawing/2014/main" id="{C4D814B7-6914-73B0-538D-3D2FEC6986EA}"/>
                  </a:ext>
                </a:extLst>
              </p:cNvPr>
              <p:cNvPicPr>
                <a:picLocks noChangeAspect="1"/>
              </p:cNvPicPr>
              <p:nvPr/>
            </p:nvPicPr>
            <p:blipFill>
              <a:blip r:embed="rId4"/>
              <a:stretch>
                <a:fillRect/>
              </a:stretch>
            </p:blipFill>
            <p:spPr>
              <a:xfrm>
                <a:off x="4944785" y="1833918"/>
                <a:ext cx="214153" cy="457200"/>
              </a:xfrm>
              <a:prstGeom prst="rect">
                <a:avLst/>
              </a:prstGeom>
            </p:spPr>
          </p:pic>
          <p:pic>
            <p:nvPicPr>
              <p:cNvPr id="1290" name="Picture 1289">
                <a:extLst>
                  <a:ext uri="{FF2B5EF4-FFF2-40B4-BE49-F238E27FC236}">
                    <a16:creationId xmlns:a16="http://schemas.microsoft.com/office/drawing/2014/main" id="{2273337F-ADAB-BF8D-D931-A8CC9BD78A0F}"/>
                  </a:ext>
                </a:extLst>
              </p:cNvPr>
              <p:cNvPicPr>
                <a:picLocks noChangeAspect="1"/>
              </p:cNvPicPr>
              <p:nvPr/>
            </p:nvPicPr>
            <p:blipFill>
              <a:blip r:embed="rId4"/>
              <a:stretch>
                <a:fillRect/>
              </a:stretch>
            </p:blipFill>
            <p:spPr>
              <a:xfrm>
                <a:off x="5158938" y="1833918"/>
                <a:ext cx="214153" cy="457200"/>
              </a:xfrm>
              <a:prstGeom prst="rect">
                <a:avLst/>
              </a:prstGeom>
            </p:spPr>
          </p:pic>
          <p:pic>
            <p:nvPicPr>
              <p:cNvPr id="1291" name="Picture 1290">
                <a:extLst>
                  <a:ext uri="{FF2B5EF4-FFF2-40B4-BE49-F238E27FC236}">
                    <a16:creationId xmlns:a16="http://schemas.microsoft.com/office/drawing/2014/main" id="{2265559E-4421-FD81-4E0B-090D82A77723}"/>
                  </a:ext>
                </a:extLst>
              </p:cNvPr>
              <p:cNvPicPr>
                <a:picLocks noChangeAspect="1"/>
              </p:cNvPicPr>
              <p:nvPr/>
            </p:nvPicPr>
            <p:blipFill>
              <a:blip r:embed="rId4"/>
              <a:stretch>
                <a:fillRect/>
              </a:stretch>
            </p:blipFill>
            <p:spPr>
              <a:xfrm>
                <a:off x="5373091" y="1833918"/>
                <a:ext cx="214153" cy="457200"/>
              </a:xfrm>
              <a:prstGeom prst="rect">
                <a:avLst/>
              </a:prstGeom>
            </p:spPr>
          </p:pic>
          <p:pic>
            <p:nvPicPr>
              <p:cNvPr id="1292" name="Picture 1291">
                <a:extLst>
                  <a:ext uri="{FF2B5EF4-FFF2-40B4-BE49-F238E27FC236}">
                    <a16:creationId xmlns:a16="http://schemas.microsoft.com/office/drawing/2014/main" id="{278C116C-41A2-0213-40C3-761F566F5FD2}"/>
                  </a:ext>
                </a:extLst>
              </p:cNvPr>
              <p:cNvPicPr>
                <a:picLocks noChangeAspect="1"/>
              </p:cNvPicPr>
              <p:nvPr/>
            </p:nvPicPr>
            <p:blipFill>
              <a:blip r:embed="rId4"/>
              <a:stretch>
                <a:fillRect/>
              </a:stretch>
            </p:blipFill>
            <p:spPr>
              <a:xfrm>
                <a:off x="5587244" y="1833918"/>
                <a:ext cx="214153" cy="457200"/>
              </a:xfrm>
              <a:prstGeom prst="rect">
                <a:avLst/>
              </a:prstGeom>
            </p:spPr>
          </p:pic>
          <p:pic>
            <p:nvPicPr>
              <p:cNvPr id="1293" name="Picture 1292">
                <a:extLst>
                  <a:ext uri="{FF2B5EF4-FFF2-40B4-BE49-F238E27FC236}">
                    <a16:creationId xmlns:a16="http://schemas.microsoft.com/office/drawing/2014/main" id="{C139EC6B-1C61-570C-C2C4-9BA3D7BBA42E}"/>
                  </a:ext>
                </a:extLst>
              </p:cNvPr>
              <p:cNvPicPr>
                <a:picLocks noChangeAspect="1"/>
              </p:cNvPicPr>
              <p:nvPr/>
            </p:nvPicPr>
            <p:blipFill>
              <a:blip r:embed="rId4"/>
              <a:stretch>
                <a:fillRect/>
              </a:stretch>
            </p:blipFill>
            <p:spPr>
              <a:xfrm>
                <a:off x="10933323" y="1833918"/>
                <a:ext cx="214153" cy="457200"/>
              </a:xfrm>
              <a:prstGeom prst="rect">
                <a:avLst/>
              </a:prstGeom>
            </p:spPr>
          </p:pic>
          <p:pic>
            <p:nvPicPr>
              <p:cNvPr id="1294" name="Picture 1293">
                <a:extLst>
                  <a:ext uri="{FF2B5EF4-FFF2-40B4-BE49-F238E27FC236}">
                    <a16:creationId xmlns:a16="http://schemas.microsoft.com/office/drawing/2014/main" id="{6269B255-8ADF-FB24-A1FD-D4772E5AB556}"/>
                  </a:ext>
                </a:extLst>
              </p:cNvPr>
              <p:cNvPicPr>
                <a:picLocks noChangeAspect="1"/>
              </p:cNvPicPr>
              <p:nvPr/>
            </p:nvPicPr>
            <p:blipFill>
              <a:blip r:embed="rId4"/>
              <a:stretch>
                <a:fillRect/>
              </a:stretch>
            </p:blipFill>
            <p:spPr>
              <a:xfrm>
                <a:off x="11147476" y="1833918"/>
                <a:ext cx="214153" cy="457200"/>
              </a:xfrm>
              <a:prstGeom prst="rect">
                <a:avLst/>
              </a:prstGeom>
            </p:spPr>
          </p:pic>
          <p:pic>
            <p:nvPicPr>
              <p:cNvPr id="1295" name="Picture 1294">
                <a:extLst>
                  <a:ext uri="{FF2B5EF4-FFF2-40B4-BE49-F238E27FC236}">
                    <a16:creationId xmlns:a16="http://schemas.microsoft.com/office/drawing/2014/main" id="{70F4B13C-3DA5-A96E-D95A-C4A54E64EA69}"/>
                  </a:ext>
                </a:extLst>
              </p:cNvPr>
              <p:cNvPicPr>
                <a:picLocks noChangeAspect="1"/>
              </p:cNvPicPr>
              <p:nvPr/>
            </p:nvPicPr>
            <p:blipFill>
              <a:blip r:embed="rId4"/>
              <a:stretch>
                <a:fillRect/>
              </a:stretch>
            </p:blipFill>
            <p:spPr>
              <a:xfrm>
                <a:off x="11361629" y="1833918"/>
                <a:ext cx="214153" cy="457200"/>
              </a:xfrm>
              <a:prstGeom prst="rect">
                <a:avLst/>
              </a:prstGeom>
            </p:spPr>
          </p:pic>
          <p:pic>
            <p:nvPicPr>
              <p:cNvPr id="1296" name="Picture 1295">
                <a:extLst>
                  <a:ext uri="{FF2B5EF4-FFF2-40B4-BE49-F238E27FC236}">
                    <a16:creationId xmlns:a16="http://schemas.microsoft.com/office/drawing/2014/main" id="{39E9BCAE-4CBB-807C-D7C1-C6E3E8A67B6B}"/>
                  </a:ext>
                </a:extLst>
              </p:cNvPr>
              <p:cNvPicPr>
                <a:picLocks noChangeAspect="1"/>
              </p:cNvPicPr>
              <p:nvPr/>
            </p:nvPicPr>
            <p:blipFill>
              <a:blip r:embed="rId4"/>
              <a:stretch>
                <a:fillRect/>
              </a:stretch>
            </p:blipFill>
            <p:spPr>
              <a:xfrm>
                <a:off x="11575782" y="1833918"/>
                <a:ext cx="214153" cy="457200"/>
              </a:xfrm>
              <a:prstGeom prst="rect">
                <a:avLst/>
              </a:prstGeom>
            </p:spPr>
          </p:pic>
          <p:pic>
            <p:nvPicPr>
              <p:cNvPr id="1297" name="Picture 1296">
                <a:extLst>
                  <a:ext uri="{FF2B5EF4-FFF2-40B4-BE49-F238E27FC236}">
                    <a16:creationId xmlns:a16="http://schemas.microsoft.com/office/drawing/2014/main" id="{D5FB752C-66A9-8ADA-65BE-FE78262514A5}"/>
                  </a:ext>
                </a:extLst>
              </p:cNvPr>
              <p:cNvPicPr>
                <a:picLocks noChangeAspect="1"/>
              </p:cNvPicPr>
              <p:nvPr/>
            </p:nvPicPr>
            <p:blipFill>
              <a:blip r:embed="rId4"/>
              <a:stretch>
                <a:fillRect/>
              </a:stretch>
            </p:blipFill>
            <p:spPr>
              <a:xfrm>
                <a:off x="11787590" y="1833918"/>
                <a:ext cx="214153" cy="457200"/>
              </a:xfrm>
              <a:prstGeom prst="rect">
                <a:avLst/>
              </a:prstGeom>
            </p:spPr>
          </p:pic>
          <p:pic>
            <p:nvPicPr>
              <p:cNvPr id="1298" name="Picture 1297">
                <a:extLst>
                  <a:ext uri="{FF2B5EF4-FFF2-40B4-BE49-F238E27FC236}">
                    <a16:creationId xmlns:a16="http://schemas.microsoft.com/office/drawing/2014/main" id="{4EEF98F7-B1C5-06A4-8EA5-728FAB18A3EC}"/>
                  </a:ext>
                </a:extLst>
              </p:cNvPr>
              <p:cNvPicPr>
                <a:picLocks noChangeAspect="1"/>
              </p:cNvPicPr>
              <p:nvPr/>
            </p:nvPicPr>
            <p:blipFill>
              <a:blip r:embed="rId4"/>
              <a:stretch>
                <a:fillRect/>
              </a:stretch>
            </p:blipFill>
            <p:spPr>
              <a:xfrm>
                <a:off x="12001743" y="1833918"/>
                <a:ext cx="214153" cy="457200"/>
              </a:xfrm>
              <a:prstGeom prst="rect">
                <a:avLst/>
              </a:prstGeom>
            </p:spPr>
          </p:pic>
          <p:pic>
            <p:nvPicPr>
              <p:cNvPr id="1299" name="Picture 1298">
                <a:extLst>
                  <a:ext uri="{FF2B5EF4-FFF2-40B4-BE49-F238E27FC236}">
                    <a16:creationId xmlns:a16="http://schemas.microsoft.com/office/drawing/2014/main" id="{E2DD1E21-E860-FF9A-E781-8233380F6E9A}"/>
                  </a:ext>
                </a:extLst>
              </p:cNvPr>
              <p:cNvPicPr>
                <a:picLocks noChangeAspect="1"/>
              </p:cNvPicPr>
              <p:nvPr/>
            </p:nvPicPr>
            <p:blipFill>
              <a:blip r:embed="rId4"/>
              <a:stretch>
                <a:fillRect/>
              </a:stretch>
            </p:blipFill>
            <p:spPr>
              <a:xfrm>
                <a:off x="12215896" y="1833918"/>
                <a:ext cx="214153" cy="457200"/>
              </a:xfrm>
              <a:prstGeom prst="rect">
                <a:avLst/>
              </a:prstGeom>
            </p:spPr>
          </p:pic>
          <p:pic>
            <p:nvPicPr>
              <p:cNvPr id="1300" name="Picture 1299">
                <a:extLst>
                  <a:ext uri="{FF2B5EF4-FFF2-40B4-BE49-F238E27FC236}">
                    <a16:creationId xmlns:a16="http://schemas.microsoft.com/office/drawing/2014/main" id="{BA584123-4A16-A5BD-4A84-A0861EFC397E}"/>
                  </a:ext>
                </a:extLst>
              </p:cNvPr>
              <p:cNvPicPr>
                <a:picLocks noChangeAspect="1"/>
              </p:cNvPicPr>
              <p:nvPr/>
            </p:nvPicPr>
            <p:blipFill>
              <a:blip r:embed="rId4"/>
              <a:stretch>
                <a:fillRect/>
              </a:stretch>
            </p:blipFill>
            <p:spPr>
              <a:xfrm>
                <a:off x="12430049" y="1833918"/>
                <a:ext cx="214153" cy="457200"/>
              </a:xfrm>
              <a:prstGeom prst="rect">
                <a:avLst/>
              </a:prstGeom>
            </p:spPr>
          </p:pic>
        </p:grpSp>
        <p:grpSp>
          <p:nvGrpSpPr>
            <p:cNvPr id="1301" name="Group 1300">
              <a:extLst>
                <a:ext uri="{FF2B5EF4-FFF2-40B4-BE49-F238E27FC236}">
                  <a16:creationId xmlns:a16="http://schemas.microsoft.com/office/drawing/2014/main" id="{CC3FFA5A-4901-3636-2175-CD353A7CC7C2}"/>
                </a:ext>
              </a:extLst>
            </p:cNvPr>
            <p:cNvGrpSpPr/>
            <p:nvPr/>
          </p:nvGrpSpPr>
          <p:grpSpPr>
            <a:xfrm>
              <a:off x="4677761" y="3864595"/>
              <a:ext cx="8553684" cy="457200"/>
              <a:chOff x="4090518" y="1833918"/>
              <a:chExt cx="8553684" cy="457200"/>
            </a:xfrm>
          </p:grpSpPr>
          <p:pic>
            <p:nvPicPr>
              <p:cNvPr id="1302" name="Picture 1301">
                <a:extLst>
                  <a:ext uri="{FF2B5EF4-FFF2-40B4-BE49-F238E27FC236}">
                    <a16:creationId xmlns:a16="http://schemas.microsoft.com/office/drawing/2014/main" id="{F0A07AA7-D566-266F-42E4-0F279E735A2D}"/>
                  </a:ext>
                </a:extLst>
              </p:cNvPr>
              <p:cNvPicPr>
                <a:picLocks noChangeAspect="1"/>
              </p:cNvPicPr>
              <p:nvPr/>
            </p:nvPicPr>
            <p:blipFill>
              <a:blip r:embed="rId4"/>
              <a:stretch>
                <a:fillRect/>
              </a:stretch>
            </p:blipFill>
            <p:spPr>
              <a:xfrm>
                <a:off x="5805856" y="1833918"/>
                <a:ext cx="214153" cy="457200"/>
              </a:xfrm>
              <a:prstGeom prst="rect">
                <a:avLst/>
              </a:prstGeom>
            </p:spPr>
          </p:pic>
          <p:pic>
            <p:nvPicPr>
              <p:cNvPr id="1303" name="Picture 1302">
                <a:extLst>
                  <a:ext uri="{FF2B5EF4-FFF2-40B4-BE49-F238E27FC236}">
                    <a16:creationId xmlns:a16="http://schemas.microsoft.com/office/drawing/2014/main" id="{6E6CE3B3-077C-9D7B-2203-02655F30B86C}"/>
                  </a:ext>
                </a:extLst>
              </p:cNvPr>
              <p:cNvPicPr>
                <a:picLocks noChangeAspect="1"/>
              </p:cNvPicPr>
              <p:nvPr/>
            </p:nvPicPr>
            <p:blipFill>
              <a:blip r:embed="rId4"/>
              <a:stretch>
                <a:fillRect/>
              </a:stretch>
            </p:blipFill>
            <p:spPr>
              <a:xfrm>
                <a:off x="6020009" y="1833918"/>
                <a:ext cx="214153" cy="457200"/>
              </a:xfrm>
              <a:prstGeom prst="rect">
                <a:avLst/>
              </a:prstGeom>
            </p:spPr>
          </p:pic>
          <p:pic>
            <p:nvPicPr>
              <p:cNvPr id="1304" name="Picture 1303">
                <a:extLst>
                  <a:ext uri="{FF2B5EF4-FFF2-40B4-BE49-F238E27FC236}">
                    <a16:creationId xmlns:a16="http://schemas.microsoft.com/office/drawing/2014/main" id="{A76C2B34-D79D-E8D1-6103-7E2D7FAB6137}"/>
                  </a:ext>
                </a:extLst>
              </p:cNvPr>
              <p:cNvPicPr>
                <a:picLocks noChangeAspect="1"/>
              </p:cNvPicPr>
              <p:nvPr/>
            </p:nvPicPr>
            <p:blipFill>
              <a:blip r:embed="rId4"/>
              <a:stretch>
                <a:fillRect/>
              </a:stretch>
            </p:blipFill>
            <p:spPr>
              <a:xfrm>
                <a:off x="6234162" y="1833918"/>
                <a:ext cx="214153" cy="457200"/>
              </a:xfrm>
              <a:prstGeom prst="rect">
                <a:avLst/>
              </a:prstGeom>
            </p:spPr>
          </p:pic>
          <p:pic>
            <p:nvPicPr>
              <p:cNvPr id="1305" name="Picture 1304">
                <a:extLst>
                  <a:ext uri="{FF2B5EF4-FFF2-40B4-BE49-F238E27FC236}">
                    <a16:creationId xmlns:a16="http://schemas.microsoft.com/office/drawing/2014/main" id="{EC2E6908-683A-10C0-73C9-488BA3E234F0}"/>
                  </a:ext>
                </a:extLst>
              </p:cNvPr>
              <p:cNvPicPr>
                <a:picLocks noChangeAspect="1"/>
              </p:cNvPicPr>
              <p:nvPr/>
            </p:nvPicPr>
            <p:blipFill>
              <a:blip r:embed="rId4"/>
              <a:stretch>
                <a:fillRect/>
              </a:stretch>
            </p:blipFill>
            <p:spPr>
              <a:xfrm>
                <a:off x="6448315" y="1833918"/>
                <a:ext cx="214153" cy="457200"/>
              </a:xfrm>
              <a:prstGeom prst="rect">
                <a:avLst/>
              </a:prstGeom>
            </p:spPr>
          </p:pic>
          <p:pic>
            <p:nvPicPr>
              <p:cNvPr id="1306" name="Picture 1305">
                <a:extLst>
                  <a:ext uri="{FF2B5EF4-FFF2-40B4-BE49-F238E27FC236}">
                    <a16:creationId xmlns:a16="http://schemas.microsoft.com/office/drawing/2014/main" id="{620E27B7-FB26-FBE6-06CB-5A1369BE4616}"/>
                  </a:ext>
                </a:extLst>
              </p:cNvPr>
              <p:cNvPicPr>
                <a:picLocks noChangeAspect="1"/>
              </p:cNvPicPr>
              <p:nvPr/>
            </p:nvPicPr>
            <p:blipFill>
              <a:blip r:embed="rId4"/>
              <a:stretch>
                <a:fillRect/>
              </a:stretch>
            </p:blipFill>
            <p:spPr>
              <a:xfrm>
                <a:off x="6660123" y="1833918"/>
                <a:ext cx="214153" cy="457200"/>
              </a:xfrm>
              <a:prstGeom prst="rect">
                <a:avLst/>
              </a:prstGeom>
            </p:spPr>
          </p:pic>
          <p:pic>
            <p:nvPicPr>
              <p:cNvPr id="1307" name="Picture 1306">
                <a:extLst>
                  <a:ext uri="{FF2B5EF4-FFF2-40B4-BE49-F238E27FC236}">
                    <a16:creationId xmlns:a16="http://schemas.microsoft.com/office/drawing/2014/main" id="{D6FDEBFD-7465-CFBC-8DD3-2B42EDBB0AC0}"/>
                  </a:ext>
                </a:extLst>
              </p:cNvPr>
              <p:cNvPicPr>
                <a:picLocks noChangeAspect="1"/>
              </p:cNvPicPr>
              <p:nvPr/>
            </p:nvPicPr>
            <p:blipFill>
              <a:blip r:embed="rId4"/>
              <a:stretch>
                <a:fillRect/>
              </a:stretch>
            </p:blipFill>
            <p:spPr>
              <a:xfrm>
                <a:off x="6874276" y="1833918"/>
                <a:ext cx="214153" cy="457200"/>
              </a:xfrm>
              <a:prstGeom prst="rect">
                <a:avLst/>
              </a:prstGeom>
            </p:spPr>
          </p:pic>
          <p:pic>
            <p:nvPicPr>
              <p:cNvPr id="1308" name="Picture 1307">
                <a:extLst>
                  <a:ext uri="{FF2B5EF4-FFF2-40B4-BE49-F238E27FC236}">
                    <a16:creationId xmlns:a16="http://schemas.microsoft.com/office/drawing/2014/main" id="{4B42A775-72E6-6F9F-73D7-9BF77F7110BA}"/>
                  </a:ext>
                </a:extLst>
              </p:cNvPr>
              <p:cNvPicPr>
                <a:picLocks noChangeAspect="1"/>
              </p:cNvPicPr>
              <p:nvPr/>
            </p:nvPicPr>
            <p:blipFill>
              <a:blip r:embed="rId4"/>
              <a:stretch>
                <a:fillRect/>
              </a:stretch>
            </p:blipFill>
            <p:spPr>
              <a:xfrm>
                <a:off x="7088429" y="1833918"/>
                <a:ext cx="214153" cy="457200"/>
              </a:xfrm>
              <a:prstGeom prst="rect">
                <a:avLst/>
              </a:prstGeom>
            </p:spPr>
          </p:pic>
          <p:pic>
            <p:nvPicPr>
              <p:cNvPr id="1309" name="Picture 1308">
                <a:extLst>
                  <a:ext uri="{FF2B5EF4-FFF2-40B4-BE49-F238E27FC236}">
                    <a16:creationId xmlns:a16="http://schemas.microsoft.com/office/drawing/2014/main" id="{F27D41A1-8FD4-1A06-815B-C7C2351F9AE3}"/>
                  </a:ext>
                </a:extLst>
              </p:cNvPr>
              <p:cNvPicPr>
                <a:picLocks noChangeAspect="1"/>
              </p:cNvPicPr>
              <p:nvPr/>
            </p:nvPicPr>
            <p:blipFill>
              <a:blip r:embed="rId4"/>
              <a:stretch>
                <a:fillRect/>
              </a:stretch>
            </p:blipFill>
            <p:spPr>
              <a:xfrm>
                <a:off x="7302582" y="1833918"/>
                <a:ext cx="214153" cy="457200"/>
              </a:xfrm>
              <a:prstGeom prst="rect">
                <a:avLst/>
              </a:prstGeom>
            </p:spPr>
          </p:pic>
          <p:pic>
            <p:nvPicPr>
              <p:cNvPr id="1310" name="Picture 1309">
                <a:extLst>
                  <a:ext uri="{FF2B5EF4-FFF2-40B4-BE49-F238E27FC236}">
                    <a16:creationId xmlns:a16="http://schemas.microsoft.com/office/drawing/2014/main" id="{CD99788B-33F7-8DC0-4451-B10478E84546}"/>
                  </a:ext>
                </a:extLst>
              </p:cNvPr>
              <p:cNvPicPr>
                <a:picLocks noChangeAspect="1"/>
              </p:cNvPicPr>
              <p:nvPr/>
            </p:nvPicPr>
            <p:blipFill>
              <a:blip r:embed="rId4"/>
              <a:stretch>
                <a:fillRect/>
              </a:stretch>
            </p:blipFill>
            <p:spPr>
              <a:xfrm>
                <a:off x="7512507" y="1833918"/>
                <a:ext cx="214153" cy="457200"/>
              </a:xfrm>
              <a:prstGeom prst="rect">
                <a:avLst/>
              </a:prstGeom>
            </p:spPr>
          </p:pic>
          <p:pic>
            <p:nvPicPr>
              <p:cNvPr id="1311" name="Picture 1310">
                <a:extLst>
                  <a:ext uri="{FF2B5EF4-FFF2-40B4-BE49-F238E27FC236}">
                    <a16:creationId xmlns:a16="http://schemas.microsoft.com/office/drawing/2014/main" id="{B14A08D5-A905-C6B2-B5B0-02EA7F0A6B9F}"/>
                  </a:ext>
                </a:extLst>
              </p:cNvPr>
              <p:cNvPicPr>
                <a:picLocks noChangeAspect="1"/>
              </p:cNvPicPr>
              <p:nvPr/>
            </p:nvPicPr>
            <p:blipFill>
              <a:blip r:embed="rId4"/>
              <a:stretch>
                <a:fillRect/>
              </a:stretch>
            </p:blipFill>
            <p:spPr>
              <a:xfrm>
                <a:off x="7726660" y="1833918"/>
                <a:ext cx="214153" cy="457200"/>
              </a:xfrm>
              <a:prstGeom prst="rect">
                <a:avLst/>
              </a:prstGeom>
            </p:spPr>
          </p:pic>
          <p:pic>
            <p:nvPicPr>
              <p:cNvPr id="1312" name="Picture 1311">
                <a:extLst>
                  <a:ext uri="{FF2B5EF4-FFF2-40B4-BE49-F238E27FC236}">
                    <a16:creationId xmlns:a16="http://schemas.microsoft.com/office/drawing/2014/main" id="{CEB8446C-0AA7-2720-A748-5F3F773290EF}"/>
                  </a:ext>
                </a:extLst>
              </p:cNvPr>
              <p:cNvPicPr>
                <a:picLocks noChangeAspect="1"/>
              </p:cNvPicPr>
              <p:nvPr/>
            </p:nvPicPr>
            <p:blipFill>
              <a:blip r:embed="rId4"/>
              <a:stretch>
                <a:fillRect/>
              </a:stretch>
            </p:blipFill>
            <p:spPr>
              <a:xfrm>
                <a:off x="7940813" y="1833918"/>
                <a:ext cx="214153" cy="457200"/>
              </a:xfrm>
              <a:prstGeom prst="rect">
                <a:avLst/>
              </a:prstGeom>
            </p:spPr>
          </p:pic>
          <p:pic>
            <p:nvPicPr>
              <p:cNvPr id="1313" name="Picture 1312">
                <a:extLst>
                  <a:ext uri="{FF2B5EF4-FFF2-40B4-BE49-F238E27FC236}">
                    <a16:creationId xmlns:a16="http://schemas.microsoft.com/office/drawing/2014/main" id="{579A1A83-8EED-B2F7-47B5-905B1FBC7F08}"/>
                  </a:ext>
                </a:extLst>
              </p:cNvPr>
              <p:cNvPicPr>
                <a:picLocks noChangeAspect="1"/>
              </p:cNvPicPr>
              <p:nvPr/>
            </p:nvPicPr>
            <p:blipFill>
              <a:blip r:embed="rId4"/>
              <a:stretch>
                <a:fillRect/>
              </a:stretch>
            </p:blipFill>
            <p:spPr>
              <a:xfrm>
                <a:off x="8154966" y="1833918"/>
                <a:ext cx="214153" cy="457200"/>
              </a:xfrm>
              <a:prstGeom prst="rect">
                <a:avLst/>
              </a:prstGeom>
            </p:spPr>
          </p:pic>
          <p:pic>
            <p:nvPicPr>
              <p:cNvPr id="1314" name="Picture 1313">
                <a:extLst>
                  <a:ext uri="{FF2B5EF4-FFF2-40B4-BE49-F238E27FC236}">
                    <a16:creationId xmlns:a16="http://schemas.microsoft.com/office/drawing/2014/main" id="{B5412C92-EA15-C27E-8796-51546F0777FD}"/>
                  </a:ext>
                </a:extLst>
              </p:cNvPr>
              <p:cNvPicPr>
                <a:picLocks noChangeAspect="1"/>
              </p:cNvPicPr>
              <p:nvPr/>
            </p:nvPicPr>
            <p:blipFill>
              <a:blip r:embed="rId4"/>
              <a:stretch>
                <a:fillRect/>
              </a:stretch>
            </p:blipFill>
            <p:spPr>
              <a:xfrm>
                <a:off x="8366774" y="1833918"/>
                <a:ext cx="214153" cy="457200"/>
              </a:xfrm>
              <a:prstGeom prst="rect">
                <a:avLst/>
              </a:prstGeom>
            </p:spPr>
          </p:pic>
          <p:pic>
            <p:nvPicPr>
              <p:cNvPr id="1315" name="Picture 1314">
                <a:extLst>
                  <a:ext uri="{FF2B5EF4-FFF2-40B4-BE49-F238E27FC236}">
                    <a16:creationId xmlns:a16="http://schemas.microsoft.com/office/drawing/2014/main" id="{A0B76249-B336-20E1-C5D0-8784D139DDEA}"/>
                  </a:ext>
                </a:extLst>
              </p:cNvPr>
              <p:cNvPicPr>
                <a:picLocks noChangeAspect="1"/>
              </p:cNvPicPr>
              <p:nvPr/>
            </p:nvPicPr>
            <p:blipFill>
              <a:blip r:embed="rId4"/>
              <a:stretch>
                <a:fillRect/>
              </a:stretch>
            </p:blipFill>
            <p:spPr>
              <a:xfrm>
                <a:off x="8580927" y="1833918"/>
                <a:ext cx="214153" cy="457200"/>
              </a:xfrm>
              <a:prstGeom prst="rect">
                <a:avLst/>
              </a:prstGeom>
            </p:spPr>
          </p:pic>
          <p:pic>
            <p:nvPicPr>
              <p:cNvPr id="1316" name="Picture 1315">
                <a:extLst>
                  <a:ext uri="{FF2B5EF4-FFF2-40B4-BE49-F238E27FC236}">
                    <a16:creationId xmlns:a16="http://schemas.microsoft.com/office/drawing/2014/main" id="{62553C6C-667C-AB05-683B-BBB5DBFA6F6C}"/>
                  </a:ext>
                </a:extLst>
              </p:cNvPr>
              <p:cNvPicPr>
                <a:picLocks noChangeAspect="1"/>
              </p:cNvPicPr>
              <p:nvPr/>
            </p:nvPicPr>
            <p:blipFill>
              <a:blip r:embed="rId4"/>
              <a:stretch>
                <a:fillRect/>
              </a:stretch>
            </p:blipFill>
            <p:spPr>
              <a:xfrm>
                <a:off x="8795080" y="1833918"/>
                <a:ext cx="214153" cy="457200"/>
              </a:xfrm>
              <a:prstGeom prst="rect">
                <a:avLst/>
              </a:prstGeom>
            </p:spPr>
          </p:pic>
          <p:pic>
            <p:nvPicPr>
              <p:cNvPr id="1317" name="Picture 1316">
                <a:extLst>
                  <a:ext uri="{FF2B5EF4-FFF2-40B4-BE49-F238E27FC236}">
                    <a16:creationId xmlns:a16="http://schemas.microsoft.com/office/drawing/2014/main" id="{EF7A7630-CDB0-E2C5-2C5A-3950807A947C}"/>
                  </a:ext>
                </a:extLst>
              </p:cNvPr>
              <p:cNvPicPr>
                <a:picLocks noChangeAspect="1"/>
              </p:cNvPicPr>
              <p:nvPr/>
            </p:nvPicPr>
            <p:blipFill>
              <a:blip r:embed="rId4"/>
              <a:stretch>
                <a:fillRect/>
              </a:stretch>
            </p:blipFill>
            <p:spPr>
              <a:xfrm>
                <a:off x="9009233" y="1833918"/>
                <a:ext cx="214153" cy="457200"/>
              </a:xfrm>
              <a:prstGeom prst="rect">
                <a:avLst/>
              </a:prstGeom>
            </p:spPr>
          </p:pic>
          <p:pic>
            <p:nvPicPr>
              <p:cNvPr id="1318" name="Picture 1317">
                <a:extLst>
                  <a:ext uri="{FF2B5EF4-FFF2-40B4-BE49-F238E27FC236}">
                    <a16:creationId xmlns:a16="http://schemas.microsoft.com/office/drawing/2014/main" id="{78209068-1325-AA72-0181-05568975C894}"/>
                  </a:ext>
                </a:extLst>
              </p:cNvPr>
              <p:cNvPicPr>
                <a:picLocks noChangeAspect="1"/>
              </p:cNvPicPr>
              <p:nvPr/>
            </p:nvPicPr>
            <p:blipFill>
              <a:blip r:embed="rId4"/>
              <a:stretch>
                <a:fillRect/>
              </a:stretch>
            </p:blipFill>
            <p:spPr>
              <a:xfrm>
                <a:off x="9222444" y="1833918"/>
                <a:ext cx="214153" cy="457200"/>
              </a:xfrm>
              <a:prstGeom prst="rect">
                <a:avLst/>
              </a:prstGeom>
            </p:spPr>
          </p:pic>
          <p:pic>
            <p:nvPicPr>
              <p:cNvPr id="1319" name="Picture 1318">
                <a:extLst>
                  <a:ext uri="{FF2B5EF4-FFF2-40B4-BE49-F238E27FC236}">
                    <a16:creationId xmlns:a16="http://schemas.microsoft.com/office/drawing/2014/main" id="{36776071-9397-F912-82F7-4745176DE6E1}"/>
                  </a:ext>
                </a:extLst>
              </p:cNvPr>
              <p:cNvPicPr>
                <a:picLocks noChangeAspect="1"/>
              </p:cNvPicPr>
              <p:nvPr/>
            </p:nvPicPr>
            <p:blipFill>
              <a:blip r:embed="rId4"/>
              <a:stretch>
                <a:fillRect/>
              </a:stretch>
            </p:blipFill>
            <p:spPr>
              <a:xfrm>
                <a:off x="9436597" y="1833918"/>
                <a:ext cx="214153" cy="457200"/>
              </a:xfrm>
              <a:prstGeom prst="rect">
                <a:avLst/>
              </a:prstGeom>
            </p:spPr>
          </p:pic>
          <p:pic>
            <p:nvPicPr>
              <p:cNvPr id="1320" name="Picture 1319">
                <a:extLst>
                  <a:ext uri="{FF2B5EF4-FFF2-40B4-BE49-F238E27FC236}">
                    <a16:creationId xmlns:a16="http://schemas.microsoft.com/office/drawing/2014/main" id="{DB11B981-7308-AE80-6C35-C87F2CB71CC6}"/>
                  </a:ext>
                </a:extLst>
              </p:cNvPr>
              <p:cNvPicPr>
                <a:picLocks noChangeAspect="1"/>
              </p:cNvPicPr>
              <p:nvPr/>
            </p:nvPicPr>
            <p:blipFill>
              <a:blip r:embed="rId4"/>
              <a:stretch>
                <a:fillRect/>
              </a:stretch>
            </p:blipFill>
            <p:spPr>
              <a:xfrm>
                <a:off x="9650750" y="1833918"/>
                <a:ext cx="214153" cy="457200"/>
              </a:xfrm>
              <a:prstGeom prst="rect">
                <a:avLst/>
              </a:prstGeom>
            </p:spPr>
          </p:pic>
          <p:pic>
            <p:nvPicPr>
              <p:cNvPr id="1321" name="Picture 1320">
                <a:extLst>
                  <a:ext uri="{FF2B5EF4-FFF2-40B4-BE49-F238E27FC236}">
                    <a16:creationId xmlns:a16="http://schemas.microsoft.com/office/drawing/2014/main" id="{93A5FD9E-0645-992A-DF9F-8494A6284A90}"/>
                  </a:ext>
                </a:extLst>
              </p:cNvPr>
              <p:cNvPicPr>
                <a:picLocks noChangeAspect="1"/>
              </p:cNvPicPr>
              <p:nvPr/>
            </p:nvPicPr>
            <p:blipFill>
              <a:blip r:embed="rId4"/>
              <a:stretch>
                <a:fillRect/>
              </a:stretch>
            </p:blipFill>
            <p:spPr>
              <a:xfrm>
                <a:off x="9864903" y="1833918"/>
                <a:ext cx="214153" cy="457200"/>
              </a:xfrm>
              <a:prstGeom prst="rect">
                <a:avLst/>
              </a:prstGeom>
            </p:spPr>
          </p:pic>
          <p:pic>
            <p:nvPicPr>
              <p:cNvPr id="1322" name="Picture 1321">
                <a:extLst>
                  <a:ext uri="{FF2B5EF4-FFF2-40B4-BE49-F238E27FC236}">
                    <a16:creationId xmlns:a16="http://schemas.microsoft.com/office/drawing/2014/main" id="{739D5329-1DAB-9250-21E4-B9A9D5DB73AC}"/>
                  </a:ext>
                </a:extLst>
              </p:cNvPr>
              <p:cNvPicPr>
                <a:picLocks noChangeAspect="1"/>
              </p:cNvPicPr>
              <p:nvPr/>
            </p:nvPicPr>
            <p:blipFill>
              <a:blip r:embed="rId4"/>
              <a:stretch>
                <a:fillRect/>
              </a:stretch>
            </p:blipFill>
            <p:spPr>
              <a:xfrm>
                <a:off x="10076711" y="1833918"/>
                <a:ext cx="214153" cy="457200"/>
              </a:xfrm>
              <a:prstGeom prst="rect">
                <a:avLst/>
              </a:prstGeom>
            </p:spPr>
          </p:pic>
          <p:pic>
            <p:nvPicPr>
              <p:cNvPr id="1323" name="Picture 1322">
                <a:extLst>
                  <a:ext uri="{FF2B5EF4-FFF2-40B4-BE49-F238E27FC236}">
                    <a16:creationId xmlns:a16="http://schemas.microsoft.com/office/drawing/2014/main" id="{BF37B406-28E6-F19B-472C-A745616506B8}"/>
                  </a:ext>
                </a:extLst>
              </p:cNvPr>
              <p:cNvPicPr>
                <a:picLocks noChangeAspect="1"/>
              </p:cNvPicPr>
              <p:nvPr/>
            </p:nvPicPr>
            <p:blipFill>
              <a:blip r:embed="rId4"/>
              <a:stretch>
                <a:fillRect/>
              </a:stretch>
            </p:blipFill>
            <p:spPr>
              <a:xfrm>
                <a:off x="10290864" y="1833918"/>
                <a:ext cx="214153" cy="457200"/>
              </a:xfrm>
              <a:prstGeom prst="rect">
                <a:avLst/>
              </a:prstGeom>
            </p:spPr>
          </p:pic>
          <p:pic>
            <p:nvPicPr>
              <p:cNvPr id="1324" name="Picture 1323">
                <a:extLst>
                  <a:ext uri="{FF2B5EF4-FFF2-40B4-BE49-F238E27FC236}">
                    <a16:creationId xmlns:a16="http://schemas.microsoft.com/office/drawing/2014/main" id="{F683143E-F9F1-C1D5-0393-848EFCF0A82E}"/>
                  </a:ext>
                </a:extLst>
              </p:cNvPr>
              <p:cNvPicPr>
                <a:picLocks noChangeAspect="1"/>
              </p:cNvPicPr>
              <p:nvPr/>
            </p:nvPicPr>
            <p:blipFill>
              <a:blip r:embed="rId4"/>
              <a:stretch>
                <a:fillRect/>
              </a:stretch>
            </p:blipFill>
            <p:spPr>
              <a:xfrm>
                <a:off x="10505017" y="1833918"/>
                <a:ext cx="214153" cy="457200"/>
              </a:xfrm>
              <a:prstGeom prst="rect">
                <a:avLst/>
              </a:prstGeom>
            </p:spPr>
          </p:pic>
          <p:pic>
            <p:nvPicPr>
              <p:cNvPr id="1325" name="Picture 1324">
                <a:extLst>
                  <a:ext uri="{FF2B5EF4-FFF2-40B4-BE49-F238E27FC236}">
                    <a16:creationId xmlns:a16="http://schemas.microsoft.com/office/drawing/2014/main" id="{18C981D0-EB79-8C0B-5D21-B30CEE9B17EF}"/>
                  </a:ext>
                </a:extLst>
              </p:cNvPr>
              <p:cNvPicPr>
                <a:picLocks noChangeAspect="1"/>
              </p:cNvPicPr>
              <p:nvPr/>
            </p:nvPicPr>
            <p:blipFill>
              <a:blip r:embed="rId4"/>
              <a:stretch>
                <a:fillRect/>
              </a:stretch>
            </p:blipFill>
            <p:spPr>
              <a:xfrm>
                <a:off x="10719170" y="1833918"/>
                <a:ext cx="214153" cy="457200"/>
              </a:xfrm>
              <a:prstGeom prst="rect">
                <a:avLst/>
              </a:prstGeom>
            </p:spPr>
          </p:pic>
          <p:pic>
            <p:nvPicPr>
              <p:cNvPr id="1326" name="Picture 1325">
                <a:extLst>
                  <a:ext uri="{FF2B5EF4-FFF2-40B4-BE49-F238E27FC236}">
                    <a16:creationId xmlns:a16="http://schemas.microsoft.com/office/drawing/2014/main" id="{AD6424A4-DF07-E0A3-F33B-C7BBAB52B154}"/>
                  </a:ext>
                </a:extLst>
              </p:cNvPr>
              <p:cNvPicPr>
                <a:picLocks noChangeAspect="1"/>
              </p:cNvPicPr>
              <p:nvPr/>
            </p:nvPicPr>
            <p:blipFill>
              <a:blip r:embed="rId4"/>
              <a:stretch>
                <a:fillRect/>
              </a:stretch>
            </p:blipFill>
            <p:spPr>
              <a:xfrm>
                <a:off x="4090518" y="1833918"/>
                <a:ext cx="214153" cy="457200"/>
              </a:xfrm>
              <a:prstGeom prst="rect">
                <a:avLst/>
              </a:prstGeom>
            </p:spPr>
          </p:pic>
          <p:pic>
            <p:nvPicPr>
              <p:cNvPr id="1327" name="Picture 1326">
                <a:extLst>
                  <a:ext uri="{FF2B5EF4-FFF2-40B4-BE49-F238E27FC236}">
                    <a16:creationId xmlns:a16="http://schemas.microsoft.com/office/drawing/2014/main" id="{8E3B8239-9B08-94C2-7C33-A4C384BA25A5}"/>
                  </a:ext>
                </a:extLst>
              </p:cNvPr>
              <p:cNvPicPr>
                <a:picLocks noChangeAspect="1"/>
              </p:cNvPicPr>
              <p:nvPr/>
            </p:nvPicPr>
            <p:blipFill>
              <a:blip r:embed="rId4"/>
              <a:stretch>
                <a:fillRect/>
              </a:stretch>
            </p:blipFill>
            <p:spPr>
              <a:xfrm>
                <a:off x="4304671" y="1833918"/>
                <a:ext cx="214153" cy="457200"/>
              </a:xfrm>
              <a:prstGeom prst="rect">
                <a:avLst/>
              </a:prstGeom>
            </p:spPr>
          </p:pic>
          <p:pic>
            <p:nvPicPr>
              <p:cNvPr id="1328" name="Picture 1327">
                <a:extLst>
                  <a:ext uri="{FF2B5EF4-FFF2-40B4-BE49-F238E27FC236}">
                    <a16:creationId xmlns:a16="http://schemas.microsoft.com/office/drawing/2014/main" id="{059DC37C-CFCF-452B-2A2A-27F0FCE2AAA6}"/>
                  </a:ext>
                </a:extLst>
              </p:cNvPr>
              <p:cNvPicPr>
                <a:picLocks noChangeAspect="1"/>
              </p:cNvPicPr>
              <p:nvPr/>
            </p:nvPicPr>
            <p:blipFill>
              <a:blip r:embed="rId4"/>
              <a:stretch>
                <a:fillRect/>
              </a:stretch>
            </p:blipFill>
            <p:spPr>
              <a:xfrm>
                <a:off x="4518824" y="1833918"/>
                <a:ext cx="214153" cy="457200"/>
              </a:xfrm>
              <a:prstGeom prst="rect">
                <a:avLst/>
              </a:prstGeom>
            </p:spPr>
          </p:pic>
          <p:pic>
            <p:nvPicPr>
              <p:cNvPr id="1329" name="Picture 1328">
                <a:extLst>
                  <a:ext uri="{FF2B5EF4-FFF2-40B4-BE49-F238E27FC236}">
                    <a16:creationId xmlns:a16="http://schemas.microsoft.com/office/drawing/2014/main" id="{1FFC29E4-D48D-626C-366F-A179EA7F4384}"/>
                  </a:ext>
                </a:extLst>
              </p:cNvPr>
              <p:cNvPicPr>
                <a:picLocks noChangeAspect="1"/>
              </p:cNvPicPr>
              <p:nvPr/>
            </p:nvPicPr>
            <p:blipFill>
              <a:blip r:embed="rId4"/>
              <a:stretch>
                <a:fillRect/>
              </a:stretch>
            </p:blipFill>
            <p:spPr>
              <a:xfrm>
                <a:off x="4732977" y="1833918"/>
                <a:ext cx="214153" cy="457200"/>
              </a:xfrm>
              <a:prstGeom prst="rect">
                <a:avLst/>
              </a:prstGeom>
            </p:spPr>
          </p:pic>
          <p:pic>
            <p:nvPicPr>
              <p:cNvPr id="1330" name="Picture 1329">
                <a:extLst>
                  <a:ext uri="{FF2B5EF4-FFF2-40B4-BE49-F238E27FC236}">
                    <a16:creationId xmlns:a16="http://schemas.microsoft.com/office/drawing/2014/main" id="{D7C4F55F-90D9-7C1F-1BC0-6101F1F5157E}"/>
                  </a:ext>
                </a:extLst>
              </p:cNvPr>
              <p:cNvPicPr>
                <a:picLocks noChangeAspect="1"/>
              </p:cNvPicPr>
              <p:nvPr/>
            </p:nvPicPr>
            <p:blipFill>
              <a:blip r:embed="rId4"/>
              <a:stretch>
                <a:fillRect/>
              </a:stretch>
            </p:blipFill>
            <p:spPr>
              <a:xfrm>
                <a:off x="4944785" y="1833918"/>
                <a:ext cx="214153" cy="457200"/>
              </a:xfrm>
              <a:prstGeom prst="rect">
                <a:avLst/>
              </a:prstGeom>
            </p:spPr>
          </p:pic>
          <p:pic>
            <p:nvPicPr>
              <p:cNvPr id="1331" name="Picture 1330">
                <a:extLst>
                  <a:ext uri="{FF2B5EF4-FFF2-40B4-BE49-F238E27FC236}">
                    <a16:creationId xmlns:a16="http://schemas.microsoft.com/office/drawing/2014/main" id="{31ACB8DE-64FC-1D09-8665-67F537DB557A}"/>
                  </a:ext>
                </a:extLst>
              </p:cNvPr>
              <p:cNvPicPr>
                <a:picLocks noChangeAspect="1"/>
              </p:cNvPicPr>
              <p:nvPr/>
            </p:nvPicPr>
            <p:blipFill>
              <a:blip r:embed="rId4"/>
              <a:stretch>
                <a:fillRect/>
              </a:stretch>
            </p:blipFill>
            <p:spPr>
              <a:xfrm>
                <a:off x="5158938" y="1833918"/>
                <a:ext cx="214153" cy="457200"/>
              </a:xfrm>
              <a:prstGeom prst="rect">
                <a:avLst/>
              </a:prstGeom>
            </p:spPr>
          </p:pic>
          <p:pic>
            <p:nvPicPr>
              <p:cNvPr id="1332" name="Picture 1331">
                <a:extLst>
                  <a:ext uri="{FF2B5EF4-FFF2-40B4-BE49-F238E27FC236}">
                    <a16:creationId xmlns:a16="http://schemas.microsoft.com/office/drawing/2014/main" id="{480FD886-250F-C237-441E-2A35CEE2807B}"/>
                  </a:ext>
                </a:extLst>
              </p:cNvPr>
              <p:cNvPicPr>
                <a:picLocks noChangeAspect="1"/>
              </p:cNvPicPr>
              <p:nvPr/>
            </p:nvPicPr>
            <p:blipFill>
              <a:blip r:embed="rId4"/>
              <a:stretch>
                <a:fillRect/>
              </a:stretch>
            </p:blipFill>
            <p:spPr>
              <a:xfrm>
                <a:off x="5373091" y="1833918"/>
                <a:ext cx="214153" cy="457200"/>
              </a:xfrm>
              <a:prstGeom prst="rect">
                <a:avLst/>
              </a:prstGeom>
            </p:spPr>
          </p:pic>
          <p:pic>
            <p:nvPicPr>
              <p:cNvPr id="1333" name="Picture 1332">
                <a:extLst>
                  <a:ext uri="{FF2B5EF4-FFF2-40B4-BE49-F238E27FC236}">
                    <a16:creationId xmlns:a16="http://schemas.microsoft.com/office/drawing/2014/main" id="{F6DD5D7E-5FB9-23DF-4413-40CD231A8AE7}"/>
                  </a:ext>
                </a:extLst>
              </p:cNvPr>
              <p:cNvPicPr>
                <a:picLocks noChangeAspect="1"/>
              </p:cNvPicPr>
              <p:nvPr/>
            </p:nvPicPr>
            <p:blipFill>
              <a:blip r:embed="rId4"/>
              <a:stretch>
                <a:fillRect/>
              </a:stretch>
            </p:blipFill>
            <p:spPr>
              <a:xfrm>
                <a:off x="5587244" y="1833918"/>
                <a:ext cx="214153" cy="457200"/>
              </a:xfrm>
              <a:prstGeom prst="rect">
                <a:avLst/>
              </a:prstGeom>
            </p:spPr>
          </p:pic>
          <p:pic>
            <p:nvPicPr>
              <p:cNvPr id="1334" name="Picture 1333">
                <a:extLst>
                  <a:ext uri="{FF2B5EF4-FFF2-40B4-BE49-F238E27FC236}">
                    <a16:creationId xmlns:a16="http://schemas.microsoft.com/office/drawing/2014/main" id="{90275005-F4B8-708D-2E6D-BB5637DE15BA}"/>
                  </a:ext>
                </a:extLst>
              </p:cNvPr>
              <p:cNvPicPr>
                <a:picLocks noChangeAspect="1"/>
              </p:cNvPicPr>
              <p:nvPr/>
            </p:nvPicPr>
            <p:blipFill>
              <a:blip r:embed="rId4"/>
              <a:stretch>
                <a:fillRect/>
              </a:stretch>
            </p:blipFill>
            <p:spPr>
              <a:xfrm>
                <a:off x="10933323" y="1833918"/>
                <a:ext cx="214153" cy="457200"/>
              </a:xfrm>
              <a:prstGeom prst="rect">
                <a:avLst/>
              </a:prstGeom>
            </p:spPr>
          </p:pic>
          <p:pic>
            <p:nvPicPr>
              <p:cNvPr id="1335" name="Picture 1334">
                <a:extLst>
                  <a:ext uri="{FF2B5EF4-FFF2-40B4-BE49-F238E27FC236}">
                    <a16:creationId xmlns:a16="http://schemas.microsoft.com/office/drawing/2014/main" id="{B6897DDC-EC9E-2C50-B7C3-1E63D8B486E3}"/>
                  </a:ext>
                </a:extLst>
              </p:cNvPr>
              <p:cNvPicPr>
                <a:picLocks noChangeAspect="1"/>
              </p:cNvPicPr>
              <p:nvPr/>
            </p:nvPicPr>
            <p:blipFill>
              <a:blip r:embed="rId4"/>
              <a:stretch>
                <a:fillRect/>
              </a:stretch>
            </p:blipFill>
            <p:spPr>
              <a:xfrm>
                <a:off x="11147476" y="1833918"/>
                <a:ext cx="214153" cy="457200"/>
              </a:xfrm>
              <a:prstGeom prst="rect">
                <a:avLst/>
              </a:prstGeom>
            </p:spPr>
          </p:pic>
          <p:pic>
            <p:nvPicPr>
              <p:cNvPr id="1336" name="Picture 1335">
                <a:extLst>
                  <a:ext uri="{FF2B5EF4-FFF2-40B4-BE49-F238E27FC236}">
                    <a16:creationId xmlns:a16="http://schemas.microsoft.com/office/drawing/2014/main" id="{D6E6B37D-80B7-727E-BA42-A8F62C8059EB}"/>
                  </a:ext>
                </a:extLst>
              </p:cNvPr>
              <p:cNvPicPr>
                <a:picLocks noChangeAspect="1"/>
              </p:cNvPicPr>
              <p:nvPr/>
            </p:nvPicPr>
            <p:blipFill>
              <a:blip r:embed="rId4"/>
              <a:stretch>
                <a:fillRect/>
              </a:stretch>
            </p:blipFill>
            <p:spPr>
              <a:xfrm>
                <a:off x="11361629" y="1833918"/>
                <a:ext cx="214153" cy="457200"/>
              </a:xfrm>
              <a:prstGeom prst="rect">
                <a:avLst/>
              </a:prstGeom>
            </p:spPr>
          </p:pic>
          <p:pic>
            <p:nvPicPr>
              <p:cNvPr id="1337" name="Picture 1336">
                <a:extLst>
                  <a:ext uri="{FF2B5EF4-FFF2-40B4-BE49-F238E27FC236}">
                    <a16:creationId xmlns:a16="http://schemas.microsoft.com/office/drawing/2014/main" id="{F17CD019-AC73-577E-716C-B63798A80D56}"/>
                  </a:ext>
                </a:extLst>
              </p:cNvPr>
              <p:cNvPicPr>
                <a:picLocks noChangeAspect="1"/>
              </p:cNvPicPr>
              <p:nvPr/>
            </p:nvPicPr>
            <p:blipFill>
              <a:blip r:embed="rId4"/>
              <a:stretch>
                <a:fillRect/>
              </a:stretch>
            </p:blipFill>
            <p:spPr>
              <a:xfrm>
                <a:off x="11575782" y="1833918"/>
                <a:ext cx="214153" cy="457200"/>
              </a:xfrm>
              <a:prstGeom prst="rect">
                <a:avLst/>
              </a:prstGeom>
            </p:spPr>
          </p:pic>
          <p:pic>
            <p:nvPicPr>
              <p:cNvPr id="1338" name="Picture 1337">
                <a:extLst>
                  <a:ext uri="{FF2B5EF4-FFF2-40B4-BE49-F238E27FC236}">
                    <a16:creationId xmlns:a16="http://schemas.microsoft.com/office/drawing/2014/main" id="{90DC5722-DD16-E325-CF0B-224D1345A53B}"/>
                  </a:ext>
                </a:extLst>
              </p:cNvPr>
              <p:cNvPicPr>
                <a:picLocks noChangeAspect="1"/>
              </p:cNvPicPr>
              <p:nvPr/>
            </p:nvPicPr>
            <p:blipFill>
              <a:blip r:embed="rId4"/>
              <a:stretch>
                <a:fillRect/>
              </a:stretch>
            </p:blipFill>
            <p:spPr>
              <a:xfrm>
                <a:off x="11787590" y="1833918"/>
                <a:ext cx="214153" cy="457200"/>
              </a:xfrm>
              <a:prstGeom prst="rect">
                <a:avLst/>
              </a:prstGeom>
            </p:spPr>
          </p:pic>
          <p:pic>
            <p:nvPicPr>
              <p:cNvPr id="1339" name="Picture 1338">
                <a:extLst>
                  <a:ext uri="{FF2B5EF4-FFF2-40B4-BE49-F238E27FC236}">
                    <a16:creationId xmlns:a16="http://schemas.microsoft.com/office/drawing/2014/main" id="{6C64F55F-C002-54D6-F6BC-528E51E1DCC5}"/>
                  </a:ext>
                </a:extLst>
              </p:cNvPr>
              <p:cNvPicPr>
                <a:picLocks noChangeAspect="1"/>
              </p:cNvPicPr>
              <p:nvPr/>
            </p:nvPicPr>
            <p:blipFill>
              <a:blip r:embed="rId4"/>
              <a:stretch>
                <a:fillRect/>
              </a:stretch>
            </p:blipFill>
            <p:spPr>
              <a:xfrm>
                <a:off x="12001743" y="1833918"/>
                <a:ext cx="214153" cy="457200"/>
              </a:xfrm>
              <a:prstGeom prst="rect">
                <a:avLst/>
              </a:prstGeom>
            </p:spPr>
          </p:pic>
          <p:pic>
            <p:nvPicPr>
              <p:cNvPr id="1340" name="Picture 1339">
                <a:extLst>
                  <a:ext uri="{FF2B5EF4-FFF2-40B4-BE49-F238E27FC236}">
                    <a16:creationId xmlns:a16="http://schemas.microsoft.com/office/drawing/2014/main" id="{4210C49E-BC5D-7986-4217-5B5418F37C9D}"/>
                  </a:ext>
                </a:extLst>
              </p:cNvPr>
              <p:cNvPicPr>
                <a:picLocks noChangeAspect="1"/>
              </p:cNvPicPr>
              <p:nvPr/>
            </p:nvPicPr>
            <p:blipFill>
              <a:blip r:embed="rId4"/>
              <a:stretch>
                <a:fillRect/>
              </a:stretch>
            </p:blipFill>
            <p:spPr>
              <a:xfrm>
                <a:off x="12215896" y="1833918"/>
                <a:ext cx="214153" cy="457200"/>
              </a:xfrm>
              <a:prstGeom prst="rect">
                <a:avLst/>
              </a:prstGeom>
            </p:spPr>
          </p:pic>
          <p:pic>
            <p:nvPicPr>
              <p:cNvPr id="1341" name="Picture 1340">
                <a:extLst>
                  <a:ext uri="{FF2B5EF4-FFF2-40B4-BE49-F238E27FC236}">
                    <a16:creationId xmlns:a16="http://schemas.microsoft.com/office/drawing/2014/main" id="{1828FB78-C1A4-EC2A-0D6E-8EB56018AF0E}"/>
                  </a:ext>
                </a:extLst>
              </p:cNvPr>
              <p:cNvPicPr>
                <a:picLocks noChangeAspect="1"/>
              </p:cNvPicPr>
              <p:nvPr/>
            </p:nvPicPr>
            <p:blipFill>
              <a:blip r:embed="rId4"/>
              <a:stretch>
                <a:fillRect/>
              </a:stretch>
            </p:blipFill>
            <p:spPr>
              <a:xfrm>
                <a:off x="12430049" y="1833918"/>
                <a:ext cx="214153" cy="457200"/>
              </a:xfrm>
              <a:prstGeom prst="rect">
                <a:avLst/>
              </a:prstGeom>
            </p:spPr>
          </p:pic>
        </p:grpSp>
        <p:grpSp>
          <p:nvGrpSpPr>
            <p:cNvPr id="1342" name="Group 1341">
              <a:extLst>
                <a:ext uri="{FF2B5EF4-FFF2-40B4-BE49-F238E27FC236}">
                  <a16:creationId xmlns:a16="http://schemas.microsoft.com/office/drawing/2014/main" id="{162F81C8-9FD3-BB3D-5B29-873873E98A22}"/>
                </a:ext>
              </a:extLst>
            </p:cNvPr>
            <p:cNvGrpSpPr/>
            <p:nvPr/>
          </p:nvGrpSpPr>
          <p:grpSpPr>
            <a:xfrm>
              <a:off x="4671090" y="4314371"/>
              <a:ext cx="8553684" cy="457200"/>
              <a:chOff x="4090518" y="1833918"/>
              <a:chExt cx="8553684" cy="457200"/>
            </a:xfrm>
          </p:grpSpPr>
          <p:pic>
            <p:nvPicPr>
              <p:cNvPr id="1343" name="Picture 1342">
                <a:extLst>
                  <a:ext uri="{FF2B5EF4-FFF2-40B4-BE49-F238E27FC236}">
                    <a16:creationId xmlns:a16="http://schemas.microsoft.com/office/drawing/2014/main" id="{16F1DBAD-D147-1D2F-1715-05DACB88C978}"/>
                  </a:ext>
                </a:extLst>
              </p:cNvPr>
              <p:cNvPicPr>
                <a:picLocks noChangeAspect="1"/>
              </p:cNvPicPr>
              <p:nvPr/>
            </p:nvPicPr>
            <p:blipFill>
              <a:blip r:embed="rId4"/>
              <a:stretch>
                <a:fillRect/>
              </a:stretch>
            </p:blipFill>
            <p:spPr>
              <a:xfrm>
                <a:off x="5805856" y="1833918"/>
                <a:ext cx="214153" cy="457200"/>
              </a:xfrm>
              <a:prstGeom prst="rect">
                <a:avLst/>
              </a:prstGeom>
            </p:spPr>
          </p:pic>
          <p:pic>
            <p:nvPicPr>
              <p:cNvPr id="1344" name="Picture 1343">
                <a:extLst>
                  <a:ext uri="{FF2B5EF4-FFF2-40B4-BE49-F238E27FC236}">
                    <a16:creationId xmlns:a16="http://schemas.microsoft.com/office/drawing/2014/main" id="{928ACE8E-C7E0-A12B-6C39-E772C7C32D67}"/>
                  </a:ext>
                </a:extLst>
              </p:cNvPr>
              <p:cNvPicPr>
                <a:picLocks noChangeAspect="1"/>
              </p:cNvPicPr>
              <p:nvPr/>
            </p:nvPicPr>
            <p:blipFill>
              <a:blip r:embed="rId4"/>
              <a:stretch>
                <a:fillRect/>
              </a:stretch>
            </p:blipFill>
            <p:spPr>
              <a:xfrm>
                <a:off x="6020009" y="1833918"/>
                <a:ext cx="214153" cy="457200"/>
              </a:xfrm>
              <a:prstGeom prst="rect">
                <a:avLst/>
              </a:prstGeom>
            </p:spPr>
          </p:pic>
          <p:pic>
            <p:nvPicPr>
              <p:cNvPr id="1345" name="Picture 1344">
                <a:extLst>
                  <a:ext uri="{FF2B5EF4-FFF2-40B4-BE49-F238E27FC236}">
                    <a16:creationId xmlns:a16="http://schemas.microsoft.com/office/drawing/2014/main" id="{A989B89C-1931-E676-BD90-571F5263D468}"/>
                  </a:ext>
                </a:extLst>
              </p:cNvPr>
              <p:cNvPicPr>
                <a:picLocks noChangeAspect="1"/>
              </p:cNvPicPr>
              <p:nvPr/>
            </p:nvPicPr>
            <p:blipFill>
              <a:blip r:embed="rId4"/>
              <a:stretch>
                <a:fillRect/>
              </a:stretch>
            </p:blipFill>
            <p:spPr>
              <a:xfrm>
                <a:off x="6234162" y="1833918"/>
                <a:ext cx="214153" cy="457200"/>
              </a:xfrm>
              <a:prstGeom prst="rect">
                <a:avLst/>
              </a:prstGeom>
            </p:spPr>
          </p:pic>
          <p:pic>
            <p:nvPicPr>
              <p:cNvPr id="1346" name="Picture 1345">
                <a:extLst>
                  <a:ext uri="{FF2B5EF4-FFF2-40B4-BE49-F238E27FC236}">
                    <a16:creationId xmlns:a16="http://schemas.microsoft.com/office/drawing/2014/main" id="{DA19882B-89DC-83FC-94B3-4A89173FA030}"/>
                  </a:ext>
                </a:extLst>
              </p:cNvPr>
              <p:cNvPicPr>
                <a:picLocks noChangeAspect="1"/>
              </p:cNvPicPr>
              <p:nvPr/>
            </p:nvPicPr>
            <p:blipFill>
              <a:blip r:embed="rId4"/>
              <a:stretch>
                <a:fillRect/>
              </a:stretch>
            </p:blipFill>
            <p:spPr>
              <a:xfrm>
                <a:off x="6448315" y="1833918"/>
                <a:ext cx="214153" cy="457200"/>
              </a:xfrm>
              <a:prstGeom prst="rect">
                <a:avLst/>
              </a:prstGeom>
            </p:spPr>
          </p:pic>
          <p:pic>
            <p:nvPicPr>
              <p:cNvPr id="1347" name="Picture 1346">
                <a:extLst>
                  <a:ext uri="{FF2B5EF4-FFF2-40B4-BE49-F238E27FC236}">
                    <a16:creationId xmlns:a16="http://schemas.microsoft.com/office/drawing/2014/main" id="{0E805DE6-06E0-74E2-D818-7FF87D9AC41A}"/>
                  </a:ext>
                </a:extLst>
              </p:cNvPr>
              <p:cNvPicPr>
                <a:picLocks noChangeAspect="1"/>
              </p:cNvPicPr>
              <p:nvPr/>
            </p:nvPicPr>
            <p:blipFill>
              <a:blip r:embed="rId4"/>
              <a:stretch>
                <a:fillRect/>
              </a:stretch>
            </p:blipFill>
            <p:spPr>
              <a:xfrm>
                <a:off x="6660123" y="1833918"/>
                <a:ext cx="214153" cy="457200"/>
              </a:xfrm>
              <a:prstGeom prst="rect">
                <a:avLst/>
              </a:prstGeom>
            </p:spPr>
          </p:pic>
          <p:pic>
            <p:nvPicPr>
              <p:cNvPr id="1348" name="Picture 1347">
                <a:extLst>
                  <a:ext uri="{FF2B5EF4-FFF2-40B4-BE49-F238E27FC236}">
                    <a16:creationId xmlns:a16="http://schemas.microsoft.com/office/drawing/2014/main" id="{C836D0EF-FAB5-26A5-B910-7FE7C8CA34DC}"/>
                  </a:ext>
                </a:extLst>
              </p:cNvPr>
              <p:cNvPicPr>
                <a:picLocks noChangeAspect="1"/>
              </p:cNvPicPr>
              <p:nvPr/>
            </p:nvPicPr>
            <p:blipFill>
              <a:blip r:embed="rId4"/>
              <a:stretch>
                <a:fillRect/>
              </a:stretch>
            </p:blipFill>
            <p:spPr>
              <a:xfrm>
                <a:off x="6874276" y="1833918"/>
                <a:ext cx="214153" cy="457200"/>
              </a:xfrm>
              <a:prstGeom prst="rect">
                <a:avLst/>
              </a:prstGeom>
            </p:spPr>
          </p:pic>
          <p:pic>
            <p:nvPicPr>
              <p:cNvPr id="1349" name="Picture 1348">
                <a:extLst>
                  <a:ext uri="{FF2B5EF4-FFF2-40B4-BE49-F238E27FC236}">
                    <a16:creationId xmlns:a16="http://schemas.microsoft.com/office/drawing/2014/main" id="{8B2CDCEB-B97C-1430-C765-D1A5EF550A2C}"/>
                  </a:ext>
                </a:extLst>
              </p:cNvPr>
              <p:cNvPicPr>
                <a:picLocks noChangeAspect="1"/>
              </p:cNvPicPr>
              <p:nvPr/>
            </p:nvPicPr>
            <p:blipFill>
              <a:blip r:embed="rId4"/>
              <a:stretch>
                <a:fillRect/>
              </a:stretch>
            </p:blipFill>
            <p:spPr>
              <a:xfrm>
                <a:off x="7088429" y="1833918"/>
                <a:ext cx="214153" cy="457200"/>
              </a:xfrm>
              <a:prstGeom prst="rect">
                <a:avLst/>
              </a:prstGeom>
            </p:spPr>
          </p:pic>
          <p:pic>
            <p:nvPicPr>
              <p:cNvPr id="1350" name="Picture 1349">
                <a:extLst>
                  <a:ext uri="{FF2B5EF4-FFF2-40B4-BE49-F238E27FC236}">
                    <a16:creationId xmlns:a16="http://schemas.microsoft.com/office/drawing/2014/main" id="{514A4E2C-87E8-19B5-8744-9A55180B37D9}"/>
                  </a:ext>
                </a:extLst>
              </p:cNvPr>
              <p:cNvPicPr>
                <a:picLocks noChangeAspect="1"/>
              </p:cNvPicPr>
              <p:nvPr/>
            </p:nvPicPr>
            <p:blipFill>
              <a:blip r:embed="rId4"/>
              <a:stretch>
                <a:fillRect/>
              </a:stretch>
            </p:blipFill>
            <p:spPr>
              <a:xfrm>
                <a:off x="7302582" y="1833918"/>
                <a:ext cx="214153" cy="457200"/>
              </a:xfrm>
              <a:prstGeom prst="rect">
                <a:avLst/>
              </a:prstGeom>
            </p:spPr>
          </p:pic>
          <p:pic>
            <p:nvPicPr>
              <p:cNvPr id="1351" name="Picture 1350">
                <a:extLst>
                  <a:ext uri="{FF2B5EF4-FFF2-40B4-BE49-F238E27FC236}">
                    <a16:creationId xmlns:a16="http://schemas.microsoft.com/office/drawing/2014/main" id="{315B3E84-CD19-5145-0678-8B0C264F255F}"/>
                  </a:ext>
                </a:extLst>
              </p:cNvPr>
              <p:cNvPicPr>
                <a:picLocks noChangeAspect="1"/>
              </p:cNvPicPr>
              <p:nvPr/>
            </p:nvPicPr>
            <p:blipFill>
              <a:blip r:embed="rId4"/>
              <a:stretch>
                <a:fillRect/>
              </a:stretch>
            </p:blipFill>
            <p:spPr>
              <a:xfrm>
                <a:off x="7512507" y="1833918"/>
                <a:ext cx="214153" cy="457200"/>
              </a:xfrm>
              <a:prstGeom prst="rect">
                <a:avLst/>
              </a:prstGeom>
            </p:spPr>
          </p:pic>
          <p:pic>
            <p:nvPicPr>
              <p:cNvPr id="1352" name="Picture 1351">
                <a:extLst>
                  <a:ext uri="{FF2B5EF4-FFF2-40B4-BE49-F238E27FC236}">
                    <a16:creationId xmlns:a16="http://schemas.microsoft.com/office/drawing/2014/main" id="{4CE63254-590C-953A-D6FA-1ED09898E35C}"/>
                  </a:ext>
                </a:extLst>
              </p:cNvPr>
              <p:cNvPicPr>
                <a:picLocks noChangeAspect="1"/>
              </p:cNvPicPr>
              <p:nvPr/>
            </p:nvPicPr>
            <p:blipFill>
              <a:blip r:embed="rId4"/>
              <a:stretch>
                <a:fillRect/>
              </a:stretch>
            </p:blipFill>
            <p:spPr>
              <a:xfrm>
                <a:off x="7726660" y="1833918"/>
                <a:ext cx="214153" cy="457200"/>
              </a:xfrm>
              <a:prstGeom prst="rect">
                <a:avLst/>
              </a:prstGeom>
            </p:spPr>
          </p:pic>
          <p:pic>
            <p:nvPicPr>
              <p:cNvPr id="1353" name="Picture 1352">
                <a:extLst>
                  <a:ext uri="{FF2B5EF4-FFF2-40B4-BE49-F238E27FC236}">
                    <a16:creationId xmlns:a16="http://schemas.microsoft.com/office/drawing/2014/main" id="{5DC347A5-AAD6-0206-11B2-9EF1BB95FE77}"/>
                  </a:ext>
                </a:extLst>
              </p:cNvPr>
              <p:cNvPicPr>
                <a:picLocks noChangeAspect="1"/>
              </p:cNvPicPr>
              <p:nvPr/>
            </p:nvPicPr>
            <p:blipFill>
              <a:blip r:embed="rId4"/>
              <a:stretch>
                <a:fillRect/>
              </a:stretch>
            </p:blipFill>
            <p:spPr>
              <a:xfrm>
                <a:off x="7940813" y="1833918"/>
                <a:ext cx="214153" cy="457200"/>
              </a:xfrm>
              <a:prstGeom prst="rect">
                <a:avLst/>
              </a:prstGeom>
            </p:spPr>
          </p:pic>
          <p:pic>
            <p:nvPicPr>
              <p:cNvPr id="1354" name="Picture 1353">
                <a:extLst>
                  <a:ext uri="{FF2B5EF4-FFF2-40B4-BE49-F238E27FC236}">
                    <a16:creationId xmlns:a16="http://schemas.microsoft.com/office/drawing/2014/main" id="{12C12518-D260-B523-932A-BAE4475F2613}"/>
                  </a:ext>
                </a:extLst>
              </p:cNvPr>
              <p:cNvPicPr>
                <a:picLocks noChangeAspect="1"/>
              </p:cNvPicPr>
              <p:nvPr/>
            </p:nvPicPr>
            <p:blipFill>
              <a:blip r:embed="rId4"/>
              <a:stretch>
                <a:fillRect/>
              </a:stretch>
            </p:blipFill>
            <p:spPr>
              <a:xfrm>
                <a:off x="8154966" y="1833918"/>
                <a:ext cx="214153" cy="457200"/>
              </a:xfrm>
              <a:prstGeom prst="rect">
                <a:avLst/>
              </a:prstGeom>
            </p:spPr>
          </p:pic>
          <p:pic>
            <p:nvPicPr>
              <p:cNvPr id="1355" name="Picture 1354">
                <a:extLst>
                  <a:ext uri="{FF2B5EF4-FFF2-40B4-BE49-F238E27FC236}">
                    <a16:creationId xmlns:a16="http://schemas.microsoft.com/office/drawing/2014/main" id="{95B77CBB-E994-1BC4-295B-772055796174}"/>
                  </a:ext>
                </a:extLst>
              </p:cNvPr>
              <p:cNvPicPr>
                <a:picLocks noChangeAspect="1"/>
              </p:cNvPicPr>
              <p:nvPr/>
            </p:nvPicPr>
            <p:blipFill>
              <a:blip r:embed="rId4"/>
              <a:stretch>
                <a:fillRect/>
              </a:stretch>
            </p:blipFill>
            <p:spPr>
              <a:xfrm>
                <a:off x="8366774" y="1833918"/>
                <a:ext cx="214153" cy="457200"/>
              </a:xfrm>
              <a:prstGeom prst="rect">
                <a:avLst/>
              </a:prstGeom>
            </p:spPr>
          </p:pic>
          <p:pic>
            <p:nvPicPr>
              <p:cNvPr id="1356" name="Picture 1355">
                <a:extLst>
                  <a:ext uri="{FF2B5EF4-FFF2-40B4-BE49-F238E27FC236}">
                    <a16:creationId xmlns:a16="http://schemas.microsoft.com/office/drawing/2014/main" id="{9D006A66-E784-BB93-ABA0-78E6D3CE01FB}"/>
                  </a:ext>
                </a:extLst>
              </p:cNvPr>
              <p:cNvPicPr>
                <a:picLocks noChangeAspect="1"/>
              </p:cNvPicPr>
              <p:nvPr/>
            </p:nvPicPr>
            <p:blipFill>
              <a:blip r:embed="rId4"/>
              <a:stretch>
                <a:fillRect/>
              </a:stretch>
            </p:blipFill>
            <p:spPr>
              <a:xfrm>
                <a:off x="8580927" y="1833918"/>
                <a:ext cx="214153" cy="457200"/>
              </a:xfrm>
              <a:prstGeom prst="rect">
                <a:avLst/>
              </a:prstGeom>
            </p:spPr>
          </p:pic>
          <p:pic>
            <p:nvPicPr>
              <p:cNvPr id="1357" name="Picture 1356">
                <a:extLst>
                  <a:ext uri="{FF2B5EF4-FFF2-40B4-BE49-F238E27FC236}">
                    <a16:creationId xmlns:a16="http://schemas.microsoft.com/office/drawing/2014/main" id="{604A599E-0212-B23E-E603-ED7F576D5BCD}"/>
                  </a:ext>
                </a:extLst>
              </p:cNvPr>
              <p:cNvPicPr>
                <a:picLocks noChangeAspect="1"/>
              </p:cNvPicPr>
              <p:nvPr/>
            </p:nvPicPr>
            <p:blipFill>
              <a:blip r:embed="rId4"/>
              <a:stretch>
                <a:fillRect/>
              </a:stretch>
            </p:blipFill>
            <p:spPr>
              <a:xfrm>
                <a:off x="8795080" y="1833918"/>
                <a:ext cx="214153" cy="457200"/>
              </a:xfrm>
              <a:prstGeom prst="rect">
                <a:avLst/>
              </a:prstGeom>
            </p:spPr>
          </p:pic>
          <p:pic>
            <p:nvPicPr>
              <p:cNvPr id="1358" name="Picture 1357">
                <a:extLst>
                  <a:ext uri="{FF2B5EF4-FFF2-40B4-BE49-F238E27FC236}">
                    <a16:creationId xmlns:a16="http://schemas.microsoft.com/office/drawing/2014/main" id="{8F5EA18E-41EC-F029-4885-D52849EA1082}"/>
                  </a:ext>
                </a:extLst>
              </p:cNvPr>
              <p:cNvPicPr>
                <a:picLocks noChangeAspect="1"/>
              </p:cNvPicPr>
              <p:nvPr/>
            </p:nvPicPr>
            <p:blipFill>
              <a:blip r:embed="rId4"/>
              <a:stretch>
                <a:fillRect/>
              </a:stretch>
            </p:blipFill>
            <p:spPr>
              <a:xfrm>
                <a:off x="9009233" y="1833918"/>
                <a:ext cx="214153" cy="457200"/>
              </a:xfrm>
              <a:prstGeom prst="rect">
                <a:avLst/>
              </a:prstGeom>
            </p:spPr>
          </p:pic>
          <p:pic>
            <p:nvPicPr>
              <p:cNvPr id="1359" name="Picture 1358">
                <a:extLst>
                  <a:ext uri="{FF2B5EF4-FFF2-40B4-BE49-F238E27FC236}">
                    <a16:creationId xmlns:a16="http://schemas.microsoft.com/office/drawing/2014/main" id="{3AA564D1-5926-C7D0-0026-3B889A592B7E}"/>
                  </a:ext>
                </a:extLst>
              </p:cNvPr>
              <p:cNvPicPr>
                <a:picLocks noChangeAspect="1"/>
              </p:cNvPicPr>
              <p:nvPr/>
            </p:nvPicPr>
            <p:blipFill>
              <a:blip r:embed="rId4"/>
              <a:stretch>
                <a:fillRect/>
              </a:stretch>
            </p:blipFill>
            <p:spPr>
              <a:xfrm>
                <a:off x="9222444" y="1833918"/>
                <a:ext cx="214153" cy="457200"/>
              </a:xfrm>
              <a:prstGeom prst="rect">
                <a:avLst/>
              </a:prstGeom>
            </p:spPr>
          </p:pic>
          <p:pic>
            <p:nvPicPr>
              <p:cNvPr id="1360" name="Picture 1359">
                <a:extLst>
                  <a:ext uri="{FF2B5EF4-FFF2-40B4-BE49-F238E27FC236}">
                    <a16:creationId xmlns:a16="http://schemas.microsoft.com/office/drawing/2014/main" id="{3B4E26B3-0CE3-F656-066B-606C640EE42C}"/>
                  </a:ext>
                </a:extLst>
              </p:cNvPr>
              <p:cNvPicPr>
                <a:picLocks noChangeAspect="1"/>
              </p:cNvPicPr>
              <p:nvPr/>
            </p:nvPicPr>
            <p:blipFill>
              <a:blip r:embed="rId4"/>
              <a:stretch>
                <a:fillRect/>
              </a:stretch>
            </p:blipFill>
            <p:spPr>
              <a:xfrm>
                <a:off x="9436597" y="1833918"/>
                <a:ext cx="214153" cy="457200"/>
              </a:xfrm>
              <a:prstGeom prst="rect">
                <a:avLst/>
              </a:prstGeom>
            </p:spPr>
          </p:pic>
          <p:pic>
            <p:nvPicPr>
              <p:cNvPr id="1361" name="Picture 1360">
                <a:extLst>
                  <a:ext uri="{FF2B5EF4-FFF2-40B4-BE49-F238E27FC236}">
                    <a16:creationId xmlns:a16="http://schemas.microsoft.com/office/drawing/2014/main" id="{6DF58771-232A-2681-C5D6-B29AA7AD2D9E}"/>
                  </a:ext>
                </a:extLst>
              </p:cNvPr>
              <p:cNvPicPr>
                <a:picLocks noChangeAspect="1"/>
              </p:cNvPicPr>
              <p:nvPr/>
            </p:nvPicPr>
            <p:blipFill>
              <a:blip r:embed="rId4"/>
              <a:stretch>
                <a:fillRect/>
              </a:stretch>
            </p:blipFill>
            <p:spPr>
              <a:xfrm>
                <a:off x="9650750" y="1833918"/>
                <a:ext cx="214153" cy="457200"/>
              </a:xfrm>
              <a:prstGeom prst="rect">
                <a:avLst/>
              </a:prstGeom>
            </p:spPr>
          </p:pic>
          <p:pic>
            <p:nvPicPr>
              <p:cNvPr id="1362" name="Picture 1361">
                <a:extLst>
                  <a:ext uri="{FF2B5EF4-FFF2-40B4-BE49-F238E27FC236}">
                    <a16:creationId xmlns:a16="http://schemas.microsoft.com/office/drawing/2014/main" id="{13E6C826-0884-45BE-992B-B74683D54E41}"/>
                  </a:ext>
                </a:extLst>
              </p:cNvPr>
              <p:cNvPicPr>
                <a:picLocks noChangeAspect="1"/>
              </p:cNvPicPr>
              <p:nvPr/>
            </p:nvPicPr>
            <p:blipFill>
              <a:blip r:embed="rId4"/>
              <a:stretch>
                <a:fillRect/>
              </a:stretch>
            </p:blipFill>
            <p:spPr>
              <a:xfrm>
                <a:off x="9864903" y="1833918"/>
                <a:ext cx="214153" cy="457200"/>
              </a:xfrm>
              <a:prstGeom prst="rect">
                <a:avLst/>
              </a:prstGeom>
            </p:spPr>
          </p:pic>
          <p:pic>
            <p:nvPicPr>
              <p:cNvPr id="1363" name="Picture 1362">
                <a:extLst>
                  <a:ext uri="{FF2B5EF4-FFF2-40B4-BE49-F238E27FC236}">
                    <a16:creationId xmlns:a16="http://schemas.microsoft.com/office/drawing/2014/main" id="{6A676AFD-41E5-A14F-74A3-DA13B13331F2}"/>
                  </a:ext>
                </a:extLst>
              </p:cNvPr>
              <p:cNvPicPr>
                <a:picLocks noChangeAspect="1"/>
              </p:cNvPicPr>
              <p:nvPr/>
            </p:nvPicPr>
            <p:blipFill>
              <a:blip r:embed="rId4"/>
              <a:stretch>
                <a:fillRect/>
              </a:stretch>
            </p:blipFill>
            <p:spPr>
              <a:xfrm>
                <a:off x="10076711" y="1833918"/>
                <a:ext cx="214153" cy="457200"/>
              </a:xfrm>
              <a:prstGeom prst="rect">
                <a:avLst/>
              </a:prstGeom>
            </p:spPr>
          </p:pic>
          <p:pic>
            <p:nvPicPr>
              <p:cNvPr id="1364" name="Picture 1363">
                <a:extLst>
                  <a:ext uri="{FF2B5EF4-FFF2-40B4-BE49-F238E27FC236}">
                    <a16:creationId xmlns:a16="http://schemas.microsoft.com/office/drawing/2014/main" id="{3C21E50C-659C-671C-B0A5-65C5E2E74FEE}"/>
                  </a:ext>
                </a:extLst>
              </p:cNvPr>
              <p:cNvPicPr>
                <a:picLocks noChangeAspect="1"/>
              </p:cNvPicPr>
              <p:nvPr/>
            </p:nvPicPr>
            <p:blipFill>
              <a:blip r:embed="rId4"/>
              <a:stretch>
                <a:fillRect/>
              </a:stretch>
            </p:blipFill>
            <p:spPr>
              <a:xfrm>
                <a:off x="10290864" y="1833918"/>
                <a:ext cx="214153" cy="457200"/>
              </a:xfrm>
              <a:prstGeom prst="rect">
                <a:avLst/>
              </a:prstGeom>
            </p:spPr>
          </p:pic>
          <p:pic>
            <p:nvPicPr>
              <p:cNvPr id="1365" name="Picture 1364">
                <a:extLst>
                  <a:ext uri="{FF2B5EF4-FFF2-40B4-BE49-F238E27FC236}">
                    <a16:creationId xmlns:a16="http://schemas.microsoft.com/office/drawing/2014/main" id="{B940E0C0-8735-B9FF-B94E-E172CCAFDD45}"/>
                  </a:ext>
                </a:extLst>
              </p:cNvPr>
              <p:cNvPicPr>
                <a:picLocks noChangeAspect="1"/>
              </p:cNvPicPr>
              <p:nvPr/>
            </p:nvPicPr>
            <p:blipFill>
              <a:blip r:embed="rId4"/>
              <a:stretch>
                <a:fillRect/>
              </a:stretch>
            </p:blipFill>
            <p:spPr>
              <a:xfrm>
                <a:off x="10505017" y="1833918"/>
                <a:ext cx="214153" cy="457200"/>
              </a:xfrm>
              <a:prstGeom prst="rect">
                <a:avLst/>
              </a:prstGeom>
            </p:spPr>
          </p:pic>
          <p:pic>
            <p:nvPicPr>
              <p:cNvPr id="1366" name="Picture 1365">
                <a:extLst>
                  <a:ext uri="{FF2B5EF4-FFF2-40B4-BE49-F238E27FC236}">
                    <a16:creationId xmlns:a16="http://schemas.microsoft.com/office/drawing/2014/main" id="{61F7F396-10A1-6DE7-A914-BE4100F4F969}"/>
                  </a:ext>
                </a:extLst>
              </p:cNvPr>
              <p:cNvPicPr>
                <a:picLocks noChangeAspect="1"/>
              </p:cNvPicPr>
              <p:nvPr/>
            </p:nvPicPr>
            <p:blipFill>
              <a:blip r:embed="rId4"/>
              <a:stretch>
                <a:fillRect/>
              </a:stretch>
            </p:blipFill>
            <p:spPr>
              <a:xfrm>
                <a:off x="10719170" y="1833918"/>
                <a:ext cx="214153" cy="457200"/>
              </a:xfrm>
              <a:prstGeom prst="rect">
                <a:avLst/>
              </a:prstGeom>
            </p:spPr>
          </p:pic>
          <p:pic>
            <p:nvPicPr>
              <p:cNvPr id="1367" name="Picture 1366">
                <a:extLst>
                  <a:ext uri="{FF2B5EF4-FFF2-40B4-BE49-F238E27FC236}">
                    <a16:creationId xmlns:a16="http://schemas.microsoft.com/office/drawing/2014/main" id="{8B418555-7CE0-8287-7181-E70B3EA4EDCB}"/>
                  </a:ext>
                </a:extLst>
              </p:cNvPr>
              <p:cNvPicPr>
                <a:picLocks noChangeAspect="1"/>
              </p:cNvPicPr>
              <p:nvPr/>
            </p:nvPicPr>
            <p:blipFill>
              <a:blip r:embed="rId4"/>
              <a:stretch>
                <a:fillRect/>
              </a:stretch>
            </p:blipFill>
            <p:spPr>
              <a:xfrm>
                <a:off x="4090518" y="1833918"/>
                <a:ext cx="214153" cy="457200"/>
              </a:xfrm>
              <a:prstGeom prst="rect">
                <a:avLst/>
              </a:prstGeom>
            </p:spPr>
          </p:pic>
          <p:pic>
            <p:nvPicPr>
              <p:cNvPr id="1368" name="Picture 1367">
                <a:extLst>
                  <a:ext uri="{FF2B5EF4-FFF2-40B4-BE49-F238E27FC236}">
                    <a16:creationId xmlns:a16="http://schemas.microsoft.com/office/drawing/2014/main" id="{D1C93236-A1FB-B9EC-BF74-7A42C3292230}"/>
                  </a:ext>
                </a:extLst>
              </p:cNvPr>
              <p:cNvPicPr>
                <a:picLocks noChangeAspect="1"/>
              </p:cNvPicPr>
              <p:nvPr/>
            </p:nvPicPr>
            <p:blipFill>
              <a:blip r:embed="rId4"/>
              <a:stretch>
                <a:fillRect/>
              </a:stretch>
            </p:blipFill>
            <p:spPr>
              <a:xfrm>
                <a:off x="4304671" y="1833918"/>
                <a:ext cx="214153" cy="457200"/>
              </a:xfrm>
              <a:prstGeom prst="rect">
                <a:avLst/>
              </a:prstGeom>
            </p:spPr>
          </p:pic>
          <p:pic>
            <p:nvPicPr>
              <p:cNvPr id="1369" name="Picture 1368">
                <a:extLst>
                  <a:ext uri="{FF2B5EF4-FFF2-40B4-BE49-F238E27FC236}">
                    <a16:creationId xmlns:a16="http://schemas.microsoft.com/office/drawing/2014/main" id="{BA115213-D49D-F6CD-BF97-1FA2A5806482}"/>
                  </a:ext>
                </a:extLst>
              </p:cNvPr>
              <p:cNvPicPr>
                <a:picLocks noChangeAspect="1"/>
              </p:cNvPicPr>
              <p:nvPr/>
            </p:nvPicPr>
            <p:blipFill>
              <a:blip r:embed="rId4"/>
              <a:stretch>
                <a:fillRect/>
              </a:stretch>
            </p:blipFill>
            <p:spPr>
              <a:xfrm>
                <a:off x="4518824" y="1833918"/>
                <a:ext cx="214153" cy="457200"/>
              </a:xfrm>
              <a:prstGeom prst="rect">
                <a:avLst/>
              </a:prstGeom>
            </p:spPr>
          </p:pic>
          <p:pic>
            <p:nvPicPr>
              <p:cNvPr id="1370" name="Picture 1369">
                <a:extLst>
                  <a:ext uri="{FF2B5EF4-FFF2-40B4-BE49-F238E27FC236}">
                    <a16:creationId xmlns:a16="http://schemas.microsoft.com/office/drawing/2014/main" id="{8E8EFB8F-5629-EB50-77F8-31E89704C768}"/>
                  </a:ext>
                </a:extLst>
              </p:cNvPr>
              <p:cNvPicPr>
                <a:picLocks noChangeAspect="1"/>
              </p:cNvPicPr>
              <p:nvPr/>
            </p:nvPicPr>
            <p:blipFill>
              <a:blip r:embed="rId4"/>
              <a:stretch>
                <a:fillRect/>
              </a:stretch>
            </p:blipFill>
            <p:spPr>
              <a:xfrm>
                <a:off x="4732977" y="1833918"/>
                <a:ext cx="214153" cy="457200"/>
              </a:xfrm>
              <a:prstGeom prst="rect">
                <a:avLst/>
              </a:prstGeom>
            </p:spPr>
          </p:pic>
          <p:pic>
            <p:nvPicPr>
              <p:cNvPr id="1371" name="Picture 1370">
                <a:extLst>
                  <a:ext uri="{FF2B5EF4-FFF2-40B4-BE49-F238E27FC236}">
                    <a16:creationId xmlns:a16="http://schemas.microsoft.com/office/drawing/2014/main" id="{051B0098-A0ED-C3A7-A093-A0A8863DFB05}"/>
                  </a:ext>
                </a:extLst>
              </p:cNvPr>
              <p:cNvPicPr>
                <a:picLocks noChangeAspect="1"/>
              </p:cNvPicPr>
              <p:nvPr/>
            </p:nvPicPr>
            <p:blipFill>
              <a:blip r:embed="rId4"/>
              <a:stretch>
                <a:fillRect/>
              </a:stretch>
            </p:blipFill>
            <p:spPr>
              <a:xfrm>
                <a:off x="4944785" y="1833918"/>
                <a:ext cx="214153" cy="457200"/>
              </a:xfrm>
              <a:prstGeom prst="rect">
                <a:avLst/>
              </a:prstGeom>
            </p:spPr>
          </p:pic>
          <p:pic>
            <p:nvPicPr>
              <p:cNvPr id="1372" name="Picture 1371">
                <a:extLst>
                  <a:ext uri="{FF2B5EF4-FFF2-40B4-BE49-F238E27FC236}">
                    <a16:creationId xmlns:a16="http://schemas.microsoft.com/office/drawing/2014/main" id="{62796CDA-F02A-490A-91B2-9266088B1E29}"/>
                  </a:ext>
                </a:extLst>
              </p:cNvPr>
              <p:cNvPicPr>
                <a:picLocks noChangeAspect="1"/>
              </p:cNvPicPr>
              <p:nvPr/>
            </p:nvPicPr>
            <p:blipFill>
              <a:blip r:embed="rId4"/>
              <a:stretch>
                <a:fillRect/>
              </a:stretch>
            </p:blipFill>
            <p:spPr>
              <a:xfrm>
                <a:off x="5158938" y="1833918"/>
                <a:ext cx="214153" cy="457200"/>
              </a:xfrm>
              <a:prstGeom prst="rect">
                <a:avLst/>
              </a:prstGeom>
            </p:spPr>
          </p:pic>
          <p:pic>
            <p:nvPicPr>
              <p:cNvPr id="1373" name="Picture 1372">
                <a:extLst>
                  <a:ext uri="{FF2B5EF4-FFF2-40B4-BE49-F238E27FC236}">
                    <a16:creationId xmlns:a16="http://schemas.microsoft.com/office/drawing/2014/main" id="{CF4A8E56-567D-E960-C5BB-C31D9858AF6C}"/>
                  </a:ext>
                </a:extLst>
              </p:cNvPr>
              <p:cNvPicPr>
                <a:picLocks noChangeAspect="1"/>
              </p:cNvPicPr>
              <p:nvPr/>
            </p:nvPicPr>
            <p:blipFill>
              <a:blip r:embed="rId4"/>
              <a:stretch>
                <a:fillRect/>
              </a:stretch>
            </p:blipFill>
            <p:spPr>
              <a:xfrm>
                <a:off x="5373091" y="1833918"/>
                <a:ext cx="214153" cy="457200"/>
              </a:xfrm>
              <a:prstGeom prst="rect">
                <a:avLst/>
              </a:prstGeom>
            </p:spPr>
          </p:pic>
          <p:pic>
            <p:nvPicPr>
              <p:cNvPr id="1374" name="Picture 1373">
                <a:extLst>
                  <a:ext uri="{FF2B5EF4-FFF2-40B4-BE49-F238E27FC236}">
                    <a16:creationId xmlns:a16="http://schemas.microsoft.com/office/drawing/2014/main" id="{9546205D-257E-55CC-60F0-5E06ED2753FC}"/>
                  </a:ext>
                </a:extLst>
              </p:cNvPr>
              <p:cNvPicPr>
                <a:picLocks noChangeAspect="1"/>
              </p:cNvPicPr>
              <p:nvPr/>
            </p:nvPicPr>
            <p:blipFill>
              <a:blip r:embed="rId4"/>
              <a:stretch>
                <a:fillRect/>
              </a:stretch>
            </p:blipFill>
            <p:spPr>
              <a:xfrm>
                <a:off x="5587244" y="1833918"/>
                <a:ext cx="214153" cy="457200"/>
              </a:xfrm>
              <a:prstGeom prst="rect">
                <a:avLst/>
              </a:prstGeom>
            </p:spPr>
          </p:pic>
          <p:pic>
            <p:nvPicPr>
              <p:cNvPr id="1375" name="Picture 1374">
                <a:extLst>
                  <a:ext uri="{FF2B5EF4-FFF2-40B4-BE49-F238E27FC236}">
                    <a16:creationId xmlns:a16="http://schemas.microsoft.com/office/drawing/2014/main" id="{54A9E068-0141-8821-941F-A6AB2E249F1E}"/>
                  </a:ext>
                </a:extLst>
              </p:cNvPr>
              <p:cNvPicPr>
                <a:picLocks noChangeAspect="1"/>
              </p:cNvPicPr>
              <p:nvPr/>
            </p:nvPicPr>
            <p:blipFill>
              <a:blip r:embed="rId4"/>
              <a:stretch>
                <a:fillRect/>
              </a:stretch>
            </p:blipFill>
            <p:spPr>
              <a:xfrm>
                <a:off x="10933323" y="1833918"/>
                <a:ext cx="214153" cy="457200"/>
              </a:xfrm>
              <a:prstGeom prst="rect">
                <a:avLst/>
              </a:prstGeom>
            </p:spPr>
          </p:pic>
          <p:pic>
            <p:nvPicPr>
              <p:cNvPr id="1376" name="Picture 1375">
                <a:extLst>
                  <a:ext uri="{FF2B5EF4-FFF2-40B4-BE49-F238E27FC236}">
                    <a16:creationId xmlns:a16="http://schemas.microsoft.com/office/drawing/2014/main" id="{6C7BEEAD-28C7-D7B1-5012-EC4304389511}"/>
                  </a:ext>
                </a:extLst>
              </p:cNvPr>
              <p:cNvPicPr>
                <a:picLocks noChangeAspect="1"/>
              </p:cNvPicPr>
              <p:nvPr/>
            </p:nvPicPr>
            <p:blipFill>
              <a:blip r:embed="rId4"/>
              <a:stretch>
                <a:fillRect/>
              </a:stretch>
            </p:blipFill>
            <p:spPr>
              <a:xfrm>
                <a:off x="11147476" y="1833918"/>
                <a:ext cx="214153" cy="457200"/>
              </a:xfrm>
              <a:prstGeom prst="rect">
                <a:avLst/>
              </a:prstGeom>
            </p:spPr>
          </p:pic>
          <p:pic>
            <p:nvPicPr>
              <p:cNvPr id="1377" name="Picture 1376">
                <a:extLst>
                  <a:ext uri="{FF2B5EF4-FFF2-40B4-BE49-F238E27FC236}">
                    <a16:creationId xmlns:a16="http://schemas.microsoft.com/office/drawing/2014/main" id="{194869D9-CF65-0ECC-BDFF-D44BE14158A3}"/>
                  </a:ext>
                </a:extLst>
              </p:cNvPr>
              <p:cNvPicPr>
                <a:picLocks noChangeAspect="1"/>
              </p:cNvPicPr>
              <p:nvPr/>
            </p:nvPicPr>
            <p:blipFill>
              <a:blip r:embed="rId4"/>
              <a:stretch>
                <a:fillRect/>
              </a:stretch>
            </p:blipFill>
            <p:spPr>
              <a:xfrm>
                <a:off x="11361629" y="1833918"/>
                <a:ext cx="214153" cy="457200"/>
              </a:xfrm>
              <a:prstGeom prst="rect">
                <a:avLst/>
              </a:prstGeom>
            </p:spPr>
          </p:pic>
          <p:pic>
            <p:nvPicPr>
              <p:cNvPr id="1378" name="Picture 1377">
                <a:extLst>
                  <a:ext uri="{FF2B5EF4-FFF2-40B4-BE49-F238E27FC236}">
                    <a16:creationId xmlns:a16="http://schemas.microsoft.com/office/drawing/2014/main" id="{548856FA-8BE7-C1D9-B816-2D41DF1884B7}"/>
                  </a:ext>
                </a:extLst>
              </p:cNvPr>
              <p:cNvPicPr>
                <a:picLocks noChangeAspect="1"/>
              </p:cNvPicPr>
              <p:nvPr/>
            </p:nvPicPr>
            <p:blipFill>
              <a:blip r:embed="rId4"/>
              <a:stretch>
                <a:fillRect/>
              </a:stretch>
            </p:blipFill>
            <p:spPr>
              <a:xfrm>
                <a:off x="11575782" y="1833918"/>
                <a:ext cx="214153" cy="457200"/>
              </a:xfrm>
              <a:prstGeom prst="rect">
                <a:avLst/>
              </a:prstGeom>
            </p:spPr>
          </p:pic>
          <p:pic>
            <p:nvPicPr>
              <p:cNvPr id="1379" name="Picture 1378">
                <a:extLst>
                  <a:ext uri="{FF2B5EF4-FFF2-40B4-BE49-F238E27FC236}">
                    <a16:creationId xmlns:a16="http://schemas.microsoft.com/office/drawing/2014/main" id="{696E9CA0-4988-E753-06CF-E1440A818ED0}"/>
                  </a:ext>
                </a:extLst>
              </p:cNvPr>
              <p:cNvPicPr>
                <a:picLocks noChangeAspect="1"/>
              </p:cNvPicPr>
              <p:nvPr/>
            </p:nvPicPr>
            <p:blipFill>
              <a:blip r:embed="rId4"/>
              <a:stretch>
                <a:fillRect/>
              </a:stretch>
            </p:blipFill>
            <p:spPr>
              <a:xfrm>
                <a:off x="11787590" y="1833918"/>
                <a:ext cx="214153" cy="457200"/>
              </a:xfrm>
              <a:prstGeom prst="rect">
                <a:avLst/>
              </a:prstGeom>
            </p:spPr>
          </p:pic>
          <p:pic>
            <p:nvPicPr>
              <p:cNvPr id="1380" name="Picture 1379">
                <a:extLst>
                  <a:ext uri="{FF2B5EF4-FFF2-40B4-BE49-F238E27FC236}">
                    <a16:creationId xmlns:a16="http://schemas.microsoft.com/office/drawing/2014/main" id="{E5C65D37-7457-8096-31F4-564636850295}"/>
                  </a:ext>
                </a:extLst>
              </p:cNvPr>
              <p:cNvPicPr>
                <a:picLocks noChangeAspect="1"/>
              </p:cNvPicPr>
              <p:nvPr/>
            </p:nvPicPr>
            <p:blipFill>
              <a:blip r:embed="rId4"/>
              <a:stretch>
                <a:fillRect/>
              </a:stretch>
            </p:blipFill>
            <p:spPr>
              <a:xfrm>
                <a:off x="12001743" y="1833918"/>
                <a:ext cx="214153" cy="457200"/>
              </a:xfrm>
              <a:prstGeom prst="rect">
                <a:avLst/>
              </a:prstGeom>
            </p:spPr>
          </p:pic>
          <p:pic>
            <p:nvPicPr>
              <p:cNvPr id="1381" name="Picture 1380">
                <a:extLst>
                  <a:ext uri="{FF2B5EF4-FFF2-40B4-BE49-F238E27FC236}">
                    <a16:creationId xmlns:a16="http://schemas.microsoft.com/office/drawing/2014/main" id="{4825D211-FDA0-EFC4-C052-F5CD2DE7C13A}"/>
                  </a:ext>
                </a:extLst>
              </p:cNvPr>
              <p:cNvPicPr>
                <a:picLocks noChangeAspect="1"/>
              </p:cNvPicPr>
              <p:nvPr/>
            </p:nvPicPr>
            <p:blipFill>
              <a:blip r:embed="rId4"/>
              <a:stretch>
                <a:fillRect/>
              </a:stretch>
            </p:blipFill>
            <p:spPr>
              <a:xfrm>
                <a:off x="12215896" y="1833918"/>
                <a:ext cx="214153" cy="457200"/>
              </a:xfrm>
              <a:prstGeom prst="rect">
                <a:avLst/>
              </a:prstGeom>
            </p:spPr>
          </p:pic>
          <p:pic>
            <p:nvPicPr>
              <p:cNvPr id="1382" name="Picture 1381">
                <a:extLst>
                  <a:ext uri="{FF2B5EF4-FFF2-40B4-BE49-F238E27FC236}">
                    <a16:creationId xmlns:a16="http://schemas.microsoft.com/office/drawing/2014/main" id="{6569C4AD-591D-C60E-E961-38ED18D18440}"/>
                  </a:ext>
                </a:extLst>
              </p:cNvPr>
              <p:cNvPicPr>
                <a:picLocks noChangeAspect="1"/>
              </p:cNvPicPr>
              <p:nvPr/>
            </p:nvPicPr>
            <p:blipFill>
              <a:blip r:embed="rId4"/>
              <a:stretch>
                <a:fillRect/>
              </a:stretch>
            </p:blipFill>
            <p:spPr>
              <a:xfrm>
                <a:off x="12430049" y="1833918"/>
                <a:ext cx="214153" cy="457200"/>
              </a:xfrm>
              <a:prstGeom prst="rect">
                <a:avLst/>
              </a:prstGeom>
            </p:spPr>
          </p:pic>
        </p:grpSp>
        <p:grpSp>
          <p:nvGrpSpPr>
            <p:cNvPr id="1383" name="Group 1382">
              <a:extLst>
                <a:ext uri="{FF2B5EF4-FFF2-40B4-BE49-F238E27FC236}">
                  <a16:creationId xmlns:a16="http://schemas.microsoft.com/office/drawing/2014/main" id="{DAB0D7F6-5734-7F71-7244-71A76AB7E4DF}"/>
                </a:ext>
              </a:extLst>
            </p:cNvPr>
            <p:cNvGrpSpPr/>
            <p:nvPr/>
          </p:nvGrpSpPr>
          <p:grpSpPr>
            <a:xfrm>
              <a:off x="4663833" y="4757057"/>
              <a:ext cx="8553684" cy="457200"/>
              <a:chOff x="4090518" y="1833918"/>
              <a:chExt cx="8553684" cy="457200"/>
            </a:xfrm>
          </p:grpSpPr>
          <p:pic>
            <p:nvPicPr>
              <p:cNvPr id="1384" name="Picture 1383">
                <a:extLst>
                  <a:ext uri="{FF2B5EF4-FFF2-40B4-BE49-F238E27FC236}">
                    <a16:creationId xmlns:a16="http://schemas.microsoft.com/office/drawing/2014/main" id="{B7C2FCC1-E2FC-EB26-A85A-7271AE087441}"/>
                  </a:ext>
                </a:extLst>
              </p:cNvPr>
              <p:cNvPicPr>
                <a:picLocks noChangeAspect="1"/>
              </p:cNvPicPr>
              <p:nvPr/>
            </p:nvPicPr>
            <p:blipFill>
              <a:blip r:embed="rId4"/>
              <a:stretch>
                <a:fillRect/>
              </a:stretch>
            </p:blipFill>
            <p:spPr>
              <a:xfrm>
                <a:off x="5805856" y="1833918"/>
                <a:ext cx="214153" cy="457200"/>
              </a:xfrm>
              <a:prstGeom prst="rect">
                <a:avLst/>
              </a:prstGeom>
            </p:spPr>
          </p:pic>
          <p:pic>
            <p:nvPicPr>
              <p:cNvPr id="1385" name="Picture 1384">
                <a:extLst>
                  <a:ext uri="{FF2B5EF4-FFF2-40B4-BE49-F238E27FC236}">
                    <a16:creationId xmlns:a16="http://schemas.microsoft.com/office/drawing/2014/main" id="{FF71EF55-F6F7-7FB8-C0FF-5A302AED1C27}"/>
                  </a:ext>
                </a:extLst>
              </p:cNvPr>
              <p:cNvPicPr>
                <a:picLocks noChangeAspect="1"/>
              </p:cNvPicPr>
              <p:nvPr/>
            </p:nvPicPr>
            <p:blipFill>
              <a:blip r:embed="rId4"/>
              <a:stretch>
                <a:fillRect/>
              </a:stretch>
            </p:blipFill>
            <p:spPr>
              <a:xfrm>
                <a:off x="6020009" y="1833918"/>
                <a:ext cx="214153" cy="457200"/>
              </a:xfrm>
              <a:prstGeom prst="rect">
                <a:avLst/>
              </a:prstGeom>
            </p:spPr>
          </p:pic>
          <p:pic>
            <p:nvPicPr>
              <p:cNvPr id="1386" name="Picture 1385">
                <a:extLst>
                  <a:ext uri="{FF2B5EF4-FFF2-40B4-BE49-F238E27FC236}">
                    <a16:creationId xmlns:a16="http://schemas.microsoft.com/office/drawing/2014/main" id="{3120BDE8-04EC-89B3-3F6F-5B5217A0F99F}"/>
                  </a:ext>
                </a:extLst>
              </p:cNvPr>
              <p:cNvPicPr>
                <a:picLocks noChangeAspect="1"/>
              </p:cNvPicPr>
              <p:nvPr/>
            </p:nvPicPr>
            <p:blipFill>
              <a:blip r:embed="rId4"/>
              <a:stretch>
                <a:fillRect/>
              </a:stretch>
            </p:blipFill>
            <p:spPr>
              <a:xfrm>
                <a:off x="6234162" y="1833918"/>
                <a:ext cx="214153" cy="457200"/>
              </a:xfrm>
              <a:prstGeom prst="rect">
                <a:avLst/>
              </a:prstGeom>
            </p:spPr>
          </p:pic>
          <p:pic>
            <p:nvPicPr>
              <p:cNvPr id="1387" name="Picture 1386">
                <a:extLst>
                  <a:ext uri="{FF2B5EF4-FFF2-40B4-BE49-F238E27FC236}">
                    <a16:creationId xmlns:a16="http://schemas.microsoft.com/office/drawing/2014/main" id="{2B074A81-CF67-DEBB-1030-BDE706C5E01A}"/>
                  </a:ext>
                </a:extLst>
              </p:cNvPr>
              <p:cNvPicPr>
                <a:picLocks noChangeAspect="1"/>
              </p:cNvPicPr>
              <p:nvPr/>
            </p:nvPicPr>
            <p:blipFill>
              <a:blip r:embed="rId4"/>
              <a:stretch>
                <a:fillRect/>
              </a:stretch>
            </p:blipFill>
            <p:spPr>
              <a:xfrm>
                <a:off x="6448315" y="1833918"/>
                <a:ext cx="214153" cy="457200"/>
              </a:xfrm>
              <a:prstGeom prst="rect">
                <a:avLst/>
              </a:prstGeom>
            </p:spPr>
          </p:pic>
          <p:pic>
            <p:nvPicPr>
              <p:cNvPr id="1388" name="Picture 1387">
                <a:extLst>
                  <a:ext uri="{FF2B5EF4-FFF2-40B4-BE49-F238E27FC236}">
                    <a16:creationId xmlns:a16="http://schemas.microsoft.com/office/drawing/2014/main" id="{842841BA-0489-FDBC-11F8-439A6A8C4457}"/>
                  </a:ext>
                </a:extLst>
              </p:cNvPr>
              <p:cNvPicPr>
                <a:picLocks noChangeAspect="1"/>
              </p:cNvPicPr>
              <p:nvPr/>
            </p:nvPicPr>
            <p:blipFill>
              <a:blip r:embed="rId4"/>
              <a:stretch>
                <a:fillRect/>
              </a:stretch>
            </p:blipFill>
            <p:spPr>
              <a:xfrm>
                <a:off x="6660123" y="1833918"/>
                <a:ext cx="214153" cy="457200"/>
              </a:xfrm>
              <a:prstGeom prst="rect">
                <a:avLst/>
              </a:prstGeom>
            </p:spPr>
          </p:pic>
          <p:pic>
            <p:nvPicPr>
              <p:cNvPr id="1389" name="Picture 1388">
                <a:extLst>
                  <a:ext uri="{FF2B5EF4-FFF2-40B4-BE49-F238E27FC236}">
                    <a16:creationId xmlns:a16="http://schemas.microsoft.com/office/drawing/2014/main" id="{BA532FAB-DC82-ED79-FBB5-0872F2D939D5}"/>
                  </a:ext>
                </a:extLst>
              </p:cNvPr>
              <p:cNvPicPr>
                <a:picLocks noChangeAspect="1"/>
              </p:cNvPicPr>
              <p:nvPr/>
            </p:nvPicPr>
            <p:blipFill>
              <a:blip r:embed="rId4"/>
              <a:stretch>
                <a:fillRect/>
              </a:stretch>
            </p:blipFill>
            <p:spPr>
              <a:xfrm>
                <a:off x="6874276" y="1833918"/>
                <a:ext cx="214153" cy="457200"/>
              </a:xfrm>
              <a:prstGeom prst="rect">
                <a:avLst/>
              </a:prstGeom>
            </p:spPr>
          </p:pic>
          <p:pic>
            <p:nvPicPr>
              <p:cNvPr id="1390" name="Picture 1389">
                <a:extLst>
                  <a:ext uri="{FF2B5EF4-FFF2-40B4-BE49-F238E27FC236}">
                    <a16:creationId xmlns:a16="http://schemas.microsoft.com/office/drawing/2014/main" id="{EC89AFF4-6978-5838-3F7E-0CA03856118F}"/>
                  </a:ext>
                </a:extLst>
              </p:cNvPr>
              <p:cNvPicPr>
                <a:picLocks noChangeAspect="1"/>
              </p:cNvPicPr>
              <p:nvPr/>
            </p:nvPicPr>
            <p:blipFill>
              <a:blip r:embed="rId4"/>
              <a:stretch>
                <a:fillRect/>
              </a:stretch>
            </p:blipFill>
            <p:spPr>
              <a:xfrm>
                <a:off x="7088429" y="1833918"/>
                <a:ext cx="214153" cy="457200"/>
              </a:xfrm>
              <a:prstGeom prst="rect">
                <a:avLst/>
              </a:prstGeom>
            </p:spPr>
          </p:pic>
          <p:pic>
            <p:nvPicPr>
              <p:cNvPr id="1391" name="Picture 1390">
                <a:extLst>
                  <a:ext uri="{FF2B5EF4-FFF2-40B4-BE49-F238E27FC236}">
                    <a16:creationId xmlns:a16="http://schemas.microsoft.com/office/drawing/2014/main" id="{40BF0E94-47D7-55EE-5186-8001434B5D1C}"/>
                  </a:ext>
                </a:extLst>
              </p:cNvPr>
              <p:cNvPicPr>
                <a:picLocks noChangeAspect="1"/>
              </p:cNvPicPr>
              <p:nvPr/>
            </p:nvPicPr>
            <p:blipFill>
              <a:blip r:embed="rId4"/>
              <a:stretch>
                <a:fillRect/>
              </a:stretch>
            </p:blipFill>
            <p:spPr>
              <a:xfrm>
                <a:off x="7302582" y="1833918"/>
                <a:ext cx="214153" cy="457200"/>
              </a:xfrm>
              <a:prstGeom prst="rect">
                <a:avLst/>
              </a:prstGeom>
            </p:spPr>
          </p:pic>
          <p:pic>
            <p:nvPicPr>
              <p:cNvPr id="1392" name="Picture 1391">
                <a:extLst>
                  <a:ext uri="{FF2B5EF4-FFF2-40B4-BE49-F238E27FC236}">
                    <a16:creationId xmlns:a16="http://schemas.microsoft.com/office/drawing/2014/main" id="{DCCF9CF7-4D6E-514F-81C0-F1D06FF8C19F}"/>
                  </a:ext>
                </a:extLst>
              </p:cNvPr>
              <p:cNvPicPr>
                <a:picLocks noChangeAspect="1"/>
              </p:cNvPicPr>
              <p:nvPr/>
            </p:nvPicPr>
            <p:blipFill>
              <a:blip r:embed="rId4"/>
              <a:stretch>
                <a:fillRect/>
              </a:stretch>
            </p:blipFill>
            <p:spPr>
              <a:xfrm>
                <a:off x="7512507" y="1833918"/>
                <a:ext cx="214153" cy="457200"/>
              </a:xfrm>
              <a:prstGeom prst="rect">
                <a:avLst/>
              </a:prstGeom>
            </p:spPr>
          </p:pic>
          <p:pic>
            <p:nvPicPr>
              <p:cNvPr id="1393" name="Picture 1392">
                <a:extLst>
                  <a:ext uri="{FF2B5EF4-FFF2-40B4-BE49-F238E27FC236}">
                    <a16:creationId xmlns:a16="http://schemas.microsoft.com/office/drawing/2014/main" id="{4740FDFC-2189-6C36-6668-22680BF60F2B}"/>
                  </a:ext>
                </a:extLst>
              </p:cNvPr>
              <p:cNvPicPr>
                <a:picLocks noChangeAspect="1"/>
              </p:cNvPicPr>
              <p:nvPr/>
            </p:nvPicPr>
            <p:blipFill>
              <a:blip r:embed="rId4"/>
              <a:stretch>
                <a:fillRect/>
              </a:stretch>
            </p:blipFill>
            <p:spPr>
              <a:xfrm>
                <a:off x="7726660" y="1833918"/>
                <a:ext cx="214153" cy="457200"/>
              </a:xfrm>
              <a:prstGeom prst="rect">
                <a:avLst/>
              </a:prstGeom>
            </p:spPr>
          </p:pic>
          <p:pic>
            <p:nvPicPr>
              <p:cNvPr id="1394" name="Picture 1393">
                <a:extLst>
                  <a:ext uri="{FF2B5EF4-FFF2-40B4-BE49-F238E27FC236}">
                    <a16:creationId xmlns:a16="http://schemas.microsoft.com/office/drawing/2014/main" id="{D49568C3-5ADB-EF95-1285-ABBF252E5D2B}"/>
                  </a:ext>
                </a:extLst>
              </p:cNvPr>
              <p:cNvPicPr>
                <a:picLocks noChangeAspect="1"/>
              </p:cNvPicPr>
              <p:nvPr/>
            </p:nvPicPr>
            <p:blipFill>
              <a:blip r:embed="rId4"/>
              <a:stretch>
                <a:fillRect/>
              </a:stretch>
            </p:blipFill>
            <p:spPr>
              <a:xfrm>
                <a:off x="7940813" y="1833918"/>
                <a:ext cx="214153" cy="457200"/>
              </a:xfrm>
              <a:prstGeom prst="rect">
                <a:avLst/>
              </a:prstGeom>
            </p:spPr>
          </p:pic>
          <p:pic>
            <p:nvPicPr>
              <p:cNvPr id="1395" name="Picture 1394">
                <a:extLst>
                  <a:ext uri="{FF2B5EF4-FFF2-40B4-BE49-F238E27FC236}">
                    <a16:creationId xmlns:a16="http://schemas.microsoft.com/office/drawing/2014/main" id="{404A6766-B5EE-C4EF-0A4F-D581B8ECC2E8}"/>
                  </a:ext>
                </a:extLst>
              </p:cNvPr>
              <p:cNvPicPr>
                <a:picLocks noChangeAspect="1"/>
              </p:cNvPicPr>
              <p:nvPr/>
            </p:nvPicPr>
            <p:blipFill>
              <a:blip r:embed="rId4"/>
              <a:stretch>
                <a:fillRect/>
              </a:stretch>
            </p:blipFill>
            <p:spPr>
              <a:xfrm>
                <a:off x="8154966" y="1833918"/>
                <a:ext cx="214153" cy="457200"/>
              </a:xfrm>
              <a:prstGeom prst="rect">
                <a:avLst/>
              </a:prstGeom>
            </p:spPr>
          </p:pic>
          <p:pic>
            <p:nvPicPr>
              <p:cNvPr id="1396" name="Picture 1395">
                <a:extLst>
                  <a:ext uri="{FF2B5EF4-FFF2-40B4-BE49-F238E27FC236}">
                    <a16:creationId xmlns:a16="http://schemas.microsoft.com/office/drawing/2014/main" id="{EF41CA15-AA36-ACF5-49C3-2197869BD1B5}"/>
                  </a:ext>
                </a:extLst>
              </p:cNvPr>
              <p:cNvPicPr>
                <a:picLocks noChangeAspect="1"/>
              </p:cNvPicPr>
              <p:nvPr/>
            </p:nvPicPr>
            <p:blipFill>
              <a:blip r:embed="rId4"/>
              <a:stretch>
                <a:fillRect/>
              </a:stretch>
            </p:blipFill>
            <p:spPr>
              <a:xfrm>
                <a:off x="8366774" y="1833918"/>
                <a:ext cx="214153" cy="457200"/>
              </a:xfrm>
              <a:prstGeom prst="rect">
                <a:avLst/>
              </a:prstGeom>
            </p:spPr>
          </p:pic>
          <p:pic>
            <p:nvPicPr>
              <p:cNvPr id="1397" name="Picture 1396">
                <a:extLst>
                  <a:ext uri="{FF2B5EF4-FFF2-40B4-BE49-F238E27FC236}">
                    <a16:creationId xmlns:a16="http://schemas.microsoft.com/office/drawing/2014/main" id="{DB7CD667-ABAC-C7F6-29AF-4A2DF5880A37}"/>
                  </a:ext>
                </a:extLst>
              </p:cNvPr>
              <p:cNvPicPr>
                <a:picLocks noChangeAspect="1"/>
              </p:cNvPicPr>
              <p:nvPr/>
            </p:nvPicPr>
            <p:blipFill>
              <a:blip r:embed="rId4"/>
              <a:stretch>
                <a:fillRect/>
              </a:stretch>
            </p:blipFill>
            <p:spPr>
              <a:xfrm>
                <a:off x="8580927" y="1833918"/>
                <a:ext cx="214153" cy="457200"/>
              </a:xfrm>
              <a:prstGeom prst="rect">
                <a:avLst/>
              </a:prstGeom>
            </p:spPr>
          </p:pic>
          <p:pic>
            <p:nvPicPr>
              <p:cNvPr id="1398" name="Picture 1397">
                <a:extLst>
                  <a:ext uri="{FF2B5EF4-FFF2-40B4-BE49-F238E27FC236}">
                    <a16:creationId xmlns:a16="http://schemas.microsoft.com/office/drawing/2014/main" id="{5818D873-14A8-9EF6-B212-F24A108B7FD9}"/>
                  </a:ext>
                </a:extLst>
              </p:cNvPr>
              <p:cNvPicPr>
                <a:picLocks noChangeAspect="1"/>
              </p:cNvPicPr>
              <p:nvPr/>
            </p:nvPicPr>
            <p:blipFill>
              <a:blip r:embed="rId4"/>
              <a:stretch>
                <a:fillRect/>
              </a:stretch>
            </p:blipFill>
            <p:spPr>
              <a:xfrm>
                <a:off x="8795080" y="1833918"/>
                <a:ext cx="214153" cy="457200"/>
              </a:xfrm>
              <a:prstGeom prst="rect">
                <a:avLst/>
              </a:prstGeom>
            </p:spPr>
          </p:pic>
          <p:pic>
            <p:nvPicPr>
              <p:cNvPr id="1399" name="Picture 1398">
                <a:extLst>
                  <a:ext uri="{FF2B5EF4-FFF2-40B4-BE49-F238E27FC236}">
                    <a16:creationId xmlns:a16="http://schemas.microsoft.com/office/drawing/2014/main" id="{F758AE33-6F75-A67E-6616-C57920146F56}"/>
                  </a:ext>
                </a:extLst>
              </p:cNvPr>
              <p:cNvPicPr>
                <a:picLocks noChangeAspect="1"/>
              </p:cNvPicPr>
              <p:nvPr/>
            </p:nvPicPr>
            <p:blipFill>
              <a:blip r:embed="rId4"/>
              <a:stretch>
                <a:fillRect/>
              </a:stretch>
            </p:blipFill>
            <p:spPr>
              <a:xfrm>
                <a:off x="9009233" y="1833918"/>
                <a:ext cx="214153" cy="457200"/>
              </a:xfrm>
              <a:prstGeom prst="rect">
                <a:avLst/>
              </a:prstGeom>
            </p:spPr>
          </p:pic>
          <p:pic>
            <p:nvPicPr>
              <p:cNvPr id="1400" name="Picture 1399">
                <a:extLst>
                  <a:ext uri="{FF2B5EF4-FFF2-40B4-BE49-F238E27FC236}">
                    <a16:creationId xmlns:a16="http://schemas.microsoft.com/office/drawing/2014/main" id="{AC2CA7D3-DDCB-76EC-8FDF-CB2B2CE0204F}"/>
                  </a:ext>
                </a:extLst>
              </p:cNvPr>
              <p:cNvPicPr>
                <a:picLocks noChangeAspect="1"/>
              </p:cNvPicPr>
              <p:nvPr/>
            </p:nvPicPr>
            <p:blipFill>
              <a:blip r:embed="rId4"/>
              <a:stretch>
                <a:fillRect/>
              </a:stretch>
            </p:blipFill>
            <p:spPr>
              <a:xfrm>
                <a:off x="9222444" y="1833918"/>
                <a:ext cx="214153" cy="457200"/>
              </a:xfrm>
              <a:prstGeom prst="rect">
                <a:avLst/>
              </a:prstGeom>
            </p:spPr>
          </p:pic>
          <p:pic>
            <p:nvPicPr>
              <p:cNvPr id="1401" name="Picture 1400">
                <a:extLst>
                  <a:ext uri="{FF2B5EF4-FFF2-40B4-BE49-F238E27FC236}">
                    <a16:creationId xmlns:a16="http://schemas.microsoft.com/office/drawing/2014/main" id="{14242A89-3AE3-87BC-A7C6-F1D5B04253C5}"/>
                  </a:ext>
                </a:extLst>
              </p:cNvPr>
              <p:cNvPicPr>
                <a:picLocks noChangeAspect="1"/>
              </p:cNvPicPr>
              <p:nvPr/>
            </p:nvPicPr>
            <p:blipFill>
              <a:blip r:embed="rId4"/>
              <a:stretch>
                <a:fillRect/>
              </a:stretch>
            </p:blipFill>
            <p:spPr>
              <a:xfrm>
                <a:off x="9436597" y="1833918"/>
                <a:ext cx="214153" cy="457200"/>
              </a:xfrm>
              <a:prstGeom prst="rect">
                <a:avLst/>
              </a:prstGeom>
            </p:spPr>
          </p:pic>
          <p:pic>
            <p:nvPicPr>
              <p:cNvPr id="1402" name="Picture 1401">
                <a:extLst>
                  <a:ext uri="{FF2B5EF4-FFF2-40B4-BE49-F238E27FC236}">
                    <a16:creationId xmlns:a16="http://schemas.microsoft.com/office/drawing/2014/main" id="{011E6353-B649-FD9B-E67E-5F8A58937C07}"/>
                  </a:ext>
                </a:extLst>
              </p:cNvPr>
              <p:cNvPicPr>
                <a:picLocks noChangeAspect="1"/>
              </p:cNvPicPr>
              <p:nvPr/>
            </p:nvPicPr>
            <p:blipFill>
              <a:blip r:embed="rId4"/>
              <a:stretch>
                <a:fillRect/>
              </a:stretch>
            </p:blipFill>
            <p:spPr>
              <a:xfrm>
                <a:off x="9650750" y="1833918"/>
                <a:ext cx="214153" cy="457200"/>
              </a:xfrm>
              <a:prstGeom prst="rect">
                <a:avLst/>
              </a:prstGeom>
            </p:spPr>
          </p:pic>
          <p:pic>
            <p:nvPicPr>
              <p:cNvPr id="1403" name="Picture 1402">
                <a:extLst>
                  <a:ext uri="{FF2B5EF4-FFF2-40B4-BE49-F238E27FC236}">
                    <a16:creationId xmlns:a16="http://schemas.microsoft.com/office/drawing/2014/main" id="{D1CCE727-6EF0-655F-04AF-CE640B4CEDDD}"/>
                  </a:ext>
                </a:extLst>
              </p:cNvPr>
              <p:cNvPicPr>
                <a:picLocks noChangeAspect="1"/>
              </p:cNvPicPr>
              <p:nvPr/>
            </p:nvPicPr>
            <p:blipFill>
              <a:blip r:embed="rId4"/>
              <a:stretch>
                <a:fillRect/>
              </a:stretch>
            </p:blipFill>
            <p:spPr>
              <a:xfrm>
                <a:off x="9864903" y="1833918"/>
                <a:ext cx="214153" cy="457200"/>
              </a:xfrm>
              <a:prstGeom prst="rect">
                <a:avLst/>
              </a:prstGeom>
            </p:spPr>
          </p:pic>
          <p:pic>
            <p:nvPicPr>
              <p:cNvPr id="1404" name="Picture 1403">
                <a:extLst>
                  <a:ext uri="{FF2B5EF4-FFF2-40B4-BE49-F238E27FC236}">
                    <a16:creationId xmlns:a16="http://schemas.microsoft.com/office/drawing/2014/main" id="{C36003E4-C37F-4A15-D9E7-BBCD87DD883C}"/>
                  </a:ext>
                </a:extLst>
              </p:cNvPr>
              <p:cNvPicPr>
                <a:picLocks noChangeAspect="1"/>
              </p:cNvPicPr>
              <p:nvPr/>
            </p:nvPicPr>
            <p:blipFill>
              <a:blip r:embed="rId4"/>
              <a:stretch>
                <a:fillRect/>
              </a:stretch>
            </p:blipFill>
            <p:spPr>
              <a:xfrm>
                <a:off x="10076711" y="1833918"/>
                <a:ext cx="214153" cy="457200"/>
              </a:xfrm>
              <a:prstGeom prst="rect">
                <a:avLst/>
              </a:prstGeom>
            </p:spPr>
          </p:pic>
          <p:pic>
            <p:nvPicPr>
              <p:cNvPr id="1405" name="Picture 1404">
                <a:extLst>
                  <a:ext uri="{FF2B5EF4-FFF2-40B4-BE49-F238E27FC236}">
                    <a16:creationId xmlns:a16="http://schemas.microsoft.com/office/drawing/2014/main" id="{475F1592-CB69-F1D7-80D4-1C1EB11DE6BB}"/>
                  </a:ext>
                </a:extLst>
              </p:cNvPr>
              <p:cNvPicPr>
                <a:picLocks noChangeAspect="1"/>
              </p:cNvPicPr>
              <p:nvPr/>
            </p:nvPicPr>
            <p:blipFill>
              <a:blip r:embed="rId4"/>
              <a:stretch>
                <a:fillRect/>
              </a:stretch>
            </p:blipFill>
            <p:spPr>
              <a:xfrm>
                <a:off x="10290864" y="1833918"/>
                <a:ext cx="214153" cy="457200"/>
              </a:xfrm>
              <a:prstGeom prst="rect">
                <a:avLst/>
              </a:prstGeom>
            </p:spPr>
          </p:pic>
          <p:pic>
            <p:nvPicPr>
              <p:cNvPr id="1406" name="Picture 1405">
                <a:extLst>
                  <a:ext uri="{FF2B5EF4-FFF2-40B4-BE49-F238E27FC236}">
                    <a16:creationId xmlns:a16="http://schemas.microsoft.com/office/drawing/2014/main" id="{6D869F40-989F-754A-A34E-96AB5500762D}"/>
                  </a:ext>
                </a:extLst>
              </p:cNvPr>
              <p:cNvPicPr>
                <a:picLocks noChangeAspect="1"/>
              </p:cNvPicPr>
              <p:nvPr/>
            </p:nvPicPr>
            <p:blipFill>
              <a:blip r:embed="rId4"/>
              <a:stretch>
                <a:fillRect/>
              </a:stretch>
            </p:blipFill>
            <p:spPr>
              <a:xfrm>
                <a:off x="10505017" y="1833918"/>
                <a:ext cx="214153" cy="457200"/>
              </a:xfrm>
              <a:prstGeom prst="rect">
                <a:avLst/>
              </a:prstGeom>
            </p:spPr>
          </p:pic>
          <p:pic>
            <p:nvPicPr>
              <p:cNvPr id="1407" name="Picture 1406">
                <a:extLst>
                  <a:ext uri="{FF2B5EF4-FFF2-40B4-BE49-F238E27FC236}">
                    <a16:creationId xmlns:a16="http://schemas.microsoft.com/office/drawing/2014/main" id="{E5A34E32-BDFE-7A87-1D36-078A2E2262D0}"/>
                  </a:ext>
                </a:extLst>
              </p:cNvPr>
              <p:cNvPicPr>
                <a:picLocks noChangeAspect="1"/>
              </p:cNvPicPr>
              <p:nvPr/>
            </p:nvPicPr>
            <p:blipFill>
              <a:blip r:embed="rId4"/>
              <a:stretch>
                <a:fillRect/>
              </a:stretch>
            </p:blipFill>
            <p:spPr>
              <a:xfrm>
                <a:off x="10719170" y="1833918"/>
                <a:ext cx="214153" cy="457200"/>
              </a:xfrm>
              <a:prstGeom prst="rect">
                <a:avLst/>
              </a:prstGeom>
            </p:spPr>
          </p:pic>
          <p:pic>
            <p:nvPicPr>
              <p:cNvPr id="1408" name="Picture 1407">
                <a:extLst>
                  <a:ext uri="{FF2B5EF4-FFF2-40B4-BE49-F238E27FC236}">
                    <a16:creationId xmlns:a16="http://schemas.microsoft.com/office/drawing/2014/main" id="{7400B68B-E29F-8354-A940-BB36F59343AB}"/>
                  </a:ext>
                </a:extLst>
              </p:cNvPr>
              <p:cNvPicPr>
                <a:picLocks noChangeAspect="1"/>
              </p:cNvPicPr>
              <p:nvPr/>
            </p:nvPicPr>
            <p:blipFill>
              <a:blip r:embed="rId4"/>
              <a:stretch>
                <a:fillRect/>
              </a:stretch>
            </p:blipFill>
            <p:spPr>
              <a:xfrm>
                <a:off x="4090518" y="1833918"/>
                <a:ext cx="214153" cy="457200"/>
              </a:xfrm>
              <a:prstGeom prst="rect">
                <a:avLst/>
              </a:prstGeom>
            </p:spPr>
          </p:pic>
          <p:pic>
            <p:nvPicPr>
              <p:cNvPr id="1409" name="Picture 1408">
                <a:extLst>
                  <a:ext uri="{FF2B5EF4-FFF2-40B4-BE49-F238E27FC236}">
                    <a16:creationId xmlns:a16="http://schemas.microsoft.com/office/drawing/2014/main" id="{D34DFBBD-1480-975B-FA6D-3C3EBC9AD7D5}"/>
                  </a:ext>
                </a:extLst>
              </p:cNvPr>
              <p:cNvPicPr>
                <a:picLocks noChangeAspect="1"/>
              </p:cNvPicPr>
              <p:nvPr/>
            </p:nvPicPr>
            <p:blipFill>
              <a:blip r:embed="rId4"/>
              <a:stretch>
                <a:fillRect/>
              </a:stretch>
            </p:blipFill>
            <p:spPr>
              <a:xfrm>
                <a:off x="4304671" y="1833918"/>
                <a:ext cx="214153" cy="457200"/>
              </a:xfrm>
              <a:prstGeom prst="rect">
                <a:avLst/>
              </a:prstGeom>
            </p:spPr>
          </p:pic>
          <p:pic>
            <p:nvPicPr>
              <p:cNvPr id="1410" name="Picture 1409">
                <a:extLst>
                  <a:ext uri="{FF2B5EF4-FFF2-40B4-BE49-F238E27FC236}">
                    <a16:creationId xmlns:a16="http://schemas.microsoft.com/office/drawing/2014/main" id="{F5079F60-1C84-B08C-934F-7CA75166A554}"/>
                  </a:ext>
                </a:extLst>
              </p:cNvPr>
              <p:cNvPicPr>
                <a:picLocks noChangeAspect="1"/>
              </p:cNvPicPr>
              <p:nvPr/>
            </p:nvPicPr>
            <p:blipFill>
              <a:blip r:embed="rId4"/>
              <a:stretch>
                <a:fillRect/>
              </a:stretch>
            </p:blipFill>
            <p:spPr>
              <a:xfrm>
                <a:off x="4518824" y="1833918"/>
                <a:ext cx="214153" cy="457200"/>
              </a:xfrm>
              <a:prstGeom prst="rect">
                <a:avLst/>
              </a:prstGeom>
            </p:spPr>
          </p:pic>
          <p:pic>
            <p:nvPicPr>
              <p:cNvPr id="1411" name="Picture 1410">
                <a:extLst>
                  <a:ext uri="{FF2B5EF4-FFF2-40B4-BE49-F238E27FC236}">
                    <a16:creationId xmlns:a16="http://schemas.microsoft.com/office/drawing/2014/main" id="{CCB68EAF-7329-BD40-645C-7FB578AF6295}"/>
                  </a:ext>
                </a:extLst>
              </p:cNvPr>
              <p:cNvPicPr>
                <a:picLocks noChangeAspect="1"/>
              </p:cNvPicPr>
              <p:nvPr/>
            </p:nvPicPr>
            <p:blipFill>
              <a:blip r:embed="rId4"/>
              <a:stretch>
                <a:fillRect/>
              </a:stretch>
            </p:blipFill>
            <p:spPr>
              <a:xfrm>
                <a:off x="4732977" y="1833918"/>
                <a:ext cx="214153" cy="457200"/>
              </a:xfrm>
              <a:prstGeom prst="rect">
                <a:avLst/>
              </a:prstGeom>
            </p:spPr>
          </p:pic>
          <p:pic>
            <p:nvPicPr>
              <p:cNvPr id="1412" name="Picture 1411">
                <a:extLst>
                  <a:ext uri="{FF2B5EF4-FFF2-40B4-BE49-F238E27FC236}">
                    <a16:creationId xmlns:a16="http://schemas.microsoft.com/office/drawing/2014/main" id="{B4DBF288-5E0B-D771-D604-BB46E2000174}"/>
                  </a:ext>
                </a:extLst>
              </p:cNvPr>
              <p:cNvPicPr>
                <a:picLocks noChangeAspect="1"/>
              </p:cNvPicPr>
              <p:nvPr/>
            </p:nvPicPr>
            <p:blipFill>
              <a:blip r:embed="rId4"/>
              <a:stretch>
                <a:fillRect/>
              </a:stretch>
            </p:blipFill>
            <p:spPr>
              <a:xfrm>
                <a:off x="4944785" y="1833918"/>
                <a:ext cx="214153" cy="457200"/>
              </a:xfrm>
              <a:prstGeom prst="rect">
                <a:avLst/>
              </a:prstGeom>
            </p:spPr>
          </p:pic>
          <p:pic>
            <p:nvPicPr>
              <p:cNvPr id="1413" name="Picture 1412">
                <a:extLst>
                  <a:ext uri="{FF2B5EF4-FFF2-40B4-BE49-F238E27FC236}">
                    <a16:creationId xmlns:a16="http://schemas.microsoft.com/office/drawing/2014/main" id="{CD98D11F-BA8B-6ADA-AEFB-04E845881B0A}"/>
                  </a:ext>
                </a:extLst>
              </p:cNvPr>
              <p:cNvPicPr>
                <a:picLocks noChangeAspect="1"/>
              </p:cNvPicPr>
              <p:nvPr/>
            </p:nvPicPr>
            <p:blipFill>
              <a:blip r:embed="rId4"/>
              <a:stretch>
                <a:fillRect/>
              </a:stretch>
            </p:blipFill>
            <p:spPr>
              <a:xfrm>
                <a:off x="5158938" y="1833918"/>
                <a:ext cx="214153" cy="457200"/>
              </a:xfrm>
              <a:prstGeom prst="rect">
                <a:avLst/>
              </a:prstGeom>
            </p:spPr>
          </p:pic>
          <p:pic>
            <p:nvPicPr>
              <p:cNvPr id="1414" name="Picture 1413">
                <a:extLst>
                  <a:ext uri="{FF2B5EF4-FFF2-40B4-BE49-F238E27FC236}">
                    <a16:creationId xmlns:a16="http://schemas.microsoft.com/office/drawing/2014/main" id="{DF91828F-374D-9FBF-A08E-C5795010DEBE}"/>
                  </a:ext>
                </a:extLst>
              </p:cNvPr>
              <p:cNvPicPr>
                <a:picLocks noChangeAspect="1"/>
              </p:cNvPicPr>
              <p:nvPr/>
            </p:nvPicPr>
            <p:blipFill>
              <a:blip r:embed="rId4"/>
              <a:stretch>
                <a:fillRect/>
              </a:stretch>
            </p:blipFill>
            <p:spPr>
              <a:xfrm>
                <a:off x="5373091" y="1833918"/>
                <a:ext cx="214153" cy="457200"/>
              </a:xfrm>
              <a:prstGeom prst="rect">
                <a:avLst/>
              </a:prstGeom>
            </p:spPr>
          </p:pic>
          <p:pic>
            <p:nvPicPr>
              <p:cNvPr id="1415" name="Picture 1414">
                <a:extLst>
                  <a:ext uri="{FF2B5EF4-FFF2-40B4-BE49-F238E27FC236}">
                    <a16:creationId xmlns:a16="http://schemas.microsoft.com/office/drawing/2014/main" id="{C1AE1D0E-92C4-7166-F5B2-D59D9902762B}"/>
                  </a:ext>
                </a:extLst>
              </p:cNvPr>
              <p:cNvPicPr>
                <a:picLocks noChangeAspect="1"/>
              </p:cNvPicPr>
              <p:nvPr/>
            </p:nvPicPr>
            <p:blipFill>
              <a:blip r:embed="rId4"/>
              <a:stretch>
                <a:fillRect/>
              </a:stretch>
            </p:blipFill>
            <p:spPr>
              <a:xfrm>
                <a:off x="5587244" y="1833918"/>
                <a:ext cx="214153" cy="457200"/>
              </a:xfrm>
              <a:prstGeom prst="rect">
                <a:avLst/>
              </a:prstGeom>
            </p:spPr>
          </p:pic>
          <p:pic>
            <p:nvPicPr>
              <p:cNvPr id="1416" name="Picture 1415">
                <a:extLst>
                  <a:ext uri="{FF2B5EF4-FFF2-40B4-BE49-F238E27FC236}">
                    <a16:creationId xmlns:a16="http://schemas.microsoft.com/office/drawing/2014/main" id="{1DB358FA-5D00-643F-FC28-293718BC733E}"/>
                  </a:ext>
                </a:extLst>
              </p:cNvPr>
              <p:cNvPicPr>
                <a:picLocks noChangeAspect="1"/>
              </p:cNvPicPr>
              <p:nvPr/>
            </p:nvPicPr>
            <p:blipFill>
              <a:blip r:embed="rId4"/>
              <a:stretch>
                <a:fillRect/>
              </a:stretch>
            </p:blipFill>
            <p:spPr>
              <a:xfrm>
                <a:off x="10933323" y="1833918"/>
                <a:ext cx="214153" cy="457200"/>
              </a:xfrm>
              <a:prstGeom prst="rect">
                <a:avLst/>
              </a:prstGeom>
            </p:spPr>
          </p:pic>
          <p:pic>
            <p:nvPicPr>
              <p:cNvPr id="1417" name="Picture 1416">
                <a:extLst>
                  <a:ext uri="{FF2B5EF4-FFF2-40B4-BE49-F238E27FC236}">
                    <a16:creationId xmlns:a16="http://schemas.microsoft.com/office/drawing/2014/main" id="{AC435338-0344-C633-8400-8484F5C23663}"/>
                  </a:ext>
                </a:extLst>
              </p:cNvPr>
              <p:cNvPicPr>
                <a:picLocks noChangeAspect="1"/>
              </p:cNvPicPr>
              <p:nvPr/>
            </p:nvPicPr>
            <p:blipFill>
              <a:blip r:embed="rId4"/>
              <a:stretch>
                <a:fillRect/>
              </a:stretch>
            </p:blipFill>
            <p:spPr>
              <a:xfrm>
                <a:off x="11147476" y="1833918"/>
                <a:ext cx="214153" cy="457200"/>
              </a:xfrm>
              <a:prstGeom prst="rect">
                <a:avLst/>
              </a:prstGeom>
            </p:spPr>
          </p:pic>
          <p:pic>
            <p:nvPicPr>
              <p:cNvPr id="1418" name="Picture 1417">
                <a:extLst>
                  <a:ext uri="{FF2B5EF4-FFF2-40B4-BE49-F238E27FC236}">
                    <a16:creationId xmlns:a16="http://schemas.microsoft.com/office/drawing/2014/main" id="{C2894D96-3827-5E5D-7B40-BCD37DDA4341}"/>
                  </a:ext>
                </a:extLst>
              </p:cNvPr>
              <p:cNvPicPr>
                <a:picLocks noChangeAspect="1"/>
              </p:cNvPicPr>
              <p:nvPr/>
            </p:nvPicPr>
            <p:blipFill>
              <a:blip r:embed="rId4"/>
              <a:stretch>
                <a:fillRect/>
              </a:stretch>
            </p:blipFill>
            <p:spPr>
              <a:xfrm>
                <a:off x="11361629" y="1833918"/>
                <a:ext cx="214153" cy="457200"/>
              </a:xfrm>
              <a:prstGeom prst="rect">
                <a:avLst/>
              </a:prstGeom>
            </p:spPr>
          </p:pic>
          <p:pic>
            <p:nvPicPr>
              <p:cNvPr id="1419" name="Picture 1418">
                <a:extLst>
                  <a:ext uri="{FF2B5EF4-FFF2-40B4-BE49-F238E27FC236}">
                    <a16:creationId xmlns:a16="http://schemas.microsoft.com/office/drawing/2014/main" id="{C7AC22AC-FBA8-444C-A4C2-8C88518EB75B}"/>
                  </a:ext>
                </a:extLst>
              </p:cNvPr>
              <p:cNvPicPr>
                <a:picLocks noChangeAspect="1"/>
              </p:cNvPicPr>
              <p:nvPr/>
            </p:nvPicPr>
            <p:blipFill>
              <a:blip r:embed="rId4"/>
              <a:stretch>
                <a:fillRect/>
              </a:stretch>
            </p:blipFill>
            <p:spPr>
              <a:xfrm>
                <a:off x="11575782" y="1833918"/>
                <a:ext cx="214153" cy="457200"/>
              </a:xfrm>
              <a:prstGeom prst="rect">
                <a:avLst/>
              </a:prstGeom>
            </p:spPr>
          </p:pic>
          <p:pic>
            <p:nvPicPr>
              <p:cNvPr id="1420" name="Picture 1419">
                <a:extLst>
                  <a:ext uri="{FF2B5EF4-FFF2-40B4-BE49-F238E27FC236}">
                    <a16:creationId xmlns:a16="http://schemas.microsoft.com/office/drawing/2014/main" id="{8AA364B3-B6D7-3D21-EF8C-FBA551050C01}"/>
                  </a:ext>
                </a:extLst>
              </p:cNvPr>
              <p:cNvPicPr>
                <a:picLocks noChangeAspect="1"/>
              </p:cNvPicPr>
              <p:nvPr/>
            </p:nvPicPr>
            <p:blipFill>
              <a:blip r:embed="rId4"/>
              <a:stretch>
                <a:fillRect/>
              </a:stretch>
            </p:blipFill>
            <p:spPr>
              <a:xfrm>
                <a:off x="11787590" y="1833918"/>
                <a:ext cx="214153" cy="457200"/>
              </a:xfrm>
              <a:prstGeom prst="rect">
                <a:avLst/>
              </a:prstGeom>
            </p:spPr>
          </p:pic>
          <p:pic>
            <p:nvPicPr>
              <p:cNvPr id="1421" name="Picture 1420">
                <a:extLst>
                  <a:ext uri="{FF2B5EF4-FFF2-40B4-BE49-F238E27FC236}">
                    <a16:creationId xmlns:a16="http://schemas.microsoft.com/office/drawing/2014/main" id="{0DF492AB-534B-657C-7A46-6AB430472004}"/>
                  </a:ext>
                </a:extLst>
              </p:cNvPr>
              <p:cNvPicPr>
                <a:picLocks noChangeAspect="1"/>
              </p:cNvPicPr>
              <p:nvPr/>
            </p:nvPicPr>
            <p:blipFill>
              <a:blip r:embed="rId4"/>
              <a:stretch>
                <a:fillRect/>
              </a:stretch>
            </p:blipFill>
            <p:spPr>
              <a:xfrm>
                <a:off x="12001743" y="1833918"/>
                <a:ext cx="214153" cy="457200"/>
              </a:xfrm>
              <a:prstGeom prst="rect">
                <a:avLst/>
              </a:prstGeom>
            </p:spPr>
          </p:pic>
          <p:pic>
            <p:nvPicPr>
              <p:cNvPr id="1422" name="Picture 1421">
                <a:extLst>
                  <a:ext uri="{FF2B5EF4-FFF2-40B4-BE49-F238E27FC236}">
                    <a16:creationId xmlns:a16="http://schemas.microsoft.com/office/drawing/2014/main" id="{97E342E3-5BDB-2DB1-D94C-239726740DA7}"/>
                  </a:ext>
                </a:extLst>
              </p:cNvPr>
              <p:cNvPicPr>
                <a:picLocks noChangeAspect="1"/>
              </p:cNvPicPr>
              <p:nvPr/>
            </p:nvPicPr>
            <p:blipFill>
              <a:blip r:embed="rId4"/>
              <a:stretch>
                <a:fillRect/>
              </a:stretch>
            </p:blipFill>
            <p:spPr>
              <a:xfrm>
                <a:off x="12215896" y="1833918"/>
                <a:ext cx="214153" cy="457200"/>
              </a:xfrm>
              <a:prstGeom prst="rect">
                <a:avLst/>
              </a:prstGeom>
            </p:spPr>
          </p:pic>
          <p:pic>
            <p:nvPicPr>
              <p:cNvPr id="1423" name="Picture 1422">
                <a:extLst>
                  <a:ext uri="{FF2B5EF4-FFF2-40B4-BE49-F238E27FC236}">
                    <a16:creationId xmlns:a16="http://schemas.microsoft.com/office/drawing/2014/main" id="{32C83CA3-4790-6BFF-29EB-AE0C3B8C7A68}"/>
                  </a:ext>
                </a:extLst>
              </p:cNvPr>
              <p:cNvPicPr>
                <a:picLocks noChangeAspect="1"/>
              </p:cNvPicPr>
              <p:nvPr/>
            </p:nvPicPr>
            <p:blipFill>
              <a:blip r:embed="rId4"/>
              <a:stretch>
                <a:fillRect/>
              </a:stretch>
            </p:blipFill>
            <p:spPr>
              <a:xfrm>
                <a:off x="12430049" y="1833918"/>
                <a:ext cx="214153" cy="457200"/>
              </a:xfrm>
              <a:prstGeom prst="rect">
                <a:avLst/>
              </a:prstGeom>
            </p:spPr>
          </p:pic>
        </p:grpSp>
        <p:grpSp>
          <p:nvGrpSpPr>
            <p:cNvPr id="1424" name="Group 1423">
              <a:extLst>
                <a:ext uri="{FF2B5EF4-FFF2-40B4-BE49-F238E27FC236}">
                  <a16:creationId xmlns:a16="http://schemas.microsoft.com/office/drawing/2014/main" id="{C4682BD5-7CD4-C03D-177B-ED01AD5538C4}"/>
                </a:ext>
              </a:extLst>
            </p:cNvPr>
            <p:cNvGrpSpPr/>
            <p:nvPr/>
          </p:nvGrpSpPr>
          <p:grpSpPr>
            <a:xfrm>
              <a:off x="4656576" y="5222560"/>
              <a:ext cx="8553684" cy="457200"/>
              <a:chOff x="4090518" y="1833918"/>
              <a:chExt cx="8553684" cy="457200"/>
            </a:xfrm>
          </p:grpSpPr>
          <p:pic>
            <p:nvPicPr>
              <p:cNvPr id="1425" name="Picture 1424">
                <a:extLst>
                  <a:ext uri="{FF2B5EF4-FFF2-40B4-BE49-F238E27FC236}">
                    <a16:creationId xmlns:a16="http://schemas.microsoft.com/office/drawing/2014/main" id="{9B940327-8C84-B76E-E26A-C8E26F85D479}"/>
                  </a:ext>
                </a:extLst>
              </p:cNvPr>
              <p:cNvPicPr>
                <a:picLocks noChangeAspect="1"/>
              </p:cNvPicPr>
              <p:nvPr/>
            </p:nvPicPr>
            <p:blipFill>
              <a:blip r:embed="rId4"/>
              <a:stretch>
                <a:fillRect/>
              </a:stretch>
            </p:blipFill>
            <p:spPr>
              <a:xfrm>
                <a:off x="5805856" y="1833918"/>
                <a:ext cx="214153" cy="457200"/>
              </a:xfrm>
              <a:prstGeom prst="rect">
                <a:avLst/>
              </a:prstGeom>
            </p:spPr>
          </p:pic>
          <p:pic>
            <p:nvPicPr>
              <p:cNvPr id="1426" name="Picture 1425">
                <a:extLst>
                  <a:ext uri="{FF2B5EF4-FFF2-40B4-BE49-F238E27FC236}">
                    <a16:creationId xmlns:a16="http://schemas.microsoft.com/office/drawing/2014/main" id="{1AF2CECF-413A-3E8D-B1B9-760B7433A409}"/>
                  </a:ext>
                </a:extLst>
              </p:cNvPr>
              <p:cNvPicPr>
                <a:picLocks noChangeAspect="1"/>
              </p:cNvPicPr>
              <p:nvPr/>
            </p:nvPicPr>
            <p:blipFill>
              <a:blip r:embed="rId4"/>
              <a:stretch>
                <a:fillRect/>
              </a:stretch>
            </p:blipFill>
            <p:spPr>
              <a:xfrm>
                <a:off x="6020009" y="1833918"/>
                <a:ext cx="214153" cy="457200"/>
              </a:xfrm>
              <a:prstGeom prst="rect">
                <a:avLst/>
              </a:prstGeom>
            </p:spPr>
          </p:pic>
          <p:pic>
            <p:nvPicPr>
              <p:cNvPr id="1427" name="Picture 1426">
                <a:extLst>
                  <a:ext uri="{FF2B5EF4-FFF2-40B4-BE49-F238E27FC236}">
                    <a16:creationId xmlns:a16="http://schemas.microsoft.com/office/drawing/2014/main" id="{9E556A7F-42F9-6A97-F8D8-6F64F0EECAE2}"/>
                  </a:ext>
                </a:extLst>
              </p:cNvPr>
              <p:cNvPicPr>
                <a:picLocks noChangeAspect="1"/>
              </p:cNvPicPr>
              <p:nvPr/>
            </p:nvPicPr>
            <p:blipFill>
              <a:blip r:embed="rId4"/>
              <a:stretch>
                <a:fillRect/>
              </a:stretch>
            </p:blipFill>
            <p:spPr>
              <a:xfrm>
                <a:off x="6234162" y="1833918"/>
                <a:ext cx="214153" cy="457200"/>
              </a:xfrm>
              <a:prstGeom prst="rect">
                <a:avLst/>
              </a:prstGeom>
            </p:spPr>
          </p:pic>
          <p:pic>
            <p:nvPicPr>
              <p:cNvPr id="1428" name="Picture 1427">
                <a:extLst>
                  <a:ext uri="{FF2B5EF4-FFF2-40B4-BE49-F238E27FC236}">
                    <a16:creationId xmlns:a16="http://schemas.microsoft.com/office/drawing/2014/main" id="{1BA1D49E-AA02-C7B5-0BDD-F743706B1024}"/>
                  </a:ext>
                </a:extLst>
              </p:cNvPr>
              <p:cNvPicPr>
                <a:picLocks noChangeAspect="1"/>
              </p:cNvPicPr>
              <p:nvPr/>
            </p:nvPicPr>
            <p:blipFill>
              <a:blip r:embed="rId4"/>
              <a:stretch>
                <a:fillRect/>
              </a:stretch>
            </p:blipFill>
            <p:spPr>
              <a:xfrm>
                <a:off x="6448315" y="1833918"/>
                <a:ext cx="214153" cy="457200"/>
              </a:xfrm>
              <a:prstGeom prst="rect">
                <a:avLst/>
              </a:prstGeom>
            </p:spPr>
          </p:pic>
          <p:pic>
            <p:nvPicPr>
              <p:cNvPr id="1429" name="Picture 1428">
                <a:extLst>
                  <a:ext uri="{FF2B5EF4-FFF2-40B4-BE49-F238E27FC236}">
                    <a16:creationId xmlns:a16="http://schemas.microsoft.com/office/drawing/2014/main" id="{86379596-9F68-CA7F-CB8C-4B51C4847DA1}"/>
                  </a:ext>
                </a:extLst>
              </p:cNvPr>
              <p:cNvPicPr>
                <a:picLocks noChangeAspect="1"/>
              </p:cNvPicPr>
              <p:nvPr/>
            </p:nvPicPr>
            <p:blipFill>
              <a:blip r:embed="rId4"/>
              <a:stretch>
                <a:fillRect/>
              </a:stretch>
            </p:blipFill>
            <p:spPr>
              <a:xfrm>
                <a:off x="6660123" y="1833918"/>
                <a:ext cx="214153" cy="457200"/>
              </a:xfrm>
              <a:prstGeom prst="rect">
                <a:avLst/>
              </a:prstGeom>
            </p:spPr>
          </p:pic>
          <p:pic>
            <p:nvPicPr>
              <p:cNvPr id="1430" name="Picture 1429">
                <a:extLst>
                  <a:ext uri="{FF2B5EF4-FFF2-40B4-BE49-F238E27FC236}">
                    <a16:creationId xmlns:a16="http://schemas.microsoft.com/office/drawing/2014/main" id="{48A587FC-0EC2-F3E3-4CA8-6B620AEF89FC}"/>
                  </a:ext>
                </a:extLst>
              </p:cNvPr>
              <p:cNvPicPr>
                <a:picLocks noChangeAspect="1"/>
              </p:cNvPicPr>
              <p:nvPr/>
            </p:nvPicPr>
            <p:blipFill>
              <a:blip r:embed="rId4"/>
              <a:stretch>
                <a:fillRect/>
              </a:stretch>
            </p:blipFill>
            <p:spPr>
              <a:xfrm>
                <a:off x="6874276" y="1833918"/>
                <a:ext cx="214153" cy="457200"/>
              </a:xfrm>
              <a:prstGeom prst="rect">
                <a:avLst/>
              </a:prstGeom>
            </p:spPr>
          </p:pic>
          <p:pic>
            <p:nvPicPr>
              <p:cNvPr id="1431" name="Picture 1430">
                <a:extLst>
                  <a:ext uri="{FF2B5EF4-FFF2-40B4-BE49-F238E27FC236}">
                    <a16:creationId xmlns:a16="http://schemas.microsoft.com/office/drawing/2014/main" id="{7060A489-81A6-D5C8-A2B2-B88C471CB9A8}"/>
                  </a:ext>
                </a:extLst>
              </p:cNvPr>
              <p:cNvPicPr>
                <a:picLocks noChangeAspect="1"/>
              </p:cNvPicPr>
              <p:nvPr/>
            </p:nvPicPr>
            <p:blipFill>
              <a:blip r:embed="rId4"/>
              <a:stretch>
                <a:fillRect/>
              </a:stretch>
            </p:blipFill>
            <p:spPr>
              <a:xfrm>
                <a:off x="7088429" y="1833918"/>
                <a:ext cx="214153" cy="457200"/>
              </a:xfrm>
              <a:prstGeom prst="rect">
                <a:avLst/>
              </a:prstGeom>
            </p:spPr>
          </p:pic>
          <p:pic>
            <p:nvPicPr>
              <p:cNvPr id="1432" name="Picture 1431">
                <a:extLst>
                  <a:ext uri="{FF2B5EF4-FFF2-40B4-BE49-F238E27FC236}">
                    <a16:creationId xmlns:a16="http://schemas.microsoft.com/office/drawing/2014/main" id="{E16D04E6-4CED-BCE0-EE12-FEEEA89270E1}"/>
                  </a:ext>
                </a:extLst>
              </p:cNvPr>
              <p:cNvPicPr>
                <a:picLocks noChangeAspect="1"/>
              </p:cNvPicPr>
              <p:nvPr/>
            </p:nvPicPr>
            <p:blipFill>
              <a:blip r:embed="rId4"/>
              <a:stretch>
                <a:fillRect/>
              </a:stretch>
            </p:blipFill>
            <p:spPr>
              <a:xfrm>
                <a:off x="7302582" y="1833918"/>
                <a:ext cx="214153" cy="457200"/>
              </a:xfrm>
              <a:prstGeom prst="rect">
                <a:avLst/>
              </a:prstGeom>
            </p:spPr>
          </p:pic>
          <p:pic>
            <p:nvPicPr>
              <p:cNvPr id="1433" name="Picture 1432">
                <a:extLst>
                  <a:ext uri="{FF2B5EF4-FFF2-40B4-BE49-F238E27FC236}">
                    <a16:creationId xmlns:a16="http://schemas.microsoft.com/office/drawing/2014/main" id="{B1AD8ADE-B28D-5993-9F1D-9EA31306FF61}"/>
                  </a:ext>
                </a:extLst>
              </p:cNvPr>
              <p:cNvPicPr>
                <a:picLocks noChangeAspect="1"/>
              </p:cNvPicPr>
              <p:nvPr/>
            </p:nvPicPr>
            <p:blipFill>
              <a:blip r:embed="rId4"/>
              <a:stretch>
                <a:fillRect/>
              </a:stretch>
            </p:blipFill>
            <p:spPr>
              <a:xfrm>
                <a:off x="7512507" y="1833918"/>
                <a:ext cx="214153" cy="457200"/>
              </a:xfrm>
              <a:prstGeom prst="rect">
                <a:avLst/>
              </a:prstGeom>
            </p:spPr>
          </p:pic>
          <p:pic>
            <p:nvPicPr>
              <p:cNvPr id="1434" name="Picture 1433">
                <a:extLst>
                  <a:ext uri="{FF2B5EF4-FFF2-40B4-BE49-F238E27FC236}">
                    <a16:creationId xmlns:a16="http://schemas.microsoft.com/office/drawing/2014/main" id="{D5BBEBF6-8FA4-2599-1793-62D907347BAC}"/>
                  </a:ext>
                </a:extLst>
              </p:cNvPr>
              <p:cNvPicPr>
                <a:picLocks noChangeAspect="1"/>
              </p:cNvPicPr>
              <p:nvPr/>
            </p:nvPicPr>
            <p:blipFill>
              <a:blip r:embed="rId4"/>
              <a:stretch>
                <a:fillRect/>
              </a:stretch>
            </p:blipFill>
            <p:spPr>
              <a:xfrm>
                <a:off x="7726660" y="1833918"/>
                <a:ext cx="214153" cy="457200"/>
              </a:xfrm>
              <a:prstGeom prst="rect">
                <a:avLst/>
              </a:prstGeom>
            </p:spPr>
          </p:pic>
          <p:pic>
            <p:nvPicPr>
              <p:cNvPr id="1435" name="Picture 1434">
                <a:extLst>
                  <a:ext uri="{FF2B5EF4-FFF2-40B4-BE49-F238E27FC236}">
                    <a16:creationId xmlns:a16="http://schemas.microsoft.com/office/drawing/2014/main" id="{F2211823-6668-0AA3-4D91-565D0F3C8FCC}"/>
                  </a:ext>
                </a:extLst>
              </p:cNvPr>
              <p:cNvPicPr>
                <a:picLocks noChangeAspect="1"/>
              </p:cNvPicPr>
              <p:nvPr/>
            </p:nvPicPr>
            <p:blipFill>
              <a:blip r:embed="rId4"/>
              <a:stretch>
                <a:fillRect/>
              </a:stretch>
            </p:blipFill>
            <p:spPr>
              <a:xfrm>
                <a:off x="7940813" y="1833918"/>
                <a:ext cx="214153" cy="457200"/>
              </a:xfrm>
              <a:prstGeom prst="rect">
                <a:avLst/>
              </a:prstGeom>
            </p:spPr>
          </p:pic>
          <p:pic>
            <p:nvPicPr>
              <p:cNvPr id="1436" name="Picture 1435">
                <a:extLst>
                  <a:ext uri="{FF2B5EF4-FFF2-40B4-BE49-F238E27FC236}">
                    <a16:creationId xmlns:a16="http://schemas.microsoft.com/office/drawing/2014/main" id="{9A9FBD4C-B510-2714-EA5B-51C710CF42CA}"/>
                  </a:ext>
                </a:extLst>
              </p:cNvPr>
              <p:cNvPicPr>
                <a:picLocks noChangeAspect="1"/>
              </p:cNvPicPr>
              <p:nvPr/>
            </p:nvPicPr>
            <p:blipFill>
              <a:blip r:embed="rId4"/>
              <a:stretch>
                <a:fillRect/>
              </a:stretch>
            </p:blipFill>
            <p:spPr>
              <a:xfrm>
                <a:off x="8154966" y="1833918"/>
                <a:ext cx="214153" cy="457200"/>
              </a:xfrm>
              <a:prstGeom prst="rect">
                <a:avLst/>
              </a:prstGeom>
            </p:spPr>
          </p:pic>
          <p:pic>
            <p:nvPicPr>
              <p:cNvPr id="1437" name="Picture 1436">
                <a:extLst>
                  <a:ext uri="{FF2B5EF4-FFF2-40B4-BE49-F238E27FC236}">
                    <a16:creationId xmlns:a16="http://schemas.microsoft.com/office/drawing/2014/main" id="{941B92E1-3D3D-7563-517D-B6771836A1FF}"/>
                  </a:ext>
                </a:extLst>
              </p:cNvPr>
              <p:cNvPicPr>
                <a:picLocks noChangeAspect="1"/>
              </p:cNvPicPr>
              <p:nvPr/>
            </p:nvPicPr>
            <p:blipFill>
              <a:blip r:embed="rId4"/>
              <a:stretch>
                <a:fillRect/>
              </a:stretch>
            </p:blipFill>
            <p:spPr>
              <a:xfrm>
                <a:off x="8366774" y="1833918"/>
                <a:ext cx="214153" cy="457200"/>
              </a:xfrm>
              <a:prstGeom prst="rect">
                <a:avLst/>
              </a:prstGeom>
            </p:spPr>
          </p:pic>
          <p:pic>
            <p:nvPicPr>
              <p:cNvPr id="1438" name="Picture 1437">
                <a:extLst>
                  <a:ext uri="{FF2B5EF4-FFF2-40B4-BE49-F238E27FC236}">
                    <a16:creationId xmlns:a16="http://schemas.microsoft.com/office/drawing/2014/main" id="{E65CB5B4-E05F-E8D1-AD71-792930CDCDA4}"/>
                  </a:ext>
                </a:extLst>
              </p:cNvPr>
              <p:cNvPicPr>
                <a:picLocks noChangeAspect="1"/>
              </p:cNvPicPr>
              <p:nvPr/>
            </p:nvPicPr>
            <p:blipFill>
              <a:blip r:embed="rId4"/>
              <a:stretch>
                <a:fillRect/>
              </a:stretch>
            </p:blipFill>
            <p:spPr>
              <a:xfrm>
                <a:off x="8580927" y="1833918"/>
                <a:ext cx="214153" cy="457200"/>
              </a:xfrm>
              <a:prstGeom prst="rect">
                <a:avLst/>
              </a:prstGeom>
            </p:spPr>
          </p:pic>
          <p:pic>
            <p:nvPicPr>
              <p:cNvPr id="1439" name="Picture 1438">
                <a:extLst>
                  <a:ext uri="{FF2B5EF4-FFF2-40B4-BE49-F238E27FC236}">
                    <a16:creationId xmlns:a16="http://schemas.microsoft.com/office/drawing/2014/main" id="{A429E830-4B04-D691-8002-ABA285A9026A}"/>
                  </a:ext>
                </a:extLst>
              </p:cNvPr>
              <p:cNvPicPr>
                <a:picLocks noChangeAspect="1"/>
              </p:cNvPicPr>
              <p:nvPr/>
            </p:nvPicPr>
            <p:blipFill>
              <a:blip r:embed="rId4"/>
              <a:stretch>
                <a:fillRect/>
              </a:stretch>
            </p:blipFill>
            <p:spPr>
              <a:xfrm>
                <a:off x="8795080" y="1833918"/>
                <a:ext cx="214153" cy="457200"/>
              </a:xfrm>
              <a:prstGeom prst="rect">
                <a:avLst/>
              </a:prstGeom>
            </p:spPr>
          </p:pic>
          <p:pic>
            <p:nvPicPr>
              <p:cNvPr id="1440" name="Picture 1439">
                <a:extLst>
                  <a:ext uri="{FF2B5EF4-FFF2-40B4-BE49-F238E27FC236}">
                    <a16:creationId xmlns:a16="http://schemas.microsoft.com/office/drawing/2014/main" id="{1BB8A2EB-F0A3-6DB7-AE68-534BE5B6E278}"/>
                  </a:ext>
                </a:extLst>
              </p:cNvPr>
              <p:cNvPicPr>
                <a:picLocks noChangeAspect="1"/>
              </p:cNvPicPr>
              <p:nvPr/>
            </p:nvPicPr>
            <p:blipFill>
              <a:blip r:embed="rId4"/>
              <a:stretch>
                <a:fillRect/>
              </a:stretch>
            </p:blipFill>
            <p:spPr>
              <a:xfrm>
                <a:off x="9009233" y="1833918"/>
                <a:ext cx="214153" cy="457200"/>
              </a:xfrm>
              <a:prstGeom prst="rect">
                <a:avLst/>
              </a:prstGeom>
            </p:spPr>
          </p:pic>
          <p:pic>
            <p:nvPicPr>
              <p:cNvPr id="1441" name="Picture 1440">
                <a:extLst>
                  <a:ext uri="{FF2B5EF4-FFF2-40B4-BE49-F238E27FC236}">
                    <a16:creationId xmlns:a16="http://schemas.microsoft.com/office/drawing/2014/main" id="{FB6354A2-D633-1ABB-8D8F-102D66CCDEF9}"/>
                  </a:ext>
                </a:extLst>
              </p:cNvPr>
              <p:cNvPicPr>
                <a:picLocks noChangeAspect="1"/>
              </p:cNvPicPr>
              <p:nvPr/>
            </p:nvPicPr>
            <p:blipFill>
              <a:blip r:embed="rId4"/>
              <a:stretch>
                <a:fillRect/>
              </a:stretch>
            </p:blipFill>
            <p:spPr>
              <a:xfrm>
                <a:off x="9222444" y="1833918"/>
                <a:ext cx="214153" cy="457200"/>
              </a:xfrm>
              <a:prstGeom prst="rect">
                <a:avLst/>
              </a:prstGeom>
            </p:spPr>
          </p:pic>
          <p:pic>
            <p:nvPicPr>
              <p:cNvPr id="1442" name="Picture 1441">
                <a:extLst>
                  <a:ext uri="{FF2B5EF4-FFF2-40B4-BE49-F238E27FC236}">
                    <a16:creationId xmlns:a16="http://schemas.microsoft.com/office/drawing/2014/main" id="{634F34EF-B277-535F-59CF-F8D5F4B2A7B0}"/>
                  </a:ext>
                </a:extLst>
              </p:cNvPr>
              <p:cNvPicPr>
                <a:picLocks noChangeAspect="1"/>
              </p:cNvPicPr>
              <p:nvPr/>
            </p:nvPicPr>
            <p:blipFill>
              <a:blip r:embed="rId4"/>
              <a:stretch>
                <a:fillRect/>
              </a:stretch>
            </p:blipFill>
            <p:spPr>
              <a:xfrm>
                <a:off x="9436597" y="1833918"/>
                <a:ext cx="214153" cy="457200"/>
              </a:xfrm>
              <a:prstGeom prst="rect">
                <a:avLst/>
              </a:prstGeom>
            </p:spPr>
          </p:pic>
          <p:pic>
            <p:nvPicPr>
              <p:cNvPr id="1443" name="Picture 1442">
                <a:extLst>
                  <a:ext uri="{FF2B5EF4-FFF2-40B4-BE49-F238E27FC236}">
                    <a16:creationId xmlns:a16="http://schemas.microsoft.com/office/drawing/2014/main" id="{41DD18CC-88DC-F6B9-901A-C42298964560}"/>
                  </a:ext>
                </a:extLst>
              </p:cNvPr>
              <p:cNvPicPr>
                <a:picLocks noChangeAspect="1"/>
              </p:cNvPicPr>
              <p:nvPr/>
            </p:nvPicPr>
            <p:blipFill>
              <a:blip r:embed="rId4"/>
              <a:stretch>
                <a:fillRect/>
              </a:stretch>
            </p:blipFill>
            <p:spPr>
              <a:xfrm>
                <a:off x="9650750" y="1833918"/>
                <a:ext cx="214153" cy="457200"/>
              </a:xfrm>
              <a:prstGeom prst="rect">
                <a:avLst/>
              </a:prstGeom>
            </p:spPr>
          </p:pic>
          <p:pic>
            <p:nvPicPr>
              <p:cNvPr id="1444" name="Picture 1443">
                <a:extLst>
                  <a:ext uri="{FF2B5EF4-FFF2-40B4-BE49-F238E27FC236}">
                    <a16:creationId xmlns:a16="http://schemas.microsoft.com/office/drawing/2014/main" id="{96EE0115-B31B-5741-5025-28BE91CEA30E}"/>
                  </a:ext>
                </a:extLst>
              </p:cNvPr>
              <p:cNvPicPr>
                <a:picLocks noChangeAspect="1"/>
              </p:cNvPicPr>
              <p:nvPr/>
            </p:nvPicPr>
            <p:blipFill>
              <a:blip r:embed="rId4"/>
              <a:stretch>
                <a:fillRect/>
              </a:stretch>
            </p:blipFill>
            <p:spPr>
              <a:xfrm>
                <a:off x="9864903" y="1833918"/>
                <a:ext cx="214153" cy="457200"/>
              </a:xfrm>
              <a:prstGeom prst="rect">
                <a:avLst/>
              </a:prstGeom>
            </p:spPr>
          </p:pic>
          <p:pic>
            <p:nvPicPr>
              <p:cNvPr id="1445" name="Picture 1444">
                <a:extLst>
                  <a:ext uri="{FF2B5EF4-FFF2-40B4-BE49-F238E27FC236}">
                    <a16:creationId xmlns:a16="http://schemas.microsoft.com/office/drawing/2014/main" id="{6F104C77-09F2-E520-524D-15C3F23CA1CB}"/>
                  </a:ext>
                </a:extLst>
              </p:cNvPr>
              <p:cNvPicPr>
                <a:picLocks noChangeAspect="1"/>
              </p:cNvPicPr>
              <p:nvPr/>
            </p:nvPicPr>
            <p:blipFill>
              <a:blip r:embed="rId4"/>
              <a:stretch>
                <a:fillRect/>
              </a:stretch>
            </p:blipFill>
            <p:spPr>
              <a:xfrm>
                <a:off x="10076711" y="1833918"/>
                <a:ext cx="214153" cy="457200"/>
              </a:xfrm>
              <a:prstGeom prst="rect">
                <a:avLst/>
              </a:prstGeom>
            </p:spPr>
          </p:pic>
          <p:pic>
            <p:nvPicPr>
              <p:cNvPr id="1446" name="Picture 1445">
                <a:extLst>
                  <a:ext uri="{FF2B5EF4-FFF2-40B4-BE49-F238E27FC236}">
                    <a16:creationId xmlns:a16="http://schemas.microsoft.com/office/drawing/2014/main" id="{55317C84-0BE9-DCC5-223B-AA8649409735}"/>
                  </a:ext>
                </a:extLst>
              </p:cNvPr>
              <p:cNvPicPr>
                <a:picLocks noChangeAspect="1"/>
              </p:cNvPicPr>
              <p:nvPr/>
            </p:nvPicPr>
            <p:blipFill>
              <a:blip r:embed="rId4"/>
              <a:stretch>
                <a:fillRect/>
              </a:stretch>
            </p:blipFill>
            <p:spPr>
              <a:xfrm>
                <a:off x="10290864" y="1833918"/>
                <a:ext cx="214153" cy="457200"/>
              </a:xfrm>
              <a:prstGeom prst="rect">
                <a:avLst/>
              </a:prstGeom>
            </p:spPr>
          </p:pic>
          <p:pic>
            <p:nvPicPr>
              <p:cNvPr id="1447" name="Picture 1446">
                <a:extLst>
                  <a:ext uri="{FF2B5EF4-FFF2-40B4-BE49-F238E27FC236}">
                    <a16:creationId xmlns:a16="http://schemas.microsoft.com/office/drawing/2014/main" id="{4A29BBCF-E461-E716-0352-F00CA269F436}"/>
                  </a:ext>
                </a:extLst>
              </p:cNvPr>
              <p:cNvPicPr>
                <a:picLocks noChangeAspect="1"/>
              </p:cNvPicPr>
              <p:nvPr/>
            </p:nvPicPr>
            <p:blipFill>
              <a:blip r:embed="rId4"/>
              <a:stretch>
                <a:fillRect/>
              </a:stretch>
            </p:blipFill>
            <p:spPr>
              <a:xfrm>
                <a:off x="10505017" y="1833918"/>
                <a:ext cx="214153" cy="457200"/>
              </a:xfrm>
              <a:prstGeom prst="rect">
                <a:avLst/>
              </a:prstGeom>
            </p:spPr>
          </p:pic>
          <p:pic>
            <p:nvPicPr>
              <p:cNvPr id="1448" name="Picture 1447">
                <a:extLst>
                  <a:ext uri="{FF2B5EF4-FFF2-40B4-BE49-F238E27FC236}">
                    <a16:creationId xmlns:a16="http://schemas.microsoft.com/office/drawing/2014/main" id="{3D87B797-0145-A222-CAA5-37E0C8B5F95A}"/>
                  </a:ext>
                </a:extLst>
              </p:cNvPr>
              <p:cNvPicPr>
                <a:picLocks noChangeAspect="1"/>
              </p:cNvPicPr>
              <p:nvPr/>
            </p:nvPicPr>
            <p:blipFill>
              <a:blip r:embed="rId4"/>
              <a:stretch>
                <a:fillRect/>
              </a:stretch>
            </p:blipFill>
            <p:spPr>
              <a:xfrm>
                <a:off x="10719170" y="1833918"/>
                <a:ext cx="214153" cy="457200"/>
              </a:xfrm>
              <a:prstGeom prst="rect">
                <a:avLst/>
              </a:prstGeom>
            </p:spPr>
          </p:pic>
          <p:pic>
            <p:nvPicPr>
              <p:cNvPr id="1449" name="Picture 1448">
                <a:extLst>
                  <a:ext uri="{FF2B5EF4-FFF2-40B4-BE49-F238E27FC236}">
                    <a16:creationId xmlns:a16="http://schemas.microsoft.com/office/drawing/2014/main" id="{99600306-2B5E-193C-E371-A4B900B21002}"/>
                  </a:ext>
                </a:extLst>
              </p:cNvPr>
              <p:cNvPicPr>
                <a:picLocks noChangeAspect="1"/>
              </p:cNvPicPr>
              <p:nvPr/>
            </p:nvPicPr>
            <p:blipFill>
              <a:blip r:embed="rId4"/>
              <a:stretch>
                <a:fillRect/>
              </a:stretch>
            </p:blipFill>
            <p:spPr>
              <a:xfrm>
                <a:off x="4090518" y="1833918"/>
                <a:ext cx="214153" cy="457200"/>
              </a:xfrm>
              <a:prstGeom prst="rect">
                <a:avLst/>
              </a:prstGeom>
            </p:spPr>
          </p:pic>
          <p:pic>
            <p:nvPicPr>
              <p:cNvPr id="1450" name="Picture 1449">
                <a:extLst>
                  <a:ext uri="{FF2B5EF4-FFF2-40B4-BE49-F238E27FC236}">
                    <a16:creationId xmlns:a16="http://schemas.microsoft.com/office/drawing/2014/main" id="{19D97F59-450C-028C-9B06-0DCFB05BE58E}"/>
                  </a:ext>
                </a:extLst>
              </p:cNvPr>
              <p:cNvPicPr>
                <a:picLocks noChangeAspect="1"/>
              </p:cNvPicPr>
              <p:nvPr/>
            </p:nvPicPr>
            <p:blipFill>
              <a:blip r:embed="rId4"/>
              <a:stretch>
                <a:fillRect/>
              </a:stretch>
            </p:blipFill>
            <p:spPr>
              <a:xfrm>
                <a:off x="4304671" y="1833918"/>
                <a:ext cx="214153" cy="457200"/>
              </a:xfrm>
              <a:prstGeom prst="rect">
                <a:avLst/>
              </a:prstGeom>
            </p:spPr>
          </p:pic>
          <p:pic>
            <p:nvPicPr>
              <p:cNvPr id="1451" name="Picture 1450">
                <a:extLst>
                  <a:ext uri="{FF2B5EF4-FFF2-40B4-BE49-F238E27FC236}">
                    <a16:creationId xmlns:a16="http://schemas.microsoft.com/office/drawing/2014/main" id="{79E30D44-82A7-03B9-C150-F994E59EC773}"/>
                  </a:ext>
                </a:extLst>
              </p:cNvPr>
              <p:cNvPicPr>
                <a:picLocks noChangeAspect="1"/>
              </p:cNvPicPr>
              <p:nvPr/>
            </p:nvPicPr>
            <p:blipFill>
              <a:blip r:embed="rId4"/>
              <a:stretch>
                <a:fillRect/>
              </a:stretch>
            </p:blipFill>
            <p:spPr>
              <a:xfrm>
                <a:off x="4518824" y="1833918"/>
                <a:ext cx="214153" cy="457200"/>
              </a:xfrm>
              <a:prstGeom prst="rect">
                <a:avLst/>
              </a:prstGeom>
            </p:spPr>
          </p:pic>
          <p:pic>
            <p:nvPicPr>
              <p:cNvPr id="1452" name="Picture 1451">
                <a:extLst>
                  <a:ext uri="{FF2B5EF4-FFF2-40B4-BE49-F238E27FC236}">
                    <a16:creationId xmlns:a16="http://schemas.microsoft.com/office/drawing/2014/main" id="{D0CB7BED-EA50-1A00-C8A3-38EE1C5D22DC}"/>
                  </a:ext>
                </a:extLst>
              </p:cNvPr>
              <p:cNvPicPr>
                <a:picLocks noChangeAspect="1"/>
              </p:cNvPicPr>
              <p:nvPr/>
            </p:nvPicPr>
            <p:blipFill>
              <a:blip r:embed="rId4"/>
              <a:stretch>
                <a:fillRect/>
              </a:stretch>
            </p:blipFill>
            <p:spPr>
              <a:xfrm>
                <a:off x="4732977" y="1833918"/>
                <a:ext cx="214153" cy="457200"/>
              </a:xfrm>
              <a:prstGeom prst="rect">
                <a:avLst/>
              </a:prstGeom>
            </p:spPr>
          </p:pic>
          <p:pic>
            <p:nvPicPr>
              <p:cNvPr id="1453" name="Picture 1452">
                <a:extLst>
                  <a:ext uri="{FF2B5EF4-FFF2-40B4-BE49-F238E27FC236}">
                    <a16:creationId xmlns:a16="http://schemas.microsoft.com/office/drawing/2014/main" id="{FA387040-FBB6-F7DB-7274-FB3028404132}"/>
                  </a:ext>
                </a:extLst>
              </p:cNvPr>
              <p:cNvPicPr>
                <a:picLocks noChangeAspect="1"/>
              </p:cNvPicPr>
              <p:nvPr/>
            </p:nvPicPr>
            <p:blipFill>
              <a:blip r:embed="rId4"/>
              <a:stretch>
                <a:fillRect/>
              </a:stretch>
            </p:blipFill>
            <p:spPr>
              <a:xfrm>
                <a:off x="4944785" y="1833918"/>
                <a:ext cx="214153" cy="457200"/>
              </a:xfrm>
              <a:prstGeom prst="rect">
                <a:avLst/>
              </a:prstGeom>
            </p:spPr>
          </p:pic>
          <p:pic>
            <p:nvPicPr>
              <p:cNvPr id="1454" name="Picture 1453">
                <a:extLst>
                  <a:ext uri="{FF2B5EF4-FFF2-40B4-BE49-F238E27FC236}">
                    <a16:creationId xmlns:a16="http://schemas.microsoft.com/office/drawing/2014/main" id="{BD95EAA0-8F0E-36F6-D0EB-2B005A821E2C}"/>
                  </a:ext>
                </a:extLst>
              </p:cNvPr>
              <p:cNvPicPr>
                <a:picLocks noChangeAspect="1"/>
              </p:cNvPicPr>
              <p:nvPr/>
            </p:nvPicPr>
            <p:blipFill>
              <a:blip r:embed="rId4"/>
              <a:stretch>
                <a:fillRect/>
              </a:stretch>
            </p:blipFill>
            <p:spPr>
              <a:xfrm>
                <a:off x="5158938" y="1833918"/>
                <a:ext cx="214153" cy="457200"/>
              </a:xfrm>
              <a:prstGeom prst="rect">
                <a:avLst/>
              </a:prstGeom>
            </p:spPr>
          </p:pic>
          <p:pic>
            <p:nvPicPr>
              <p:cNvPr id="1455" name="Picture 1454">
                <a:extLst>
                  <a:ext uri="{FF2B5EF4-FFF2-40B4-BE49-F238E27FC236}">
                    <a16:creationId xmlns:a16="http://schemas.microsoft.com/office/drawing/2014/main" id="{DB632937-FC3D-66C7-5454-F7AAB2529205}"/>
                  </a:ext>
                </a:extLst>
              </p:cNvPr>
              <p:cNvPicPr>
                <a:picLocks noChangeAspect="1"/>
              </p:cNvPicPr>
              <p:nvPr/>
            </p:nvPicPr>
            <p:blipFill>
              <a:blip r:embed="rId4"/>
              <a:stretch>
                <a:fillRect/>
              </a:stretch>
            </p:blipFill>
            <p:spPr>
              <a:xfrm>
                <a:off x="5373091" y="1833918"/>
                <a:ext cx="214153" cy="457200"/>
              </a:xfrm>
              <a:prstGeom prst="rect">
                <a:avLst/>
              </a:prstGeom>
            </p:spPr>
          </p:pic>
          <p:pic>
            <p:nvPicPr>
              <p:cNvPr id="1456" name="Picture 1455">
                <a:extLst>
                  <a:ext uri="{FF2B5EF4-FFF2-40B4-BE49-F238E27FC236}">
                    <a16:creationId xmlns:a16="http://schemas.microsoft.com/office/drawing/2014/main" id="{D64197BD-EFEF-B5DA-FF93-C60268E66FB5}"/>
                  </a:ext>
                </a:extLst>
              </p:cNvPr>
              <p:cNvPicPr>
                <a:picLocks noChangeAspect="1"/>
              </p:cNvPicPr>
              <p:nvPr/>
            </p:nvPicPr>
            <p:blipFill>
              <a:blip r:embed="rId4"/>
              <a:stretch>
                <a:fillRect/>
              </a:stretch>
            </p:blipFill>
            <p:spPr>
              <a:xfrm>
                <a:off x="5587244" y="1833918"/>
                <a:ext cx="214153" cy="457200"/>
              </a:xfrm>
              <a:prstGeom prst="rect">
                <a:avLst/>
              </a:prstGeom>
            </p:spPr>
          </p:pic>
          <p:pic>
            <p:nvPicPr>
              <p:cNvPr id="1457" name="Picture 1456">
                <a:extLst>
                  <a:ext uri="{FF2B5EF4-FFF2-40B4-BE49-F238E27FC236}">
                    <a16:creationId xmlns:a16="http://schemas.microsoft.com/office/drawing/2014/main" id="{F80E8A53-20D4-E00B-2B63-4BADAD19C9AD}"/>
                  </a:ext>
                </a:extLst>
              </p:cNvPr>
              <p:cNvPicPr>
                <a:picLocks noChangeAspect="1"/>
              </p:cNvPicPr>
              <p:nvPr/>
            </p:nvPicPr>
            <p:blipFill>
              <a:blip r:embed="rId4"/>
              <a:stretch>
                <a:fillRect/>
              </a:stretch>
            </p:blipFill>
            <p:spPr>
              <a:xfrm>
                <a:off x="10933323" y="1833918"/>
                <a:ext cx="214153" cy="457200"/>
              </a:xfrm>
              <a:prstGeom prst="rect">
                <a:avLst/>
              </a:prstGeom>
            </p:spPr>
          </p:pic>
          <p:pic>
            <p:nvPicPr>
              <p:cNvPr id="1458" name="Picture 1457">
                <a:extLst>
                  <a:ext uri="{FF2B5EF4-FFF2-40B4-BE49-F238E27FC236}">
                    <a16:creationId xmlns:a16="http://schemas.microsoft.com/office/drawing/2014/main" id="{687172CE-2310-280D-245A-6A331A8D7F80}"/>
                  </a:ext>
                </a:extLst>
              </p:cNvPr>
              <p:cNvPicPr>
                <a:picLocks noChangeAspect="1"/>
              </p:cNvPicPr>
              <p:nvPr/>
            </p:nvPicPr>
            <p:blipFill>
              <a:blip r:embed="rId4"/>
              <a:stretch>
                <a:fillRect/>
              </a:stretch>
            </p:blipFill>
            <p:spPr>
              <a:xfrm>
                <a:off x="11147476" y="1833918"/>
                <a:ext cx="214153" cy="457200"/>
              </a:xfrm>
              <a:prstGeom prst="rect">
                <a:avLst/>
              </a:prstGeom>
            </p:spPr>
          </p:pic>
          <p:pic>
            <p:nvPicPr>
              <p:cNvPr id="1459" name="Picture 1458">
                <a:extLst>
                  <a:ext uri="{FF2B5EF4-FFF2-40B4-BE49-F238E27FC236}">
                    <a16:creationId xmlns:a16="http://schemas.microsoft.com/office/drawing/2014/main" id="{EE3FB4C8-24C1-89C2-7A5F-641A9F16CAA6}"/>
                  </a:ext>
                </a:extLst>
              </p:cNvPr>
              <p:cNvPicPr>
                <a:picLocks noChangeAspect="1"/>
              </p:cNvPicPr>
              <p:nvPr/>
            </p:nvPicPr>
            <p:blipFill>
              <a:blip r:embed="rId4"/>
              <a:stretch>
                <a:fillRect/>
              </a:stretch>
            </p:blipFill>
            <p:spPr>
              <a:xfrm>
                <a:off x="11361629" y="1833918"/>
                <a:ext cx="214153" cy="457200"/>
              </a:xfrm>
              <a:prstGeom prst="rect">
                <a:avLst/>
              </a:prstGeom>
            </p:spPr>
          </p:pic>
          <p:pic>
            <p:nvPicPr>
              <p:cNvPr id="1460" name="Picture 1459">
                <a:extLst>
                  <a:ext uri="{FF2B5EF4-FFF2-40B4-BE49-F238E27FC236}">
                    <a16:creationId xmlns:a16="http://schemas.microsoft.com/office/drawing/2014/main" id="{45A4466F-98D8-6320-C722-D6C2DE264F46}"/>
                  </a:ext>
                </a:extLst>
              </p:cNvPr>
              <p:cNvPicPr>
                <a:picLocks noChangeAspect="1"/>
              </p:cNvPicPr>
              <p:nvPr/>
            </p:nvPicPr>
            <p:blipFill>
              <a:blip r:embed="rId4"/>
              <a:stretch>
                <a:fillRect/>
              </a:stretch>
            </p:blipFill>
            <p:spPr>
              <a:xfrm>
                <a:off x="11575782" y="1833918"/>
                <a:ext cx="214153" cy="457200"/>
              </a:xfrm>
              <a:prstGeom prst="rect">
                <a:avLst/>
              </a:prstGeom>
            </p:spPr>
          </p:pic>
          <p:pic>
            <p:nvPicPr>
              <p:cNvPr id="1461" name="Picture 1460">
                <a:extLst>
                  <a:ext uri="{FF2B5EF4-FFF2-40B4-BE49-F238E27FC236}">
                    <a16:creationId xmlns:a16="http://schemas.microsoft.com/office/drawing/2014/main" id="{06A0B79E-BADB-3EAA-6738-E8F383481638}"/>
                  </a:ext>
                </a:extLst>
              </p:cNvPr>
              <p:cNvPicPr>
                <a:picLocks noChangeAspect="1"/>
              </p:cNvPicPr>
              <p:nvPr/>
            </p:nvPicPr>
            <p:blipFill>
              <a:blip r:embed="rId4"/>
              <a:stretch>
                <a:fillRect/>
              </a:stretch>
            </p:blipFill>
            <p:spPr>
              <a:xfrm>
                <a:off x="11787590" y="1833918"/>
                <a:ext cx="214153" cy="457200"/>
              </a:xfrm>
              <a:prstGeom prst="rect">
                <a:avLst/>
              </a:prstGeom>
            </p:spPr>
          </p:pic>
          <p:pic>
            <p:nvPicPr>
              <p:cNvPr id="1462" name="Picture 1461">
                <a:extLst>
                  <a:ext uri="{FF2B5EF4-FFF2-40B4-BE49-F238E27FC236}">
                    <a16:creationId xmlns:a16="http://schemas.microsoft.com/office/drawing/2014/main" id="{F3CD11CB-8980-1EBB-9E0E-ED747C38F091}"/>
                  </a:ext>
                </a:extLst>
              </p:cNvPr>
              <p:cNvPicPr>
                <a:picLocks noChangeAspect="1"/>
              </p:cNvPicPr>
              <p:nvPr/>
            </p:nvPicPr>
            <p:blipFill>
              <a:blip r:embed="rId4"/>
              <a:stretch>
                <a:fillRect/>
              </a:stretch>
            </p:blipFill>
            <p:spPr>
              <a:xfrm>
                <a:off x="12001743" y="1833918"/>
                <a:ext cx="214153" cy="457200"/>
              </a:xfrm>
              <a:prstGeom prst="rect">
                <a:avLst/>
              </a:prstGeom>
            </p:spPr>
          </p:pic>
          <p:pic>
            <p:nvPicPr>
              <p:cNvPr id="1463" name="Picture 1462">
                <a:extLst>
                  <a:ext uri="{FF2B5EF4-FFF2-40B4-BE49-F238E27FC236}">
                    <a16:creationId xmlns:a16="http://schemas.microsoft.com/office/drawing/2014/main" id="{A3A06C54-EF81-15BD-BF22-85A07B99F139}"/>
                  </a:ext>
                </a:extLst>
              </p:cNvPr>
              <p:cNvPicPr>
                <a:picLocks noChangeAspect="1"/>
              </p:cNvPicPr>
              <p:nvPr/>
            </p:nvPicPr>
            <p:blipFill>
              <a:blip r:embed="rId4"/>
              <a:stretch>
                <a:fillRect/>
              </a:stretch>
            </p:blipFill>
            <p:spPr>
              <a:xfrm>
                <a:off x="12215896" y="1833918"/>
                <a:ext cx="214153" cy="457200"/>
              </a:xfrm>
              <a:prstGeom prst="rect">
                <a:avLst/>
              </a:prstGeom>
            </p:spPr>
          </p:pic>
          <p:pic>
            <p:nvPicPr>
              <p:cNvPr id="1464" name="Picture 1463">
                <a:extLst>
                  <a:ext uri="{FF2B5EF4-FFF2-40B4-BE49-F238E27FC236}">
                    <a16:creationId xmlns:a16="http://schemas.microsoft.com/office/drawing/2014/main" id="{B5A142F3-104D-5D36-4B6D-F05FB080CDAE}"/>
                  </a:ext>
                </a:extLst>
              </p:cNvPr>
              <p:cNvPicPr>
                <a:picLocks noChangeAspect="1"/>
              </p:cNvPicPr>
              <p:nvPr/>
            </p:nvPicPr>
            <p:blipFill>
              <a:blip r:embed="rId4"/>
              <a:stretch>
                <a:fillRect/>
              </a:stretch>
            </p:blipFill>
            <p:spPr>
              <a:xfrm>
                <a:off x="12430049" y="1833918"/>
                <a:ext cx="214153" cy="457200"/>
              </a:xfrm>
              <a:prstGeom prst="rect">
                <a:avLst/>
              </a:prstGeom>
            </p:spPr>
          </p:pic>
        </p:grpSp>
        <p:grpSp>
          <p:nvGrpSpPr>
            <p:cNvPr id="1465" name="Group 1464">
              <a:extLst>
                <a:ext uri="{FF2B5EF4-FFF2-40B4-BE49-F238E27FC236}">
                  <a16:creationId xmlns:a16="http://schemas.microsoft.com/office/drawing/2014/main" id="{0600C986-7F13-2697-0F29-075C510C4ADF}"/>
                </a:ext>
              </a:extLst>
            </p:cNvPr>
            <p:cNvGrpSpPr/>
            <p:nvPr/>
          </p:nvGrpSpPr>
          <p:grpSpPr>
            <a:xfrm>
              <a:off x="4663832" y="5685971"/>
              <a:ext cx="8553684" cy="457200"/>
              <a:chOff x="4090518" y="1833918"/>
              <a:chExt cx="8553684" cy="457200"/>
            </a:xfrm>
          </p:grpSpPr>
          <p:pic>
            <p:nvPicPr>
              <p:cNvPr id="1466" name="Picture 1465">
                <a:extLst>
                  <a:ext uri="{FF2B5EF4-FFF2-40B4-BE49-F238E27FC236}">
                    <a16:creationId xmlns:a16="http://schemas.microsoft.com/office/drawing/2014/main" id="{108828CF-8B79-F78F-E307-F69636705507}"/>
                  </a:ext>
                </a:extLst>
              </p:cNvPr>
              <p:cNvPicPr>
                <a:picLocks noChangeAspect="1"/>
              </p:cNvPicPr>
              <p:nvPr/>
            </p:nvPicPr>
            <p:blipFill>
              <a:blip r:embed="rId4"/>
              <a:stretch>
                <a:fillRect/>
              </a:stretch>
            </p:blipFill>
            <p:spPr>
              <a:xfrm>
                <a:off x="5805856" y="1833918"/>
                <a:ext cx="214153" cy="457200"/>
              </a:xfrm>
              <a:prstGeom prst="rect">
                <a:avLst/>
              </a:prstGeom>
            </p:spPr>
          </p:pic>
          <p:pic>
            <p:nvPicPr>
              <p:cNvPr id="1467" name="Picture 1466">
                <a:extLst>
                  <a:ext uri="{FF2B5EF4-FFF2-40B4-BE49-F238E27FC236}">
                    <a16:creationId xmlns:a16="http://schemas.microsoft.com/office/drawing/2014/main" id="{D04B092B-32D2-E40A-B106-33F4650646BF}"/>
                  </a:ext>
                </a:extLst>
              </p:cNvPr>
              <p:cNvPicPr>
                <a:picLocks noChangeAspect="1"/>
              </p:cNvPicPr>
              <p:nvPr/>
            </p:nvPicPr>
            <p:blipFill>
              <a:blip r:embed="rId4"/>
              <a:stretch>
                <a:fillRect/>
              </a:stretch>
            </p:blipFill>
            <p:spPr>
              <a:xfrm>
                <a:off x="6020009" y="1833918"/>
                <a:ext cx="214153" cy="457200"/>
              </a:xfrm>
              <a:prstGeom prst="rect">
                <a:avLst/>
              </a:prstGeom>
            </p:spPr>
          </p:pic>
          <p:pic>
            <p:nvPicPr>
              <p:cNvPr id="1468" name="Picture 1467">
                <a:extLst>
                  <a:ext uri="{FF2B5EF4-FFF2-40B4-BE49-F238E27FC236}">
                    <a16:creationId xmlns:a16="http://schemas.microsoft.com/office/drawing/2014/main" id="{C6588C4D-5E9E-16FF-AA09-997B12A70D0B}"/>
                  </a:ext>
                </a:extLst>
              </p:cNvPr>
              <p:cNvPicPr>
                <a:picLocks noChangeAspect="1"/>
              </p:cNvPicPr>
              <p:nvPr/>
            </p:nvPicPr>
            <p:blipFill>
              <a:blip r:embed="rId4"/>
              <a:stretch>
                <a:fillRect/>
              </a:stretch>
            </p:blipFill>
            <p:spPr>
              <a:xfrm>
                <a:off x="6234162" y="1833918"/>
                <a:ext cx="214153" cy="457200"/>
              </a:xfrm>
              <a:prstGeom prst="rect">
                <a:avLst/>
              </a:prstGeom>
            </p:spPr>
          </p:pic>
          <p:pic>
            <p:nvPicPr>
              <p:cNvPr id="1469" name="Picture 1468">
                <a:extLst>
                  <a:ext uri="{FF2B5EF4-FFF2-40B4-BE49-F238E27FC236}">
                    <a16:creationId xmlns:a16="http://schemas.microsoft.com/office/drawing/2014/main" id="{749FD4EE-DD6C-DB21-1DD7-E16006A6D703}"/>
                  </a:ext>
                </a:extLst>
              </p:cNvPr>
              <p:cNvPicPr>
                <a:picLocks noChangeAspect="1"/>
              </p:cNvPicPr>
              <p:nvPr/>
            </p:nvPicPr>
            <p:blipFill>
              <a:blip r:embed="rId4"/>
              <a:stretch>
                <a:fillRect/>
              </a:stretch>
            </p:blipFill>
            <p:spPr>
              <a:xfrm>
                <a:off x="6448315" y="1833918"/>
                <a:ext cx="214153" cy="457200"/>
              </a:xfrm>
              <a:prstGeom prst="rect">
                <a:avLst/>
              </a:prstGeom>
            </p:spPr>
          </p:pic>
          <p:pic>
            <p:nvPicPr>
              <p:cNvPr id="1470" name="Picture 1469">
                <a:extLst>
                  <a:ext uri="{FF2B5EF4-FFF2-40B4-BE49-F238E27FC236}">
                    <a16:creationId xmlns:a16="http://schemas.microsoft.com/office/drawing/2014/main" id="{F717F884-3C09-7AB9-27AB-7074D409CC8E}"/>
                  </a:ext>
                </a:extLst>
              </p:cNvPr>
              <p:cNvPicPr>
                <a:picLocks noChangeAspect="1"/>
              </p:cNvPicPr>
              <p:nvPr/>
            </p:nvPicPr>
            <p:blipFill>
              <a:blip r:embed="rId4"/>
              <a:stretch>
                <a:fillRect/>
              </a:stretch>
            </p:blipFill>
            <p:spPr>
              <a:xfrm>
                <a:off x="6660123" y="1833918"/>
                <a:ext cx="214153" cy="457200"/>
              </a:xfrm>
              <a:prstGeom prst="rect">
                <a:avLst/>
              </a:prstGeom>
            </p:spPr>
          </p:pic>
          <p:pic>
            <p:nvPicPr>
              <p:cNvPr id="1471" name="Picture 1470">
                <a:extLst>
                  <a:ext uri="{FF2B5EF4-FFF2-40B4-BE49-F238E27FC236}">
                    <a16:creationId xmlns:a16="http://schemas.microsoft.com/office/drawing/2014/main" id="{573B9B83-FCA8-7FF5-E5F2-A148BC1E43A7}"/>
                  </a:ext>
                </a:extLst>
              </p:cNvPr>
              <p:cNvPicPr>
                <a:picLocks noChangeAspect="1"/>
              </p:cNvPicPr>
              <p:nvPr/>
            </p:nvPicPr>
            <p:blipFill>
              <a:blip r:embed="rId4"/>
              <a:stretch>
                <a:fillRect/>
              </a:stretch>
            </p:blipFill>
            <p:spPr>
              <a:xfrm>
                <a:off x="6874276" y="1833918"/>
                <a:ext cx="214153" cy="457200"/>
              </a:xfrm>
              <a:prstGeom prst="rect">
                <a:avLst/>
              </a:prstGeom>
            </p:spPr>
          </p:pic>
          <p:pic>
            <p:nvPicPr>
              <p:cNvPr id="1472" name="Picture 1471">
                <a:extLst>
                  <a:ext uri="{FF2B5EF4-FFF2-40B4-BE49-F238E27FC236}">
                    <a16:creationId xmlns:a16="http://schemas.microsoft.com/office/drawing/2014/main" id="{07442AD5-A911-EF72-7D0C-19D17F4BABDD}"/>
                  </a:ext>
                </a:extLst>
              </p:cNvPr>
              <p:cNvPicPr>
                <a:picLocks noChangeAspect="1"/>
              </p:cNvPicPr>
              <p:nvPr/>
            </p:nvPicPr>
            <p:blipFill>
              <a:blip r:embed="rId4"/>
              <a:stretch>
                <a:fillRect/>
              </a:stretch>
            </p:blipFill>
            <p:spPr>
              <a:xfrm>
                <a:off x="7088429" y="1833918"/>
                <a:ext cx="214153" cy="457200"/>
              </a:xfrm>
              <a:prstGeom prst="rect">
                <a:avLst/>
              </a:prstGeom>
            </p:spPr>
          </p:pic>
          <p:pic>
            <p:nvPicPr>
              <p:cNvPr id="1473" name="Picture 1472">
                <a:extLst>
                  <a:ext uri="{FF2B5EF4-FFF2-40B4-BE49-F238E27FC236}">
                    <a16:creationId xmlns:a16="http://schemas.microsoft.com/office/drawing/2014/main" id="{310268C3-5407-00FB-F5A8-0AB911127337}"/>
                  </a:ext>
                </a:extLst>
              </p:cNvPr>
              <p:cNvPicPr>
                <a:picLocks noChangeAspect="1"/>
              </p:cNvPicPr>
              <p:nvPr/>
            </p:nvPicPr>
            <p:blipFill>
              <a:blip r:embed="rId4"/>
              <a:stretch>
                <a:fillRect/>
              </a:stretch>
            </p:blipFill>
            <p:spPr>
              <a:xfrm>
                <a:off x="7302582" y="1833918"/>
                <a:ext cx="214153" cy="457200"/>
              </a:xfrm>
              <a:prstGeom prst="rect">
                <a:avLst/>
              </a:prstGeom>
            </p:spPr>
          </p:pic>
          <p:pic>
            <p:nvPicPr>
              <p:cNvPr id="1474" name="Picture 1473">
                <a:extLst>
                  <a:ext uri="{FF2B5EF4-FFF2-40B4-BE49-F238E27FC236}">
                    <a16:creationId xmlns:a16="http://schemas.microsoft.com/office/drawing/2014/main" id="{DCD1BA4B-A929-B5CC-5E75-01591AF2D9C6}"/>
                  </a:ext>
                </a:extLst>
              </p:cNvPr>
              <p:cNvPicPr>
                <a:picLocks noChangeAspect="1"/>
              </p:cNvPicPr>
              <p:nvPr/>
            </p:nvPicPr>
            <p:blipFill>
              <a:blip r:embed="rId4"/>
              <a:stretch>
                <a:fillRect/>
              </a:stretch>
            </p:blipFill>
            <p:spPr>
              <a:xfrm>
                <a:off x="7512507" y="1833918"/>
                <a:ext cx="214153" cy="457200"/>
              </a:xfrm>
              <a:prstGeom prst="rect">
                <a:avLst/>
              </a:prstGeom>
            </p:spPr>
          </p:pic>
          <p:pic>
            <p:nvPicPr>
              <p:cNvPr id="1475" name="Picture 1474">
                <a:extLst>
                  <a:ext uri="{FF2B5EF4-FFF2-40B4-BE49-F238E27FC236}">
                    <a16:creationId xmlns:a16="http://schemas.microsoft.com/office/drawing/2014/main" id="{C5658FA3-CE26-2C51-E257-B6332976743F}"/>
                  </a:ext>
                </a:extLst>
              </p:cNvPr>
              <p:cNvPicPr>
                <a:picLocks noChangeAspect="1"/>
              </p:cNvPicPr>
              <p:nvPr/>
            </p:nvPicPr>
            <p:blipFill>
              <a:blip r:embed="rId4"/>
              <a:stretch>
                <a:fillRect/>
              </a:stretch>
            </p:blipFill>
            <p:spPr>
              <a:xfrm>
                <a:off x="7726660" y="1833918"/>
                <a:ext cx="214153" cy="457200"/>
              </a:xfrm>
              <a:prstGeom prst="rect">
                <a:avLst/>
              </a:prstGeom>
            </p:spPr>
          </p:pic>
          <p:pic>
            <p:nvPicPr>
              <p:cNvPr id="1476" name="Picture 1475">
                <a:extLst>
                  <a:ext uri="{FF2B5EF4-FFF2-40B4-BE49-F238E27FC236}">
                    <a16:creationId xmlns:a16="http://schemas.microsoft.com/office/drawing/2014/main" id="{9CC227C2-7607-9B47-FBA2-E640085709D5}"/>
                  </a:ext>
                </a:extLst>
              </p:cNvPr>
              <p:cNvPicPr>
                <a:picLocks noChangeAspect="1"/>
              </p:cNvPicPr>
              <p:nvPr/>
            </p:nvPicPr>
            <p:blipFill>
              <a:blip r:embed="rId4"/>
              <a:stretch>
                <a:fillRect/>
              </a:stretch>
            </p:blipFill>
            <p:spPr>
              <a:xfrm>
                <a:off x="7940813" y="1833918"/>
                <a:ext cx="214153" cy="457200"/>
              </a:xfrm>
              <a:prstGeom prst="rect">
                <a:avLst/>
              </a:prstGeom>
            </p:spPr>
          </p:pic>
          <p:pic>
            <p:nvPicPr>
              <p:cNvPr id="1477" name="Picture 1476">
                <a:extLst>
                  <a:ext uri="{FF2B5EF4-FFF2-40B4-BE49-F238E27FC236}">
                    <a16:creationId xmlns:a16="http://schemas.microsoft.com/office/drawing/2014/main" id="{9E1BB685-3EAF-05DC-5351-256F1DABCF26}"/>
                  </a:ext>
                </a:extLst>
              </p:cNvPr>
              <p:cNvPicPr>
                <a:picLocks noChangeAspect="1"/>
              </p:cNvPicPr>
              <p:nvPr/>
            </p:nvPicPr>
            <p:blipFill>
              <a:blip r:embed="rId4"/>
              <a:stretch>
                <a:fillRect/>
              </a:stretch>
            </p:blipFill>
            <p:spPr>
              <a:xfrm>
                <a:off x="8154966" y="1833918"/>
                <a:ext cx="214153" cy="457200"/>
              </a:xfrm>
              <a:prstGeom prst="rect">
                <a:avLst/>
              </a:prstGeom>
            </p:spPr>
          </p:pic>
          <p:pic>
            <p:nvPicPr>
              <p:cNvPr id="1478" name="Picture 1477">
                <a:extLst>
                  <a:ext uri="{FF2B5EF4-FFF2-40B4-BE49-F238E27FC236}">
                    <a16:creationId xmlns:a16="http://schemas.microsoft.com/office/drawing/2014/main" id="{C70938DD-43AA-86CD-0C89-513ECD84E41D}"/>
                  </a:ext>
                </a:extLst>
              </p:cNvPr>
              <p:cNvPicPr>
                <a:picLocks noChangeAspect="1"/>
              </p:cNvPicPr>
              <p:nvPr/>
            </p:nvPicPr>
            <p:blipFill>
              <a:blip r:embed="rId4"/>
              <a:stretch>
                <a:fillRect/>
              </a:stretch>
            </p:blipFill>
            <p:spPr>
              <a:xfrm>
                <a:off x="8366774" y="1833918"/>
                <a:ext cx="214153" cy="457200"/>
              </a:xfrm>
              <a:prstGeom prst="rect">
                <a:avLst/>
              </a:prstGeom>
            </p:spPr>
          </p:pic>
          <p:pic>
            <p:nvPicPr>
              <p:cNvPr id="1479" name="Picture 1478">
                <a:extLst>
                  <a:ext uri="{FF2B5EF4-FFF2-40B4-BE49-F238E27FC236}">
                    <a16:creationId xmlns:a16="http://schemas.microsoft.com/office/drawing/2014/main" id="{354DC14B-B3F0-4863-FFA9-5E359658FFB4}"/>
                  </a:ext>
                </a:extLst>
              </p:cNvPr>
              <p:cNvPicPr>
                <a:picLocks noChangeAspect="1"/>
              </p:cNvPicPr>
              <p:nvPr/>
            </p:nvPicPr>
            <p:blipFill>
              <a:blip r:embed="rId4"/>
              <a:stretch>
                <a:fillRect/>
              </a:stretch>
            </p:blipFill>
            <p:spPr>
              <a:xfrm>
                <a:off x="8580927" y="1833918"/>
                <a:ext cx="214153" cy="457200"/>
              </a:xfrm>
              <a:prstGeom prst="rect">
                <a:avLst/>
              </a:prstGeom>
            </p:spPr>
          </p:pic>
          <p:pic>
            <p:nvPicPr>
              <p:cNvPr id="1480" name="Picture 1479">
                <a:extLst>
                  <a:ext uri="{FF2B5EF4-FFF2-40B4-BE49-F238E27FC236}">
                    <a16:creationId xmlns:a16="http://schemas.microsoft.com/office/drawing/2014/main" id="{E3DE1539-F061-10CD-5FBB-80FDF687B336}"/>
                  </a:ext>
                </a:extLst>
              </p:cNvPr>
              <p:cNvPicPr>
                <a:picLocks noChangeAspect="1"/>
              </p:cNvPicPr>
              <p:nvPr/>
            </p:nvPicPr>
            <p:blipFill>
              <a:blip r:embed="rId4"/>
              <a:stretch>
                <a:fillRect/>
              </a:stretch>
            </p:blipFill>
            <p:spPr>
              <a:xfrm>
                <a:off x="8795080" y="1833918"/>
                <a:ext cx="214153" cy="457200"/>
              </a:xfrm>
              <a:prstGeom prst="rect">
                <a:avLst/>
              </a:prstGeom>
            </p:spPr>
          </p:pic>
          <p:pic>
            <p:nvPicPr>
              <p:cNvPr id="1481" name="Picture 1480">
                <a:extLst>
                  <a:ext uri="{FF2B5EF4-FFF2-40B4-BE49-F238E27FC236}">
                    <a16:creationId xmlns:a16="http://schemas.microsoft.com/office/drawing/2014/main" id="{2DF662C2-2646-8179-32D6-5C573C69B43C}"/>
                  </a:ext>
                </a:extLst>
              </p:cNvPr>
              <p:cNvPicPr>
                <a:picLocks noChangeAspect="1"/>
              </p:cNvPicPr>
              <p:nvPr/>
            </p:nvPicPr>
            <p:blipFill>
              <a:blip r:embed="rId4"/>
              <a:stretch>
                <a:fillRect/>
              </a:stretch>
            </p:blipFill>
            <p:spPr>
              <a:xfrm>
                <a:off x="9009233" y="1833918"/>
                <a:ext cx="214153" cy="457200"/>
              </a:xfrm>
              <a:prstGeom prst="rect">
                <a:avLst/>
              </a:prstGeom>
            </p:spPr>
          </p:pic>
          <p:pic>
            <p:nvPicPr>
              <p:cNvPr id="1482" name="Picture 1481">
                <a:extLst>
                  <a:ext uri="{FF2B5EF4-FFF2-40B4-BE49-F238E27FC236}">
                    <a16:creationId xmlns:a16="http://schemas.microsoft.com/office/drawing/2014/main" id="{5137F22A-23CB-C06F-AB59-BD3DB62C088F}"/>
                  </a:ext>
                </a:extLst>
              </p:cNvPr>
              <p:cNvPicPr>
                <a:picLocks noChangeAspect="1"/>
              </p:cNvPicPr>
              <p:nvPr/>
            </p:nvPicPr>
            <p:blipFill>
              <a:blip r:embed="rId4"/>
              <a:stretch>
                <a:fillRect/>
              </a:stretch>
            </p:blipFill>
            <p:spPr>
              <a:xfrm>
                <a:off x="9222444" y="1833918"/>
                <a:ext cx="214153" cy="457200"/>
              </a:xfrm>
              <a:prstGeom prst="rect">
                <a:avLst/>
              </a:prstGeom>
            </p:spPr>
          </p:pic>
          <p:pic>
            <p:nvPicPr>
              <p:cNvPr id="1483" name="Picture 1482">
                <a:extLst>
                  <a:ext uri="{FF2B5EF4-FFF2-40B4-BE49-F238E27FC236}">
                    <a16:creationId xmlns:a16="http://schemas.microsoft.com/office/drawing/2014/main" id="{B1B0E4CE-4827-7208-3843-28F6D7BDA800}"/>
                  </a:ext>
                </a:extLst>
              </p:cNvPr>
              <p:cNvPicPr>
                <a:picLocks noChangeAspect="1"/>
              </p:cNvPicPr>
              <p:nvPr/>
            </p:nvPicPr>
            <p:blipFill>
              <a:blip r:embed="rId4"/>
              <a:stretch>
                <a:fillRect/>
              </a:stretch>
            </p:blipFill>
            <p:spPr>
              <a:xfrm>
                <a:off x="9436597" y="1833918"/>
                <a:ext cx="214153" cy="457200"/>
              </a:xfrm>
              <a:prstGeom prst="rect">
                <a:avLst/>
              </a:prstGeom>
            </p:spPr>
          </p:pic>
          <p:pic>
            <p:nvPicPr>
              <p:cNvPr id="1484" name="Picture 1483">
                <a:extLst>
                  <a:ext uri="{FF2B5EF4-FFF2-40B4-BE49-F238E27FC236}">
                    <a16:creationId xmlns:a16="http://schemas.microsoft.com/office/drawing/2014/main" id="{8089DF16-98ED-726A-9461-E15A1F800E42}"/>
                  </a:ext>
                </a:extLst>
              </p:cNvPr>
              <p:cNvPicPr>
                <a:picLocks noChangeAspect="1"/>
              </p:cNvPicPr>
              <p:nvPr/>
            </p:nvPicPr>
            <p:blipFill>
              <a:blip r:embed="rId4"/>
              <a:stretch>
                <a:fillRect/>
              </a:stretch>
            </p:blipFill>
            <p:spPr>
              <a:xfrm>
                <a:off x="9650750" y="1833918"/>
                <a:ext cx="214153" cy="457200"/>
              </a:xfrm>
              <a:prstGeom prst="rect">
                <a:avLst/>
              </a:prstGeom>
            </p:spPr>
          </p:pic>
          <p:pic>
            <p:nvPicPr>
              <p:cNvPr id="1485" name="Picture 1484">
                <a:extLst>
                  <a:ext uri="{FF2B5EF4-FFF2-40B4-BE49-F238E27FC236}">
                    <a16:creationId xmlns:a16="http://schemas.microsoft.com/office/drawing/2014/main" id="{12671AFC-B114-7AD3-5B51-CD532179CD7D}"/>
                  </a:ext>
                </a:extLst>
              </p:cNvPr>
              <p:cNvPicPr>
                <a:picLocks noChangeAspect="1"/>
              </p:cNvPicPr>
              <p:nvPr/>
            </p:nvPicPr>
            <p:blipFill>
              <a:blip r:embed="rId4"/>
              <a:stretch>
                <a:fillRect/>
              </a:stretch>
            </p:blipFill>
            <p:spPr>
              <a:xfrm>
                <a:off x="9864903" y="1833918"/>
                <a:ext cx="214153" cy="457200"/>
              </a:xfrm>
              <a:prstGeom prst="rect">
                <a:avLst/>
              </a:prstGeom>
            </p:spPr>
          </p:pic>
          <p:pic>
            <p:nvPicPr>
              <p:cNvPr id="1486" name="Picture 1485">
                <a:extLst>
                  <a:ext uri="{FF2B5EF4-FFF2-40B4-BE49-F238E27FC236}">
                    <a16:creationId xmlns:a16="http://schemas.microsoft.com/office/drawing/2014/main" id="{CCD3292E-501F-B470-474B-CB76A32DA759}"/>
                  </a:ext>
                </a:extLst>
              </p:cNvPr>
              <p:cNvPicPr>
                <a:picLocks noChangeAspect="1"/>
              </p:cNvPicPr>
              <p:nvPr/>
            </p:nvPicPr>
            <p:blipFill>
              <a:blip r:embed="rId4"/>
              <a:stretch>
                <a:fillRect/>
              </a:stretch>
            </p:blipFill>
            <p:spPr>
              <a:xfrm>
                <a:off x="10076711" y="1833918"/>
                <a:ext cx="214153" cy="457200"/>
              </a:xfrm>
              <a:prstGeom prst="rect">
                <a:avLst/>
              </a:prstGeom>
            </p:spPr>
          </p:pic>
          <p:pic>
            <p:nvPicPr>
              <p:cNvPr id="1487" name="Picture 1486">
                <a:extLst>
                  <a:ext uri="{FF2B5EF4-FFF2-40B4-BE49-F238E27FC236}">
                    <a16:creationId xmlns:a16="http://schemas.microsoft.com/office/drawing/2014/main" id="{520B2245-3CD7-3046-F6F1-A7BB4A631884}"/>
                  </a:ext>
                </a:extLst>
              </p:cNvPr>
              <p:cNvPicPr>
                <a:picLocks noChangeAspect="1"/>
              </p:cNvPicPr>
              <p:nvPr/>
            </p:nvPicPr>
            <p:blipFill>
              <a:blip r:embed="rId4"/>
              <a:stretch>
                <a:fillRect/>
              </a:stretch>
            </p:blipFill>
            <p:spPr>
              <a:xfrm>
                <a:off x="10290864" y="1833918"/>
                <a:ext cx="214153" cy="457200"/>
              </a:xfrm>
              <a:prstGeom prst="rect">
                <a:avLst/>
              </a:prstGeom>
            </p:spPr>
          </p:pic>
          <p:pic>
            <p:nvPicPr>
              <p:cNvPr id="1488" name="Picture 1487">
                <a:extLst>
                  <a:ext uri="{FF2B5EF4-FFF2-40B4-BE49-F238E27FC236}">
                    <a16:creationId xmlns:a16="http://schemas.microsoft.com/office/drawing/2014/main" id="{E92F2FC4-B0A8-D638-ED23-CF4F6C9EFB85}"/>
                  </a:ext>
                </a:extLst>
              </p:cNvPr>
              <p:cNvPicPr>
                <a:picLocks noChangeAspect="1"/>
              </p:cNvPicPr>
              <p:nvPr/>
            </p:nvPicPr>
            <p:blipFill>
              <a:blip r:embed="rId4"/>
              <a:stretch>
                <a:fillRect/>
              </a:stretch>
            </p:blipFill>
            <p:spPr>
              <a:xfrm>
                <a:off x="10505017" y="1833918"/>
                <a:ext cx="214153" cy="457200"/>
              </a:xfrm>
              <a:prstGeom prst="rect">
                <a:avLst/>
              </a:prstGeom>
            </p:spPr>
          </p:pic>
          <p:pic>
            <p:nvPicPr>
              <p:cNvPr id="1489" name="Picture 1488">
                <a:extLst>
                  <a:ext uri="{FF2B5EF4-FFF2-40B4-BE49-F238E27FC236}">
                    <a16:creationId xmlns:a16="http://schemas.microsoft.com/office/drawing/2014/main" id="{A19DDEE0-E85A-EE69-3AFE-AB6DE62A7D02}"/>
                  </a:ext>
                </a:extLst>
              </p:cNvPr>
              <p:cNvPicPr>
                <a:picLocks noChangeAspect="1"/>
              </p:cNvPicPr>
              <p:nvPr/>
            </p:nvPicPr>
            <p:blipFill>
              <a:blip r:embed="rId4"/>
              <a:stretch>
                <a:fillRect/>
              </a:stretch>
            </p:blipFill>
            <p:spPr>
              <a:xfrm>
                <a:off x="10719170" y="1833918"/>
                <a:ext cx="214153" cy="457200"/>
              </a:xfrm>
              <a:prstGeom prst="rect">
                <a:avLst/>
              </a:prstGeom>
            </p:spPr>
          </p:pic>
          <p:pic>
            <p:nvPicPr>
              <p:cNvPr id="1490" name="Picture 1489">
                <a:extLst>
                  <a:ext uri="{FF2B5EF4-FFF2-40B4-BE49-F238E27FC236}">
                    <a16:creationId xmlns:a16="http://schemas.microsoft.com/office/drawing/2014/main" id="{D14B5F86-FC9A-8729-AE32-3B06FBABC423}"/>
                  </a:ext>
                </a:extLst>
              </p:cNvPr>
              <p:cNvPicPr>
                <a:picLocks noChangeAspect="1"/>
              </p:cNvPicPr>
              <p:nvPr/>
            </p:nvPicPr>
            <p:blipFill>
              <a:blip r:embed="rId4"/>
              <a:stretch>
                <a:fillRect/>
              </a:stretch>
            </p:blipFill>
            <p:spPr>
              <a:xfrm>
                <a:off x="4090518" y="1833918"/>
                <a:ext cx="214153" cy="457200"/>
              </a:xfrm>
              <a:prstGeom prst="rect">
                <a:avLst/>
              </a:prstGeom>
            </p:spPr>
          </p:pic>
          <p:pic>
            <p:nvPicPr>
              <p:cNvPr id="1491" name="Picture 1490">
                <a:extLst>
                  <a:ext uri="{FF2B5EF4-FFF2-40B4-BE49-F238E27FC236}">
                    <a16:creationId xmlns:a16="http://schemas.microsoft.com/office/drawing/2014/main" id="{BD11789C-B5CB-C4C8-95B0-0B17F0D809C9}"/>
                  </a:ext>
                </a:extLst>
              </p:cNvPr>
              <p:cNvPicPr>
                <a:picLocks noChangeAspect="1"/>
              </p:cNvPicPr>
              <p:nvPr/>
            </p:nvPicPr>
            <p:blipFill>
              <a:blip r:embed="rId4"/>
              <a:stretch>
                <a:fillRect/>
              </a:stretch>
            </p:blipFill>
            <p:spPr>
              <a:xfrm>
                <a:off x="4304671" y="1833918"/>
                <a:ext cx="214153" cy="457200"/>
              </a:xfrm>
              <a:prstGeom prst="rect">
                <a:avLst/>
              </a:prstGeom>
            </p:spPr>
          </p:pic>
          <p:pic>
            <p:nvPicPr>
              <p:cNvPr id="1492" name="Picture 1491">
                <a:extLst>
                  <a:ext uri="{FF2B5EF4-FFF2-40B4-BE49-F238E27FC236}">
                    <a16:creationId xmlns:a16="http://schemas.microsoft.com/office/drawing/2014/main" id="{CE72A597-1450-DA4E-B411-B67DD015D5E8}"/>
                  </a:ext>
                </a:extLst>
              </p:cNvPr>
              <p:cNvPicPr>
                <a:picLocks noChangeAspect="1"/>
              </p:cNvPicPr>
              <p:nvPr/>
            </p:nvPicPr>
            <p:blipFill>
              <a:blip r:embed="rId4"/>
              <a:stretch>
                <a:fillRect/>
              </a:stretch>
            </p:blipFill>
            <p:spPr>
              <a:xfrm>
                <a:off x="4518824" y="1833918"/>
                <a:ext cx="214153" cy="457200"/>
              </a:xfrm>
              <a:prstGeom prst="rect">
                <a:avLst/>
              </a:prstGeom>
            </p:spPr>
          </p:pic>
          <p:pic>
            <p:nvPicPr>
              <p:cNvPr id="1493" name="Picture 1492">
                <a:extLst>
                  <a:ext uri="{FF2B5EF4-FFF2-40B4-BE49-F238E27FC236}">
                    <a16:creationId xmlns:a16="http://schemas.microsoft.com/office/drawing/2014/main" id="{6DD9FEF1-E6F2-B870-B573-2E94CCFBD4B9}"/>
                  </a:ext>
                </a:extLst>
              </p:cNvPr>
              <p:cNvPicPr>
                <a:picLocks noChangeAspect="1"/>
              </p:cNvPicPr>
              <p:nvPr/>
            </p:nvPicPr>
            <p:blipFill>
              <a:blip r:embed="rId4"/>
              <a:stretch>
                <a:fillRect/>
              </a:stretch>
            </p:blipFill>
            <p:spPr>
              <a:xfrm>
                <a:off x="4732977" y="1833918"/>
                <a:ext cx="214153" cy="457200"/>
              </a:xfrm>
              <a:prstGeom prst="rect">
                <a:avLst/>
              </a:prstGeom>
            </p:spPr>
          </p:pic>
          <p:pic>
            <p:nvPicPr>
              <p:cNvPr id="1494" name="Picture 1493">
                <a:extLst>
                  <a:ext uri="{FF2B5EF4-FFF2-40B4-BE49-F238E27FC236}">
                    <a16:creationId xmlns:a16="http://schemas.microsoft.com/office/drawing/2014/main" id="{8CCEF539-9EA5-3565-34E8-85438240C8D3}"/>
                  </a:ext>
                </a:extLst>
              </p:cNvPr>
              <p:cNvPicPr>
                <a:picLocks noChangeAspect="1"/>
              </p:cNvPicPr>
              <p:nvPr/>
            </p:nvPicPr>
            <p:blipFill>
              <a:blip r:embed="rId4"/>
              <a:stretch>
                <a:fillRect/>
              </a:stretch>
            </p:blipFill>
            <p:spPr>
              <a:xfrm>
                <a:off x="4944785" y="1833918"/>
                <a:ext cx="214153" cy="457200"/>
              </a:xfrm>
              <a:prstGeom prst="rect">
                <a:avLst/>
              </a:prstGeom>
            </p:spPr>
          </p:pic>
          <p:pic>
            <p:nvPicPr>
              <p:cNvPr id="1495" name="Picture 1494">
                <a:extLst>
                  <a:ext uri="{FF2B5EF4-FFF2-40B4-BE49-F238E27FC236}">
                    <a16:creationId xmlns:a16="http://schemas.microsoft.com/office/drawing/2014/main" id="{6F7831DD-5EE3-8CAE-6920-575135E339BA}"/>
                  </a:ext>
                </a:extLst>
              </p:cNvPr>
              <p:cNvPicPr>
                <a:picLocks noChangeAspect="1"/>
              </p:cNvPicPr>
              <p:nvPr/>
            </p:nvPicPr>
            <p:blipFill>
              <a:blip r:embed="rId4"/>
              <a:stretch>
                <a:fillRect/>
              </a:stretch>
            </p:blipFill>
            <p:spPr>
              <a:xfrm>
                <a:off x="5158938" y="1833918"/>
                <a:ext cx="214153" cy="457200"/>
              </a:xfrm>
              <a:prstGeom prst="rect">
                <a:avLst/>
              </a:prstGeom>
            </p:spPr>
          </p:pic>
          <p:pic>
            <p:nvPicPr>
              <p:cNvPr id="1496" name="Picture 1495">
                <a:extLst>
                  <a:ext uri="{FF2B5EF4-FFF2-40B4-BE49-F238E27FC236}">
                    <a16:creationId xmlns:a16="http://schemas.microsoft.com/office/drawing/2014/main" id="{49F4B38A-FA51-B568-443F-2BFE6578D4EB}"/>
                  </a:ext>
                </a:extLst>
              </p:cNvPr>
              <p:cNvPicPr>
                <a:picLocks noChangeAspect="1"/>
              </p:cNvPicPr>
              <p:nvPr/>
            </p:nvPicPr>
            <p:blipFill>
              <a:blip r:embed="rId4"/>
              <a:stretch>
                <a:fillRect/>
              </a:stretch>
            </p:blipFill>
            <p:spPr>
              <a:xfrm>
                <a:off x="5373091" y="1833918"/>
                <a:ext cx="214153" cy="457200"/>
              </a:xfrm>
              <a:prstGeom prst="rect">
                <a:avLst/>
              </a:prstGeom>
            </p:spPr>
          </p:pic>
          <p:pic>
            <p:nvPicPr>
              <p:cNvPr id="1497" name="Picture 1496">
                <a:extLst>
                  <a:ext uri="{FF2B5EF4-FFF2-40B4-BE49-F238E27FC236}">
                    <a16:creationId xmlns:a16="http://schemas.microsoft.com/office/drawing/2014/main" id="{5830CE6B-2F08-2844-8246-7B839A180672}"/>
                  </a:ext>
                </a:extLst>
              </p:cNvPr>
              <p:cNvPicPr>
                <a:picLocks noChangeAspect="1"/>
              </p:cNvPicPr>
              <p:nvPr/>
            </p:nvPicPr>
            <p:blipFill>
              <a:blip r:embed="rId4"/>
              <a:stretch>
                <a:fillRect/>
              </a:stretch>
            </p:blipFill>
            <p:spPr>
              <a:xfrm>
                <a:off x="5587244" y="1833918"/>
                <a:ext cx="214153" cy="457200"/>
              </a:xfrm>
              <a:prstGeom prst="rect">
                <a:avLst/>
              </a:prstGeom>
            </p:spPr>
          </p:pic>
          <p:pic>
            <p:nvPicPr>
              <p:cNvPr id="1498" name="Picture 1497">
                <a:extLst>
                  <a:ext uri="{FF2B5EF4-FFF2-40B4-BE49-F238E27FC236}">
                    <a16:creationId xmlns:a16="http://schemas.microsoft.com/office/drawing/2014/main" id="{DA9BAB2B-793F-A74A-8A9C-459B0DB8B155}"/>
                  </a:ext>
                </a:extLst>
              </p:cNvPr>
              <p:cNvPicPr>
                <a:picLocks noChangeAspect="1"/>
              </p:cNvPicPr>
              <p:nvPr/>
            </p:nvPicPr>
            <p:blipFill>
              <a:blip r:embed="rId4"/>
              <a:stretch>
                <a:fillRect/>
              </a:stretch>
            </p:blipFill>
            <p:spPr>
              <a:xfrm>
                <a:off x="10933323" y="1833918"/>
                <a:ext cx="214153" cy="457200"/>
              </a:xfrm>
              <a:prstGeom prst="rect">
                <a:avLst/>
              </a:prstGeom>
            </p:spPr>
          </p:pic>
          <p:pic>
            <p:nvPicPr>
              <p:cNvPr id="1499" name="Picture 1498">
                <a:extLst>
                  <a:ext uri="{FF2B5EF4-FFF2-40B4-BE49-F238E27FC236}">
                    <a16:creationId xmlns:a16="http://schemas.microsoft.com/office/drawing/2014/main" id="{876C4798-A2A5-2599-7CDF-3435FBA08FAE}"/>
                  </a:ext>
                </a:extLst>
              </p:cNvPr>
              <p:cNvPicPr>
                <a:picLocks noChangeAspect="1"/>
              </p:cNvPicPr>
              <p:nvPr/>
            </p:nvPicPr>
            <p:blipFill>
              <a:blip r:embed="rId4"/>
              <a:stretch>
                <a:fillRect/>
              </a:stretch>
            </p:blipFill>
            <p:spPr>
              <a:xfrm>
                <a:off x="11147476" y="1833918"/>
                <a:ext cx="214153" cy="457200"/>
              </a:xfrm>
              <a:prstGeom prst="rect">
                <a:avLst/>
              </a:prstGeom>
            </p:spPr>
          </p:pic>
          <p:pic>
            <p:nvPicPr>
              <p:cNvPr id="1500" name="Picture 1499">
                <a:extLst>
                  <a:ext uri="{FF2B5EF4-FFF2-40B4-BE49-F238E27FC236}">
                    <a16:creationId xmlns:a16="http://schemas.microsoft.com/office/drawing/2014/main" id="{BB01F23B-BF36-CEB2-B845-06F61DA0EC80}"/>
                  </a:ext>
                </a:extLst>
              </p:cNvPr>
              <p:cNvPicPr>
                <a:picLocks noChangeAspect="1"/>
              </p:cNvPicPr>
              <p:nvPr/>
            </p:nvPicPr>
            <p:blipFill>
              <a:blip r:embed="rId4"/>
              <a:stretch>
                <a:fillRect/>
              </a:stretch>
            </p:blipFill>
            <p:spPr>
              <a:xfrm>
                <a:off x="11361629" y="1833918"/>
                <a:ext cx="214153" cy="457200"/>
              </a:xfrm>
              <a:prstGeom prst="rect">
                <a:avLst/>
              </a:prstGeom>
            </p:spPr>
          </p:pic>
          <p:pic>
            <p:nvPicPr>
              <p:cNvPr id="1501" name="Picture 1500">
                <a:extLst>
                  <a:ext uri="{FF2B5EF4-FFF2-40B4-BE49-F238E27FC236}">
                    <a16:creationId xmlns:a16="http://schemas.microsoft.com/office/drawing/2014/main" id="{CA264E7A-9986-3A1A-A8A6-7B38489982E7}"/>
                  </a:ext>
                </a:extLst>
              </p:cNvPr>
              <p:cNvPicPr>
                <a:picLocks noChangeAspect="1"/>
              </p:cNvPicPr>
              <p:nvPr/>
            </p:nvPicPr>
            <p:blipFill>
              <a:blip r:embed="rId4"/>
              <a:stretch>
                <a:fillRect/>
              </a:stretch>
            </p:blipFill>
            <p:spPr>
              <a:xfrm>
                <a:off x="11575782" y="1833918"/>
                <a:ext cx="214153" cy="457200"/>
              </a:xfrm>
              <a:prstGeom prst="rect">
                <a:avLst/>
              </a:prstGeom>
            </p:spPr>
          </p:pic>
          <p:pic>
            <p:nvPicPr>
              <p:cNvPr id="1502" name="Picture 1501">
                <a:extLst>
                  <a:ext uri="{FF2B5EF4-FFF2-40B4-BE49-F238E27FC236}">
                    <a16:creationId xmlns:a16="http://schemas.microsoft.com/office/drawing/2014/main" id="{A3D4ED5C-22BD-F81E-B5C9-FEC99FA5BB2F}"/>
                  </a:ext>
                </a:extLst>
              </p:cNvPr>
              <p:cNvPicPr>
                <a:picLocks noChangeAspect="1"/>
              </p:cNvPicPr>
              <p:nvPr/>
            </p:nvPicPr>
            <p:blipFill>
              <a:blip r:embed="rId4"/>
              <a:stretch>
                <a:fillRect/>
              </a:stretch>
            </p:blipFill>
            <p:spPr>
              <a:xfrm>
                <a:off x="11787590" y="1833918"/>
                <a:ext cx="214153" cy="457200"/>
              </a:xfrm>
              <a:prstGeom prst="rect">
                <a:avLst/>
              </a:prstGeom>
            </p:spPr>
          </p:pic>
          <p:pic>
            <p:nvPicPr>
              <p:cNvPr id="1503" name="Picture 1502">
                <a:extLst>
                  <a:ext uri="{FF2B5EF4-FFF2-40B4-BE49-F238E27FC236}">
                    <a16:creationId xmlns:a16="http://schemas.microsoft.com/office/drawing/2014/main" id="{E77C05F2-2CB8-99D7-5F37-7FDD906CDAB4}"/>
                  </a:ext>
                </a:extLst>
              </p:cNvPr>
              <p:cNvPicPr>
                <a:picLocks noChangeAspect="1"/>
              </p:cNvPicPr>
              <p:nvPr/>
            </p:nvPicPr>
            <p:blipFill>
              <a:blip r:embed="rId4"/>
              <a:stretch>
                <a:fillRect/>
              </a:stretch>
            </p:blipFill>
            <p:spPr>
              <a:xfrm>
                <a:off x="12001743" y="1833918"/>
                <a:ext cx="214153" cy="457200"/>
              </a:xfrm>
              <a:prstGeom prst="rect">
                <a:avLst/>
              </a:prstGeom>
            </p:spPr>
          </p:pic>
          <p:pic>
            <p:nvPicPr>
              <p:cNvPr id="1504" name="Picture 1503">
                <a:extLst>
                  <a:ext uri="{FF2B5EF4-FFF2-40B4-BE49-F238E27FC236}">
                    <a16:creationId xmlns:a16="http://schemas.microsoft.com/office/drawing/2014/main" id="{B933A23B-9C8F-069E-6A35-A69113E0F2B1}"/>
                  </a:ext>
                </a:extLst>
              </p:cNvPr>
              <p:cNvPicPr>
                <a:picLocks noChangeAspect="1"/>
              </p:cNvPicPr>
              <p:nvPr/>
            </p:nvPicPr>
            <p:blipFill>
              <a:blip r:embed="rId4"/>
              <a:stretch>
                <a:fillRect/>
              </a:stretch>
            </p:blipFill>
            <p:spPr>
              <a:xfrm>
                <a:off x="12215896" y="1833918"/>
                <a:ext cx="214153" cy="457200"/>
              </a:xfrm>
              <a:prstGeom prst="rect">
                <a:avLst/>
              </a:prstGeom>
            </p:spPr>
          </p:pic>
          <p:pic>
            <p:nvPicPr>
              <p:cNvPr id="1505" name="Picture 1504">
                <a:extLst>
                  <a:ext uri="{FF2B5EF4-FFF2-40B4-BE49-F238E27FC236}">
                    <a16:creationId xmlns:a16="http://schemas.microsoft.com/office/drawing/2014/main" id="{03ADFC63-D98D-338B-9BF0-3A44F2B6E06E}"/>
                  </a:ext>
                </a:extLst>
              </p:cNvPr>
              <p:cNvPicPr>
                <a:picLocks noChangeAspect="1"/>
              </p:cNvPicPr>
              <p:nvPr/>
            </p:nvPicPr>
            <p:blipFill>
              <a:blip r:embed="rId4"/>
              <a:stretch>
                <a:fillRect/>
              </a:stretch>
            </p:blipFill>
            <p:spPr>
              <a:xfrm>
                <a:off x="12430049" y="1833918"/>
                <a:ext cx="214153" cy="457200"/>
              </a:xfrm>
              <a:prstGeom prst="rect">
                <a:avLst/>
              </a:prstGeom>
            </p:spPr>
          </p:pic>
        </p:grpSp>
      </p:grpSp>
      <p:grpSp>
        <p:nvGrpSpPr>
          <p:cNvPr id="1506" name="Group 1505">
            <a:extLst>
              <a:ext uri="{FF2B5EF4-FFF2-40B4-BE49-F238E27FC236}">
                <a16:creationId xmlns:a16="http://schemas.microsoft.com/office/drawing/2014/main" id="{1ADF1BE8-362A-3E8D-ADF8-F9278F41767E}"/>
              </a:ext>
            </a:extLst>
          </p:cNvPr>
          <p:cNvGrpSpPr/>
          <p:nvPr/>
        </p:nvGrpSpPr>
        <p:grpSpPr>
          <a:xfrm>
            <a:off x="3390145" y="4143829"/>
            <a:ext cx="8553684" cy="457200"/>
            <a:chOff x="4090518" y="1833918"/>
            <a:chExt cx="8553684" cy="457200"/>
          </a:xfrm>
        </p:grpSpPr>
        <p:pic>
          <p:nvPicPr>
            <p:cNvPr id="1507" name="Picture 1506">
              <a:extLst>
                <a:ext uri="{FF2B5EF4-FFF2-40B4-BE49-F238E27FC236}">
                  <a16:creationId xmlns:a16="http://schemas.microsoft.com/office/drawing/2014/main" id="{2F321CA5-F130-06EF-B591-060DAF25777E}"/>
                </a:ext>
              </a:extLst>
            </p:cNvPr>
            <p:cNvPicPr>
              <a:picLocks noChangeAspect="1"/>
            </p:cNvPicPr>
            <p:nvPr/>
          </p:nvPicPr>
          <p:blipFill>
            <a:blip r:embed="rId4"/>
            <a:stretch>
              <a:fillRect/>
            </a:stretch>
          </p:blipFill>
          <p:spPr>
            <a:xfrm>
              <a:off x="5805856" y="1833918"/>
              <a:ext cx="214153" cy="457200"/>
            </a:xfrm>
            <a:prstGeom prst="rect">
              <a:avLst/>
            </a:prstGeom>
          </p:spPr>
        </p:pic>
        <p:pic>
          <p:nvPicPr>
            <p:cNvPr id="1508" name="Picture 1507">
              <a:extLst>
                <a:ext uri="{FF2B5EF4-FFF2-40B4-BE49-F238E27FC236}">
                  <a16:creationId xmlns:a16="http://schemas.microsoft.com/office/drawing/2014/main" id="{3C42E3A7-2E74-1B90-191F-0C971C3DE7A8}"/>
                </a:ext>
              </a:extLst>
            </p:cNvPr>
            <p:cNvPicPr>
              <a:picLocks noChangeAspect="1"/>
            </p:cNvPicPr>
            <p:nvPr/>
          </p:nvPicPr>
          <p:blipFill>
            <a:blip r:embed="rId4"/>
            <a:stretch>
              <a:fillRect/>
            </a:stretch>
          </p:blipFill>
          <p:spPr>
            <a:xfrm>
              <a:off x="6020009" y="1833918"/>
              <a:ext cx="214153" cy="457200"/>
            </a:xfrm>
            <a:prstGeom prst="rect">
              <a:avLst/>
            </a:prstGeom>
          </p:spPr>
        </p:pic>
        <p:pic>
          <p:nvPicPr>
            <p:cNvPr id="1509" name="Picture 1508">
              <a:extLst>
                <a:ext uri="{FF2B5EF4-FFF2-40B4-BE49-F238E27FC236}">
                  <a16:creationId xmlns:a16="http://schemas.microsoft.com/office/drawing/2014/main" id="{95C10D9F-3360-8067-AB81-DCA1912E44E9}"/>
                </a:ext>
              </a:extLst>
            </p:cNvPr>
            <p:cNvPicPr>
              <a:picLocks noChangeAspect="1"/>
            </p:cNvPicPr>
            <p:nvPr/>
          </p:nvPicPr>
          <p:blipFill>
            <a:blip r:embed="rId4"/>
            <a:stretch>
              <a:fillRect/>
            </a:stretch>
          </p:blipFill>
          <p:spPr>
            <a:xfrm>
              <a:off x="6234162" y="1833918"/>
              <a:ext cx="214153" cy="457200"/>
            </a:xfrm>
            <a:prstGeom prst="rect">
              <a:avLst/>
            </a:prstGeom>
          </p:spPr>
        </p:pic>
        <p:pic>
          <p:nvPicPr>
            <p:cNvPr id="1510" name="Picture 1509">
              <a:extLst>
                <a:ext uri="{FF2B5EF4-FFF2-40B4-BE49-F238E27FC236}">
                  <a16:creationId xmlns:a16="http://schemas.microsoft.com/office/drawing/2014/main" id="{400D4200-9861-A185-3287-3AE7D635122B}"/>
                </a:ext>
              </a:extLst>
            </p:cNvPr>
            <p:cNvPicPr>
              <a:picLocks noChangeAspect="1"/>
            </p:cNvPicPr>
            <p:nvPr/>
          </p:nvPicPr>
          <p:blipFill>
            <a:blip r:embed="rId4"/>
            <a:stretch>
              <a:fillRect/>
            </a:stretch>
          </p:blipFill>
          <p:spPr>
            <a:xfrm>
              <a:off x="6448315" y="1833918"/>
              <a:ext cx="214153" cy="457200"/>
            </a:xfrm>
            <a:prstGeom prst="rect">
              <a:avLst/>
            </a:prstGeom>
          </p:spPr>
        </p:pic>
        <p:pic>
          <p:nvPicPr>
            <p:cNvPr id="1511" name="Picture 1510">
              <a:extLst>
                <a:ext uri="{FF2B5EF4-FFF2-40B4-BE49-F238E27FC236}">
                  <a16:creationId xmlns:a16="http://schemas.microsoft.com/office/drawing/2014/main" id="{6A742F12-7EAD-66C5-9AC4-B13AC9143697}"/>
                </a:ext>
              </a:extLst>
            </p:cNvPr>
            <p:cNvPicPr>
              <a:picLocks noChangeAspect="1"/>
            </p:cNvPicPr>
            <p:nvPr/>
          </p:nvPicPr>
          <p:blipFill>
            <a:blip r:embed="rId4"/>
            <a:stretch>
              <a:fillRect/>
            </a:stretch>
          </p:blipFill>
          <p:spPr>
            <a:xfrm>
              <a:off x="6660123" y="1833918"/>
              <a:ext cx="214153" cy="457200"/>
            </a:xfrm>
            <a:prstGeom prst="rect">
              <a:avLst/>
            </a:prstGeom>
          </p:spPr>
        </p:pic>
        <p:pic>
          <p:nvPicPr>
            <p:cNvPr id="1512" name="Picture 1511">
              <a:extLst>
                <a:ext uri="{FF2B5EF4-FFF2-40B4-BE49-F238E27FC236}">
                  <a16:creationId xmlns:a16="http://schemas.microsoft.com/office/drawing/2014/main" id="{6D52B91E-7FEC-00F7-0C4C-825A37D14B6A}"/>
                </a:ext>
              </a:extLst>
            </p:cNvPr>
            <p:cNvPicPr>
              <a:picLocks noChangeAspect="1"/>
            </p:cNvPicPr>
            <p:nvPr/>
          </p:nvPicPr>
          <p:blipFill>
            <a:blip r:embed="rId4"/>
            <a:stretch>
              <a:fillRect/>
            </a:stretch>
          </p:blipFill>
          <p:spPr>
            <a:xfrm>
              <a:off x="6874276" y="1833918"/>
              <a:ext cx="214153" cy="457200"/>
            </a:xfrm>
            <a:prstGeom prst="rect">
              <a:avLst/>
            </a:prstGeom>
          </p:spPr>
        </p:pic>
        <p:pic>
          <p:nvPicPr>
            <p:cNvPr id="1513" name="Picture 1512">
              <a:extLst>
                <a:ext uri="{FF2B5EF4-FFF2-40B4-BE49-F238E27FC236}">
                  <a16:creationId xmlns:a16="http://schemas.microsoft.com/office/drawing/2014/main" id="{8C1FD324-697D-2B03-B06D-868167B99164}"/>
                </a:ext>
              </a:extLst>
            </p:cNvPr>
            <p:cNvPicPr>
              <a:picLocks noChangeAspect="1"/>
            </p:cNvPicPr>
            <p:nvPr/>
          </p:nvPicPr>
          <p:blipFill>
            <a:blip r:embed="rId4"/>
            <a:stretch>
              <a:fillRect/>
            </a:stretch>
          </p:blipFill>
          <p:spPr>
            <a:xfrm>
              <a:off x="7088429" y="1833918"/>
              <a:ext cx="214153" cy="457200"/>
            </a:xfrm>
            <a:prstGeom prst="rect">
              <a:avLst/>
            </a:prstGeom>
          </p:spPr>
        </p:pic>
        <p:pic>
          <p:nvPicPr>
            <p:cNvPr id="1514" name="Picture 1513">
              <a:extLst>
                <a:ext uri="{FF2B5EF4-FFF2-40B4-BE49-F238E27FC236}">
                  <a16:creationId xmlns:a16="http://schemas.microsoft.com/office/drawing/2014/main" id="{3017C81D-49B8-B149-EE48-1CB5C8367E74}"/>
                </a:ext>
              </a:extLst>
            </p:cNvPr>
            <p:cNvPicPr>
              <a:picLocks noChangeAspect="1"/>
            </p:cNvPicPr>
            <p:nvPr/>
          </p:nvPicPr>
          <p:blipFill>
            <a:blip r:embed="rId4"/>
            <a:stretch>
              <a:fillRect/>
            </a:stretch>
          </p:blipFill>
          <p:spPr>
            <a:xfrm>
              <a:off x="7302582" y="1833918"/>
              <a:ext cx="214153" cy="457200"/>
            </a:xfrm>
            <a:prstGeom prst="rect">
              <a:avLst/>
            </a:prstGeom>
          </p:spPr>
        </p:pic>
        <p:pic>
          <p:nvPicPr>
            <p:cNvPr id="1515" name="Picture 1514">
              <a:extLst>
                <a:ext uri="{FF2B5EF4-FFF2-40B4-BE49-F238E27FC236}">
                  <a16:creationId xmlns:a16="http://schemas.microsoft.com/office/drawing/2014/main" id="{A423ACD5-BCF8-6AB6-75FC-82720F26C332}"/>
                </a:ext>
              </a:extLst>
            </p:cNvPr>
            <p:cNvPicPr>
              <a:picLocks noChangeAspect="1"/>
            </p:cNvPicPr>
            <p:nvPr/>
          </p:nvPicPr>
          <p:blipFill>
            <a:blip r:embed="rId4"/>
            <a:stretch>
              <a:fillRect/>
            </a:stretch>
          </p:blipFill>
          <p:spPr>
            <a:xfrm>
              <a:off x="7512507" y="1833918"/>
              <a:ext cx="214153" cy="457200"/>
            </a:xfrm>
            <a:prstGeom prst="rect">
              <a:avLst/>
            </a:prstGeom>
          </p:spPr>
        </p:pic>
        <p:pic>
          <p:nvPicPr>
            <p:cNvPr id="1516" name="Picture 1515">
              <a:extLst>
                <a:ext uri="{FF2B5EF4-FFF2-40B4-BE49-F238E27FC236}">
                  <a16:creationId xmlns:a16="http://schemas.microsoft.com/office/drawing/2014/main" id="{6D76EF15-6678-7C12-24B8-1AD3C82F3DA0}"/>
                </a:ext>
              </a:extLst>
            </p:cNvPr>
            <p:cNvPicPr>
              <a:picLocks noChangeAspect="1"/>
            </p:cNvPicPr>
            <p:nvPr/>
          </p:nvPicPr>
          <p:blipFill>
            <a:blip r:embed="rId4"/>
            <a:stretch>
              <a:fillRect/>
            </a:stretch>
          </p:blipFill>
          <p:spPr>
            <a:xfrm>
              <a:off x="7726660" y="1833918"/>
              <a:ext cx="214153" cy="457200"/>
            </a:xfrm>
            <a:prstGeom prst="rect">
              <a:avLst/>
            </a:prstGeom>
          </p:spPr>
        </p:pic>
        <p:pic>
          <p:nvPicPr>
            <p:cNvPr id="1517" name="Picture 1516">
              <a:extLst>
                <a:ext uri="{FF2B5EF4-FFF2-40B4-BE49-F238E27FC236}">
                  <a16:creationId xmlns:a16="http://schemas.microsoft.com/office/drawing/2014/main" id="{0916B51E-4CF1-B7F0-B180-0AC61CCE7B95}"/>
                </a:ext>
              </a:extLst>
            </p:cNvPr>
            <p:cNvPicPr>
              <a:picLocks noChangeAspect="1"/>
            </p:cNvPicPr>
            <p:nvPr/>
          </p:nvPicPr>
          <p:blipFill>
            <a:blip r:embed="rId4"/>
            <a:stretch>
              <a:fillRect/>
            </a:stretch>
          </p:blipFill>
          <p:spPr>
            <a:xfrm>
              <a:off x="7940813" y="1833918"/>
              <a:ext cx="214153" cy="457200"/>
            </a:xfrm>
            <a:prstGeom prst="rect">
              <a:avLst/>
            </a:prstGeom>
          </p:spPr>
        </p:pic>
        <p:pic>
          <p:nvPicPr>
            <p:cNvPr id="1518" name="Picture 1517">
              <a:extLst>
                <a:ext uri="{FF2B5EF4-FFF2-40B4-BE49-F238E27FC236}">
                  <a16:creationId xmlns:a16="http://schemas.microsoft.com/office/drawing/2014/main" id="{BF6169A9-8A91-7A7C-F890-445032458B36}"/>
                </a:ext>
              </a:extLst>
            </p:cNvPr>
            <p:cNvPicPr>
              <a:picLocks noChangeAspect="1"/>
            </p:cNvPicPr>
            <p:nvPr/>
          </p:nvPicPr>
          <p:blipFill>
            <a:blip r:embed="rId4"/>
            <a:stretch>
              <a:fillRect/>
            </a:stretch>
          </p:blipFill>
          <p:spPr>
            <a:xfrm>
              <a:off x="8154966" y="1833918"/>
              <a:ext cx="214153" cy="457200"/>
            </a:xfrm>
            <a:prstGeom prst="rect">
              <a:avLst/>
            </a:prstGeom>
          </p:spPr>
        </p:pic>
        <p:pic>
          <p:nvPicPr>
            <p:cNvPr id="1519" name="Picture 1518">
              <a:extLst>
                <a:ext uri="{FF2B5EF4-FFF2-40B4-BE49-F238E27FC236}">
                  <a16:creationId xmlns:a16="http://schemas.microsoft.com/office/drawing/2014/main" id="{EA9119B9-1171-D3D5-3C03-2B675D6FA672}"/>
                </a:ext>
              </a:extLst>
            </p:cNvPr>
            <p:cNvPicPr>
              <a:picLocks noChangeAspect="1"/>
            </p:cNvPicPr>
            <p:nvPr/>
          </p:nvPicPr>
          <p:blipFill>
            <a:blip r:embed="rId4"/>
            <a:stretch>
              <a:fillRect/>
            </a:stretch>
          </p:blipFill>
          <p:spPr>
            <a:xfrm>
              <a:off x="8366774" y="1833918"/>
              <a:ext cx="214153" cy="457200"/>
            </a:xfrm>
            <a:prstGeom prst="rect">
              <a:avLst/>
            </a:prstGeom>
          </p:spPr>
        </p:pic>
        <p:pic>
          <p:nvPicPr>
            <p:cNvPr id="1520" name="Picture 1519">
              <a:extLst>
                <a:ext uri="{FF2B5EF4-FFF2-40B4-BE49-F238E27FC236}">
                  <a16:creationId xmlns:a16="http://schemas.microsoft.com/office/drawing/2014/main" id="{76EA018C-400A-F2D9-0BAB-C1E2A5918643}"/>
                </a:ext>
              </a:extLst>
            </p:cNvPr>
            <p:cNvPicPr>
              <a:picLocks noChangeAspect="1"/>
            </p:cNvPicPr>
            <p:nvPr/>
          </p:nvPicPr>
          <p:blipFill>
            <a:blip r:embed="rId4"/>
            <a:stretch>
              <a:fillRect/>
            </a:stretch>
          </p:blipFill>
          <p:spPr>
            <a:xfrm>
              <a:off x="8580927" y="1833918"/>
              <a:ext cx="214153" cy="457200"/>
            </a:xfrm>
            <a:prstGeom prst="rect">
              <a:avLst/>
            </a:prstGeom>
          </p:spPr>
        </p:pic>
        <p:pic>
          <p:nvPicPr>
            <p:cNvPr id="1521" name="Picture 1520">
              <a:extLst>
                <a:ext uri="{FF2B5EF4-FFF2-40B4-BE49-F238E27FC236}">
                  <a16:creationId xmlns:a16="http://schemas.microsoft.com/office/drawing/2014/main" id="{019366A7-EBC8-24D5-EA94-6E70157ED2E9}"/>
                </a:ext>
              </a:extLst>
            </p:cNvPr>
            <p:cNvPicPr>
              <a:picLocks noChangeAspect="1"/>
            </p:cNvPicPr>
            <p:nvPr/>
          </p:nvPicPr>
          <p:blipFill>
            <a:blip r:embed="rId4"/>
            <a:stretch>
              <a:fillRect/>
            </a:stretch>
          </p:blipFill>
          <p:spPr>
            <a:xfrm>
              <a:off x="8795080" y="1833918"/>
              <a:ext cx="214153" cy="457200"/>
            </a:xfrm>
            <a:prstGeom prst="rect">
              <a:avLst/>
            </a:prstGeom>
          </p:spPr>
        </p:pic>
        <p:pic>
          <p:nvPicPr>
            <p:cNvPr id="1522" name="Picture 1521">
              <a:extLst>
                <a:ext uri="{FF2B5EF4-FFF2-40B4-BE49-F238E27FC236}">
                  <a16:creationId xmlns:a16="http://schemas.microsoft.com/office/drawing/2014/main" id="{7FB58258-8918-7F49-222F-98E404F75424}"/>
                </a:ext>
              </a:extLst>
            </p:cNvPr>
            <p:cNvPicPr>
              <a:picLocks noChangeAspect="1"/>
            </p:cNvPicPr>
            <p:nvPr/>
          </p:nvPicPr>
          <p:blipFill>
            <a:blip r:embed="rId4"/>
            <a:stretch>
              <a:fillRect/>
            </a:stretch>
          </p:blipFill>
          <p:spPr>
            <a:xfrm>
              <a:off x="9009233" y="1833918"/>
              <a:ext cx="214153" cy="457200"/>
            </a:xfrm>
            <a:prstGeom prst="rect">
              <a:avLst/>
            </a:prstGeom>
          </p:spPr>
        </p:pic>
        <p:pic>
          <p:nvPicPr>
            <p:cNvPr id="1523" name="Picture 1522">
              <a:extLst>
                <a:ext uri="{FF2B5EF4-FFF2-40B4-BE49-F238E27FC236}">
                  <a16:creationId xmlns:a16="http://schemas.microsoft.com/office/drawing/2014/main" id="{02C3AC7F-9988-09A8-CD48-5E9021C6B114}"/>
                </a:ext>
              </a:extLst>
            </p:cNvPr>
            <p:cNvPicPr>
              <a:picLocks noChangeAspect="1"/>
            </p:cNvPicPr>
            <p:nvPr/>
          </p:nvPicPr>
          <p:blipFill>
            <a:blip r:embed="rId4"/>
            <a:stretch>
              <a:fillRect/>
            </a:stretch>
          </p:blipFill>
          <p:spPr>
            <a:xfrm>
              <a:off x="9222444" y="1833918"/>
              <a:ext cx="214153" cy="457200"/>
            </a:xfrm>
            <a:prstGeom prst="rect">
              <a:avLst/>
            </a:prstGeom>
          </p:spPr>
        </p:pic>
        <p:pic>
          <p:nvPicPr>
            <p:cNvPr id="1524" name="Picture 1523">
              <a:extLst>
                <a:ext uri="{FF2B5EF4-FFF2-40B4-BE49-F238E27FC236}">
                  <a16:creationId xmlns:a16="http://schemas.microsoft.com/office/drawing/2014/main" id="{AE460D89-48C1-9998-79CE-0CD32B24EF5E}"/>
                </a:ext>
              </a:extLst>
            </p:cNvPr>
            <p:cNvPicPr>
              <a:picLocks noChangeAspect="1"/>
            </p:cNvPicPr>
            <p:nvPr/>
          </p:nvPicPr>
          <p:blipFill>
            <a:blip r:embed="rId4"/>
            <a:stretch>
              <a:fillRect/>
            </a:stretch>
          </p:blipFill>
          <p:spPr>
            <a:xfrm>
              <a:off x="9436597" y="1833918"/>
              <a:ext cx="214153" cy="457200"/>
            </a:xfrm>
            <a:prstGeom prst="rect">
              <a:avLst/>
            </a:prstGeom>
          </p:spPr>
        </p:pic>
        <p:pic>
          <p:nvPicPr>
            <p:cNvPr id="1525" name="Picture 1524">
              <a:extLst>
                <a:ext uri="{FF2B5EF4-FFF2-40B4-BE49-F238E27FC236}">
                  <a16:creationId xmlns:a16="http://schemas.microsoft.com/office/drawing/2014/main" id="{358CC153-2022-8D46-CF5C-1BC904766D4E}"/>
                </a:ext>
              </a:extLst>
            </p:cNvPr>
            <p:cNvPicPr>
              <a:picLocks noChangeAspect="1"/>
            </p:cNvPicPr>
            <p:nvPr/>
          </p:nvPicPr>
          <p:blipFill>
            <a:blip r:embed="rId4"/>
            <a:stretch>
              <a:fillRect/>
            </a:stretch>
          </p:blipFill>
          <p:spPr>
            <a:xfrm>
              <a:off x="9650750" y="1833918"/>
              <a:ext cx="214153" cy="457200"/>
            </a:xfrm>
            <a:prstGeom prst="rect">
              <a:avLst/>
            </a:prstGeom>
          </p:spPr>
        </p:pic>
        <p:pic>
          <p:nvPicPr>
            <p:cNvPr id="1526" name="Picture 1525">
              <a:extLst>
                <a:ext uri="{FF2B5EF4-FFF2-40B4-BE49-F238E27FC236}">
                  <a16:creationId xmlns:a16="http://schemas.microsoft.com/office/drawing/2014/main" id="{EA4A78AF-AB81-04CC-CBCB-89A111877580}"/>
                </a:ext>
              </a:extLst>
            </p:cNvPr>
            <p:cNvPicPr>
              <a:picLocks noChangeAspect="1"/>
            </p:cNvPicPr>
            <p:nvPr/>
          </p:nvPicPr>
          <p:blipFill>
            <a:blip r:embed="rId4"/>
            <a:stretch>
              <a:fillRect/>
            </a:stretch>
          </p:blipFill>
          <p:spPr>
            <a:xfrm>
              <a:off x="9864903" y="1833918"/>
              <a:ext cx="214153" cy="457200"/>
            </a:xfrm>
            <a:prstGeom prst="rect">
              <a:avLst/>
            </a:prstGeom>
          </p:spPr>
        </p:pic>
        <p:pic>
          <p:nvPicPr>
            <p:cNvPr id="1527" name="Picture 1526">
              <a:extLst>
                <a:ext uri="{FF2B5EF4-FFF2-40B4-BE49-F238E27FC236}">
                  <a16:creationId xmlns:a16="http://schemas.microsoft.com/office/drawing/2014/main" id="{FC80E3DD-174A-0256-03B5-0996A8B09A64}"/>
                </a:ext>
              </a:extLst>
            </p:cNvPr>
            <p:cNvPicPr>
              <a:picLocks noChangeAspect="1"/>
            </p:cNvPicPr>
            <p:nvPr/>
          </p:nvPicPr>
          <p:blipFill>
            <a:blip r:embed="rId4"/>
            <a:stretch>
              <a:fillRect/>
            </a:stretch>
          </p:blipFill>
          <p:spPr>
            <a:xfrm>
              <a:off x="10076711" y="1833918"/>
              <a:ext cx="214153" cy="457200"/>
            </a:xfrm>
            <a:prstGeom prst="rect">
              <a:avLst/>
            </a:prstGeom>
          </p:spPr>
        </p:pic>
        <p:pic>
          <p:nvPicPr>
            <p:cNvPr id="1528" name="Picture 1527">
              <a:extLst>
                <a:ext uri="{FF2B5EF4-FFF2-40B4-BE49-F238E27FC236}">
                  <a16:creationId xmlns:a16="http://schemas.microsoft.com/office/drawing/2014/main" id="{BE5C7A37-3967-6654-497B-49DB89616D56}"/>
                </a:ext>
              </a:extLst>
            </p:cNvPr>
            <p:cNvPicPr>
              <a:picLocks noChangeAspect="1"/>
            </p:cNvPicPr>
            <p:nvPr/>
          </p:nvPicPr>
          <p:blipFill>
            <a:blip r:embed="rId4"/>
            <a:stretch>
              <a:fillRect/>
            </a:stretch>
          </p:blipFill>
          <p:spPr>
            <a:xfrm>
              <a:off x="10290864" y="1833918"/>
              <a:ext cx="214153" cy="457200"/>
            </a:xfrm>
            <a:prstGeom prst="rect">
              <a:avLst/>
            </a:prstGeom>
          </p:spPr>
        </p:pic>
        <p:pic>
          <p:nvPicPr>
            <p:cNvPr id="1529" name="Picture 1528">
              <a:extLst>
                <a:ext uri="{FF2B5EF4-FFF2-40B4-BE49-F238E27FC236}">
                  <a16:creationId xmlns:a16="http://schemas.microsoft.com/office/drawing/2014/main" id="{31CBD441-DA11-7765-6C11-CF00A1BE2C35}"/>
                </a:ext>
              </a:extLst>
            </p:cNvPr>
            <p:cNvPicPr>
              <a:picLocks noChangeAspect="1"/>
            </p:cNvPicPr>
            <p:nvPr/>
          </p:nvPicPr>
          <p:blipFill>
            <a:blip r:embed="rId4"/>
            <a:stretch>
              <a:fillRect/>
            </a:stretch>
          </p:blipFill>
          <p:spPr>
            <a:xfrm>
              <a:off x="10505017" y="1833918"/>
              <a:ext cx="214153" cy="457200"/>
            </a:xfrm>
            <a:prstGeom prst="rect">
              <a:avLst/>
            </a:prstGeom>
          </p:spPr>
        </p:pic>
        <p:pic>
          <p:nvPicPr>
            <p:cNvPr id="1530" name="Picture 1529">
              <a:extLst>
                <a:ext uri="{FF2B5EF4-FFF2-40B4-BE49-F238E27FC236}">
                  <a16:creationId xmlns:a16="http://schemas.microsoft.com/office/drawing/2014/main" id="{B837EF79-6453-2C22-5C7C-C75AF5B374AB}"/>
                </a:ext>
              </a:extLst>
            </p:cNvPr>
            <p:cNvPicPr>
              <a:picLocks noChangeAspect="1"/>
            </p:cNvPicPr>
            <p:nvPr/>
          </p:nvPicPr>
          <p:blipFill>
            <a:blip r:embed="rId4"/>
            <a:stretch>
              <a:fillRect/>
            </a:stretch>
          </p:blipFill>
          <p:spPr>
            <a:xfrm>
              <a:off x="10719170" y="1833918"/>
              <a:ext cx="214153" cy="457200"/>
            </a:xfrm>
            <a:prstGeom prst="rect">
              <a:avLst/>
            </a:prstGeom>
          </p:spPr>
        </p:pic>
        <p:pic>
          <p:nvPicPr>
            <p:cNvPr id="1531" name="Picture 1530">
              <a:extLst>
                <a:ext uri="{FF2B5EF4-FFF2-40B4-BE49-F238E27FC236}">
                  <a16:creationId xmlns:a16="http://schemas.microsoft.com/office/drawing/2014/main" id="{7A35EED3-AE1C-87DF-C900-14E130317464}"/>
                </a:ext>
              </a:extLst>
            </p:cNvPr>
            <p:cNvPicPr>
              <a:picLocks noChangeAspect="1"/>
            </p:cNvPicPr>
            <p:nvPr/>
          </p:nvPicPr>
          <p:blipFill>
            <a:blip r:embed="rId4"/>
            <a:stretch>
              <a:fillRect/>
            </a:stretch>
          </p:blipFill>
          <p:spPr>
            <a:xfrm>
              <a:off x="4090518" y="1833918"/>
              <a:ext cx="214153" cy="457200"/>
            </a:xfrm>
            <a:prstGeom prst="rect">
              <a:avLst/>
            </a:prstGeom>
          </p:spPr>
        </p:pic>
        <p:pic>
          <p:nvPicPr>
            <p:cNvPr id="1532" name="Picture 1531">
              <a:extLst>
                <a:ext uri="{FF2B5EF4-FFF2-40B4-BE49-F238E27FC236}">
                  <a16:creationId xmlns:a16="http://schemas.microsoft.com/office/drawing/2014/main" id="{334F7558-C412-94B1-E72A-25C6811DBD4C}"/>
                </a:ext>
              </a:extLst>
            </p:cNvPr>
            <p:cNvPicPr>
              <a:picLocks noChangeAspect="1"/>
            </p:cNvPicPr>
            <p:nvPr/>
          </p:nvPicPr>
          <p:blipFill>
            <a:blip r:embed="rId4"/>
            <a:stretch>
              <a:fillRect/>
            </a:stretch>
          </p:blipFill>
          <p:spPr>
            <a:xfrm>
              <a:off x="4304671" y="1833918"/>
              <a:ext cx="214153" cy="457200"/>
            </a:xfrm>
            <a:prstGeom prst="rect">
              <a:avLst/>
            </a:prstGeom>
          </p:spPr>
        </p:pic>
        <p:pic>
          <p:nvPicPr>
            <p:cNvPr id="1533" name="Picture 1532">
              <a:extLst>
                <a:ext uri="{FF2B5EF4-FFF2-40B4-BE49-F238E27FC236}">
                  <a16:creationId xmlns:a16="http://schemas.microsoft.com/office/drawing/2014/main" id="{9C18C255-40F0-D35C-465E-C2B22233EBCB}"/>
                </a:ext>
              </a:extLst>
            </p:cNvPr>
            <p:cNvPicPr>
              <a:picLocks noChangeAspect="1"/>
            </p:cNvPicPr>
            <p:nvPr/>
          </p:nvPicPr>
          <p:blipFill>
            <a:blip r:embed="rId4"/>
            <a:stretch>
              <a:fillRect/>
            </a:stretch>
          </p:blipFill>
          <p:spPr>
            <a:xfrm>
              <a:off x="4518824" y="1833918"/>
              <a:ext cx="214153" cy="457200"/>
            </a:xfrm>
            <a:prstGeom prst="rect">
              <a:avLst/>
            </a:prstGeom>
          </p:spPr>
        </p:pic>
        <p:pic>
          <p:nvPicPr>
            <p:cNvPr id="1534" name="Picture 1533">
              <a:extLst>
                <a:ext uri="{FF2B5EF4-FFF2-40B4-BE49-F238E27FC236}">
                  <a16:creationId xmlns:a16="http://schemas.microsoft.com/office/drawing/2014/main" id="{47C8B387-3570-8446-4598-58D7E3B23F3C}"/>
                </a:ext>
              </a:extLst>
            </p:cNvPr>
            <p:cNvPicPr>
              <a:picLocks noChangeAspect="1"/>
            </p:cNvPicPr>
            <p:nvPr/>
          </p:nvPicPr>
          <p:blipFill>
            <a:blip r:embed="rId4"/>
            <a:stretch>
              <a:fillRect/>
            </a:stretch>
          </p:blipFill>
          <p:spPr>
            <a:xfrm>
              <a:off x="4732977" y="1833918"/>
              <a:ext cx="214153" cy="457200"/>
            </a:xfrm>
            <a:prstGeom prst="rect">
              <a:avLst/>
            </a:prstGeom>
          </p:spPr>
        </p:pic>
        <p:pic>
          <p:nvPicPr>
            <p:cNvPr id="1535" name="Picture 1534">
              <a:extLst>
                <a:ext uri="{FF2B5EF4-FFF2-40B4-BE49-F238E27FC236}">
                  <a16:creationId xmlns:a16="http://schemas.microsoft.com/office/drawing/2014/main" id="{F6D66FE9-FD27-A3DB-7BFF-2CF17729ACD7}"/>
                </a:ext>
              </a:extLst>
            </p:cNvPr>
            <p:cNvPicPr>
              <a:picLocks noChangeAspect="1"/>
            </p:cNvPicPr>
            <p:nvPr/>
          </p:nvPicPr>
          <p:blipFill>
            <a:blip r:embed="rId4"/>
            <a:stretch>
              <a:fillRect/>
            </a:stretch>
          </p:blipFill>
          <p:spPr>
            <a:xfrm>
              <a:off x="4944785" y="1833918"/>
              <a:ext cx="214153" cy="457200"/>
            </a:xfrm>
            <a:prstGeom prst="rect">
              <a:avLst/>
            </a:prstGeom>
          </p:spPr>
        </p:pic>
        <p:pic>
          <p:nvPicPr>
            <p:cNvPr id="1536" name="Picture 1535">
              <a:extLst>
                <a:ext uri="{FF2B5EF4-FFF2-40B4-BE49-F238E27FC236}">
                  <a16:creationId xmlns:a16="http://schemas.microsoft.com/office/drawing/2014/main" id="{F3D5D4A7-F8CD-1796-47A9-30FD670066F7}"/>
                </a:ext>
              </a:extLst>
            </p:cNvPr>
            <p:cNvPicPr>
              <a:picLocks noChangeAspect="1"/>
            </p:cNvPicPr>
            <p:nvPr/>
          </p:nvPicPr>
          <p:blipFill>
            <a:blip r:embed="rId4"/>
            <a:stretch>
              <a:fillRect/>
            </a:stretch>
          </p:blipFill>
          <p:spPr>
            <a:xfrm>
              <a:off x="5158938" y="1833918"/>
              <a:ext cx="214153" cy="457200"/>
            </a:xfrm>
            <a:prstGeom prst="rect">
              <a:avLst/>
            </a:prstGeom>
          </p:spPr>
        </p:pic>
        <p:pic>
          <p:nvPicPr>
            <p:cNvPr id="1537" name="Picture 1536">
              <a:extLst>
                <a:ext uri="{FF2B5EF4-FFF2-40B4-BE49-F238E27FC236}">
                  <a16:creationId xmlns:a16="http://schemas.microsoft.com/office/drawing/2014/main" id="{C45D8C93-F44A-22EC-CBF3-2B0CCF8C976E}"/>
                </a:ext>
              </a:extLst>
            </p:cNvPr>
            <p:cNvPicPr>
              <a:picLocks noChangeAspect="1"/>
            </p:cNvPicPr>
            <p:nvPr/>
          </p:nvPicPr>
          <p:blipFill>
            <a:blip r:embed="rId4"/>
            <a:stretch>
              <a:fillRect/>
            </a:stretch>
          </p:blipFill>
          <p:spPr>
            <a:xfrm>
              <a:off x="5373091" y="1833918"/>
              <a:ext cx="214153" cy="457200"/>
            </a:xfrm>
            <a:prstGeom prst="rect">
              <a:avLst/>
            </a:prstGeom>
          </p:spPr>
        </p:pic>
        <p:pic>
          <p:nvPicPr>
            <p:cNvPr id="1538" name="Picture 1537">
              <a:extLst>
                <a:ext uri="{FF2B5EF4-FFF2-40B4-BE49-F238E27FC236}">
                  <a16:creationId xmlns:a16="http://schemas.microsoft.com/office/drawing/2014/main" id="{A852D5E3-EA6D-CBF2-5C39-686210E5A05B}"/>
                </a:ext>
              </a:extLst>
            </p:cNvPr>
            <p:cNvPicPr>
              <a:picLocks noChangeAspect="1"/>
            </p:cNvPicPr>
            <p:nvPr/>
          </p:nvPicPr>
          <p:blipFill>
            <a:blip r:embed="rId4"/>
            <a:stretch>
              <a:fillRect/>
            </a:stretch>
          </p:blipFill>
          <p:spPr>
            <a:xfrm>
              <a:off x="5587244" y="1833918"/>
              <a:ext cx="214153" cy="457200"/>
            </a:xfrm>
            <a:prstGeom prst="rect">
              <a:avLst/>
            </a:prstGeom>
          </p:spPr>
        </p:pic>
        <p:pic>
          <p:nvPicPr>
            <p:cNvPr id="1539" name="Picture 1538">
              <a:extLst>
                <a:ext uri="{FF2B5EF4-FFF2-40B4-BE49-F238E27FC236}">
                  <a16:creationId xmlns:a16="http://schemas.microsoft.com/office/drawing/2014/main" id="{0380E7ED-073E-7547-F768-159C9A979762}"/>
                </a:ext>
              </a:extLst>
            </p:cNvPr>
            <p:cNvPicPr>
              <a:picLocks noChangeAspect="1"/>
            </p:cNvPicPr>
            <p:nvPr/>
          </p:nvPicPr>
          <p:blipFill>
            <a:blip r:embed="rId4"/>
            <a:stretch>
              <a:fillRect/>
            </a:stretch>
          </p:blipFill>
          <p:spPr>
            <a:xfrm>
              <a:off x="10933323" y="1833918"/>
              <a:ext cx="214153" cy="457200"/>
            </a:xfrm>
            <a:prstGeom prst="rect">
              <a:avLst/>
            </a:prstGeom>
          </p:spPr>
        </p:pic>
        <p:pic>
          <p:nvPicPr>
            <p:cNvPr id="1540" name="Picture 1539">
              <a:extLst>
                <a:ext uri="{FF2B5EF4-FFF2-40B4-BE49-F238E27FC236}">
                  <a16:creationId xmlns:a16="http://schemas.microsoft.com/office/drawing/2014/main" id="{0CB46317-634A-246B-5556-E172DFF919E1}"/>
                </a:ext>
              </a:extLst>
            </p:cNvPr>
            <p:cNvPicPr>
              <a:picLocks noChangeAspect="1"/>
            </p:cNvPicPr>
            <p:nvPr/>
          </p:nvPicPr>
          <p:blipFill>
            <a:blip r:embed="rId4"/>
            <a:stretch>
              <a:fillRect/>
            </a:stretch>
          </p:blipFill>
          <p:spPr>
            <a:xfrm>
              <a:off x="11147476" y="1833918"/>
              <a:ext cx="214153" cy="457200"/>
            </a:xfrm>
            <a:prstGeom prst="rect">
              <a:avLst/>
            </a:prstGeom>
          </p:spPr>
        </p:pic>
        <p:pic>
          <p:nvPicPr>
            <p:cNvPr id="1541" name="Picture 1540">
              <a:extLst>
                <a:ext uri="{FF2B5EF4-FFF2-40B4-BE49-F238E27FC236}">
                  <a16:creationId xmlns:a16="http://schemas.microsoft.com/office/drawing/2014/main" id="{A50ED4CA-8B4B-8426-D9EA-19119ECF6F8F}"/>
                </a:ext>
              </a:extLst>
            </p:cNvPr>
            <p:cNvPicPr>
              <a:picLocks noChangeAspect="1"/>
            </p:cNvPicPr>
            <p:nvPr/>
          </p:nvPicPr>
          <p:blipFill>
            <a:blip r:embed="rId4"/>
            <a:stretch>
              <a:fillRect/>
            </a:stretch>
          </p:blipFill>
          <p:spPr>
            <a:xfrm>
              <a:off x="11361629" y="1833918"/>
              <a:ext cx="214153" cy="457200"/>
            </a:xfrm>
            <a:prstGeom prst="rect">
              <a:avLst/>
            </a:prstGeom>
          </p:spPr>
        </p:pic>
        <p:pic>
          <p:nvPicPr>
            <p:cNvPr id="1542" name="Picture 1541">
              <a:extLst>
                <a:ext uri="{FF2B5EF4-FFF2-40B4-BE49-F238E27FC236}">
                  <a16:creationId xmlns:a16="http://schemas.microsoft.com/office/drawing/2014/main" id="{ADC0F243-0710-1E83-1979-EB1058AE53F1}"/>
                </a:ext>
              </a:extLst>
            </p:cNvPr>
            <p:cNvPicPr>
              <a:picLocks noChangeAspect="1"/>
            </p:cNvPicPr>
            <p:nvPr/>
          </p:nvPicPr>
          <p:blipFill>
            <a:blip r:embed="rId4"/>
            <a:stretch>
              <a:fillRect/>
            </a:stretch>
          </p:blipFill>
          <p:spPr>
            <a:xfrm>
              <a:off x="11575782" y="1833918"/>
              <a:ext cx="214153" cy="457200"/>
            </a:xfrm>
            <a:prstGeom prst="rect">
              <a:avLst/>
            </a:prstGeom>
          </p:spPr>
        </p:pic>
        <p:pic>
          <p:nvPicPr>
            <p:cNvPr id="1543" name="Picture 1542">
              <a:extLst>
                <a:ext uri="{FF2B5EF4-FFF2-40B4-BE49-F238E27FC236}">
                  <a16:creationId xmlns:a16="http://schemas.microsoft.com/office/drawing/2014/main" id="{F947A0B3-FC31-D637-E34E-F635BB0B91DA}"/>
                </a:ext>
              </a:extLst>
            </p:cNvPr>
            <p:cNvPicPr>
              <a:picLocks noChangeAspect="1"/>
            </p:cNvPicPr>
            <p:nvPr/>
          </p:nvPicPr>
          <p:blipFill>
            <a:blip r:embed="rId4"/>
            <a:stretch>
              <a:fillRect/>
            </a:stretch>
          </p:blipFill>
          <p:spPr>
            <a:xfrm>
              <a:off x="11787590" y="1833918"/>
              <a:ext cx="214153" cy="457200"/>
            </a:xfrm>
            <a:prstGeom prst="rect">
              <a:avLst/>
            </a:prstGeom>
          </p:spPr>
        </p:pic>
        <p:pic>
          <p:nvPicPr>
            <p:cNvPr id="1544" name="Picture 1543">
              <a:extLst>
                <a:ext uri="{FF2B5EF4-FFF2-40B4-BE49-F238E27FC236}">
                  <a16:creationId xmlns:a16="http://schemas.microsoft.com/office/drawing/2014/main" id="{758AA729-6CC9-BE74-8F4E-83482BC0818F}"/>
                </a:ext>
              </a:extLst>
            </p:cNvPr>
            <p:cNvPicPr>
              <a:picLocks noChangeAspect="1"/>
            </p:cNvPicPr>
            <p:nvPr/>
          </p:nvPicPr>
          <p:blipFill>
            <a:blip r:embed="rId4"/>
            <a:stretch>
              <a:fillRect/>
            </a:stretch>
          </p:blipFill>
          <p:spPr>
            <a:xfrm>
              <a:off x="12001743" y="1833918"/>
              <a:ext cx="214153" cy="457200"/>
            </a:xfrm>
            <a:prstGeom prst="rect">
              <a:avLst/>
            </a:prstGeom>
          </p:spPr>
        </p:pic>
        <p:pic>
          <p:nvPicPr>
            <p:cNvPr id="1545" name="Picture 1544">
              <a:extLst>
                <a:ext uri="{FF2B5EF4-FFF2-40B4-BE49-F238E27FC236}">
                  <a16:creationId xmlns:a16="http://schemas.microsoft.com/office/drawing/2014/main" id="{86818B41-2811-AED2-158B-FCA323987DA0}"/>
                </a:ext>
              </a:extLst>
            </p:cNvPr>
            <p:cNvPicPr>
              <a:picLocks noChangeAspect="1"/>
            </p:cNvPicPr>
            <p:nvPr/>
          </p:nvPicPr>
          <p:blipFill>
            <a:blip r:embed="rId4"/>
            <a:stretch>
              <a:fillRect/>
            </a:stretch>
          </p:blipFill>
          <p:spPr>
            <a:xfrm>
              <a:off x="12215896" y="1833918"/>
              <a:ext cx="214153" cy="457200"/>
            </a:xfrm>
            <a:prstGeom prst="rect">
              <a:avLst/>
            </a:prstGeom>
          </p:spPr>
        </p:pic>
        <p:pic>
          <p:nvPicPr>
            <p:cNvPr id="1546" name="Picture 1545">
              <a:extLst>
                <a:ext uri="{FF2B5EF4-FFF2-40B4-BE49-F238E27FC236}">
                  <a16:creationId xmlns:a16="http://schemas.microsoft.com/office/drawing/2014/main" id="{68E819D8-6FE4-5D81-2225-7797E9531BB6}"/>
                </a:ext>
              </a:extLst>
            </p:cNvPr>
            <p:cNvPicPr>
              <a:picLocks noChangeAspect="1"/>
            </p:cNvPicPr>
            <p:nvPr/>
          </p:nvPicPr>
          <p:blipFill>
            <a:blip r:embed="rId4"/>
            <a:stretch>
              <a:fillRect/>
            </a:stretch>
          </p:blipFill>
          <p:spPr>
            <a:xfrm>
              <a:off x="12430049" y="1833918"/>
              <a:ext cx="214153" cy="457200"/>
            </a:xfrm>
            <a:prstGeom prst="rect">
              <a:avLst/>
            </a:prstGeom>
          </p:spPr>
        </p:pic>
      </p:grpSp>
      <p:grpSp>
        <p:nvGrpSpPr>
          <p:cNvPr id="1547" name="Group 1546">
            <a:extLst>
              <a:ext uri="{FF2B5EF4-FFF2-40B4-BE49-F238E27FC236}">
                <a16:creationId xmlns:a16="http://schemas.microsoft.com/office/drawing/2014/main" id="{9A7EDFF1-005C-CCF4-A542-1AA951804FF2}"/>
              </a:ext>
            </a:extLst>
          </p:cNvPr>
          <p:cNvGrpSpPr/>
          <p:nvPr/>
        </p:nvGrpSpPr>
        <p:grpSpPr>
          <a:xfrm>
            <a:off x="3389559" y="4579424"/>
            <a:ext cx="8553684" cy="457200"/>
            <a:chOff x="4090518" y="1833918"/>
            <a:chExt cx="8553684" cy="457200"/>
          </a:xfrm>
        </p:grpSpPr>
        <p:pic>
          <p:nvPicPr>
            <p:cNvPr id="1548" name="Picture 1547">
              <a:extLst>
                <a:ext uri="{FF2B5EF4-FFF2-40B4-BE49-F238E27FC236}">
                  <a16:creationId xmlns:a16="http://schemas.microsoft.com/office/drawing/2014/main" id="{1413172B-AD16-DF81-80A2-FAD28B9870DF}"/>
                </a:ext>
              </a:extLst>
            </p:cNvPr>
            <p:cNvPicPr>
              <a:picLocks noChangeAspect="1"/>
            </p:cNvPicPr>
            <p:nvPr/>
          </p:nvPicPr>
          <p:blipFill>
            <a:blip r:embed="rId4"/>
            <a:stretch>
              <a:fillRect/>
            </a:stretch>
          </p:blipFill>
          <p:spPr>
            <a:xfrm>
              <a:off x="5805856" y="1833918"/>
              <a:ext cx="214153" cy="457200"/>
            </a:xfrm>
            <a:prstGeom prst="rect">
              <a:avLst/>
            </a:prstGeom>
          </p:spPr>
        </p:pic>
        <p:pic>
          <p:nvPicPr>
            <p:cNvPr id="1549" name="Picture 1548">
              <a:extLst>
                <a:ext uri="{FF2B5EF4-FFF2-40B4-BE49-F238E27FC236}">
                  <a16:creationId xmlns:a16="http://schemas.microsoft.com/office/drawing/2014/main" id="{AC084450-1CB5-CDE3-0E22-7DE8E53F754B}"/>
                </a:ext>
              </a:extLst>
            </p:cNvPr>
            <p:cNvPicPr>
              <a:picLocks noChangeAspect="1"/>
            </p:cNvPicPr>
            <p:nvPr/>
          </p:nvPicPr>
          <p:blipFill>
            <a:blip r:embed="rId4"/>
            <a:stretch>
              <a:fillRect/>
            </a:stretch>
          </p:blipFill>
          <p:spPr>
            <a:xfrm>
              <a:off x="6020009" y="1833918"/>
              <a:ext cx="214153" cy="457200"/>
            </a:xfrm>
            <a:prstGeom prst="rect">
              <a:avLst/>
            </a:prstGeom>
          </p:spPr>
        </p:pic>
        <p:pic>
          <p:nvPicPr>
            <p:cNvPr id="1550" name="Picture 1549">
              <a:extLst>
                <a:ext uri="{FF2B5EF4-FFF2-40B4-BE49-F238E27FC236}">
                  <a16:creationId xmlns:a16="http://schemas.microsoft.com/office/drawing/2014/main" id="{4C33EDC2-22E6-B27C-1382-03F7A3E1798E}"/>
                </a:ext>
              </a:extLst>
            </p:cNvPr>
            <p:cNvPicPr>
              <a:picLocks noChangeAspect="1"/>
            </p:cNvPicPr>
            <p:nvPr/>
          </p:nvPicPr>
          <p:blipFill>
            <a:blip r:embed="rId4"/>
            <a:stretch>
              <a:fillRect/>
            </a:stretch>
          </p:blipFill>
          <p:spPr>
            <a:xfrm>
              <a:off x="6234162" y="1833918"/>
              <a:ext cx="214153" cy="457200"/>
            </a:xfrm>
            <a:prstGeom prst="rect">
              <a:avLst/>
            </a:prstGeom>
          </p:spPr>
        </p:pic>
        <p:pic>
          <p:nvPicPr>
            <p:cNvPr id="1551" name="Picture 1550">
              <a:extLst>
                <a:ext uri="{FF2B5EF4-FFF2-40B4-BE49-F238E27FC236}">
                  <a16:creationId xmlns:a16="http://schemas.microsoft.com/office/drawing/2014/main" id="{2AA18A70-45C1-76BA-38B9-2AE5003687D5}"/>
                </a:ext>
              </a:extLst>
            </p:cNvPr>
            <p:cNvPicPr>
              <a:picLocks noChangeAspect="1"/>
            </p:cNvPicPr>
            <p:nvPr/>
          </p:nvPicPr>
          <p:blipFill>
            <a:blip r:embed="rId4"/>
            <a:stretch>
              <a:fillRect/>
            </a:stretch>
          </p:blipFill>
          <p:spPr>
            <a:xfrm>
              <a:off x="6448315" y="1833918"/>
              <a:ext cx="214153" cy="457200"/>
            </a:xfrm>
            <a:prstGeom prst="rect">
              <a:avLst/>
            </a:prstGeom>
          </p:spPr>
        </p:pic>
        <p:pic>
          <p:nvPicPr>
            <p:cNvPr id="1552" name="Picture 1551">
              <a:extLst>
                <a:ext uri="{FF2B5EF4-FFF2-40B4-BE49-F238E27FC236}">
                  <a16:creationId xmlns:a16="http://schemas.microsoft.com/office/drawing/2014/main" id="{EDD0952B-F85A-6285-6621-A9737AFF9C54}"/>
                </a:ext>
              </a:extLst>
            </p:cNvPr>
            <p:cNvPicPr>
              <a:picLocks noChangeAspect="1"/>
            </p:cNvPicPr>
            <p:nvPr/>
          </p:nvPicPr>
          <p:blipFill>
            <a:blip r:embed="rId4"/>
            <a:stretch>
              <a:fillRect/>
            </a:stretch>
          </p:blipFill>
          <p:spPr>
            <a:xfrm>
              <a:off x="6660123" y="1833918"/>
              <a:ext cx="214153" cy="457200"/>
            </a:xfrm>
            <a:prstGeom prst="rect">
              <a:avLst/>
            </a:prstGeom>
          </p:spPr>
        </p:pic>
        <p:pic>
          <p:nvPicPr>
            <p:cNvPr id="1553" name="Picture 1552">
              <a:extLst>
                <a:ext uri="{FF2B5EF4-FFF2-40B4-BE49-F238E27FC236}">
                  <a16:creationId xmlns:a16="http://schemas.microsoft.com/office/drawing/2014/main" id="{17FDC49B-E171-F4B9-4D6B-B7765B9DC35C}"/>
                </a:ext>
              </a:extLst>
            </p:cNvPr>
            <p:cNvPicPr>
              <a:picLocks noChangeAspect="1"/>
            </p:cNvPicPr>
            <p:nvPr/>
          </p:nvPicPr>
          <p:blipFill>
            <a:blip r:embed="rId4"/>
            <a:stretch>
              <a:fillRect/>
            </a:stretch>
          </p:blipFill>
          <p:spPr>
            <a:xfrm>
              <a:off x="6874276" y="1833918"/>
              <a:ext cx="214153" cy="457200"/>
            </a:xfrm>
            <a:prstGeom prst="rect">
              <a:avLst/>
            </a:prstGeom>
          </p:spPr>
        </p:pic>
        <p:pic>
          <p:nvPicPr>
            <p:cNvPr id="1554" name="Picture 1553">
              <a:extLst>
                <a:ext uri="{FF2B5EF4-FFF2-40B4-BE49-F238E27FC236}">
                  <a16:creationId xmlns:a16="http://schemas.microsoft.com/office/drawing/2014/main" id="{4CFE6677-7AAE-528D-0508-23D2FDF2BF20}"/>
                </a:ext>
              </a:extLst>
            </p:cNvPr>
            <p:cNvPicPr>
              <a:picLocks noChangeAspect="1"/>
            </p:cNvPicPr>
            <p:nvPr/>
          </p:nvPicPr>
          <p:blipFill>
            <a:blip r:embed="rId4"/>
            <a:stretch>
              <a:fillRect/>
            </a:stretch>
          </p:blipFill>
          <p:spPr>
            <a:xfrm>
              <a:off x="7088429" y="1833918"/>
              <a:ext cx="214153" cy="457200"/>
            </a:xfrm>
            <a:prstGeom prst="rect">
              <a:avLst/>
            </a:prstGeom>
          </p:spPr>
        </p:pic>
        <p:pic>
          <p:nvPicPr>
            <p:cNvPr id="1555" name="Picture 1554">
              <a:extLst>
                <a:ext uri="{FF2B5EF4-FFF2-40B4-BE49-F238E27FC236}">
                  <a16:creationId xmlns:a16="http://schemas.microsoft.com/office/drawing/2014/main" id="{5FA0F1DE-3EED-25C7-646C-BA2ECC0D50EB}"/>
                </a:ext>
              </a:extLst>
            </p:cNvPr>
            <p:cNvPicPr>
              <a:picLocks noChangeAspect="1"/>
            </p:cNvPicPr>
            <p:nvPr/>
          </p:nvPicPr>
          <p:blipFill>
            <a:blip r:embed="rId4"/>
            <a:stretch>
              <a:fillRect/>
            </a:stretch>
          </p:blipFill>
          <p:spPr>
            <a:xfrm>
              <a:off x="7302582" y="1833918"/>
              <a:ext cx="214153" cy="457200"/>
            </a:xfrm>
            <a:prstGeom prst="rect">
              <a:avLst/>
            </a:prstGeom>
          </p:spPr>
        </p:pic>
        <p:pic>
          <p:nvPicPr>
            <p:cNvPr id="1556" name="Picture 1555">
              <a:extLst>
                <a:ext uri="{FF2B5EF4-FFF2-40B4-BE49-F238E27FC236}">
                  <a16:creationId xmlns:a16="http://schemas.microsoft.com/office/drawing/2014/main" id="{66ACC05C-93E1-52C0-81B6-9D956C3F4470}"/>
                </a:ext>
              </a:extLst>
            </p:cNvPr>
            <p:cNvPicPr>
              <a:picLocks noChangeAspect="1"/>
            </p:cNvPicPr>
            <p:nvPr/>
          </p:nvPicPr>
          <p:blipFill>
            <a:blip r:embed="rId4"/>
            <a:stretch>
              <a:fillRect/>
            </a:stretch>
          </p:blipFill>
          <p:spPr>
            <a:xfrm>
              <a:off x="7512507" y="1833918"/>
              <a:ext cx="214153" cy="457200"/>
            </a:xfrm>
            <a:prstGeom prst="rect">
              <a:avLst/>
            </a:prstGeom>
          </p:spPr>
        </p:pic>
        <p:pic>
          <p:nvPicPr>
            <p:cNvPr id="1557" name="Picture 1556">
              <a:extLst>
                <a:ext uri="{FF2B5EF4-FFF2-40B4-BE49-F238E27FC236}">
                  <a16:creationId xmlns:a16="http://schemas.microsoft.com/office/drawing/2014/main" id="{303C33FD-83F7-4D78-998A-26FE277BF88E}"/>
                </a:ext>
              </a:extLst>
            </p:cNvPr>
            <p:cNvPicPr>
              <a:picLocks noChangeAspect="1"/>
            </p:cNvPicPr>
            <p:nvPr/>
          </p:nvPicPr>
          <p:blipFill>
            <a:blip r:embed="rId4"/>
            <a:stretch>
              <a:fillRect/>
            </a:stretch>
          </p:blipFill>
          <p:spPr>
            <a:xfrm>
              <a:off x="7726660" y="1833918"/>
              <a:ext cx="214153" cy="457200"/>
            </a:xfrm>
            <a:prstGeom prst="rect">
              <a:avLst/>
            </a:prstGeom>
          </p:spPr>
        </p:pic>
        <p:pic>
          <p:nvPicPr>
            <p:cNvPr id="1558" name="Picture 1557">
              <a:extLst>
                <a:ext uri="{FF2B5EF4-FFF2-40B4-BE49-F238E27FC236}">
                  <a16:creationId xmlns:a16="http://schemas.microsoft.com/office/drawing/2014/main" id="{373A2939-B0F9-A36C-164C-DC387AB91C65}"/>
                </a:ext>
              </a:extLst>
            </p:cNvPr>
            <p:cNvPicPr>
              <a:picLocks noChangeAspect="1"/>
            </p:cNvPicPr>
            <p:nvPr/>
          </p:nvPicPr>
          <p:blipFill>
            <a:blip r:embed="rId4"/>
            <a:stretch>
              <a:fillRect/>
            </a:stretch>
          </p:blipFill>
          <p:spPr>
            <a:xfrm>
              <a:off x="7940813" y="1833918"/>
              <a:ext cx="214153" cy="457200"/>
            </a:xfrm>
            <a:prstGeom prst="rect">
              <a:avLst/>
            </a:prstGeom>
          </p:spPr>
        </p:pic>
        <p:pic>
          <p:nvPicPr>
            <p:cNvPr id="1559" name="Picture 1558">
              <a:extLst>
                <a:ext uri="{FF2B5EF4-FFF2-40B4-BE49-F238E27FC236}">
                  <a16:creationId xmlns:a16="http://schemas.microsoft.com/office/drawing/2014/main" id="{E7DBF510-B725-BC82-A110-0308DB3F2A00}"/>
                </a:ext>
              </a:extLst>
            </p:cNvPr>
            <p:cNvPicPr>
              <a:picLocks noChangeAspect="1"/>
            </p:cNvPicPr>
            <p:nvPr/>
          </p:nvPicPr>
          <p:blipFill>
            <a:blip r:embed="rId4"/>
            <a:stretch>
              <a:fillRect/>
            </a:stretch>
          </p:blipFill>
          <p:spPr>
            <a:xfrm>
              <a:off x="8154966" y="1833918"/>
              <a:ext cx="214153" cy="457200"/>
            </a:xfrm>
            <a:prstGeom prst="rect">
              <a:avLst/>
            </a:prstGeom>
          </p:spPr>
        </p:pic>
        <p:pic>
          <p:nvPicPr>
            <p:cNvPr id="1560" name="Picture 1559">
              <a:extLst>
                <a:ext uri="{FF2B5EF4-FFF2-40B4-BE49-F238E27FC236}">
                  <a16:creationId xmlns:a16="http://schemas.microsoft.com/office/drawing/2014/main" id="{DC2100E1-D87D-E9E2-7F6E-F8E3C3FCFBDE}"/>
                </a:ext>
              </a:extLst>
            </p:cNvPr>
            <p:cNvPicPr>
              <a:picLocks noChangeAspect="1"/>
            </p:cNvPicPr>
            <p:nvPr/>
          </p:nvPicPr>
          <p:blipFill>
            <a:blip r:embed="rId4"/>
            <a:stretch>
              <a:fillRect/>
            </a:stretch>
          </p:blipFill>
          <p:spPr>
            <a:xfrm>
              <a:off x="8366774" y="1833918"/>
              <a:ext cx="214153" cy="457200"/>
            </a:xfrm>
            <a:prstGeom prst="rect">
              <a:avLst/>
            </a:prstGeom>
          </p:spPr>
        </p:pic>
        <p:pic>
          <p:nvPicPr>
            <p:cNvPr id="1561" name="Picture 1560">
              <a:extLst>
                <a:ext uri="{FF2B5EF4-FFF2-40B4-BE49-F238E27FC236}">
                  <a16:creationId xmlns:a16="http://schemas.microsoft.com/office/drawing/2014/main" id="{5497554F-FA50-BA9D-5FED-C70504BFCDBB}"/>
                </a:ext>
              </a:extLst>
            </p:cNvPr>
            <p:cNvPicPr>
              <a:picLocks noChangeAspect="1"/>
            </p:cNvPicPr>
            <p:nvPr/>
          </p:nvPicPr>
          <p:blipFill>
            <a:blip r:embed="rId4"/>
            <a:stretch>
              <a:fillRect/>
            </a:stretch>
          </p:blipFill>
          <p:spPr>
            <a:xfrm>
              <a:off x="8580927" y="1833918"/>
              <a:ext cx="214153" cy="457200"/>
            </a:xfrm>
            <a:prstGeom prst="rect">
              <a:avLst/>
            </a:prstGeom>
          </p:spPr>
        </p:pic>
        <p:pic>
          <p:nvPicPr>
            <p:cNvPr id="1562" name="Picture 1561">
              <a:extLst>
                <a:ext uri="{FF2B5EF4-FFF2-40B4-BE49-F238E27FC236}">
                  <a16:creationId xmlns:a16="http://schemas.microsoft.com/office/drawing/2014/main" id="{D77DF88E-BF76-4E2E-9BB7-3571AED084FC}"/>
                </a:ext>
              </a:extLst>
            </p:cNvPr>
            <p:cNvPicPr>
              <a:picLocks noChangeAspect="1"/>
            </p:cNvPicPr>
            <p:nvPr/>
          </p:nvPicPr>
          <p:blipFill>
            <a:blip r:embed="rId4"/>
            <a:stretch>
              <a:fillRect/>
            </a:stretch>
          </p:blipFill>
          <p:spPr>
            <a:xfrm>
              <a:off x="8795080" y="1833918"/>
              <a:ext cx="214153" cy="457200"/>
            </a:xfrm>
            <a:prstGeom prst="rect">
              <a:avLst/>
            </a:prstGeom>
          </p:spPr>
        </p:pic>
        <p:pic>
          <p:nvPicPr>
            <p:cNvPr id="1563" name="Picture 1562">
              <a:extLst>
                <a:ext uri="{FF2B5EF4-FFF2-40B4-BE49-F238E27FC236}">
                  <a16:creationId xmlns:a16="http://schemas.microsoft.com/office/drawing/2014/main" id="{FC274BE0-E988-2050-7A51-015CF335B9DC}"/>
                </a:ext>
              </a:extLst>
            </p:cNvPr>
            <p:cNvPicPr>
              <a:picLocks noChangeAspect="1"/>
            </p:cNvPicPr>
            <p:nvPr/>
          </p:nvPicPr>
          <p:blipFill>
            <a:blip r:embed="rId4"/>
            <a:stretch>
              <a:fillRect/>
            </a:stretch>
          </p:blipFill>
          <p:spPr>
            <a:xfrm>
              <a:off x="9009233" y="1833918"/>
              <a:ext cx="214153" cy="457200"/>
            </a:xfrm>
            <a:prstGeom prst="rect">
              <a:avLst/>
            </a:prstGeom>
          </p:spPr>
        </p:pic>
        <p:pic>
          <p:nvPicPr>
            <p:cNvPr id="1564" name="Picture 1563">
              <a:extLst>
                <a:ext uri="{FF2B5EF4-FFF2-40B4-BE49-F238E27FC236}">
                  <a16:creationId xmlns:a16="http://schemas.microsoft.com/office/drawing/2014/main" id="{136BA4F0-B76B-93EC-C6A5-360109FA684A}"/>
                </a:ext>
              </a:extLst>
            </p:cNvPr>
            <p:cNvPicPr>
              <a:picLocks noChangeAspect="1"/>
            </p:cNvPicPr>
            <p:nvPr/>
          </p:nvPicPr>
          <p:blipFill>
            <a:blip r:embed="rId4"/>
            <a:stretch>
              <a:fillRect/>
            </a:stretch>
          </p:blipFill>
          <p:spPr>
            <a:xfrm>
              <a:off x="9222444" y="1833918"/>
              <a:ext cx="214153" cy="457200"/>
            </a:xfrm>
            <a:prstGeom prst="rect">
              <a:avLst/>
            </a:prstGeom>
          </p:spPr>
        </p:pic>
        <p:pic>
          <p:nvPicPr>
            <p:cNvPr id="1565" name="Picture 1564">
              <a:extLst>
                <a:ext uri="{FF2B5EF4-FFF2-40B4-BE49-F238E27FC236}">
                  <a16:creationId xmlns:a16="http://schemas.microsoft.com/office/drawing/2014/main" id="{89C8035F-9340-7365-24A4-8026561C0962}"/>
                </a:ext>
              </a:extLst>
            </p:cNvPr>
            <p:cNvPicPr>
              <a:picLocks noChangeAspect="1"/>
            </p:cNvPicPr>
            <p:nvPr/>
          </p:nvPicPr>
          <p:blipFill>
            <a:blip r:embed="rId4"/>
            <a:stretch>
              <a:fillRect/>
            </a:stretch>
          </p:blipFill>
          <p:spPr>
            <a:xfrm>
              <a:off x="9436597" y="1833918"/>
              <a:ext cx="214153" cy="457200"/>
            </a:xfrm>
            <a:prstGeom prst="rect">
              <a:avLst/>
            </a:prstGeom>
          </p:spPr>
        </p:pic>
        <p:pic>
          <p:nvPicPr>
            <p:cNvPr id="1566" name="Picture 1565">
              <a:extLst>
                <a:ext uri="{FF2B5EF4-FFF2-40B4-BE49-F238E27FC236}">
                  <a16:creationId xmlns:a16="http://schemas.microsoft.com/office/drawing/2014/main" id="{38476EDA-7EB0-B8E5-1E9C-C681401F77AD}"/>
                </a:ext>
              </a:extLst>
            </p:cNvPr>
            <p:cNvPicPr>
              <a:picLocks noChangeAspect="1"/>
            </p:cNvPicPr>
            <p:nvPr/>
          </p:nvPicPr>
          <p:blipFill>
            <a:blip r:embed="rId4"/>
            <a:stretch>
              <a:fillRect/>
            </a:stretch>
          </p:blipFill>
          <p:spPr>
            <a:xfrm>
              <a:off x="9650750" y="1833918"/>
              <a:ext cx="214153" cy="457200"/>
            </a:xfrm>
            <a:prstGeom prst="rect">
              <a:avLst/>
            </a:prstGeom>
          </p:spPr>
        </p:pic>
        <p:pic>
          <p:nvPicPr>
            <p:cNvPr id="1567" name="Picture 1566">
              <a:extLst>
                <a:ext uri="{FF2B5EF4-FFF2-40B4-BE49-F238E27FC236}">
                  <a16:creationId xmlns:a16="http://schemas.microsoft.com/office/drawing/2014/main" id="{9D45E422-28B6-B261-442D-89919B1C5F50}"/>
                </a:ext>
              </a:extLst>
            </p:cNvPr>
            <p:cNvPicPr>
              <a:picLocks noChangeAspect="1"/>
            </p:cNvPicPr>
            <p:nvPr/>
          </p:nvPicPr>
          <p:blipFill>
            <a:blip r:embed="rId4"/>
            <a:stretch>
              <a:fillRect/>
            </a:stretch>
          </p:blipFill>
          <p:spPr>
            <a:xfrm>
              <a:off x="9864903" y="1833918"/>
              <a:ext cx="214153" cy="457200"/>
            </a:xfrm>
            <a:prstGeom prst="rect">
              <a:avLst/>
            </a:prstGeom>
          </p:spPr>
        </p:pic>
        <p:pic>
          <p:nvPicPr>
            <p:cNvPr id="1568" name="Picture 1567">
              <a:extLst>
                <a:ext uri="{FF2B5EF4-FFF2-40B4-BE49-F238E27FC236}">
                  <a16:creationId xmlns:a16="http://schemas.microsoft.com/office/drawing/2014/main" id="{A1FD2C32-04BD-F521-F760-9B798D28E857}"/>
                </a:ext>
              </a:extLst>
            </p:cNvPr>
            <p:cNvPicPr>
              <a:picLocks noChangeAspect="1"/>
            </p:cNvPicPr>
            <p:nvPr/>
          </p:nvPicPr>
          <p:blipFill>
            <a:blip r:embed="rId4"/>
            <a:stretch>
              <a:fillRect/>
            </a:stretch>
          </p:blipFill>
          <p:spPr>
            <a:xfrm>
              <a:off x="10076711" y="1833918"/>
              <a:ext cx="214153" cy="457200"/>
            </a:xfrm>
            <a:prstGeom prst="rect">
              <a:avLst/>
            </a:prstGeom>
          </p:spPr>
        </p:pic>
        <p:pic>
          <p:nvPicPr>
            <p:cNvPr id="1569" name="Picture 1568">
              <a:extLst>
                <a:ext uri="{FF2B5EF4-FFF2-40B4-BE49-F238E27FC236}">
                  <a16:creationId xmlns:a16="http://schemas.microsoft.com/office/drawing/2014/main" id="{F7731051-A4E2-FDD6-1B28-20FC459A19B0}"/>
                </a:ext>
              </a:extLst>
            </p:cNvPr>
            <p:cNvPicPr>
              <a:picLocks noChangeAspect="1"/>
            </p:cNvPicPr>
            <p:nvPr/>
          </p:nvPicPr>
          <p:blipFill>
            <a:blip r:embed="rId4"/>
            <a:stretch>
              <a:fillRect/>
            </a:stretch>
          </p:blipFill>
          <p:spPr>
            <a:xfrm>
              <a:off x="10290864" y="1833918"/>
              <a:ext cx="214153" cy="457200"/>
            </a:xfrm>
            <a:prstGeom prst="rect">
              <a:avLst/>
            </a:prstGeom>
          </p:spPr>
        </p:pic>
        <p:pic>
          <p:nvPicPr>
            <p:cNvPr id="1570" name="Picture 1569">
              <a:extLst>
                <a:ext uri="{FF2B5EF4-FFF2-40B4-BE49-F238E27FC236}">
                  <a16:creationId xmlns:a16="http://schemas.microsoft.com/office/drawing/2014/main" id="{022BE3CD-5AC0-6B0D-7008-04CF44660354}"/>
                </a:ext>
              </a:extLst>
            </p:cNvPr>
            <p:cNvPicPr>
              <a:picLocks noChangeAspect="1"/>
            </p:cNvPicPr>
            <p:nvPr/>
          </p:nvPicPr>
          <p:blipFill>
            <a:blip r:embed="rId4"/>
            <a:stretch>
              <a:fillRect/>
            </a:stretch>
          </p:blipFill>
          <p:spPr>
            <a:xfrm>
              <a:off x="10505017" y="1833918"/>
              <a:ext cx="214153" cy="457200"/>
            </a:xfrm>
            <a:prstGeom prst="rect">
              <a:avLst/>
            </a:prstGeom>
          </p:spPr>
        </p:pic>
        <p:pic>
          <p:nvPicPr>
            <p:cNvPr id="1571" name="Picture 1570">
              <a:extLst>
                <a:ext uri="{FF2B5EF4-FFF2-40B4-BE49-F238E27FC236}">
                  <a16:creationId xmlns:a16="http://schemas.microsoft.com/office/drawing/2014/main" id="{81A4F9A5-F2FF-D839-2D9B-DD430D2D8869}"/>
                </a:ext>
              </a:extLst>
            </p:cNvPr>
            <p:cNvPicPr>
              <a:picLocks noChangeAspect="1"/>
            </p:cNvPicPr>
            <p:nvPr/>
          </p:nvPicPr>
          <p:blipFill>
            <a:blip r:embed="rId4"/>
            <a:stretch>
              <a:fillRect/>
            </a:stretch>
          </p:blipFill>
          <p:spPr>
            <a:xfrm>
              <a:off x="10719170" y="1833918"/>
              <a:ext cx="214153" cy="457200"/>
            </a:xfrm>
            <a:prstGeom prst="rect">
              <a:avLst/>
            </a:prstGeom>
          </p:spPr>
        </p:pic>
        <p:pic>
          <p:nvPicPr>
            <p:cNvPr id="1572" name="Picture 1571">
              <a:extLst>
                <a:ext uri="{FF2B5EF4-FFF2-40B4-BE49-F238E27FC236}">
                  <a16:creationId xmlns:a16="http://schemas.microsoft.com/office/drawing/2014/main" id="{5612B939-E7CC-AE70-2872-987ABFD23085}"/>
                </a:ext>
              </a:extLst>
            </p:cNvPr>
            <p:cNvPicPr>
              <a:picLocks noChangeAspect="1"/>
            </p:cNvPicPr>
            <p:nvPr/>
          </p:nvPicPr>
          <p:blipFill>
            <a:blip r:embed="rId4"/>
            <a:stretch>
              <a:fillRect/>
            </a:stretch>
          </p:blipFill>
          <p:spPr>
            <a:xfrm>
              <a:off x="4090518" y="1833918"/>
              <a:ext cx="214153" cy="457200"/>
            </a:xfrm>
            <a:prstGeom prst="rect">
              <a:avLst/>
            </a:prstGeom>
          </p:spPr>
        </p:pic>
        <p:pic>
          <p:nvPicPr>
            <p:cNvPr id="1573" name="Picture 1572">
              <a:extLst>
                <a:ext uri="{FF2B5EF4-FFF2-40B4-BE49-F238E27FC236}">
                  <a16:creationId xmlns:a16="http://schemas.microsoft.com/office/drawing/2014/main" id="{461BC8EB-42BF-F4E4-F32F-3B9EE4051382}"/>
                </a:ext>
              </a:extLst>
            </p:cNvPr>
            <p:cNvPicPr>
              <a:picLocks noChangeAspect="1"/>
            </p:cNvPicPr>
            <p:nvPr/>
          </p:nvPicPr>
          <p:blipFill>
            <a:blip r:embed="rId4"/>
            <a:stretch>
              <a:fillRect/>
            </a:stretch>
          </p:blipFill>
          <p:spPr>
            <a:xfrm>
              <a:off x="4304671" y="1833918"/>
              <a:ext cx="214153" cy="457200"/>
            </a:xfrm>
            <a:prstGeom prst="rect">
              <a:avLst/>
            </a:prstGeom>
          </p:spPr>
        </p:pic>
        <p:pic>
          <p:nvPicPr>
            <p:cNvPr id="1574" name="Picture 1573">
              <a:extLst>
                <a:ext uri="{FF2B5EF4-FFF2-40B4-BE49-F238E27FC236}">
                  <a16:creationId xmlns:a16="http://schemas.microsoft.com/office/drawing/2014/main" id="{24415EFA-D71F-E83E-35AA-EA33DD976C2B}"/>
                </a:ext>
              </a:extLst>
            </p:cNvPr>
            <p:cNvPicPr>
              <a:picLocks noChangeAspect="1"/>
            </p:cNvPicPr>
            <p:nvPr/>
          </p:nvPicPr>
          <p:blipFill>
            <a:blip r:embed="rId4"/>
            <a:stretch>
              <a:fillRect/>
            </a:stretch>
          </p:blipFill>
          <p:spPr>
            <a:xfrm>
              <a:off x="4518824" y="1833918"/>
              <a:ext cx="214153" cy="457200"/>
            </a:xfrm>
            <a:prstGeom prst="rect">
              <a:avLst/>
            </a:prstGeom>
          </p:spPr>
        </p:pic>
        <p:pic>
          <p:nvPicPr>
            <p:cNvPr id="1575" name="Picture 1574">
              <a:extLst>
                <a:ext uri="{FF2B5EF4-FFF2-40B4-BE49-F238E27FC236}">
                  <a16:creationId xmlns:a16="http://schemas.microsoft.com/office/drawing/2014/main" id="{51E0C969-C58D-0961-1AFE-45866D54A3F0}"/>
                </a:ext>
              </a:extLst>
            </p:cNvPr>
            <p:cNvPicPr>
              <a:picLocks noChangeAspect="1"/>
            </p:cNvPicPr>
            <p:nvPr/>
          </p:nvPicPr>
          <p:blipFill>
            <a:blip r:embed="rId4"/>
            <a:stretch>
              <a:fillRect/>
            </a:stretch>
          </p:blipFill>
          <p:spPr>
            <a:xfrm>
              <a:off x="4732977" y="1833918"/>
              <a:ext cx="214153" cy="457200"/>
            </a:xfrm>
            <a:prstGeom prst="rect">
              <a:avLst/>
            </a:prstGeom>
          </p:spPr>
        </p:pic>
        <p:pic>
          <p:nvPicPr>
            <p:cNvPr id="1576" name="Picture 1575">
              <a:extLst>
                <a:ext uri="{FF2B5EF4-FFF2-40B4-BE49-F238E27FC236}">
                  <a16:creationId xmlns:a16="http://schemas.microsoft.com/office/drawing/2014/main" id="{BA146B90-47A5-21B2-F91A-30DC7A174D27}"/>
                </a:ext>
              </a:extLst>
            </p:cNvPr>
            <p:cNvPicPr>
              <a:picLocks noChangeAspect="1"/>
            </p:cNvPicPr>
            <p:nvPr/>
          </p:nvPicPr>
          <p:blipFill>
            <a:blip r:embed="rId4"/>
            <a:stretch>
              <a:fillRect/>
            </a:stretch>
          </p:blipFill>
          <p:spPr>
            <a:xfrm>
              <a:off x="4944785" y="1833918"/>
              <a:ext cx="214153" cy="457200"/>
            </a:xfrm>
            <a:prstGeom prst="rect">
              <a:avLst/>
            </a:prstGeom>
          </p:spPr>
        </p:pic>
        <p:pic>
          <p:nvPicPr>
            <p:cNvPr id="1577" name="Picture 1576">
              <a:extLst>
                <a:ext uri="{FF2B5EF4-FFF2-40B4-BE49-F238E27FC236}">
                  <a16:creationId xmlns:a16="http://schemas.microsoft.com/office/drawing/2014/main" id="{FE288FDB-216A-B652-28D7-28FD145DDF03}"/>
                </a:ext>
              </a:extLst>
            </p:cNvPr>
            <p:cNvPicPr>
              <a:picLocks noChangeAspect="1"/>
            </p:cNvPicPr>
            <p:nvPr/>
          </p:nvPicPr>
          <p:blipFill>
            <a:blip r:embed="rId4"/>
            <a:stretch>
              <a:fillRect/>
            </a:stretch>
          </p:blipFill>
          <p:spPr>
            <a:xfrm>
              <a:off x="5158938" y="1833918"/>
              <a:ext cx="214153" cy="457200"/>
            </a:xfrm>
            <a:prstGeom prst="rect">
              <a:avLst/>
            </a:prstGeom>
          </p:spPr>
        </p:pic>
        <p:pic>
          <p:nvPicPr>
            <p:cNvPr id="1578" name="Picture 1577">
              <a:extLst>
                <a:ext uri="{FF2B5EF4-FFF2-40B4-BE49-F238E27FC236}">
                  <a16:creationId xmlns:a16="http://schemas.microsoft.com/office/drawing/2014/main" id="{2E4B9EB8-784B-95E7-628F-633109BE5B1F}"/>
                </a:ext>
              </a:extLst>
            </p:cNvPr>
            <p:cNvPicPr>
              <a:picLocks noChangeAspect="1"/>
            </p:cNvPicPr>
            <p:nvPr/>
          </p:nvPicPr>
          <p:blipFill>
            <a:blip r:embed="rId4"/>
            <a:stretch>
              <a:fillRect/>
            </a:stretch>
          </p:blipFill>
          <p:spPr>
            <a:xfrm>
              <a:off x="5373091" y="1833918"/>
              <a:ext cx="214153" cy="457200"/>
            </a:xfrm>
            <a:prstGeom prst="rect">
              <a:avLst/>
            </a:prstGeom>
          </p:spPr>
        </p:pic>
        <p:pic>
          <p:nvPicPr>
            <p:cNvPr id="1579" name="Picture 1578">
              <a:extLst>
                <a:ext uri="{FF2B5EF4-FFF2-40B4-BE49-F238E27FC236}">
                  <a16:creationId xmlns:a16="http://schemas.microsoft.com/office/drawing/2014/main" id="{F368AF1B-D0B6-BAAF-7769-2E43E75E8546}"/>
                </a:ext>
              </a:extLst>
            </p:cNvPr>
            <p:cNvPicPr>
              <a:picLocks noChangeAspect="1"/>
            </p:cNvPicPr>
            <p:nvPr/>
          </p:nvPicPr>
          <p:blipFill>
            <a:blip r:embed="rId4"/>
            <a:stretch>
              <a:fillRect/>
            </a:stretch>
          </p:blipFill>
          <p:spPr>
            <a:xfrm>
              <a:off x="5587244" y="1833918"/>
              <a:ext cx="214153" cy="457200"/>
            </a:xfrm>
            <a:prstGeom prst="rect">
              <a:avLst/>
            </a:prstGeom>
          </p:spPr>
        </p:pic>
        <p:pic>
          <p:nvPicPr>
            <p:cNvPr id="1580" name="Picture 1579">
              <a:extLst>
                <a:ext uri="{FF2B5EF4-FFF2-40B4-BE49-F238E27FC236}">
                  <a16:creationId xmlns:a16="http://schemas.microsoft.com/office/drawing/2014/main" id="{6B36BB6B-FACA-EF02-3C2D-927143068034}"/>
                </a:ext>
              </a:extLst>
            </p:cNvPr>
            <p:cNvPicPr>
              <a:picLocks noChangeAspect="1"/>
            </p:cNvPicPr>
            <p:nvPr/>
          </p:nvPicPr>
          <p:blipFill>
            <a:blip r:embed="rId4"/>
            <a:stretch>
              <a:fillRect/>
            </a:stretch>
          </p:blipFill>
          <p:spPr>
            <a:xfrm>
              <a:off x="10933323" y="1833918"/>
              <a:ext cx="214153" cy="457200"/>
            </a:xfrm>
            <a:prstGeom prst="rect">
              <a:avLst/>
            </a:prstGeom>
          </p:spPr>
        </p:pic>
        <p:pic>
          <p:nvPicPr>
            <p:cNvPr id="1581" name="Picture 1580">
              <a:extLst>
                <a:ext uri="{FF2B5EF4-FFF2-40B4-BE49-F238E27FC236}">
                  <a16:creationId xmlns:a16="http://schemas.microsoft.com/office/drawing/2014/main" id="{1813888A-F991-3B80-E0CA-DDD21562932A}"/>
                </a:ext>
              </a:extLst>
            </p:cNvPr>
            <p:cNvPicPr>
              <a:picLocks noChangeAspect="1"/>
            </p:cNvPicPr>
            <p:nvPr/>
          </p:nvPicPr>
          <p:blipFill>
            <a:blip r:embed="rId4"/>
            <a:stretch>
              <a:fillRect/>
            </a:stretch>
          </p:blipFill>
          <p:spPr>
            <a:xfrm>
              <a:off x="11147476" y="1833918"/>
              <a:ext cx="214153" cy="457200"/>
            </a:xfrm>
            <a:prstGeom prst="rect">
              <a:avLst/>
            </a:prstGeom>
          </p:spPr>
        </p:pic>
        <p:pic>
          <p:nvPicPr>
            <p:cNvPr id="1582" name="Picture 1581">
              <a:extLst>
                <a:ext uri="{FF2B5EF4-FFF2-40B4-BE49-F238E27FC236}">
                  <a16:creationId xmlns:a16="http://schemas.microsoft.com/office/drawing/2014/main" id="{7207F2AC-EEA7-3079-97AB-F152F49FF4D8}"/>
                </a:ext>
              </a:extLst>
            </p:cNvPr>
            <p:cNvPicPr>
              <a:picLocks noChangeAspect="1"/>
            </p:cNvPicPr>
            <p:nvPr/>
          </p:nvPicPr>
          <p:blipFill>
            <a:blip r:embed="rId4"/>
            <a:stretch>
              <a:fillRect/>
            </a:stretch>
          </p:blipFill>
          <p:spPr>
            <a:xfrm>
              <a:off x="11361629" y="1833918"/>
              <a:ext cx="214153" cy="457200"/>
            </a:xfrm>
            <a:prstGeom prst="rect">
              <a:avLst/>
            </a:prstGeom>
          </p:spPr>
        </p:pic>
        <p:pic>
          <p:nvPicPr>
            <p:cNvPr id="1583" name="Picture 1582">
              <a:extLst>
                <a:ext uri="{FF2B5EF4-FFF2-40B4-BE49-F238E27FC236}">
                  <a16:creationId xmlns:a16="http://schemas.microsoft.com/office/drawing/2014/main" id="{CEAF281D-E3D6-07D4-5379-246EFD00D4F6}"/>
                </a:ext>
              </a:extLst>
            </p:cNvPr>
            <p:cNvPicPr>
              <a:picLocks noChangeAspect="1"/>
            </p:cNvPicPr>
            <p:nvPr/>
          </p:nvPicPr>
          <p:blipFill>
            <a:blip r:embed="rId4"/>
            <a:stretch>
              <a:fillRect/>
            </a:stretch>
          </p:blipFill>
          <p:spPr>
            <a:xfrm>
              <a:off x="11575782" y="1833918"/>
              <a:ext cx="214153" cy="457200"/>
            </a:xfrm>
            <a:prstGeom prst="rect">
              <a:avLst/>
            </a:prstGeom>
          </p:spPr>
        </p:pic>
        <p:pic>
          <p:nvPicPr>
            <p:cNvPr id="1584" name="Picture 1583">
              <a:extLst>
                <a:ext uri="{FF2B5EF4-FFF2-40B4-BE49-F238E27FC236}">
                  <a16:creationId xmlns:a16="http://schemas.microsoft.com/office/drawing/2014/main" id="{5BD34EC4-E0E2-8B7F-6E07-20DF104EC0D3}"/>
                </a:ext>
              </a:extLst>
            </p:cNvPr>
            <p:cNvPicPr>
              <a:picLocks noChangeAspect="1"/>
            </p:cNvPicPr>
            <p:nvPr/>
          </p:nvPicPr>
          <p:blipFill>
            <a:blip r:embed="rId4"/>
            <a:stretch>
              <a:fillRect/>
            </a:stretch>
          </p:blipFill>
          <p:spPr>
            <a:xfrm>
              <a:off x="11787590" y="1833918"/>
              <a:ext cx="214153" cy="457200"/>
            </a:xfrm>
            <a:prstGeom prst="rect">
              <a:avLst/>
            </a:prstGeom>
          </p:spPr>
        </p:pic>
        <p:pic>
          <p:nvPicPr>
            <p:cNvPr id="1585" name="Picture 1584">
              <a:extLst>
                <a:ext uri="{FF2B5EF4-FFF2-40B4-BE49-F238E27FC236}">
                  <a16:creationId xmlns:a16="http://schemas.microsoft.com/office/drawing/2014/main" id="{81E0B81D-93AF-7912-601F-869CE9BC5A3A}"/>
                </a:ext>
              </a:extLst>
            </p:cNvPr>
            <p:cNvPicPr>
              <a:picLocks noChangeAspect="1"/>
            </p:cNvPicPr>
            <p:nvPr/>
          </p:nvPicPr>
          <p:blipFill>
            <a:blip r:embed="rId4"/>
            <a:stretch>
              <a:fillRect/>
            </a:stretch>
          </p:blipFill>
          <p:spPr>
            <a:xfrm>
              <a:off x="12001743" y="1833918"/>
              <a:ext cx="214153" cy="457200"/>
            </a:xfrm>
            <a:prstGeom prst="rect">
              <a:avLst/>
            </a:prstGeom>
          </p:spPr>
        </p:pic>
        <p:pic>
          <p:nvPicPr>
            <p:cNvPr id="1586" name="Picture 1585">
              <a:extLst>
                <a:ext uri="{FF2B5EF4-FFF2-40B4-BE49-F238E27FC236}">
                  <a16:creationId xmlns:a16="http://schemas.microsoft.com/office/drawing/2014/main" id="{F53CD5A1-B268-ECB3-7E8D-9EFCF2E819D5}"/>
                </a:ext>
              </a:extLst>
            </p:cNvPr>
            <p:cNvPicPr>
              <a:picLocks noChangeAspect="1"/>
            </p:cNvPicPr>
            <p:nvPr/>
          </p:nvPicPr>
          <p:blipFill>
            <a:blip r:embed="rId4"/>
            <a:stretch>
              <a:fillRect/>
            </a:stretch>
          </p:blipFill>
          <p:spPr>
            <a:xfrm>
              <a:off x="12215896" y="1833918"/>
              <a:ext cx="214153" cy="457200"/>
            </a:xfrm>
            <a:prstGeom prst="rect">
              <a:avLst/>
            </a:prstGeom>
          </p:spPr>
        </p:pic>
        <p:pic>
          <p:nvPicPr>
            <p:cNvPr id="1587" name="Picture 1586">
              <a:extLst>
                <a:ext uri="{FF2B5EF4-FFF2-40B4-BE49-F238E27FC236}">
                  <a16:creationId xmlns:a16="http://schemas.microsoft.com/office/drawing/2014/main" id="{83D67D2A-F9AE-DB7A-CA83-2B9F7C3676CB}"/>
                </a:ext>
              </a:extLst>
            </p:cNvPr>
            <p:cNvPicPr>
              <a:picLocks noChangeAspect="1"/>
            </p:cNvPicPr>
            <p:nvPr/>
          </p:nvPicPr>
          <p:blipFill>
            <a:blip r:embed="rId4"/>
            <a:stretch>
              <a:fillRect/>
            </a:stretch>
          </p:blipFill>
          <p:spPr>
            <a:xfrm>
              <a:off x="12430049" y="1833918"/>
              <a:ext cx="214153" cy="457200"/>
            </a:xfrm>
            <a:prstGeom prst="rect">
              <a:avLst/>
            </a:prstGeom>
          </p:spPr>
        </p:pic>
      </p:grpSp>
      <p:grpSp>
        <p:nvGrpSpPr>
          <p:cNvPr id="1588" name="Group 1587">
            <a:extLst>
              <a:ext uri="{FF2B5EF4-FFF2-40B4-BE49-F238E27FC236}">
                <a16:creationId xmlns:a16="http://schemas.microsoft.com/office/drawing/2014/main" id="{6333D76E-10D2-3437-8286-0010CA29EC69}"/>
              </a:ext>
            </a:extLst>
          </p:cNvPr>
          <p:cNvGrpSpPr/>
          <p:nvPr/>
        </p:nvGrpSpPr>
        <p:grpSpPr>
          <a:xfrm>
            <a:off x="3382888" y="5029200"/>
            <a:ext cx="8553684" cy="457200"/>
            <a:chOff x="4090518" y="1833918"/>
            <a:chExt cx="8553684" cy="457200"/>
          </a:xfrm>
        </p:grpSpPr>
        <p:pic>
          <p:nvPicPr>
            <p:cNvPr id="1589" name="Picture 1588">
              <a:extLst>
                <a:ext uri="{FF2B5EF4-FFF2-40B4-BE49-F238E27FC236}">
                  <a16:creationId xmlns:a16="http://schemas.microsoft.com/office/drawing/2014/main" id="{8D176AA0-4849-D97D-683F-C6856C15F2F7}"/>
                </a:ext>
              </a:extLst>
            </p:cNvPr>
            <p:cNvPicPr>
              <a:picLocks noChangeAspect="1"/>
            </p:cNvPicPr>
            <p:nvPr/>
          </p:nvPicPr>
          <p:blipFill>
            <a:blip r:embed="rId4"/>
            <a:stretch>
              <a:fillRect/>
            </a:stretch>
          </p:blipFill>
          <p:spPr>
            <a:xfrm>
              <a:off x="5805856" y="1833918"/>
              <a:ext cx="214153" cy="457200"/>
            </a:xfrm>
            <a:prstGeom prst="rect">
              <a:avLst/>
            </a:prstGeom>
          </p:spPr>
        </p:pic>
        <p:pic>
          <p:nvPicPr>
            <p:cNvPr id="1590" name="Picture 1589">
              <a:extLst>
                <a:ext uri="{FF2B5EF4-FFF2-40B4-BE49-F238E27FC236}">
                  <a16:creationId xmlns:a16="http://schemas.microsoft.com/office/drawing/2014/main" id="{81138D2C-001F-4F63-3ED5-459DA38544A6}"/>
                </a:ext>
              </a:extLst>
            </p:cNvPr>
            <p:cNvPicPr>
              <a:picLocks noChangeAspect="1"/>
            </p:cNvPicPr>
            <p:nvPr/>
          </p:nvPicPr>
          <p:blipFill>
            <a:blip r:embed="rId4"/>
            <a:stretch>
              <a:fillRect/>
            </a:stretch>
          </p:blipFill>
          <p:spPr>
            <a:xfrm>
              <a:off x="6020009" y="1833918"/>
              <a:ext cx="214153" cy="457200"/>
            </a:xfrm>
            <a:prstGeom prst="rect">
              <a:avLst/>
            </a:prstGeom>
          </p:spPr>
        </p:pic>
        <p:pic>
          <p:nvPicPr>
            <p:cNvPr id="1591" name="Picture 1590">
              <a:extLst>
                <a:ext uri="{FF2B5EF4-FFF2-40B4-BE49-F238E27FC236}">
                  <a16:creationId xmlns:a16="http://schemas.microsoft.com/office/drawing/2014/main" id="{E3F36608-8334-FA02-A90C-FA8D6E1EFEEB}"/>
                </a:ext>
              </a:extLst>
            </p:cNvPr>
            <p:cNvPicPr>
              <a:picLocks noChangeAspect="1"/>
            </p:cNvPicPr>
            <p:nvPr/>
          </p:nvPicPr>
          <p:blipFill>
            <a:blip r:embed="rId4"/>
            <a:stretch>
              <a:fillRect/>
            </a:stretch>
          </p:blipFill>
          <p:spPr>
            <a:xfrm>
              <a:off x="6234162" y="1833918"/>
              <a:ext cx="214153" cy="457200"/>
            </a:xfrm>
            <a:prstGeom prst="rect">
              <a:avLst/>
            </a:prstGeom>
          </p:spPr>
        </p:pic>
        <p:pic>
          <p:nvPicPr>
            <p:cNvPr id="1592" name="Picture 1591">
              <a:extLst>
                <a:ext uri="{FF2B5EF4-FFF2-40B4-BE49-F238E27FC236}">
                  <a16:creationId xmlns:a16="http://schemas.microsoft.com/office/drawing/2014/main" id="{8D9C8B40-2550-7864-C085-AFF58D59CAE8}"/>
                </a:ext>
              </a:extLst>
            </p:cNvPr>
            <p:cNvPicPr>
              <a:picLocks noChangeAspect="1"/>
            </p:cNvPicPr>
            <p:nvPr/>
          </p:nvPicPr>
          <p:blipFill>
            <a:blip r:embed="rId4"/>
            <a:stretch>
              <a:fillRect/>
            </a:stretch>
          </p:blipFill>
          <p:spPr>
            <a:xfrm>
              <a:off x="6448315" y="1833918"/>
              <a:ext cx="214153" cy="457200"/>
            </a:xfrm>
            <a:prstGeom prst="rect">
              <a:avLst/>
            </a:prstGeom>
          </p:spPr>
        </p:pic>
        <p:pic>
          <p:nvPicPr>
            <p:cNvPr id="1593" name="Picture 1592">
              <a:extLst>
                <a:ext uri="{FF2B5EF4-FFF2-40B4-BE49-F238E27FC236}">
                  <a16:creationId xmlns:a16="http://schemas.microsoft.com/office/drawing/2014/main" id="{0A4A96D4-A96A-FCE2-1940-49E1010E5B1B}"/>
                </a:ext>
              </a:extLst>
            </p:cNvPr>
            <p:cNvPicPr>
              <a:picLocks noChangeAspect="1"/>
            </p:cNvPicPr>
            <p:nvPr/>
          </p:nvPicPr>
          <p:blipFill>
            <a:blip r:embed="rId4"/>
            <a:stretch>
              <a:fillRect/>
            </a:stretch>
          </p:blipFill>
          <p:spPr>
            <a:xfrm>
              <a:off x="6660123" y="1833918"/>
              <a:ext cx="214153" cy="457200"/>
            </a:xfrm>
            <a:prstGeom prst="rect">
              <a:avLst/>
            </a:prstGeom>
          </p:spPr>
        </p:pic>
        <p:pic>
          <p:nvPicPr>
            <p:cNvPr id="1594" name="Picture 1593">
              <a:extLst>
                <a:ext uri="{FF2B5EF4-FFF2-40B4-BE49-F238E27FC236}">
                  <a16:creationId xmlns:a16="http://schemas.microsoft.com/office/drawing/2014/main" id="{15F6309D-45B5-C8B4-BE5A-19996C87E1EE}"/>
                </a:ext>
              </a:extLst>
            </p:cNvPr>
            <p:cNvPicPr>
              <a:picLocks noChangeAspect="1"/>
            </p:cNvPicPr>
            <p:nvPr/>
          </p:nvPicPr>
          <p:blipFill>
            <a:blip r:embed="rId4"/>
            <a:stretch>
              <a:fillRect/>
            </a:stretch>
          </p:blipFill>
          <p:spPr>
            <a:xfrm>
              <a:off x="6874276" y="1833918"/>
              <a:ext cx="214153" cy="457200"/>
            </a:xfrm>
            <a:prstGeom prst="rect">
              <a:avLst/>
            </a:prstGeom>
          </p:spPr>
        </p:pic>
        <p:pic>
          <p:nvPicPr>
            <p:cNvPr id="1595" name="Picture 1594">
              <a:extLst>
                <a:ext uri="{FF2B5EF4-FFF2-40B4-BE49-F238E27FC236}">
                  <a16:creationId xmlns:a16="http://schemas.microsoft.com/office/drawing/2014/main" id="{DE74AB8D-89C9-F5FE-6E55-C369F88B8779}"/>
                </a:ext>
              </a:extLst>
            </p:cNvPr>
            <p:cNvPicPr>
              <a:picLocks noChangeAspect="1"/>
            </p:cNvPicPr>
            <p:nvPr/>
          </p:nvPicPr>
          <p:blipFill>
            <a:blip r:embed="rId4"/>
            <a:stretch>
              <a:fillRect/>
            </a:stretch>
          </p:blipFill>
          <p:spPr>
            <a:xfrm>
              <a:off x="7088429" y="1833918"/>
              <a:ext cx="214153" cy="457200"/>
            </a:xfrm>
            <a:prstGeom prst="rect">
              <a:avLst/>
            </a:prstGeom>
          </p:spPr>
        </p:pic>
        <p:pic>
          <p:nvPicPr>
            <p:cNvPr id="1596" name="Picture 1595">
              <a:extLst>
                <a:ext uri="{FF2B5EF4-FFF2-40B4-BE49-F238E27FC236}">
                  <a16:creationId xmlns:a16="http://schemas.microsoft.com/office/drawing/2014/main" id="{A27B5C16-7679-5096-89CC-B31698950D90}"/>
                </a:ext>
              </a:extLst>
            </p:cNvPr>
            <p:cNvPicPr>
              <a:picLocks noChangeAspect="1"/>
            </p:cNvPicPr>
            <p:nvPr/>
          </p:nvPicPr>
          <p:blipFill>
            <a:blip r:embed="rId4"/>
            <a:stretch>
              <a:fillRect/>
            </a:stretch>
          </p:blipFill>
          <p:spPr>
            <a:xfrm>
              <a:off x="7302582" y="1833918"/>
              <a:ext cx="214153" cy="457200"/>
            </a:xfrm>
            <a:prstGeom prst="rect">
              <a:avLst/>
            </a:prstGeom>
          </p:spPr>
        </p:pic>
        <p:pic>
          <p:nvPicPr>
            <p:cNvPr id="1597" name="Picture 1596">
              <a:extLst>
                <a:ext uri="{FF2B5EF4-FFF2-40B4-BE49-F238E27FC236}">
                  <a16:creationId xmlns:a16="http://schemas.microsoft.com/office/drawing/2014/main" id="{B799B1FC-EE5B-13D1-DEB5-4AA11FDB0C6A}"/>
                </a:ext>
              </a:extLst>
            </p:cNvPr>
            <p:cNvPicPr>
              <a:picLocks noChangeAspect="1"/>
            </p:cNvPicPr>
            <p:nvPr/>
          </p:nvPicPr>
          <p:blipFill>
            <a:blip r:embed="rId4"/>
            <a:stretch>
              <a:fillRect/>
            </a:stretch>
          </p:blipFill>
          <p:spPr>
            <a:xfrm>
              <a:off x="7512507" y="1833918"/>
              <a:ext cx="214153" cy="457200"/>
            </a:xfrm>
            <a:prstGeom prst="rect">
              <a:avLst/>
            </a:prstGeom>
          </p:spPr>
        </p:pic>
        <p:pic>
          <p:nvPicPr>
            <p:cNvPr id="1598" name="Picture 1597">
              <a:extLst>
                <a:ext uri="{FF2B5EF4-FFF2-40B4-BE49-F238E27FC236}">
                  <a16:creationId xmlns:a16="http://schemas.microsoft.com/office/drawing/2014/main" id="{97DC9AFD-4532-476F-3CAC-7377D5C0503B}"/>
                </a:ext>
              </a:extLst>
            </p:cNvPr>
            <p:cNvPicPr>
              <a:picLocks noChangeAspect="1"/>
            </p:cNvPicPr>
            <p:nvPr/>
          </p:nvPicPr>
          <p:blipFill>
            <a:blip r:embed="rId4"/>
            <a:stretch>
              <a:fillRect/>
            </a:stretch>
          </p:blipFill>
          <p:spPr>
            <a:xfrm>
              <a:off x="7726660" y="1833918"/>
              <a:ext cx="214153" cy="457200"/>
            </a:xfrm>
            <a:prstGeom prst="rect">
              <a:avLst/>
            </a:prstGeom>
          </p:spPr>
        </p:pic>
        <p:pic>
          <p:nvPicPr>
            <p:cNvPr id="1599" name="Picture 1598">
              <a:extLst>
                <a:ext uri="{FF2B5EF4-FFF2-40B4-BE49-F238E27FC236}">
                  <a16:creationId xmlns:a16="http://schemas.microsoft.com/office/drawing/2014/main" id="{E64BE273-9E08-7713-0418-D7422464B23F}"/>
                </a:ext>
              </a:extLst>
            </p:cNvPr>
            <p:cNvPicPr>
              <a:picLocks noChangeAspect="1"/>
            </p:cNvPicPr>
            <p:nvPr/>
          </p:nvPicPr>
          <p:blipFill>
            <a:blip r:embed="rId4"/>
            <a:stretch>
              <a:fillRect/>
            </a:stretch>
          </p:blipFill>
          <p:spPr>
            <a:xfrm>
              <a:off x="7940813" y="1833918"/>
              <a:ext cx="214153" cy="457200"/>
            </a:xfrm>
            <a:prstGeom prst="rect">
              <a:avLst/>
            </a:prstGeom>
          </p:spPr>
        </p:pic>
        <p:pic>
          <p:nvPicPr>
            <p:cNvPr id="1600" name="Picture 1599">
              <a:extLst>
                <a:ext uri="{FF2B5EF4-FFF2-40B4-BE49-F238E27FC236}">
                  <a16:creationId xmlns:a16="http://schemas.microsoft.com/office/drawing/2014/main" id="{22E3B2E5-55FE-130E-14AE-31D52B84DCFB}"/>
                </a:ext>
              </a:extLst>
            </p:cNvPr>
            <p:cNvPicPr>
              <a:picLocks noChangeAspect="1"/>
            </p:cNvPicPr>
            <p:nvPr/>
          </p:nvPicPr>
          <p:blipFill>
            <a:blip r:embed="rId4"/>
            <a:stretch>
              <a:fillRect/>
            </a:stretch>
          </p:blipFill>
          <p:spPr>
            <a:xfrm>
              <a:off x="8154966" y="1833918"/>
              <a:ext cx="214153" cy="457200"/>
            </a:xfrm>
            <a:prstGeom prst="rect">
              <a:avLst/>
            </a:prstGeom>
          </p:spPr>
        </p:pic>
        <p:pic>
          <p:nvPicPr>
            <p:cNvPr id="1601" name="Picture 1600">
              <a:extLst>
                <a:ext uri="{FF2B5EF4-FFF2-40B4-BE49-F238E27FC236}">
                  <a16:creationId xmlns:a16="http://schemas.microsoft.com/office/drawing/2014/main" id="{66629D9F-FF1C-1CF3-FF4D-9435BBA4D32B}"/>
                </a:ext>
              </a:extLst>
            </p:cNvPr>
            <p:cNvPicPr>
              <a:picLocks noChangeAspect="1"/>
            </p:cNvPicPr>
            <p:nvPr/>
          </p:nvPicPr>
          <p:blipFill>
            <a:blip r:embed="rId4"/>
            <a:stretch>
              <a:fillRect/>
            </a:stretch>
          </p:blipFill>
          <p:spPr>
            <a:xfrm>
              <a:off x="8366774" y="1833918"/>
              <a:ext cx="214153" cy="457200"/>
            </a:xfrm>
            <a:prstGeom prst="rect">
              <a:avLst/>
            </a:prstGeom>
          </p:spPr>
        </p:pic>
        <p:pic>
          <p:nvPicPr>
            <p:cNvPr id="1602" name="Picture 1601">
              <a:extLst>
                <a:ext uri="{FF2B5EF4-FFF2-40B4-BE49-F238E27FC236}">
                  <a16:creationId xmlns:a16="http://schemas.microsoft.com/office/drawing/2014/main" id="{3890D156-E75D-44E6-A375-93C6854D42FD}"/>
                </a:ext>
              </a:extLst>
            </p:cNvPr>
            <p:cNvPicPr>
              <a:picLocks noChangeAspect="1"/>
            </p:cNvPicPr>
            <p:nvPr/>
          </p:nvPicPr>
          <p:blipFill>
            <a:blip r:embed="rId4"/>
            <a:stretch>
              <a:fillRect/>
            </a:stretch>
          </p:blipFill>
          <p:spPr>
            <a:xfrm>
              <a:off x="8580927" y="1833918"/>
              <a:ext cx="214153" cy="457200"/>
            </a:xfrm>
            <a:prstGeom prst="rect">
              <a:avLst/>
            </a:prstGeom>
          </p:spPr>
        </p:pic>
        <p:pic>
          <p:nvPicPr>
            <p:cNvPr id="1603" name="Picture 1602">
              <a:extLst>
                <a:ext uri="{FF2B5EF4-FFF2-40B4-BE49-F238E27FC236}">
                  <a16:creationId xmlns:a16="http://schemas.microsoft.com/office/drawing/2014/main" id="{2ADF64CB-FE46-0330-3935-DAE6331CDF53}"/>
                </a:ext>
              </a:extLst>
            </p:cNvPr>
            <p:cNvPicPr>
              <a:picLocks noChangeAspect="1"/>
            </p:cNvPicPr>
            <p:nvPr/>
          </p:nvPicPr>
          <p:blipFill>
            <a:blip r:embed="rId4"/>
            <a:stretch>
              <a:fillRect/>
            </a:stretch>
          </p:blipFill>
          <p:spPr>
            <a:xfrm>
              <a:off x="8795080" y="1833918"/>
              <a:ext cx="214153" cy="457200"/>
            </a:xfrm>
            <a:prstGeom prst="rect">
              <a:avLst/>
            </a:prstGeom>
          </p:spPr>
        </p:pic>
        <p:pic>
          <p:nvPicPr>
            <p:cNvPr id="1604" name="Picture 1603">
              <a:extLst>
                <a:ext uri="{FF2B5EF4-FFF2-40B4-BE49-F238E27FC236}">
                  <a16:creationId xmlns:a16="http://schemas.microsoft.com/office/drawing/2014/main" id="{97A4217A-1E48-510F-3DDF-137E104A0ACE}"/>
                </a:ext>
              </a:extLst>
            </p:cNvPr>
            <p:cNvPicPr>
              <a:picLocks noChangeAspect="1"/>
            </p:cNvPicPr>
            <p:nvPr/>
          </p:nvPicPr>
          <p:blipFill>
            <a:blip r:embed="rId4"/>
            <a:stretch>
              <a:fillRect/>
            </a:stretch>
          </p:blipFill>
          <p:spPr>
            <a:xfrm>
              <a:off x="9009233" y="1833918"/>
              <a:ext cx="214153" cy="457200"/>
            </a:xfrm>
            <a:prstGeom prst="rect">
              <a:avLst/>
            </a:prstGeom>
          </p:spPr>
        </p:pic>
        <p:pic>
          <p:nvPicPr>
            <p:cNvPr id="1605" name="Picture 1604">
              <a:extLst>
                <a:ext uri="{FF2B5EF4-FFF2-40B4-BE49-F238E27FC236}">
                  <a16:creationId xmlns:a16="http://schemas.microsoft.com/office/drawing/2014/main" id="{ABFE6CCE-0C16-3D9B-E3F9-1DCC0CE90DFE}"/>
                </a:ext>
              </a:extLst>
            </p:cNvPr>
            <p:cNvPicPr>
              <a:picLocks noChangeAspect="1"/>
            </p:cNvPicPr>
            <p:nvPr/>
          </p:nvPicPr>
          <p:blipFill>
            <a:blip r:embed="rId4"/>
            <a:stretch>
              <a:fillRect/>
            </a:stretch>
          </p:blipFill>
          <p:spPr>
            <a:xfrm>
              <a:off x="9222444" y="1833918"/>
              <a:ext cx="214153" cy="457200"/>
            </a:xfrm>
            <a:prstGeom prst="rect">
              <a:avLst/>
            </a:prstGeom>
          </p:spPr>
        </p:pic>
        <p:pic>
          <p:nvPicPr>
            <p:cNvPr id="1606" name="Picture 1605">
              <a:extLst>
                <a:ext uri="{FF2B5EF4-FFF2-40B4-BE49-F238E27FC236}">
                  <a16:creationId xmlns:a16="http://schemas.microsoft.com/office/drawing/2014/main" id="{FE73B800-3D0D-0553-4CD6-71329D5E2E6F}"/>
                </a:ext>
              </a:extLst>
            </p:cNvPr>
            <p:cNvPicPr>
              <a:picLocks noChangeAspect="1"/>
            </p:cNvPicPr>
            <p:nvPr/>
          </p:nvPicPr>
          <p:blipFill>
            <a:blip r:embed="rId4"/>
            <a:stretch>
              <a:fillRect/>
            </a:stretch>
          </p:blipFill>
          <p:spPr>
            <a:xfrm>
              <a:off x="9436597" y="1833918"/>
              <a:ext cx="214153" cy="457200"/>
            </a:xfrm>
            <a:prstGeom prst="rect">
              <a:avLst/>
            </a:prstGeom>
          </p:spPr>
        </p:pic>
        <p:pic>
          <p:nvPicPr>
            <p:cNvPr id="1607" name="Picture 1606">
              <a:extLst>
                <a:ext uri="{FF2B5EF4-FFF2-40B4-BE49-F238E27FC236}">
                  <a16:creationId xmlns:a16="http://schemas.microsoft.com/office/drawing/2014/main" id="{36FF39CE-6044-6CB1-5A35-DD1CB1F784BA}"/>
                </a:ext>
              </a:extLst>
            </p:cNvPr>
            <p:cNvPicPr>
              <a:picLocks noChangeAspect="1"/>
            </p:cNvPicPr>
            <p:nvPr/>
          </p:nvPicPr>
          <p:blipFill>
            <a:blip r:embed="rId4"/>
            <a:stretch>
              <a:fillRect/>
            </a:stretch>
          </p:blipFill>
          <p:spPr>
            <a:xfrm>
              <a:off x="9650750" y="1833918"/>
              <a:ext cx="214153" cy="457200"/>
            </a:xfrm>
            <a:prstGeom prst="rect">
              <a:avLst/>
            </a:prstGeom>
          </p:spPr>
        </p:pic>
        <p:pic>
          <p:nvPicPr>
            <p:cNvPr id="1608" name="Picture 1607">
              <a:extLst>
                <a:ext uri="{FF2B5EF4-FFF2-40B4-BE49-F238E27FC236}">
                  <a16:creationId xmlns:a16="http://schemas.microsoft.com/office/drawing/2014/main" id="{43FB18FE-8C7D-A37B-7CDA-02CB57DDD22B}"/>
                </a:ext>
              </a:extLst>
            </p:cNvPr>
            <p:cNvPicPr>
              <a:picLocks noChangeAspect="1"/>
            </p:cNvPicPr>
            <p:nvPr/>
          </p:nvPicPr>
          <p:blipFill>
            <a:blip r:embed="rId4"/>
            <a:stretch>
              <a:fillRect/>
            </a:stretch>
          </p:blipFill>
          <p:spPr>
            <a:xfrm>
              <a:off x="9864903" y="1833918"/>
              <a:ext cx="214153" cy="457200"/>
            </a:xfrm>
            <a:prstGeom prst="rect">
              <a:avLst/>
            </a:prstGeom>
          </p:spPr>
        </p:pic>
        <p:pic>
          <p:nvPicPr>
            <p:cNvPr id="1609" name="Picture 1608">
              <a:extLst>
                <a:ext uri="{FF2B5EF4-FFF2-40B4-BE49-F238E27FC236}">
                  <a16:creationId xmlns:a16="http://schemas.microsoft.com/office/drawing/2014/main" id="{B478A18C-6AB2-D537-B5EB-C226201950C5}"/>
                </a:ext>
              </a:extLst>
            </p:cNvPr>
            <p:cNvPicPr>
              <a:picLocks noChangeAspect="1"/>
            </p:cNvPicPr>
            <p:nvPr/>
          </p:nvPicPr>
          <p:blipFill>
            <a:blip r:embed="rId4"/>
            <a:stretch>
              <a:fillRect/>
            </a:stretch>
          </p:blipFill>
          <p:spPr>
            <a:xfrm>
              <a:off x="10076711" y="1833918"/>
              <a:ext cx="214153" cy="457200"/>
            </a:xfrm>
            <a:prstGeom prst="rect">
              <a:avLst/>
            </a:prstGeom>
          </p:spPr>
        </p:pic>
        <p:pic>
          <p:nvPicPr>
            <p:cNvPr id="1610" name="Picture 1609">
              <a:extLst>
                <a:ext uri="{FF2B5EF4-FFF2-40B4-BE49-F238E27FC236}">
                  <a16:creationId xmlns:a16="http://schemas.microsoft.com/office/drawing/2014/main" id="{7AEA2DB4-7F37-D104-47E1-44F925E09228}"/>
                </a:ext>
              </a:extLst>
            </p:cNvPr>
            <p:cNvPicPr>
              <a:picLocks noChangeAspect="1"/>
            </p:cNvPicPr>
            <p:nvPr/>
          </p:nvPicPr>
          <p:blipFill>
            <a:blip r:embed="rId4"/>
            <a:stretch>
              <a:fillRect/>
            </a:stretch>
          </p:blipFill>
          <p:spPr>
            <a:xfrm>
              <a:off x="10290864" y="1833918"/>
              <a:ext cx="214153" cy="457200"/>
            </a:xfrm>
            <a:prstGeom prst="rect">
              <a:avLst/>
            </a:prstGeom>
          </p:spPr>
        </p:pic>
        <p:pic>
          <p:nvPicPr>
            <p:cNvPr id="1611" name="Picture 1610">
              <a:extLst>
                <a:ext uri="{FF2B5EF4-FFF2-40B4-BE49-F238E27FC236}">
                  <a16:creationId xmlns:a16="http://schemas.microsoft.com/office/drawing/2014/main" id="{141F41A8-26B3-1B51-DB48-4AEFC4D4694A}"/>
                </a:ext>
              </a:extLst>
            </p:cNvPr>
            <p:cNvPicPr>
              <a:picLocks noChangeAspect="1"/>
            </p:cNvPicPr>
            <p:nvPr/>
          </p:nvPicPr>
          <p:blipFill>
            <a:blip r:embed="rId4"/>
            <a:stretch>
              <a:fillRect/>
            </a:stretch>
          </p:blipFill>
          <p:spPr>
            <a:xfrm>
              <a:off x="10505017" y="1833918"/>
              <a:ext cx="214153" cy="457200"/>
            </a:xfrm>
            <a:prstGeom prst="rect">
              <a:avLst/>
            </a:prstGeom>
          </p:spPr>
        </p:pic>
        <p:pic>
          <p:nvPicPr>
            <p:cNvPr id="1612" name="Picture 1611">
              <a:extLst>
                <a:ext uri="{FF2B5EF4-FFF2-40B4-BE49-F238E27FC236}">
                  <a16:creationId xmlns:a16="http://schemas.microsoft.com/office/drawing/2014/main" id="{F4170EEC-656E-A8C8-D9FC-CB61A3EEB4DC}"/>
                </a:ext>
              </a:extLst>
            </p:cNvPr>
            <p:cNvPicPr>
              <a:picLocks noChangeAspect="1"/>
            </p:cNvPicPr>
            <p:nvPr/>
          </p:nvPicPr>
          <p:blipFill>
            <a:blip r:embed="rId4"/>
            <a:stretch>
              <a:fillRect/>
            </a:stretch>
          </p:blipFill>
          <p:spPr>
            <a:xfrm>
              <a:off x="10719170" y="1833918"/>
              <a:ext cx="214153" cy="457200"/>
            </a:xfrm>
            <a:prstGeom prst="rect">
              <a:avLst/>
            </a:prstGeom>
          </p:spPr>
        </p:pic>
        <p:pic>
          <p:nvPicPr>
            <p:cNvPr id="1613" name="Picture 1612">
              <a:extLst>
                <a:ext uri="{FF2B5EF4-FFF2-40B4-BE49-F238E27FC236}">
                  <a16:creationId xmlns:a16="http://schemas.microsoft.com/office/drawing/2014/main" id="{4D33E791-246D-DF9C-8A47-C8A0D6968B27}"/>
                </a:ext>
              </a:extLst>
            </p:cNvPr>
            <p:cNvPicPr>
              <a:picLocks noChangeAspect="1"/>
            </p:cNvPicPr>
            <p:nvPr/>
          </p:nvPicPr>
          <p:blipFill>
            <a:blip r:embed="rId4"/>
            <a:stretch>
              <a:fillRect/>
            </a:stretch>
          </p:blipFill>
          <p:spPr>
            <a:xfrm>
              <a:off x="4090518" y="1833918"/>
              <a:ext cx="214153" cy="457200"/>
            </a:xfrm>
            <a:prstGeom prst="rect">
              <a:avLst/>
            </a:prstGeom>
          </p:spPr>
        </p:pic>
        <p:pic>
          <p:nvPicPr>
            <p:cNvPr id="1614" name="Picture 1613">
              <a:extLst>
                <a:ext uri="{FF2B5EF4-FFF2-40B4-BE49-F238E27FC236}">
                  <a16:creationId xmlns:a16="http://schemas.microsoft.com/office/drawing/2014/main" id="{16EAE776-C0ED-BDA2-8395-D74D3B1C4A91}"/>
                </a:ext>
              </a:extLst>
            </p:cNvPr>
            <p:cNvPicPr>
              <a:picLocks noChangeAspect="1"/>
            </p:cNvPicPr>
            <p:nvPr/>
          </p:nvPicPr>
          <p:blipFill>
            <a:blip r:embed="rId4"/>
            <a:stretch>
              <a:fillRect/>
            </a:stretch>
          </p:blipFill>
          <p:spPr>
            <a:xfrm>
              <a:off x="4304671" y="1833918"/>
              <a:ext cx="214153" cy="457200"/>
            </a:xfrm>
            <a:prstGeom prst="rect">
              <a:avLst/>
            </a:prstGeom>
          </p:spPr>
        </p:pic>
        <p:pic>
          <p:nvPicPr>
            <p:cNvPr id="1615" name="Picture 1614">
              <a:extLst>
                <a:ext uri="{FF2B5EF4-FFF2-40B4-BE49-F238E27FC236}">
                  <a16:creationId xmlns:a16="http://schemas.microsoft.com/office/drawing/2014/main" id="{FABF010E-B4EE-D547-FF9F-B5289A959A77}"/>
                </a:ext>
              </a:extLst>
            </p:cNvPr>
            <p:cNvPicPr>
              <a:picLocks noChangeAspect="1"/>
            </p:cNvPicPr>
            <p:nvPr/>
          </p:nvPicPr>
          <p:blipFill>
            <a:blip r:embed="rId4"/>
            <a:stretch>
              <a:fillRect/>
            </a:stretch>
          </p:blipFill>
          <p:spPr>
            <a:xfrm>
              <a:off x="4518824" y="1833918"/>
              <a:ext cx="214153" cy="457200"/>
            </a:xfrm>
            <a:prstGeom prst="rect">
              <a:avLst/>
            </a:prstGeom>
          </p:spPr>
        </p:pic>
        <p:pic>
          <p:nvPicPr>
            <p:cNvPr id="1616" name="Picture 1615">
              <a:extLst>
                <a:ext uri="{FF2B5EF4-FFF2-40B4-BE49-F238E27FC236}">
                  <a16:creationId xmlns:a16="http://schemas.microsoft.com/office/drawing/2014/main" id="{7548A211-9278-CACF-A89B-EF19EBA4337D}"/>
                </a:ext>
              </a:extLst>
            </p:cNvPr>
            <p:cNvPicPr>
              <a:picLocks noChangeAspect="1"/>
            </p:cNvPicPr>
            <p:nvPr/>
          </p:nvPicPr>
          <p:blipFill>
            <a:blip r:embed="rId4"/>
            <a:stretch>
              <a:fillRect/>
            </a:stretch>
          </p:blipFill>
          <p:spPr>
            <a:xfrm>
              <a:off x="4732977" y="1833918"/>
              <a:ext cx="214153" cy="457200"/>
            </a:xfrm>
            <a:prstGeom prst="rect">
              <a:avLst/>
            </a:prstGeom>
          </p:spPr>
        </p:pic>
        <p:pic>
          <p:nvPicPr>
            <p:cNvPr id="1617" name="Picture 1616">
              <a:extLst>
                <a:ext uri="{FF2B5EF4-FFF2-40B4-BE49-F238E27FC236}">
                  <a16:creationId xmlns:a16="http://schemas.microsoft.com/office/drawing/2014/main" id="{B15F4D63-6C6F-8614-FE13-4D6467D53B57}"/>
                </a:ext>
              </a:extLst>
            </p:cNvPr>
            <p:cNvPicPr>
              <a:picLocks noChangeAspect="1"/>
            </p:cNvPicPr>
            <p:nvPr/>
          </p:nvPicPr>
          <p:blipFill>
            <a:blip r:embed="rId4"/>
            <a:stretch>
              <a:fillRect/>
            </a:stretch>
          </p:blipFill>
          <p:spPr>
            <a:xfrm>
              <a:off x="4944785" y="1833918"/>
              <a:ext cx="214153" cy="457200"/>
            </a:xfrm>
            <a:prstGeom prst="rect">
              <a:avLst/>
            </a:prstGeom>
          </p:spPr>
        </p:pic>
        <p:pic>
          <p:nvPicPr>
            <p:cNvPr id="1618" name="Picture 1617">
              <a:extLst>
                <a:ext uri="{FF2B5EF4-FFF2-40B4-BE49-F238E27FC236}">
                  <a16:creationId xmlns:a16="http://schemas.microsoft.com/office/drawing/2014/main" id="{74026DED-6620-D316-5A4F-222830EE61D8}"/>
                </a:ext>
              </a:extLst>
            </p:cNvPr>
            <p:cNvPicPr>
              <a:picLocks noChangeAspect="1"/>
            </p:cNvPicPr>
            <p:nvPr/>
          </p:nvPicPr>
          <p:blipFill>
            <a:blip r:embed="rId4"/>
            <a:stretch>
              <a:fillRect/>
            </a:stretch>
          </p:blipFill>
          <p:spPr>
            <a:xfrm>
              <a:off x="5158938" y="1833918"/>
              <a:ext cx="214153" cy="457200"/>
            </a:xfrm>
            <a:prstGeom prst="rect">
              <a:avLst/>
            </a:prstGeom>
          </p:spPr>
        </p:pic>
        <p:pic>
          <p:nvPicPr>
            <p:cNvPr id="1619" name="Picture 1618">
              <a:extLst>
                <a:ext uri="{FF2B5EF4-FFF2-40B4-BE49-F238E27FC236}">
                  <a16:creationId xmlns:a16="http://schemas.microsoft.com/office/drawing/2014/main" id="{736B04D7-747E-8024-BF14-7D7AD3EA7BC1}"/>
                </a:ext>
              </a:extLst>
            </p:cNvPr>
            <p:cNvPicPr>
              <a:picLocks noChangeAspect="1"/>
            </p:cNvPicPr>
            <p:nvPr/>
          </p:nvPicPr>
          <p:blipFill>
            <a:blip r:embed="rId4"/>
            <a:stretch>
              <a:fillRect/>
            </a:stretch>
          </p:blipFill>
          <p:spPr>
            <a:xfrm>
              <a:off x="5373091" y="1833918"/>
              <a:ext cx="214153" cy="457200"/>
            </a:xfrm>
            <a:prstGeom prst="rect">
              <a:avLst/>
            </a:prstGeom>
          </p:spPr>
        </p:pic>
        <p:pic>
          <p:nvPicPr>
            <p:cNvPr id="1620" name="Picture 1619">
              <a:extLst>
                <a:ext uri="{FF2B5EF4-FFF2-40B4-BE49-F238E27FC236}">
                  <a16:creationId xmlns:a16="http://schemas.microsoft.com/office/drawing/2014/main" id="{23AD515F-920E-61D2-E4EC-1BD8EFFA3E8A}"/>
                </a:ext>
              </a:extLst>
            </p:cNvPr>
            <p:cNvPicPr>
              <a:picLocks noChangeAspect="1"/>
            </p:cNvPicPr>
            <p:nvPr/>
          </p:nvPicPr>
          <p:blipFill>
            <a:blip r:embed="rId4"/>
            <a:stretch>
              <a:fillRect/>
            </a:stretch>
          </p:blipFill>
          <p:spPr>
            <a:xfrm>
              <a:off x="5587244" y="1833918"/>
              <a:ext cx="214153" cy="457200"/>
            </a:xfrm>
            <a:prstGeom prst="rect">
              <a:avLst/>
            </a:prstGeom>
          </p:spPr>
        </p:pic>
        <p:pic>
          <p:nvPicPr>
            <p:cNvPr id="1621" name="Picture 1620">
              <a:extLst>
                <a:ext uri="{FF2B5EF4-FFF2-40B4-BE49-F238E27FC236}">
                  <a16:creationId xmlns:a16="http://schemas.microsoft.com/office/drawing/2014/main" id="{2ADD0B65-9D47-817F-E7CD-7A217B957AA7}"/>
                </a:ext>
              </a:extLst>
            </p:cNvPr>
            <p:cNvPicPr>
              <a:picLocks noChangeAspect="1"/>
            </p:cNvPicPr>
            <p:nvPr/>
          </p:nvPicPr>
          <p:blipFill>
            <a:blip r:embed="rId4"/>
            <a:stretch>
              <a:fillRect/>
            </a:stretch>
          </p:blipFill>
          <p:spPr>
            <a:xfrm>
              <a:off x="10933323" y="1833918"/>
              <a:ext cx="214153" cy="457200"/>
            </a:xfrm>
            <a:prstGeom prst="rect">
              <a:avLst/>
            </a:prstGeom>
          </p:spPr>
        </p:pic>
        <p:pic>
          <p:nvPicPr>
            <p:cNvPr id="1622" name="Picture 1621">
              <a:extLst>
                <a:ext uri="{FF2B5EF4-FFF2-40B4-BE49-F238E27FC236}">
                  <a16:creationId xmlns:a16="http://schemas.microsoft.com/office/drawing/2014/main" id="{B2ABCBD2-4A8B-B1F3-8D4A-9A6D780E6142}"/>
                </a:ext>
              </a:extLst>
            </p:cNvPr>
            <p:cNvPicPr>
              <a:picLocks noChangeAspect="1"/>
            </p:cNvPicPr>
            <p:nvPr/>
          </p:nvPicPr>
          <p:blipFill>
            <a:blip r:embed="rId4"/>
            <a:stretch>
              <a:fillRect/>
            </a:stretch>
          </p:blipFill>
          <p:spPr>
            <a:xfrm>
              <a:off x="11147476" y="1833918"/>
              <a:ext cx="214153" cy="457200"/>
            </a:xfrm>
            <a:prstGeom prst="rect">
              <a:avLst/>
            </a:prstGeom>
          </p:spPr>
        </p:pic>
        <p:pic>
          <p:nvPicPr>
            <p:cNvPr id="1623" name="Picture 1622">
              <a:extLst>
                <a:ext uri="{FF2B5EF4-FFF2-40B4-BE49-F238E27FC236}">
                  <a16:creationId xmlns:a16="http://schemas.microsoft.com/office/drawing/2014/main" id="{8AA9D777-704E-4548-242D-E2D62B5B1DA1}"/>
                </a:ext>
              </a:extLst>
            </p:cNvPr>
            <p:cNvPicPr>
              <a:picLocks noChangeAspect="1"/>
            </p:cNvPicPr>
            <p:nvPr/>
          </p:nvPicPr>
          <p:blipFill>
            <a:blip r:embed="rId4"/>
            <a:stretch>
              <a:fillRect/>
            </a:stretch>
          </p:blipFill>
          <p:spPr>
            <a:xfrm>
              <a:off x="11361629" y="1833918"/>
              <a:ext cx="214153" cy="457200"/>
            </a:xfrm>
            <a:prstGeom prst="rect">
              <a:avLst/>
            </a:prstGeom>
          </p:spPr>
        </p:pic>
        <p:pic>
          <p:nvPicPr>
            <p:cNvPr id="1624" name="Picture 1623">
              <a:extLst>
                <a:ext uri="{FF2B5EF4-FFF2-40B4-BE49-F238E27FC236}">
                  <a16:creationId xmlns:a16="http://schemas.microsoft.com/office/drawing/2014/main" id="{580AA7EC-F0CE-7074-C046-195C4C54103C}"/>
                </a:ext>
              </a:extLst>
            </p:cNvPr>
            <p:cNvPicPr>
              <a:picLocks noChangeAspect="1"/>
            </p:cNvPicPr>
            <p:nvPr/>
          </p:nvPicPr>
          <p:blipFill>
            <a:blip r:embed="rId4"/>
            <a:stretch>
              <a:fillRect/>
            </a:stretch>
          </p:blipFill>
          <p:spPr>
            <a:xfrm>
              <a:off x="11575782" y="1833918"/>
              <a:ext cx="214153" cy="457200"/>
            </a:xfrm>
            <a:prstGeom prst="rect">
              <a:avLst/>
            </a:prstGeom>
          </p:spPr>
        </p:pic>
        <p:pic>
          <p:nvPicPr>
            <p:cNvPr id="1625" name="Picture 1624">
              <a:extLst>
                <a:ext uri="{FF2B5EF4-FFF2-40B4-BE49-F238E27FC236}">
                  <a16:creationId xmlns:a16="http://schemas.microsoft.com/office/drawing/2014/main" id="{78FAF155-501B-8157-723A-64360A60A1AA}"/>
                </a:ext>
              </a:extLst>
            </p:cNvPr>
            <p:cNvPicPr>
              <a:picLocks noChangeAspect="1"/>
            </p:cNvPicPr>
            <p:nvPr/>
          </p:nvPicPr>
          <p:blipFill>
            <a:blip r:embed="rId4"/>
            <a:stretch>
              <a:fillRect/>
            </a:stretch>
          </p:blipFill>
          <p:spPr>
            <a:xfrm>
              <a:off x="11787590" y="1833918"/>
              <a:ext cx="214153" cy="457200"/>
            </a:xfrm>
            <a:prstGeom prst="rect">
              <a:avLst/>
            </a:prstGeom>
          </p:spPr>
        </p:pic>
        <p:pic>
          <p:nvPicPr>
            <p:cNvPr id="1626" name="Picture 1625">
              <a:extLst>
                <a:ext uri="{FF2B5EF4-FFF2-40B4-BE49-F238E27FC236}">
                  <a16:creationId xmlns:a16="http://schemas.microsoft.com/office/drawing/2014/main" id="{A3EAB21D-EF93-DBC8-2D60-7EE1B6EA3920}"/>
                </a:ext>
              </a:extLst>
            </p:cNvPr>
            <p:cNvPicPr>
              <a:picLocks noChangeAspect="1"/>
            </p:cNvPicPr>
            <p:nvPr/>
          </p:nvPicPr>
          <p:blipFill>
            <a:blip r:embed="rId4"/>
            <a:stretch>
              <a:fillRect/>
            </a:stretch>
          </p:blipFill>
          <p:spPr>
            <a:xfrm>
              <a:off x="12001743" y="1833918"/>
              <a:ext cx="214153" cy="457200"/>
            </a:xfrm>
            <a:prstGeom prst="rect">
              <a:avLst/>
            </a:prstGeom>
          </p:spPr>
        </p:pic>
        <p:pic>
          <p:nvPicPr>
            <p:cNvPr id="1627" name="Picture 1626">
              <a:extLst>
                <a:ext uri="{FF2B5EF4-FFF2-40B4-BE49-F238E27FC236}">
                  <a16:creationId xmlns:a16="http://schemas.microsoft.com/office/drawing/2014/main" id="{5EA2E623-DB5F-5196-6F3A-E55D9283D3CF}"/>
                </a:ext>
              </a:extLst>
            </p:cNvPr>
            <p:cNvPicPr>
              <a:picLocks noChangeAspect="1"/>
            </p:cNvPicPr>
            <p:nvPr/>
          </p:nvPicPr>
          <p:blipFill>
            <a:blip r:embed="rId4"/>
            <a:stretch>
              <a:fillRect/>
            </a:stretch>
          </p:blipFill>
          <p:spPr>
            <a:xfrm>
              <a:off x="12215896" y="1833918"/>
              <a:ext cx="214153" cy="457200"/>
            </a:xfrm>
            <a:prstGeom prst="rect">
              <a:avLst/>
            </a:prstGeom>
          </p:spPr>
        </p:pic>
        <p:pic>
          <p:nvPicPr>
            <p:cNvPr id="1628" name="Picture 1627">
              <a:extLst>
                <a:ext uri="{FF2B5EF4-FFF2-40B4-BE49-F238E27FC236}">
                  <a16:creationId xmlns:a16="http://schemas.microsoft.com/office/drawing/2014/main" id="{D701C12E-5A6C-A7A5-6D61-CD6689A4B933}"/>
                </a:ext>
              </a:extLst>
            </p:cNvPr>
            <p:cNvPicPr>
              <a:picLocks noChangeAspect="1"/>
            </p:cNvPicPr>
            <p:nvPr/>
          </p:nvPicPr>
          <p:blipFill>
            <a:blip r:embed="rId4"/>
            <a:stretch>
              <a:fillRect/>
            </a:stretch>
          </p:blipFill>
          <p:spPr>
            <a:xfrm>
              <a:off x="12430049" y="1833918"/>
              <a:ext cx="214153" cy="457200"/>
            </a:xfrm>
            <a:prstGeom prst="rect">
              <a:avLst/>
            </a:prstGeom>
          </p:spPr>
        </p:pic>
      </p:grpSp>
      <p:grpSp>
        <p:nvGrpSpPr>
          <p:cNvPr id="1629" name="Group 1628">
            <a:extLst>
              <a:ext uri="{FF2B5EF4-FFF2-40B4-BE49-F238E27FC236}">
                <a16:creationId xmlns:a16="http://schemas.microsoft.com/office/drawing/2014/main" id="{51C0360D-9365-405C-D49F-2FF8D12047C1}"/>
              </a:ext>
            </a:extLst>
          </p:cNvPr>
          <p:cNvGrpSpPr/>
          <p:nvPr/>
        </p:nvGrpSpPr>
        <p:grpSpPr>
          <a:xfrm>
            <a:off x="3375631" y="5471886"/>
            <a:ext cx="8553684" cy="457200"/>
            <a:chOff x="4090518" y="1833918"/>
            <a:chExt cx="8553684" cy="457200"/>
          </a:xfrm>
        </p:grpSpPr>
        <p:pic>
          <p:nvPicPr>
            <p:cNvPr id="1630" name="Picture 1629">
              <a:extLst>
                <a:ext uri="{FF2B5EF4-FFF2-40B4-BE49-F238E27FC236}">
                  <a16:creationId xmlns:a16="http://schemas.microsoft.com/office/drawing/2014/main" id="{12F54A0B-F736-22B7-6D22-411EA464B594}"/>
                </a:ext>
              </a:extLst>
            </p:cNvPr>
            <p:cNvPicPr>
              <a:picLocks noChangeAspect="1"/>
            </p:cNvPicPr>
            <p:nvPr/>
          </p:nvPicPr>
          <p:blipFill>
            <a:blip r:embed="rId4"/>
            <a:stretch>
              <a:fillRect/>
            </a:stretch>
          </p:blipFill>
          <p:spPr>
            <a:xfrm>
              <a:off x="5805856" y="1833918"/>
              <a:ext cx="214153" cy="457200"/>
            </a:xfrm>
            <a:prstGeom prst="rect">
              <a:avLst/>
            </a:prstGeom>
          </p:spPr>
        </p:pic>
        <p:pic>
          <p:nvPicPr>
            <p:cNvPr id="1631" name="Picture 1630">
              <a:extLst>
                <a:ext uri="{FF2B5EF4-FFF2-40B4-BE49-F238E27FC236}">
                  <a16:creationId xmlns:a16="http://schemas.microsoft.com/office/drawing/2014/main" id="{4CC664C0-8EF0-8200-429A-1FFB8896B7FA}"/>
                </a:ext>
              </a:extLst>
            </p:cNvPr>
            <p:cNvPicPr>
              <a:picLocks noChangeAspect="1"/>
            </p:cNvPicPr>
            <p:nvPr/>
          </p:nvPicPr>
          <p:blipFill>
            <a:blip r:embed="rId4"/>
            <a:stretch>
              <a:fillRect/>
            </a:stretch>
          </p:blipFill>
          <p:spPr>
            <a:xfrm>
              <a:off x="6020009" y="1833918"/>
              <a:ext cx="214153" cy="457200"/>
            </a:xfrm>
            <a:prstGeom prst="rect">
              <a:avLst/>
            </a:prstGeom>
          </p:spPr>
        </p:pic>
        <p:pic>
          <p:nvPicPr>
            <p:cNvPr id="1632" name="Picture 1631">
              <a:extLst>
                <a:ext uri="{FF2B5EF4-FFF2-40B4-BE49-F238E27FC236}">
                  <a16:creationId xmlns:a16="http://schemas.microsoft.com/office/drawing/2014/main" id="{972A362E-3B65-0C0A-8D6C-73BEB8056DCF}"/>
                </a:ext>
              </a:extLst>
            </p:cNvPr>
            <p:cNvPicPr>
              <a:picLocks noChangeAspect="1"/>
            </p:cNvPicPr>
            <p:nvPr/>
          </p:nvPicPr>
          <p:blipFill>
            <a:blip r:embed="rId4"/>
            <a:stretch>
              <a:fillRect/>
            </a:stretch>
          </p:blipFill>
          <p:spPr>
            <a:xfrm>
              <a:off x="6234162" y="1833918"/>
              <a:ext cx="214153" cy="457200"/>
            </a:xfrm>
            <a:prstGeom prst="rect">
              <a:avLst/>
            </a:prstGeom>
          </p:spPr>
        </p:pic>
        <p:pic>
          <p:nvPicPr>
            <p:cNvPr id="1633" name="Picture 1632">
              <a:extLst>
                <a:ext uri="{FF2B5EF4-FFF2-40B4-BE49-F238E27FC236}">
                  <a16:creationId xmlns:a16="http://schemas.microsoft.com/office/drawing/2014/main" id="{BE8F491B-D0B3-9F25-6BDE-35748EB58E8E}"/>
                </a:ext>
              </a:extLst>
            </p:cNvPr>
            <p:cNvPicPr>
              <a:picLocks noChangeAspect="1"/>
            </p:cNvPicPr>
            <p:nvPr/>
          </p:nvPicPr>
          <p:blipFill>
            <a:blip r:embed="rId4"/>
            <a:stretch>
              <a:fillRect/>
            </a:stretch>
          </p:blipFill>
          <p:spPr>
            <a:xfrm>
              <a:off x="6448315" y="1833918"/>
              <a:ext cx="214153" cy="457200"/>
            </a:xfrm>
            <a:prstGeom prst="rect">
              <a:avLst/>
            </a:prstGeom>
          </p:spPr>
        </p:pic>
        <p:pic>
          <p:nvPicPr>
            <p:cNvPr id="1634" name="Picture 1633">
              <a:extLst>
                <a:ext uri="{FF2B5EF4-FFF2-40B4-BE49-F238E27FC236}">
                  <a16:creationId xmlns:a16="http://schemas.microsoft.com/office/drawing/2014/main" id="{39994C67-B0CB-5B24-FC81-1D5F53EE4B76}"/>
                </a:ext>
              </a:extLst>
            </p:cNvPr>
            <p:cNvPicPr>
              <a:picLocks noChangeAspect="1"/>
            </p:cNvPicPr>
            <p:nvPr/>
          </p:nvPicPr>
          <p:blipFill>
            <a:blip r:embed="rId4"/>
            <a:stretch>
              <a:fillRect/>
            </a:stretch>
          </p:blipFill>
          <p:spPr>
            <a:xfrm>
              <a:off x="6660123" y="1833918"/>
              <a:ext cx="214153" cy="457200"/>
            </a:xfrm>
            <a:prstGeom prst="rect">
              <a:avLst/>
            </a:prstGeom>
          </p:spPr>
        </p:pic>
        <p:pic>
          <p:nvPicPr>
            <p:cNvPr id="1635" name="Picture 1634">
              <a:extLst>
                <a:ext uri="{FF2B5EF4-FFF2-40B4-BE49-F238E27FC236}">
                  <a16:creationId xmlns:a16="http://schemas.microsoft.com/office/drawing/2014/main" id="{92987BD9-E168-0376-4541-F55889A6FE47}"/>
                </a:ext>
              </a:extLst>
            </p:cNvPr>
            <p:cNvPicPr>
              <a:picLocks noChangeAspect="1"/>
            </p:cNvPicPr>
            <p:nvPr/>
          </p:nvPicPr>
          <p:blipFill>
            <a:blip r:embed="rId4"/>
            <a:stretch>
              <a:fillRect/>
            </a:stretch>
          </p:blipFill>
          <p:spPr>
            <a:xfrm>
              <a:off x="6874276" y="1833918"/>
              <a:ext cx="214153" cy="457200"/>
            </a:xfrm>
            <a:prstGeom prst="rect">
              <a:avLst/>
            </a:prstGeom>
          </p:spPr>
        </p:pic>
        <p:pic>
          <p:nvPicPr>
            <p:cNvPr id="1636" name="Picture 1635">
              <a:extLst>
                <a:ext uri="{FF2B5EF4-FFF2-40B4-BE49-F238E27FC236}">
                  <a16:creationId xmlns:a16="http://schemas.microsoft.com/office/drawing/2014/main" id="{5CEB132E-F2EB-D719-6222-0EAAD9437609}"/>
                </a:ext>
              </a:extLst>
            </p:cNvPr>
            <p:cNvPicPr>
              <a:picLocks noChangeAspect="1"/>
            </p:cNvPicPr>
            <p:nvPr/>
          </p:nvPicPr>
          <p:blipFill>
            <a:blip r:embed="rId4"/>
            <a:stretch>
              <a:fillRect/>
            </a:stretch>
          </p:blipFill>
          <p:spPr>
            <a:xfrm>
              <a:off x="7088429" y="1833918"/>
              <a:ext cx="214153" cy="457200"/>
            </a:xfrm>
            <a:prstGeom prst="rect">
              <a:avLst/>
            </a:prstGeom>
          </p:spPr>
        </p:pic>
        <p:pic>
          <p:nvPicPr>
            <p:cNvPr id="1637" name="Picture 1636">
              <a:extLst>
                <a:ext uri="{FF2B5EF4-FFF2-40B4-BE49-F238E27FC236}">
                  <a16:creationId xmlns:a16="http://schemas.microsoft.com/office/drawing/2014/main" id="{8FED901B-DAB2-6E7E-7DBB-AC74E70C037A}"/>
                </a:ext>
              </a:extLst>
            </p:cNvPr>
            <p:cNvPicPr>
              <a:picLocks noChangeAspect="1"/>
            </p:cNvPicPr>
            <p:nvPr/>
          </p:nvPicPr>
          <p:blipFill>
            <a:blip r:embed="rId4"/>
            <a:stretch>
              <a:fillRect/>
            </a:stretch>
          </p:blipFill>
          <p:spPr>
            <a:xfrm>
              <a:off x="7302582" y="1833918"/>
              <a:ext cx="214153" cy="457200"/>
            </a:xfrm>
            <a:prstGeom prst="rect">
              <a:avLst/>
            </a:prstGeom>
          </p:spPr>
        </p:pic>
        <p:pic>
          <p:nvPicPr>
            <p:cNvPr id="1638" name="Picture 1637">
              <a:extLst>
                <a:ext uri="{FF2B5EF4-FFF2-40B4-BE49-F238E27FC236}">
                  <a16:creationId xmlns:a16="http://schemas.microsoft.com/office/drawing/2014/main" id="{3A7D0500-CD34-C287-CA74-03B07CEB78E4}"/>
                </a:ext>
              </a:extLst>
            </p:cNvPr>
            <p:cNvPicPr>
              <a:picLocks noChangeAspect="1"/>
            </p:cNvPicPr>
            <p:nvPr/>
          </p:nvPicPr>
          <p:blipFill>
            <a:blip r:embed="rId4"/>
            <a:stretch>
              <a:fillRect/>
            </a:stretch>
          </p:blipFill>
          <p:spPr>
            <a:xfrm>
              <a:off x="7512507" y="1833918"/>
              <a:ext cx="214153" cy="457200"/>
            </a:xfrm>
            <a:prstGeom prst="rect">
              <a:avLst/>
            </a:prstGeom>
          </p:spPr>
        </p:pic>
        <p:pic>
          <p:nvPicPr>
            <p:cNvPr id="1639" name="Picture 1638">
              <a:extLst>
                <a:ext uri="{FF2B5EF4-FFF2-40B4-BE49-F238E27FC236}">
                  <a16:creationId xmlns:a16="http://schemas.microsoft.com/office/drawing/2014/main" id="{9F228480-D151-B4CE-E784-33A413811859}"/>
                </a:ext>
              </a:extLst>
            </p:cNvPr>
            <p:cNvPicPr>
              <a:picLocks noChangeAspect="1"/>
            </p:cNvPicPr>
            <p:nvPr/>
          </p:nvPicPr>
          <p:blipFill>
            <a:blip r:embed="rId4"/>
            <a:stretch>
              <a:fillRect/>
            </a:stretch>
          </p:blipFill>
          <p:spPr>
            <a:xfrm>
              <a:off x="7726660" y="1833918"/>
              <a:ext cx="214153" cy="457200"/>
            </a:xfrm>
            <a:prstGeom prst="rect">
              <a:avLst/>
            </a:prstGeom>
          </p:spPr>
        </p:pic>
        <p:pic>
          <p:nvPicPr>
            <p:cNvPr id="1640" name="Picture 1639">
              <a:extLst>
                <a:ext uri="{FF2B5EF4-FFF2-40B4-BE49-F238E27FC236}">
                  <a16:creationId xmlns:a16="http://schemas.microsoft.com/office/drawing/2014/main" id="{57EE5DA3-8101-C94B-CB2F-0A694972C005}"/>
                </a:ext>
              </a:extLst>
            </p:cNvPr>
            <p:cNvPicPr>
              <a:picLocks noChangeAspect="1"/>
            </p:cNvPicPr>
            <p:nvPr/>
          </p:nvPicPr>
          <p:blipFill>
            <a:blip r:embed="rId4"/>
            <a:stretch>
              <a:fillRect/>
            </a:stretch>
          </p:blipFill>
          <p:spPr>
            <a:xfrm>
              <a:off x="7940813" y="1833918"/>
              <a:ext cx="214153" cy="457200"/>
            </a:xfrm>
            <a:prstGeom prst="rect">
              <a:avLst/>
            </a:prstGeom>
          </p:spPr>
        </p:pic>
        <p:pic>
          <p:nvPicPr>
            <p:cNvPr id="1641" name="Picture 1640">
              <a:extLst>
                <a:ext uri="{FF2B5EF4-FFF2-40B4-BE49-F238E27FC236}">
                  <a16:creationId xmlns:a16="http://schemas.microsoft.com/office/drawing/2014/main" id="{5C029C9A-1152-5D16-2A05-2C5C307767A7}"/>
                </a:ext>
              </a:extLst>
            </p:cNvPr>
            <p:cNvPicPr>
              <a:picLocks noChangeAspect="1"/>
            </p:cNvPicPr>
            <p:nvPr/>
          </p:nvPicPr>
          <p:blipFill>
            <a:blip r:embed="rId4"/>
            <a:stretch>
              <a:fillRect/>
            </a:stretch>
          </p:blipFill>
          <p:spPr>
            <a:xfrm>
              <a:off x="8154966" y="1833918"/>
              <a:ext cx="214153" cy="457200"/>
            </a:xfrm>
            <a:prstGeom prst="rect">
              <a:avLst/>
            </a:prstGeom>
          </p:spPr>
        </p:pic>
        <p:pic>
          <p:nvPicPr>
            <p:cNvPr id="1642" name="Picture 1641">
              <a:extLst>
                <a:ext uri="{FF2B5EF4-FFF2-40B4-BE49-F238E27FC236}">
                  <a16:creationId xmlns:a16="http://schemas.microsoft.com/office/drawing/2014/main" id="{C043148B-7BFE-E712-5819-F90E0B24D6F4}"/>
                </a:ext>
              </a:extLst>
            </p:cNvPr>
            <p:cNvPicPr>
              <a:picLocks noChangeAspect="1"/>
            </p:cNvPicPr>
            <p:nvPr/>
          </p:nvPicPr>
          <p:blipFill>
            <a:blip r:embed="rId4"/>
            <a:stretch>
              <a:fillRect/>
            </a:stretch>
          </p:blipFill>
          <p:spPr>
            <a:xfrm>
              <a:off x="8366774" y="1833918"/>
              <a:ext cx="214153" cy="457200"/>
            </a:xfrm>
            <a:prstGeom prst="rect">
              <a:avLst/>
            </a:prstGeom>
          </p:spPr>
        </p:pic>
        <p:pic>
          <p:nvPicPr>
            <p:cNvPr id="1643" name="Picture 1642">
              <a:extLst>
                <a:ext uri="{FF2B5EF4-FFF2-40B4-BE49-F238E27FC236}">
                  <a16:creationId xmlns:a16="http://schemas.microsoft.com/office/drawing/2014/main" id="{3D38FF64-7C00-5A3E-C450-3395E131A3FC}"/>
                </a:ext>
              </a:extLst>
            </p:cNvPr>
            <p:cNvPicPr>
              <a:picLocks noChangeAspect="1"/>
            </p:cNvPicPr>
            <p:nvPr/>
          </p:nvPicPr>
          <p:blipFill>
            <a:blip r:embed="rId4"/>
            <a:stretch>
              <a:fillRect/>
            </a:stretch>
          </p:blipFill>
          <p:spPr>
            <a:xfrm>
              <a:off x="8580927" y="1833918"/>
              <a:ext cx="214153" cy="457200"/>
            </a:xfrm>
            <a:prstGeom prst="rect">
              <a:avLst/>
            </a:prstGeom>
          </p:spPr>
        </p:pic>
        <p:pic>
          <p:nvPicPr>
            <p:cNvPr id="1644" name="Picture 1643">
              <a:extLst>
                <a:ext uri="{FF2B5EF4-FFF2-40B4-BE49-F238E27FC236}">
                  <a16:creationId xmlns:a16="http://schemas.microsoft.com/office/drawing/2014/main" id="{1FCA2B85-84A8-9646-80A0-83692A43E4C9}"/>
                </a:ext>
              </a:extLst>
            </p:cNvPr>
            <p:cNvPicPr>
              <a:picLocks noChangeAspect="1"/>
            </p:cNvPicPr>
            <p:nvPr/>
          </p:nvPicPr>
          <p:blipFill>
            <a:blip r:embed="rId4"/>
            <a:stretch>
              <a:fillRect/>
            </a:stretch>
          </p:blipFill>
          <p:spPr>
            <a:xfrm>
              <a:off x="8795080" y="1833918"/>
              <a:ext cx="214153" cy="457200"/>
            </a:xfrm>
            <a:prstGeom prst="rect">
              <a:avLst/>
            </a:prstGeom>
          </p:spPr>
        </p:pic>
        <p:pic>
          <p:nvPicPr>
            <p:cNvPr id="1645" name="Picture 1644">
              <a:extLst>
                <a:ext uri="{FF2B5EF4-FFF2-40B4-BE49-F238E27FC236}">
                  <a16:creationId xmlns:a16="http://schemas.microsoft.com/office/drawing/2014/main" id="{92BF1BE1-ED08-919E-A717-8D2298ADD655}"/>
                </a:ext>
              </a:extLst>
            </p:cNvPr>
            <p:cNvPicPr>
              <a:picLocks noChangeAspect="1"/>
            </p:cNvPicPr>
            <p:nvPr/>
          </p:nvPicPr>
          <p:blipFill>
            <a:blip r:embed="rId4"/>
            <a:stretch>
              <a:fillRect/>
            </a:stretch>
          </p:blipFill>
          <p:spPr>
            <a:xfrm>
              <a:off x="9009233" y="1833918"/>
              <a:ext cx="214153" cy="457200"/>
            </a:xfrm>
            <a:prstGeom prst="rect">
              <a:avLst/>
            </a:prstGeom>
          </p:spPr>
        </p:pic>
        <p:pic>
          <p:nvPicPr>
            <p:cNvPr id="1646" name="Picture 1645">
              <a:extLst>
                <a:ext uri="{FF2B5EF4-FFF2-40B4-BE49-F238E27FC236}">
                  <a16:creationId xmlns:a16="http://schemas.microsoft.com/office/drawing/2014/main" id="{DC336138-3A5F-4C32-7E15-47FF1BC63280}"/>
                </a:ext>
              </a:extLst>
            </p:cNvPr>
            <p:cNvPicPr>
              <a:picLocks noChangeAspect="1"/>
            </p:cNvPicPr>
            <p:nvPr/>
          </p:nvPicPr>
          <p:blipFill>
            <a:blip r:embed="rId4"/>
            <a:stretch>
              <a:fillRect/>
            </a:stretch>
          </p:blipFill>
          <p:spPr>
            <a:xfrm>
              <a:off x="9222444" y="1833918"/>
              <a:ext cx="214153" cy="457200"/>
            </a:xfrm>
            <a:prstGeom prst="rect">
              <a:avLst/>
            </a:prstGeom>
          </p:spPr>
        </p:pic>
        <p:pic>
          <p:nvPicPr>
            <p:cNvPr id="1647" name="Picture 1646">
              <a:extLst>
                <a:ext uri="{FF2B5EF4-FFF2-40B4-BE49-F238E27FC236}">
                  <a16:creationId xmlns:a16="http://schemas.microsoft.com/office/drawing/2014/main" id="{20D12537-13B4-3C66-5931-C8B1EE993F73}"/>
                </a:ext>
              </a:extLst>
            </p:cNvPr>
            <p:cNvPicPr>
              <a:picLocks noChangeAspect="1"/>
            </p:cNvPicPr>
            <p:nvPr/>
          </p:nvPicPr>
          <p:blipFill>
            <a:blip r:embed="rId4"/>
            <a:stretch>
              <a:fillRect/>
            </a:stretch>
          </p:blipFill>
          <p:spPr>
            <a:xfrm>
              <a:off x="9436597" y="1833918"/>
              <a:ext cx="214153" cy="457200"/>
            </a:xfrm>
            <a:prstGeom prst="rect">
              <a:avLst/>
            </a:prstGeom>
          </p:spPr>
        </p:pic>
        <p:pic>
          <p:nvPicPr>
            <p:cNvPr id="1648" name="Picture 1647">
              <a:extLst>
                <a:ext uri="{FF2B5EF4-FFF2-40B4-BE49-F238E27FC236}">
                  <a16:creationId xmlns:a16="http://schemas.microsoft.com/office/drawing/2014/main" id="{8D28AA36-0C94-4933-06B2-5EEA4B42D4F9}"/>
                </a:ext>
              </a:extLst>
            </p:cNvPr>
            <p:cNvPicPr>
              <a:picLocks noChangeAspect="1"/>
            </p:cNvPicPr>
            <p:nvPr/>
          </p:nvPicPr>
          <p:blipFill>
            <a:blip r:embed="rId4"/>
            <a:stretch>
              <a:fillRect/>
            </a:stretch>
          </p:blipFill>
          <p:spPr>
            <a:xfrm>
              <a:off x="9650750" y="1833918"/>
              <a:ext cx="214153" cy="457200"/>
            </a:xfrm>
            <a:prstGeom prst="rect">
              <a:avLst/>
            </a:prstGeom>
          </p:spPr>
        </p:pic>
        <p:pic>
          <p:nvPicPr>
            <p:cNvPr id="1649" name="Picture 1648">
              <a:extLst>
                <a:ext uri="{FF2B5EF4-FFF2-40B4-BE49-F238E27FC236}">
                  <a16:creationId xmlns:a16="http://schemas.microsoft.com/office/drawing/2014/main" id="{3FDAAA2A-F460-525A-06CB-38395F753BA1}"/>
                </a:ext>
              </a:extLst>
            </p:cNvPr>
            <p:cNvPicPr>
              <a:picLocks noChangeAspect="1"/>
            </p:cNvPicPr>
            <p:nvPr/>
          </p:nvPicPr>
          <p:blipFill>
            <a:blip r:embed="rId4"/>
            <a:stretch>
              <a:fillRect/>
            </a:stretch>
          </p:blipFill>
          <p:spPr>
            <a:xfrm>
              <a:off x="9864903" y="1833918"/>
              <a:ext cx="214153" cy="457200"/>
            </a:xfrm>
            <a:prstGeom prst="rect">
              <a:avLst/>
            </a:prstGeom>
          </p:spPr>
        </p:pic>
        <p:pic>
          <p:nvPicPr>
            <p:cNvPr id="1650" name="Picture 1649">
              <a:extLst>
                <a:ext uri="{FF2B5EF4-FFF2-40B4-BE49-F238E27FC236}">
                  <a16:creationId xmlns:a16="http://schemas.microsoft.com/office/drawing/2014/main" id="{BD9F66A4-14CB-0BF9-5F91-8FBE52BE79DD}"/>
                </a:ext>
              </a:extLst>
            </p:cNvPr>
            <p:cNvPicPr>
              <a:picLocks noChangeAspect="1"/>
            </p:cNvPicPr>
            <p:nvPr/>
          </p:nvPicPr>
          <p:blipFill>
            <a:blip r:embed="rId4"/>
            <a:stretch>
              <a:fillRect/>
            </a:stretch>
          </p:blipFill>
          <p:spPr>
            <a:xfrm>
              <a:off x="10076711" y="1833918"/>
              <a:ext cx="214153" cy="457200"/>
            </a:xfrm>
            <a:prstGeom prst="rect">
              <a:avLst/>
            </a:prstGeom>
          </p:spPr>
        </p:pic>
        <p:pic>
          <p:nvPicPr>
            <p:cNvPr id="1651" name="Picture 1650">
              <a:extLst>
                <a:ext uri="{FF2B5EF4-FFF2-40B4-BE49-F238E27FC236}">
                  <a16:creationId xmlns:a16="http://schemas.microsoft.com/office/drawing/2014/main" id="{C792F42E-E9E7-B831-9887-B95D3F8D601C}"/>
                </a:ext>
              </a:extLst>
            </p:cNvPr>
            <p:cNvPicPr>
              <a:picLocks noChangeAspect="1"/>
            </p:cNvPicPr>
            <p:nvPr/>
          </p:nvPicPr>
          <p:blipFill>
            <a:blip r:embed="rId4"/>
            <a:stretch>
              <a:fillRect/>
            </a:stretch>
          </p:blipFill>
          <p:spPr>
            <a:xfrm>
              <a:off x="10290864" y="1833918"/>
              <a:ext cx="214153" cy="457200"/>
            </a:xfrm>
            <a:prstGeom prst="rect">
              <a:avLst/>
            </a:prstGeom>
          </p:spPr>
        </p:pic>
        <p:pic>
          <p:nvPicPr>
            <p:cNvPr id="1652" name="Picture 1651">
              <a:extLst>
                <a:ext uri="{FF2B5EF4-FFF2-40B4-BE49-F238E27FC236}">
                  <a16:creationId xmlns:a16="http://schemas.microsoft.com/office/drawing/2014/main" id="{289FDDA1-BD41-6234-9C1E-A7E80EBFEB61}"/>
                </a:ext>
              </a:extLst>
            </p:cNvPr>
            <p:cNvPicPr>
              <a:picLocks noChangeAspect="1"/>
            </p:cNvPicPr>
            <p:nvPr/>
          </p:nvPicPr>
          <p:blipFill>
            <a:blip r:embed="rId4"/>
            <a:stretch>
              <a:fillRect/>
            </a:stretch>
          </p:blipFill>
          <p:spPr>
            <a:xfrm>
              <a:off x="10505017" y="1833918"/>
              <a:ext cx="214153" cy="457200"/>
            </a:xfrm>
            <a:prstGeom prst="rect">
              <a:avLst/>
            </a:prstGeom>
          </p:spPr>
        </p:pic>
        <p:pic>
          <p:nvPicPr>
            <p:cNvPr id="1653" name="Picture 1652">
              <a:extLst>
                <a:ext uri="{FF2B5EF4-FFF2-40B4-BE49-F238E27FC236}">
                  <a16:creationId xmlns:a16="http://schemas.microsoft.com/office/drawing/2014/main" id="{1F233E45-9C3A-8E5A-A19D-FA5EABD1C238}"/>
                </a:ext>
              </a:extLst>
            </p:cNvPr>
            <p:cNvPicPr>
              <a:picLocks noChangeAspect="1"/>
            </p:cNvPicPr>
            <p:nvPr/>
          </p:nvPicPr>
          <p:blipFill>
            <a:blip r:embed="rId4"/>
            <a:stretch>
              <a:fillRect/>
            </a:stretch>
          </p:blipFill>
          <p:spPr>
            <a:xfrm>
              <a:off x="10719170" y="1833918"/>
              <a:ext cx="214153" cy="457200"/>
            </a:xfrm>
            <a:prstGeom prst="rect">
              <a:avLst/>
            </a:prstGeom>
          </p:spPr>
        </p:pic>
        <p:pic>
          <p:nvPicPr>
            <p:cNvPr id="1654" name="Picture 1653">
              <a:extLst>
                <a:ext uri="{FF2B5EF4-FFF2-40B4-BE49-F238E27FC236}">
                  <a16:creationId xmlns:a16="http://schemas.microsoft.com/office/drawing/2014/main" id="{169FD14D-160F-D840-F3E8-B23B0C89E69A}"/>
                </a:ext>
              </a:extLst>
            </p:cNvPr>
            <p:cNvPicPr>
              <a:picLocks noChangeAspect="1"/>
            </p:cNvPicPr>
            <p:nvPr/>
          </p:nvPicPr>
          <p:blipFill>
            <a:blip r:embed="rId4"/>
            <a:stretch>
              <a:fillRect/>
            </a:stretch>
          </p:blipFill>
          <p:spPr>
            <a:xfrm>
              <a:off x="4090518" y="1833918"/>
              <a:ext cx="214153" cy="457200"/>
            </a:xfrm>
            <a:prstGeom prst="rect">
              <a:avLst/>
            </a:prstGeom>
          </p:spPr>
        </p:pic>
        <p:pic>
          <p:nvPicPr>
            <p:cNvPr id="1655" name="Picture 1654">
              <a:extLst>
                <a:ext uri="{FF2B5EF4-FFF2-40B4-BE49-F238E27FC236}">
                  <a16:creationId xmlns:a16="http://schemas.microsoft.com/office/drawing/2014/main" id="{84AA488B-2983-40A5-716F-C411CACD5246}"/>
                </a:ext>
              </a:extLst>
            </p:cNvPr>
            <p:cNvPicPr>
              <a:picLocks noChangeAspect="1"/>
            </p:cNvPicPr>
            <p:nvPr/>
          </p:nvPicPr>
          <p:blipFill>
            <a:blip r:embed="rId4"/>
            <a:stretch>
              <a:fillRect/>
            </a:stretch>
          </p:blipFill>
          <p:spPr>
            <a:xfrm>
              <a:off x="4304671" y="1833918"/>
              <a:ext cx="214153" cy="457200"/>
            </a:xfrm>
            <a:prstGeom prst="rect">
              <a:avLst/>
            </a:prstGeom>
          </p:spPr>
        </p:pic>
        <p:pic>
          <p:nvPicPr>
            <p:cNvPr id="1656" name="Picture 1655">
              <a:extLst>
                <a:ext uri="{FF2B5EF4-FFF2-40B4-BE49-F238E27FC236}">
                  <a16:creationId xmlns:a16="http://schemas.microsoft.com/office/drawing/2014/main" id="{EDB8EEDD-534A-424D-1D5A-26814359146D}"/>
                </a:ext>
              </a:extLst>
            </p:cNvPr>
            <p:cNvPicPr>
              <a:picLocks noChangeAspect="1"/>
            </p:cNvPicPr>
            <p:nvPr/>
          </p:nvPicPr>
          <p:blipFill>
            <a:blip r:embed="rId4"/>
            <a:stretch>
              <a:fillRect/>
            </a:stretch>
          </p:blipFill>
          <p:spPr>
            <a:xfrm>
              <a:off x="4518824" y="1833918"/>
              <a:ext cx="214153" cy="457200"/>
            </a:xfrm>
            <a:prstGeom prst="rect">
              <a:avLst/>
            </a:prstGeom>
          </p:spPr>
        </p:pic>
        <p:pic>
          <p:nvPicPr>
            <p:cNvPr id="1657" name="Picture 1656">
              <a:extLst>
                <a:ext uri="{FF2B5EF4-FFF2-40B4-BE49-F238E27FC236}">
                  <a16:creationId xmlns:a16="http://schemas.microsoft.com/office/drawing/2014/main" id="{F9E4893C-3D80-CC18-C76F-E92C39C01380}"/>
                </a:ext>
              </a:extLst>
            </p:cNvPr>
            <p:cNvPicPr>
              <a:picLocks noChangeAspect="1"/>
            </p:cNvPicPr>
            <p:nvPr/>
          </p:nvPicPr>
          <p:blipFill>
            <a:blip r:embed="rId4"/>
            <a:stretch>
              <a:fillRect/>
            </a:stretch>
          </p:blipFill>
          <p:spPr>
            <a:xfrm>
              <a:off x="4732977" y="1833918"/>
              <a:ext cx="214153" cy="457200"/>
            </a:xfrm>
            <a:prstGeom prst="rect">
              <a:avLst/>
            </a:prstGeom>
          </p:spPr>
        </p:pic>
        <p:pic>
          <p:nvPicPr>
            <p:cNvPr id="1658" name="Picture 1657">
              <a:extLst>
                <a:ext uri="{FF2B5EF4-FFF2-40B4-BE49-F238E27FC236}">
                  <a16:creationId xmlns:a16="http://schemas.microsoft.com/office/drawing/2014/main" id="{DD389BBE-BDB8-653C-B984-4E12B1037BC5}"/>
                </a:ext>
              </a:extLst>
            </p:cNvPr>
            <p:cNvPicPr>
              <a:picLocks noChangeAspect="1"/>
            </p:cNvPicPr>
            <p:nvPr/>
          </p:nvPicPr>
          <p:blipFill>
            <a:blip r:embed="rId4"/>
            <a:stretch>
              <a:fillRect/>
            </a:stretch>
          </p:blipFill>
          <p:spPr>
            <a:xfrm>
              <a:off x="4944785" y="1833918"/>
              <a:ext cx="214153" cy="457200"/>
            </a:xfrm>
            <a:prstGeom prst="rect">
              <a:avLst/>
            </a:prstGeom>
          </p:spPr>
        </p:pic>
        <p:pic>
          <p:nvPicPr>
            <p:cNvPr id="1659" name="Picture 1658">
              <a:extLst>
                <a:ext uri="{FF2B5EF4-FFF2-40B4-BE49-F238E27FC236}">
                  <a16:creationId xmlns:a16="http://schemas.microsoft.com/office/drawing/2014/main" id="{1B8FF7D6-57CE-44E9-3D5D-68637A486AF8}"/>
                </a:ext>
              </a:extLst>
            </p:cNvPr>
            <p:cNvPicPr>
              <a:picLocks noChangeAspect="1"/>
            </p:cNvPicPr>
            <p:nvPr/>
          </p:nvPicPr>
          <p:blipFill>
            <a:blip r:embed="rId4"/>
            <a:stretch>
              <a:fillRect/>
            </a:stretch>
          </p:blipFill>
          <p:spPr>
            <a:xfrm>
              <a:off x="5158938" y="1833918"/>
              <a:ext cx="214153" cy="457200"/>
            </a:xfrm>
            <a:prstGeom prst="rect">
              <a:avLst/>
            </a:prstGeom>
          </p:spPr>
        </p:pic>
        <p:pic>
          <p:nvPicPr>
            <p:cNvPr id="1660" name="Picture 1659">
              <a:extLst>
                <a:ext uri="{FF2B5EF4-FFF2-40B4-BE49-F238E27FC236}">
                  <a16:creationId xmlns:a16="http://schemas.microsoft.com/office/drawing/2014/main" id="{51FA7003-3E0F-6847-E478-C0331A25FD45}"/>
                </a:ext>
              </a:extLst>
            </p:cNvPr>
            <p:cNvPicPr>
              <a:picLocks noChangeAspect="1"/>
            </p:cNvPicPr>
            <p:nvPr/>
          </p:nvPicPr>
          <p:blipFill>
            <a:blip r:embed="rId4"/>
            <a:stretch>
              <a:fillRect/>
            </a:stretch>
          </p:blipFill>
          <p:spPr>
            <a:xfrm>
              <a:off x="5373091" y="1833918"/>
              <a:ext cx="214153" cy="457200"/>
            </a:xfrm>
            <a:prstGeom prst="rect">
              <a:avLst/>
            </a:prstGeom>
          </p:spPr>
        </p:pic>
        <p:pic>
          <p:nvPicPr>
            <p:cNvPr id="1661" name="Picture 1660">
              <a:extLst>
                <a:ext uri="{FF2B5EF4-FFF2-40B4-BE49-F238E27FC236}">
                  <a16:creationId xmlns:a16="http://schemas.microsoft.com/office/drawing/2014/main" id="{72DB65BE-C2C6-7F5C-7AD4-4F8A30E5E0A9}"/>
                </a:ext>
              </a:extLst>
            </p:cNvPr>
            <p:cNvPicPr>
              <a:picLocks noChangeAspect="1"/>
            </p:cNvPicPr>
            <p:nvPr/>
          </p:nvPicPr>
          <p:blipFill>
            <a:blip r:embed="rId4"/>
            <a:stretch>
              <a:fillRect/>
            </a:stretch>
          </p:blipFill>
          <p:spPr>
            <a:xfrm>
              <a:off x="5587244" y="1833918"/>
              <a:ext cx="214153" cy="457200"/>
            </a:xfrm>
            <a:prstGeom prst="rect">
              <a:avLst/>
            </a:prstGeom>
          </p:spPr>
        </p:pic>
        <p:pic>
          <p:nvPicPr>
            <p:cNvPr id="1662" name="Picture 1661">
              <a:extLst>
                <a:ext uri="{FF2B5EF4-FFF2-40B4-BE49-F238E27FC236}">
                  <a16:creationId xmlns:a16="http://schemas.microsoft.com/office/drawing/2014/main" id="{D62C0BCA-4C5E-3AC1-2240-3ED5A06851CF}"/>
                </a:ext>
              </a:extLst>
            </p:cNvPr>
            <p:cNvPicPr>
              <a:picLocks noChangeAspect="1"/>
            </p:cNvPicPr>
            <p:nvPr/>
          </p:nvPicPr>
          <p:blipFill>
            <a:blip r:embed="rId4"/>
            <a:stretch>
              <a:fillRect/>
            </a:stretch>
          </p:blipFill>
          <p:spPr>
            <a:xfrm>
              <a:off x="10933323" y="1833918"/>
              <a:ext cx="214153" cy="457200"/>
            </a:xfrm>
            <a:prstGeom prst="rect">
              <a:avLst/>
            </a:prstGeom>
          </p:spPr>
        </p:pic>
        <p:pic>
          <p:nvPicPr>
            <p:cNvPr id="1663" name="Picture 1662">
              <a:extLst>
                <a:ext uri="{FF2B5EF4-FFF2-40B4-BE49-F238E27FC236}">
                  <a16:creationId xmlns:a16="http://schemas.microsoft.com/office/drawing/2014/main" id="{D7042664-0670-8492-C12B-74D398009517}"/>
                </a:ext>
              </a:extLst>
            </p:cNvPr>
            <p:cNvPicPr>
              <a:picLocks noChangeAspect="1"/>
            </p:cNvPicPr>
            <p:nvPr/>
          </p:nvPicPr>
          <p:blipFill>
            <a:blip r:embed="rId4"/>
            <a:stretch>
              <a:fillRect/>
            </a:stretch>
          </p:blipFill>
          <p:spPr>
            <a:xfrm>
              <a:off x="11147476" y="1833918"/>
              <a:ext cx="214153" cy="457200"/>
            </a:xfrm>
            <a:prstGeom prst="rect">
              <a:avLst/>
            </a:prstGeom>
          </p:spPr>
        </p:pic>
        <p:pic>
          <p:nvPicPr>
            <p:cNvPr id="1664" name="Picture 1663">
              <a:extLst>
                <a:ext uri="{FF2B5EF4-FFF2-40B4-BE49-F238E27FC236}">
                  <a16:creationId xmlns:a16="http://schemas.microsoft.com/office/drawing/2014/main" id="{914EF344-FCFE-4B31-AAE9-2C8217B7BAB9}"/>
                </a:ext>
              </a:extLst>
            </p:cNvPr>
            <p:cNvPicPr>
              <a:picLocks noChangeAspect="1"/>
            </p:cNvPicPr>
            <p:nvPr/>
          </p:nvPicPr>
          <p:blipFill>
            <a:blip r:embed="rId4"/>
            <a:stretch>
              <a:fillRect/>
            </a:stretch>
          </p:blipFill>
          <p:spPr>
            <a:xfrm>
              <a:off x="11361629" y="1833918"/>
              <a:ext cx="214153" cy="457200"/>
            </a:xfrm>
            <a:prstGeom prst="rect">
              <a:avLst/>
            </a:prstGeom>
          </p:spPr>
        </p:pic>
        <p:pic>
          <p:nvPicPr>
            <p:cNvPr id="1665" name="Picture 1664">
              <a:extLst>
                <a:ext uri="{FF2B5EF4-FFF2-40B4-BE49-F238E27FC236}">
                  <a16:creationId xmlns:a16="http://schemas.microsoft.com/office/drawing/2014/main" id="{4FF3A94D-D442-88F2-F865-BB9BC4B41AF8}"/>
                </a:ext>
              </a:extLst>
            </p:cNvPr>
            <p:cNvPicPr>
              <a:picLocks noChangeAspect="1"/>
            </p:cNvPicPr>
            <p:nvPr/>
          </p:nvPicPr>
          <p:blipFill>
            <a:blip r:embed="rId4"/>
            <a:stretch>
              <a:fillRect/>
            </a:stretch>
          </p:blipFill>
          <p:spPr>
            <a:xfrm>
              <a:off x="11575782" y="1833918"/>
              <a:ext cx="214153" cy="457200"/>
            </a:xfrm>
            <a:prstGeom prst="rect">
              <a:avLst/>
            </a:prstGeom>
          </p:spPr>
        </p:pic>
        <p:pic>
          <p:nvPicPr>
            <p:cNvPr id="1666" name="Picture 1665">
              <a:extLst>
                <a:ext uri="{FF2B5EF4-FFF2-40B4-BE49-F238E27FC236}">
                  <a16:creationId xmlns:a16="http://schemas.microsoft.com/office/drawing/2014/main" id="{E59CC5EA-02B7-367D-0FBB-8C76444073CB}"/>
                </a:ext>
              </a:extLst>
            </p:cNvPr>
            <p:cNvPicPr>
              <a:picLocks noChangeAspect="1"/>
            </p:cNvPicPr>
            <p:nvPr/>
          </p:nvPicPr>
          <p:blipFill>
            <a:blip r:embed="rId4"/>
            <a:stretch>
              <a:fillRect/>
            </a:stretch>
          </p:blipFill>
          <p:spPr>
            <a:xfrm>
              <a:off x="11787590" y="1833918"/>
              <a:ext cx="214153" cy="457200"/>
            </a:xfrm>
            <a:prstGeom prst="rect">
              <a:avLst/>
            </a:prstGeom>
          </p:spPr>
        </p:pic>
        <p:pic>
          <p:nvPicPr>
            <p:cNvPr id="1667" name="Picture 1666">
              <a:extLst>
                <a:ext uri="{FF2B5EF4-FFF2-40B4-BE49-F238E27FC236}">
                  <a16:creationId xmlns:a16="http://schemas.microsoft.com/office/drawing/2014/main" id="{D2544BB9-03F1-A427-70DD-2FF34A9F6ADE}"/>
                </a:ext>
              </a:extLst>
            </p:cNvPr>
            <p:cNvPicPr>
              <a:picLocks noChangeAspect="1"/>
            </p:cNvPicPr>
            <p:nvPr/>
          </p:nvPicPr>
          <p:blipFill>
            <a:blip r:embed="rId4"/>
            <a:stretch>
              <a:fillRect/>
            </a:stretch>
          </p:blipFill>
          <p:spPr>
            <a:xfrm>
              <a:off x="12001743" y="1833918"/>
              <a:ext cx="214153" cy="457200"/>
            </a:xfrm>
            <a:prstGeom prst="rect">
              <a:avLst/>
            </a:prstGeom>
          </p:spPr>
        </p:pic>
        <p:pic>
          <p:nvPicPr>
            <p:cNvPr id="1668" name="Picture 1667">
              <a:extLst>
                <a:ext uri="{FF2B5EF4-FFF2-40B4-BE49-F238E27FC236}">
                  <a16:creationId xmlns:a16="http://schemas.microsoft.com/office/drawing/2014/main" id="{74672D72-CBE0-450C-64D7-FD16BBF9183B}"/>
                </a:ext>
              </a:extLst>
            </p:cNvPr>
            <p:cNvPicPr>
              <a:picLocks noChangeAspect="1"/>
            </p:cNvPicPr>
            <p:nvPr/>
          </p:nvPicPr>
          <p:blipFill>
            <a:blip r:embed="rId4"/>
            <a:stretch>
              <a:fillRect/>
            </a:stretch>
          </p:blipFill>
          <p:spPr>
            <a:xfrm>
              <a:off x="12215896" y="1833918"/>
              <a:ext cx="214153" cy="457200"/>
            </a:xfrm>
            <a:prstGeom prst="rect">
              <a:avLst/>
            </a:prstGeom>
          </p:spPr>
        </p:pic>
        <p:pic>
          <p:nvPicPr>
            <p:cNvPr id="1669" name="Picture 1668">
              <a:extLst>
                <a:ext uri="{FF2B5EF4-FFF2-40B4-BE49-F238E27FC236}">
                  <a16:creationId xmlns:a16="http://schemas.microsoft.com/office/drawing/2014/main" id="{0AF962F5-5205-E300-5820-86AF78AA2C08}"/>
                </a:ext>
              </a:extLst>
            </p:cNvPr>
            <p:cNvPicPr>
              <a:picLocks noChangeAspect="1"/>
            </p:cNvPicPr>
            <p:nvPr/>
          </p:nvPicPr>
          <p:blipFill>
            <a:blip r:embed="rId4"/>
            <a:stretch>
              <a:fillRect/>
            </a:stretch>
          </p:blipFill>
          <p:spPr>
            <a:xfrm>
              <a:off x="12430049" y="1833918"/>
              <a:ext cx="214153" cy="457200"/>
            </a:xfrm>
            <a:prstGeom prst="rect">
              <a:avLst/>
            </a:prstGeom>
          </p:spPr>
        </p:pic>
      </p:grpSp>
      <p:grpSp>
        <p:nvGrpSpPr>
          <p:cNvPr id="1670" name="Group 1669">
            <a:extLst>
              <a:ext uri="{FF2B5EF4-FFF2-40B4-BE49-F238E27FC236}">
                <a16:creationId xmlns:a16="http://schemas.microsoft.com/office/drawing/2014/main" id="{EE304926-E880-EF48-513B-B6807C3EFDCD}"/>
              </a:ext>
            </a:extLst>
          </p:cNvPr>
          <p:cNvGrpSpPr/>
          <p:nvPr/>
        </p:nvGrpSpPr>
        <p:grpSpPr>
          <a:xfrm>
            <a:off x="3368374" y="5937389"/>
            <a:ext cx="8553684" cy="457200"/>
            <a:chOff x="4090518" y="1833918"/>
            <a:chExt cx="8553684" cy="457200"/>
          </a:xfrm>
        </p:grpSpPr>
        <p:pic>
          <p:nvPicPr>
            <p:cNvPr id="1671" name="Picture 1670">
              <a:extLst>
                <a:ext uri="{FF2B5EF4-FFF2-40B4-BE49-F238E27FC236}">
                  <a16:creationId xmlns:a16="http://schemas.microsoft.com/office/drawing/2014/main" id="{E7EFDB26-DEBB-2D9C-ED62-D4655A62751A}"/>
                </a:ext>
              </a:extLst>
            </p:cNvPr>
            <p:cNvPicPr>
              <a:picLocks noChangeAspect="1"/>
            </p:cNvPicPr>
            <p:nvPr/>
          </p:nvPicPr>
          <p:blipFill>
            <a:blip r:embed="rId4"/>
            <a:stretch>
              <a:fillRect/>
            </a:stretch>
          </p:blipFill>
          <p:spPr>
            <a:xfrm>
              <a:off x="5805856" y="1833918"/>
              <a:ext cx="214153" cy="457200"/>
            </a:xfrm>
            <a:prstGeom prst="rect">
              <a:avLst/>
            </a:prstGeom>
          </p:spPr>
        </p:pic>
        <p:pic>
          <p:nvPicPr>
            <p:cNvPr id="1672" name="Picture 1671">
              <a:extLst>
                <a:ext uri="{FF2B5EF4-FFF2-40B4-BE49-F238E27FC236}">
                  <a16:creationId xmlns:a16="http://schemas.microsoft.com/office/drawing/2014/main" id="{247DDB8B-ECF0-DA6A-2807-3DA108C59DD7}"/>
                </a:ext>
              </a:extLst>
            </p:cNvPr>
            <p:cNvPicPr>
              <a:picLocks noChangeAspect="1"/>
            </p:cNvPicPr>
            <p:nvPr/>
          </p:nvPicPr>
          <p:blipFill>
            <a:blip r:embed="rId4"/>
            <a:stretch>
              <a:fillRect/>
            </a:stretch>
          </p:blipFill>
          <p:spPr>
            <a:xfrm>
              <a:off x="6020009" y="1833918"/>
              <a:ext cx="214153" cy="457200"/>
            </a:xfrm>
            <a:prstGeom prst="rect">
              <a:avLst/>
            </a:prstGeom>
          </p:spPr>
        </p:pic>
        <p:pic>
          <p:nvPicPr>
            <p:cNvPr id="1673" name="Picture 1672">
              <a:extLst>
                <a:ext uri="{FF2B5EF4-FFF2-40B4-BE49-F238E27FC236}">
                  <a16:creationId xmlns:a16="http://schemas.microsoft.com/office/drawing/2014/main" id="{CF2926C9-5808-D239-5F2B-CE4D1A1052A8}"/>
                </a:ext>
              </a:extLst>
            </p:cNvPr>
            <p:cNvPicPr>
              <a:picLocks noChangeAspect="1"/>
            </p:cNvPicPr>
            <p:nvPr/>
          </p:nvPicPr>
          <p:blipFill>
            <a:blip r:embed="rId4"/>
            <a:stretch>
              <a:fillRect/>
            </a:stretch>
          </p:blipFill>
          <p:spPr>
            <a:xfrm>
              <a:off x="6234162" y="1833918"/>
              <a:ext cx="214153" cy="457200"/>
            </a:xfrm>
            <a:prstGeom prst="rect">
              <a:avLst/>
            </a:prstGeom>
          </p:spPr>
        </p:pic>
        <p:pic>
          <p:nvPicPr>
            <p:cNvPr id="1674" name="Picture 1673">
              <a:extLst>
                <a:ext uri="{FF2B5EF4-FFF2-40B4-BE49-F238E27FC236}">
                  <a16:creationId xmlns:a16="http://schemas.microsoft.com/office/drawing/2014/main" id="{80B8F999-4BE6-153C-20BC-7BD913A2F777}"/>
                </a:ext>
              </a:extLst>
            </p:cNvPr>
            <p:cNvPicPr>
              <a:picLocks noChangeAspect="1"/>
            </p:cNvPicPr>
            <p:nvPr/>
          </p:nvPicPr>
          <p:blipFill>
            <a:blip r:embed="rId4"/>
            <a:stretch>
              <a:fillRect/>
            </a:stretch>
          </p:blipFill>
          <p:spPr>
            <a:xfrm>
              <a:off x="6448315" y="1833918"/>
              <a:ext cx="214153" cy="457200"/>
            </a:xfrm>
            <a:prstGeom prst="rect">
              <a:avLst/>
            </a:prstGeom>
          </p:spPr>
        </p:pic>
        <p:pic>
          <p:nvPicPr>
            <p:cNvPr id="1675" name="Picture 1674">
              <a:extLst>
                <a:ext uri="{FF2B5EF4-FFF2-40B4-BE49-F238E27FC236}">
                  <a16:creationId xmlns:a16="http://schemas.microsoft.com/office/drawing/2014/main" id="{7FF91A0F-7E11-2010-417A-B7E1BAE6A05C}"/>
                </a:ext>
              </a:extLst>
            </p:cNvPr>
            <p:cNvPicPr>
              <a:picLocks noChangeAspect="1"/>
            </p:cNvPicPr>
            <p:nvPr/>
          </p:nvPicPr>
          <p:blipFill>
            <a:blip r:embed="rId4"/>
            <a:stretch>
              <a:fillRect/>
            </a:stretch>
          </p:blipFill>
          <p:spPr>
            <a:xfrm>
              <a:off x="6660123" y="1833918"/>
              <a:ext cx="214153" cy="457200"/>
            </a:xfrm>
            <a:prstGeom prst="rect">
              <a:avLst/>
            </a:prstGeom>
          </p:spPr>
        </p:pic>
        <p:pic>
          <p:nvPicPr>
            <p:cNvPr id="1676" name="Picture 1675">
              <a:extLst>
                <a:ext uri="{FF2B5EF4-FFF2-40B4-BE49-F238E27FC236}">
                  <a16:creationId xmlns:a16="http://schemas.microsoft.com/office/drawing/2014/main" id="{43ED8798-2CA8-EB8B-B3E5-12914B1E891D}"/>
                </a:ext>
              </a:extLst>
            </p:cNvPr>
            <p:cNvPicPr>
              <a:picLocks noChangeAspect="1"/>
            </p:cNvPicPr>
            <p:nvPr/>
          </p:nvPicPr>
          <p:blipFill>
            <a:blip r:embed="rId4"/>
            <a:stretch>
              <a:fillRect/>
            </a:stretch>
          </p:blipFill>
          <p:spPr>
            <a:xfrm>
              <a:off x="6874276" y="1833918"/>
              <a:ext cx="214153" cy="457200"/>
            </a:xfrm>
            <a:prstGeom prst="rect">
              <a:avLst/>
            </a:prstGeom>
          </p:spPr>
        </p:pic>
        <p:pic>
          <p:nvPicPr>
            <p:cNvPr id="1677" name="Picture 1676">
              <a:extLst>
                <a:ext uri="{FF2B5EF4-FFF2-40B4-BE49-F238E27FC236}">
                  <a16:creationId xmlns:a16="http://schemas.microsoft.com/office/drawing/2014/main" id="{F41480BD-38A7-A4D7-A465-9AB8BBB98CB5}"/>
                </a:ext>
              </a:extLst>
            </p:cNvPr>
            <p:cNvPicPr>
              <a:picLocks noChangeAspect="1"/>
            </p:cNvPicPr>
            <p:nvPr/>
          </p:nvPicPr>
          <p:blipFill>
            <a:blip r:embed="rId4"/>
            <a:stretch>
              <a:fillRect/>
            </a:stretch>
          </p:blipFill>
          <p:spPr>
            <a:xfrm>
              <a:off x="7088429" y="1833918"/>
              <a:ext cx="214153" cy="457200"/>
            </a:xfrm>
            <a:prstGeom prst="rect">
              <a:avLst/>
            </a:prstGeom>
          </p:spPr>
        </p:pic>
        <p:pic>
          <p:nvPicPr>
            <p:cNvPr id="1678" name="Picture 1677">
              <a:extLst>
                <a:ext uri="{FF2B5EF4-FFF2-40B4-BE49-F238E27FC236}">
                  <a16:creationId xmlns:a16="http://schemas.microsoft.com/office/drawing/2014/main" id="{659A4F90-F00F-DCFB-E02E-A4B5D53C18E2}"/>
                </a:ext>
              </a:extLst>
            </p:cNvPr>
            <p:cNvPicPr>
              <a:picLocks noChangeAspect="1"/>
            </p:cNvPicPr>
            <p:nvPr/>
          </p:nvPicPr>
          <p:blipFill>
            <a:blip r:embed="rId4"/>
            <a:stretch>
              <a:fillRect/>
            </a:stretch>
          </p:blipFill>
          <p:spPr>
            <a:xfrm>
              <a:off x="7302582" y="1833918"/>
              <a:ext cx="214153" cy="457200"/>
            </a:xfrm>
            <a:prstGeom prst="rect">
              <a:avLst/>
            </a:prstGeom>
          </p:spPr>
        </p:pic>
        <p:pic>
          <p:nvPicPr>
            <p:cNvPr id="1679" name="Picture 1678">
              <a:extLst>
                <a:ext uri="{FF2B5EF4-FFF2-40B4-BE49-F238E27FC236}">
                  <a16:creationId xmlns:a16="http://schemas.microsoft.com/office/drawing/2014/main" id="{EA9A467E-6CB2-D812-9EDA-248C0F4F8572}"/>
                </a:ext>
              </a:extLst>
            </p:cNvPr>
            <p:cNvPicPr>
              <a:picLocks noChangeAspect="1"/>
            </p:cNvPicPr>
            <p:nvPr/>
          </p:nvPicPr>
          <p:blipFill>
            <a:blip r:embed="rId4"/>
            <a:stretch>
              <a:fillRect/>
            </a:stretch>
          </p:blipFill>
          <p:spPr>
            <a:xfrm>
              <a:off x="7512507" y="1833918"/>
              <a:ext cx="214153" cy="457200"/>
            </a:xfrm>
            <a:prstGeom prst="rect">
              <a:avLst/>
            </a:prstGeom>
          </p:spPr>
        </p:pic>
        <p:pic>
          <p:nvPicPr>
            <p:cNvPr id="1680" name="Picture 1679">
              <a:extLst>
                <a:ext uri="{FF2B5EF4-FFF2-40B4-BE49-F238E27FC236}">
                  <a16:creationId xmlns:a16="http://schemas.microsoft.com/office/drawing/2014/main" id="{4F62F855-C10C-F3E0-66EB-B87BF10C24FE}"/>
                </a:ext>
              </a:extLst>
            </p:cNvPr>
            <p:cNvPicPr>
              <a:picLocks noChangeAspect="1"/>
            </p:cNvPicPr>
            <p:nvPr/>
          </p:nvPicPr>
          <p:blipFill>
            <a:blip r:embed="rId4"/>
            <a:stretch>
              <a:fillRect/>
            </a:stretch>
          </p:blipFill>
          <p:spPr>
            <a:xfrm>
              <a:off x="7726660" y="1833918"/>
              <a:ext cx="214153" cy="457200"/>
            </a:xfrm>
            <a:prstGeom prst="rect">
              <a:avLst/>
            </a:prstGeom>
          </p:spPr>
        </p:pic>
        <p:pic>
          <p:nvPicPr>
            <p:cNvPr id="1681" name="Picture 1680">
              <a:extLst>
                <a:ext uri="{FF2B5EF4-FFF2-40B4-BE49-F238E27FC236}">
                  <a16:creationId xmlns:a16="http://schemas.microsoft.com/office/drawing/2014/main" id="{85C1405F-C819-3A0A-756E-EA43CF2D2DC5}"/>
                </a:ext>
              </a:extLst>
            </p:cNvPr>
            <p:cNvPicPr>
              <a:picLocks noChangeAspect="1"/>
            </p:cNvPicPr>
            <p:nvPr/>
          </p:nvPicPr>
          <p:blipFill>
            <a:blip r:embed="rId4"/>
            <a:stretch>
              <a:fillRect/>
            </a:stretch>
          </p:blipFill>
          <p:spPr>
            <a:xfrm>
              <a:off x="7940813" y="1833918"/>
              <a:ext cx="214153" cy="457200"/>
            </a:xfrm>
            <a:prstGeom prst="rect">
              <a:avLst/>
            </a:prstGeom>
          </p:spPr>
        </p:pic>
        <p:pic>
          <p:nvPicPr>
            <p:cNvPr id="1682" name="Picture 1681">
              <a:extLst>
                <a:ext uri="{FF2B5EF4-FFF2-40B4-BE49-F238E27FC236}">
                  <a16:creationId xmlns:a16="http://schemas.microsoft.com/office/drawing/2014/main" id="{2362337E-7A73-78FD-5CBD-76F6453A2165}"/>
                </a:ext>
              </a:extLst>
            </p:cNvPr>
            <p:cNvPicPr>
              <a:picLocks noChangeAspect="1"/>
            </p:cNvPicPr>
            <p:nvPr/>
          </p:nvPicPr>
          <p:blipFill>
            <a:blip r:embed="rId4"/>
            <a:stretch>
              <a:fillRect/>
            </a:stretch>
          </p:blipFill>
          <p:spPr>
            <a:xfrm>
              <a:off x="8154966" y="1833918"/>
              <a:ext cx="214153" cy="457200"/>
            </a:xfrm>
            <a:prstGeom prst="rect">
              <a:avLst/>
            </a:prstGeom>
          </p:spPr>
        </p:pic>
        <p:pic>
          <p:nvPicPr>
            <p:cNvPr id="1683" name="Picture 1682">
              <a:extLst>
                <a:ext uri="{FF2B5EF4-FFF2-40B4-BE49-F238E27FC236}">
                  <a16:creationId xmlns:a16="http://schemas.microsoft.com/office/drawing/2014/main" id="{4696C70A-E277-109E-32BD-D8183F67555C}"/>
                </a:ext>
              </a:extLst>
            </p:cNvPr>
            <p:cNvPicPr>
              <a:picLocks noChangeAspect="1"/>
            </p:cNvPicPr>
            <p:nvPr/>
          </p:nvPicPr>
          <p:blipFill>
            <a:blip r:embed="rId4"/>
            <a:stretch>
              <a:fillRect/>
            </a:stretch>
          </p:blipFill>
          <p:spPr>
            <a:xfrm>
              <a:off x="8366774" y="1833918"/>
              <a:ext cx="214153" cy="457200"/>
            </a:xfrm>
            <a:prstGeom prst="rect">
              <a:avLst/>
            </a:prstGeom>
          </p:spPr>
        </p:pic>
        <p:pic>
          <p:nvPicPr>
            <p:cNvPr id="1684" name="Picture 1683">
              <a:extLst>
                <a:ext uri="{FF2B5EF4-FFF2-40B4-BE49-F238E27FC236}">
                  <a16:creationId xmlns:a16="http://schemas.microsoft.com/office/drawing/2014/main" id="{C3C4A473-2525-63F4-9968-A69966007DEE}"/>
                </a:ext>
              </a:extLst>
            </p:cNvPr>
            <p:cNvPicPr>
              <a:picLocks noChangeAspect="1"/>
            </p:cNvPicPr>
            <p:nvPr/>
          </p:nvPicPr>
          <p:blipFill>
            <a:blip r:embed="rId4"/>
            <a:stretch>
              <a:fillRect/>
            </a:stretch>
          </p:blipFill>
          <p:spPr>
            <a:xfrm>
              <a:off x="8580927" y="1833918"/>
              <a:ext cx="214153" cy="457200"/>
            </a:xfrm>
            <a:prstGeom prst="rect">
              <a:avLst/>
            </a:prstGeom>
          </p:spPr>
        </p:pic>
        <p:pic>
          <p:nvPicPr>
            <p:cNvPr id="1685" name="Picture 1684">
              <a:extLst>
                <a:ext uri="{FF2B5EF4-FFF2-40B4-BE49-F238E27FC236}">
                  <a16:creationId xmlns:a16="http://schemas.microsoft.com/office/drawing/2014/main" id="{6920EF74-A212-E101-5259-7EBFB803CAD8}"/>
                </a:ext>
              </a:extLst>
            </p:cNvPr>
            <p:cNvPicPr>
              <a:picLocks noChangeAspect="1"/>
            </p:cNvPicPr>
            <p:nvPr/>
          </p:nvPicPr>
          <p:blipFill>
            <a:blip r:embed="rId4"/>
            <a:stretch>
              <a:fillRect/>
            </a:stretch>
          </p:blipFill>
          <p:spPr>
            <a:xfrm>
              <a:off x="8795080" y="1833918"/>
              <a:ext cx="214153" cy="457200"/>
            </a:xfrm>
            <a:prstGeom prst="rect">
              <a:avLst/>
            </a:prstGeom>
          </p:spPr>
        </p:pic>
        <p:pic>
          <p:nvPicPr>
            <p:cNvPr id="1686" name="Picture 1685">
              <a:extLst>
                <a:ext uri="{FF2B5EF4-FFF2-40B4-BE49-F238E27FC236}">
                  <a16:creationId xmlns:a16="http://schemas.microsoft.com/office/drawing/2014/main" id="{F6079CBB-0B82-E417-1BA6-3D34A66060D8}"/>
                </a:ext>
              </a:extLst>
            </p:cNvPr>
            <p:cNvPicPr>
              <a:picLocks noChangeAspect="1"/>
            </p:cNvPicPr>
            <p:nvPr/>
          </p:nvPicPr>
          <p:blipFill>
            <a:blip r:embed="rId4"/>
            <a:stretch>
              <a:fillRect/>
            </a:stretch>
          </p:blipFill>
          <p:spPr>
            <a:xfrm>
              <a:off x="9009233" y="1833918"/>
              <a:ext cx="214153" cy="457200"/>
            </a:xfrm>
            <a:prstGeom prst="rect">
              <a:avLst/>
            </a:prstGeom>
          </p:spPr>
        </p:pic>
        <p:pic>
          <p:nvPicPr>
            <p:cNvPr id="1687" name="Picture 1686">
              <a:extLst>
                <a:ext uri="{FF2B5EF4-FFF2-40B4-BE49-F238E27FC236}">
                  <a16:creationId xmlns:a16="http://schemas.microsoft.com/office/drawing/2014/main" id="{F6469E6F-26A0-7310-9B33-ACBCB5C4F0A8}"/>
                </a:ext>
              </a:extLst>
            </p:cNvPr>
            <p:cNvPicPr>
              <a:picLocks noChangeAspect="1"/>
            </p:cNvPicPr>
            <p:nvPr/>
          </p:nvPicPr>
          <p:blipFill>
            <a:blip r:embed="rId4"/>
            <a:stretch>
              <a:fillRect/>
            </a:stretch>
          </p:blipFill>
          <p:spPr>
            <a:xfrm>
              <a:off x="9222444" y="1833918"/>
              <a:ext cx="214153" cy="457200"/>
            </a:xfrm>
            <a:prstGeom prst="rect">
              <a:avLst/>
            </a:prstGeom>
          </p:spPr>
        </p:pic>
        <p:pic>
          <p:nvPicPr>
            <p:cNvPr id="1688" name="Picture 1687">
              <a:extLst>
                <a:ext uri="{FF2B5EF4-FFF2-40B4-BE49-F238E27FC236}">
                  <a16:creationId xmlns:a16="http://schemas.microsoft.com/office/drawing/2014/main" id="{F657F895-F379-31E2-8B00-EF2ACAB1FA72}"/>
                </a:ext>
              </a:extLst>
            </p:cNvPr>
            <p:cNvPicPr>
              <a:picLocks noChangeAspect="1"/>
            </p:cNvPicPr>
            <p:nvPr/>
          </p:nvPicPr>
          <p:blipFill>
            <a:blip r:embed="rId4"/>
            <a:stretch>
              <a:fillRect/>
            </a:stretch>
          </p:blipFill>
          <p:spPr>
            <a:xfrm>
              <a:off x="9436597" y="1833918"/>
              <a:ext cx="214153" cy="457200"/>
            </a:xfrm>
            <a:prstGeom prst="rect">
              <a:avLst/>
            </a:prstGeom>
          </p:spPr>
        </p:pic>
        <p:pic>
          <p:nvPicPr>
            <p:cNvPr id="1689" name="Picture 1688">
              <a:extLst>
                <a:ext uri="{FF2B5EF4-FFF2-40B4-BE49-F238E27FC236}">
                  <a16:creationId xmlns:a16="http://schemas.microsoft.com/office/drawing/2014/main" id="{189DA25B-932E-0E40-752C-468AA7BDEC4C}"/>
                </a:ext>
              </a:extLst>
            </p:cNvPr>
            <p:cNvPicPr>
              <a:picLocks noChangeAspect="1"/>
            </p:cNvPicPr>
            <p:nvPr/>
          </p:nvPicPr>
          <p:blipFill>
            <a:blip r:embed="rId4"/>
            <a:stretch>
              <a:fillRect/>
            </a:stretch>
          </p:blipFill>
          <p:spPr>
            <a:xfrm>
              <a:off x="9650750" y="1833918"/>
              <a:ext cx="214153" cy="457200"/>
            </a:xfrm>
            <a:prstGeom prst="rect">
              <a:avLst/>
            </a:prstGeom>
          </p:spPr>
        </p:pic>
        <p:pic>
          <p:nvPicPr>
            <p:cNvPr id="1690" name="Picture 1689">
              <a:extLst>
                <a:ext uri="{FF2B5EF4-FFF2-40B4-BE49-F238E27FC236}">
                  <a16:creationId xmlns:a16="http://schemas.microsoft.com/office/drawing/2014/main" id="{528FD4B1-B098-EE5D-93BD-64DD02A69B1A}"/>
                </a:ext>
              </a:extLst>
            </p:cNvPr>
            <p:cNvPicPr>
              <a:picLocks noChangeAspect="1"/>
            </p:cNvPicPr>
            <p:nvPr/>
          </p:nvPicPr>
          <p:blipFill>
            <a:blip r:embed="rId4"/>
            <a:stretch>
              <a:fillRect/>
            </a:stretch>
          </p:blipFill>
          <p:spPr>
            <a:xfrm>
              <a:off x="9864903" y="1833918"/>
              <a:ext cx="214153" cy="457200"/>
            </a:xfrm>
            <a:prstGeom prst="rect">
              <a:avLst/>
            </a:prstGeom>
          </p:spPr>
        </p:pic>
        <p:pic>
          <p:nvPicPr>
            <p:cNvPr id="1691" name="Picture 1690">
              <a:extLst>
                <a:ext uri="{FF2B5EF4-FFF2-40B4-BE49-F238E27FC236}">
                  <a16:creationId xmlns:a16="http://schemas.microsoft.com/office/drawing/2014/main" id="{5DCB80FD-A1C7-7B25-35DA-1AAC3BE51E67}"/>
                </a:ext>
              </a:extLst>
            </p:cNvPr>
            <p:cNvPicPr>
              <a:picLocks noChangeAspect="1"/>
            </p:cNvPicPr>
            <p:nvPr/>
          </p:nvPicPr>
          <p:blipFill>
            <a:blip r:embed="rId4"/>
            <a:stretch>
              <a:fillRect/>
            </a:stretch>
          </p:blipFill>
          <p:spPr>
            <a:xfrm>
              <a:off x="10076711" y="1833918"/>
              <a:ext cx="214153" cy="457200"/>
            </a:xfrm>
            <a:prstGeom prst="rect">
              <a:avLst/>
            </a:prstGeom>
          </p:spPr>
        </p:pic>
        <p:pic>
          <p:nvPicPr>
            <p:cNvPr id="1692" name="Picture 1691">
              <a:extLst>
                <a:ext uri="{FF2B5EF4-FFF2-40B4-BE49-F238E27FC236}">
                  <a16:creationId xmlns:a16="http://schemas.microsoft.com/office/drawing/2014/main" id="{9D20F6EE-4CCA-A43E-7358-774467F1DB0F}"/>
                </a:ext>
              </a:extLst>
            </p:cNvPr>
            <p:cNvPicPr>
              <a:picLocks noChangeAspect="1"/>
            </p:cNvPicPr>
            <p:nvPr/>
          </p:nvPicPr>
          <p:blipFill>
            <a:blip r:embed="rId4"/>
            <a:stretch>
              <a:fillRect/>
            </a:stretch>
          </p:blipFill>
          <p:spPr>
            <a:xfrm>
              <a:off x="10290864" y="1833918"/>
              <a:ext cx="214153" cy="457200"/>
            </a:xfrm>
            <a:prstGeom prst="rect">
              <a:avLst/>
            </a:prstGeom>
          </p:spPr>
        </p:pic>
        <p:pic>
          <p:nvPicPr>
            <p:cNvPr id="1693" name="Picture 1692">
              <a:extLst>
                <a:ext uri="{FF2B5EF4-FFF2-40B4-BE49-F238E27FC236}">
                  <a16:creationId xmlns:a16="http://schemas.microsoft.com/office/drawing/2014/main" id="{7AE33051-3F0E-58BB-5687-383B97B3BB0C}"/>
                </a:ext>
              </a:extLst>
            </p:cNvPr>
            <p:cNvPicPr>
              <a:picLocks noChangeAspect="1"/>
            </p:cNvPicPr>
            <p:nvPr/>
          </p:nvPicPr>
          <p:blipFill>
            <a:blip r:embed="rId4"/>
            <a:stretch>
              <a:fillRect/>
            </a:stretch>
          </p:blipFill>
          <p:spPr>
            <a:xfrm>
              <a:off x="10505017" y="1833918"/>
              <a:ext cx="214153" cy="457200"/>
            </a:xfrm>
            <a:prstGeom prst="rect">
              <a:avLst/>
            </a:prstGeom>
          </p:spPr>
        </p:pic>
        <p:pic>
          <p:nvPicPr>
            <p:cNvPr id="1694" name="Picture 1693">
              <a:extLst>
                <a:ext uri="{FF2B5EF4-FFF2-40B4-BE49-F238E27FC236}">
                  <a16:creationId xmlns:a16="http://schemas.microsoft.com/office/drawing/2014/main" id="{1D35B5D7-3BC8-A3E4-CFA1-C12BCCC67BF4}"/>
                </a:ext>
              </a:extLst>
            </p:cNvPr>
            <p:cNvPicPr>
              <a:picLocks noChangeAspect="1"/>
            </p:cNvPicPr>
            <p:nvPr/>
          </p:nvPicPr>
          <p:blipFill>
            <a:blip r:embed="rId4"/>
            <a:stretch>
              <a:fillRect/>
            </a:stretch>
          </p:blipFill>
          <p:spPr>
            <a:xfrm>
              <a:off x="10719170" y="1833918"/>
              <a:ext cx="214153" cy="457200"/>
            </a:xfrm>
            <a:prstGeom prst="rect">
              <a:avLst/>
            </a:prstGeom>
          </p:spPr>
        </p:pic>
        <p:pic>
          <p:nvPicPr>
            <p:cNvPr id="1695" name="Picture 1694">
              <a:extLst>
                <a:ext uri="{FF2B5EF4-FFF2-40B4-BE49-F238E27FC236}">
                  <a16:creationId xmlns:a16="http://schemas.microsoft.com/office/drawing/2014/main" id="{D82213F1-060C-DACB-DD64-C1877831374F}"/>
                </a:ext>
              </a:extLst>
            </p:cNvPr>
            <p:cNvPicPr>
              <a:picLocks noChangeAspect="1"/>
            </p:cNvPicPr>
            <p:nvPr/>
          </p:nvPicPr>
          <p:blipFill>
            <a:blip r:embed="rId4"/>
            <a:stretch>
              <a:fillRect/>
            </a:stretch>
          </p:blipFill>
          <p:spPr>
            <a:xfrm>
              <a:off x="4090518" y="1833918"/>
              <a:ext cx="214153" cy="457200"/>
            </a:xfrm>
            <a:prstGeom prst="rect">
              <a:avLst/>
            </a:prstGeom>
          </p:spPr>
        </p:pic>
        <p:pic>
          <p:nvPicPr>
            <p:cNvPr id="1696" name="Picture 1695">
              <a:extLst>
                <a:ext uri="{FF2B5EF4-FFF2-40B4-BE49-F238E27FC236}">
                  <a16:creationId xmlns:a16="http://schemas.microsoft.com/office/drawing/2014/main" id="{E8591E78-67A2-7EAB-BF05-BEBEE53D989E}"/>
                </a:ext>
              </a:extLst>
            </p:cNvPr>
            <p:cNvPicPr>
              <a:picLocks noChangeAspect="1"/>
            </p:cNvPicPr>
            <p:nvPr/>
          </p:nvPicPr>
          <p:blipFill>
            <a:blip r:embed="rId4"/>
            <a:stretch>
              <a:fillRect/>
            </a:stretch>
          </p:blipFill>
          <p:spPr>
            <a:xfrm>
              <a:off x="4304671" y="1833918"/>
              <a:ext cx="214153" cy="457200"/>
            </a:xfrm>
            <a:prstGeom prst="rect">
              <a:avLst/>
            </a:prstGeom>
          </p:spPr>
        </p:pic>
        <p:pic>
          <p:nvPicPr>
            <p:cNvPr id="1697" name="Picture 1696">
              <a:extLst>
                <a:ext uri="{FF2B5EF4-FFF2-40B4-BE49-F238E27FC236}">
                  <a16:creationId xmlns:a16="http://schemas.microsoft.com/office/drawing/2014/main" id="{18ABDA65-2D2D-51F6-3AF1-FE9024B6B225}"/>
                </a:ext>
              </a:extLst>
            </p:cNvPr>
            <p:cNvPicPr>
              <a:picLocks noChangeAspect="1"/>
            </p:cNvPicPr>
            <p:nvPr/>
          </p:nvPicPr>
          <p:blipFill>
            <a:blip r:embed="rId4"/>
            <a:stretch>
              <a:fillRect/>
            </a:stretch>
          </p:blipFill>
          <p:spPr>
            <a:xfrm>
              <a:off x="4518824" y="1833918"/>
              <a:ext cx="214153" cy="457200"/>
            </a:xfrm>
            <a:prstGeom prst="rect">
              <a:avLst/>
            </a:prstGeom>
          </p:spPr>
        </p:pic>
        <p:pic>
          <p:nvPicPr>
            <p:cNvPr id="1698" name="Picture 1697">
              <a:extLst>
                <a:ext uri="{FF2B5EF4-FFF2-40B4-BE49-F238E27FC236}">
                  <a16:creationId xmlns:a16="http://schemas.microsoft.com/office/drawing/2014/main" id="{E6376419-C3E7-856E-9ADF-AB13673D16DD}"/>
                </a:ext>
              </a:extLst>
            </p:cNvPr>
            <p:cNvPicPr>
              <a:picLocks noChangeAspect="1"/>
            </p:cNvPicPr>
            <p:nvPr/>
          </p:nvPicPr>
          <p:blipFill>
            <a:blip r:embed="rId4"/>
            <a:stretch>
              <a:fillRect/>
            </a:stretch>
          </p:blipFill>
          <p:spPr>
            <a:xfrm>
              <a:off x="4732977" y="1833918"/>
              <a:ext cx="214153" cy="457200"/>
            </a:xfrm>
            <a:prstGeom prst="rect">
              <a:avLst/>
            </a:prstGeom>
          </p:spPr>
        </p:pic>
        <p:pic>
          <p:nvPicPr>
            <p:cNvPr id="1699" name="Picture 1698">
              <a:extLst>
                <a:ext uri="{FF2B5EF4-FFF2-40B4-BE49-F238E27FC236}">
                  <a16:creationId xmlns:a16="http://schemas.microsoft.com/office/drawing/2014/main" id="{75473851-6C5E-C5CA-8250-63E31D962CEA}"/>
                </a:ext>
              </a:extLst>
            </p:cNvPr>
            <p:cNvPicPr>
              <a:picLocks noChangeAspect="1"/>
            </p:cNvPicPr>
            <p:nvPr/>
          </p:nvPicPr>
          <p:blipFill>
            <a:blip r:embed="rId4"/>
            <a:stretch>
              <a:fillRect/>
            </a:stretch>
          </p:blipFill>
          <p:spPr>
            <a:xfrm>
              <a:off x="4944785" y="1833918"/>
              <a:ext cx="214153" cy="457200"/>
            </a:xfrm>
            <a:prstGeom prst="rect">
              <a:avLst/>
            </a:prstGeom>
          </p:spPr>
        </p:pic>
        <p:pic>
          <p:nvPicPr>
            <p:cNvPr id="1700" name="Picture 1699">
              <a:extLst>
                <a:ext uri="{FF2B5EF4-FFF2-40B4-BE49-F238E27FC236}">
                  <a16:creationId xmlns:a16="http://schemas.microsoft.com/office/drawing/2014/main" id="{23E878EB-E0CF-9D19-4533-55BABC9909DE}"/>
                </a:ext>
              </a:extLst>
            </p:cNvPr>
            <p:cNvPicPr>
              <a:picLocks noChangeAspect="1"/>
            </p:cNvPicPr>
            <p:nvPr/>
          </p:nvPicPr>
          <p:blipFill>
            <a:blip r:embed="rId4"/>
            <a:stretch>
              <a:fillRect/>
            </a:stretch>
          </p:blipFill>
          <p:spPr>
            <a:xfrm>
              <a:off x="5158938" y="1833918"/>
              <a:ext cx="214153" cy="457200"/>
            </a:xfrm>
            <a:prstGeom prst="rect">
              <a:avLst/>
            </a:prstGeom>
          </p:spPr>
        </p:pic>
        <p:pic>
          <p:nvPicPr>
            <p:cNvPr id="1701" name="Picture 1700">
              <a:extLst>
                <a:ext uri="{FF2B5EF4-FFF2-40B4-BE49-F238E27FC236}">
                  <a16:creationId xmlns:a16="http://schemas.microsoft.com/office/drawing/2014/main" id="{C89701D4-545A-C617-3E85-C13E84FF7420}"/>
                </a:ext>
              </a:extLst>
            </p:cNvPr>
            <p:cNvPicPr>
              <a:picLocks noChangeAspect="1"/>
            </p:cNvPicPr>
            <p:nvPr/>
          </p:nvPicPr>
          <p:blipFill>
            <a:blip r:embed="rId4"/>
            <a:stretch>
              <a:fillRect/>
            </a:stretch>
          </p:blipFill>
          <p:spPr>
            <a:xfrm>
              <a:off x="5373091" y="1833918"/>
              <a:ext cx="214153" cy="457200"/>
            </a:xfrm>
            <a:prstGeom prst="rect">
              <a:avLst/>
            </a:prstGeom>
          </p:spPr>
        </p:pic>
        <p:pic>
          <p:nvPicPr>
            <p:cNvPr id="1702" name="Picture 1701">
              <a:extLst>
                <a:ext uri="{FF2B5EF4-FFF2-40B4-BE49-F238E27FC236}">
                  <a16:creationId xmlns:a16="http://schemas.microsoft.com/office/drawing/2014/main" id="{B4C428AA-422D-7EE7-0501-ACECF57E3B81}"/>
                </a:ext>
              </a:extLst>
            </p:cNvPr>
            <p:cNvPicPr>
              <a:picLocks noChangeAspect="1"/>
            </p:cNvPicPr>
            <p:nvPr/>
          </p:nvPicPr>
          <p:blipFill>
            <a:blip r:embed="rId4"/>
            <a:stretch>
              <a:fillRect/>
            </a:stretch>
          </p:blipFill>
          <p:spPr>
            <a:xfrm>
              <a:off x="5587244" y="1833918"/>
              <a:ext cx="214153" cy="457200"/>
            </a:xfrm>
            <a:prstGeom prst="rect">
              <a:avLst/>
            </a:prstGeom>
          </p:spPr>
        </p:pic>
        <p:pic>
          <p:nvPicPr>
            <p:cNvPr id="1703" name="Picture 1702">
              <a:extLst>
                <a:ext uri="{FF2B5EF4-FFF2-40B4-BE49-F238E27FC236}">
                  <a16:creationId xmlns:a16="http://schemas.microsoft.com/office/drawing/2014/main" id="{B694C37A-1C04-CCB9-9A5D-F01CD31941C6}"/>
                </a:ext>
              </a:extLst>
            </p:cNvPr>
            <p:cNvPicPr>
              <a:picLocks noChangeAspect="1"/>
            </p:cNvPicPr>
            <p:nvPr/>
          </p:nvPicPr>
          <p:blipFill>
            <a:blip r:embed="rId4"/>
            <a:stretch>
              <a:fillRect/>
            </a:stretch>
          </p:blipFill>
          <p:spPr>
            <a:xfrm>
              <a:off x="10933323" y="1833918"/>
              <a:ext cx="214153" cy="457200"/>
            </a:xfrm>
            <a:prstGeom prst="rect">
              <a:avLst/>
            </a:prstGeom>
          </p:spPr>
        </p:pic>
        <p:pic>
          <p:nvPicPr>
            <p:cNvPr id="1704" name="Picture 1703">
              <a:extLst>
                <a:ext uri="{FF2B5EF4-FFF2-40B4-BE49-F238E27FC236}">
                  <a16:creationId xmlns:a16="http://schemas.microsoft.com/office/drawing/2014/main" id="{5902EBFA-BE3D-06AB-EEEC-A4E97AA177CB}"/>
                </a:ext>
              </a:extLst>
            </p:cNvPr>
            <p:cNvPicPr>
              <a:picLocks noChangeAspect="1"/>
            </p:cNvPicPr>
            <p:nvPr/>
          </p:nvPicPr>
          <p:blipFill>
            <a:blip r:embed="rId4"/>
            <a:stretch>
              <a:fillRect/>
            </a:stretch>
          </p:blipFill>
          <p:spPr>
            <a:xfrm>
              <a:off x="11147476" y="1833918"/>
              <a:ext cx="214153" cy="457200"/>
            </a:xfrm>
            <a:prstGeom prst="rect">
              <a:avLst/>
            </a:prstGeom>
          </p:spPr>
        </p:pic>
        <p:pic>
          <p:nvPicPr>
            <p:cNvPr id="1705" name="Picture 1704">
              <a:extLst>
                <a:ext uri="{FF2B5EF4-FFF2-40B4-BE49-F238E27FC236}">
                  <a16:creationId xmlns:a16="http://schemas.microsoft.com/office/drawing/2014/main" id="{2579EC94-6434-3690-F08C-3A6EFCCA3CA5}"/>
                </a:ext>
              </a:extLst>
            </p:cNvPr>
            <p:cNvPicPr>
              <a:picLocks noChangeAspect="1"/>
            </p:cNvPicPr>
            <p:nvPr/>
          </p:nvPicPr>
          <p:blipFill>
            <a:blip r:embed="rId4"/>
            <a:stretch>
              <a:fillRect/>
            </a:stretch>
          </p:blipFill>
          <p:spPr>
            <a:xfrm>
              <a:off x="11361629" y="1833918"/>
              <a:ext cx="214153" cy="457200"/>
            </a:xfrm>
            <a:prstGeom prst="rect">
              <a:avLst/>
            </a:prstGeom>
          </p:spPr>
        </p:pic>
        <p:pic>
          <p:nvPicPr>
            <p:cNvPr id="1706" name="Picture 1705">
              <a:extLst>
                <a:ext uri="{FF2B5EF4-FFF2-40B4-BE49-F238E27FC236}">
                  <a16:creationId xmlns:a16="http://schemas.microsoft.com/office/drawing/2014/main" id="{BE6D4770-8887-72BC-82A6-EDFEDB192892}"/>
                </a:ext>
              </a:extLst>
            </p:cNvPr>
            <p:cNvPicPr>
              <a:picLocks noChangeAspect="1"/>
            </p:cNvPicPr>
            <p:nvPr/>
          </p:nvPicPr>
          <p:blipFill>
            <a:blip r:embed="rId4"/>
            <a:stretch>
              <a:fillRect/>
            </a:stretch>
          </p:blipFill>
          <p:spPr>
            <a:xfrm>
              <a:off x="11575782" y="1833918"/>
              <a:ext cx="214153" cy="457200"/>
            </a:xfrm>
            <a:prstGeom prst="rect">
              <a:avLst/>
            </a:prstGeom>
          </p:spPr>
        </p:pic>
        <p:pic>
          <p:nvPicPr>
            <p:cNvPr id="1707" name="Picture 1706">
              <a:extLst>
                <a:ext uri="{FF2B5EF4-FFF2-40B4-BE49-F238E27FC236}">
                  <a16:creationId xmlns:a16="http://schemas.microsoft.com/office/drawing/2014/main" id="{050E3CF4-9B4C-AE4D-E0D5-2910FDDBF737}"/>
                </a:ext>
              </a:extLst>
            </p:cNvPr>
            <p:cNvPicPr>
              <a:picLocks noChangeAspect="1"/>
            </p:cNvPicPr>
            <p:nvPr/>
          </p:nvPicPr>
          <p:blipFill>
            <a:blip r:embed="rId4"/>
            <a:stretch>
              <a:fillRect/>
            </a:stretch>
          </p:blipFill>
          <p:spPr>
            <a:xfrm>
              <a:off x="11787590" y="1833918"/>
              <a:ext cx="214153" cy="457200"/>
            </a:xfrm>
            <a:prstGeom prst="rect">
              <a:avLst/>
            </a:prstGeom>
          </p:spPr>
        </p:pic>
        <p:pic>
          <p:nvPicPr>
            <p:cNvPr id="1708" name="Picture 1707">
              <a:extLst>
                <a:ext uri="{FF2B5EF4-FFF2-40B4-BE49-F238E27FC236}">
                  <a16:creationId xmlns:a16="http://schemas.microsoft.com/office/drawing/2014/main" id="{82F52C38-D5FB-9E3D-17E4-B325BCAC57B0}"/>
                </a:ext>
              </a:extLst>
            </p:cNvPr>
            <p:cNvPicPr>
              <a:picLocks noChangeAspect="1"/>
            </p:cNvPicPr>
            <p:nvPr/>
          </p:nvPicPr>
          <p:blipFill>
            <a:blip r:embed="rId4"/>
            <a:stretch>
              <a:fillRect/>
            </a:stretch>
          </p:blipFill>
          <p:spPr>
            <a:xfrm>
              <a:off x="12001743" y="1833918"/>
              <a:ext cx="214153" cy="457200"/>
            </a:xfrm>
            <a:prstGeom prst="rect">
              <a:avLst/>
            </a:prstGeom>
          </p:spPr>
        </p:pic>
        <p:pic>
          <p:nvPicPr>
            <p:cNvPr id="1709" name="Picture 1708">
              <a:extLst>
                <a:ext uri="{FF2B5EF4-FFF2-40B4-BE49-F238E27FC236}">
                  <a16:creationId xmlns:a16="http://schemas.microsoft.com/office/drawing/2014/main" id="{5150D44E-BCD0-1897-1774-DF4662687725}"/>
                </a:ext>
              </a:extLst>
            </p:cNvPr>
            <p:cNvPicPr>
              <a:picLocks noChangeAspect="1"/>
            </p:cNvPicPr>
            <p:nvPr/>
          </p:nvPicPr>
          <p:blipFill>
            <a:blip r:embed="rId4"/>
            <a:stretch>
              <a:fillRect/>
            </a:stretch>
          </p:blipFill>
          <p:spPr>
            <a:xfrm>
              <a:off x="12215896" y="1833918"/>
              <a:ext cx="214153" cy="457200"/>
            </a:xfrm>
            <a:prstGeom prst="rect">
              <a:avLst/>
            </a:prstGeom>
          </p:spPr>
        </p:pic>
        <p:pic>
          <p:nvPicPr>
            <p:cNvPr id="1710" name="Picture 1709">
              <a:extLst>
                <a:ext uri="{FF2B5EF4-FFF2-40B4-BE49-F238E27FC236}">
                  <a16:creationId xmlns:a16="http://schemas.microsoft.com/office/drawing/2014/main" id="{19868B83-ECFF-FB73-604B-F68D8F990168}"/>
                </a:ext>
              </a:extLst>
            </p:cNvPr>
            <p:cNvPicPr>
              <a:picLocks noChangeAspect="1"/>
            </p:cNvPicPr>
            <p:nvPr/>
          </p:nvPicPr>
          <p:blipFill>
            <a:blip r:embed="rId4"/>
            <a:stretch>
              <a:fillRect/>
            </a:stretch>
          </p:blipFill>
          <p:spPr>
            <a:xfrm>
              <a:off x="12430049" y="1833918"/>
              <a:ext cx="214153" cy="457200"/>
            </a:xfrm>
            <a:prstGeom prst="rect">
              <a:avLst/>
            </a:prstGeom>
          </p:spPr>
        </p:pic>
      </p:grpSp>
      <p:grpSp>
        <p:nvGrpSpPr>
          <p:cNvPr id="1711" name="Group 1710">
            <a:extLst>
              <a:ext uri="{FF2B5EF4-FFF2-40B4-BE49-F238E27FC236}">
                <a16:creationId xmlns:a16="http://schemas.microsoft.com/office/drawing/2014/main" id="{B3D92600-FE39-08C7-43E1-6553A875F729}"/>
              </a:ext>
            </a:extLst>
          </p:cNvPr>
          <p:cNvGrpSpPr/>
          <p:nvPr/>
        </p:nvGrpSpPr>
        <p:grpSpPr>
          <a:xfrm>
            <a:off x="3375630" y="6400800"/>
            <a:ext cx="8553684" cy="457200"/>
            <a:chOff x="4090518" y="1833918"/>
            <a:chExt cx="8553684" cy="457200"/>
          </a:xfrm>
        </p:grpSpPr>
        <p:pic>
          <p:nvPicPr>
            <p:cNvPr id="1712" name="Picture 1711">
              <a:extLst>
                <a:ext uri="{FF2B5EF4-FFF2-40B4-BE49-F238E27FC236}">
                  <a16:creationId xmlns:a16="http://schemas.microsoft.com/office/drawing/2014/main" id="{450B9B25-B026-D139-3C32-F7C5F186B531}"/>
                </a:ext>
              </a:extLst>
            </p:cNvPr>
            <p:cNvPicPr>
              <a:picLocks noChangeAspect="1"/>
            </p:cNvPicPr>
            <p:nvPr/>
          </p:nvPicPr>
          <p:blipFill>
            <a:blip r:embed="rId4"/>
            <a:stretch>
              <a:fillRect/>
            </a:stretch>
          </p:blipFill>
          <p:spPr>
            <a:xfrm>
              <a:off x="5805856" y="1833918"/>
              <a:ext cx="214153" cy="457200"/>
            </a:xfrm>
            <a:prstGeom prst="rect">
              <a:avLst/>
            </a:prstGeom>
          </p:spPr>
        </p:pic>
        <p:pic>
          <p:nvPicPr>
            <p:cNvPr id="1713" name="Picture 1712">
              <a:extLst>
                <a:ext uri="{FF2B5EF4-FFF2-40B4-BE49-F238E27FC236}">
                  <a16:creationId xmlns:a16="http://schemas.microsoft.com/office/drawing/2014/main" id="{CD3AFDC7-5338-9E79-47EB-03E41737EE00}"/>
                </a:ext>
              </a:extLst>
            </p:cNvPr>
            <p:cNvPicPr>
              <a:picLocks noChangeAspect="1"/>
            </p:cNvPicPr>
            <p:nvPr/>
          </p:nvPicPr>
          <p:blipFill>
            <a:blip r:embed="rId4"/>
            <a:stretch>
              <a:fillRect/>
            </a:stretch>
          </p:blipFill>
          <p:spPr>
            <a:xfrm>
              <a:off x="6020009" y="1833918"/>
              <a:ext cx="214153" cy="457200"/>
            </a:xfrm>
            <a:prstGeom prst="rect">
              <a:avLst/>
            </a:prstGeom>
          </p:spPr>
        </p:pic>
        <p:pic>
          <p:nvPicPr>
            <p:cNvPr id="1714" name="Picture 1713">
              <a:extLst>
                <a:ext uri="{FF2B5EF4-FFF2-40B4-BE49-F238E27FC236}">
                  <a16:creationId xmlns:a16="http://schemas.microsoft.com/office/drawing/2014/main" id="{2F8A188C-C91A-4711-B8AC-37959EA69B35}"/>
                </a:ext>
              </a:extLst>
            </p:cNvPr>
            <p:cNvPicPr>
              <a:picLocks noChangeAspect="1"/>
            </p:cNvPicPr>
            <p:nvPr/>
          </p:nvPicPr>
          <p:blipFill>
            <a:blip r:embed="rId4"/>
            <a:stretch>
              <a:fillRect/>
            </a:stretch>
          </p:blipFill>
          <p:spPr>
            <a:xfrm>
              <a:off x="6234162" y="1833918"/>
              <a:ext cx="214153" cy="457200"/>
            </a:xfrm>
            <a:prstGeom prst="rect">
              <a:avLst/>
            </a:prstGeom>
          </p:spPr>
        </p:pic>
        <p:pic>
          <p:nvPicPr>
            <p:cNvPr id="1715" name="Picture 1714">
              <a:extLst>
                <a:ext uri="{FF2B5EF4-FFF2-40B4-BE49-F238E27FC236}">
                  <a16:creationId xmlns:a16="http://schemas.microsoft.com/office/drawing/2014/main" id="{43B76961-8F30-43E6-AF62-2E07B4A3B8E4}"/>
                </a:ext>
              </a:extLst>
            </p:cNvPr>
            <p:cNvPicPr>
              <a:picLocks noChangeAspect="1"/>
            </p:cNvPicPr>
            <p:nvPr/>
          </p:nvPicPr>
          <p:blipFill>
            <a:blip r:embed="rId4"/>
            <a:stretch>
              <a:fillRect/>
            </a:stretch>
          </p:blipFill>
          <p:spPr>
            <a:xfrm>
              <a:off x="6448315" y="1833918"/>
              <a:ext cx="214153" cy="457200"/>
            </a:xfrm>
            <a:prstGeom prst="rect">
              <a:avLst/>
            </a:prstGeom>
          </p:spPr>
        </p:pic>
        <p:pic>
          <p:nvPicPr>
            <p:cNvPr id="1716" name="Picture 1715">
              <a:extLst>
                <a:ext uri="{FF2B5EF4-FFF2-40B4-BE49-F238E27FC236}">
                  <a16:creationId xmlns:a16="http://schemas.microsoft.com/office/drawing/2014/main" id="{BEA59FD4-45F7-008D-0A15-E1CE9C943E08}"/>
                </a:ext>
              </a:extLst>
            </p:cNvPr>
            <p:cNvPicPr>
              <a:picLocks noChangeAspect="1"/>
            </p:cNvPicPr>
            <p:nvPr/>
          </p:nvPicPr>
          <p:blipFill>
            <a:blip r:embed="rId4"/>
            <a:stretch>
              <a:fillRect/>
            </a:stretch>
          </p:blipFill>
          <p:spPr>
            <a:xfrm>
              <a:off x="6660123" y="1833918"/>
              <a:ext cx="214153" cy="457200"/>
            </a:xfrm>
            <a:prstGeom prst="rect">
              <a:avLst/>
            </a:prstGeom>
          </p:spPr>
        </p:pic>
        <p:pic>
          <p:nvPicPr>
            <p:cNvPr id="1717" name="Picture 1716">
              <a:extLst>
                <a:ext uri="{FF2B5EF4-FFF2-40B4-BE49-F238E27FC236}">
                  <a16:creationId xmlns:a16="http://schemas.microsoft.com/office/drawing/2014/main" id="{16077CD7-6F27-10BD-12D1-8F1150BA7487}"/>
                </a:ext>
              </a:extLst>
            </p:cNvPr>
            <p:cNvPicPr>
              <a:picLocks noChangeAspect="1"/>
            </p:cNvPicPr>
            <p:nvPr/>
          </p:nvPicPr>
          <p:blipFill>
            <a:blip r:embed="rId4"/>
            <a:stretch>
              <a:fillRect/>
            </a:stretch>
          </p:blipFill>
          <p:spPr>
            <a:xfrm>
              <a:off x="6874276" y="1833918"/>
              <a:ext cx="214153" cy="457200"/>
            </a:xfrm>
            <a:prstGeom prst="rect">
              <a:avLst/>
            </a:prstGeom>
          </p:spPr>
        </p:pic>
        <p:pic>
          <p:nvPicPr>
            <p:cNvPr id="1718" name="Picture 1717">
              <a:extLst>
                <a:ext uri="{FF2B5EF4-FFF2-40B4-BE49-F238E27FC236}">
                  <a16:creationId xmlns:a16="http://schemas.microsoft.com/office/drawing/2014/main" id="{E0C2D3C0-1AB6-F025-0E87-6473A095235A}"/>
                </a:ext>
              </a:extLst>
            </p:cNvPr>
            <p:cNvPicPr>
              <a:picLocks noChangeAspect="1"/>
            </p:cNvPicPr>
            <p:nvPr/>
          </p:nvPicPr>
          <p:blipFill>
            <a:blip r:embed="rId4"/>
            <a:stretch>
              <a:fillRect/>
            </a:stretch>
          </p:blipFill>
          <p:spPr>
            <a:xfrm>
              <a:off x="7088429" y="1833918"/>
              <a:ext cx="214153" cy="457200"/>
            </a:xfrm>
            <a:prstGeom prst="rect">
              <a:avLst/>
            </a:prstGeom>
          </p:spPr>
        </p:pic>
        <p:pic>
          <p:nvPicPr>
            <p:cNvPr id="1719" name="Picture 1718">
              <a:extLst>
                <a:ext uri="{FF2B5EF4-FFF2-40B4-BE49-F238E27FC236}">
                  <a16:creationId xmlns:a16="http://schemas.microsoft.com/office/drawing/2014/main" id="{2344D236-EF68-9569-2D20-2B8F1127201F}"/>
                </a:ext>
              </a:extLst>
            </p:cNvPr>
            <p:cNvPicPr>
              <a:picLocks noChangeAspect="1"/>
            </p:cNvPicPr>
            <p:nvPr/>
          </p:nvPicPr>
          <p:blipFill>
            <a:blip r:embed="rId4"/>
            <a:stretch>
              <a:fillRect/>
            </a:stretch>
          </p:blipFill>
          <p:spPr>
            <a:xfrm>
              <a:off x="7302582" y="1833918"/>
              <a:ext cx="214153" cy="457200"/>
            </a:xfrm>
            <a:prstGeom prst="rect">
              <a:avLst/>
            </a:prstGeom>
          </p:spPr>
        </p:pic>
        <p:pic>
          <p:nvPicPr>
            <p:cNvPr id="1720" name="Picture 1719">
              <a:extLst>
                <a:ext uri="{FF2B5EF4-FFF2-40B4-BE49-F238E27FC236}">
                  <a16:creationId xmlns:a16="http://schemas.microsoft.com/office/drawing/2014/main" id="{C8652FE6-2D78-F60E-0184-B3E6C6ECB3A2}"/>
                </a:ext>
              </a:extLst>
            </p:cNvPr>
            <p:cNvPicPr>
              <a:picLocks noChangeAspect="1"/>
            </p:cNvPicPr>
            <p:nvPr/>
          </p:nvPicPr>
          <p:blipFill>
            <a:blip r:embed="rId4"/>
            <a:stretch>
              <a:fillRect/>
            </a:stretch>
          </p:blipFill>
          <p:spPr>
            <a:xfrm>
              <a:off x="7512507" y="1833918"/>
              <a:ext cx="214153" cy="457200"/>
            </a:xfrm>
            <a:prstGeom prst="rect">
              <a:avLst/>
            </a:prstGeom>
          </p:spPr>
        </p:pic>
        <p:pic>
          <p:nvPicPr>
            <p:cNvPr id="1721" name="Picture 1720">
              <a:extLst>
                <a:ext uri="{FF2B5EF4-FFF2-40B4-BE49-F238E27FC236}">
                  <a16:creationId xmlns:a16="http://schemas.microsoft.com/office/drawing/2014/main" id="{A38D74E5-76C1-9C0F-5CCF-C8F20DA86244}"/>
                </a:ext>
              </a:extLst>
            </p:cNvPr>
            <p:cNvPicPr>
              <a:picLocks noChangeAspect="1"/>
            </p:cNvPicPr>
            <p:nvPr/>
          </p:nvPicPr>
          <p:blipFill>
            <a:blip r:embed="rId4"/>
            <a:stretch>
              <a:fillRect/>
            </a:stretch>
          </p:blipFill>
          <p:spPr>
            <a:xfrm>
              <a:off x="7726660" y="1833918"/>
              <a:ext cx="214153" cy="457200"/>
            </a:xfrm>
            <a:prstGeom prst="rect">
              <a:avLst/>
            </a:prstGeom>
          </p:spPr>
        </p:pic>
        <p:pic>
          <p:nvPicPr>
            <p:cNvPr id="1722" name="Picture 1721">
              <a:extLst>
                <a:ext uri="{FF2B5EF4-FFF2-40B4-BE49-F238E27FC236}">
                  <a16:creationId xmlns:a16="http://schemas.microsoft.com/office/drawing/2014/main" id="{FD8E9CD6-724C-12E3-CBA4-02FF793A82EC}"/>
                </a:ext>
              </a:extLst>
            </p:cNvPr>
            <p:cNvPicPr>
              <a:picLocks noChangeAspect="1"/>
            </p:cNvPicPr>
            <p:nvPr/>
          </p:nvPicPr>
          <p:blipFill>
            <a:blip r:embed="rId4"/>
            <a:stretch>
              <a:fillRect/>
            </a:stretch>
          </p:blipFill>
          <p:spPr>
            <a:xfrm>
              <a:off x="7940813" y="1833918"/>
              <a:ext cx="214153" cy="457200"/>
            </a:xfrm>
            <a:prstGeom prst="rect">
              <a:avLst/>
            </a:prstGeom>
          </p:spPr>
        </p:pic>
        <p:pic>
          <p:nvPicPr>
            <p:cNvPr id="1723" name="Picture 1722">
              <a:extLst>
                <a:ext uri="{FF2B5EF4-FFF2-40B4-BE49-F238E27FC236}">
                  <a16:creationId xmlns:a16="http://schemas.microsoft.com/office/drawing/2014/main" id="{FE4DEA18-895A-BD5B-1734-76E1547B25B0}"/>
                </a:ext>
              </a:extLst>
            </p:cNvPr>
            <p:cNvPicPr>
              <a:picLocks noChangeAspect="1"/>
            </p:cNvPicPr>
            <p:nvPr/>
          </p:nvPicPr>
          <p:blipFill>
            <a:blip r:embed="rId4"/>
            <a:stretch>
              <a:fillRect/>
            </a:stretch>
          </p:blipFill>
          <p:spPr>
            <a:xfrm>
              <a:off x="8154966" y="1833918"/>
              <a:ext cx="214153" cy="457200"/>
            </a:xfrm>
            <a:prstGeom prst="rect">
              <a:avLst/>
            </a:prstGeom>
          </p:spPr>
        </p:pic>
        <p:pic>
          <p:nvPicPr>
            <p:cNvPr id="1724" name="Picture 1723">
              <a:extLst>
                <a:ext uri="{FF2B5EF4-FFF2-40B4-BE49-F238E27FC236}">
                  <a16:creationId xmlns:a16="http://schemas.microsoft.com/office/drawing/2014/main" id="{3CF28831-434C-DDAF-AEE6-5DA605F96F4D}"/>
                </a:ext>
              </a:extLst>
            </p:cNvPr>
            <p:cNvPicPr>
              <a:picLocks noChangeAspect="1"/>
            </p:cNvPicPr>
            <p:nvPr/>
          </p:nvPicPr>
          <p:blipFill>
            <a:blip r:embed="rId4"/>
            <a:stretch>
              <a:fillRect/>
            </a:stretch>
          </p:blipFill>
          <p:spPr>
            <a:xfrm>
              <a:off x="8366774" y="1833918"/>
              <a:ext cx="214153" cy="457200"/>
            </a:xfrm>
            <a:prstGeom prst="rect">
              <a:avLst/>
            </a:prstGeom>
          </p:spPr>
        </p:pic>
        <p:pic>
          <p:nvPicPr>
            <p:cNvPr id="1725" name="Picture 1724">
              <a:extLst>
                <a:ext uri="{FF2B5EF4-FFF2-40B4-BE49-F238E27FC236}">
                  <a16:creationId xmlns:a16="http://schemas.microsoft.com/office/drawing/2014/main" id="{43C2C3AC-7BE5-5A4B-6D18-FD1A9A443827}"/>
                </a:ext>
              </a:extLst>
            </p:cNvPr>
            <p:cNvPicPr>
              <a:picLocks noChangeAspect="1"/>
            </p:cNvPicPr>
            <p:nvPr/>
          </p:nvPicPr>
          <p:blipFill>
            <a:blip r:embed="rId4"/>
            <a:stretch>
              <a:fillRect/>
            </a:stretch>
          </p:blipFill>
          <p:spPr>
            <a:xfrm>
              <a:off x="8580927" y="1833918"/>
              <a:ext cx="214153" cy="457200"/>
            </a:xfrm>
            <a:prstGeom prst="rect">
              <a:avLst/>
            </a:prstGeom>
          </p:spPr>
        </p:pic>
        <p:pic>
          <p:nvPicPr>
            <p:cNvPr id="1726" name="Picture 1725">
              <a:extLst>
                <a:ext uri="{FF2B5EF4-FFF2-40B4-BE49-F238E27FC236}">
                  <a16:creationId xmlns:a16="http://schemas.microsoft.com/office/drawing/2014/main" id="{117B2F7C-7027-AD06-23B8-6FCDCD667256}"/>
                </a:ext>
              </a:extLst>
            </p:cNvPr>
            <p:cNvPicPr>
              <a:picLocks noChangeAspect="1"/>
            </p:cNvPicPr>
            <p:nvPr/>
          </p:nvPicPr>
          <p:blipFill>
            <a:blip r:embed="rId4"/>
            <a:stretch>
              <a:fillRect/>
            </a:stretch>
          </p:blipFill>
          <p:spPr>
            <a:xfrm>
              <a:off x="8795080" y="1833918"/>
              <a:ext cx="214153" cy="457200"/>
            </a:xfrm>
            <a:prstGeom prst="rect">
              <a:avLst/>
            </a:prstGeom>
          </p:spPr>
        </p:pic>
        <p:pic>
          <p:nvPicPr>
            <p:cNvPr id="1727" name="Picture 1726">
              <a:extLst>
                <a:ext uri="{FF2B5EF4-FFF2-40B4-BE49-F238E27FC236}">
                  <a16:creationId xmlns:a16="http://schemas.microsoft.com/office/drawing/2014/main" id="{FFD91333-21E8-0C54-0ACC-F33B494BE429}"/>
                </a:ext>
              </a:extLst>
            </p:cNvPr>
            <p:cNvPicPr>
              <a:picLocks noChangeAspect="1"/>
            </p:cNvPicPr>
            <p:nvPr/>
          </p:nvPicPr>
          <p:blipFill>
            <a:blip r:embed="rId4"/>
            <a:stretch>
              <a:fillRect/>
            </a:stretch>
          </p:blipFill>
          <p:spPr>
            <a:xfrm>
              <a:off x="9009233" y="1833918"/>
              <a:ext cx="214153" cy="457200"/>
            </a:xfrm>
            <a:prstGeom prst="rect">
              <a:avLst/>
            </a:prstGeom>
          </p:spPr>
        </p:pic>
        <p:pic>
          <p:nvPicPr>
            <p:cNvPr id="1728" name="Picture 1727">
              <a:extLst>
                <a:ext uri="{FF2B5EF4-FFF2-40B4-BE49-F238E27FC236}">
                  <a16:creationId xmlns:a16="http://schemas.microsoft.com/office/drawing/2014/main" id="{AD2FC628-57D3-7ECF-FD26-E056E00295CE}"/>
                </a:ext>
              </a:extLst>
            </p:cNvPr>
            <p:cNvPicPr>
              <a:picLocks noChangeAspect="1"/>
            </p:cNvPicPr>
            <p:nvPr/>
          </p:nvPicPr>
          <p:blipFill>
            <a:blip r:embed="rId4"/>
            <a:stretch>
              <a:fillRect/>
            </a:stretch>
          </p:blipFill>
          <p:spPr>
            <a:xfrm>
              <a:off x="9222444" y="1833918"/>
              <a:ext cx="214153" cy="457200"/>
            </a:xfrm>
            <a:prstGeom prst="rect">
              <a:avLst/>
            </a:prstGeom>
          </p:spPr>
        </p:pic>
        <p:pic>
          <p:nvPicPr>
            <p:cNvPr id="1729" name="Picture 1728">
              <a:extLst>
                <a:ext uri="{FF2B5EF4-FFF2-40B4-BE49-F238E27FC236}">
                  <a16:creationId xmlns:a16="http://schemas.microsoft.com/office/drawing/2014/main" id="{A43F3061-194C-A4F8-42A5-A630CF4545ED}"/>
                </a:ext>
              </a:extLst>
            </p:cNvPr>
            <p:cNvPicPr>
              <a:picLocks noChangeAspect="1"/>
            </p:cNvPicPr>
            <p:nvPr/>
          </p:nvPicPr>
          <p:blipFill>
            <a:blip r:embed="rId4"/>
            <a:stretch>
              <a:fillRect/>
            </a:stretch>
          </p:blipFill>
          <p:spPr>
            <a:xfrm>
              <a:off x="9436597" y="1833918"/>
              <a:ext cx="214153" cy="457200"/>
            </a:xfrm>
            <a:prstGeom prst="rect">
              <a:avLst/>
            </a:prstGeom>
          </p:spPr>
        </p:pic>
        <p:pic>
          <p:nvPicPr>
            <p:cNvPr id="1730" name="Picture 1729">
              <a:extLst>
                <a:ext uri="{FF2B5EF4-FFF2-40B4-BE49-F238E27FC236}">
                  <a16:creationId xmlns:a16="http://schemas.microsoft.com/office/drawing/2014/main" id="{804E1D31-2C93-CFFD-8AB2-B71C73A82BD1}"/>
                </a:ext>
              </a:extLst>
            </p:cNvPr>
            <p:cNvPicPr>
              <a:picLocks noChangeAspect="1"/>
            </p:cNvPicPr>
            <p:nvPr/>
          </p:nvPicPr>
          <p:blipFill>
            <a:blip r:embed="rId4"/>
            <a:stretch>
              <a:fillRect/>
            </a:stretch>
          </p:blipFill>
          <p:spPr>
            <a:xfrm>
              <a:off x="9650750" y="1833918"/>
              <a:ext cx="214153" cy="457200"/>
            </a:xfrm>
            <a:prstGeom prst="rect">
              <a:avLst/>
            </a:prstGeom>
          </p:spPr>
        </p:pic>
        <p:pic>
          <p:nvPicPr>
            <p:cNvPr id="1731" name="Picture 1730">
              <a:extLst>
                <a:ext uri="{FF2B5EF4-FFF2-40B4-BE49-F238E27FC236}">
                  <a16:creationId xmlns:a16="http://schemas.microsoft.com/office/drawing/2014/main" id="{B8CCC505-8EF8-F3BE-A898-FF71FF4C36D1}"/>
                </a:ext>
              </a:extLst>
            </p:cNvPr>
            <p:cNvPicPr>
              <a:picLocks noChangeAspect="1"/>
            </p:cNvPicPr>
            <p:nvPr/>
          </p:nvPicPr>
          <p:blipFill>
            <a:blip r:embed="rId4"/>
            <a:stretch>
              <a:fillRect/>
            </a:stretch>
          </p:blipFill>
          <p:spPr>
            <a:xfrm>
              <a:off x="9864903" y="1833918"/>
              <a:ext cx="214153" cy="457200"/>
            </a:xfrm>
            <a:prstGeom prst="rect">
              <a:avLst/>
            </a:prstGeom>
          </p:spPr>
        </p:pic>
        <p:pic>
          <p:nvPicPr>
            <p:cNvPr id="1732" name="Picture 1731">
              <a:extLst>
                <a:ext uri="{FF2B5EF4-FFF2-40B4-BE49-F238E27FC236}">
                  <a16:creationId xmlns:a16="http://schemas.microsoft.com/office/drawing/2014/main" id="{8BA243C4-410A-E5A1-8EB4-1709AF67174A}"/>
                </a:ext>
              </a:extLst>
            </p:cNvPr>
            <p:cNvPicPr>
              <a:picLocks noChangeAspect="1"/>
            </p:cNvPicPr>
            <p:nvPr/>
          </p:nvPicPr>
          <p:blipFill>
            <a:blip r:embed="rId4"/>
            <a:stretch>
              <a:fillRect/>
            </a:stretch>
          </p:blipFill>
          <p:spPr>
            <a:xfrm>
              <a:off x="10076711" y="1833918"/>
              <a:ext cx="214153" cy="457200"/>
            </a:xfrm>
            <a:prstGeom prst="rect">
              <a:avLst/>
            </a:prstGeom>
          </p:spPr>
        </p:pic>
        <p:pic>
          <p:nvPicPr>
            <p:cNvPr id="1733" name="Picture 1732">
              <a:extLst>
                <a:ext uri="{FF2B5EF4-FFF2-40B4-BE49-F238E27FC236}">
                  <a16:creationId xmlns:a16="http://schemas.microsoft.com/office/drawing/2014/main" id="{07C63656-C622-EF07-02AA-7C5692078010}"/>
                </a:ext>
              </a:extLst>
            </p:cNvPr>
            <p:cNvPicPr>
              <a:picLocks noChangeAspect="1"/>
            </p:cNvPicPr>
            <p:nvPr/>
          </p:nvPicPr>
          <p:blipFill>
            <a:blip r:embed="rId4"/>
            <a:stretch>
              <a:fillRect/>
            </a:stretch>
          </p:blipFill>
          <p:spPr>
            <a:xfrm>
              <a:off x="10290864" y="1833918"/>
              <a:ext cx="214153" cy="457200"/>
            </a:xfrm>
            <a:prstGeom prst="rect">
              <a:avLst/>
            </a:prstGeom>
          </p:spPr>
        </p:pic>
        <p:pic>
          <p:nvPicPr>
            <p:cNvPr id="1734" name="Picture 1733">
              <a:extLst>
                <a:ext uri="{FF2B5EF4-FFF2-40B4-BE49-F238E27FC236}">
                  <a16:creationId xmlns:a16="http://schemas.microsoft.com/office/drawing/2014/main" id="{5F466532-B1A4-2C31-3EDF-BC5A7AF7E48D}"/>
                </a:ext>
              </a:extLst>
            </p:cNvPr>
            <p:cNvPicPr>
              <a:picLocks noChangeAspect="1"/>
            </p:cNvPicPr>
            <p:nvPr/>
          </p:nvPicPr>
          <p:blipFill>
            <a:blip r:embed="rId4"/>
            <a:stretch>
              <a:fillRect/>
            </a:stretch>
          </p:blipFill>
          <p:spPr>
            <a:xfrm>
              <a:off x="10505017" y="1833918"/>
              <a:ext cx="214153" cy="457200"/>
            </a:xfrm>
            <a:prstGeom prst="rect">
              <a:avLst/>
            </a:prstGeom>
          </p:spPr>
        </p:pic>
        <p:pic>
          <p:nvPicPr>
            <p:cNvPr id="1735" name="Picture 1734">
              <a:extLst>
                <a:ext uri="{FF2B5EF4-FFF2-40B4-BE49-F238E27FC236}">
                  <a16:creationId xmlns:a16="http://schemas.microsoft.com/office/drawing/2014/main" id="{2D33A788-2DE2-82E1-4C96-A5C2EB847DB0}"/>
                </a:ext>
              </a:extLst>
            </p:cNvPr>
            <p:cNvPicPr>
              <a:picLocks noChangeAspect="1"/>
            </p:cNvPicPr>
            <p:nvPr/>
          </p:nvPicPr>
          <p:blipFill>
            <a:blip r:embed="rId4"/>
            <a:stretch>
              <a:fillRect/>
            </a:stretch>
          </p:blipFill>
          <p:spPr>
            <a:xfrm>
              <a:off x="10719170" y="1833918"/>
              <a:ext cx="214153" cy="457200"/>
            </a:xfrm>
            <a:prstGeom prst="rect">
              <a:avLst/>
            </a:prstGeom>
          </p:spPr>
        </p:pic>
        <p:pic>
          <p:nvPicPr>
            <p:cNvPr id="1736" name="Picture 1735">
              <a:extLst>
                <a:ext uri="{FF2B5EF4-FFF2-40B4-BE49-F238E27FC236}">
                  <a16:creationId xmlns:a16="http://schemas.microsoft.com/office/drawing/2014/main" id="{F369FB52-89C8-B88E-18AB-5F5BAAC577A5}"/>
                </a:ext>
              </a:extLst>
            </p:cNvPr>
            <p:cNvPicPr>
              <a:picLocks noChangeAspect="1"/>
            </p:cNvPicPr>
            <p:nvPr/>
          </p:nvPicPr>
          <p:blipFill>
            <a:blip r:embed="rId4"/>
            <a:stretch>
              <a:fillRect/>
            </a:stretch>
          </p:blipFill>
          <p:spPr>
            <a:xfrm>
              <a:off x="4090518" y="1833918"/>
              <a:ext cx="214153" cy="457200"/>
            </a:xfrm>
            <a:prstGeom prst="rect">
              <a:avLst/>
            </a:prstGeom>
          </p:spPr>
        </p:pic>
        <p:pic>
          <p:nvPicPr>
            <p:cNvPr id="1737" name="Picture 1736">
              <a:extLst>
                <a:ext uri="{FF2B5EF4-FFF2-40B4-BE49-F238E27FC236}">
                  <a16:creationId xmlns:a16="http://schemas.microsoft.com/office/drawing/2014/main" id="{A144BFF0-9760-2CCA-A08D-1DEFA4979BC8}"/>
                </a:ext>
              </a:extLst>
            </p:cNvPr>
            <p:cNvPicPr>
              <a:picLocks noChangeAspect="1"/>
            </p:cNvPicPr>
            <p:nvPr/>
          </p:nvPicPr>
          <p:blipFill>
            <a:blip r:embed="rId4"/>
            <a:stretch>
              <a:fillRect/>
            </a:stretch>
          </p:blipFill>
          <p:spPr>
            <a:xfrm>
              <a:off x="4304671" y="1833918"/>
              <a:ext cx="214153" cy="457200"/>
            </a:xfrm>
            <a:prstGeom prst="rect">
              <a:avLst/>
            </a:prstGeom>
          </p:spPr>
        </p:pic>
        <p:pic>
          <p:nvPicPr>
            <p:cNvPr id="1738" name="Picture 1737">
              <a:extLst>
                <a:ext uri="{FF2B5EF4-FFF2-40B4-BE49-F238E27FC236}">
                  <a16:creationId xmlns:a16="http://schemas.microsoft.com/office/drawing/2014/main" id="{CF58FCCB-6E1D-20B3-02FC-AC671BB93C1E}"/>
                </a:ext>
              </a:extLst>
            </p:cNvPr>
            <p:cNvPicPr>
              <a:picLocks noChangeAspect="1"/>
            </p:cNvPicPr>
            <p:nvPr/>
          </p:nvPicPr>
          <p:blipFill>
            <a:blip r:embed="rId4"/>
            <a:stretch>
              <a:fillRect/>
            </a:stretch>
          </p:blipFill>
          <p:spPr>
            <a:xfrm>
              <a:off x="4518824" y="1833918"/>
              <a:ext cx="214153" cy="457200"/>
            </a:xfrm>
            <a:prstGeom prst="rect">
              <a:avLst/>
            </a:prstGeom>
          </p:spPr>
        </p:pic>
        <p:pic>
          <p:nvPicPr>
            <p:cNvPr id="1739" name="Picture 1738">
              <a:extLst>
                <a:ext uri="{FF2B5EF4-FFF2-40B4-BE49-F238E27FC236}">
                  <a16:creationId xmlns:a16="http://schemas.microsoft.com/office/drawing/2014/main" id="{E89B6399-9EDE-C2A4-DA8A-86BE84053F4E}"/>
                </a:ext>
              </a:extLst>
            </p:cNvPr>
            <p:cNvPicPr>
              <a:picLocks noChangeAspect="1"/>
            </p:cNvPicPr>
            <p:nvPr/>
          </p:nvPicPr>
          <p:blipFill>
            <a:blip r:embed="rId4"/>
            <a:stretch>
              <a:fillRect/>
            </a:stretch>
          </p:blipFill>
          <p:spPr>
            <a:xfrm>
              <a:off x="4732977" y="1833918"/>
              <a:ext cx="214153" cy="457200"/>
            </a:xfrm>
            <a:prstGeom prst="rect">
              <a:avLst/>
            </a:prstGeom>
          </p:spPr>
        </p:pic>
        <p:pic>
          <p:nvPicPr>
            <p:cNvPr id="1740" name="Picture 1739">
              <a:extLst>
                <a:ext uri="{FF2B5EF4-FFF2-40B4-BE49-F238E27FC236}">
                  <a16:creationId xmlns:a16="http://schemas.microsoft.com/office/drawing/2014/main" id="{2BA9E0DF-B250-8795-8DCE-B390BDF00860}"/>
                </a:ext>
              </a:extLst>
            </p:cNvPr>
            <p:cNvPicPr>
              <a:picLocks noChangeAspect="1"/>
            </p:cNvPicPr>
            <p:nvPr/>
          </p:nvPicPr>
          <p:blipFill>
            <a:blip r:embed="rId4"/>
            <a:stretch>
              <a:fillRect/>
            </a:stretch>
          </p:blipFill>
          <p:spPr>
            <a:xfrm>
              <a:off x="4944785" y="1833918"/>
              <a:ext cx="214153" cy="457200"/>
            </a:xfrm>
            <a:prstGeom prst="rect">
              <a:avLst/>
            </a:prstGeom>
          </p:spPr>
        </p:pic>
        <p:pic>
          <p:nvPicPr>
            <p:cNvPr id="1741" name="Picture 1740">
              <a:extLst>
                <a:ext uri="{FF2B5EF4-FFF2-40B4-BE49-F238E27FC236}">
                  <a16:creationId xmlns:a16="http://schemas.microsoft.com/office/drawing/2014/main" id="{9D7B056C-D9E5-9C1A-4693-F367BD559289}"/>
                </a:ext>
              </a:extLst>
            </p:cNvPr>
            <p:cNvPicPr>
              <a:picLocks noChangeAspect="1"/>
            </p:cNvPicPr>
            <p:nvPr/>
          </p:nvPicPr>
          <p:blipFill>
            <a:blip r:embed="rId4"/>
            <a:stretch>
              <a:fillRect/>
            </a:stretch>
          </p:blipFill>
          <p:spPr>
            <a:xfrm>
              <a:off x="5158938" y="1833918"/>
              <a:ext cx="214153" cy="457200"/>
            </a:xfrm>
            <a:prstGeom prst="rect">
              <a:avLst/>
            </a:prstGeom>
          </p:spPr>
        </p:pic>
        <p:pic>
          <p:nvPicPr>
            <p:cNvPr id="1742" name="Picture 1741">
              <a:extLst>
                <a:ext uri="{FF2B5EF4-FFF2-40B4-BE49-F238E27FC236}">
                  <a16:creationId xmlns:a16="http://schemas.microsoft.com/office/drawing/2014/main" id="{46FF1CBB-833C-4C09-7738-45BAEBF05081}"/>
                </a:ext>
              </a:extLst>
            </p:cNvPr>
            <p:cNvPicPr>
              <a:picLocks noChangeAspect="1"/>
            </p:cNvPicPr>
            <p:nvPr/>
          </p:nvPicPr>
          <p:blipFill>
            <a:blip r:embed="rId4"/>
            <a:stretch>
              <a:fillRect/>
            </a:stretch>
          </p:blipFill>
          <p:spPr>
            <a:xfrm>
              <a:off x="5373091" y="1833918"/>
              <a:ext cx="214153" cy="457200"/>
            </a:xfrm>
            <a:prstGeom prst="rect">
              <a:avLst/>
            </a:prstGeom>
          </p:spPr>
        </p:pic>
        <p:pic>
          <p:nvPicPr>
            <p:cNvPr id="1743" name="Picture 1742">
              <a:extLst>
                <a:ext uri="{FF2B5EF4-FFF2-40B4-BE49-F238E27FC236}">
                  <a16:creationId xmlns:a16="http://schemas.microsoft.com/office/drawing/2014/main" id="{AE4E10A5-8888-93CB-181E-8499E609EFFF}"/>
                </a:ext>
              </a:extLst>
            </p:cNvPr>
            <p:cNvPicPr>
              <a:picLocks noChangeAspect="1"/>
            </p:cNvPicPr>
            <p:nvPr/>
          </p:nvPicPr>
          <p:blipFill>
            <a:blip r:embed="rId4"/>
            <a:stretch>
              <a:fillRect/>
            </a:stretch>
          </p:blipFill>
          <p:spPr>
            <a:xfrm>
              <a:off x="5587244" y="1833918"/>
              <a:ext cx="214153" cy="457200"/>
            </a:xfrm>
            <a:prstGeom prst="rect">
              <a:avLst/>
            </a:prstGeom>
          </p:spPr>
        </p:pic>
        <p:pic>
          <p:nvPicPr>
            <p:cNvPr id="1744" name="Picture 1743">
              <a:extLst>
                <a:ext uri="{FF2B5EF4-FFF2-40B4-BE49-F238E27FC236}">
                  <a16:creationId xmlns:a16="http://schemas.microsoft.com/office/drawing/2014/main" id="{87CA2D0A-B987-52EB-AC6E-93E531A7780B}"/>
                </a:ext>
              </a:extLst>
            </p:cNvPr>
            <p:cNvPicPr>
              <a:picLocks noChangeAspect="1"/>
            </p:cNvPicPr>
            <p:nvPr/>
          </p:nvPicPr>
          <p:blipFill>
            <a:blip r:embed="rId4"/>
            <a:stretch>
              <a:fillRect/>
            </a:stretch>
          </p:blipFill>
          <p:spPr>
            <a:xfrm>
              <a:off x="10933323" y="1833918"/>
              <a:ext cx="214153" cy="457200"/>
            </a:xfrm>
            <a:prstGeom prst="rect">
              <a:avLst/>
            </a:prstGeom>
          </p:spPr>
        </p:pic>
        <p:pic>
          <p:nvPicPr>
            <p:cNvPr id="1745" name="Picture 1744">
              <a:extLst>
                <a:ext uri="{FF2B5EF4-FFF2-40B4-BE49-F238E27FC236}">
                  <a16:creationId xmlns:a16="http://schemas.microsoft.com/office/drawing/2014/main" id="{6D07FFBF-F6F0-A621-AE0C-70D8DE0D8797}"/>
                </a:ext>
              </a:extLst>
            </p:cNvPr>
            <p:cNvPicPr>
              <a:picLocks noChangeAspect="1"/>
            </p:cNvPicPr>
            <p:nvPr/>
          </p:nvPicPr>
          <p:blipFill>
            <a:blip r:embed="rId4"/>
            <a:stretch>
              <a:fillRect/>
            </a:stretch>
          </p:blipFill>
          <p:spPr>
            <a:xfrm>
              <a:off x="11147476" y="1833918"/>
              <a:ext cx="214153" cy="457200"/>
            </a:xfrm>
            <a:prstGeom prst="rect">
              <a:avLst/>
            </a:prstGeom>
          </p:spPr>
        </p:pic>
        <p:pic>
          <p:nvPicPr>
            <p:cNvPr id="1746" name="Picture 1745">
              <a:extLst>
                <a:ext uri="{FF2B5EF4-FFF2-40B4-BE49-F238E27FC236}">
                  <a16:creationId xmlns:a16="http://schemas.microsoft.com/office/drawing/2014/main" id="{4222184D-4C85-FE95-3A11-C0EE3AF71DF2}"/>
                </a:ext>
              </a:extLst>
            </p:cNvPr>
            <p:cNvPicPr>
              <a:picLocks noChangeAspect="1"/>
            </p:cNvPicPr>
            <p:nvPr/>
          </p:nvPicPr>
          <p:blipFill>
            <a:blip r:embed="rId4"/>
            <a:stretch>
              <a:fillRect/>
            </a:stretch>
          </p:blipFill>
          <p:spPr>
            <a:xfrm>
              <a:off x="11361629" y="1833918"/>
              <a:ext cx="214153" cy="457200"/>
            </a:xfrm>
            <a:prstGeom prst="rect">
              <a:avLst/>
            </a:prstGeom>
          </p:spPr>
        </p:pic>
        <p:pic>
          <p:nvPicPr>
            <p:cNvPr id="1747" name="Picture 1746">
              <a:extLst>
                <a:ext uri="{FF2B5EF4-FFF2-40B4-BE49-F238E27FC236}">
                  <a16:creationId xmlns:a16="http://schemas.microsoft.com/office/drawing/2014/main" id="{85F2E048-DC53-6CE3-55C2-78C01BA83BD7}"/>
                </a:ext>
              </a:extLst>
            </p:cNvPr>
            <p:cNvPicPr>
              <a:picLocks noChangeAspect="1"/>
            </p:cNvPicPr>
            <p:nvPr/>
          </p:nvPicPr>
          <p:blipFill>
            <a:blip r:embed="rId4"/>
            <a:stretch>
              <a:fillRect/>
            </a:stretch>
          </p:blipFill>
          <p:spPr>
            <a:xfrm>
              <a:off x="11575782" y="1833918"/>
              <a:ext cx="214153" cy="457200"/>
            </a:xfrm>
            <a:prstGeom prst="rect">
              <a:avLst/>
            </a:prstGeom>
          </p:spPr>
        </p:pic>
        <p:pic>
          <p:nvPicPr>
            <p:cNvPr id="1748" name="Picture 1747">
              <a:extLst>
                <a:ext uri="{FF2B5EF4-FFF2-40B4-BE49-F238E27FC236}">
                  <a16:creationId xmlns:a16="http://schemas.microsoft.com/office/drawing/2014/main" id="{199C2540-5FF4-4129-67FF-6F328BA47FDE}"/>
                </a:ext>
              </a:extLst>
            </p:cNvPr>
            <p:cNvPicPr>
              <a:picLocks noChangeAspect="1"/>
            </p:cNvPicPr>
            <p:nvPr/>
          </p:nvPicPr>
          <p:blipFill>
            <a:blip r:embed="rId4"/>
            <a:stretch>
              <a:fillRect/>
            </a:stretch>
          </p:blipFill>
          <p:spPr>
            <a:xfrm>
              <a:off x="11787590" y="1833918"/>
              <a:ext cx="214153" cy="457200"/>
            </a:xfrm>
            <a:prstGeom prst="rect">
              <a:avLst/>
            </a:prstGeom>
          </p:spPr>
        </p:pic>
        <p:pic>
          <p:nvPicPr>
            <p:cNvPr id="1749" name="Picture 1748">
              <a:extLst>
                <a:ext uri="{FF2B5EF4-FFF2-40B4-BE49-F238E27FC236}">
                  <a16:creationId xmlns:a16="http://schemas.microsoft.com/office/drawing/2014/main" id="{3C2C6540-64C7-4105-3071-8EECACD3CBB0}"/>
                </a:ext>
              </a:extLst>
            </p:cNvPr>
            <p:cNvPicPr>
              <a:picLocks noChangeAspect="1"/>
            </p:cNvPicPr>
            <p:nvPr/>
          </p:nvPicPr>
          <p:blipFill>
            <a:blip r:embed="rId4"/>
            <a:stretch>
              <a:fillRect/>
            </a:stretch>
          </p:blipFill>
          <p:spPr>
            <a:xfrm>
              <a:off x="12001743" y="1833918"/>
              <a:ext cx="214153" cy="457200"/>
            </a:xfrm>
            <a:prstGeom prst="rect">
              <a:avLst/>
            </a:prstGeom>
          </p:spPr>
        </p:pic>
        <p:pic>
          <p:nvPicPr>
            <p:cNvPr id="1750" name="Picture 1749">
              <a:extLst>
                <a:ext uri="{FF2B5EF4-FFF2-40B4-BE49-F238E27FC236}">
                  <a16:creationId xmlns:a16="http://schemas.microsoft.com/office/drawing/2014/main" id="{6FC03298-466C-C5ED-E5F2-ED55CA35E5B0}"/>
                </a:ext>
              </a:extLst>
            </p:cNvPr>
            <p:cNvPicPr>
              <a:picLocks noChangeAspect="1"/>
            </p:cNvPicPr>
            <p:nvPr/>
          </p:nvPicPr>
          <p:blipFill>
            <a:blip r:embed="rId4"/>
            <a:stretch>
              <a:fillRect/>
            </a:stretch>
          </p:blipFill>
          <p:spPr>
            <a:xfrm>
              <a:off x="12215896" y="1833918"/>
              <a:ext cx="214153" cy="457200"/>
            </a:xfrm>
            <a:prstGeom prst="rect">
              <a:avLst/>
            </a:prstGeom>
          </p:spPr>
        </p:pic>
        <p:pic>
          <p:nvPicPr>
            <p:cNvPr id="1751" name="Picture 1750">
              <a:extLst>
                <a:ext uri="{FF2B5EF4-FFF2-40B4-BE49-F238E27FC236}">
                  <a16:creationId xmlns:a16="http://schemas.microsoft.com/office/drawing/2014/main" id="{F3FB1B4F-F350-6C0E-6ABE-0412F18A45D8}"/>
                </a:ext>
              </a:extLst>
            </p:cNvPr>
            <p:cNvPicPr>
              <a:picLocks noChangeAspect="1"/>
            </p:cNvPicPr>
            <p:nvPr/>
          </p:nvPicPr>
          <p:blipFill>
            <a:blip r:embed="rId4"/>
            <a:stretch>
              <a:fillRect/>
            </a:stretch>
          </p:blipFill>
          <p:spPr>
            <a:xfrm>
              <a:off x="12430049" y="1833918"/>
              <a:ext cx="214153" cy="457200"/>
            </a:xfrm>
            <a:prstGeom prst="rect">
              <a:avLst/>
            </a:prstGeom>
          </p:spPr>
        </p:pic>
      </p:grpSp>
      <p:sp>
        <p:nvSpPr>
          <p:cNvPr id="3" name="Slide Number Placeholder 2">
            <a:extLst>
              <a:ext uri="{FF2B5EF4-FFF2-40B4-BE49-F238E27FC236}">
                <a16:creationId xmlns:a16="http://schemas.microsoft.com/office/drawing/2014/main" id="{6F733EEB-CB9D-608A-B17D-8938951FE85A}"/>
              </a:ext>
            </a:extLst>
          </p:cNvPr>
          <p:cNvSpPr>
            <a:spLocks noGrp="1"/>
          </p:cNvSpPr>
          <p:nvPr>
            <p:ph type="sldNum" sz="quarter" idx="12"/>
          </p:nvPr>
        </p:nvSpPr>
        <p:spPr/>
        <p:txBody>
          <a:bodyPr/>
          <a:lstStyle/>
          <a:p>
            <a:fld id="{6FB6B91F-BB11-E946-B7F6-1372EDB8DEC1}" type="slidenum">
              <a:rPr lang="en-US" smtClean="0"/>
              <a:t>4</a:t>
            </a:fld>
            <a:endParaRPr lang="en-US"/>
          </a:p>
        </p:txBody>
      </p:sp>
      <p:pic>
        <p:nvPicPr>
          <p:cNvPr id="1753" name="Picture 1752">
            <a:extLst>
              <a:ext uri="{FF2B5EF4-FFF2-40B4-BE49-F238E27FC236}">
                <a16:creationId xmlns:a16="http://schemas.microsoft.com/office/drawing/2014/main" id="{7D709CB9-4AE7-22ED-8489-4C9467F17225}"/>
              </a:ext>
            </a:extLst>
          </p:cNvPr>
          <p:cNvPicPr>
            <a:picLocks noChangeAspect="1"/>
          </p:cNvPicPr>
          <p:nvPr/>
        </p:nvPicPr>
        <p:blipFill>
          <a:blip r:embed="rId5"/>
          <a:stretch>
            <a:fillRect/>
          </a:stretch>
        </p:blipFill>
        <p:spPr>
          <a:xfrm>
            <a:off x="2724823" y="102830"/>
            <a:ext cx="8577815" cy="2712955"/>
          </a:xfrm>
          <a:prstGeom prst="rect">
            <a:avLst/>
          </a:prstGeom>
        </p:spPr>
      </p:pic>
      <p:grpSp>
        <p:nvGrpSpPr>
          <p:cNvPr id="1760" name="Group 1759">
            <a:extLst>
              <a:ext uri="{FF2B5EF4-FFF2-40B4-BE49-F238E27FC236}">
                <a16:creationId xmlns:a16="http://schemas.microsoft.com/office/drawing/2014/main" id="{89403ECC-3017-8849-566C-84C713ED658E}"/>
              </a:ext>
            </a:extLst>
          </p:cNvPr>
          <p:cNvGrpSpPr/>
          <p:nvPr/>
        </p:nvGrpSpPr>
        <p:grpSpPr>
          <a:xfrm>
            <a:off x="5331417" y="1233714"/>
            <a:ext cx="3943212" cy="4680857"/>
            <a:chOff x="5544457" y="1233714"/>
            <a:chExt cx="3693886" cy="4680857"/>
          </a:xfrm>
        </p:grpSpPr>
        <p:sp>
          <p:nvSpPr>
            <p:cNvPr id="1759" name="Rectangle 1758">
              <a:extLst>
                <a:ext uri="{FF2B5EF4-FFF2-40B4-BE49-F238E27FC236}">
                  <a16:creationId xmlns:a16="http://schemas.microsoft.com/office/drawing/2014/main" id="{B9CEB46E-5726-4111-B7B5-70BD5FCDD02A}"/>
                </a:ext>
              </a:extLst>
            </p:cNvPr>
            <p:cNvSpPr/>
            <p:nvPr/>
          </p:nvSpPr>
          <p:spPr>
            <a:xfrm>
              <a:off x="5544457" y="1233714"/>
              <a:ext cx="3693886" cy="468085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8" name="TextBox 1757">
              <a:extLst>
                <a:ext uri="{FF2B5EF4-FFF2-40B4-BE49-F238E27FC236}">
                  <a16:creationId xmlns:a16="http://schemas.microsoft.com/office/drawing/2014/main" id="{E1F557CE-E617-E464-AA39-7B59BB610D8C}"/>
                </a:ext>
              </a:extLst>
            </p:cNvPr>
            <p:cNvSpPr txBox="1"/>
            <p:nvPr/>
          </p:nvSpPr>
          <p:spPr>
            <a:xfrm>
              <a:off x="5640440" y="2002650"/>
              <a:ext cx="3522261" cy="3400931"/>
            </a:xfrm>
            <a:prstGeom prst="rect">
              <a:avLst/>
            </a:prstGeom>
            <a:solidFill>
              <a:schemeClr val="tx1">
                <a:lumMod val="10000"/>
                <a:lumOff val="90000"/>
              </a:schemeClr>
            </a:solidFill>
            <a:effectLst>
              <a:softEdge rad="31750"/>
            </a:effectLst>
          </p:spPr>
          <p:txBody>
            <a:bodyPr wrap="square" rtlCol="0">
              <a:spAutoFit/>
            </a:bodyPr>
            <a:lstStyle/>
            <a:p>
              <a:pPr algn="ctr"/>
              <a:r>
                <a:rPr lang="en-US" sz="3000" b="1">
                  <a:solidFill>
                    <a:schemeClr val="accent1"/>
                  </a:solidFill>
                </a:rPr>
                <a:t>1 gallon of</a:t>
              </a:r>
            </a:p>
            <a:p>
              <a:pPr algn="ctr"/>
              <a:r>
                <a:rPr lang="en-US" sz="3000" b="1">
                  <a:solidFill>
                    <a:schemeClr val="accent1"/>
                  </a:solidFill>
                </a:rPr>
                <a:t>liquid hydrogen </a:t>
              </a:r>
            </a:p>
            <a:p>
              <a:pPr algn="ctr"/>
              <a:r>
                <a:rPr lang="en-US" sz="3000" b="1">
                  <a:solidFill>
                    <a:schemeClr val="accent1"/>
                  </a:solidFill>
                </a:rPr>
                <a:t>can expand to </a:t>
              </a:r>
            </a:p>
            <a:p>
              <a:pPr algn="ctr"/>
              <a:r>
                <a:rPr lang="en-US" sz="3500" b="1">
                  <a:solidFill>
                    <a:schemeClr val="accent1"/>
                  </a:solidFill>
                  <a:highlight>
                    <a:srgbClr val="FFFF00"/>
                  </a:highlight>
                </a:rPr>
                <a:t>~800 gallons </a:t>
              </a:r>
            </a:p>
            <a:p>
              <a:pPr algn="ctr"/>
              <a:r>
                <a:rPr lang="en-US" sz="3000" b="1">
                  <a:solidFill>
                    <a:schemeClr val="accent1"/>
                  </a:solidFill>
                </a:rPr>
                <a:t>of 100% gaseous hydrogen </a:t>
              </a:r>
            </a:p>
            <a:p>
              <a:pPr algn="ctr"/>
              <a:r>
                <a:rPr lang="en-US" sz="3000" b="1">
                  <a:solidFill>
                    <a:schemeClr val="accent1"/>
                  </a:solidFill>
                </a:rPr>
                <a:t>at 1 atm</a:t>
              </a:r>
            </a:p>
          </p:txBody>
        </p:sp>
      </p:grpSp>
    </p:spTree>
    <p:extLst>
      <p:ext uri="{BB962C8B-B14F-4D97-AF65-F5344CB8AC3E}">
        <p14:creationId xmlns:p14="http://schemas.microsoft.com/office/powerpoint/2010/main" val="3472813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57"/>
                                        </p:tgtEl>
                                        <p:attrNameLst>
                                          <p:attrName>style.visibility</p:attrName>
                                        </p:attrNameLst>
                                      </p:cBhvr>
                                      <p:to>
                                        <p:strVal val="visible"/>
                                      </p:to>
                                    </p:set>
                                    <p:animEffect transition="in" filter="fade">
                                      <p:cBhvr>
                                        <p:cTn id="7" dur="500"/>
                                        <p:tgtEl>
                                          <p:spTgt spid="175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756"/>
                                        </p:tgtEl>
                                        <p:attrNameLst>
                                          <p:attrName>style.visibility</p:attrName>
                                        </p:attrNameLst>
                                      </p:cBhvr>
                                      <p:to>
                                        <p:strVal val="visible"/>
                                      </p:to>
                                    </p:set>
                                    <p:animEffect transition="in" filter="fade">
                                      <p:cBhvr>
                                        <p:cTn id="11" dur="500"/>
                                        <p:tgtEl>
                                          <p:spTgt spid="1756"/>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046"/>
                                        </p:tgtEl>
                                        <p:attrNameLst>
                                          <p:attrName>style.visibility</p:attrName>
                                        </p:attrNameLst>
                                      </p:cBhvr>
                                      <p:to>
                                        <p:strVal val="visible"/>
                                      </p:to>
                                    </p:set>
                                    <p:animEffect transition="in" filter="fade">
                                      <p:cBhvr>
                                        <p:cTn id="16" dur="500"/>
                                        <p:tgtEl>
                                          <p:spTgt spid="1046"/>
                                        </p:tgtEl>
                                      </p:cBhvr>
                                    </p:animEffect>
                                    <p:anim calcmode="lin" valueType="num">
                                      <p:cBhvr>
                                        <p:cTn id="17" dur="500" fill="hold"/>
                                        <p:tgtEl>
                                          <p:spTgt spid="1046"/>
                                        </p:tgtEl>
                                        <p:attrNameLst>
                                          <p:attrName>ppt_x</p:attrName>
                                        </p:attrNameLst>
                                      </p:cBhvr>
                                      <p:tavLst>
                                        <p:tav tm="0">
                                          <p:val>
                                            <p:strVal val="#ppt_x"/>
                                          </p:val>
                                        </p:tav>
                                        <p:tav tm="100000">
                                          <p:val>
                                            <p:strVal val="#ppt_x"/>
                                          </p:val>
                                        </p:tav>
                                      </p:tavLst>
                                    </p:anim>
                                    <p:anim calcmode="lin" valueType="num">
                                      <p:cBhvr>
                                        <p:cTn id="18" dur="500" fill="hold"/>
                                        <p:tgtEl>
                                          <p:spTgt spid="1046"/>
                                        </p:tgtEl>
                                        <p:attrNameLst>
                                          <p:attrName>ppt_y</p:attrName>
                                        </p:attrNameLst>
                                      </p:cBhvr>
                                      <p:tavLst>
                                        <p:tav tm="0">
                                          <p:val>
                                            <p:strVal val="#ppt_y+.1"/>
                                          </p:val>
                                        </p:tav>
                                        <p:tav tm="100000">
                                          <p:val>
                                            <p:strVal val="#ppt_y"/>
                                          </p:val>
                                        </p:tav>
                                      </p:tavLst>
                                    </p:anim>
                                  </p:childTnLst>
                                </p:cTn>
                              </p:par>
                            </p:childTnLst>
                          </p:cTn>
                        </p:par>
                        <p:par>
                          <p:cTn id="19" fill="hold">
                            <p:stCondLst>
                              <p:cond delay="500"/>
                            </p:stCondLst>
                            <p:childTnLst>
                              <p:par>
                                <p:cTn id="20" presetID="42" presetClass="entr" presetSubtype="0" fill="hold" nodeType="afterEffect">
                                  <p:stCondLst>
                                    <p:cond delay="0"/>
                                  </p:stCondLst>
                                  <p:childTnLst>
                                    <p:set>
                                      <p:cBhvr>
                                        <p:cTn id="21" dur="1" fill="hold">
                                          <p:stCondLst>
                                            <p:cond delay="0"/>
                                          </p:stCondLst>
                                        </p:cTn>
                                        <p:tgtEl>
                                          <p:spTgt spid="1055"/>
                                        </p:tgtEl>
                                        <p:attrNameLst>
                                          <p:attrName>style.visibility</p:attrName>
                                        </p:attrNameLst>
                                      </p:cBhvr>
                                      <p:to>
                                        <p:strVal val="visible"/>
                                      </p:to>
                                    </p:set>
                                    <p:animEffect transition="in" filter="fade">
                                      <p:cBhvr>
                                        <p:cTn id="22" dur="500"/>
                                        <p:tgtEl>
                                          <p:spTgt spid="1055"/>
                                        </p:tgtEl>
                                      </p:cBhvr>
                                    </p:animEffect>
                                    <p:anim calcmode="lin" valueType="num">
                                      <p:cBhvr>
                                        <p:cTn id="23" dur="500" fill="hold"/>
                                        <p:tgtEl>
                                          <p:spTgt spid="1055"/>
                                        </p:tgtEl>
                                        <p:attrNameLst>
                                          <p:attrName>ppt_x</p:attrName>
                                        </p:attrNameLst>
                                      </p:cBhvr>
                                      <p:tavLst>
                                        <p:tav tm="0">
                                          <p:val>
                                            <p:strVal val="#ppt_x"/>
                                          </p:val>
                                        </p:tav>
                                        <p:tav tm="100000">
                                          <p:val>
                                            <p:strVal val="#ppt_x"/>
                                          </p:val>
                                        </p:tav>
                                      </p:tavLst>
                                    </p:anim>
                                    <p:anim calcmode="lin" valueType="num">
                                      <p:cBhvr>
                                        <p:cTn id="24" dur="500" fill="hold"/>
                                        <p:tgtEl>
                                          <p:spTgt spid="1055"/>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42" presetClass="entr" presetSubtype="0" fill="hold" nodeType="afterEffect">
                                  <p:stCondLst>
                                    <p:cond delay="0"/>
                                  </p:stCondLst>
                                  <p:childTnLst>
                                    <p:set>
                                      <p:cBhvr>
                                        <p:cTn id="27" dur="1" fill="hold">
                                          <p:stCondLst>
                                            <p:cond delay="0"/>
                                          </p:stCondLst>
                                        </p:cTn>
                                        <p:tgtEl>
                                          <p:spTgt spid="1096"/>
                                        </p:tgtEl>
                                        <p:attrNameLst>
                                          <p:attrName>style.visibility</p:attrName>
                                        </p:attrNameLst>
                                      </p:cBhvr>
                                      <p:to>
                                        <p:strVal val="visible"/>
                                      </p:to>
                                    </p:set>
                                    <p:animEffect transition="in" filter="fade">
                                      <p:cBhvr>
                                        <p:cTn id="28" dur="500"/>
                                        <p:tgtEl>
                                          <p:spTgt spid="1096"/>
                                        </p:tgtEl>
                                      </p:cBhvr>
                                    </p:animEffect>
                                    <p:anim calcmode="lin" valueType="num">
                                      <p:cBhvr>
                                        <p:cTn id="29" dur="500" fill="hold"/>
                                        <p:tgtEl>
                                          <p:spTgt spid="1096"/>
                                        </p:tgtEl>
                                        <p:attrNameLst>
                                          <p:attrName>ppt_x</p:attrName>
                                        </p:attrNameLst>
                                      </p:cBhvr>
                                      <p:tavLst>
                                        <p:tav tm="0">
                                          <p:val>
                                            <p:strVal val="#ppt_x"/>
                                          </p:val>
                                        </p:tav>
                                        <p:tav tm="100000">
                                          <p:val>
                                            <p:strVal val="#ppt_x"/>
                                          </p:val>
                                        </p:tav>
                                      </p:tavLst>
                                    </p:anim>
                                    <p:anim calcmode="lin" valueType="num">
                                      <p:cBhvr>
                                        <p:cTn id="30" dur="500" fill="hold"/>
                                        <p:tgtEl>
                                          <p:spTgt spid="1096"/>
                                        </p:tgtEl>
                                        <p:attrNameLst>
                                          <p:attrName>ppt_y</p:attrName>
                                        </p:attrNameLst>
                                      </p:cBhvr>
                                      <p:tavLst>
                                        <p:tav tm="0">
                                          <p:val>
                                            <p:strVal val="#ppt_y+.1"/>
                                          </p:val>
                                        </p:tav>
                                        <p:tav tm="100000">
                                          <p:val>
                                            <p:strVal val="#ppt_y"/>
                                          </p:val>
                                        </p:tav>
                                      </p:tavLst>
                                    </p:anim>
                                  </p:childTnLst>
                                </p:cTn>
                              </p:par>
                            </p:childTnLst>
                          </p:cTn>
                        </p:par>
                        <p:par>
                          <p:cTn id="31" fill="hold">
                            <p:stCondLst>
                              <p:cond delay="1500"/>
                            </p:stCondLst>
                            <p:childTnLst>
                              <p:par>
                                <p:cTn id="32" presetID="42" presetClass="entr" presetSubtype="0" fill="hold" nodeType="afterEffect">
                                  <p:stCondLst>
                                    <p:cond delay="0"/>
                                  </p:stCondLst>
                                  <p:childTnLst>
                                    <p:set>
                                      <p:cBhvr>
                                        <p:cTn id="33" dur="1" fill="hold">
                                          <p:stCondLst>
                                            <p:cond delay="0"/>
                                          </p:stCondLst>
                                        </p:cTn>
                                        <p:tgtEl>
                                          <p:spTgt spid="1137"/>
                                        </p:tgtEl>
                                        <p:attrNameLst>
                                          <p:attrName>style.visibility</p:attrName>
                                        </p:attrNameLst>
                                      </p:cBhvr>
                                      <p:to>
                                        <p:strVal val="visible"/>
                                      </p:to>
                                    </p:set>
                                    <p:animEffect transition="in" filter="fade">
                                      <p:cBhvr>
                                        <p:cTn id="34" dur="500"/>
                                        <p:tgtEl>
                                          <p:spTgt spid="1137"/>
                                        </p:tgtEl>
                                      </p:cBhvr>
                                    </p:animEffect>
                                    <p:anim calcmode="lin" valueType="num">
                                      <p:cBhvr>
                                        <p:cTn id="35" dur="500" fill="hold"/>
                                        <p:tgtEl>
                                          <p:spTgt spid="1137"/>
                                        </p:tgtEl>
                                        <p:attrNameLst>
                                          <p:attrName>ppt_x</p:attrName>
                                        </p:attrNameLst>
                                      </p:cBhvr>
                                      <p:tavLst>
                                        <p:tav tm="0">
                                          <p:val>
                                            <p:strVal val="#ppt_x"/>
                                          </p:val>
                                        </p:tav>
                                        <p:tav tm="100000">
                                          <p:val>
                                            <p:strVal val="#ppt_x"/>
                                          </p:val>
                                        </p:tav>
                                      </p:tavLst>
                                    </p:anim>
                                    <p:anim calcmode="lin" valueType="num">
                                      <p:cBhvr>
                                        <p:cTn id="36" dur="500" fill="hold"/>
                                        <p:tgtEl>
                                          <p:spTgt spid="1137"/>
                                        </p:tgtEl>
                                        <p:attrNameLst>
                                          <p:attrName>ppt_y</p:attrName>
                                        </p:attrNameLst>
                                      </p:cBhvr>
                                      <p:tavLst>
                                        <p:tav tm="0">
                                          <p:val>
                                            <p:strVal val="#ppt_y+.1"/>
                                          </p:val>
                                        </p:tav>
                                        <p:tav tm="100000">
                                          <p:val>
                                            <p:strVal val="#ppt_y"/>
                                          </p:val>
                                        </p:tav>
                                      </p:tavLst>
                                    </p:anim>
                                  </p:childTnLst>
                                </p:cTn>
                              </p:par>
                            </p:childTnLst>
                          </p:cTn>
                        </p:par>
                        <p:par>
                          <p:cTn id="37" fill="hold">
                            <p:stCondLst>
                              <p:cond delay="2000"/>
                            </p:stCondLst>
                            <p:childTnLst>
                              <p:par>
                                <p:cTn id="38" presetID="42" presetClass="entr" presetSubtype="0" fill="hold" nodeType="afterEffect">
                                  <p:stCondLst>
                                    <p:cond delay="0"/>
                                  </p:stCondLst>
                                  <p:childTnLst>
                                    <p:set>
                                      <p:cBhvr>
                                        <p:cTn id="39" dur="1" fill="hold">
                                          <p:stCondLst>
                                            <p:cond delay="0"/>
                                          </p:stCondLst>
                                        </p:cTn>
                                        <p:tgtEl>
                                          <p:spTgt spid="1178"/>
                                        </p:tgtEl>
                                        <p:attrNameLst>
                                          <p:attrName>style.visibility</p:attrName>
                                        </p:attrNameLst>
                                      </p:cBhvr>
                                      <p:to>
                                        <p:strVal val="visible"/>
                                      </p:to>
                                    </p:set>
                                    <p:animEffect transition="in" filter="fade">
                                      <p:cBhvr>
                                        <p:cTn id="40" dur="500"/>
                                        <p:tgtEl>
                                          <p:spTgt spid="1178"/>
                                        </p:tgtEl>
                                      </p:cBhvr>
                                    </p:animEffect>
                                    <p:anim calcmode="lin" valueType="num">
                                      <p:cBhvr>
                                        <p:cTn id="41" dur="500" fill="hold"/>
                                        <p:tgtEl>
                                          <p:spTgt spid="1178"/>
                                        </p:tgtEl>
                                        <p:attrNameLst>
                                          <p:attrName>ppt_x</p:attrName>
                                        </p:attrNameLst>
                                      </p:cBhvr>
                                      <p:tavLst>
                                        <p:tav tm="0">
                                          <p:val>
                                            <p:strVal val="#ppt_x"/>
                                          </p:val>
                                        </p:tav>
                                        <p:tav tm="100000">
                                          <p:val>
                                            <p:strVal val="#ppt_x"/>
                                          </p:val>
                                        </p:tav>
                                      </p:tavLst>
                                    </p:anim>
                                    <p:anim calcmode="lin" valueType="num">
                                      <p:cBhvr>
                                        <p:cTn id="42" dur="500" fill="hold"/>
                                        <p:tgtEl>
                                          <p:spTgt spid="1178"/>
                                        </p:tgtEl>
                                        <p:attrNameLst>
                                          <p:attrName>ppt_y</p:attrName>
                                        </p:attrNameLst>
                                      </p:cBhvr>
                                      <p:tavLst>
                                        <p:tav tm="0">
                                          <p:val>
                                            <p:strVal val="#ppt_y+.1"/>
                                          </p:val>
                                        </p:tav>
                                        <p:tav tm="100000">
                                          <p:val>
                                            <p:strVal val="#ppt_y"/>
                                          </p:val>
                                        </p:tav>
                                      </p:tavLst>
                                    </p:anim>
                                  </p:childTnLst>
                                </p:cTn>
                              </p:par>
                            </p:childTnLst>
                          </p:cTn>
                        </p:par>
                        <p:par>
                          <p:cTn id="43" fill="hold">
                            <p:stCondLst>
                              <p:cond delay="2500"/>
                            </p:stCondLst>
                            <p:childTnLst>
                              <p:par>
                                <p:cTn id="44" presetID="42" presetClass="entr" presetSubtype="0" fill="hold" nodeType="afterEffect">
                                  <p:stCondLst>
                                    <p:cond delay="0"/>
                                  </p:stCondLst>
                                  <p:childTnLst>
                                    <p:set>
                                      <p:cBhvr>
                                        <p:cTn id="45" dur="1" fill="hold">
                                          <p:stCondLst>
                                            <p:cond delay="0"/>
                                          </p:stCondLst>
                                        </p:cTn>
                                        <p:tgtEl>
                                          <p:spTgt spid="1219"/>
                                        </p:tgtEl>
                                        <p:attrNameLst>
                                          <p:attrName>style.visibility</p:attrName>
                                        </p:attrNameLst>
                                      </p:cBhvr>
                                      <p:to>
                                        <p:strVal val="visible"/>
                                      </p:to>
                                    </p:set>
                                    <p:animEffect transition="in" filter="fade">
                                      <p:cBhvr>
                                        <p:cTn id="46" dur="500"/>
                                        <p:tgtEl>
                                          <p:spTgt spid="1219"/>
                                        </p:tgtEl>
                                      </p:cBhvr>
                                    </p:animEffect>
                                    <p:anim calcmode="lin" valueType="num">
                                      <p:cBhvr>
                                        <p:cTn id="47" dur="500" fill="hold"/>
                                        <p:tgtEl>
                                          <p:spTgt spid="1219"/>
                                        </p:tgtEl>
                                        <p:attrNameLst>
                                          <p:attrName>ppt_x</p:attrName>
                                        </p:attrNameLst>
                                      </p:cBhvr>
                                      <p:tavLst>
                                        <p:tav tm="0">
                                          <p:val>
                                            <p:strVal val="#ppt_x"/>
                                          </p:val>
                                        </p:tav>
                                        <p:tav tm="100000">
                                          <p:val>
                                            <p:strVal val="#ppt_x"/>
                                          </p:val>
                                        </p:tav>
                                      </p:tavLst>
                                    </p:anim>
                                    <p:anim calcmode="lin" valueType="num">
                                      <p:cBhvr>
                                        <p:cTn id="48" dur="500" fill="hold"/>
                                        <p:tgtEl>
                                          <p:spTgt spid="1219"/>
                                        </p:tgtEl>
                                        <p:attrNameLst>
                                          <p:attrName>ppt_y</p:attrName>
                                        </p:attrNameLst>
                                      </p:cBhvr>
                                      <p:tavLst>
                                        <p:tav tm="0">
                                          <p:val>
                                            <p:strVal val="#ppt_y+.1"/>
                                          </p:val>
                                        </p:tav>
                                        <p:tav tm="100000">
                                          <p:val>
                                            <p:strVal val="#ppt_y"/>
                                          </p:val>
                                        </p:tav>
                                      </p:tavLst>
                                    </p:anim>
                                  </p:childTnLst>
                                </p:cTn>
                              </p:par>
                            </p:childTnLst>
                          </p:cTn>
                        </p:par>
                        <p:par>
                          <p:cTn id="49" fill="hold">
                            <p:stCondLst>
                              <p:cond delay="3000"/>
                            </p:stCondLst>
                            <p:childTnLst>
                              <p:par>
                                <p:cTn id="50" presetID="42" presetClass="entr" presetSubtype="0" fill="hold" nodeType="afterEffect">
                                  <p:stCondLst>
                                    <p:cond delay="0"/>
                                  </p:stCondLst>
                                  <p:childTnLst>
                                    <p:set>
                                      <p:cBhvr>
                                        <p:cTn id="51" dur="1" fill="hold">
                                          <p:stCondLst>
                                            <p:cond delay="0"/>
                                          </p:stCondLst>
                                        </p:cTn>
                                        <p:tgtEl>
                                          <p:spTgt spid="1506"/>
                                        </p:tgtEl>
                                        <p:attrNameLst>
                                          <p:attrName>style.visibility</p:attrName>
                                        </p:attrNameLst>
                                      </p:cBhvr>
                                      <p:to>
                                        <p:strVal val="visible"/>
                                      </p:to>
                                    </p:set>
                                    <p:animEffect transition="in" filter="fade">
                                      <p:cBhvr>
                                        <p:cTn id="52" dur="500"/>
                                        <p:tgtEl>
                                          <p:spTgt spid="1506"/>
                                        </p:tgtEl>
                                      </p:cBhvr>
                                    </p:animEffect>
                                    <p:anim calcmode="lin" valueType="num">
                                      <p:cBhvr>
                                        <p:cTn id="53" dur="500" fill="hold"/>
                                        <p:tgtEl>
                                          <p:spTgt spid="1506"/>
                                        </p:tgtEl>
                                        <p:attrNameLst>
                                          <p:attrName>ppt_x</p:attrName>
                                        </p:attrNameLst>
                                      </p:cBhvr>
                                      <p:tavLst>
                                        <p:tav tm="0">
                                          <p:val>
                                            <p:strVal val="#ppt_x"/>
                                          </p:val>
                                        </p:tav>
                                        <p:tav tm="100000">
                                          <p:val>
                                            <p:strVal val="#ppt_x"/>
                                          </p:val>
                                        </p:tav>
                                      </p:tavLst>
                                    </p:anim>
                                    <p:anim calcmode="lin" valueType="num">
                                      <p:cBhvr>
                                        <p:cTn id="54" dur="500" fill="hold"/>
                                        <p:tgtEl>
                                          <p:spTgt spid="1506"/>
                                        </p:tgtEl>
                                        <p:attrNameLst>
                                          <p:attrName>ppt_y</p:attrName>
                                        </p:attrNameLst>
                                      </p:cBhvr>
                                      <p:tavLst>
                                        <p:tav tm="0">
                                          <p:val>
                                            <p:strVal val="#ppt_y+.1"/>
                                          </p:val>
                                        </p:tav>
                                        <p:tav tm="100000">
                                          <p:val>
                                            <p:strVal val="#ppt_y"/>
                                          </p:val>
                                        </p:tav>
                                      </p:tavLst>
                                    </p:anim>
                                  </p:childTnLst>
                                </p:cTn>
                              </p:par>
                            </p:childTnLst>
                          </p:cTn>
                        </p:par>
                        <p:par>
                          <p:cTn id="55" fill="hold">
                            <p:stCondLst>
                              <p:cond delay="3500"/>
                            </p:stCondLst>
                            <p:childTnLst>
                              <p:par>
                                <p:cTn id="56" presetID="42" presetClass="entr" presetSubtype="0" fill="hold" nodeType="afterEffect">
                                  <p:stCondLst>
                                    <p:cond delay="0"/>
                                  </p:stCondLst>
                                  <p:childTnLst>
                                    <p:set>
                                      <p:cBhvr>
                                        <p:cTn id="57" dur="1" fill="hold">
                                          <p:stCondLst>
                                            <p:cond delay="0"/>
                                          </p:stCondLst>
                                        </p:cTn>
                                        <p:tgtEl>
                                          <p:spTgt spid="1547"/>
                                        </p:tgtEl>
                                        <p:attrNameLst>
                                          <p:attrName>style.visibility</p:attrName>
                                        </p:attrNameLst>
                                      </p:cBhvr>
                                      <p:to>
                                        <p:strVal val="visible"/>
                                      </p:to>
                                    </p:set>
                                    <p:animEffect transition="in" filter="fade">
                                      <p:cBhvr>
                                        <p:cTn id="58" dur="500"/>
                                        <p:tgtEl>
                                          <p:spTgt spid="1547"/>
                                        </p:tgtEl>
                                      </p:cBhvr>
                                    </p:animEffect>
                                    <p:anim calcmode="lin" valueType="num">
                                      <p:cBhvr>
                                        <p:cTn id="59" dur="500" fill="hold"/>
                                        <p:tgtEl>
                                          <p:spTgt spid="1547"/>
                                        </p:tgtEl>
                                        <p:attrNameLst>
                                          <p:attrName>ppt_x</p:attrName>
                                        </p:attrNameLst>
                                      </p:cBhvr>
                                      <p:tavLst>
                                        <p:tav tm="0">
                                          <p:val>
                                            <p:strVal val="#ppt_x"/>
                                          </p:val>
                                        </p:tav>
                                        <p:tav tm="100000">
                                          <p:val>
                                            <p:strVal val="#ppt_x"/>
                                          </p:val>
                                        </p:tav>
                                      </p:tavLst>
                                    </p:anim>
                                    <p:anim calcmode="lin" valueType="num">
                                      <p:cBhvr>
                                        <p:cTn id="60" dur="500" fill="hold"/>
                                        <p:tgtEl>
                                          <p:spTgt spid="1547"/>
                                        </p:tgtEl>
                                        <p:attrNameLst>
                                          <p:attrName>ppt_y</p:attrName>
                                        </p:attrNameLst>
                                      </p:cBhvr>
                                      <p:tavLst>
                                        <p:tav tm="0">
                                          <p:val>
                                            <p:strVal val="#ppt_y+.1"/>
                                          </p:val>
                                        </p:tav>
                                        <p:tav tm="100000">
                                          <p:val>
                                            <p:strVal val="#ppt_y"/>
                                          </p:val>
                                        </p:tav>
                                      </p:tavLst>
                                    </p:anim>
                                  </p:childTnLst>
                                </p:cTn>
                              </p:par>
                            </p:childTnLst>
                          </p:cTn>
                        </p:par>
                        <p:par>
                          <p:cTn id="61" fill="hold">
                            <p:stCondLst>
                              <p:cond delay="4000"/>
                            </p:stCondLst>
                            <p:childTnLst>
                              <p:par>
                                <p:cTn id="62" presetID="42" presetClass="entr" presetSubtype="0" fill="hold" nodeType="afterEffect">
                                  <p:stCondLst>
                                    <p:cond delay="0"/>
                                  </p:stCondLst>
                                  <p:childTnLst>
                                    <p:set>
                                      <p:cBhvr>
                                        <p:cTn id="63" dur="1" fill="hold">
                                          <p:stCondLst>
                                            <p:cond delay="0"/>
                                          </p:stCondLst>
                                        </p:cTn>
                                        <p:tgtEl>
                                          <p:spTgt spid="1588"/>
                                        </p:tgtEl>
                                        <p:attrNameLst>
                                          <p:attrName>style.visibility</p:attrName>
                                        </p:attrNameLst>
                                      </p:cBhvr>
                                      <p:to>
                                        <p:strVal val="visible"/>
                                      </p:to>
                                    </p:set>
                                    <p:animEffect transition="in" filter="fade">
                                      <p:cBhvr>
                                        <p:cTn id="64" dur="500"/>
                                        <p:tgtEl>
                                          <p:spTgt spid="1588"/>
                                        </p:tgtEl>
                                      </p:cBhvr>
                                    </p:animEffect>
                                    <p:anim calcmode="lin" valueType="num">
                                      <p:cBhvr>
                                        <p:cTn id="65" dur="500" fill="hold"/>
                                        <p:tgtEl>
                                          <p:spTgt spid="1588"/>
                                        </p:tgtEl>
                                        <p:attrNameLst>
                                          <p:attrName>ppt_x</p:attrName>
                                        </p:attrNameLst>
                                      </p:cBhvr>
                                      <p:tavLst>
                                        <p:tav tm="0">
                                          <p:val>
                                            <p:strVal val="#ppt_x"/>
                                          </p:val>
                                        </p:tav>
                                        <p:tav tm="100000">
                                          <p:val>
                                            <p:strVal val="#ppt_x"/>
                                          </p:val>
                                        </p:tav>
                                      </p:tavLst>
                                    </p:anim>
                                    <p:anim calcmode="lin" valueType="num">
                                      <p:cBhvr>
                                        <p:cTn id="66" dur="500" fill="hold"/>
                                        <p:tgtEl>
                                          <p:spTgt spid="1588"/>
                                        </p:tgtEl>
                                        <p:attrNameLst>
                                          <p:attrName>ppt_y</p:attrName>
                                        </p:attrNameLst>
                                      </p:cBhvr>
                                      <p:tavLst>
                                        <p:tav tm="0">
                                          <p:val>
                                            <p:strVal val="#ppt_y+.1"/>
                                          </p:val>
                                        </p:tav>
                                        <p:tav tm="100000">
                                          <p:val>
                                            <p:strVal val="#ppt_y"/>
                                          </p:val>
                                        </p:tav>
                                      </p:tavLst>
                                    </p:anim>
                                  </p:childTnLst>
                                </p:cTn>
                              </p:par>
                            </p:childTnLst>
                          </p:cTn>
                        </p:par>
                        <p:par>
                          <p:cTn id="67" fill="hold">
                            <p:stCondLst>
                              <p:cond delay="4500"/>
                            </p:stCondLst>
                            <p:childTnLst>
                              <p:par>
                                <p:cTn id="68" presetID="42" presetClass="entr" presetSubtype="0" fill="hold" nodeType="afterEffect">
                                  <p:stCondLst>
                                    <p:cond delay="0"/>
                                  </p:stCondLst>
                                  <p:childTnLst>
                                    <p:set>
                                      <p:cBhvr>
                                        <p:cTn id="69" dur="1" fill="hold">
                                          <p:stCondLst>
                                            <p:cond delay="0"/>
                                          </p:stCondLst>
                                        </p:cTn>
                                        <p:tgtEl>
                                          <p:spTgt spid="1629"/>
                                        </p:tgtEl>
                                        <p:attrNameLst>
                                          <p:attrName>style.visibility</p:attrName>
                                        </p:attrNameLst>
                                      </p:cBhvr>
                                      <p:to>
                                        <p:strVal val="visible"/>
                                      </p:to>
                                    </p:set>
                                    <p:animEffect transition="in" filter="fade">
                                      <p:cBhvr>
                                        <p:cTn id="70" dur="500"/>
                                        <p:tgtEl>
                                          <p:spTgt spid="1629"/>
                                        </p:tgtEl>
                                      </p:cBhvr>
                                    </p:animEffect>
                                    <p:anim calcmode="lin" valueType="num">
                                      <p:cBhvr>
                                        <p:cTn id="71" dur="500" fill="hold"/>
                                        <p:tgtEl>
                                          <p:spTgt spid="1629"/>
                                        </p:tgtEl>
                                        <p:attrNameLst>
                                          <p:attrName>ppt_x</p:attrName>
                                        </p:attrNameLst>
                                      </p:cBhvr>
                                      <p:tavLst>
                                        <p:tav tm="0">
                                          <p:val>
                                            <p:strVal val="#ppt_x"/>
                                          </p:val>
                                        </p:tav>
                                        <p:tav tm="100000">
                                          <p:val>
                                            <p:strVal val="#ppt_x"/>
                                          </p:val>
                                        </p:tav>
                                      </p:tavLst>
                                    </p:anim>
                                    <p:anim calcmode="lin" valueType="num">
                                      <p:cBhvr>
                                        <p:cTn id="72" dur="500" fill="hold"/>
                                        <p:tgtEl>
                                          <p:spTgt spid="1629"/>
                                        </p:tgtEl>
                                        <p:attrNameLst>
                                          <p:attrName>ppt_y</p:attrName>
                                        </p:attrNameLst>
                                      </p:cBhvr>
                                      <p:tavLst>
                                        <p:tav tm="0">
                                          <p:val>
                                            <p:strVal val="#ppt_y+.1"/>
                                          </p:val>
                                        </p:tav>
                                        <p:tav tm="100000">
                                          <p:val>
                                            <p:strVal val="#ppt_y"/>
                                          </p:val>
                                        </p:tav>
                                      </p:tavLst>
                                    </p:anim>
                                  </p:childTnLst>
                                </p:cTn>
                              </p:par>
                            </p:childTnLst>
                          </p:cTn>
                        </p:par>
                        <p:par>
                          <p:cTn id="73" fill="hold">
                            <p:stCondLst>
                              <p:cond delay="5000"/>
                            </p:stCondLst>
                            <p:childTnLst>
                              <p:par>
                                <p:cTn id="74" presetID="42" presetClass="entr" presetSubtype="0" fill="hold" nodeType="afterEffect">
                                  <p:stCondLst>
                                    <p:cond delay="0"/>
                                  </p:stCondLst>
                                  <p:childTnLst>
                                    <p:set>
                                      <p:cBhvr>
                                        <p:cTn id="75" dur="1" fill="hold">
                                          <p:stCondLst>
                                            <p:cond delay="0"/>
                                          </p:stCondLst>
                                        </p:cTn>
                                        <p:tgtEl>
                                          <p:spTgt spid="1670"/>
                                        </p:tgtEl>
                                        <p:attrNameLst>
                                          <p:attrName>style.visibility</p:attrName>
                                        </p:attrNameLst>
                                      </p:cBhvr>
                                      <p:to>
                                        <p:strVal val="visible"/>
                                      </p:to>
                                    </p:set>
                                    <p:animEffect transition="in" filter="fade">
                                      <p:cBhvr>
                                        <p:cTn id="76" dur="500"/>
                                        <p:tgtEl>
                                          <p:spTgt spid="1670"/>
                                        </p:tgtEl>
                                      </p:cBhvr>
                                    </p:animEffect>
                                    <p:anim calcmode="lin" valueType="num">
                                      <p:cBhvr>
                                        <p:cTn id="77" dur="500" fill="hold"/>
                                        <p:tgtEl>
                                          <p:spTgt spid="1670"/>
                                        </p:tgtEl>
                                        <p:attrNameLst>
                                          <p:attrName>ppt_x</p:attrName>
                                        </p:attrNameLst>
                                      </p:cBhvr>
                                      <p:tavLst>
                                        <p:tav tm="0">
                                          <p:val>
                                            <p:strVal val="#ppt_x"/>
                                          </p:val>
                                        </p:tav>
                                        <p:tav tm="100000">
                                          <p:val>
                                            <p:strVal val="#ppt_x"/>
                                          </p:val>
                                        </p:tav>
                                      </p:tavLst>
                                    </p:anim>
                                    <p:anim calcmode="lin" valueType="num">
                                      <p:cBhvr>
                                        <p:cTn id="78" dur="500" fill="hold"/>
                                        <p:tgtEl>
                                          <p:spTgt spid="1670"/>
                                        </p:tgtEl>
                                        <p:attrNameLst>
                                          <p:attrName>ppt_y</p:attrName>
                                        </p:attrNameLst>
                                      </p:cBhvr>
                                      <p:tavLst>
                                        <p:tav tm="0">
                                          <p:val>
                                            <p:strVal val="#ppt_y+.1"/>
                                          </p:val>
                                        </p:tav>
                                        <p:tav tm="100000">
                                          <p:val>
                                            <p:strVal val="#ppt_y"/>
                                          </p:val>
                                        </p:tav>
                                      </p:tavLst>
                                    </p:anim>
                                  </p:childTnLst>
                                </p:cTn>
                              </p:par>
                            </p:childTnLst>
                          </p:cTn>
                        </p:par>
                        <p:par>
                          <p:cTn id="79" fill="hold">
                            <p:stCondLst>
                              <p:cond delay="5500"/>
                            </p:stCondLst>
                            <p:childTnLst>
                              <p:par>
                                <p:cTn id="80" presetID="42" presetClass="entr" presetSubtype="0" fill="hold" nodeType="afterEffect">
                                  <p:stCondLst>
                                    <p:cond delay="0"/>
                                  </p:stCondLst>
                                  <p:childTnLst>
                                    <p:set>
                                      <p:cBhvr>
                                        <p:cTn id="81" dur="1" fill="hold">
                                          <p:stCondLst>
                                            <p:cond delay="0"/>
                                          </p:stCondLst>
                                        </p:cTn>
                                        <p:tgtEl>
                                          <p:spTgt spid="1711"/>
                                        </p:tgtEl>
                                        <p:attrNameLst>
                                          <p:attrName>style.visibility</p:attrName>
                                        </p:attrNameLst>
                                      </p:cBhvr>
                                      <p:to>
                                        <p:strVal val="visible"/>
                                      </p:to>
                                    </p:set>
                                    <p:animEffect transition="in" filter="fade">
                                      <p:cBhvr>
                                        <p:cTn id="82" dur="500"/>
                                        <p:tgtEl>
                                          <p:spTgt spid="1711"/>
                                        </p:tgtEl>
                                      </p:cBhvr>
                                    </p:animEffect>
                                    <p:anim calcmode="lin" valueType="num">
                                      <p:cBhvr>
                                        <p:cTn id="83" dur="500" fill="hold"/>
                                        <p:tgtEl>
                                          <p:spTgt spid="1711"/>
                                        </p:tgtEl>
                                        <p:attrNameLst>
                                          <p:attrName>ppt_x</p:attrName>
                                        </p:attrNameLst>
                                      </p:cBhvr>
                                      <p:tavLst>
                                        <p:tav tm="0">
                                          <p:val>
                                            <p:strVal val="#ppt_x"/>
                                          </p:val>
                                        </p:tav>
                                        <p:tav tm="100000">
                                          <p:val>
                                            <p:strVal val="#ppt_x"/>
                                          </p:val>
                                        </p:tav>
                                      </p:tavLst>
                                    </p:anim>
                                    <p:anim calcmode="lin" valueType="num">
                                      <p:cBhvr>
                                        <p:cTn id="84" dur="500" fill="hold"/>
                                        <p:tgtEl>
                                          <p:spTgt spid="1711"/>
                                        </p:tgtEl>
                                        <p:attrNameLst>
                                          <p:attrName>ppt_y</p:attrName>
                                        </p:attrNameLst>
                                      </p:cBhvr>
                                      <p:tavLst>
                                        <p:tav tm="0">
                                          <p:val>
                                            <p:strVal val="#ppt_y+.1"/>
                                          </p:val>
                                        </p:tav>
                                        <p:tav tm="100000">
                                          <p:val>
                                            <p:strVal val="#ppt_y"/>
                                          </p:val>
                                        </p:tav>
                                      </p:tavLst>
                                    </p:anim>
                                  </p:childTnLst>
                                </p:cTn>
                              </p:par>
                            </p:childTnLst>
                          </p:cTn>
                        </p:par>
                        <p:par>
                          <p:cTn id="85" fill="hold">
                            <p:stCondLst>
                              <p:cond delay="6000"/>
                            </p:stCondLst>
                            <p:childTnLst>
                              <p:par>
                                <p:cTn id="86" presetID="42" presetClass="entr" presetSubtype="0" fill="hold" nodeType="afterEffect">
                                  <p:stCondLst>
                                    <p:cond delay="0"/>
                                  </p:stCondLst>
                                  <p:childTnLst>
                                    <p:set>
                                      <p:cBhvr>
                                        <p:cTn id="87" dur="1" fill="hold">
                                          <p:stCondLst>
                                            <p:cond delay="0"/>
                                          </p:stCondLst>
                                        </p:cTn>
                                        <p:tgtEl>
                                          <p:spTgt spid="1753"/>
                                        </p:tgtEl>
                                        <p:attrNameLst>
                                          <p:attrName>style.visibility</p:attrName>
                                        </p:attrNameLst>
                                      </p:cBhvr>
                                      <p:to>
                                        <p:strVal val="visible"/>
                                      </p:to>
                                    </p:set>
                                    <p:animEffect transition="in" filter="fade">
                                      <p:cBhvr>
                                        <p:cTn id="88" dur="500"/>
                                        <p:tgtEl>
                                          <p:spTgt spid="1753"/>
                                        </p:tgtEl>
                                      </p:cBhvr>
                                    </p:animEffect>
                                    <p:anim calcmode="lin" valueType="num">
                                      <p:cBhvr>
                                        <p:cTn id="89" dur="500" fill="hold"/>
                                        <p:tgtEl>
                                          <p:spTgt spid="1753"/>
                                        </p:tgtEl>
                                        <p:attrNameLst>
                                          <p:attrName>ppt_x</p:attrName>
                                        </p:attrNameLst>
                                      </p:cBhvr>
                                      <p:tavLst>
                                        <p:tav tm="0">
                                          <p:val>
                                            <p:strVal val="#ppt_x"/>
                                          </p:val>
                                        </p:tav>
                                        <p:tav tm="100000">
                                          <p:val>
                                            <p:strVal val="#ppt_x"/>
                                          </p:val>
                                        </p:tav>
                                      </p:tavLst>
                                    </p:anim>
                                    <p:anim calcmode="lin" valueType="num">
                                      <p:cBhvr>
                                        <p:cTn id="90" dur="500" fill="hold"/>
                                        <p:tgtEl>
                                          <p:spTgt spid="1753"/>
                                        </p:tgtEl>
                                        <p:attrNameLst>
                                          <p:attrName>ppt_y</p:attrName>
                                        </p:attrNameLst>
                                      </p:cBhvr>
                                      <p:tavLst>
                                        <p:tav tm="0">
                                          <p:val>
                                            <p:strVal val="#ppt_y+.1"/>
                                          </p:val>
                                        </p:tav>
                                        <p:tav tm="100000">
                                          <p:val>
                                            <p:strVal val="#ppt_y"/>
                                          </p:val>
                                        </p:tav>
                                      </p:tavLst>
                                    </p:anim>
                                  </p:childTnLst>
                                </p:cTn>
                              </p:par>
                            </p:childTnLst>
                          </p:cTn>
                        </p:par>
                        <p:par>
                          <p:cTn id="91" fill="hold">
                            <p:stCondLst>
                              <p:cond delay="6500"/>
                            </p:stCondLst>
                            <p:childTnLst>
                              <p:par>
                                <p:cTn id="92" presetID="2" presetClass="entr" presetSubtype="4" fill="hold" nodeType="afterEffect">
                                  <p:stCondLst>
                                    <p:cond delay="0"/>
                                  </p:stCondLst>
                                  <p:childTnLst>
                                    <p:set>
                                      <p:cBhvr>
                                        <p:cTn id="93" dur="1" fill="hold">
                                          <p:stCondLst>
                                            <p:cond delay="0"/>
                                          </p:stCondLst>
                                        </p:cTn>
                                        <p:tgtEl>
                                          <p:spTgt spid="1761"/>
                                        </p:tgtEl>
                                        <p:attrNameLst>
                                          <p:attrName>style.visibility</p:attrName>
                                        </p:attrNameLst>
                                      </p:cBhvr>
                                      <p:to>
                                        <p:strVal val="visible"/>
                                      </p:to>
                                    </p:set>
                                    <p:anim calcmode="lin" valueType="num">
                                      <p:cBhvr additive="base">
                                        <p:cTn id="94" dur="500" fill="hold"/>
                                        <p:tgtEl>
                                          <p:spTgt spid="1761"/>
                                        </p:tgtEl>
                                        <p:attrNameLst>
                                          <p:attrName>ppt_x</p:attrName>
                                        </p:attrNameLst>
                                      </p:cBhvr>
                                      <p:tavLst>
                                        <p:tav tm="0">
                                          <p:val>
                                            <p:strVal val="#ppt_x"/>
                                          </p:val>
                                        </p:tav>
                                        <p:tav tm="100000">
                                          <p:val>
                                            <p:strVal val="#ppt_x"/>
                                          </p:val>
                                        </p:tav>
                                      </p:tavLst>
                                    </p:anim>
                                    <p:anim calcmode="lin" valueType="num">
                                      <p:cBhvr additive="base">
                                        <p:cTn id="95" dur="500" fill="hold"/>
                                        <p:tgtEl>
                                          <p:spTgt spid="1761"/>
                                        </p:tgtEl>
                                        <p:attrNameLst>
                                          <p:attrName>ppt_y</p:attrName>
                                        </p:attrNameLst>
                                      </p:cBhvr>
                                      <p:tavLst>
                                        <p:tav tm="0">
                                          <p:val>
                                            <p:strVal val="1+#ppt_h/2"/>
                                          </p:val>
                                        </p:tav>
                                        <p:tav tm="100000">
                                          <p:val>
                                            <p:strVal val="#ppt_y"/>
                                          </p:val>
                                        </p:tav>
                                      </p:tavLst>
                                    </p:anim>
                                  </p:childTnLst>
                                </p:cTn>
                              </p:par>
                            </p:childTnLst>
                          </p:cTn>
                        </p:par>
                        <p:par>
                          <p:cTn id="96" fill="hold">
                            <p:stCondLst>
                              <p:cond delay="7000"/>
                            </p:stCondLst>
                            <p:childTnLst>
                              <p:par>
                                <p:cTn id="97" presetID="42" presetClass="entr" presetSubtype="0" fill="hold" nodeType="afterEffect">
                                  <p:stCondLst>
                                    <p:cond delay="0"/>
                                  </p:stCondLst>
                                  <p:childTnLst>
                                    <p:set>
                                      <p:cBhvr>
                                        <p:cTn id="98" dur="1" fill="hold">
                                          <p:stCondLst>
                                            <p:cond delay="0"/>
                                          </p:stCondLst>
                                        </p:cTn>
                                        <p:tgtEl>
                                          <p:spTgt spid="1760"/>
                                        </p:tgtEl>
                                        <p:attrNameLst>
                                          <p:attrName>style.visibility</p:attrName>
                                        </p:attrNameLst>
                                      </p:cBhvr>
                                      <p:to>
                                        <p:strVal val="visible"/>
                                      </p:to>
                                    </p:set>
                                    <p:animEffect transition="in" filter="fade">
                                      <p:cBhvr>
                                        <p:cTn id="99" dur="1000"/>
                                        <p:tgtEl>
                                          <p:spTgt spid="1760"/>
                                        </p:tgtEl>
                                      </p:cBhvr>
                                    </p:animEffect>
                                    <p:anim calcmode="lin" valueType="num">
                                      <p:cBhvr>
                                        <p:cTn id="100" dur="1000" fill="hold"/>
                                        <p:tgtEl>
                                          <p:spTgt spid="1760"/>
                                        </p:tgtEl>
                                        <p:attrNameLst>
                                          <p:attrName>ppt_x</p:attrName>
                                        </p:attrNameLst>
                                      </p:cBhvr>
                                      <p:tavLst>
                                        <p:tav tm="0">
                                          <p:val>
                                            <p:strVal val="#ppt_x"/>
                                          </p:val>
                                        </p:tav>
                                        <p:tav tm="100000">
                                          <p:val>
                                            <p:strVal val="#ppt_x"/>
                                          </p:val>
                                        </p:tav>
                                      </p:tavLst>
                                    </p:anim>
                                    <p:anim calcmode="lin" valueType="num">
                                      <p:cBhvr>
                                        <p:cTn id="101" dur="1000" fill="hold"/>
                                        <p:tgtEl>
                                          <p:spTgt spid="17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7856E-77BF-E61F-2D8E-0F568CC5FFE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A587237-3651-7503-37F0-446203278DFF}"/>
              </a:ext>
            </a:extLst>
          </p:cNvPr>
          <p:cNvSpPr>
            <a:spLocks noGrp="1"/>
          </p:cNvSpPr>
          <p:nvPr>
            <p:ph type="title"/>
          </p:nvPr>
        </p:nvSpPr>
        <p:spPr>
          <a:xfrm>
            <a:off x="352326" y="238026"/>
            <a:ext cx="10224545" cy="676374"/>
          </a:xfrm>
        </p:spPr>
        <p:txBody>
          <a:bodyPr/>
          <a:lstStyle/>
          <a:p>
            <a:r>
              <a:rPr lang="en-US"/>
              <a:t>The difference between a gaseous and liquid hydrogen release</a:t>
            </a:r>
          </a:p>
        </p:txBody>
      </p:sp>
      <p:sp>
        <p:nvSpPr>
          <p:cNvPr id="3" name="Slide Number Placeholder 2">
            <a:extLst>
              <a:ext uri="{FF2B5EF4-FFF2-40B4-BE49-F238E27FC236}">
                <a16:creationId xmlns:a16="http://schemas.microsoft.com/office/drawing/2014/main" id="{B5BB98D6-30A6-A8FB-BEC6-59650FFC84D7}"/>
              </a:ext>
            </a:extLst>
          </p:cNvPr>
          <p:cNvSpPr>
            <a:spLocks noGrp="1"/>
          </p:cNvSpPr>
          <p:nvPr>
            <p:ph type="sldNum" sz="quarter" idx="12"/>
          </p:nvPr>
        </p:nvSpPr>
        <p:spPr/>
        <p:txBody>
          <a:bodyPr/>
          <a:lstStyle/>
          <a:p>
            <a:fld id="{6FB6B91F-BB11-E946-B7F6-1372EDB8DEC1}" type="slidenum">
              <a:rPr lang="en-US" smtClean="0"/>
              <a:t>5</a:t>
            </a:fld>
            <a:endParaRPr lang="en-US"/>
          </a:p>
        </p:txBody>
      </p:sp>
      <p:pic>
        <p:nvPicPr>
          <p:cNvPr id="26" name="Picture 25">
            <a:extLst>
              <a:ext uri="{FF2B5EF4-FFF2-40B4-BE49-F238E27FC236}">
                <a16:creationId xmlns:a16="http://schemas.microsoft.com/office/drawing/2014/main" id="{9DDAB737-92F9-D4C2-5B45-6E8CC49C76F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146536" y="0"/>
            <a:ext cx="1045464" cy="1941576"/>
          </a:xfrm>
          <a:prstGeom prst="rect">
            <a:avLst/>
          </a:prstGeom>
        </p:spPr>
      </p:pic>
      <p:sp>
        <p:nvSpPr>
          <p:cNvPr id="6" name="TextBox 5">
            <a:extLst>
              <a:ext uri="{FF2B5EF4-FFF2-40B4-BE49-F238E27FC236}">
                <a16:creationId xmlns:a16="http://schemas.microsoft.com/office/drawing/2014/main" id="{9493C14A-8B02-09BE-4A2D-0FFD4C29D0BE}"/>
              </a:ext>
            </a:extLst>
          </p:cNvPr>
          <p:cNvSpPr txBox="1"/>
          <p:nvPr/>
        </p:nvSpPr>
        <p:spPr>
          <a:xfrm>
            <a:off x="-42687" y="6681686"/>
            <a:ext cx="2409634" cy="215444"/>
          </a:xfrm>
          <a:prstGeom prst="rect">
            <a:avLst/>
          </a:prstGeom>
          <a:noFill/>
        </p:spPr>
        <p:txBody>
          <a:bodyPr wrap="none" rtlCol="0">
            <a:spAutoFit/>
          </a:bodyPr>
          <a:lstStyle/>
          <a:p>
            <a:pPr algn="l">
              <a:spcBef>
                <a:spcPts val="1000"/>
              </a:spcBef>
              <a:spcAft>
                <a:spcPts val="600"/>
              </a:spcAft>
            </a:pPr>
            <a:r>
              <a:rPr lang="en-US" sz="800"/>
              <a:t>Images: lcsun-news.com, Sandia National Labs</a:t>
            </a:r>
          </a:p>
        </p:txBody>
      </p:sp>
      <p:pic>
        <p:nvPicPr>
          <p:cNvPr id="2050" name="Picture 2" descr="Motorists are being asked to avoid the Interstate 25 and Interstate 10 interchange on Thursday, April 1, after a semi-trailer hauling compressed refrigerated hydrogen sprung a leak.">
            <a:extLst>
              <a:ext uri="{FF2B5EF4-FFF2-40B4-BE49-F238E27FC236}">
                <a16:creationId xmlns:a16="http://schemas.microsoft.com/office/drawing/2014/main" id="{DBF1A9EA-08EA-F0C1-D6A1-C45DDE5EC6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7540" y="1196365"/>
            <a:ext cx="3726527" cy="496870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5F6915B-2C4F-C5F5-E01B-27EB9A63DE57}"/>
              </a:ext>
            </a:extLst>
          </p:cNvPr>
          <p:cNvSpPr txBox="1"/>
          <p:nvPr/>
        </p:nvSpPr>
        <p:spPr>
          <a:xfrm>
            <a:off x="299965" y="6175103"/>
            <a:ext cx="5421677" cy="369332"/>
          </a:xfrm>
          <a:prstGeom prst="rect">
            <a:avLst/>
          </a:prstGeom>
          <a:noFill/>
        </p:spPr>
        <p:txBody>
          <a:bodyPr wrap="none" rtlCol="0">
            <a:spAutoFit/>
          </a:bodyPr>
          <a:lstStyle/>
          <a:p>
            <a:pPr algn="ctr"/>
            <a:r>
              <a:rPr lang="en-US"/>
              <a:t>Compressed refrigerated gaseous hydrogen leak</a:t>
            </a:r>
          </a:p>
        </p:txBody>
      </p:sp>
      <p:pic>
        <p:nvPicPr>
          <p:cNvPr id="10" name="Picture 9">
            <a:extLst>
              <a:ext uri="{FF2B5EF4-FFF2-40B4-BE49-F238E27FC236}">
                <a16:creationId xmlns:a16="http://schemas.microsoft.com/office/drawing/2014/main" id="{50EAF411-82AF-57C0-8353-D97FB5DF31EA}"/>
              </a:ext>
            </a:extLst>
          </p:cNvPr>
          <p:cNvPicPr>
            <a:picLocks noChangeAspect="1"/>
          </p:cNvPicPr>
          <p:nvPr/>
        </p:nvPicPr>
        <p:blipFill>
          <a:blip r:embed="rId5"/>
          <a:stretch>
            <a:fillRect/>
          </a:stretch>
        </p:blipFill>
        <p:spPr>
          <a:xfrm>
            <a:off x="6097818" y="1399028"/>
            <a:ext cx="5608308" cy="4563376"/>
          </a:xfrm>
          <a:prstGeom prst="rect">
            <a:avLst/>
          </a:prstGeom>
        </p:spPr>
      </p:pic>
      <p:sp>
        <p:nvSpPr>
          <p:cNvPr id="11" name="Oval 10">
            <a:extLst>
              <a:ext uri="{FF2B5EF4-FFF2-40B4-BE49-F238E27FC236}">
                <a16:creationId xmlns:a16="http://schemas.microsoft.com/office/drawing/2014/main" id="{593AD323-04D1-CF5C-FB0E-BF0BFF4025BE}"/>
              </a:ext>
            </a:extLst>
          </p:cNvPr>
          <p:cNvSpPr/>
          <p:nvPr/>
        </p:nvSpPr>
        <p:spPr>
          <a:xfrm>
            <a:off x="7386762" y="5057030"/>
            <a:ext cx="1407376" cy="588396"/>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3E4D6EE8-2865-597C-8EC8-B0CB224082A3}"/>
              </a:ext>
            </a:extLst>
          </p:cNvPr>
          <p:cNvCxnSpPr/>
          <p:nvPr/>
        </p:nvCxnSpPr>
        <p:spPr>
          <a:xfrm flipV="1">
            <a:off x="6838122" y="5645426"/>
            <a:ext cx="548640" cy="461176"/>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8612E3FB-8052-2908-158C-FFFD3058EA8D}"/>
              </a:ext>
            </a:extLst>
          </p:cNvPr>
          <p:cNvSpPr txBox="1"/>
          <p:nvPr/>
        </p:nvSpPr>
        <p:spPr>
          <a:xfrm>
            <a:off x="6472518" y="6143077"/>
            <a:ext cx="4908716" cy="646331"/>
          </a:xfrm>
          <a:prstGeom prst="rect">
            <a:avLst/>
          </a:prstGeom>
          <a:noFill/>
        </p:spPr>
        <p:txBody>
          <a:bodyPr wrap="none" rtlCol="0">
            <a:spAutoFit/>
          </a:bodyPr>
          <a:lstStyle/>
          <a:p>
            <a:pPr algn="ctr"/>
            <a:r>
              <a:rPr lang="en-US"/>
              <a:t>Liquid hydrogen released on a concrete pad</a:t>
            </a:r>
          </a:p>
          <a:p>
            <a:pPr algn="ctr"/>
            <a:r>
              <a:rPr lang="en-US"/>
              <a:t>Sandia National Laboratories</a:t>
            </a:r>
          </a:p>
        </p:txBody>
      </p:sp>
    </p:spTree>
    <p:extLst>
      <p:ext uri="{BB962C8B-B14F-4D97-AF65-F5344CB8AC3E}">
        <p14:creationId xmlns:p14="http://schemas.microsoft.com/office/powerpoint/2010/main" val="1433072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par>
                          <p:cTn id="21" fill="hold">
                            <p:stCondLst>
                              <p:cond delay="1000"/>
                            </p:stCondLst>
                            <p:childTnLst>
                              <p:par>
                                <p:cTn id="22" presetID="21" presetClass="entr" presetSubtype="1"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heel(1)">
                                      <p:cBhvr>
                                        <p:cTn id="24" dur="2000"/>
                                        <p:tgtEl>
                                          <p:spTgt spid="11"/>
                                        </p:tgtEl>
                                      </p:cBhvr>
                                    </p:animEffect>
                                  </p:childTnLst>
                                </p:cTn>
                              </p:par>
                            </p:childTnLst>
                          </p:cTn>
                        </p:par>
                        <p:par>
                          <p:cTn id="25" fill="hold">
                            <p:stCondLst>
                              <p:cond delay="3000"/>
                            </p:stCondLst>
                            <p:childTnLst>
                              <p:par>
                                <p:cTn id="26" presetID="22" presetClass="entr" presetSubtype="4"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animBg="1"/>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C23D1-1C2D-6AD9-230A-6927BE26F19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BACDDCD-77D4-AEE4-61A4-B044F1FE81FE}"/>
              </a:ext>
            </a:extLst>
          </p:cNvPr>
          <p:cNvSpPr>
            <a:spLocks noGrp="1"/>
          </p:cNvSpPr>
          <p:nvPr>
            <p:ph type="title"/>
          </p:nvPr>
        </p:nvSpPr>
        <p:spPr>
          <a:xfrm>
            <a:off x="319915" y="341103"/>
            <a:ext cx="10224545" cy="676374"/>
          </a:xfrm>
        </p:spPr>
        <p:txBody>
          <a:bodyPr/>
          <a:lstStyle/>
          <a:p>
            <a:r>
              <a:rPr lang="en-US"/>
              <a:t>Liquid Hydrogen pooling experiments: </a:t>
            </a:r>
            <a:br>
              <a:rPr lang="en-US"/>
            </a:br>
            <a:r>
              <a:rPr lang="en-US"/>
              <a:t>an international effort</a:t>
            </a:r>
          </a:p>
        </p:txBody>
      </p:sp>
      <p:sp>
        <p:nvSpPr>
          <p:cNvPr id="3" name="Slide Number Placeholder 2">
            <a:extLst>
              <a:ext uri="{FF2B5EF4-FFF2-40B4-BE49-F238E27FC236}">
                <a16:creationId xmlns:a16="http://schemas.microsoft.com/office/drawing/2014/main" id="{1EB92DB2-70C8-411C-FFFE-08B9EEE7A6F7}"/>
              </a:ext>
            </a:extLst>
          </p:cNvPr>
          <p:cNvSpPr>
            <a:spLocks noGrp="1"/>
          </p:cNvSpPr>
          <p:nvPr>
            <p:ph type="sldNum" sz="quarter" idx="12"/>
          </p:nvPr>
        </p:nvSpPr>
        <p:spPr/>
        <p:txBody>
          <a:bodyPr/>
          <a:lstStyle/>
          <a:p>
            <a:fld id="{6FB6B91F-BB11-E946-B7F6-1372EDB8DEC1}" type="slidenum">
              <a:rPr lang="en-US" smtClean="0"/>
              <a:t>6</a:t>
            </a:fld>
            <a:endParaRPr lang="en-US" dirty="0"/>
          </a:p>
        </p:txBody>
      </p:sp>
      <p:pic>
        <p:nvPicPr>
          <p:cNvPr id="26" name="Picture 25">
            <a:extLst>
              <a:ext uri="{FF2B5EF4-FFF2-40B4-BE49-F238E27FC236}">
                <a16:creationId xmlns:a16="http://schemas.microsoft.com/office/drawing/2014/main" id="{DB48439F-DF3F-614D-96FC-1C9AF154355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146536" y="0"/>
            <a:ext cx="1045464" cy="1941576"/>
          </a:xfrm>
          <a:prstGeom prst="rect">
            <a:avLst/>
          </a:prstGeom>
        </p:spPr>
      </p:pic>
      <p:cxnSp>
        <p:nvCxnSpPr>
          <p:cNvPr id="8" name="Straight Connector 7">
            <a:extLst>
              <a:ext uri="{FF2B5EF4-FFF2-40B4-BE49-F238E27FC236}">
                <a16:creationId xmlns:a16="http://schemas.microsoft.com/office/drawing/2014/main" id="{FF933741-B97F-067B-3C99-0E2A80B5B62C}"/>
              </a:ext>
            </a:extLst>
          </p:cNvPr>
          <p:cNvCxnSpPr/>
          <p:nvPr/>
        </p:nvCxnSpPr>
        <p:spPr>
          <a:xfrm>
            <a:off x="243840" y="3436951"/>
            <a:ext cx="11704320" cy="0"/>
          </a:xfrm>
          <a:prstGeom prst="line">
            <a:avLst/>
          </a:prstGeom>
          <a:ln w="76200">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88259FD-252B-BE06-B4D2-34FE556C3ABC}"/>
              </a:ext>
            </a:extLst>
          </p:cNvPr>
          <p:cNvCxnSpPr/>
          <p:nvPr/>
        </p:nvCxnSpPr>
        <p:spPr>
          <a:xfrm>
            <a:off x="4084320" y="3265998"/>
            <a:ext cx="0" cy="341906"/>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D661753-416B-95EC-56B5-ABFC6D5DC2F9}"/>
              </a:ext>
            </a:extLst>
          </p:cNvPr>
          <p:cNvCxnSpPr/>
          <p:nvPr/>
        </p:nvCxnSpPr>
        <p:spPr>
          <a:xfrm>
            <a:off x="6461760" y="3265998"/>
            <a:ext cx="0" cy="341906"/>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7E42DD1-83B4-96AA-B035-DF118EE0C232}"/>
              </a:ext>
            </a:extLst>
          </p:cNvPr>
          <p:cNvCxnSpPr/>
          <p:nvPr/>
        </p:nvCxnSpPr>
        <p:spPr>
          <a:xfrm>
            <a:off x="9768177" y="3265998"/>
            <a:ext cx="0" cy="341906"/>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C3E8FF8-D258-ED08-5E06-5CA46E87DDE5}"/>
              </a:ext>
            </a:extLst>
          </p:cNvPr>
          <p:cNvSpPr txBox="1"/>
          <p:nvPr/>
        </p:nvSpPr>
        <p:spPr>
          <a:xfrm>
            <a:off x="119269" y="2230802"/>
            <a:ext cx="2122998" cy="1200329"/>
          </a:xfrm>
          <a:prstGeom prst="rect">
            <a:avLst/>
          </a:prstGeom>
          <a:noFill/>
        </p:spPr>
        <p:txBody>
          <a:bodyPr wrap="square" rtlCol="0">
            <a:spAutoFit/>
          </a:bodyPr>
          <a:lstStyle/>
          <a:p>
            <a:pPr algn="l"/>
            <a:r>
              <a:rPr lang="en-US" b="1" u="sng">
                <a:solidFill>
                  <a:schemeClr val="tx2"/>
                </a:solidFill>
              </a:rPr>
              <a:t>1960</a:t>
            </a:r>
          </a:p>
          <a:p>
            <a:pPr algn="l"/>
            <a:r>
              <a:rPr lang="en-US" err="1"/>
              <a:t>Cassut</a:t>
            </a:r>
            <a:r>
              <a:rPr lang="en-US"/>
              <a:t> / Arthur D. Little, Inc. / USAF</a:t>
            </a:r>
          </a:p>
          <a:p>
            <a:pPr algn="l"/>
            <a:endParaRPr lang="en-US"/>
          </a:p>
        </p:txBody>
      </p:sp>
      <p:sp>
        <p:nvSpPr>
          <p:cNvPr id="19" name="TextBox 18">
            <a:extLst>
              <a:ext uri="{FF2B5EF4-FFF2-40B4-BE49-F238E27FC236}">
                <a16:creationId xmlns:a16="http://schemas.microsoft.com/office/drawing/2014/main" id="{6CF6A499-AD0A-7DC8-78C1-718969ADB7EB}"/>
              </a:ext>
            </a:extLst>
          </p:cNvPr>
          <p:cNvSpPr txBox="1"/>
          <p:nvPr/>
        </p:nvSpPr>
        <p:spPr>
          <a:xfrm>
            <a:off x="3413308" y="2342668"/>
            <a:ext cx="2122998" cy="923330"/>
          </a:xfrm>
          <a:prstGeom prst="rect">
            <a:avLst/>
          </a:prstGeom>
          <a:noFill/>
        </p:spPr>
        <p:txBody>
          <a:bodyPr wrap="square" rtlCol="0">
            <a:spAutoFit/>
          </a:bodyPr>
          <a:lstStyle/>
          <a:p>
            <a:r>
              <a:rPr lang="en-US" b="1" u="sng">
                <a:solidFill>
                  <a:schemeClr val="tx2"/>
                </a:solidFill>
              </a:rPr>
              <a:t>1981, 1984</a:t>
            </a:r>
          </a:p>
          <a:p>
            <a:r>
              <a:rPr lang="en-US" err="1"/>
              <a:t>Witcofski</a:t>
            </a:r>
            <a:r>
              <a:rPr lang="en-US"/>
              <a:t> &amp; Chirivella, NASA</a:t>
            </a:r>
          </a:p>
        </p:txBody>
      </p:sp>
      <p:sp>
        <p:nvSpPr>
          <p:cNvPr id="20" name="TextBox 19">
            <a:extLst>
              <a:ext uri="{FF2B5EF4-FFF2-40B4-BE49-F238E27FC236}">
                <a16:creationId xmlns:a16="http://schemas.microsoft.com/office/drawing/2014/main" id="{1DA3715C-70DF-9158-0714-2C66AC229489}"/>
              </a:ext>
            </a:extLst>
          </p:cNvPr>
          <p:cNvSpPr txBox="1"/>
          <p:nvPr/>
        </p:nvSpPr>
        <p:spPr>
          <a:xfrm>
            <a:off x="6164911" y="3667682"/>
            <a:ext cx="2122998" cy="1200329"/>
          </a:xfrm>
          <a:prstGeom prst="rect">
            <a:avLst/>
          </a:prstGeom>
          <a:noFill/>
        </p:spPr>
        <p:txBody>
          <a:bodyPr wrap="square" rtlCol="0">
            <a:spAutoFit/>
          </a:bodyPr>
          <a:lstStyle/>
          <a:p>
            <a:r>
              <a:rPr lang="en-US" b="1" u="sng">
                <a:solidFill>
                  <a:schemeClr val="tx2"/>
                </a:solidFill>
              </a:rPr>
              <a:t>1994</a:t>
            </a:r>
          </a:p>
          <a:p>
            <a:r>
              <a:rPr lang="en-US"/>
              <a:t>Takeno, Mitsubishi Heavy Industries</a:t>
            </a:r>
          </a:p>
        </p:txBody>
      </p:sp>
      <p:sp>
        <p:nvSpPr>
          <p:cNvPr id="21" name="TextBox 20">
            <a:extLst>
              <a:ext uri="{FF2B5EF4-FFF2-40B4-BE49-F238E27FC236}">
                <a16:creationId xmlns:a16="http://schemas.microsoft.com/office/drawing/2014/main" id="{4CD33831-0206-620C-A210-A7B1AB4BFA79}"/>
              </a:ext>
            </a:extLst>
          </p:cNvPr>
          <p:cNvSpPr txBox="1"/>
          <p:nvPr/>
        </p:nvSpPr>
        <p:spPr>
          <a:xfrm>
            <a:off x="8421462" y="1728893"/>
            <a:ext cx="2122998" cy="1200329"/>
          </a:xfrm>
          <a:prstGeom prst="rect">
            <a:avLst/>
          </a:prstGeom>
          <a:noFill/>
        </p:spPr>
        <p:txBody>
          <a:bodyPr wrap="square" rtlCol="0">
            <a:spAutoFit/>
          </a:bodyPr>
          <a:lstStyle/>
          <a:p>
            <a:r>
              <a:rPr lang="en-US" b="1" u="sng">
                <a:solidFill>
                  <a:schemeClr val="tx2"/>
                </a:solidFill>
              </a:rPr>
              <a:t>2012</a:t>
            </a:r>
          </a:p>
          <a:p>
            <a:r>
              <a:rPr lang="en-US"/>
              <a:t>Hooker, Health and Safety Laboratory</a:t>
            </a:r>
          </a:p>
        </p:txBody>
      </p:sp>
      <p:cxnSp>
        <p:nvCxnSpPr>
          <p:cNvPr id="22" name="Straight Connector 21">
            <a:extLst>
              <a:ext uri="{FF2B5EF4-FFF2-40B4-BE49-F238E27FC236}">
                <a16:creationId xmlns:a16="http://schemas.microsoft.com/office/drawing/2014/main" id="{8A5CF83F-DB0D-C2E4-5CC7-50BFE39EB071}"/>
              </a:ext>
            </a:extLst>
          </p:cNvPr>
          <p:cNvCxnSpPr/>
          <p:nvPr/>
        </p:nvCxnSpPr>
        <p:spPr>
          <a:xfrm>
            <a:off x="11229892" y="3258047"/>
            <a:ext cx="0" cy="341906"/>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4610A68-0543-DCB7-CD81-CBC72FF58F19}"/>
              </a:ext>
            </a:extLst>
          </p:cNvPr>
          <p:cNvSpPr txBox="1"/>
          <p:nvPr/>
        </p:nvSpPr>
        <p:spPr>
          <a:xfrm>
            <a:off x="10133484" y="1746925"/>
            <a:ext cx="1456440" cy="1477328"/>
          </a:xfrm>
          <a:prstGeom prst="rect">
            <a:avLst/>
          </a:prstGeom>
          <a:noFill/>
        </p:spPr>
        <p:txBody>
          <a:bodyPr wrap="square" rtlCol="0">
            <a:spAutoFit/>
          </a:bodyPr>
          <a:lstStyle/>
          <a:p>
            <a:r>
              <a:rPr lang="en-US" b="1" u="sng">
                <a:solidFill>
                  <a:schemeClr val="tx2"/>
                </a:solidFill>
              </a:rPr>
              <a:t>2020</a:t>
            </a:r>
          </a:p>
          <a:p>
            <a:r>
              <a:rPr lang="en-US"/>
              <a:t>Health and Safety Laboratory (PRESLHY)</a:t>
            </a:r>
          </a:p>
        </p:txBody>
      </p:sp>
      <p:sp>
        <p:nvSpPr>
          <p:cNvPr id="27" name="TextBox 26">
            <a:extLst>
              <a:ext uri="{FF2B5EF4-FFF2-40B4-BE49-F238E27FC236}">
                <a16:creationId xmlns:a16="http://schemas.microsoft.com/office/drawing/2014/main" id="{7B7E2B67-3885-9147-61C0-6451A408A76A}"/>
              </a:ext>
            </a:extLst>
          </p:cNvPr>
          <p:cNvSpPr txBox="1"/>
          <p:nvPr/>
        </p:nvSpPr>
        <p:spPr>
          <a:xfrm>
            <a:off x="93295" y="3630432"/>
            <a:ext cx="1904337" cy="1477328"/>
          </a:xfrm>
          <a:prstGeom prst="rect">
            <a:avLst/>
          </a:prstGeom>
          <a:noFill/>
        </p:spPr>
        <p:txBody>
          <a:bodyPr wrap="square">
            <a:spAutoFit/>
          </a:bodyPr>
          <a:lstStyle/>
          <a:p>
            <a:pPr algn="l"/>
            <a:r>
              <a:rPr lang="en-US" b="1" u="sng">
                <a:solidFill>
                  <a:schemeClr val="tx2"/>
                </a:solidFill>
              </a:rPr>
              <a:t>1960</a:t>
            </a:r>
          </a:p>
          <a:p>
            <a:pPr algn="l"/>
            <a:r>
              <a:rPr lang="en-US" err="1"/>
              <a:t>Zabetakis</a:t>
            </a:r>
            <a:r>
              <a:rPr lang="en-US"/>
              <a:t> &amp; Burgess, U.S. Bureau of Mines</a:t>
            </a:r>
          </a:p>
        </p:txBody>
      </p:sp>
      <p:sp>
        <p:nvSpPr>
          <p:cNvPr id="28" name="TextBox 27">
            <a:extLst>
              <a:ext uri="{FF2B5EF4-FFF2-40B4-BE49-F238E27FC236}">
                <a16:creationId xmlns:a16="http://schemas.microsoft.com/office/drawing/2014/main" id="{7E17F046-6B34-206F-78BF-8133BEB14718}"/>
              </a:ext>
            </a:extLst>
          </p:cNvPr>
          <p:cNvSpPr txBox="1"/>
          <p:nvPr/>
        </p:nvSpPr>
        <p:spPr>
          <a:xfrm>
            <a:off x="10861704" y="3697356"/>
            <a:ext cx="1456440" cy="1754326"/>
          </a:xfrm>
          <a:prstGeom prst="rect">
            <a:avLst/>
          </a:prstGeom>
          <a:noFill/>
        </p:spPr>
        <p:txBody>
          <a:bodyPr wrap="square" rtlCol="0">
            <a:spAutoFit/>
          </a:bodyPr>
          <a:lstStyle/>
          <a:p>
            <a:r>
              <a:rPr lang="en-US" b="1" u="sng">
                <a:solidFill>
                  <a:schemeClr val="tx2"/>
                </a:solidFill>
              </a:rPr>
              <a:t>2021-2023</a:t>
            </a:r>
          </a:p>
          <a:p>
            <a:r>
              <a:rPr lang="en-US"/>
              <a:t>Friedrich, Karlsruhe Institute of Technology (KIT) </a:t>
            </a:r>
          </a:p>
        </p:txBody>
      </p:sp>
      <p:cxnSp>
        <p:nvCxnSpPr>
          <p:cNvPr id="30" name="Straight Connector 29">
            <a:extLst>
              <a:ext uri="{FF2B5EF4-FFF2-40B4-BE49-F238E27FC236}">
                <a16:creationId xmlns:a16="http://schemas.microsoft.com/office/drawing/2014/main" id="{B81E8A18-15EF-ED6F-DE5E-612A285802C7}"/>
              </a:ext>
            </a:extLst>
          </p:cNvPr>
          <p:cNvCxnSpPr/>
          <p:nvPr/>
        </p:nvCxnSpPr>
        <p:spPr>
          <a:xfrm>
            <a:off x="11399520" y="3258047"/>
            <a:ext cx="0" cy="341906"/>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D4A8A797-5C3E-1B64-300D-D602A12E0832}"/>
              </a:ext>
            </a:extLst>
          </p:cNvPr>
          <p:cNvSpPr txBox="1"/>
          <p:nvPr/>
        </p:nvSpPr>
        <p:spPr>
          <a:xfrm>
            <a:off x="3728206" y="3697356"/>
            <a:ext cx="1302025" cy="923330"/>
          </a:xfrm>
          <a:prstGeom prst="rect">
            <a:avLst/>
          </a:prstGeom>
          <a:noFill/>
        </p:spPr>
        <p:txBody>
          <a:bodyPr wrap="square">
            <a:spAutoFit/>
          </a:bodyPr>
          <a:lstStyle/>
          <a:p>
            <a:r>
              <a:rPr lang="en-US" b="1" u="sng">
                <a:solidFill>
                  <a:schemeClr val="tx2"/>
                </a:solidFill>
              </a:rPr>
              <a:t>1981</a:t>
            </a:r>
          </a:p>
          <a:p>
            <a:r>
              <a:rPr lang="en-US"/>
              <a:t>Makeev, USSR</a:t>
            </a:r>
          </a:p>
        </p:txBody>
      </p:sp>
      <p:cxnSp>
        <p:nvCxnSpPr>
          <p:cNvPr id="33" name="Straight Connector 32">
            <a:extLst>
              <a:ext uri="{FF2B5EF4-FFF2-40B4-BE49-F238E27FC236}">
                <a16:creationId xmlns:a16="http://schemas.microsoft.com/office/drawing/2014/main" id="{6816F9DE-78DF-718B-CC5D-87D97E447715}"/>
              </a:ext>
            </a:extLst>
          </p:cNvPr>
          <p:cNvCxnSpPr/>
          <p:nvPr/>
        </p:nvCxnSpPr>
        <p:spPr>
          <a:xfrm>
            <a:off x="11948160" y="3258047"/>
            <a:ext cx="0" cy="341906"/>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541E5FF9-3F34-0A47-5D19-5AA247A336D5}"/>
              </a:ext>
            </a:extLst>
          </p:cNvPr>
          <p:cNvSpPr txBox="1"/>
          <p:nvPr/>
        </p:nvSpPr>
        <p:spPr>
          <a:xfrm>
            <a:off x="9841527" y="410720"/>
            <a:ext cx="1911834" cy="1200329"/>
          </a:xfrm>
          <a:prstGeom prst="rect">
            <a:avLst/>
          </a:prstGeom>
          <a:noFill/>
        </p:spPr>
        <p:txBody>
          <a:bodyPr wrap="square" rtlCol="0">
            <a:spAutoFit/>
          </a:bodyPr>
          <a:lstStyle/>
          <a:p>
            <a:r>
              <a:rPr lang="en-US" b="1" u="sng">
                <a:solidFill>
                  <a:schemeClr val="tx2"/>
                </a:solidFill>
              </a:rPr>
              <a:t>2024</a:t>
            </a:r>
          </a:p>
          <a:p>
            <a:r>
              <a:rPr lang="en-US"/>
              <a:t>Hecht, Sandia National Laboratories</a:t>
            </a:r>
          </a:p>
        </p:txBody>
      </p:sp>
      <p:cxnSp>
        <p:nvCxnSpPr>
          <p:cNvPr id="37" name="Straight Arrow Connector 36">
            <a:extLst>
              <a:ext uri="{FF2B5EF4-FFF2-40B4-BE49-F238E27FC236}">
                <a16:creationId xmlns:a16="http://schemas.microsoft.com/office/drawing/2014/main" id="{425F3D84-DCCD-4861-727E-3E060BE2E395}"/>
              </a:ext>
            </a:extLst>
          </p:cNvPr>
          <p:cNvCxnSpPr/>
          <p:nvPr/>
        </p:nvCxnSpPr>
        <p:spPr>
          <a:xfrm>
            <a:off x="11399520" y="1543398"/>
            <a:ext cx="548640" cy="163314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1458C482-9243-8041-3BB2-E3666472974A}"/>
              </a:ext>
            </a:extLst>
          </p:cNvPr>
          <p:cNvSpPr txBox="1"/>
          <p:nvPr/>
        </p:nvSpPr>
        <p:spPr>
          <a:xfrm>
            <a:off x="5687304" y="1469927"/>
            <a:ext cx="2050111" cy="1754326"/>
          </a:xfrm>
          <a:prstGeom prst="rect">
            <a:avLst/>
          </a:prstGeom>
          <a:noFill/>
        </p:spPr>
        <p:txBody>
          <a:bodyPr wrap="square">
            <a:spAutoFit/>
          </a:bodyPr>
          <a:lstStyle/>
          <a:p>
            <a:r>
              <a:rPr lang="en-US" b="1" u="sng">
                <a:solidFill>
                  <a:schemeClr val="tx2"/>
                </a:solidFill>
              </a:rPr>
              <a:t>1994, 1996</a:t>
            </a:r>
          </a:p>
          <a:p>
            <a:r>
              <a:rPr lang="en-US" err="1"/>
              <a:t>Schmidtchen</a:t>
            </a:r>
            <a:r>
              <a:rPr lang="en-US"/>
              <a:t> &amp; </a:t>
            </a:r>
            <a:r>
              <a:rPr lang="en-US" err="1"/>
              <a:t>Verfondern</a:t>
            </a:r>
            <a:r>
              <a:rPr lang="en-US"/>
              <a:t> Battelle </a:t>
            </a:r>
            <a:r>
              <a:rPr lang="en-US" err="1"/>
              <a:t>Ingenieurtechnik</a:t>
            </a:r>
            <a:r>
              <a:rPr lang="en-US"/>
              <a:t> (BAM)</a:t>
            </a:r>
          </a:p>
        </p:txBody>
      </p:sp>
      <p:pic>
        <p:nvPicPr>
          <p:cNvPr id="41" name="Picture 40">
            <a:extLst>
              <a:ext uri="{FF2B5EF4-FFF2-40B4-BE49-F238E27FC236}">
                <a16:creationId xmlns:a16="http://schemas.microsoft.com/office/drawing/2014/main" id="{16593DD8-DCEA-6416-AEB1-D39EC688672C}"/>
              </a:ext>
            </a:extLst>
          </p:cNvPr>
          <p:cNvPicPr>
            <a:picLocks noChangeAspect="1"/>
          </p:cNvPicPr>
          <p:nvPr/>
        </p:nvPicPr>
        <p:blipFill>
          <a:blip r:embed="rId4"/>
          <a:stretch>
            <a:fillRect/>
          </a:stretch>
        </p:blipFill>
        <p:spPr>
          <a:xfrm>
            <a:off x="1765923" y="4609966"/>
            <a:ext cx="5611008" cy="1476581"/>
          </a:xfrm>
          <a:prstGeom prst="rect">
            <a:avLst/>
          </a:prstGeom>
        </p:spPr>
      </p:pic>
      <p:pic>
        <p:nvPicPr>
          <p:cNvPr id="43" name="Picture 42">
            <a:extLst>
              <a:ext uri="{FF2B5EF4-FFF2-40B4-BE49-F238E27FC236}">
                <a16:creationId xmlns:a16="http://schemas.microsoft.com/office/drawing/2014/main" id="{F486E411-8252-B667-6452-6DFFDB29678E}"/>
              </a:ext>
            </a:extLst>
          </p:cNvPr>
          <p:cNvPicPr>
            <a:picLocks noChangeAspect="1"/>
          </p:cNvPicPr>
          <p:nvPr/>
        </p:nvPicPr>
        <p:blipFill>
          <a:blip r:embed="rId5"/>
          <a:stretch>
            <a:fillRect/>
          </a:stretch>
        </p:blipFill>
        <p:spPr>
          <a:xfrm>
            <a:off x="93295" y="1020031"/>
            <a:ext cx="3604810" cy="1238085"/>
          </a:xfrm>
          <a:prstGeom prst="rect">
            <a:avLst/>
          </a:prstGeom>
        </p:spPr>
      </p:pic>
      <p:pic>
        <p:nvPicPr>
          <p:cNvPr id="47" name="Picture 46">
            <a:extLst>
              <a:ext uri="{FF2B5EF4-FFF2-40B4-BE49-F238E27FC236}">
                <a16:creationId xmlns:a16="http://schemas.microsoft.com/office/drawing/2014/main" id="{C85CB7F8-16A5-69A0-BCC8-8DE2FC163411}"/>
              </a:ext>
            </a:extLst>
          </p:cNvPr>
          <p:cNvPicPr>
            <a:picLocks noChangeAspect="1"/>
          </p:cNvPicPr>
          <p:nvPr/>
        </p:nvPicPr>
        <p:blipFill>
          <a:blip r:embed="rId6"/>
          <a:stretch>
            <a:fillRect/>
          </a:stretch>
        </p:blipFill>
        <p:spPr>
          <a:xfrm>
            <a:off x="3598326" y="606155"/>
            <a:ext cx="5726867" cy="896513"/>
          </a:xfrm>
          <a:prstGeom prst="rect">
            <a:avLst/>
          </a:prstGeom>
        </p:spPr>
      </p:pic>
      <p:pic>
        <p:nvPicPr>
          <p:cNvPr id="49" name="Picture 48">
            <a:extLst>
              <a:ext uri="{FF2B5EF4-FFF2-40B4-BE49-F238E27FC236}">
                <a16:creationId xmlns:a16="http://schemas.microsoft.com/office/drawing/2014/main" id="{1B95DE27-BFBD-F29D-9E61-41E340BB6121}"/>
              </a:ext>
            </a:extLst>
          </p:cNvPr>
          <p:cNvPicPr>
            <a:picLocks noChangeAspect="1"/>
          </p:cNvPicPr>
          <p:nvPr/>
        </p:nvPicPr>
        <p:blipFill>
          <a:blip r:embed="rId7"/>
          <a:stretch>
            <a:fillRect/>
          </a:stretch>
        </p:blipFill>
        <p:spPr>
          <a:xfrm>
            <a:off x="7127661" y="211561"/>
            <a:ext cx="2539556" cy="1855830"/>
          </a:xfrm>
          <a:prstGeom prst="rect">
            <a:avLst/>
          </a:prstGeom>
        </p:spPr>
      </p:pic>
      <p:pic>
        <p:nvPicPr>
          <p:cNvPr id="51" name="Picture 50">
            <a:extLst>
              <a:ext uri="{FF2B5EF4-FFF2-40B4-BE49-F238E27FC236}">
                <a16:creationId xmlns:a16="http://schemas.microsoft.com/office/drawing/2014/main" id="{754D9DCA-7D4E-D580-189C-574A16B8C5AE}"/>
              </a:ext>
            </a:extLst>
          </p:cNvPr>
          <p:cNvPicPr>
            <a:picLocks noChangeAspect="1"/>
          </p:cNvPicPr>
          <p:nvPr/>
        </p:nvPicPr>
        <p:blipFill>
          <a:blip r:embed="rId8"/>
          <a:stretch>
            <a:fillRect/>
          </a:stretch>
        </p:blipFill>
        <p:spPr>
          <a:xfrm>
            <a:off x="9667217" y="3812651"/>
            <a:ext cx="2480676" cy="1200327"/>
          </a:xfrm>
          <a:prstGeom prst="rect">
            <a:avLst/>
          </a:prstGeom>
        </p:spPr>
      </p:pic>
    </p:spTree>
    <p:extLst>
      <p:ext uri="{BB962C8B-B14F-4D97-AF65-F5344CB8AC3E}">
        <p14:creationId xmlns:p14="http://schemas.microsoft.com/office/powerpoint/2010/main" val="3333839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1000"/>
                                        <p:tgtEl>
                                          <p:spTgt spid="18"/>
                                        </p:tgtEl>
                                      </p:cBhvr>
                                    </p:animEffect>
                                    <p:anim calcmode="lin" valueType="num">
                                      <p:cBhvr>
                                        <p:cTn id="12" dur="1000" fill="hold"/>
                                        <p:tgtEl>
                                          <p:spTgt spid="18"/>
                                        </p:tgtEl>
                                        <p:attrNameLst>
                                          <p:attrName>ppt_x</p:attrName>
                                        </p:attrNameLst>
                                      </p:cBhvr>
                                      <p:tavLst>
                                        <p:tav tm="0">
                                          <p:val>
                                            <p:strVal val="#ppt_x"/>
                                          </p:val>
                                        </p:tav>
                                        <p:tav tm="100000">
                                          <p:val>
                                            <p:strVal val="#ppt_x"/>
                                          </p:val>
                                        </p:tav>
                                      </p:tavLst>
                                    </p:anim>
                                    <p:anim calcmode="lin" valueType="num">
                                      <p:cBhvr>
                                        <p:cTn id="13" dur="1000" fill="hold"/>
                                        <p:tgtEl>
                                          <p:spTgt spid="18"/>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1000"/>
                                        <p:tgtEl>
                                          <p:spTgt spid="27"/>
                                        </p:tgtEl>
                                      </p:cBhvr>
                                    </p:animEffect>
                                    <p:anim calcmode="lin" valueType="num">
                                      <p:cBhvr>
                                        <p:cTn id="18" dur="1000" fill="hold"/>
                                        <p:tgtEl>
                                          <p:spTgt spid="27"/>
                                        </p:tgtEl>
                                        <p:attrNameLst>
                                          <p:attrName>ppt_x</p:attrName>
                                        </p:attrNameLst>
                                      </p:cBhvr>
                                      <p:tavLst>
                                        <p:tav tm="0">
                                          <p:val>
                                            <p:strVal val="#ppt_x"/>
                                          </p:val>
                                        </p:tav>
                                        <p:tav tm="100000">
                                          <p:val>
                                            <p:strVal val="#ppt_x"/>
                                          </p:val>
                                        </p:tav>
                                      </p:tavLst>
                                    </p:anim>
                                    <p:anim calcmode="lin" valueType="num">
                                      <p:cBhvr>
                                        <p:cTn id="19" dur="1000" fill="hold"/>
                                        <p:tgtEl>
                                          <p:spTgt spid="27"/>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nodeType="after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fade">
                                      <p:cBhvr>
                                        <p:cTn id="23" dur="1000"/>
                                        <p:tgtEl>
                                          <p:spTgt spid="43"/>
                                        </p:tgtEl>
                                      </p:cBhvr>
                                    </p:animEffect>
                                    <p:anim calcmode="lin" valueType="num">
                                      <p:cBhvr>
                                        <p:cTn id="24" dur="1000" fill="hold"/>
                                        <p:tgtEl>
                                          <p:spTgt spid="43"/>
                                        </p:tgtEl>
                                        <p:attrNameLst>
                                          <p:attrName>ppt_x</p:attrName>
                                        </p:attrNameLst>
                                      </p:cBhvr>
                                      <p:tavLst>
                                        <p:tav tm="0">
                                          <p:val>
                                            <p:strVal val="#ppt_x"/>
                                          </p:val>
                                        </p:tav>
                                        <p:tav tm="100000">
                                          <p:val>
                                            <p:strVal val="#ppt_x"/>
                                          </p:val>
                                        </p:tav>
                                      </p:tavLst>
                                    </p:anim>
                                    <p:anim calcmode="lin" valueType="num">
                                      <p:cBhvr>
                                        <p:cTn id="25" dur="1000" fill="hold"/>
                                        <p:tgtEl>
                                          <p:spTgt spid="43"/>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43"/>
                                        </p:tgtEl>
                                        <p:attrNameLst>
                                          <p:attrName>style.visibility</p:attrName>
                                        </p:attrNameLst>
                                      </p:cBhvr>
                                      <p:to>
                                        <p:strVal val="hidden"/>
                                      </p:to>
                                    </p:set>
                                  </p:sub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down)">
                                      <p:cBhvr>
                                        <p:cTn id="30" dur="500"/>
                                        <p:tgtEl>
                                          <p:spTgt spid="12"/>
                                        </p:tgtEl>
                                      </p:cBhvr>
                                    </p:animEffect>
                                  </p:childTnLst>
                                </p:cTn>
                              </p:par>
                            </p:childTnLst>
                          </p:cTn>
                        </p:par>
                        <p:par>
                          <p:cTn id="31" fill="hold">
                            <p:stCondLst>
                              <p:cond delay="500"/>
                            </p:stCondLst>
                            <p:childTnLst>
                              <p:par>
                                <p:cTn id="32" presetID="42" presetClass="entr" presetSubtype="0" fill="hold" grpId="0" nodeType="after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1000"/>
                                        <p:tgtEl>
                                          <p:spTgt spid="19"/>
                                        </p:tgtEl>
                                      </p:cBhvr>
                                    </p:animEffect>
                                    <p:anim calcmode="lin" valueType="num">
                                      <p:cBhvr>
                                        <p:cTn id="35" dur="1000" fill="hold"/>
                                        <p:tgtEl>
                                          <p:spTgt spid="19"/>
                                        </p:tgtEl>
                                        <p:attrNameLst>
                                          <p:attrName>ppt_x</p:attrName>
                                        </p:attrNameLst>
                                      </p:cBhvr>
                                      <p:tavLst>
                                        <p:tav tm="0">
                                          <p:val>
                                            <p:strVal val="#ppt_x"/>
                                          </p:val>
                                        </p:tav>
                                        <p:tav tm="100000">
                                          <p:val>
                                            <p:strVal val="#ppt_x"/>
                                          </p:val>
                                        </p:tav>
                                      </p:tavLst>
                                    </p:anim>
                                    <p:anim calcmode="lin" valueType="num">
                                      <p:cBhvr>
                                        <p:cTn id="36" dur="1000" fill="hold"/>
                                        <p:tgtEl>
                                          <p:spTgt spid="19"/>
                                        </p:tgtEl>
                                        <p:attrNameLst>
                                          <p:attrName>ppt_y</p:attrName>
                                        </p:attrNameLst>
                                      </p:cBhvr>
                                      <p:tavLst>
                                        <p:tav tm="0">
                                          <p:val>
                                            <p:strVal val="#ppt_y+.1"/>
                                          </p:val>
                                        </p:tav>
                                        <p:tav tm="100000">
                                          <p:val>
                                            <p:strVal val="#ppt_y"/>
                                          </p:val>
                                        </p:tav>
                                      </p:tavLst>
                                    </p:anim>
                                  </p:childTnLst>
                                </p:cTn>
                              </p:par>
                            </p:childTnLst>
                          </p:cTn>
                        </p:par>
                        <p:par>
                          <p:cTn id="37" fill="hold">
                            <p:stCondLst>
                              <p:cond delay="1500"/>
                            </p:stCondLst>
                            <p:childTnLst>
                              <p:par>
                                <p:cTn id="38" presetID="42" presetClass="entr" presetSubtype="0" fill="hold" grpId="0" nodeType="after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fade">
                                      <p:cBhvr>
                                        <p:cTn id="40" dur="1000"/>
                                        <p:tgtEl>
                                          <p:spTgt spid="32"/>
                                        </p:tgtEl>
                                      </p:cBhvr>
                                    </p:animEffect>
                                    <p:anim calcmode="lin" valueType="num">
                                      <p:cBhvr>
                                        <p:cTn id="41" dur="1000" fill="hold"/>
                                        <p:tgtEl>
                                          <p:spTgt spid="32"/>
                                        </p:tgtEl>
                                        <p:attrNameLst>
                                          <p:attrName>ppt_x</p:attrName>
                                        </p:attrNameLst>
                                      </p:cBhvr>
                                      <p:tavLst>
                                        <p:tav tm="0">
                                          <p:val>
                                            <p:strVal val="#ppt_x"/>
                                          </p:val>
                                        </p:tav>
                                        <p:tav tm="100000">
                                          <p:val>
                                            <p:strVal val="#ppt_x"/>
                                          </p:val>
                                        </p:tav>
                                      </p:tavLst>
                                    </p:anim>
                                    <p:anim calcmode="lin" valueType="num">
                                      <p:cBhvr>
                                        <p:cTn id="42" dur="1000" fill="hold"/>
                                        <p:tgtEl>
                                          <p:spTgt spid="32"/>
                                        </p:tgtEl>
                                        <p:attrNameLst>
                                          <p:attrName>ppt_y</p:attrName>
                                        </p:attrNameLst>
                                      </p:cBhvr>
                                      <p:tavLst>
                                        <p:tav tm="0">
                                          <p:val>
                                            <p:strVal val="#ppt_y+.1"/>
                                          </p:val>
                                        </p:tav>
                                        <p:tav tm="100000">
                                          <p:val>
                                            <p:strVal val="#ppt_y"/>
                                          </p:val>
                                        </p:tav>
                                      </p:tavLst>
                                    </p:anim>
                                  </p:childTnLst>
                                </p:cTn>
                              </p:par>
                            </p:childTnLst>
                          </p:cTn>
                        </p:par>
                        <p:par>
                          <p:cTn id="43" fill="hold">
                            <p:stCondLst>
                              <p:cond delay="2500"/>
                            </p:stCondLst>
                            <p:childTnLst>
                              <p:par>
                                <p:cTn id="44" presetID="42" presetClass="entr" presetSubtype="0" fill="hold" nodeType="afterEffect">
                                  <p:stCondLst>
                                    <p:cond delay="0"/>
                                  </p:stCondLst>
                                  <p:childTnLst>
                                    <p:set>
                                      <p:cBhvr>
                                        <p:cTn id="45" dur="1" fill="hold">
                                          <p:stCondLst>
                                            <p:cond delay="0"/>
                                          </p:stCondLst>
                                        </p:cTn>
                                        <p:tgtEl>
                                          <p:spTgt spid="41"/>
                                        </p:tgtEl>
                                        <p:attrNameLst>
                                          <p:attrName>style.visibility</p:attrName>
                                        </p:attrNameLst>
                                      </p:cBhvr>
                                      <p:to>
                                        <p:strVal val="visible"/>
                                      </p:to>
                                    </p:set>
                                    <p:animEffect transition="in" filter="fade">
                                      <p:cBhvr>
                                        <p:cTn id="46" dur="1000"/>
                                        <p:tgtEl>
                                          <p:spTgt spid="41"/>
                                        </p:tgtEl>
                                      </p:cBhvr>
                                    </p:animEffect>
                                    <p:anim calcmode="lin" valueType="num">
                                      <p:cBhvr>
                                        <p:cTn id="47" dur="1000" fill="hold"/>
                                        <p:tgtEl>
                                          <p:spTgt spid="41"/>
                                        </p:tgtEl>
                                        <p:attrNameLst>
                                          <p:attrName>ppt_x</p:attrName>
                                        </p:attrNameLst>
                                      </p:cBhvr>
                                      <p:tavLst>
                                        <p:tav tm="0">
                                          <p:val>
                                            <p:strVal val="#ppt_x"/>
                                          </p:val>
                                        </p:tav>
                                        <p:tav tm="100000">
                                          <p:val>
                                            <p:strVal val="#ppt_x"/>
                                          </p:val>
                                        </p:tav>
                                      </p:tavLst>
                                    </p:anim>
                                    <p:anim calcmode="lin" valueType="num">
                                      <p:cBhvr>
                                        <p:cTn id="48" dur="1000" fill="hold"/>
                                        <p:tgtEl>
                                          <p:spTgt spid="41"/>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41"/>
                                        </p:tgtEl>
                                        <p:attrNameLst>
                                          <p:attrName>style.visibility</p:attrName>
                                        </p:attrNameLst>
                                      </p:cBhvr>
                                      <p:to>
                                        <p:strVal val="hidden"/>
                                      </p:to>
                                    </p:set>
                                  </p:sub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wipe(down)">
                                      <p:cBhvr>
                                        <p:cTn id="53" dur="500"/>
                                        <p:tgtEl>
                                          <p:spTgt spid="14"/>
                                        </p:tgtEl>
                                      </p:cBhvr>
                                    </p:animEffect>
                                  </p:childTnLst>
                                </p:cTn>
                              </p:par>
                            </p:childTnLst>
                          </p:cTn>
                        </p:par>
                        <p:par>
                          <p:cTn id="54" fill="hold">
                            <p:stCondLst>
                              <p:cond delay="500"/>
                            </p:stCondLst>
                            <p:childTnLst>
                              <p:par>
                                <p:cTn id="55" presetID="42" presetClass="entr" presetSubtype="0" fill="hold" grpId="0" nodeType="after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fade">
                                      <p:cBhvr>
                                        <p:cTn id="57" dur="1000"/>
                                        <p:tgtEl>
                                          <p:spTgt spid="39"/>
                                        </p:tgtEl>
                                      </p:cBhvr>
                                    </p:animEffect>
                                    <p:anim calcmode="lin" valueType="num">
                                      <p:cBhvr>
                                        <p:cTn id="58" dur="1000" fill="hold"/>
                                        <p:tgtEl>
                                          <p:spTgt spid="39"/>
                                        </p:tgtEl>
                                        <p:attrNameLst>
                                          <p:attrName>ppt_x</p:attrName>
                                        </p:attrNameLst>
                                      </p:cBhvr>
                                      <p:tavLst>
                                        <p:tav tm="0">
                                          <p:val>
                                            <p:strVal val="#ppt_x"/>
                                          </p:val>
                                        </p:tav>
                                        <p:tav tm="100000">
                                          <p:val>
                                            <p:strVal val="#ppt_x"/>
                                          </p:val>
                                        </p:tav>
                                      </p:tavLst>
                                    </p:anim>
                                    <p:anim calcmode="lin" valueType="num">
                                      <p:cBhvr>
                                        <p:cTn id="59" dur="1000" fill="hold"/>
                                        <p:tgtEl>
                                          <p:spTgt spid="39"/>
                                        </p:tgtEl>
                                        <p:attrNameLst>
                                          <p:attrName>ppt_y</p:attrName>
                                        </p:attrNameLst>
                                      </p:cBhvr>
                                      <p:tavLst>
                                        <p:tav tm="0">
                                          <p:val>
                                            <p:strVal val="#ppt_y+.1"/>
                                          </p:val>
                                        </p:tav>
                                        <p:tav tm="100000">
                                          <p:val>
                                            <p:strVal val="#ppt_y"/>
                                          </p:val>
                                        </p:tav>
                                      </p:tavLst>
                                    </p:anim>
                                  </p:childTnLst>
                                </p:cTn>
                              </p:par>
                            </p:childTnLst>
                          </p:cTn>
                        </p:par>
                        <p:par>
                          <p:cTn id="60" fill="hold">
                            <p:stCondLst>
                              <p:cond delay="1500"/>
                            </p:stCondLst>
                            <p:childTnLst>
                              <p:par>
                                <p:cTn id="61" presetID="42" presetClass="entr" presetSubtype="0" fill="hold" grpId="0" nodeType="after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1000"/>
                                        <p:tgtEl>
                                          <p:spTgt spid="20"/>
                                        </p:tgtEl>
                                      </p:cBhvr>
                                    </p:animEffect>
                                    <p:anim calcmode="lin" valueType="num">
                                      <p:cBhvr>
                                        <p:cTn id="64" dur="1000" fill="hold"/>
                                        <p:tgtEl>
                                          <p:spTgt spid="20"/>
                                        </p:tgtEl>
                                        <p:attrNameLst>
                                          <p:attrName>ppt_x</p:attrName>
                                        </p:attrNameLst>
                                      </p:cBhvr>
                                      <p:tavLst>
                                        <p:tav tm="0">
                                          <p:val>
                                            <p:strVal val="#ppt_x"/>
                                          </p:val>
                                        </p:tav>
                                        <p:tav tm="100000">
                                          <p:val>
                                            <p:strVal val="#ppt_x"/>
                                          </p:val>
                                        </p:tav>
                                      </p:tavLst>
                                    </p:anim>
                                    <p:anim calcmode="lin" valueType="num">
                                      <p:cBhvr>
                                        <p:cTn id="65" dur="1000" fill="hold"/>
                                        <p:tgtEl>
                                          <p:spTgt spid="20"/>
                                        </p:tgtEl>
                                        <p:attrNameLst>
                                          <p:attrName>ppt_y</p:attrName>
                                        </p:attrNameLst>
                                      </p:cBhvr>
                                      <p:tavLst>
                                        <p:tav tm="0">
                                          <p:val>
                                            <p:strVal val="#ppt_y+.1"/>
                                          </p:val>
                                        </p:tav>
                                        <p:tav tm="100000">
                                          <p:val>
                                            <p:strVal val="#ppt_y"/>
                                          </p:val>
                                        </p:tav>
                                      </p:tavLst>
                                    </p:anim>
                                  </p:childTnLst>
                                </p:cTn>
                              </p:par>
                            </p:childTnLst>
                          </p:cTn>
                        </p:par>
                        <p:par>
                          <p:cTn id="66" fill="hold">
                            <p:stCondLst>
                              <p:cond delay="2500"/>
                            </p:stCondLst>
                            <p:childTnLst>
                              <p:par>
                                <p:cTn id="67" presetID="42" presetClass="entr" presetSubtype="0" fill="hold" nodeType="afterEffect">
                                  <p:stCondLst>
                                    <p:cond delay="0"/>
                                  </p:stCondLst>
                                  <p:childTnLst>
                                    <p:set>
                                      <p:cBhvr>
                                        <p:cTn id="68" dur="1" fill="hold">
                                          <p:stCondLst>
                                            <p:cond delay="0"/>
                                          </p:stCondLst>
                                        </p:cTn>
                                        <p:tgtEl>
                                          <p:spTgt spid="47"/>
                                        </p:tgtEl>
                                        <p:attrNameLst>
                                          <p:attrName>style.visibility</p:attrName>
                                        </p:attrNameLst>
                                      </p:cBhvr>
                                      <p:to>
                                        <p:strVal val="visible"/>
                                      </p:to>
                                    </p:set>
                                    <p:animEffect transition="in" filter="fade">
                                      <p:cBhvr>
                                        <p:cTn id="69" dur="1000"/>
                                        <p:tgtEl>
                                          <p:spTgt spid="47"/>
                                        </p:tgtEl>
                                      </p:cBhvr>
                                    </p:animEffect>
                                    <p:anim calcmode="lin" valueType="num">
                                      <p:cBhvr>
                                        <p:cTn id="70" dur="1000" fill="hold"/>
                                        <p:tgtEl>
                                          <p:spTgt spid="47"/>
                                        </p:tgtEl>
                                        <p:attrNameLst>
                                          <p:attrName>ppt_x</p:attrName>
                                        </p:attrNameLst>
                                      </p:cBhvr>
                                      <p:tavLst>
                                        <p:tav tm="0">
                                          <p:val>
                                            <p:strVal val="#ppt_x"/>
                                          </p:val>
                                        </p:tav>
                                        <p:tav tm="100000">
                                          <p:val>
                                            <p:strVal val="#ppt_x"/>
                                          </p:val>
                                        </p:tav>
                                      </p:tavLst>
                                    </p:anim>
                                    <p:anim calcmode="lin" valueType="num">
                                      <p:cBhvr>
                                        <p:cTn id="71" dur="1000" fill="hold"/>
                                        <p:tgtEl>
                                          <p:spTgt spid="47"/>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47"/>
                                        </p:tgtEl>
                                        <p:attrNameLst>
                                          <p:attrName>style.visibility</p:attrName>
                                        </p:attrNameLst>
                                      </p:cBhvr>
                                      <p:to>
                                        <p:strVal val="hidden"/>
                                      </p:to>
                                    </p:set>
                                  </p:subTnLst>
                                </p:cTn>
                              </p:par>
                            </p:childTnLst>
                          </p:cTn>
                        </p:par>
                      </p:childTnLst>
                    </p:cTn>
                  </p:par>
                  <p:par>
                    <p:cTn id="72" fill="hold">
                      <p:stCondLst>
                        <p:cond delay="indefinite"/>
                      </p:stCondLst>
                      <p:childTnLst>
                        <p:par>
                          <p:cTn id="73" fill="hold">
                            <p:stCondLst>
                              <p:cond delay="0"/>
                            </p:stCondLst>
                            <p:childTnLst>
                              <p:par>
                                <p:cTn id="74" presetID="22" presetClass="entr" presetSubtype="4" fill="hold" nodeType="clickEffect">
                                  <p:stCondLst>
                                    <p:cond delay="0"/>
                                  </p:stCondLst>
                                  <p:childTnLst>
                                    <p:set>
                                      <p:cBhvr>
                                        <p:cTn id="75" dur="1" fill="hold">
                                          <p:stCondLst>
                                            <p:cond delay="0"/>
                                          </p:stCondLst>
                                        </p:cTn>
                                        <p:tgtEl>
                                          <p:spTgt spid="16"/>
                                        </p:tgtEl>
                                        <p:attrNameLst>
                                          <p:attrName>style.visibility</p:attrName>
                                        </p:attrNameLst>
                                      </p:cBhvr>
                                      <p:to>
                                        <p:strVal val="visible"/>
                                      </p:to>
                                    </p:set>
                                    <p:animEffect transition="in" filter="wipe(down)">
                                      <p:cBhvr>
                                        <p:cTn id="76" dur="500"/>
                                        <p:tgtEl>
                                          <p:spTgt spid="16"/>
                                        </p:tgtEl>
                                      </p:cBhvr>
                                    </p:animEffect>
                                  </p:childTnLst>
                                </p:cTn>
                              </p:par>
                            </p:childTnLst>
                          </p:cTn>
                        </p:par>
                        <p:par>
                          <p:cTn id="77" fill="hold">
                            <p:stCondLst>
                              <p:cond delay="500"/>
                            </p:stCondLst>
                            <p:childTnLst>
                              <p:par>
                                <p:cTn id="78" presetID="42" presetClass="entr" presetSubtype="0" fill="hold" grpId="0" nodeType="after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fade">
                                      <p:cBhvr>
                                        <p:cTn id="80" dur="1000"/>
                                        <p:tgtEl>
                                          <p:spTgt spid="21"/>
                                        </p:tgtEl>
                                      </p:cBhvr>
                                    </p:animEffect>
                                    <p:anim calcmode="lin" valueType="num">
                                      <p:cBhvr>
                                        <p:cTn id="81" dur="1000" fill="hold"/>
                                        <p:tgtEl>
                                          <p:spTgt spid="21"/>
                                        </p:tgtEl>
                                        <p:attrNameLst>
                                          <p:attrName>ppt_x</p:attrName>
                                        </p:attrNameLst>
                                      </p:cBhvr>
                                      <p:tavLst>
                                        <p:tav tm="0">
                                          <p:val>
                                            <p:strVal val="#ppt_x"/>
                                          </p:val>
                                        </p:tav>
                                        <p:tav tm="100000">
                                          <p:val>
                                            <p:strVal val="#ppt_x"/>
                                          </p:val>
                                        </p:tav>
                                      </p:tavLst>
                                    </p:anim>
                                    <p:anim calcmode="lin" valueType="num">
                                      <p:cBhvr>
                                        <p:cTn id="82" dur="1000" fill="hold"/>
                                        <p:tgtEl>
                                          <p:spTgt spid="21"/>
                                        </p:tgtEl>
                                        <p:attrNameLst>
                                          <p:attrName>ppt_y</p:attrName>
                                        </p:attrNameLst>
                                      </p:cBhvr>
                                      <p:tavLst>
                                        <p:tav tm="0">
                                          <p:val>
                                            <p:strVal val="#ppt_y+.1"/>
                                          </p:val>
                                        </p:tav>
                                        <p:tav tm="100000">
                                          <p:val>
                                            <p:strVal val="#ppt_y"/>
                                          </p:val>
                                        </p:tav>
                                      </p:tavLst>
                                    </p:anim>
                                  </p:childTnLst>
                                </p:cTn>
                              </p:par>
                            </p:childTnLst>
                          </p:cTn>
                        </p:par>
                        <p:par>
                          <p:cTn id="83" fill="hold">
                            <p:stCondLst>
                              <p:cond delay="1500"/>
                            </p:stCondLst>
                            <p:childTnLst>
                              <p:par>
                                <p:cTn id="84" presetID="22" presetClass="entr" presetSubtype="4" fill="hold" nodeType="afterEffect">
                                  <p:stCondLst>
                                    <p:cond delay="0"/>
                                  </p:stCondLst>
                                  <p:childTnLst>
                                    <p:set>
                                      <p:cBhvr>
                                        <p:cTn id="85" dur="1" fill="hold">
                                          <p:stCondLst>
                                            <p:cond delay="0"/>
                                          </p:stCondLst>
                                        </p:cTn>
                                        <p:tgtEl>
                                          <p:spTgt spid="22"/>
                                        </p:tgtEl>
                                        <p:attrNameLst>
                                          <p:attrName>style.visibility</p:attrName>
                                        </p:attrNameLst>
                                      </p:cBhvr>
                                      <p:to>
                                        <p:strVal val="visible"/>
                                      </p:to>
                                    </p:set>
                                    <p:animEffect transition="in" filter="wipe(down)">
                                      <p:cBhvr>
                                        <p:cTn id="86" dur="500"/>
                                        <p:tgtEl>
                                          <p:spTgt spid="22"/>
                                        </p:tgtEl>
                                      </p:cBhvr>
                                    </p:animEffect>
                                  </p:childTnLst>
                                </p:cTn>
                              </p:par>
                            </p:childTnLst>
                          </p:cTn>
                        </p:par>
                        <p:par>
                          <p:cTn id="87" fill="hold">
                            <p:stCondLst>
                              <p:cond delay="2000"/>
                            </p:stCondLst>
                            <p:childTnLst>
                              <p:par>
                                <p:cTn id="88" presetID="42" presetClass="entr" presetSubtype="0" fill="hold" grpId="0" nodeType="afterEffect">
                                  <p:stCondLst>
                                    <p:cond delay="0"/>
                                  </p:stCondLst>
                                  <p:childTnLst>
                                    <p:set>
                                      <p:cBhvr>
                                        <p:cTn id="89" dur="1" fill="hold">
                                          <p:stCondLst>
                                            <p:cond delay="0"/>
                                          </p:stCondLst>
                                        </p:cTn>
                                        <p:tgtEl>
                                          <p:spTgt spid="23"/>
                                        </p:tgtEl>
                                        <p:attrNameLst>
                                          <p:attrName>style.visibility</p:attrName>
                                        </p:attrNameLst>
                                      </p:cBhvr>
                                      <p:to>
                                        <p:strVal val="visible"/>
                                      </p:to>
                                    </p:set>
                                    <p:animEffect transition="in" filter="fade">
                                      <p:cBhvr>
                                        <p:cTn id="90" dur="1000"/>
                                        <p:tgtEl>
                                          <p:spTgt spid="23"/>
                                        </p:tgtEl>
                                      </p:cBhvr>
                                    </p:animEffect>
                                    <p:anim calcmode="lin" valueType="num">
                                      <p:cBhvr>
                                        <p:cTn id="91" dur="1000" fill="hold"/>
                                        <p:tgtEl>
                                          <p:spTgt spid="23"/>
                                        </p:tgtEl>
                                        <p:attrNameLst>
                                          <p:attrName>ppt_x</p:attrName>
                                        </p:attrNameLst>
                                      </p:cBhvr>
                                      <p:tavLst>
                                        <p:tav tm="0">
                                          <p:val>
                                            <p:strVal val="#ppt_x"/>
                                          </p:val>
                                        </p:tav>
                                        <p:tav tm="100000">
                                          <p:val>
                                            <p:strVal val="#ppt_x"/>
                                          </p:val>
                                        </p:tav>
                                      </p:tavLst>
                                    </p:anim>
                                    <p:anim calcmode="lin" valueType="num">
                                      <p:cBhvr>
                                        <p:cTn id="92" dur="1000" fill="hold"/>
                                        <p:tgtEl>
                                          <p:spTgt spid="23"/>
                                        </p:tgtEl>
                                        <p:attrNameLst>
                                          <p:attrName>ppt_y</p:attrName>
                                        </p:attrNameLst>
                                      </p:cBhvr>
                                      <p:tavLst>
                                        <p:tav tm="0">
                                          <p:val>
                                            <p:strVal val="#ppt_y+.1"/>
                                          </p:val>
                                        </p:tav>
                                        <p:tav tm="100000">
                                          <p:val>
                                            <p:strVal val="#ppt_y"/>
                                          </p:val>
                                        </p:tav>
                                      </p:tavLst>
                                    </p:anim>
                                  </p:childTnLst>
                                </p:cTn>
                              </p:par>
                            </p:childTnLst>
                          </p:cTn>
                        </p:par>
                        <p:par>
                          <p:cTn id="93" fill="hold">
                            <p:stCondLst>
                              <p:cond delay="3000"/>
                            </p:stCondLst>
                            <p:childTnLst>
                              <p:par>
                                <p:cTn id="94" presetID="42" presetClass="entr" presetSubtype="0" fill="hold" nodeType="afterEffect">
                                  <p:stCondLst>
                                    <p:cond delay="0"/>
                                  </p:stCondLst>
                                  <p:childTnLst>
                                    <p:set>
                                      <p:cBhvr>
                                        <p:cTn id="95" dur="1" fill="hold">
                                          <p:stCondLst>
                                            <p:cond delay="0"/>
                                          </p:stCondLst>
                                        </p:cTn>
                                        <p:tgtEl>
                                          <p:spTgt spid="51"/>
                                        </p:tgtEl>
                                        <p:attrNameLst>
                                          <p:attrName>style.visibility</p:attrName>
                                        </p:attrNameLst>
                                      </p:cBhvr>
                                      <p:to>
                                        <p:strVal val="visible"/>
                                      </p:to>
                                    </p:set>
                                    <p:animEffect transition="in" filter="fade">
                                      <p:cBhvr>
                                        <p:cTn id="96" dur="1000"/>
                                        <p:tgtEl>
                                          <p:spTgt spid="51"/>
                                        </p:tgtEl>
                                      </p:cBhvr>
                                    </p:animEffect>
                                    <p:anim calcmode="lin" valueType="num">
                                      <p:cBhvr>
                                        <p:cTn id="97" dur="1000" fill="hold"/>
                                        <p:tgtEl>
                                          <p:spTgt spid="51"/>
                                        </p:tgtEl>
                                        <p:attrNameLst>
                                          <p:attrName>ppt_x</p:attrName>
                                        </p:attrNameLst>
                                      </p:cBhvr>
                                      <p:tavLst>
                                        <p:tav tm="0">
                                          <p:val>
                                            <p:strVal val="#ppt_x"/>
                                          </p:val>
                                        </p:tav>
                                        <p:tav tm="100000">
                                          <p:val>
                                            <p:strVal val="#ppt_x"/>
                                          </p:val>
                                        </p:tav>
                                      </p:tavLst>
                                    </p:anim>
                                    <p:anim calcmode="lin" valueType="num">
                                      <p:cBhvr>
                                        <p:cTn id="98" dur="1000" fill="hold"/>
                                        <p:tgtEl>
                                          <p:spTgt spid="51"/>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51"/>
                                        </p:tgtEl>
                                        <p:attrNameLst>
                                          <p:attrName>style.visibility</p:attrName>
                                        </p:attrNameLst>
                                      </p:cBhvr>
                                      <p:to>
                                        <p:strVal val="hidden"/>
                                      </p:to>
                                    </p:set>
                                  </p:subTnLst>
                                </p:cTn>
                              </p:par>
                            </p:childTnLst>
                          </p:cTn>
                        </p:par>
                      </p:childTnLst>
                    </p:cTn>
                  </p:par>
                  <p:par>
                    <p:cTn id="99" fill="hold">
                      <p:stCondLst>
                        <p:cond delay="indefinite"/>
                      </p:stCondLst>
                      <p:childTnLst>
                        <p:par>
                          <p:cTn id="100" fill="hold">
                            <p:stCondLst>
                              <p:cond delay="0"/>
                            </p:stCondLst>
                            <p:childTnLst>
                              <p:par>
                                <p:cTn id="101" presetID="22" presetClass="entr" presetSubtype="4" fill="hold" nodeType="clickEffect">
                                  <p:stCondLst>
                                    <p:cond delay="0"/>
                                  </p:stCondLst>
                                  <p:childTnLst>
                                    <p:set>
                                      <p:cBhvr>
                                        <p:cTn id="102" dur="1" fill="hold">
                                          <p:stCondLst>
                                            <p:cond delay="0"/>
                                          </p:stCondLst>
                                        </p:cTn>
                                        <p:tgtEl>
                                          <p:spTgt spid="30"/>
                                        </p:tgtEl>
                                        <p:attrNameLst>
                                          <p:attrName>style.visibility</p:attrName>
                                        </p:attrNameLst>
                                      </p:cBhvr>
                                      <p:to>
                                        <p:strVal val="visible"/>
                                      </p:to>
                                    </p:set>
                                    <p:animEffect transition="in" filter="wipe(down)">
                                      <p:cBhvr>
                                        <p:cTn id="103" dur="500"/>
                                        <p:tgtEl>
                                          <p:spTgt spid="30"/>
                                        </p:tgtEl>
                                      </p:cBhvr>
                                    </p:animEffect>
                                  </p:childTnLst>
                                </p:cTn>
                              </p:par>
                            </p:childTnLst>
                          </p:cTn>
                        </p:par>
                        <p:par>
                          <p:cTn id="104" fill="hold">
                            <p:stCondLst>
                              <p:cond delay="500"/>
                            </p:stCondLst>
                            <p:childTnLst>
                              <p:par>
                                <p:cTn id="105" presetID="42" presetClass="entr" presetSubtype="0" fill="hold" grpId="0" nodeType="afterEffect">
                                  <p:stCondLst>
                                    <p:cond delay="0"/>
                                  </p:stCondLst>
                                  <p:childTnLst>
                                    <p:set>
                                      <p:cBhvr>
                                        <p:cTn id="106" dur="1" fill="hold">
                                          <p:stCondLst>
                                            <p:cond delay="0"/>
                                          </p:stCondLst>
                                        </p:cTn>
                                        <p:tgtEl>
                                          <p:spTgt spid="28"/>
                                        </p:tgtEl>
                                        <p:attrNameLst>
                                          <p:attrName>style.visibility</p:attrName>
                                        </p:attrNameLst>
                                      </p:cBhvr>
                                      <p:to>
                                        <p:strVal val="visible"/>
                                      </p:to>
                                    </p:set>
                                    <p:animEffect transition="in" filter="fade">
                                      <p:cBhvr>
                                        <p:cTn id="107" dur="1000"/>
                                        <p:tgtEl>
                                          <p:spTgt spid="28"/>
                                        </p:tgtEl>
                                      </p:cBhvr>
                                    </p:animEffect>
                                    <p:anim calcmode="lin" valueType="num">
                                      <p:cBhvr>
                                        <p:cTn id="108" dur="1000" fill="hold"/>
                                        <p:tgtEl>
                                          <p:spTgt spid="28"/>
                                        </p:tgtEl>
                                        <p:attrNameLst>
                                          <p:attrName>ppt_x</p:attrName>
                                        </p:attrNameLst>
                                      </p:cBhvr>
                                      <p:tavLst>
                                        <p:tav tm="0">
                                          <p:val>
                                            <p:strVal val="#ppt_x"/>
                                          </p:val>
                                        </p:tav>
                                        <p:tav tm="100000">
                                          <p:val>
                                            <p:strVal val="#ppt_x"/>
                                          </p:val>
                                        </p:tav>
                                      </p:tavLst>
                                    </p:anim>
                                    <p:anim calcmode="lin" valueType="num">
                                      <p:cBhvr>
                                        <p:cTn id="10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22" presetClass="entr" presetSubtype="4" fill="hold" nodeType="clickEffect">
                                  <p:stCondLst>
                                    <p:cond delay="0"/>
                                  </p:stCondLst>
                                  <p:childTnLst>
                                    <p:set>
                                      <p:cBhvr>
                                        <p:cTn id="113" dur="1" fill="hold">
                                          <p:stCondLst>
                                            <p:cond delay="0"/>
                                          </p:stCondLst>
                                        </p:cTn>
                                        <p:tgtEl>
                                          <p:spTgt spid="33"/>
                                        </p:tgtEl>
                                        <p:attrNameLst>
                                          <p:attrName>style.visibility</p:attrName>
                                        </p:attrNameLst>
                                      </p:cBhvr>
                                      <p:to>
                                        <p:strVal val="visible"/>
                                      </p:to>
                                    </p:set>
                                    <p:animEffect transition="in" filter="wipe(down)">
                                      <p:cBhvr>
                                        <p:cTn id="114" dur="500"/>
                                        <p:tgtEl>
                                          <p:spTgt spid="33"/>
                                        </p:tgtEl>
                                      </p:cBhvr>
                                    </p:animEffect>
                                  </p:childTnLst>
                                </p:cTn>
                              </p:par>
                            </p:childTnLst>
                          </p:cTn>
                        </p:par>
                        <p:par>
                          <p:cTn id="115" fill="hold">
                            <p:stCondLst>
                              <p:cond delay="500"/>
                            </p:stCondLst>
                            <p:childTnLst>
                              <p:par>
                                <p:cTn id="116" presetID="22" presetClass="entr" presetSubtype="1" fill="hold" nodeType="afterEffect">
                                  <p:stCondLst>
                                    <p:cond delay="0"/>
                                  </p:stCondLst>
                                  <p:childTnLst>
                                    <p:set>
                                      <p:cBhvr>
                                        <p:cTn id="117" dur="1" fill="hold">
                                          <p:stCondLst>
                                            <p:cond delay="0"/>
                                          </p:stCondLst>
                                        </p:cTn>
                                        <p:tgtEl>
                                          <p:spTgt spid="37"/>
                                        </p:tgtEl>
                                        <p:attrNameLst>
                                          <p:attrName>style.visibility</p:attrName>
                                        </p:attrNameLst>
                                      </p:cBhvr>
                                      <p:to>
                                        <p:strVal val="visible"/>
                                      </p:to>
                                    </p:set>
                                    <p:animEffect transition="in" filter="wipe(up)">
                                      <p:cBhvr>
                                        <p:cTn id="118" dur="500"/>
                                        <p:tgtEl>
                                          <p:spTgt spid="37"/>
                                        </p:tgtEl>
                                      </p:cBhvr>
                                    </p:animEffect>
                                  </p:childTnLst>
                                </p:cTn>
                              </p:par>
                            </p:childTnLst>
                          </p:cTn>
                        </p:par>
                        <p:par>
                          <p:cTn id="119" fill="hold">
                            <p:stCondLst>
                              <p:cond delay="1000"/>
                            </p:stCondLst>
                            <p:childTnLst>
                              <p:par>
                                <p:cTn id="120" presetID="42" presetClass="entr" presetSubtype="0" fill="hold" grpId="0" nodeType="afterEffect">
                                  <p:stCondLst>
                                    <p:cond delay="0"/>
                                  </p:stCondLst>
                                  <p:childTnLst>
                                    <p:set>
                                      <p:cBhvr>
                                        <p:cTn id="121" dur="1" fill="hold">
                                          <p:stCondLst>
                                            <p:cond delay="0"/>
                                          </p:stCondLst>
                                        </p:cTn>
                                        <p:tgtEl>
                                          <p:spTgt spid="35"/>
                                        </p:tgtEl>
                                        <p:attrNameLst>
                                          <p:attrName>style.visibility</p:attrName>
                                        </p:attrNameLst>
                                      </p:cBhvr>
                                      <p:to>
                                        <p:strVal val="visible"/>
                                      </p:to>
                                    </p:set>
                                    <p:animEffect transition="in" filter="fade">
                                      <p:cBhvr>
                                        <p:cTn id="122" dur="1000"/>
                                        <p:tgtEl>
                                          <p:spTgt spid="35"/>
                                        </p:tgtEl>
                                      </p:cBhvr>
                                    </p:animEffect>
                                    <p:anim calcmode="lin" valueType="num">
                                      <p:cBhvr>
                                        <p:cTn id="123" dur="1000" fill="hold"/>
                                        <p:tgtEl>
                                          <p:spTgt spid="35"/>
                                        </p:tgtEl>
                                        <p:attrNameLst>
                                          <p:attrName>ppt_x</p:attrName>
                                        </p:attrNameLst>
                                      </p:cBhvr>
                                      <p:tavLst>
                                        <p:tav tm="0">
                                          <p:val>
                                            <p:strVal val="#ppt_x"/>
                                          </p:val>
                                        </p:tav>
                                        <p:tav tm="100000">
                                          <p:val>
                                            <p:strVal val="#ppt_x"/>
                                          </p:val>
                                        </p:tav>
                                      </p:tavLst>
                                    </p:anim>
                                    <p:anim calcmode="lin" valueType="num">
                                      <p:cBhvr>
                                        <p:cTn id="124" dur="1000" fill="hold"/>
                                        <p:tgtEl>
                                          <p:spTgt spid="35"/>
                                        </p:tgtEl>
                                        <p:attrNameLst>
                                          <p:attrName>ppt_y</p:attrName>
                                        </p:attrNameLst>
                                      </p:cBhvr>
                                      <p:tavLst>
                                        <p:tav tm="0">
                                          <p:val>
                                            <p:strVal val="#ppt_y+.1"/>
                                          </p:val>
                                        </p:tav>
                                        <p:tav tm="100000">
                                          <p:val>
                                            <p:strVal val="#ppt_y"/>
                                          </p:val>
                                        </p:tav>
                                      </p:tavLst>
                                    </p:anim>
                                  </p:childTnLst>
                                </p:cTn>
                              </p:par>
                            </p:childTnLst>
                          </p:cTn>
                        </p:par>
                        <p:par>
                          <p:cTn id="125" fill="hold">
                            <p:stCondLst>
                              <p:cond delay="2000"/>
                            </p:stCondLst>
                            <p:childTnLst>
                              <p:par>
                                <p:cTn id="126" presetID="42" presetClass="entr" presetSubtype="0" fill="hold" nodeType="afterEffect">
                                  <p:stCondLst>
                                    <p:cond delay="0"/>
                                  </p:stCondLst>
                                  <p:childTnLst>
                                    <p:set>
                                      <p:cBhvr>
                                        <p:cTn id="127" dur="1" fill="hold">
                                          <p:stCondLst>
                                            <p:cond delay="0"/>
                                          </p:stCondLst>
                                        </p:cTn>
                                        <p:tgtEl>
                                          <p:spTgt spid="49"/>
                                        </p:tgtEl>
                                        <p:attrNameLst>
                                          <p:attrName>style.visibility</p:attrName>
                                        </p:attrNameLst>
                                      </p:cBhvr>
                                      <p:to>
                                        <p:strVal val="visible"/>
                                      </p:to>
                                    </p:set>
                                    <p:animEffect transition="in" filter="fade">
                                      <p:cBhvr>
                                        <p:cTn id="128" dur="1000"/>
                                        <p:tgtEl>
                                          <p:spTgt spid="49"/>
                                        </p:tgtEl>
                                      </p:cBhvr>
                                    </p:animEffect>
                                    <p:anim calcmode="lin" valueType="num">
                                      <p:cBhvr>
                                        <p:cTn id="129" dur="1000" fill="hold"/>
                                        <p:tgtEl>
                                          <p:spTgt spid="49"/>
                                        </p:tgtEl>
                                        <p:attrNameLst>
                                          <p:attrName>ppt_x</p:attrName>
                                        </p:attrNameLst>
                                      </p:cBhvr>
                                      <p:tavLst>
                                        <p:tav tm="0">
                                          <p:val>
                                            <p:strVal val="#ppt_x"/>
                                          </p:val>
                                        </p:tav>
                                        <p:tav tm="100000">
                                          <p:val>
                                            <p:strVal val="#ppt_x"/>
                                          </p:val>
                                        </p:tav>
                                      </p:tavLst>
                                    </p:anim>
                                    <p:anim calcmode="lin" valueType="num">
                                      <p:cBhvr>
                                        <p:cTn id="130"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3" grpId="0"/>
      <p:bldP spid="27" grpId="0"/>
      <p:bldP spid="28" grpId="0"/>
      <p:bldP spid="32" grpId="0"/>
      <p:bldP spid="35" grpId="0"/>
      <p:bldP spid="3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2C337-69BD-5BDF-47BC-A7A620D4A74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14CD907-C915-4096-B454-2299CA2F55D0}"/>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E0EB64E8-0FA5-ADEA-513B-D1ED7D242A38}"/>
              </a:ext>
            </a:extLst>
          </p:cNvPr>
          <p:cNvSpPr>
            <a:spLocks noGrp="1"/>
          </p:cNvSpPr>
          <p:nvPr>
            <p:ph type="sldNum" sz="quarter" idx="12"/>
          </p:nvPr>
        </p:nvSpPr>
        <p:spPr/>
        <p:txBody>
          <a:bodyPr/>
          <a:lstStyle/>
          <a:p>
            <a:fld id="{6FB6B91F-BB11-E946-B7F6-1372EDB8DEC1}" type="slidenum">
              <a:rPr lang="en-US" smtClean="0"/>
              <a:t>7</a:t>
            </a:fld>
            <a:endParaRPr lang="en-US"/>
          </a:p>
        </p:txBody>
      </p:sp>
      <p:pic>
        <p:nvPicPr>
          <p:cNvPr id="26" name="Picture 25">
            <a:extLst>
              <a:ext uri="{FF2B5EF4-FFF2-40B4-BE49-F238E27FC236}">
                <a16:creationId xmlns:a16="http://schemas.microsoft.com/office/drawing/2014/main" id="{A3BB8F2C-9F44-E308-59DA-10E6AF2D80F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146536" y="0"/>
            <a:ext cx="1045464" cy="1941576"/>
          </a:xfrm>
          <a:prstGeom prst="rect">
            <a:avLst/>
          </a:prstGeom>
        </p:spPr>
      </p:pic>
      <p:sp>
        <p:nvSpPr>
          <p:cNvPr id="6" name="TextBox 5">
            <a:extLst>
              <a:ext uri="{FF2B5EF4-FFF2-40B4-BE49-F238E27FC236}">
                <a16:creationId xmlns:a16="http://schemas.microsoft.com/office/drawing/2014/main" id="{6E136484-5006-AA23-C638-53C354AE815C}"/>
              </a:ext>
            </a:extLst>
          </p:cNvPr>
          <p:cNvSpPr txBox="1"/>
          <p:nvPr/>
        </p:nvSpPr>
        <p:spPr>
          <a:xfrm>
            <a:off x="-42687" y="6273225"/>
            <a:ext cx="2637665" cy="584775"/>
          </a:xfrm>
          <a:prstGeom prst="rect">
            <a:avLst/>
          </a:prstGeom>
          <a:noFill/>
        </p:spPr>
        <p:txBody>
          <a:bodyPr wrap="square" rtlCol="0">
            <a:spAutoFit/>
          </a:bodyPr>
          <a:lstStyle/>
          <a:p>
            <a:pPr algn="l">
              <a:spcBef>
                <a:spcPts val="1000"/>
              </a:spcBef>
              <a:spcAft>
                <a:spcPts val="600"/>
              </a:spcAft>
            </a:pPr>
            <a:r>
              <a:rPr lang="en-US" sz="800"/>
              <a:t>Images: </a:t>
            </a:r>
            <a:r>
              <a:rPr lang="en-US" sz="800" err="1"/>
              <a:t>Zabetakis</a:t>
            </a:r>
            <a:r>
              <a:rPr lang="en-US" sz="800"/>
              <a:t> &amp; Burgess, Research of the Hazards Associated with the production and Handling of Liquid Hydrogen,  https://www.osti.gov/servlets/purl/5206437</a:t>
            </a:r>
          </a:p>
        </p:txBody>
      </p:sp>
      <p:grpSp>
        <p:nvGrpSpPr>
          <p:cNvPr id="4" name="Group 3">
            <a:extLst>
              <a:ext uri="{FF2B5EF4-FFF2-40B4-BE49-F238E27FC236}">
                <a16:creationId xmlns:a16="http://schemas.microsoft.com/office/drawing/2014/main" id="{5EC6BB24-F473-649F-6B9A-163970A19289}"/>
              </a:ext>
            </a:extLst>
          </p:cNvPr>
          <p:cNvGrpSpPr/>
          <p:nvPr/>
        </p:nvGrpSpPr>
        <p:grpSpPr>
          <a:xfrm>
            <a:off x="4800594" y="-1"/>
            <a:ext cx="4972471" cy="1121135"/>
            <a:chOff x="5128590" y="-1"/>
            <a:chExt cx="4972471" cy="1121135"/>
          </a:xfrm>
        </p:grpSpPr>
        <p:sp>
          <p:nvSpPr>
            <p:cNvPr id="2" name="Rectangle 1">
              <a:extLst>
                <a:ext uri="{FF2B5EF4-FFF2-40B4-BE49-F238E27FC236}">
                  <a16:creationId xmlns:a16="http://schemas.microsoft.com/office/drawing/2014/main" id="{B56924D0-FC22-CF07-3BD7-A86ABE96A4AD}"/>
                </a:ext>
              </a:extLst>
            </p:cNvPr>
            <p:cNvSpPr/>
            <p:nvPr/>
          </p:nvSpPr>
          <p:spPr>
            <a:xfrm>
              <a:off x="5128590" y="-1"/>
              <a:ext cx="4972471" cy="1121135"/>
            </a:xfrm>
            <a:prstGeom prst="rect">
              <a:avLst/>
            </a:prstGeom>
            <a:solidFill>
              <a:schemeClr val="tx1">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1FEE333-0CA8-0FDB-034F-4C25FFC448E6}"/>
                </a:ext>
              </a:extLst>
            </p:cNvPr>
            <p:cNvSpPr txBox="1"/>
            <p:nvPr/>
          </p:nvSpPr>
          <p:spPr>
            <a:xfrm>
              <a:off x="5198757" y="97009"/>
              <a:ext cx="4902304" cy="923330"/>
            </a:xfrm>
            <a:prstGeom prst="rect">
              <a:avLst/>
            </a:prstGeom>
            <a:noFill/>
          </p:spPr>
          <p:txBody>
            <a:bodyPr wrap="none" rtlCol="0">
              <a:spAutoFit/>
            </a:bodyPr>
            <a:lstStyle/>
            <a:p>
              <a:pPr algn="l"/>
              <a:r>
                <a:rPr lang="en-US" b="1" err="1">
                  <a:solidFill>
                    <a:schemeClr val="bg1"/>
                  </a:solidFill>
                </a:rPr>
                <a:t>Zabetakis</a:t>
              </a:r>
              <a:r>
                <a:rPr lang="en-US" b="1">
                  <a:solidFill>
                    <a:schemeClr val="bg1"/>
                  </a:solidFill>
                </a:rPr>
                <a:t> &amp; Burgess / </a:t>
              </a:r>
            </a:p>
            <a:p>
              <a:pPr algn="l"/>
              <a:r>
                <a:rPr lang="en-US" b="1">
                  <a:solidFill>
                    <a:schemeClr val="bg1"/>
                  </a:solidFill>
                </a:rPr>
                <a:t>US Dept. of Interior, US Bureau of Mines, </a:t>
              </a:r>
            </a:p>
            <a:p>
              <a:pPr algn="l"/>
              <a:r>
                <a:rPr lang="en-US" b="1">
                  <a:solidFill>
                    <a:schemeClr val="bg1"/>
                  </a:solidFill>
                </a:rPr>
                <a:t>1961</a:t>
              </a:r>
            </a:p>
          </p:txBody>
        </p:sp>
      </p:grpSp>
      <p:pic>
        <p:nvPicPr>
          <p:cNvPr id="12" name="Picture 11">
            <a:extLst>
              <a:ext uri="{FF2B5EF4-FFF2-40B4-BE49-F238E27FC236}">
                <a16:creationId xmlns:a16="http://schemas.microsoft.com/office/drawing/2014/main" id="{8ADA53E5-761F-BCBA-0BE1-38FCD07B0D79}"/>
              </a:ext>
            </a:extLst>
          </p:cNvPr>
          <p:cNvPicPr>
            <a:picLocks noChangeAspect="1"/>
          </p:cNvPicPr>
          <p:nvPr/>
        </p:nvPicPr>
        <p:blipFill>
          <a:blip r:embed="rId4"/>
          <a:stretch>
            <a:fillRect/>
          </a:stretch>
        </p:blipFill>
        <p:spPr>
          <a:xfrm>
            <a:off x="2594978" y="0"/>
            <a:ext cx="2103025" cy="6858000"/>
          </a:xfrm>
          <a:prstGeom prst="rect">
            <a:avLst/>
          </a:prstGeom>
        </p:spPr>
      </p:pic>
      <p:pic>
        <p:nvPicPr>
          <p:cNvPr id="14" name="Picture 13">
            <a:extLst>
              <a:ext uri="{FF2B5EF4-FFF2-40B4-BE49-F238E27FC236}">
                <a16:creationId xmlns:a16="http://schemas.microsoft.com/office/drawing/2014/main" id="{5056A2EE-56B2-CCA8-8E5A-79955C9209E0}"/>
              </a:ext>
            </a:extLst>
          </p:cNvPr>
          <p:cNvPicPr>
            <a:picLocks noChangeAspect="1"/>
          </p:cNvPicPr>
          <p:nvPr/>
        </p:nvPicPr>
        <p:blipFill>
          <a:blip r:embed="rId5"/>
          <a:stretch>
            <a:fillRect/>
          </a:stretch>
        </p:blipFill>
        <p:spPr>
          <a:xfrm>
            <a:off x="4870761" y="5243253"/>
            <a:ext cx="4696480" cy="1505160"/>
          </a:xfrm>
          <a:prstGeom prst="rect">
            <a:avLst/>
          </a:prstGeom>
        </p:spPr>
      </p:pic>
    </p:spTree>
    <p:extLst>
      <p:ext uri="{BB962C8B-B14F-4D97-AF65-F5344CB8AC3E}">
        <p14:creationId xmlns:p14="http://schemas.microsoft.com/office/powerpoint/2010/main" val="181378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F9223-733E-A4E3-2A04-3E861289BB1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7CBF971-665F-4504-029D-0293827364A0}"/>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4FC81368-120F-DEEF-A6B9-902D25B0C2B0}"/>
              </a:ext>
            </a:extLst>
          </p:cNvPr>
          <p:cNvSpPr>
            <a:spLocks noGrp="1"/>
          </p:cNvSpPr>
          <p:nvPr>
            <p:ph type="sldNum" sz="quarter" idx="12"/>
          </p:nvPr>
        </p:nvSpPr>
        <p:spPr/>
        <p:txBody>
          <a:bodyPr/>
          <a:lstStyle/>
          <a:p>
            <a:fld id="{6FB6B91F-BB11-E946-B7F6-1372EDB8DEC1}" type="slidenum">
              <a:rPr lang="en-US" smtClean="0"/>
              <a:t>8</a:t>
            </a:fld>
            <a:endParaRPr lang="en-US"/>
          </a:p>
        </p:txBody>
      </p:sp>
      <p:pic>
        <p:nvPicPr>
          <p:cNvPr id="26" name="Picture 25">
            <a:extLst>
              <a:ext uri="{FF2B5EF4-FFF2-40B4-BE49-F238E27FC236}">
                <a16:creationId xmlns:a16="http://schemas.microsoft.com/office/drawing/2014/main" id="{A96396FF-1351-B5A7-D584-1CDA91E3910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146536" y="0"/>
            <a:ext cx="1045464" cy="1941576"/>
          </a:xfrm>
          <a:prstGeom prst="rect">
            <a:avLst/>
          </a:prstGeom>
        </p:spPr>
      </p:pic>
      <p:sp>
        <p:nvSpPr>
          <p:cNvPr id="6" name="TextBox 5">
            <a:extLst>
              <a:ext uri="{FF2B5EF4-FFF2-40B4-BE49-F238E27FC236}">
                <a16:creationId xmlns:a16="http://schemas.microsoft.com/office/drawing/2014/main" id="{3FF77CEF-9AF9-D0D8-4D88-2EC2C1858DCB}"/>
              </a:ext>
            </a:extLst>
          </p:cNvPr>
          <p:cNvSpPr txBox="1"/>
          <p:nvPr/>
        </p:nvSpPr>
        <p:spPr>
          <a:xfrm>
            <a:off x="-42687" y="6681686"/>
            <a:ext cx="7518405" cy="215444"/>
          </a:xfrm>
          <a:prstGeom prst="rect">
            <a:avLst/>
          </a:prstGeom>
          <a:noFill/>
        </p:spPr>
        <p:txBody>
          <a:bodyPr wrap="none" rtlCol="0">
            <a:spAutoFit/>
          </a:bodyPr>
          <a:lstStyle/>
          <a:p>
            <a:pPr algn="l">
              <a:spcBef>
                <a:spcPts val="1000"/>
              </a:spcBef>
              <a:spcAft>
                <a:spcPts val="600"/>
              </a:spcAft>
            </a:pPr>
            <a:r>
              <a:rPr lang="en-US" sz="800"/>
              <a:t>Images: Makeev, Formation and combustion of hydrogen-air mixture in processes involving the evaporation of liquid hydrogen into the atmosphere, 1981 </a:t>
            </a:r>
          </a:p>
        </p:txBody>
      </p:sp>
      <p:grpSp>
        <p:nvGrpSpPr>
          <p:cNvPr id="4" name="Group 3">
            <a:extLst>
              <a:ext uri="{FF2B5EF4-FFF2-40B4-BE49-F238E27FC236}">
                <a16:creationId xmlns:a16="http://schemas.microsoft.com/office/drawing/2014/main" id="{A6A69D37-ADAA-7F86-95B0-E37BBA479861}"/>
              </a:ext>
            </a:extLst>
          </p:cNvPr>
          <p:cNvGrpSpPr/>
          <p:nvPr/>
        </p:nvGrpSpPr>
        <p:grpSpPr>
          <a:xfrm>
            <a:off x="4800595" y="0"/>
            <a:ext cx="2707426" cy="563350"/>
            <a:chOff x="5128591" y="0"/>
            <a:chExt cx="2707426" cy="563350"/>
          </a:xfrm>
        </p:grpSpPr>
        <p:sp>
          <p:nvSpPr>
            <p:cNvPr id="2" name="Rectangle 1">
              <a:extLst>
                <a:ext uri="{FF2B5EF4-FFF2-40B4-BE49-F238E27FC236}">
                  <a16:creationId xmlns:a16="http://schemas.microsoft.com/office/drawing/2014/main" id="{6D103119-9F36-E4A2-9FCF-3819BBBCF621}"/>
                </a:ext>
              </a:extLst>
            </p:cNvPr>
            <p:cNvSpPr/>
            <p:nvPr/>
          </p:nvSpPr>
          <p:spPr>
            <a:xfrm>
              <a:off x="5128591" y="0"/>
              <a:ext cx="2707426" cy="563350"/>
            </a:xfrm>
            <a:prstGeom prst="rect">
              <a:avLst/>
            </a:prstGeom>
            <a:solidFill>
              <a:schemeClr val="tx1">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8791723-AD59-C181-05A9-2CC142FC764D}"/>
                </a:ext>
              </a:extLst>
            </p:cNvPr>
            <p:cNvSpPr txBox="1"/>
            <p:nvPr/>
          </p:nvSpPr>
          <p:spPr>
            <a:xfrm>
              <a:off x="5198757" y="97009"/>
              <a:ext cx="2534668" cy="369332"/>
            </a:xfrm>
            <a:prstGeom prst="rect">
              <a:avLst/>
            </a:prstGeom>
            <a:noFill/>
          </p:spPr>
          <p:txBody>
            <a:bodyPr wrap="none" rtlCol="0">
              <a:spAutoFit/>
            </a:bodyPr>
            <a:lstStyle/>
            <a:p>
              <a:pPr algn="l">
                <a:spcBef>
                  <a:spcPts val="1000"/>
                </a:spcBef>
                <a:spcAft>
                  <a:spcPts val="600"/>
                </a:spcAft>
              </a:pPr>
              <a:r>
                <a:rPr lang="en-US" b="1">
                  <a:solidFill>
                    <a:schemeClr val="bg1"/>
                  </a:solidFill>
                </a:rPr>
                <a:t>Makeev / USSR, 1981</a:t>
              </a:r>
            </a:p>
          </p:txBody>
        </p:sp>
      </p:grpSp>
      <p:sp>
        <p:nvSpPr>
          <p:cNvPr id="9" name="TextBox 8">
            <a:extLst>
              <a:ext uri="{FF2B5EF4-FFF2-40B4-BE49-F238E27FC236}">
                <a16:creationId xmlns:a16="http://schemas.microsoft.com/office/drawing/2014/main" id="{B57617F1-A27A-0D87-B9E3-4C383D98E61A}"/>
              </a:ext>
            </a:extLst>
          </p:cNvPr>
          <p:cNvSpPr txBox="1"/>
          <p:nvPr/>
        </p:nvSpPr>
        <p:spPr>
          <a:xfrm>
            <a:off x="8796103" y="3523494"/>
            <a:ext cx="3019535" cy="1477328"/>
          </a:xfrm>
          <a:prstGeom prst="rect">
            <a:avLst/>
          </a:prstGeom>
          <a:noFill/>
        </p:spPr>
        <p:txBody>
          <a:bodyPr wrap="square">
            <a:spAutoFit/>
          </a:bodyPr>
          <a:lstStyle/>
          <a:p>
            <a:r>
              <a:rPr lang="en-US" sz="3000" b="1"/>
              <a:t>30 L instantaneous spill</a:t>
            </a:r>
          </a:p>
        </p:txBody>
      </p:sp>
      <p:pic>
        <p:nvPicPr>
          <p:cNvPr id="11" name="Picture 10">
            <a:extLst>
              <a:ext uri="{FF2B5EF4-FFF2-40B4-BE49-F238E27FC236}">
                <a16:creationId xmlns:a16="http://schemas.microsoft.com/office/drawing/2014/main" id="{1F2612C5-496B-90A1-41CA-267AD5769B2A}"/>
              </a:ext>
            </a:extLst>
          </p:cNvPr>
          <p:cNvPicPr>
            <a:picLocks noChangeAspect="1"/>
          </p:cNvPicPr>
          <p:nvPr/>
        </p:nvPicPr>
        <p:blipFill>
          <a:blip r:embed="rId4"/>
          <a:stretch>
            <a:fillRect/>
          </a:stretch>
        </p:blipFill>
        <p:spPr>
          <a:xfrm>
            <a:off x="3527120" y="928732"/>
            <a:ext cx="5137760" cy="5189525"/>
          </a:xfrm>
          <a:prstGeom prst="rect">
            <a:avLst/>
          </a:prstGeom>
        </p:spPr>
      </p:pic>
    </p:spTree>
    <p:extLst>
      <p:ext uri="{BB962C8B-B14F-4D97-AF65-F5344CB8AC3E}">
        <p14:creationId xmlns:p14="http://schemas.microsoft.com/office/powerpoint/2010/main" val="1433079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C3DFB-F6E9-CDB1-7DF9-7D2B837B043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5F2BAE7-B379-E336-A559-0AF8370DB401}"/>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9D182C9E-A563-0239-298C-1BBDD737CB3A}"/>
              </a:ext>
            </a:extLst>
          </p:cNvPr>
          <p:cNvSpPr>
            <a:spLocks noGrp="1"/>
          </p:cNvSpPr>
          <p:nvPr>
            <p:ph type="sldNum" sz="quarter" idx="12"/>
          </p:nvPr>
        </p:nvSpPr>
        <p:spPr/>
        <p:txBody>
          <a:bodyPr/>
          <a:lstStyle/>
          <a:p>
            <a:fld id="{6FB6B91F-BB11-E946-B7F6-1372EDB8DEC1}" type="slidenum">
              <a:rPr lang="en-US" smtClean="0"/>
              <a:t>9</a:t>
            </a:fld>
            <a:endParaRPr lang="en-US"/>
          </a:p>
        </p:txBody>
      </p:sp>
      <p:pic>
        <p:nvPicPr>
          <p:cNvPr id="26" name="Picture 25">
            <a:extLst>
              <a:ext uri="{FF2B5EF4-FFF2-40B4-BE49-F238E27FC236}">
                <a16:creationId xmlns:a16="http://schemas.microsoft.com/office/drawing/2014/main" id="{39305D4F-E6F8-60A0-9732-9B63033B8F4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1146536" y="0"/>
            <a:ext cx="1045464" cy="1941576"/>
          </a:xfrm>
          <a:prstGeom prst="rect">
            <a:avLst/>
          </a:prstGeom>
        </p:spPr>
      </p:pic>
      <p:sp>
        <p:nvSpPr>
          <p:cNvPr id="6" name="TextBox 5">
            <a:extLst>
              <a:ext uri="{FF2B5EF4-FFF2-40B4-BE49-F238E27FC236}">
                <a16:creationId xmlns:a16="http://schemas.microsoft.com/office/drawing/2014/main" id="{6D765C86-0342-A3EE-1A97-6E6F194BF825}"/>
              </a:ext>
            </a:extLst>
          </p:cNvPr>
          <p:cNvSpPr txBox="1"/>
          <p:nvPr/>
        </p:nvSpPr>
        <p:spPr>
          <a:xfrm>
            <a:off x="-15902" y="6631045"/>
            <a:ext cx="9263270" cy="215444"/>
          </a:xfrm>
          <a:prstGeom prst="rect">
            <a:avLst/>
          </a:prstGeom>
          <a:noFill/>
        </p:spPr>
        <p:txBody>
          <a:bodyPr wrap="square" rtlCol="0">
            <a:spAutoFit/>
          </a:bodyPr>
          <a:lstStyle/>
          <a:p>
            <a:pPr algn="l">
              <a:spcBef>
                <a:spcPts val="1000"/>
              </a:spcBef>
              <a:spcAft>
                <a:spcPts val="600"/>
              </a:spcAft>
            </a:pPr>
            <a:r>
              <a:rPr lang="en-US" sz="800" err="1"/>
              <a:t>Witcofski</a:t>
            </a:r>
            <a:r>
              <a:rPr lang="en-US" sz="800"/>
              <a:t> &amp; Chirivella, EXPERIMENTAL AND ANALYTICAL ANALYSES OF THE MECHANISMS GOVERNING THE DISPERSION OF FLAMMABLE CLOUDS FORMED BY LIQUID HYDROGEN SPILLS, 1984</a:t>
            </a:r>
          </a:p>
        </p:txBody>
      </p:sp>
      <p:grpSp>
        <p:nvGrpSpPr>
          <p:cNvPr id="4" name="Group 3">
            <a:extLst>
              <a:ext uri="{FF2B5EF4-FFF2-40B4-BE49-F238E27FC236}">
                <a16:creationId xmlns:a16="http://schemas.microsoft.com/office/drawing/2014/main" id="{D62DBD6A-16DC-BD3D-7EF6-D6ADB88CA9A6}"/>
              </a:ext>
            </a:extLst>
          </p:cNvPr>
          <p:cNvGrpSpPr/>
          <p:nvPr/>
        </p:nvGrpSpPr>
        <p:grpSpPr>
          <a:xfrm>
            <a:off x="3990478" y="0"/>
            <a:ext cx="4211044" cy="563350"/>
            <a:chOff x="5128590" y="0"/>
            <a:chExt cx="4211044" cy="563350"/>
          </a:xfrm>
        </p:grpSpPr>
        <p:sp>
          <p:nvSpPr>
            <p:cNvPr id="2" name="Rectangle 1">
              <a:extLst>
                <a:ext uri="{FF2B5EF4-FFF2-40B4-BE49-F238E27FC236}">
                  <a16:creationId xmlns:a16="http://schemas.microsoft.com/office/drawing/2014/main" id="{BDAFBF61-CB2E-10FE-0ECE-9C281C0DC4C7}"/>
                </a:ext>
              </a:extLst>
            </p:cNvPr>
            <p:cNvSpPr/>
            <p:nvPr/>
          </p:nvSpPr>
          <p:spPr>
            <a:xfrm>
              <a:off x="5128590" y="0"/>
              <a:ext cx="4211043" cy="563350"/>
            </a:xfrm>
            <a:prstGeom prst="rect">
              <a:avLst/>
            </a:prstGeom>
            <a:solidFill>
              <a:schemeClr val="tx1">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F700039-2266-14EC-6D0F-5DBA098E9AEF}"/>
                </a:ext>
              </a:extLst>
            </p:cNvPr>
            <p:cNvSpPr txBox="1"/>
            <p:nvPr/>
          </p:nvSpPr>
          <p:spPr>
            <a:xfrm>
              <a:off x="5198757" y="97009"/>
              <a:ext cx="4140877" cy="369332"/>
            </a:xfrm>
            <a:prstGeom prst="rect">
              <a:avLst/>
            </a:prstGeom>
            <a:noFill/>
          </p:spPr>
          <p:txBody>
            <a:bodyPr wrap="none" rtlCol="0">
              <a:spAutoFit/>
            </a:bodyPr>
            <a:lstStyle/>
            <a:p>
              <a:pPr algn="l">
                <a:spcBef>
                  <a:spcPts val="1000"/>
                </a:spcBef>
                <a:spcAft>
                  <a:spcPts val="600"/>
                </a:spcAft>
              </a:pPr>
              <a:r>
                <a:rPr lang="en-US" b="1" err="1">
                  <a:solidFill>
                    <a:schemeClr val="bg1"/>
                  </a:solidFill>
                </a:rPr>
                <a:t>Witcofski</a:t>
              </a:r>
              <a:r>
                <a:rPr lang="en-US" b="1">
                  <a:solidFill>
                    <a:schemeClr val="bg1"/>
                  </a:solidFill>
                </a:rPr>
                <a:t> &amp; Chirivella / NASA, 1984</a:t>
              </a:r>
            </a:p>
          </p:txBody>
        </p:sp>
      </p:grpSp>
      <p:pic>
        <p:nvPicPr>
          <p:cNvPr id="8" name="Picture 7">
            <a:extLst>
              <a:ext uri="{FF2B5EF4-FFF2-40B4-BE49-F238E27FC236}">
                <a16:creationId xmlns:a16="http://schemas.microsoft.com/office/drawing/2014/main" id="{502FC2B0-3789-A337-BD66-6AF3E253EEBA}"/>
              </a:ext>
            </a:extLst>
          </p:cNvPr>
          <p:cNvPicPr>
            <a:picLocks noChangeAspect="1"/>
          </p:cNvPicPr>
          <p:nvPr/>
        </p:nvPicPr>
        <p:blipFill>
          <a:blip r:embed="rId4"/>
          <a:stretch>
            <a:fillRect/>
          </a:stretch>
        </p:blipFill>
        <p:spPr>
          <a:xfrm>
            <a:off x="882594" y="563350"/>
            <a:ext cx="10543429" cy="5731300"/>
          </a:xfrm>
          <a:prstGeom prst="rect">
            <a:avLst/>
          </a:prstGeom>
        </p:spPr>
      </p:pic>
      <p:sp>
        <p:nvSpPr>
          <p:cNvPr id="7" name="TextBox 6">
            <a:extLst>
              <a:ext uri="{FF2B5EF4-FFF2-40B4-BE49-F238E27FC236}">
                <a16:creationId xmlns:a16="http://schemas.microsoft.com/office/drawing/2014/main" id="{E433FDAD-99F0-6E27-414D-362A4A6B21E7}"/>
              </a:ext>
            </a:extLst>
          </p:cNvPr>
          <p:cNvSpPr txBox="1"/>
          <p:nvPr/>
        </p:nvSpPr>
        <p:spPr>
          <a:xfrm>
            <a:off x="9499568" y="5615382"/>
            <a:ext cx="3019535" cy="1015663"/>
          </a:xfrm>
          <a:prstGeom prst="rect">
            <a:avLst/>
          </a:prstGeom>
          <a:solidFill>
            <a:schemeClr val="tx1">
              <a:lumMod val="25000"/>
              <a:lumOff val="75000"/>
            </a:schemeClr>
          </a:solidFill>
        </p:spPr>
        <p:txBody>
          <a:bodyPr wrap="square">
            <a:spAutoFit/>
          </a:bodyPr>
          <a:lstStyle/>
          <a:p>
            <a:r>
              <a:rPr lang="en-US" sz="3000" b="1"/>
              <a:t>24 - 237 Liters/second</a:t>
            </a:r>
          </a:p>
        </p:txBody>
      </p:sp>
    </p:spTree>
    <p:extLst>
      <p:ext uri="{BB962C8B-B14F-4D97-AF65-F5344CB8AC3E}">
        <p14:creationId xmlns:p14="http://schemas.microsoft.com/office/powerpoint/2010/main" val="3641396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SandiaBrand">
  <a:themeElements>
    <a:clrScheme name="Sandia Brand">
      <a:dk1>
        <a:srgbClr val="1B1B1B"/>
      </a:dk1>
      <a:lt1>
        <a:srgbClr val="FFFFFF"/>
      </a:lt1>
      <a:dk2>
        <a:srgbClr val="0075A9"/>
      </a:dk2>
      <a:lt2>
        <a:srgbClr val="7D8EA0"/>
      </a:lt2>
      <a:accent1>
        <a:srgbClr val="00ACCF"/>
      </a:accent1>
      <a:accent2>
        <a:srgbClr val="287968"/>
      </a:accent2>
      <a:accent3>
        <a:srgbClr val="69B244"/>
      </a:accent3>
      <a:accent4>
        <a:srgbClr val="EC8A00"/>
      </a:accent4>
      <a:accent5>
        <a:srgbClr val="C41D24"/>
      </a:accent5>
      <a:accent6>
        <a:srgbClr val="8A2B78"/>
      </a:accent6>
      <a:hlink>
        <a:srgbClr val="007F9B"/>
      </a:hlink>
      <a:folHlink>
        <a:srgbClr val="0275A9"/>
      </a:folHlink>
    </a:clrScheme>
    <a:fontScheme name="Sandia Brand">
      <a:majorFont>
        <a:latin typeface="Exo 2"/>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spcBef>
            <a:spcPts val="1000"/>
          </a:spcBef>
          <a:spcAft>
            <a:spcPts val="600"/>
          </a:spcAft>
          <a:defRPr dirty="0" err="1" smtClean="0"/>
        </a:defPPr>
      </a:lstStyle>
    </a:txDef>
  </a:objectDefaults>
  <a:extraClrSchemeLst/>
  <a:extLst>
    <a:ext uri="{05A4C25C-085E-4340-85A3-A5531E510DB2}">
      <thm15:themeFamily xmlns:thm15="http://schemas.microsoft.com/office/thememl/2012/main" name="SandiaBrand" id="{1968AAD6-CBA6-064F-9237-4007AAEE23B9}" vid="{2E5380AC-16C9-734E-8236-37757CA639D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13f4f74-c249-4cee-bc45-5bd76847ecad" xsi:nil="true"/>
    <lcf76f155ced4ddcb4097134ff3c332f xmlns="955e5542-c8c2-4166-bedb-60960081ca4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003B490B3E65C4D9A7DD86DEADD2121" ma:contentTypeVersion="16" ma:contentTypeDescription="Create a new document." ma:contentTypeScope="" ma:versionID="6d67e3aba548709f199c32a1651be922">
  <xsd:schema xmlns:xsd="http://www.w3.org/2001/XMLSchema" xmlns:xs="http://www.w3.org/2001/XMLSchema" xmlns:p="http://schemas.microsoft.com/office/2006/metadata/properties" xmlns:ns2="955e5542-c8c2-4166-bedb-60960081ca4a" xmlns:ns3="913f4f74-c249-4cee-bc45-5bd76847ecad" targetNamespace="http://schemas.microsoft.com/office/2006/metadata/properties" ma:root="true" ma:fieldsID="cc953be16536bc2139c0fae62324aebb" ns2:_="" ns3:_="">
    <xsd:import namespace="955e5542-c8c2-4166-bedb-60960081ca4a"/>
    <xsd:import namespace="913f4f74-c249-4cee-bc45-5bd76847eca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LengthInSeconds" minOccurs="0"/>
                <xsd:element ref="ns2:MediaServiceDateTaken"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5e5542-c8c2-4166-bedb-60960081ca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e9a0c85-7947-4de8-8007-231928f82877" ma:termSetId="09814cd3-568e-fe90-9814-8d621ff8fb84" ma:anchorId="fba54fb3-c3e1-fe81-a776-ca4b69148c4d" ma:open="true" ma:isKeyword="false">
      <xsd:complexType>
        <xsd:sequence>
          <xsd:element ref="pc:Terms" minOccurs="0" maxOccurs="1"/>
        </xsd:sequence>
      </xsd:complexType>
    </xsd:element>
    <xsd:element name="MediaLengthInSeconds" ma:index="19"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13f4f74-c249-4cee-bc45-5bd76847eca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d52db433-06c5-4562-801b-df6b3f54bb64}" ma:internalName="TaxCatchAll" ma:showField="CatchAllData" ma:web="913f4f74-c249-4cee-bc45-5bd76847ec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A03CB3-AD4A-4CD8-9F67-C5D3F25593FC}">
  <ds:schemaRefs>
    <ds:schemaRef ds:uri="http://schemas.microsoft.com/sharepoint/v3/contenttype/forms"/>
  </ds:schemaRefs>
</ds:datastoreItem>
</file>

<file path=customXml/itemProps2.xml><?xml version="1.0" encoding="utf-8"?>
<ds:datastoreItem xmlns:ds="http://schemas.openxmlformats.org/officeDocument/2006/customXml" ds:itemID="{AA2D5019-02AB-401A-8085-976B2FE45BDD}">
  <ds:schemaRefs>
    <ds:schemaRef ds:uri="913f4f74-c249-4cee-bc45-5bd76847ecad"/>
    <ds:schemaRef ds:uri="http://schemas.microsoft.com/office/2006/documentManagement/types"/>
    <ds:schemaRef ds:uri="955e5542-c8c2-4166-bedb-60960081ca4a"/>
    <ds:schemaRef ds:uri="http://purl.org/dc/elements/1.1/"/>
    <ds:schemaRef ds:uri="http://purl.org/dc/terms/"/>
    <ds:schemaRef ds:uri="http://purl.org/dc/dcmitype/"/>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BBDF10F-06BD-44D4-B382-B179D6A6A603}">
  <ds:schemaRefs>
    <ds:schemaRef ds:uri="913f4f74-c249-4cee-bc45-5bd76847ecad"/>
    <ds:schemaRef ds:uri="955e5542-c8c2-4166-bedb-60960081ca4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29</TotalTime>
  <Words>2495</Words>
  <Application>Microsoft Office PowerPoint</Application>
  <PresentationFormat>Widescreen</PresentationFormat>
  <Paragraphs>173</Paragraphs>
  <Slides>18</Slides>
  <Notes>18</Notes>
  <HiddenSlides>0</HiddenSlides>
  <MMClips>3</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18</vt:i4>
      </vt:variant>
    </vt:vector>
  </HeadingPairs>
  <TitlesOfParts>
    <vt:vector size="29" baseType="lpstr">
      <vt:lpstr>Apple Symbols</vt:lpstr>
      <vt:lpstr>Aptos</vt:lpstr>
      <vt:lpstr>Arial</vt:lpstr>
      <vt:lpstr>Calibri</vt:lpstr>
      <vt:lpstr>Courier New</vt:lpstr>
      <vt:lpstr>Exo 2</vt:lpstr>
      <vt:lpstr>Exo 2 Semi Bold</vt:lpstr>
      <vt:lpstr>Open Sans</vt:lpstr>
      <vt:lpstr>Open Sans SemiBold</vt:lpstr>
      <vt:lpstr>Wingdings</vt:lpstr>
      <vt:lpstr>SandiaBrand</vt:lpstr>
      <vt:lpstr>Liquid Hydrogen Pool Formation Probability: Impacts on Risk &amp; Safety</vt:lpstr>
      <vt:lpstr>outline</vt:lpstr>
      <vt:lpstr>Hydrogen is typically stored in gaseous or liquid form with unique thermodynamic properties and volumetric energy densities</vt:lpstr>
      <vt:lpstr>Liquid hydrogen =&gt; gaseous form at 1 atm:</vt:lpstr>
      <vt:lpstr>The difference between a gaseous and liquid hydrogen release</vt:lpstr>
      <vt:lpstr>Liquid Hydrogen pooling experiments:  an international effort</vt:lpstr>
      <vt:lpstr>PowerPoint Presentation</vt:lpstr>
      <vt:lpstr>PowerPoint Presentation</vt:lpstr>
      <vt:lpstr>PowerPoint Presentation</vt:lpstr>
      <vt:lpstr>PowerPoint Presentation</vt:lpstr>
      <vt:lpstr>PowerPoint Presentation</vt:lpstr>
      <vt:lpstr>PowerPoint Presentation</vt:lpstr>
      <vt:lpstr>Variables that influence liquid hydrogen pooling</vt:lpstr>
      <vt:lpstr>Variables that influence liquid hydrogen pooling</vt:lpstr>
      <vt:lpstr>PowerPoint Presentation</vt:lpstr>
      <vt:lpstr>Studies since the 1960s show that liquid hydrogen pooling is more likely to occur when:</vt:lpstr>
      <vt:lpstr>  Thank you!  </vt:lpstr>
      <vt:lpstr>  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Hatfield, Laura Emily</dc:creator>
  <cp:lastModifiedBy>Miletic, Marina</cp:lastModifiedBy>
  <cp:revision>1</cp:revision>
  <dcterms:created xsi:type="dcterms:W3CDTF">2023-03-17T19:55:08Z</dcterms:created>
  <dcterms:modified xsi:type="dcterms:W3CDTF">2026-07-16T19:20:07Z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0x0101007003B490B3E65C4D9A7DD86DEADD2121</vt:lpwstr>
  </property>
  <property fmtid="{D5CDD505-2E9C-101B-9397-08002B2CF9AE}" pid="3" name="MediaServiceImageTags">
    <vt:lpwstr/>
  </property>
</Properties>
</file>