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55611-8C08-6DE2-9543-A4C4E6962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1C7598-31DA-146B-D1CC-05407E5BC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1179E-7D0C-D6D7-5075-E34733C9B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4CC2F-3A92-33A7-9A39-BB96EAAEC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CD597-15BD-FF0E-D195-B35422B44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21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5EA3A-7EB5-F51C-FBD0-5F3A53BB1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7A0E62-78DD-B3E3-0816-7805E9626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69529-23AE-774F-1B07-C87448B8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02223-5A93-8B38-5DCE-490F9E914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6244C-498A-69A0-6EAC-8FF3E2B56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25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DD0BF5-4C22-9B8A-BE5E-C1C6BBF7CA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B67152-C6BE-8A88-46C8-FCC9E156D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1B83E-F617-6258-A5BD-26F80B9E7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642F5-264A-3C31-B4B9-84005FBF3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99A76-CDE4-1964-F189-034E931B8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70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C0EB7-5666-E4AE-D360-922F7F1E8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28C3F-DD18-4806-D0C7-43541CF1E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55706-1136-24B7-2338-AC5EE3C29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498DA-E63A-5A16-CE86-7204CC501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6373E-4495-B6C6-A83C-DEF4315B6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387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5B502-72D0-C37C-E4E1-90B18AAC6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CDC962-1EB3-964E-9F0A-7339AF6FB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77D98-B3CA-3AE6-A39A-A4A4C7A65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0CA6C-AEEA-CB04-C533-424BD9292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DE6B6-F4FF-831A-028D-857E746C4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60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30285-DA5E-8E82-5E50-F5B6B08B5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C7FA6-54BB-3D26-604A-2429B6DA7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F79E6E-CBA3-5CCF-7CF9-37407F0DF1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F51216-C6B6-A4CD-2B18-12D9E5E95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902A1-DCE5-7505-60F6-A8A16B1B3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0FEEB7-612A-8A23-01A3-76222F0FB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19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3ECA8-FC8A-11CD-88DE-775B239E8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F3FE2-D8F7-E583-B4CC-BDF545156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0B340E-6F18-4998-0FB0-F1DDA4C39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75AEA-6594-71D2-5A9A-7594041290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7830F6-723C-03F2-B673-9E10094C35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FBC6B0-B788-FA32-D912-066B21D07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103320-E75B-E5F5-6592-D580E24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64FFE4-AE71-5859-43C1-21528F86D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10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2FE69-AB6B-0E26-32F6-A7BBBD1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113BCC-C4D3-38A1-6146-E41B008BF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E30AC7-217B-B988-3A37-65CC1B77B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931BF-DBE4-6B2A-E6CE-052326AE6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4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A21E1A-7B6E-F372-2561-6352AD1C0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A73FB1-B7F9-9A8E-F231-37449E715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2E748-B3A5-9189-E7C7-09C26E876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57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1E663-AECD-2F97-B1AF-52E0BE318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18E85-3306-2A2C-DD1B-106493724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E1324-4217-43A9-23B7-76A77FC38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71E12E-F862-AF8F-FF81-5D9E88192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D41DE-D13B-6EBB-5E7E-12038EF6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112BAE-D6B3-2045-0051-7D9D76220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71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3F82-036A-72EC-D8DD-8D6013F83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EC85CE-CBAF-FD17-C3F9-297EC1AB7C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BEFF5A-4F2C-8504-0109-ABD9A4BBA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685A6A-028C-04FB-7E69-3D6A5DC47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4406E0-1284-5FAE-9874-80AC7D065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544FEA-346A-AF2E-4CFE-03B7070B4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13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8B19FF-15E1-D284-1CA1-9695BB13B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B43D1-0359-18A9-85F5-A1B2C28AB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F40C7-D71C-4E3B-AF99-7FA966F09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5A1340-1966-458C-B6EC-7084CE10936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C2DE4-5F43-9930-E077-CB31D5715C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8EC03-FF2D-BB23-838E-D35121C0B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90AB63-090F-4CE9-AE78-1C0AAB4BD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69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9A829-CB24-D7AB-868B-92023BC83C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50AE0E-5E2E-AC27-6AD1-1D5E0739CB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93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June Lin</dc:creator>
  <cp:lastModifiedBy>June Lin</cp:lastModifiedBy>
  <cp:revision>1</cp:revision>
  <dcterms:created xsi:type="dcterms:W3CDTF">2026-07-22T20:05:42Z</dcterms:created>
  <dcterms:modified xsi:type="dcterms:W3CDTF">2026-07-22T20:05:43Z</dcterms:modified>
</cp:coreProperties>
</file>