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7"/>
  </p:notesMasterIdLst>
  <p:sldIdLst>
    <p:sldId id="321" r:id="rId5"/>
    <p:sldId id="4468" r:id="rId6"/>
    <p:sldId id="4479" r:id="rId7"/>
    <p:sldId id="4480" r:id="rId8"/>
    <p:sldId id="4470" r:id="rId9"/>
    <p:sldId id="4472" r:id="rId10"/>
    <p:sldId id="4481" r:id="rId11"/>
    <p:sldId id="4473" r:id="rId12"/>
    <p:sldId id="4482" r:id="rId13"/>
    <p:sldId id="4478" r:id="rId14"/>
    <p:sldId id="4474" r:id="rId15"/>
    <p:sldId id="4476" r:id="rId16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C66B24E7-C9D8-4E8C-AB2B-812A81F23EB1}">
          <p14:sldIdLst>
            <p14:sldId id="321"/>
            <p14:sldId id="4468"/>
            <p14:sldId id="4479"/>
            <p14:sldId id="4480"/>
            <p14:sldId id="4470"/>
            <p14:sldId id="4472"/>
            <p14:sldId id="4481"/>
            <p14:sldId id="4473"/>
            <p14:sldId id="4482"/>
            <p14:sldId id="4478"/>
            <p14:sldId id="4474"/>
            <p14:sldId id="4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9DB031-5C4C-63AC-24F9-D8F4DB55E8FE}" name="Koichi Nakamura (中村 康一)" initials="KN(康" userId="S::k-naka@criepi.denken.or.jp::0f65be59-3eeb-4fa7-ad26-640d4a6fb33e" providerId="AD"/>
  <p188:author id="{44908754-8DB1-D134-6B09-3C980CD4E067}" name="Junghoon Ji (池 正熏)" initials="JJ" userId="S::junghoon@criepi.denken.or.jp::3abcaac2-154c-4545-ae1b-0e50c6e2c372" providerId="AD"/>
  <p188:author id="{C5368BC8-8FE0-33E1-1612-4DF94F3AFDB1}" name="Miki Saito (斎藤 海希)" initials="MS(海" userId="S::mi-saito@criepi.denken.or.jp::aa79c9ef-9099-4158-bdef-838403870ae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ya" initials="a" lastIdx="14" clrIdx="0">
    <p:extLst>
      <p:ext uri="{19B8F6BF-5375-455C-9EA6-DF929625EA0E}">
        <p15:presenceInfo xmlns:p15="http://schemas.microsoft.com/office/powerpoint/2012/main" userId="ama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E5F"/>
    <a:srgbClr val="0000CC"/>
    <a:srgbClr val="100F64"/>
    <a:srgbClr val="110E63"/>
    <a:srgbClr val="FFFFCC"/>
    <a:srgbClr val="FF5050"/>
    <a:srgbClr val="0F0D5D"/>
    <a:srgbClr val="000000"/>
    <a:srgbClr val="0F0E5E"/>
    <a:srgbClr val="110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43" autoAdjust="0"/>
    <p:restoredTop sz="91293" autoAdjust="0"/>
  </p:normalViewPr>
  <p:slideViewPr>
    <p:cSldViewPr snapToGrid="0">
      <p:cViewPr varScale="1">
        <p:scale>
          <a:sx n="145" d="100"/>
          <a:sy n="145" d="100"/>
        </p:scale>
        <p:origin x="165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690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ghoon Ji (池 正熏)" userId="3abcaac2-154c-4545-ae1b-0e50c6e2c372" providerId="ADAL" clId="{8D978D09-E7A4-44E1-9FC8-18AFD20657EE}"/>
    <pc:docChg chg="undo custSel addSld delSld modSld modSection">
      <pc:chgData name="Junghoon Ji (池 正熏)" userId="3abcaac2-154c-4545-ae1b-0e50c6e2c372" providerId="ADAL" clId="{8D978D09-E7A4-44E1-9FC8-18AFD20657EE}" dt="2026-07-07T01:55:23.628" v="7921" actId="207"/>
      <pc:docMkLst>
        <pc:docMk/>
      </pc:docMkLst>
      <pc:sldChg chg="addSp delSp modSp mod">
        <pc:chgData name="Junghoon Ji (池 正熏)" userId="3abcaac2-154c-4545-ae1b-0e50c6e2c372" providerId="ADAL" clId="{8D978D09-E7A4-44E1-9FC8-18AFD20657EE}" dt="2026-07-07T01:41:16.613" v="7920" actId="20577"/>
        <pc:sldMkLst>
          <pc:docMk/>
          <pc:sldMk cId="1048391593" sldId="321"/>
        </pc:sldMkLst>
        <pc:spChg chg="mod">
          <ac:chgData name="Junghoon Ji (池 正熏)" userId="3abcaac2-154c-4545-ae1b-0e50c6e2c372" providerId="ADAL" clId="{8D978D09-E7A4-44E1-9FC8-18AFD20657EE}" dt="2026-07-07T01:41:16.613" v="7920" actId="20577"/>
          <ac:spMkLst>
            <pc:docMk/>
            <pc:sldMk cId="1048391593" sldId="321"/>
            <ac:spMk id="2" creationId="{00000000-0000-0000-0000-000000000000}"/>
          </ac:spMkLst>
        </pc:spChg>
        <pc:spChg chg="add">
          <ac:chgData name="Junghoon Ji (池 正熏)" userId="3abcaac2-154c-4545-ae1b-0e50c6e2c372" providerId="ADAL" clId="{8D978D09-E7A4-44E1-9FC8-18AFD20657EE}" dt="2026-06-18T00:02:16.371" v="4537" actId="22"/>
          <ac:spMkLst>
            <pc:docMk/>
            <pc:sldMk cId="1048391593" sldId="321"/>
            <ac:spMk id="6" creationId="{A516E305-BE1B-54F5-C24A-83E14EC001AA}"/>
          </ac:spMkLst>
        </pc:spChg>
        <pc:spChg chg="mod">
          <ac:chgData name="Junghoon Ji (池 正熏)" userId="3abcaac2-154c-4545-ae1b-0e50c6e2c372" providerId="ADAL" clId="{8D978D09-E7A4-44E1-9FC8-18AFD20657EE}" dt="2026-06-17T05:43:08.545" v="1605" actId="255"/>
          <ac:spMkLst>
            <pc:docMk/>
            <pc:sldMk cId="1048391593" sldId="321"/>
            <ac:spMk id="15" creationId="{A016E5A1-E700-432C-93F5-049F3ED5D539}"/>
          </ac:spMkLst>
        </pc:spChg>
      </pc:sldChg>
      <pc:sldChg chg="addSp delSp modSp mod">
        <pc:chgData name="Junghoon Ji (池 正熏)" userId="3abcaac2-154c-4545-ae1b-0e50c6e2c372" providerId="ADAL" clId="{8D978D09-E7A4-44E1-9FC8-18AFD20657EE}" dt="2026-06-18T00:02:02.343" v="4535" actId="20577"/>
        <pc:sldMkLst>
          <pc:docMk/>
          <pc:sldMk cId="996329167" sldId="4468"/>
        </pc:sldMkLst>
        <pc:spChg chg="mod">
          <ac:chgData name="Junghoon Ji (池 正熏)" userId="3abcaac2-154c-4545-ae1b-0e50c6e2c372" providerId="ADAL" clId="{8D978D09-E7A4-44E1-9FC8-18AFD20657EE}" dt="2026-06-17T05:45:07.657" v="1658" actId="20577"/>
          <ac:spMkLst>
            <pc:docMk/>
            <pc:sldMk cId="996329167" sldId="4468"/>
            <ac:spMk id="2" creationId="{CA8CB00E-4B3D-07FB-996B-98A2DA0005A2}"/>
          </ac:spMkLst>
        </pc:spChg>
        <pc:spChg chg="mod">
          <ac:chgData name="Junghoon Ji (池 正熏)" userId="3abcaac2-154c-4545-ae1b-0e50c6e2c372" providerId="ADAL" clId="{8D978D09-E7A4-44E1-9FC8-18AFD20657EE}" dt="2026-06-17T06:56:05.504" v="2702" actId="20577"/>
          <ac:spMkLst>
            <pc:docMk/>
            <pc:sldMk cId="996329167" sldId="4468"/>
            <ac:spMk id="3" creationId="{B16AAF83-AE1F-BEE3-108E-DC7426675866}"/>
          </ac:spMkLst>
        </pc:spChg>
        <pc:spChg chg="add mod">
          <ac:chgData name="Junghoon Ji (池 正熏)" userId="3abcaac2-154c-4545-ae1b-0e50c6e2c372" providerId="ADAL" clId="{8D978D09-E7A4-44E1-9FC8-18AFD20657EE}" dt="2026-06-18T00:02:02.343" v="4535" actId="20577"/>
          <ac:spMkLst>
            <pc:docMk/>
            <pc:sldMk cId="996329167" sldId="4468"/>
            <ac:spMk id="7" creationId="{9B7D172D-0089-D946-238B-523CD1C0151F}"/>
          </ac:spMkLst>
        </pc:spChg>
      </pc:sldChg>
      <pc:sldChg chg="addSp delSp modSp mod">
        <pc:chgData name="Junghoon Ji (池 正熏)" userId="3abcaac2-154c-4545-ae1b-0e50c6e2c372" providerId="ADAL" clId="{8D978D09-E7A4-44E1-9FC8-18AFD20657EE}" dt="2026-06-18T00:02:40.684" v="4542" actId="22"/>
        <pc:sldMkLst>
          <pc:docMk/>
          <pc:sldMk cId="2737854713" sldId="4470"/>
        </pc:sldMkLst>
        <pc:spChg chg="mod">
          <ac:chgData name="Junghoon Ji (池 正熏)" userId="3abcaac2-154c-4545-ae1b-0e50c6e2c372" providerId="ADAL" clId="{8D978D09-E7A4-44E1-9FC8-18AFD20657EE}" dt="2026-06-17T07:15:47.495" v="2938" actId="20577"/>
          <ac:spMkLst>
            <pc:docMk/>
            <pc:sldMk cId="2737854713" sldId="4470"/>
            <ac:spMk id="2" creationId="{6285FB31-B095-309D-8C1D-7779794AAF31}"/>
          </ac:spMkLst>
        </pc:spChg>
        <pc:spChg chg="mod">
          <ac:chgData name="Junghoon Ji (池 正熏)" userId="3abcaac2-154c-4545-ae1b-0e50c6e2c372" providerId="ADAL" clId="{8D978D09-E7A4-44E1-9FC8-18AFD20657EE}" dt="2026-06-17T07:43:17.820" v="3333" actId="6549"/>
          <ac:spMkLst>
            <pc:docMk/>
            <pc:sldMk cId="2737854713" sldId="4470"/>
            <ac:spMk id="8" creationId="{517F71EB-563B-810E-9138-0766CC30BEA3}"/>
          </ac:spMkLst>
        </pc:spChg>
        <pc:spChg chg="mod">
          <ac:chgData name="Junghoon Ji (池 正熏)" userId="3abcaac2-154c-4545-ae1b-0e50c6e2c372" providerId="ADAL" clId="{8D978D09-E7A4-44E1-9FC8-18AFD20657EE}" dt="2026-06-17T07:49:14.162" v="3429" actId="1076"/>
          <ac:spMkLst>
            <pc:docMk/>
            <pc:sldMk cId="2737854713" sldId="4470"/>
            <ac:spMk id="10" creationId="{EC5E0315-AD3D-366B-66DB-EE97F99C4A10}"/>
          </ac:spMkLst>
        </pc:spChg>
        <pc:spChg chg="mod">
          <ac:chgData name="Junghoon Ji (池 正熏)" userId="3abcaac2-154c-4545-ae1b-0e50c6e2c372" providerId="ADAL" clId="{8D978D09-E7A4-44E1-9FC8-18AFD20657EE}" dt="2026-06-17T07:47:52.343" v="3384" actId="571"/>
          <ac:spMkLst>
            <pc:docMk/>
            <pc:sldMk cId="2737854713" sldId="4470"/>
            <ac:spMk id="11" creationId="{CA801FE2-9229-8F01-E3F6-537ED3BB29E6}"/>
          </ac:spMkLst>
        </pc:spChg>
        <pc:spChg chg="mod">
          <ac:chgData name="Junghoon Ji (池 正熏)" userId="3abcaac2-154c-4545-ae1b-0e50c6e2c372" providerId="ADAL" clId="{8D978D09-E7A4-44E1-9FC8-18AFD20657EE}" dt="2026-06-17T08:01:41.744" v="3593" actId="20577"/>
          <ac:spMkLst>
            <pc:docMk/>
            <pc:sldMk cId="2737854713" sldId="4470"/>
            <ac:spMk id="12" creationId="{02BDD881-3AA8-E9BB-D6A6-5B0B419D9106}"/>
          </ac:spMkLst>
        </pc:spChg>
        <pc:spChg chg="mod">
          <ac:chgData name="Junghoon Ji (池 正熏)" userId="3abcaac2-154c-4545-ae1b-0e50c6e2c372" providerId="ADAL" clId="{8D978D09-E7A4-44E1-9FC8-18AFD20657EE}" dt="2026-06-17T07:54:27.805" v="3527" actId="207"/>
          <ac:spMkLst>
            <pc:docMk/>
            <pc:sldMk cId="2737854713" sldId="4470"/>
            <ac:spMk id="13" creationId="{C4DD4FED-9311-0C20-C956-EF56D871EB44}"/>
          </ac:spMkLst>
        </pc:spChg>
        <pc:spChg chg="mod">
          <ac:chgData name="Junghoon Ji (池 正熏)" userId="3abcaac2-154c-4545-ae1b-0e50c6e2c372" providerId="ADAL" clId="{8D978D09-E7A4-44E1-9FC8-18AFD20657EE}" dt="2026-06-17T07:47:52.343" v="3384" actId="571"/>
          <ac:spMkLst>
            <pc:docMk/>
            <pc:sldMk cId="2737854713" sldId="4470"/>
            <ac:spMk id="14" creationId="{FE6CFE58-E80B-7569-4D70-157348467F3A}"/>
          </ac:spMkLst>
        </pc:spChg>
        <pc:spChg chg="add">
          <ac:chgData name="Junghoon Ji (池 正熏)" userId="3abcaac2-154c-4545-ae1b-0e50c6e2c372" providerId="ADAL" clId="{8D978D09-E7A4-44E1-9FC8-18AFD20657EE}" dt="2026-06-18T00:02:40.684" v="4542" actId="22"/>
          <ac:spMkLst>
            <pc:docMk/>
            <pc:sldMk cId="2737854713" sldId="4470"/>
            <ac:spMk id="27" creationId="{E4AF1FA1-6FBD-36CE-30D5-2AAE781E733E}"/>
          </ac:spMkLst>
        </pc:spChg>
        <pc:spChg chg="mod">
          <ac:chgData name="Junghoon Ji (池 正熏)" userId="3abcaac2-154c-4545-ae1b-0e50c6e2c372" providerId="ADAL" clId="{8D978D09-E7A4-44E1-9FC8-18AFD20657EE}" dt="2026-06-17T08:04:55.097" v="3639" actId="1076"/>
          <ac:spMkLst>
            <pc:docMk/>
            <pc:sldMk cId="2737854713" sldId="4470"/>
            <ac:spMk id="80" creationId="{3035DEB9-14C2-9EF0-7BDA-97589132E963}"/>
          </ac:spMkLst>
        </pc:spChg>
        <pc:spChg chg="mod">
          <ac:chgData name="Junghoon Ji (池 正熏)" userId="3abcaac2-154c-4545-ae1b-0e50c6e2c372" providerId="ADAL" clId="{8D978D09-E7A4-44E1-9FC8-18AFD20657EE}" dt="2026-06-17T23:23:07.432" v="3708" actId="1076"/>
          <ac:spMkLst>
            <pc:docMk/>
            <pc:sldMk cId="2737854713" sldId="4470"/>
            <ac:spMk id="84" creationId="{35C1A136-C0CE-D6E6-A90F-6A19488EB3B0}"/>
          </ac:spMkLst>
        </pc:spChg>
        <pc:spChg chg="mod topLvl">
          <ac:chgData name="Junghoon Ji (池 正熏)" userId="3abcaac2-154c-4545-ae1b-0e50c6e2c372" providerId="ADAL" clId="{8D978D09-E7A4-44E1-9FC8-18AFD20657EE}" dt="2026-06-17T07:42:41.504" v="3330" actId="164"/>
          <ac:spMkLst>
            <pc:docMk/>
            <pc:sldMk cId="2737854713" sldId="4470"/>
            <ac:spMk id="86" creationId="{A62A9AC5-9390-9FD7-A49C-9C3A666AA271}"/>
          </ac:spMkLst>
        </pc:spChg>
        <pc:spChg chg="mod">
          <ac:chgData name="Junghoon Ji (池 正熏)" userId="3abcaac2-154c-4545-ae1b-0e50c6e2c372" providerId="ADAL" clId="{8D978D09-E7A4-44E1-9FC8-18AFD20657EE}" dt="2026-06-17T23:23:30.169" v="3709" actId="1076"/>
          <ac:spMkLst>
            <pc:docMk/>
            <pc:sldMk cId="2737854713" sldId="4470"/>
            <ac:spMk id="93" creationId="{A8891DE0-5FC8-65C2-57E4-A89A405EEAAC}"/>
          </ac:spMkLst>
        </pc:spChg>
        <pc:spChg chg="mod">
          <ac:chgData name="Junghoon Ji (池 正熏)" userId="3abcaac2-154c-4545-ae1b-0e50c6e2c372" providerId="ADAL" clId="{8D978D09-E7A4-44E1-9FC8-18AFD20657EE}" dt="2026-06-17T08:08:13.069" v="3696" actId="14100"/>
          <ac:spMkLst>
            <pc:docMk/>
            <pc:sldMk cId="2737854713" sldId="4470"/>
            <ac:spMk id="94" creationId="{D6A4CE77-06E4-BCE4-465A-807A035A6082}"/>
          </ac:spMkLst>
        </pc:spChg>
        <pc:spChg chg="mod">
          <ac:chgData name="Junghoon Ji (池 正熏)" userId="3abcaac2-154c-4545-ae1b-0e50c6e2c372" providerId="ADAL" clId="{8D978D09-E7A4-44E1-9FC8-18AFD20657EE}" dt="2026-06-17T08:08:26.361" v="3705" actId="1036"/>
          <ac:spMkLst>
            <pc:docMk/>
            <pc:sldMk cId="2737854713" sldId="4470"/>
            <ac:spMk id="95" creationId="{4E753411-05D3-F246-A2A2-7648242A1FCB}"/>
          </ac:spMkLst>
        </pc:spChg>
        <pc:spChg chg="mod">
          <ac:chgData name="Junghoon Ji (池 正熏)" userId="3abcaac2-154c-4545-ae1b-0e50c6e2c372" providerId="ADAL" clId="{8D978D09-E7A4-44E1-9FC8-18AFD20657EE}" dt="2026-06-17T08:08:07.686" v="3694" actId="14100"/>
          <ac:spMkLst>
            <pc:docMk/>
            <pc:sldMk cId="2737854713" sldId="4470"/>
            <ac:spMk id="96" creationId="{CC57B90D-E11B-CB1E-7096-EC7280D79A14}"/>
          </ac:spMkLst>
        </pc:spChg>
        <pc:spChg chg="mod">
          <ac:chgData name="Junghoon Ji (池 正熏)" userId="3abcaac2-154c-4545-ae1b-0e50c6e2c372" providerId="ADAL" clId="{8D978D09-E7A4-44E1-9FC8-18AFD20657EE}" dt="2026-06-17T08:08:22.079" v="3701" actId="1036"/>
          <ac:spMkLst>
            <pc:docMk/>
            <pc:sldMk cId="2737854713" sldId="4470"/>
            <ac:spMk id="97" creationId="{59855BBF-49D3-370C-F158-D3A0419474C8}"/>
          </ac:spMkLst>
        </pc:spChg>
        <pc:spChg chg="mod">
          <ac:chgData name="Junghoon Ji (池 正熏)" userId="3abcaac2-154c-4545-ae1b-0e50c6e2c372" providerId="ADAL" clId="{8D978D09-E7A4-44E1-9FC8-18AFD20657EE}" dt="2026-06-17T07:42:18.826" v="3327" actId="165"/>
          <ac:spMkLst>
            <pc:docMk/>
            <pc:sldMk cId="2737854713" sldId="4470"/>
            <ac:spMk id="102" creationId="{FE54DFBA-C538-D0E7-5880-C10E35164109}"/>
          </ac:spMkLst>
        </pc:spChg>
        <pc:spChg chg="mod">
          <ac:chgData name="Junghoon Ji (池 正熏)" userId="3abcaac2-154c-4545-ae1b-0e50c6e2c372" providerId="ADAL" clId="{8D978D09-E7A4-44E1-9FC8-18AFD20657EE}" dt="2026-06-17T07:42:18.826" v="3327" actId="165"/>
          <ac:spMkLst>
            <pc:docMk/>
            <pc:sldMk cId="2737854713" sldId="4470"/>
            <ac:spMk id="106" creationId="{617B14EC-BE9C-4A70-C6B3-A3FA06951BDA}"/>
          </ac:spMkLst>
        </pc:spChg>
        <pc:spChg chg="mod">
          <ac:chgData name="Junghoon Ji (池 正熏)" userId="3abcaac2-154c-4545-ae1b-0e50c6e2c372" providerId="ADAL" clId="{8D978D09-E7A4-44E1-9FC8-18AFD20657EE}" dt="2026-06-17T07:42:01.411" v="3325" actId="14100"/>
          <ac:spMkLst>
            <pc:docMk/>
            <pc:sldMk cId="2737854713" sldId="4470"/>
            <ac:spMk id="126" creationId="{CD34C788-7F84-21DD-F587-37ED48169DEE}"/>
          </ac:spMkLst>
        </pc:spChg>
        <pc:spChg chg="mod">
          <ac:chgData name="Junghoon Ji (池 正熏)" userId="3abcaac2-154c-4545-ae1b-0e50c6e2c372" providerId="ADAL" clId="{8D978D09-E7A4-44E1-9FC8-18AFD20657EE}" dt="2026-06-17T07:42:18.826" v="3327" actId="165"/>
          <ac:spMkLst>
            <pc:docMk/>
            <pc:sldMk cId="2737854713" sldId="4470"/>
            <ac:spMk id="127" creationId="{F11D2C28-0F1D-5A57-5990-3F9E7150EBAD}"/>
          </ac:spMkLst>
        </pc:spChg>
        <pc:spChg chg="mod">
          <ac:chgData name="Junghoon Ji (池 正熏)" userId="3abcaac2-154c-4545-ae1b-0e50c6e2c372" providerId="ADAL" clId="{8D978D09-E7A4-44E1-9FC8-18AFD20657EE}" dt="2026-06-17T08:03:22.574" v="3624" actId="1076"/>
          <ac:spMkLst>
            <pc:docMk/>
            <pc:sldMk cId="2737854713" sldId="4470"/>
            <ac:spMk id="129" creationId="{2DD2B22E-C4A4-0265-1695-8275014067F1}"/>
          </ac:spMkLst>
        </pc:spChg>
        <pc:spChg chg="mod">
          <ac:chgData name="Junghoon Ji (池 正熏)" userId="3abcaac2-154c-4545-ae1b-0e50c6e2c372" providerId="ADAL" clId="{8D978D09-E7A4-44E1-9FC8-18AFD20657EE}" dt="2026-06-17T07:53:54.110" v="3519" actId="1076"/>
          <ac:spMkLst>
            <pc:docMk/>
            <pc:sldMk cId="2737854713" sldId="4470"/>
            <ac:spMk id="130" creationId="{D62AAB4B-82A9-8E11-B534-EC4586924762}"/>
          </ac:spMkLst>
        </pc:spChg>
        <pc:spChg chg="mod">
          <ac:chgData name="Junghoon Ji (池 正熏)" userId="3abcaac2-154c-4545-ae1b-0e50c6e2c372" providerId="ADAL" clId="{8D978D09-E7A4-44E1-9FC8-18AFD20657EE}" dt="2026-06-17T08:02:10.557" v="3596" actId="1076"/>
          <ac:spMkLst>
            <pc:docMk/>
            <pc:sldMk cId="2737854713" sldId="4470"/>
            <ac:spMk id="131" creationId="{D3037FEF-BB28-39FE-23EB-AA2DC25E121D}"/>
          </ac:spMkLst>
        </pc:spChg>
        <pc:spChg chg="mod">
          <ac:chgData name="Junghoon Ji (池 正熏)" userId="3abcaac2-154c-4545-ae1b-0e50c6e2c372" providerId="ADAL" clId="{8D978D09-E7A4-44E1-9FC8-18AFD20657EE}" dt="2026-06-17T07:53:36.411" v="3515" actId="1076"/>
          <ac:spMkLst>
            <pc:docMk/>
            <pc:sldMk cId="2737854713" sldId="4470"/>
            <ac:spMk id="132" creationId="{A8D0C5A5-798C-CCD0-F5BA-D63F3F76BDFD}"/>
          </ac:spMkLst>
        </pc:spChg>
        <pc:spChg chg="mod ord">
          <ac:chgData name="Junghoon Ji (池 正熏)" userId="3abcaac2-154c-4545-ae1b-0e50c6e2c372" providerId="ADAL" clId="{8D978D09-E7A4-44E1-9FC8-18AFD20657EE}" dt="2026-06-17T08:02:16.568" v="3598" actId="14100"/>
          <ac:spMkLst>
            <pc:docMk/>
            <pc:sldMk cId="2737854713" sldId="4470"/>
            <ac:spMk id="133" creationId="{3CF55BB1-2ECB-EAA4-50F4-02932D23BAD5}"/>
          </ac:spMkLst>
        </pc:spChg>
        <pc:spChg chg="mod">
          <ac:chgData name="Junghoon Ji (池 正熏)" userId="3abcaac2-154c-4545-ae1b-0e50c6e2c372" providerId="ADAL" clId="{8D978D09-E7A4-44E1-9FC8-18AFD20657EE}" dt="2026-06-17T07:53:43.093" v="3516" actId="14100"/>
          <ac:spMkLst>
            <pc:docMk/>
            <pc:sldMk cId="2737854713" sldId="4470"/>
            <ac:spMk id="134" creationId="{C41A33EB-2547-2269-58A9-014CAE0BFC06}"/>
          </ac:spMkLst>
        </pc:spChg>
        <pc:spChg chg="mod">
          <ac:chgData name="Junghoon Ji (池 正熏)" userId="3abcaac2-154c-4545-ae1b-0e50c6e2c372" providerId="ADAL" clId="{8D978D09-E7A4-44E1-9FC8-18AFD20657EE}" dt="2026-06-17T07:53:30.510" v="3514" actId="1076"/>
          <ac:spMkLst>
            <pc:docMk/>
            <pc:sldMk cId="2737854713" sldId="4470"/>
            <ac:spMk id="135" creationId="{9D69CDF1-2C00-C27B-E5BB-20AAA468F2EF}"/>
          </ac:spMkLst>
        </pc:spChg>
        <pc:spChg chg="mod">
          <ac:chgData name="Junghoon Ji (池 正熏)" userId="3abcaac2-154c-4545-ae1b-0e50c6e2c372" providerId="ADAL" clId="{8D978D09-E7A4-44E1-9FC8-18AFD20657EE}" dt="2026-06-17T08:02:13.347" v="3597" actId="1076"/>
          <ac:spMkLst>
            <pc:docMk/>
            <pc:sldMk cId="2737854713" sldId="4470"/>
            <ac:spMk id="136" creationId="{187C5FD3-E350-09C3-C61F-539CE7B5A2F7}"/>
          </ac:spMkLst>
        </pc:spChg>
        <pc:spChg chg="mod">
          <ac:chgData name="Junghoon Ji (池 正熏)" userId="3abcaac2-154c-4545-ae1b-0e50c6e2c372" providerId="ADAL" clId="{8D978D09-E7A4-44E1-9FC8-18AFD20657EE}" dt="2026-06-17T07:49:09.735" v="3428" actId="1076"/>
          <ac:spMkLst>
            <pc:docMk/>
            <pc:sldMk cId="2737854713" sldId="4470"/>
            <ac:spMk id="138" creationId="{DB7BFCCB-A448-E633-88B5-14F3308B8D79}"/>
          </ac:spMkLst>
        </pc:spChg>
        <pc:spChg chg="mod">
          <ac:chgData name="Junghoon Ji (池 正熏)" userId="3abcaac2-154c-4545-ae1b-0e50c6e2c372" providerId="ADAL" clId="{8D978D09-E7A4-44E1-9FC8-18AFD20657EE}" dt="2026-06-17T07:46:25.341" v="3378" actId="242"/>
          <ac:spMkLst>
            <pc:docMk/>
            <pc:sldMk cId="2737854713" sldId="4470"/>
            <ac:spMk id="140" creationId="{14460466-641C-4EF1-FCB6-8B967333E223}"/>
          </ac:spMkLst>
        </pc:spChg>
        <pc:spChg chg="mod">
          <ac:chgData name="Junghoon Ji (池 正熏)" userId="3abcaac2-154c-4545-ae1b-0e50c6e2c372" providerId="ADAL" clId="{8D978D09-E7A4-44E1-9FC8-18AFD20657EE}" dt="2026-06-17T07:47:23.404" v="3380" actId="207"/>
          <ac:spMkLst>
            <pc:docMk/>
            <pc:sldMk cId="2737854713" sldId="4470"/>
            <ac:spMk id="141" creationId="{83C3BFD4-363D-25A7-4D8E-013CDF4B772F}"/>
          </ac:spMkLst>
        </pc:spChg>
        <pc:grpChg chg="add mod">
          <ac:chgData name="Junghoon Ji (池 正熏)" userId="3abcaac2-154c-4545-ae1b-0e50c6e2c372" providerId="ADAL" clId="{8D978D09-E7A4-44E1-9FC8-18AFD20657EE}" dt="2026-06-17T08:05:46.954" v="3650" actId="1076"/>
          <ac:grpSpMkLst>
            <pc:docMk/>
            <pc:sldMk cId="2737854713" sldId="4470"/>
            <ac:grpSpMk id="3" creationId="{8871661A-4FD4-393E-487F-A148DDA220ED}"/>
          </ac:grpSpMkLst>
        </pc:grpChg>
        <pc:grpChg chg="add mod">
          <ac:chgData name="Junghoon Ji (池 正熏)" userId="3abcaac2-154c-4545-ae1b-0e50c6e2c372" providerId="ADAL" clId="{8D978D09-E7A4-44E1-9FC8-18AFD20657EE}" dt="2026-06-17T08:04:55.097" v="3639" actId="1076"/>
          <ac:grpSpMkLst>
            <pc:docMk/>
            <pc:sldMk cId="2737854713" sldId="4470"/>
            <ac:grpSpMk id="7" creationId="{8BA05A7A-BCC6-C425-1227-5D9F3A2E3E0F}"/>
          </ac:grpSpMkLst>
        </pc:grpChg>
        <pc:grpChg chg="mod">
          <ac:chgData name="Junghoon Ji (池 正熏)" userId="3abcaac2-154c-4545-ae1b-0e50c6e2c372" providerId="ADAL" clId="{8D978D09-E7A4-44E1-9FC8-18AFD20657EE}" dt="2026-06-17T07:47:52.343" v="3384" actId="571"/>
          <ac:grpSpMkLst>
            <pc:docMk/>
            <pc:sldMk cId="2737854713" sldId="4470"/>
            <ac:grpSpMk id="9" creationId="{C26E0E60-2917-BD93-A88E-486AF4ABF6BF}"/>
          </ac:grpSpMkLst>
        </pc:grpChg>
        <pc:grpChg chg="mod">
          <ac:chgData name="Junghoon Ji (池 正熏)" userId="3abcaac2-154c-4545-ae1b-0e50c6e2c372" providerId="ADAL" clId="{8D978D09-E7A4-44E1-9FC8-18AFD20657EE}" dt="2026-06-17T08:04:55.097" v="3639" actId="1076"/>
          <ac:grpSpMkLst>
            <pc:docMk/>
            <pc:sldMk cId="2737854713" sldId="4470"/>
            <ac:grpSpMk id="77" creationId="{C90029B5-50BB-5DBF-9A4D-F19473CAC0D5}"/>
          </ac:grpSpMkLst>
        </pc:grpChg>
        <pc:grpChg chg="mod">
          <ac:chgData name="Junghoon Ji (池 正熏)" userId="3abcaac2-154c-4545-ae1b-0e50c6e2c372" providerId="ADAL" clId="{8D978D09-E7A4-44E1-9FC8-18AFD20657EE}" dt="2026-06-17T08:04:55.097" v="3639" actId="1076"/>
          <ac:grpSpMkLst>
            <pc:docMk/>
            <pc:sldMk cId="2737854713" sldId="4470"/>
            <ac:grpSpMk id="78" creationId="{753F7CDF-A0C9-A50D-D55C-85DA031625FE}"/>
          </ac:grpSpMkLst>
        </pc:grpChg>
        <pc:grpChg chg="mod">
          <ac:chgData name="Junghoon Ji (池 正熏)" userId="3abcaac2-154c-4545-ae1b-0e50c6e2c372" providerId="ADAL" clId="{8D978D09-E7A4-44E1-9FC8-18AFD20657EE}" dt="2026-06-17T08:05:24.062" v="3643" actId="1076"/>
          <ac:grpSpMkLst>
            <pc:docMk/>
            <pc:sldMk cId="2737854713" sldId="4470"/>
            <ac:grpSpMk id="81" creationId="{07EBD847-D227-4209-6618-EDF189C67761}"/>
          </ac:grpSpMkLst>
        </pc:grpChg>
        <pc:grpChg chg="mod">
          <ac:chgData name="Junghoon Ji (池 正熏)" userId="3abcaac2-154c-4545-ae1b-0e50c6e2c372" providerId="ADAL" clId="{8D978D09-E7A4-44E1-9FC8-18AFD20657EE}" dt="2026-06-17T07:42:41.504" v="3330" actId="164"/>
          <ac:grpSpMkLst>
            <pc:docMk/>
            <pc:sldMk cId="2737854713" sldId="4470"/>
            <ac:grpSpMk id="85" creationId="{EA2A3B17-D9FC-8B97-705C-925BC182D2A0}"/>
          </ac:grpSpMkLst>
        </pc:grpChg>
        <pc:cxnChg chg="add mod">
          <ac:chgData name="Junghoon Ji (池 正熏)" userId="3abcaac2-154c-4545-ae1b-0e50c6e2c372" providerId="ADAL" clId="{8D978D09-E7A4-44E1-9FC8-18AFD20657EE}" dt="2026-06-17T08:06:43.316" v="3671" actId="14100"/>
          <ac:cxnSpMkLst>
            <pc:docMk/>
            <pc:sldMk cId="2737854713" sldId="4470"/>
            <ac:cxnSpMk id="16" creationId="{FF26988E-935E-AD98-7AF5-0FFFDBDB9789}"/>
          </ac:cxnSpMkLst>
        </pc:cxnChg>
        <pc:cxnChg chg="mod ord">
          <ac:chgData name="Junghoon Ji (池 正熏)" userId="3abcaac2-154c-4545-ae1b-0e50c6e2c372" providerId="ADAL" clId="{8D978D09-E7A4-44E1-9FC8-18AFD20657EE}" dt="2026-06-17T08:04:55.097" v="3639" actId="1076"/>
          <ac:cxnSpMkLst>
            <pc:docMk/>
            <pc:sldMk cId="2737854713" sldId="4470"/>
            <ac:cxnSpMk id="79" creationId="{2B6EED3F-A1E8-B0C7-FC5E-AE08A943A7C1}"/>
          </ac:cxnSpMkLst>
        </pc:cxnChg>
        <pc:cxnChg chg="mod">
          <ac:chgData name="Junghoon Ji (池 正熏)" userId="3abcaac2-154c-4545-ae1b-0e50c6e2c372" providerId="ADAL" clId="{8D978D09-E7A4-44E1-9FC8-18AFD20657EE}" dt="2026-06-17T08:05:31.809" v="3646" actId="1076"/>
          <ac:cxnSpMkLst>
            <pc:docMk/>
            <pc:sldMk cId="2737854713" sldId="4470"/>
            <ac:cxnSpMk id="82" creationId="{FB3D0616-82C4-64F5-7BF8-B0FF8FA98BFA}"/>
          </ac:cxnSpMkLst>
        </pc:cxnChg>
        <pc:cxnChg chg="mod">
          <ac:chgData name="Junghoon Ji (池 正熏)" userId="3abcaac2-154c-4545-ae1b-0e50c6e2c372" providerId="ADAL" clId="{8D978D09-E7A4-44E1-9FC8-18AFD20657EE}" dt="2026-06-17T08:05:40.493" v="3649" actId="14100"/>
          <ac:cxnSpMkLst>
            <pc:docMk/>
            <pc:sldMk cId="2737854713" sldId="4470"/>
            <ac:cxnSpMk id="83" creationId="{6D42699E-4415-6E18-32A2-2C6F1227DE70}"/>
          </ac:cxnSpMkLst>
        </pc:cxnChg>
      </pc:sldChg>
      <pc:sldChg chg="addSp delSp modSp mod">
        <pc:chgData name="Junghoon Ji (池 正熏)" userId="3abcaac2-154c-4545-ae1b-0e50c6e2c372" providerId="ADAL" clId="{8D978D09-E7A4-44E1-9FC8-18AFD20657EE}" dt="2026-06-18T01:10:36.175" v="6083" actId="6549"/>
        <pc:sldMkLst>
          <pc:docMk/>
          <pc:sldMk cId="1948165745" sldId="4472"/>
        </pc:sldMkLst>
        <pc:spChg chg="mod">
          <ac:chgData name="Junghoon Ji (池 正熏)" userId="3abcaac2-154c-4545-ae1b-0e50c6e2c372" providerId="ADAL" clId="{8D978D09-E7A4-44E1-9FC8-18AFD20657EE}" dt="2026-06-17T23:35:22.704" v="3876" actId="20577"/>
          <ac:spMkLst>
            <pc:docMk/>
            <pc:sldMk cId="1948165745" sldId="4472"/>
            <ac:spMk id="2" creationId="{545E882D-96E5-4C05-2559-FB20247A6BCE}"/>
          </ac:spMkLst>
        </pc:spChg>
        <pc:spChg chg="mod">
          <ac:chgData name="Junghoon Ji (池 正熏)" userId="3abcaac2-154c-4545-ae1b-0e50c6e2c372" providerId="ADAL" clId="{8D978D09-E7A4-44E1-9FC8-18AFD20657EE}" dt="2026-06-17T23:58:02.642" v="4514" actId="1076"/>
          <ac:spMkLst>
            <pc:docMk/>
            <pc:sldMk cId="1948165745" sldId="4472"/>
            <ac:spMk id="7" creationId="{5378CAE4-4BE6-276B-3002-A81B42186AF5}"/>
          </ac:spMkLst>
        </pc:spChg>
        <pc:spChg chg="mod">
          <ac:chgData name="Junghoon Ji (池 正熏)" userId="3abcaac2-154c-4545-ae1b-0e50c6e2c372" providerId="ADAL" clId="{8D978D09-E7A4-44E1-9FC8-18AFD20657EE}" dt="2026-06-18T01:10:36.175" v="6083" actId="6549"/>
          <ac:spMkLst>
            <pc:docMk/>
            <pc:sldMk cId="1948165745" sldId="4472"/>
            <ac:spMk id="8" creationId="{3C66C3DB-4D0D-490B-6398-045CD7B642CE}"/>
          </ac:spMkLst>
        </pc:spChg>
        <pc:spChg chg="mod">
          <ac:chgData name="Junghoon Ji (池 正熏)" userId="3abcaac2-154c-4545-ae1b-0e50c6e2c372" providerId="ADAL" clId="{8D978D09-E7A4-44E1-9FC8-18AFD20657EE}" dt="2026-06-17T23:58:28.518" v="4519" actId="1076"/>
          <ac:spMkLst>
            <pc:docMk/>
            <pc:sldMk cId="1948165745" sldId="4472"/>
            <ac:spMk id="10" creationId="{016FF9F9-5C14-3F81-A8F1-2FB7CB80EA93}"/>
          </ac:spMkLst>
        </pc:spChg>
        <pc:spChg chg="mod">
          <ac:chgData name="Junghoon Ji (池 正熏)" userId="3abcaac2-154c-4545-ae1b-0e50c6e2c372" providerId="ADAL" clId="{8D978D09-E7A4-44E1-9FC8-18AFD20657EE}" dt="2026-06-17T23:58:34.153" v="4520" actId="1076"/>
          <ac:spMkLst>
            <pc:docMk/>
            <pc:sldMk cId="1948165745" sldId="4472"/>
            <ac:spMk id="11" creationId="{C4155C32-0109-9041-5BFA-A775601110DE}"/>
          </ac:spMkLst>
        </pc:spChg>
        <pc:spChg chg="mod">
          <ac:chgData name="Junghoon Ji (池 正熏)" userId="3abcaac2-154c-4545-ae1b-0e50c6e2c372" providerId="ADAL" clId="{8D978D09-E7A4-44E1-9FC8-18AFD20657EE}" dt="2026-06-17T23:58:51.041" v="4522" actId="1076"/>
          <ac:spMkLst>
            <pc:docMk/>
            <pc:sldMk cId="1948165745" sldId="4472"/>
            <ac:spMk id="12" creationId="{CAE71B61-9B56-422B-E410-5951CA883B5A}"/>
          </ac:spMkLst>
        </pc:spChg>
        <pc:spChg chg="mod">
          <ac:chgData name="Junghoon Ji (池 正熏)" userId="3abcaac2-154c-4545-ae1b-0e50c6e2c372" providerId="ADAL" clId="{8D978D09-E7A4-44E1-9FC8-18AFD20657EE}" dt="2026-06-18T01:00:09.812" v="6034" actId="1076"/>
          <ac:spMkLst>
            <pc:docMk/>
            <pc:sldMk cId="1948165745" sldId="4472"/>
            <ac:spMk id="13" creationId="{D2A6E507-C21F-43DC-5046-92AF8A7D6486}"/>
          </ac:spMkLst>
        </pc:spChg>
        <pc:spChg chg="mod">
          <ac:chgData name="Junghoon Ji (池 正熏)" userId="3abcaac2-154c-4545-ae1b-0e50c6e2c372" providerId="ADAL" clId="{8D978D09-E7A4-44E1-9FC8-18AFD20657EE}" dt="2026-06-17T23:33:49.984" v="3785"/>
          <ac:spMkLst>
            <pc:docMk/>
            <pc:sldMk cId="1948165745" sldId="4472"/>
            <ac:spMk id="17" creationId="{A8241BE3-A5A0-9F00-D0C9-7E101BAD55B8}"/>
          </ac:spMkLst>
        </pc:spChg>
        <pc:spChg chg="add">
          <ac:chgData name="Junghoon Ji (池 正熏)" userId="3abcaac2-154c-4545-ae1b-0e50c6e2c372" providerId="ADAL" clId="{8D978D09-E7A4-44E1-9FC8-18AFD20657EE}" dt="2026-06-18T00:02:43.018" v="4543" actId="22"/>
          <ac:spMkLst>
            <pc:docMk/>
            <pc:sldMk cId="1948165745" sldId="4472"/>
            <ac:spMk id="21" creationId="{564A9751-1EEE-6F11-26BF-F6A2BAF824F1}"/>
          </ac:spMkLst>
        </pc:spChg>
        <pc:grpChg chg="add mod">
          <ac:chgData name="Junghoon Ji (池 正熏)" userId="3abcaac2-154c-4545-ae1b-0e50c6e2c372" providerId="ADAL" clId="{8D978D09-E7A4-44E1-9FC8-18AFD20657EE}" dt="2026-06-18T01:00:18.853" v="6036" actId="1076"/>
          <ac:grpSpMkLst>
            <pc:docMk/>
            <pc:sldMk cId="1948165745" sldId="4472"/>
            <ac:grpSpMk id="3" creationId="{319A954A-3767-8995-18EB-B092082B5DED}"/>
          </ac:grpSpMkLst>
        </pc:grpChg>
        <pc:grpChg chg="mod">
          <ac:chgData name="Junghoon Ji (池 正熏)" userId="3abcaac2-154c-4545-ae1b-0e50c6e2c372" providerId="ADAL" clId="{8D978D09-E7A4-44E1-9FC8-18AFD20657EE}" dt="2026-06-17T23:33:49.984" v="3785"/>
          <ac:grpSpMkLst>
            <pc:docMk/>
            <pc:sldMk cId="1948165745" sldId="4472"/>
            <ac:grpSpMk id="4" creationId="{5257C4C8-DC66-AB28-B483-1385D03BFB5C}"/>
          </ac:grpSpMkLst>
        </pc:grpChg>
        <pc:picChg chg="mod">
          <ac:chgData name="Junghoon Ji (池 正熏)" userId="3abcaac2-154c-4545-ae1b-0e50c6e2c372" providerId="ADAL" clId="{8D978D09-E7A4-44E1-9FC8-18AFD20657EE}" dt="2026-06-17T23:57:50.584" v="4513" actId="1076"/>
          <ac:picMkLst>
            <pc:docMk/>
            <pc:sldMk cId="1948165745" sldId="4472"/>
            <ac:picMk id="14" creationId="{417B662F-C612-3B3D-C99F-DA9FD0FF0ED7}"/>
          </ac:picMkLst>
        </pc:picChg>
      </pc:sldChg>
      <pc:sldChg chg="addSp delSp modSp mod">
        <pc:chgData name="Junghoon Ji (池 正熏)" userId="3abcaac2-154c-4545-ae1b-0e50c6e2c372" providerId="ADAL" clId="{8D978D09-E7A4-44E1-9FC8-18AFD20657EE}" dt="2026-06-18T08:16:10.166" v="7276" actId="207"/>
        <pc:sldMkLst>
          <pc:docMk/>
          <pc:sldMk cId="269530473" sldId="4473"/>
        </pc:sldMkLst>
        <pc:spChg chg="mod">
          <ac:chgData name="Junghoon Ji (池 正熏)" userId="3abcaac2-154c-4545-ae1b-0e50c6e2c372" providerId="ADAL" clId="{8D978D09-E7A4-44E1-9FC8-18AFD20657EE}" dt="2026-06-18T01:12:39.324" v="6141" actId="6549"/>
          <ac:spMkLst>
            <pc:docMk/>
            <pc:sldMk cId="269530473" sldId="4473"/>
            <ac:spMk id="2" creationId="{A67F47D8-ACDB-2496-C288-C2BD916A61D3}"/>
          </ac:spMkLst>
        </pc:spChg>
        <pc:spChg chg="add">
          <ac:chgData name="Junghoon Ji (池 正熏)" userId="3abcaac2-154c-4545-ae1b-0e50c6e2c372" providerId="ADAL" clId="{8D978D09-E7A4-44E1-9FC8-18AFD20657EE}" dt="2026-06-18T00:05:24.706" v="4563" actId="22"/>
          <ac:spMkLst>
            <pc:docMk/>
            <pc:sldMk cId="269530473" sldId="4473"/>
            <ac:spMk id="4" creationId="{072320FC-949D-4B5B-7BA3-89DA3BD3A0AB}"/>
          </ac:spMkLst>
        </pc:spChg>
        <pc:spChg chg="mod">
          <ac:chgData name="Junghoon Ji (池 正熏)" userId="3abcaac2-154c-4545-ae1b-0e50c6e2c372" providerId="ADAL" clId="{8D978D09-E7A4-44E1-9FC8-18AFD20657EE}" dt="2026-06-18T08:16:10.166" v="7276" actId="207"/>
          <ac:spMkLst>
            <pc:docMk/>
            <pc:sldMk cId="269530473" sldId="4473"/>
            <ac:spMk id="8" creationId="{808222F3-B8FA-27BB-182B-6A876DA65432}"/>
          </ac:spMkLst>
        </pc:spChg>
        <pc:spChg chg="mod">
          <ac:chgData name="Junghoon Ji (池 正熏)" userId="3abcaac2-154c-4545-ae1b-0e50c6e2c372" providerId="ADAL" clId="{8D978D09-E7A4-44E1-9FC8-18AFD20657EE}" dt="2026-06-18T01:43:59.616" v="6350" actId="6549"/>
          <ac:spMkLst>
            <pc:docMk/>
            <pc:sldMk cId="269530473" sldId="4473"/>
            <ac:spMk id="10" creationId="{6BB77401-659B-57C8-16C7-FCBD9FE21B55}"/>
          </ac:spMkLst>
        </pc:spChg>
        <pc:spChg chg="add mod">
          <ac:chgData name="Junghoon Ji (池 正熏)" userId="3abcaac2-154c-4545-ae1b-0e50c6e2c372" providerId="ADAL" clId="{8D978D09-E7A4-44E1-9FC8-18AFD20657EE}" dt="2026-06-18T01:43:55.941" v="6348" actId="6549"/>
          <ac:spMkLst>
            <pc:docMk/>
            <pc:sldMk cId="269530473" sldId="4473"/>
            <ac:spMk id="20" creationId="{E0FC8584-5E91-EC47-6D0F-B906D474C33F}"/>
          </ac:spMkLst>
        </pc:spChg>
        <pc:spChg chg="add mod">
          <ac:chgData name="Junghoon Ji (池 正熏)" userId="3abcaac2-154c-4545-ae1b-0e50c6e2c372" providerId="ADAL" clId="{8D978D09-E7A4-44E1-9FC8-18AFD20657EE}" dt="2026-06-18T02:00:29.600" v="6488" actId="1076"/>
          <ac:spMkLst>
            <pc:docMk/>
            <pc:sldMk cId="269530473" sldId="4473"/>
            <ac:spMk id="21" creationId="{1CD806DF-1A6E-A286-1DCE-6EBB27AFF45A}"/>
          </ac:spMkLst>
        </pc:spChg>
        <pc:spChg chg="add mod">
          <ac:chgData name="Junghoon Ji (池 正熏)" userId="3abcaac2-154c-4545-ae1b-0e50c6e2c372" providerId="ADAL" clId="{8D978D09-E7A4-44E1-9FC8-18AFD20657EE}" dt="2026-06-18T02:00:32.560" v="6489" actId="1076"/>
          <ac:spMkLst>
            <pc:docMk/>
            <pc:sldMk cId="269530473" sldId="4473"/>
            <ac:spMk id="22" creationId="{23ED20BD-0F23-4719-4B95-AD134F0D7C1A}"/>
          </ac:spMkLst>
        </pc:spChg>
        <pc:spChg chg="add mod">
          <ac:chgData name="Junghoon Ji (池 正熏)" userId="3abcaac2-154c-4545-ae1b-0e50c6e2c372" providerId="ADAL" clId="{8D978D09-E7A4-44E1-9FC8-18AFD20657EE}" dt="2026-06-18T02:00:20.250" v="6486" actId="1076"/>
          <ac:spMkLst>
            <pc:docMk/>
            <pc:sldMk cId="269530473" sldId="4473"/>
            <ac:spMk id="23" creationId="{64FD4759-E530-162D-23D7-0FA793E2B9C0}"/>
          </ac:spMkLst>
        </pc:spChg>
        <pc:spChg chg="add mod">
          <ac:chgData name="Junghoon Ji (池 正熏)" userId="3abcaac2-154c-4545-ae1b-0e50c6e2c372" providerId="ADAL" clId="{8D978D09-E7A4-44E1-9FC8-18AFD20657EE}" dt="2026-06-18T02:00:23.327" v="6487" actId="1076"/>
          <ac:spMkLst>
            <pc:docMk/>
            <pc:sldMk cId="269530473" sldId="4473"/>
            <ac:spMk id="24" creationId="{F192F54F-FE9C-67E4-10E8-DBACBC92CED8}"/>
          </ac:spMkLst>
        </pc:spChg>
        <pc:picChg chg="add mod">
          <ac:chgData name="Junghoon Ji (池 正熏)" userId="3abcaac2-154c-4545-ae1b-0e50c6e2c372" providerId="ADAL" clId="{8D978D09-E7A4-44E1-9FC8-18AFD20657EE}" dt="2026-06-18T01:41:16.226" v="6324" actId="1076"/>
          <ac:picMkLst>
            <pc:docMk/>
            <pc:sldMk cId="269530473" sldId="4473"/>
            <ac:picMk id="9" creationId="{01E141AF-8669-215B-364F-A7BCBDBCBF03}"/>
          </ac:picMkLst>
        </pc:picChg>
        <pc:picChg chg="add mod">
          <ac:chgData name="Junghoon Ji (池 正熏)" userId="3abcaac2-154c-4545-ae1b-0e50c6e2c372" providerId="ADAL" clId="{8D978D09-E7A4-44E1-9FC8-18AFD20657EE}" dt="2026-06-18T01:41:16.226" v="6324" actId="1076"/>
          <ac:picMkLst>
            <pc:docMk/>
            <pc:sldMk cId="269530473" sldId="4473"/>
            <ac:picMk id="15" creationId="{7BFE99BD-5136-FEF9-FE39-F6C9E4790011}"/>
          </ac:picMkLst>
        </pc:picChg>
        <pc:picChg chg="add mod">
          <ac:chgData name="Junghoon Ji (池 正熏)" userId="3abcaac2-154c-4545-ae1b-0e50c6e2c372" providerId="ADAL" clId="{8D978D09-E7A4-44E1-9FC8-18AFD20657EE}" dt="2026-06-18T01:41:08.350" v="6323" actId="1076"/>
          <ac:picMkLst>
            <pc:docMk/>
            <pc:sldMk cId="269530473" sldId="4473"/>
            <ac:picMk id="17" creationId="{B074D55E-FB8B-594B-969D-B3432CA0A277}"/>
          </ac:picMkLst>
        </pc:picChg>
        <pc:picChg chg="add mod">
          <ac:chgData name="Junghoon Ji (池 正熏)" userId="3abcaac2-154c-4545-ae1b-0e50c6e2c372" providerId="ADAL" clId="{8D978D09-E7A4-44E1-9FC8-18AFD20657EE}" dt="2026-06-18T01:41:08.350" v="6323" actId="1076"/>
          <ac:picMkLst>
            <pc:docMk/>
            <pc:sldMk cId="269530473" sldId="4473"/>
            <ac:picMk id="19" creationId="{E98960AC-9088-BFD2-120E-B4933DC9EC94}"/>
          </ac:picMkLst>
        </pc:picChg>
      </pc:sldChg>
      <pc:sldChg chg="addSp delSp modSp mod">
        <pc:chgData name="Junghoon Ji (池 正熏)" userId="3abcaac2-154c-4545-ae1b-0e50c6e2c372" providerId="ADAL" clId="{8D978D09-E7A4-44E1-9FC8-18AFD20657EE}" dt="2026-06-18T09:21:23.053" v="7890" actId="14100"/>
        <pc:sldMkLst>
          <pc:docMk/>
          <pc:sldMk cId="3587380109" sldId="4474"/>
        </pc:sldMkLst>
        <pc:spChg chg="mod">
          <ac:chgData name="Junghoon Ji (池 正熏)" userId="3abcaac2-154c-4545-ae1b-0e50c6e2c372" providerId="ADAL" clId="{8D978D09-E7A4-44E1-9FC8-18AFD20657EE}" dt="2026-06-18T08:20:28.929" v="7295" actId="6549"/>
          <ac:spMkLst>
            <pc:docMk/>
            <pc:sldMk cId="3587380109" sldId="4474"/>
            <ac:spMk id="2" creationId="{CDC67102-EEB9-0A96-34BB-8C8DC226FFF9}"/>
          </ac:spMkLst>
        </pc:spChg>
        <pc:spChg chg="add">
          <ac:chgData name="Junghoon Ji (池 正熏)" userId="3abcaac2-154c-4545-ae1b-0e50c6e2c372" providerId="ADAL" clId="{8D978D09-E7A4-44E1-9FC8-18AFD20657EE}" dt="2026-06-18T00:05:28.291" v="4565" actId="22"/>
          <ac:spMkLst>
            <pc:docMk/>
            <pc:sldMk cId="3587380109" sldId="4474"/>
            <ac:spMk id="4" creationId="{B131EE28-108E-9C8E-2C8F-A8C40F5DC884}"/>
          </ac:spMkLst>
        </pc:spChg>
        <pc:spChg chg="mod">
          <ac:chgData name="Junghoon Ji (池 正熏)" userId="3abcaac2-154c-4545-ae1b-0e50c6e2c372" providerId="ADAL" clId="{8D978D09-E7A4-44E1-9FC8-18AFD20657EE}" dt="2026-06-18T09:21:23.053" v="7890" actId="14100"/>
          <ac:spMkLst>
            <pc:docMk/>
            <pc:sldMk cId="3587380109" sldId="4474"/>
            <ac:spMk id="8" creationId="{02B1E74D-72B9-9E13-232C-CB3066BFDCB3}"/>
          </ac:spMkLst>
        </pc:spChg>
        <pc:spChg chg="mod">
          <ac:chgData name="Junghoon Ji (池 正熏)" userId="3abcaac2-154c-4545-ae1b-0e50c6e2c372" providerId="ADAL" clId="{8D978D09-E7A4-44E1-9FC8-18AFD20657EE}" dt="2026-06-18T08:25:56.569" v="7377"/>
          <ac:spMkLst>
            <pc:docMk/>
            <pc:sldMk cId="3587380109" sldId="4474"/>
            <ac:spMk id="11" creationId="{AF9D8040-1D6E-701C-076D-AA15E73F916F}"/>
          </ac:spMkLst>
        </pc:spChg>
        <pc:spChg chg="mod">
          <ac:chgData name="Junghoon Ji (池 正熏)" userId="3abcaac2-154c-4545-ae1b-0e50c6e2c372" providerId="ADAL" clId="{8D978D09-E7A4-44E1-9FC8-18AFD20657EE}" dt="2026-06-18T08:52:17.209" v="7452" actId="1076"/>
          <ac:spMkLst>
            <pc:docMk/>
            <pc:sldMk cId="3587380109" sldId="4474"/>
            <ac:spMk id="13" creationId="{492E1184-6D91-3AB6-FFF5-5473BF0103B9}"/>
          </ac:spMkLst>
        </pc:spChg>
        <pc:spChg chg="mod">
          <ac:chgData name="Junghoon Ji (池 正熏)" userId="3abcaac2-154c-4545-ae1b-0e50c6e2c372" providerId="ADAL" clId="{8D978D09-E7A4-44E1-9FC8-18AFD20657EE}" dt="2026-06-18T08:57:17.744" v="7626" actId="20577"/>
          <ac:spMkLst>
            <pc:docMk/>
            <pc:sldMk cId="3587380109" sldId="4474"/>
            <ac:spMk id="14" creationId="{C8DDAC32-8564-6DB5-F938-1DBB0E938FAC}"/>
          </ac:spMkLst>
        </pc:spChg>
        <pc:spChg chg="add mod">
          <ac:chgData name="Junghoon Ji (池 正熏)" userId="3abcaac2-154c-4545-ae1b-0e50c6e2c372" providerId="ADAL" clId="{8D978D09-E7A4-44E1-9FC8-18AFD20657EE}" dt="2026-06-18T08:56:50.145" v="7622" actId="1076"/>
          <ac:spMkLst>
            <pc:docMk/>
            <pc:sldMk cId="3587380109" sldId="4474"/>
            <ac:spMk id="17" creationId="{02EFEF66-76CE-CD02-56DB-37BAF2CE026A}"/>
          </ac:spMkLst>
        </pc:spChg>
        <pc:grpChg chg="add mod">
          <ac:chgData name="Junghoon Ji (池 正熏)" userId="3abcaac2-154c-4545-ae1b-0e50c6e2c372" providerId="ADAL" clId="{8D978D09-E7A4-44E1-9FC8-18AFD20657EE}" dt="2026-06-18T08:58:00.939" v="7628" actId="14100"/>
          <ac:grpSpMkLst>
            <pc:docMk/>
            <pc:sldMk cId="3587380109" sldId="4474"/>
            <ac:grpSpMk id="7" creationId="{57653C18-25F2-1CB4-ED5D-E09FABE8E9E2}"/>
          </ac:grpSpMkLst>
        </pc:grpChg>
        <pc:picChg chg="mod ord">
          <ac:chgData name="Junghoon Ji (池 正熏)" userId="3abcaac2-154c-4545-ae1b-0e50c6e2c372" providerId="ADAL" clId="{8D978D09-E7A4-44E1-9FC8-18AFD20657EE}" dt="2026-06-18T08:57:55.508" v="7627" actId="1076"/>
          <ac:picMkLst>
            <pc:docMk/>
            <pc:sldMk cId="3587380109" sldId="4474"/>
            <ac:picMk id="12" creationId="{D86D980C-6872-E7B4-EFAA-7DC43D1F884F}"/>
          </ac:picMkLst>
        </pc:picChg>
        <pc:picChg chg="add mod">
          <ac:chgData name="Junghoon Ji (池 正熏)" userId="3abcaac2-154c-4545-ae1b-0e50c6e2c372" providerId="ADAL" clId="{8D978D09-E7A4-44E1-9FC8-18AFD20657EE}" dt="2026-06-18T09:21:13.538" v="7887" actId="1076"/>
          <ac:picMkLst>
            <pc:docMk/>
            <pc:sldMk cId="3587380109" sldId="4474"/>
            <ac:picMk id="21" creationId="{EA1AE00A-34ED-3793-4A25-C113857A1FF5}"/>
          </ac:picMkLst>
        </pc:picChg>
      </pc:sldChg>
      <pc:sldChg chg="addSp delSp modSp mod">
        <pc:chgData name="Junghoon Ji (池 正熏)" userId="3abcaac2-154c-4545-ae1b-0e50c6e2c372" providerId="ADAL" clId="{8D978D09-E7A4-44E1-9FC8-18AFD20657EE}" dt="2026-06-18T09:16:15.874" v="7812" actId="20577"/>
        <pc:sldMkLst>
          <pc:docMk/>
          <pc:sldMk cId="1262200964" sldId="4476"/>
        </pc:sldMkLst>
        <pc:spChg chg="mod">
          <ac:chgData name="Junghoon Ji (池 正熏)" userId="3abcaac2-154c-4545-ae1b-0e50c6e2c372" providerId="ADAL" clId="{8D978D09-E7A4-44E1-9FC8-18AFD20657EE}" dt="2026-06-18T09:00:53.833" v="7650" actId="6549"/>
          <ac:spMkLst>
            <pc:docMk/>
            <pc:sldMk cId="1262200964" sldId="4476"/>
            <ac:spMk id="2" creationId="{0FB9C0B8-2FF3-4DDE-007C-F87633879A9A}"/>
          </ac:spMkLst>
        </pc:spChg>
        <pc:spChg chg="add">
          <ac:chgData name="Junghoon Ji (池 正熏)" userId="3abcaac2-154c-4545-ae1b-0e50c6e2c372" providerId="ADAL" clId="{8D978D09-E7A4-44E1-9FC8-18AFD20657EE}" dt="2026-06-18T00:05:30.411" v="4566" actId="22"/>
          <ac:spMkLst>
            <pc:docMk/>
            <pc:sldMk cId="1262200964" sldId="4476"/>
            <ac:spMk id="4" creationId="{0341181D-045C-70E3-B0B4-D696A4C073AD}"/>
          </ac:spMkLst>
        </pc:spChg>
        <pc:spChg chg="mod">
          <ac:chgData name="Junghoon Ji (池 正熏)" userId="3abcaac2-154c-4545-ae1b-0e50c6e2c372" providerId="ADAL" clId="{8D978D09-E7A4-44E1-9FC8-18AFD20657EE}" dt="2026-06-18T09:16:15.874" v="7812" actId="20577"/>
          <ac:spMkLst>
            <pc:docMk/>
            <pc:sldMk cId="1262200964" sldId="4476"/>
            <ac:spMk id="8" creationId="{D853894A-0CFF-39AC-E742-F3C67F406763}"/>
          </ac:spMkLst>
        </pc:spChg>
      </pc:sldChg>
      <pc:sldChg chg="addSp delSp modSp mod">
        <pc:chgData name="Junghoon Ji (池 正熏)" userId="3abcaac2-154c-4545-ae1b-0e50c6e2c372" providerId="ADAL" clId="{8D978D09-E7A4-44E1-9FC8-18AFD20657EE}" dt="2026-06-18T08:16:02.048" v="7275" actId="207"/>
        <pc:sldMkLst>
          <pc:docMk/>
          <pc:sldMk cId="216011756" sldId="4478"/>
        </pc:sldMkLst>
        <pc:spChg chg="mod">
          <ac:chgData name="Junghoon Ji (池 正熏)" userId="3abcaac2-154c-4545-ae1b-0e50c6e2c372" providerId="ADAL" clId="{8D978D09-E7A4-44E1-9FC8-18AFD20657EE}" dt="2026-06-18T02:21:03.024" v="6829" actId="6549"/>
          <ac:spMkLst>
            <pc:docMk/>
            <pc:sldMk cId="216011756" sldId="4478"/>
            <ac:spMk id="2" creationId="{7CD0558D-0F4E-0F9D-6C26-120A05BE0951}"/>
          </ac:spMkLst>
        </pc:spChg>
        <pc:spChg chg="mod">
          <ac:chgData name="Junghoon Ji (池 正熏)" userId="3abcaac2-154c-4545-ae1b-0e50c6e2c372" providerId="ADAL" clId="{8D978D09-E7A4-44E1-9FC8-18AFD20657EE}" dt="2026-06-18T08:16:02.048" v="7275" actId="207"/>
          <ac:spMkLst>
            <pc:docMk/>
            <pc:sldMk cId="216011756" sldId="4478"/>
            <ac:spMk id="8" creationId="{F9E7E564-92F4-4BF6-305D-D55B6D0CFB57}"/>
          </ac:spMkLst>
        </pc:spChg>
        <pc:spChg chg="mod">
          <ac:chgData name="Junghoon Ji (池 正熏)" userId="3abcaac2-154c-4545-ae1b-0e50c6e2c372" providerId="ADAL" clId="{8D978D09-E7A4-44E1-9FC8-18AFD20657EE}" dt="2026-06-18T08:04:18.320" v="7174" actId="1076"/>
          <ac:spMkLst>
            <pc:docMk/>
            <pc:sldMk cId="216011756" sldId="4478"/>
            <ac:spMk id="10" creationId="{F27F2171-00F2-D498-E084-6FEE74AD7768}"/>
          </ac:spMkLst>
        </pc:spChg>
        <pc:spChg chg="mod ord">
          <ac:chgData name="Junghoon Ji (池 正熏)" userId="3abcaac2-154c-4545-ae1b-0e50c6e2c372" providerId="ADAL" clId="{8D978D09-E7A4-44E1-9FC8-18AFD20657EE}" dt="2026-06-18T08:15:41.062" v="7272" actId="1076"/>
          <ac:spMkLst>
            <pc:docMk/>
            <pc:sldMk cId="216011756" sldId="4478"/>
            <ac:spMk id="14" creationId="{3F2F668B-4509-90C6-8898-FE78883CC4C2}"/>
          </ac:spMkLst>
        </pc:spChg>
        <pc:spChg chg="mod ord">
          <ac:chgData name="Junghoon Ji (池 正熏)" userId="3abcaac2-154c-4545-ae1b-0e50c6e2c372" providerId="ADAL" clId="{8D978D09-E7A4-44E1-9FC8-18AFD20657EE}" dt="2026-06-18T08:15:41.062" v="7272" actId="1076"/>
          <ac:spMkLst>
            <pc:docMk/>
            <pc:sldMk cId="216011756" sldId="4478"/>
            <ac:spMk id="15" creationId="{6B940173-2814-DC02-83DE-DC47BE640A21}"/>
          </ac:spMkLst>
        </pc:spChg>
        <pc:spChg chg="mod ord">
          <ac:chgData name="Junghoon Ji (池 正熏)" userId="3abcaac2-154c-4545-ae1b-0e50c6e2c372" providerId="ADAL" clId="{8D978D09-E7A4-44E1-9FC8-18AFD20657EE}" dt="2026-06-18T08:15:41.062" v="7272" actId="1076"/>
          <ac:spMkLst>
            <pc:docMk/>
            <pc:sldMk cId="216011756" sldId="4478"/>
            <ac:spMk id="16" creationId="{AABA99BD-12F6-84D3-F7DF-10DF9552F78D}"/>
          </ac:spMkLst>
        </pc:spChg>
        <pc:spChg chg="mod ord">
          <ac:chgData name="Junghoon Ji (池 正熏)" userId="3abcaac2-154c-4545-ae1b-0e50c6e2c372" providerId="ADAL" clId="{8D978D09-E7A4-44E1-9FC8-18AFD20657EE}" dt="2026-06-18T08:15:41.062" v="7272" actId="1076"/>
          <ac:spMkLst>
            <pc:docMk/>
            <pc:sldMk cId="216011756" sldId="4478"/>
            <ac:spMk id="17" creationId="{6C6B78FA-1E77-E077-639D-3D2E1598C6D7}"/>
          </ac:spMkLst>
        </pc:spChg>
        <pc:spChg chg="mod ord">
          <ac:chgData name="Junghoon Ji (池 正熏)" userId="3abcaac2-154c-4545-ae1b-0e50c6e2c372" providerId="ADAL" clId="{8D978D09-E7A4-44E1-9FC8-18AFD20657EE}" dt="2026-06-18T08:15:41.062" v="7272" actId="1076"/>
          <ac:spMkLst>
            <pc:docMk/>
            <pc:sldMk cId="216011756" sldId="4478"/>
            <ac:spMk id="18" creationId="{BE066AA3-D393-5215-E9E8-575873647924}"/>
          </ac:spMkLst>
        </pc:spChg>
        <pc:spChg chg="mod ord">
          <ac:chgData name="Junghoon Ji (池 正熏)" userId="3abcaac2-154c-4545-ae1b-0e50c6e2c372" providerId="ADAL" clId="{8D978D09-E7A4-44E1-9FC8-18AFD20657EE}" dt="2026-06-18T08:15:41.062" v="7272" actId="1076"/>
          <ac:spMkLst>
            <pc:docMk/>
            <pc:sldMk cId="216011756" sldId="4478"/>
            <ac:spMk id="19" creationId="{DEECB8A2-CBE8-635C-DED8-E64FE146A9E4}"/>
          </ac:spMkLst>
        </pc:spChg>
        <pc:spChg chg="add">
          <ac:chgData name="Junghoon Ji (池 正熏)" userId="3abcaac2-154c-4545-ae1b-0e50c6e2c372" providerId="ADAL" clId="{8D978D09-E7A4-44E1-9FC8-18AFD20657EE}" dt="2026-06-18T00:05:26.467" v="4564" actId="22"/>
          <ac:spMkLst>
            <pc:docMk/>
            <pc:sldMk cId="216011756" sldId="4478"/>
            <ac:spMk id="21" creationId="{97312CAA-5C43-2488-57A2-108555FE55CD}"/>
          </ac:spMkLst>
        </pc:spChg>
        <pc:picChg chg="add mod">
          <ac:chgData name="Junghoon Ji (池 正熏)" userId="3abcaac2-154c-4545-ae1b-0e50c6e2c372" providerId="ADAL" clId="{8D978D09-E7A4-44E1-9FC8-18AFD20657EE}" dt="2026-06-18T08:15:41.062" v="7272" actId="1076"/>
          <ac:picMkLst>
            <pc:docMk/>
            <pc:sldMk cId="216011756" sldId="4478"/>
            <ac:picMk id="24" creationId="{5445F13C-AA6B-26C8-26EF-1EC1729A9ED7}"/>
          </ac:picMkLst>
        </pc:picChg>
        <pc:picChg chg="add mod">
          <ac:chgData name="Junghoon Ji (池 正熏)" userId="3abcaac2-154c-4545-ae1b-0e50c6e2c372" providerId="ADAL" clId="{8D978D09-E7A4-44E1-9FC8-18AFD20657EE}" dt="2026-06-18T07:51:05.278" v="6984" actId="1076"/>
          <ac:picMkLst>
            <pc:docMk/>
            <pc:sldMk cId="216011756" sldId="4478"/>
            <ac:picMk id="27" creationId="{7804B5F4-55CF-7700-02EB-0A69EC55508C}"/>
          </ac:picMkLst>
        </pc:picChg>
        <pc:picChg chg="add mod">
          <ac:chgData name="Junghoon Ji (池 正熏)" userId="3abcaac2-154c-4545-ae1b-0e50c6e2c372" providerId="ADAL" clId="{8D978D09-E7A4-44E1-9FC8-18AFD20657EE}" dt="2026-06-18T08:15:41.062" v="7272" actId="1076"/>
          <ac:picMkLst>
            <pc:docMk/>
            <pc:sldMk cId="216011756" sldId="4478"/>
            <ac:picMk id="29" creationId="{CD0E7DD5-56B3-D347-C111-71299F67930E}"/>
          </ac:picMkLst>
        </pc:picChg>
        <pc:picChg chg="add mod">
          <ac:chgData name="Junghoon Ji (池 正熏)" userId="3abcaac2-154c-4545-ae1b-0e50c6e2c372" providerId="ADAL" clId="{8D978D09-E7A4-44E1-9FC8-18AFD20657EE}" dt="2026-06-18T08:15:41.062" v="7272" actId="1076"/>
          <ac:picMkLst>
            <pc:docMk/>
            <pc:sldMk cId="216011756" sldId="4478"/>
            <ac:picMk id="33" creationId="{A1D15497-01B7-D788-3CA3-2DDDCBAA66EB}"/>
          </ac:picMkLst>
        </pc:picChg>
        <pc:picChg chg="add mod">
          <ac:chgData name="Junghoon Ji (池 正熏)" userId="3abcaac2-154c-4545-ae1b-0e50c6e2c372" providerId="ADAL" clId="{8D978D09-E7A4-44E1-9FC8-18AFD20657EE}" dt="2026-06-18T07:51:05.278" v="6984" actId="1076"/>
          <ac:picMkLst>
            <pc:docMk/>
            <pc:sldMk cId="216011756" sldId="4478"/>
            <ac:picMk id="35" creationId="{54071635-A49C-4B6D-4BBE-9C8BF6797269}"/>
          </ac:picMkLst>
        </pc:picChg>
        <pc:picChg chg="add mod">
          <ac:chgData name="Junghoon Ji (池 正熏)" userId="3abcaac2-154c-4545-ae1b-0e50c6e2c372" providerId="ADAL" clId="{8D978D09-E7A4-44E1-9FC8-18AFD20657EE}" dt="2026-06-18T08:15:41.062" v="7272" actId="1076"/>
          <ac:picMkLst>
            <pc:docMk/>
            <pc:sldMk cId="216011756" sldId="4478"/>
            <ac:picMk id="37" creationId="{D3834C26-1B57-1982-5EC6-9DA9377926DE}"/>
          </ac:picMkLst>
        </pc:picChg>
      </pc:sldChg>
      <pc:sldChg chg="addSp delSp modSp add mod">
        <pc:chgData name="Junghoon Ji (池 正熏)" userId="3abcaac2-154c-4545-ae1b-0e50c6e2c372" providerId="ADAL" clId="{8D978D09-E7A4-44E1-9FC8-18AFD20657EE}" dt="2026-06-18T00:02:18.979" v="4538" actId="22"/>
        <pc:sldMkLst>
          <pc:docMk/>
          <pc:sldMk cId="1084445832" sldId="4479"/>
        </pc:sldMkLst>
        <pc:spChg chg="mod">
          <ac:chgData name="Junghoon Ji (池 正熏)" userId="3abcaac2-154c-4545-ae1b-0e50c6e2c372" providerId="ADAL" clId="{8D978D09-E7A4-44E1-9FC8-18AFD20657EE}" dt="2026-06-17T06:46:17.930" v="2323" actId="6549"/>
          <ac:spMkLst>
            <pc:docMk/>
            <pc:sldMk cId="1084445832" sldId="4479"/>
            <ac:spMk id="3" creationId="{F3ED76DC-6928-1715-9D1C-73909ECBACBE}"/>
          </ac:spMkLst>
        </pc:spChg>
        <pc:spChg chg="add">
          <ac:chgData name="Junghoon Ji (池 正熏)" userId="3abcaac2-154c-4545-ae1b-0e50c6e2c372" providerId="ADAL" clId="{8D978D09-E7A4-44E1-9FC8-18AFD20657EE}" dt="2026-06-18T00:02:18.979" v="4538" actId="22"/>
          <ac:spMkLst>
            <pc:docMk/>
            <pc:sldMk cId="1084445832" sldId="4479"/>
            <ac:spMk id="7" creationId="{055042A6-0AEA-315E-BAAB-42B949E4B492}"/>
          </ac:spMkLst>
        </pc:spChg>
      </pc:sldChg>
      <pc:sldChg chg="addSp modSp add mod">
        <pc:chgData name="Junghoon Ji (池 正熏)" userId="3abcaac2-154c-4545-ae1b-0e50c6e2c372" providerId="ADAL" clId="{8D978D09-E7A4-44E1-9FC8-18AFD20657EE}" dt="2026-06-18T08:16:39.688" v="7277" actId="207"/>
        <pc:sldMkLst>
          <pc:docMk/>
          <pc:sldMk cId="2461918450" sldId="4480"/>
        </pc:sldMkLst>
        <pc:spChg chg="mod">
          <ac:chgData name="Junghoon Ji (池 正熏)" userId="3abcaac2-154c-4545-ae1b-0e50c6e2c372" providerId="ADAL" clId="{8D978D09-E7A4-44E1-9FC8-18AFD20657EE}" dt="2026-06-17T06:39:41.658" v="2297" actId="20577"/>
          <ac:spMkLst>
            <pc:docMk/>
            <pc:sldMk cId="2461918450" sldId="4480"/>
            <ac:spMk id="2" creationId="{D6461710-56D4-686F-E7D0-C2756B54BA4A}"/>
          </ac:spMkLst>
        </pc:spChg>
        <pc:spChg chg="mod">
          <ac:chgData name="Junghoon Ji (池 正熏)" userId="3abcaac2-154c-4545-ae1b-0e50c6e2c372" providerId="ADAL" clId="{8D978D09-E7A4-44E1-9FC8-18AFD20657EE}" dt="2026-06-18T08:16:39.688" v="7277" actId="207"/>
          <ac:spMkLst>
            <pc:docMk/>
            <pc:sldMk cId="2461918450" sldId="4480"/>
            <ac:spMk id="3" creationId="{4B83D4B2-73CF-BF3E-41FA-B137D24EB138}"/>
          </ac:spMkLst>
        </pc:spChg>
        <pc:spChg chg="add mod">
          <ac:chgData name="Junghoon Ji (池 正熏)" userId="3abcaac2-154c-4545-ae1b-0e50c6e2c372" providerId="ADAL" clId="{8D978D09-E7A4-44E1-9FC8-18AFD20657EE}" dt="2026-06-17T07:04:54.911" v="2848" actId="20577"/>
          <ac:spMkLst>
            <pc:docMk/>
            <pc:sldMk cId="2461918450" sldId="4480"/>
            <ac:spMk id="8" creationId="{1E55A91E-221B-FDC8-5706-9F2BE926C1DF}"/>
          </ac:spMkLst>
        </pc:spChg>
        <pc:spChg chg="add mod">
          <ac:chgData name="Junghoon Ji (池 正熏)" userId="3abcaac2-154c-4545-ae1b-0e50c6e2c372" providerId="ADAL" clId="{8D978D09-E7A4-44E1-9FC8-18AFD20657EE}" dt="2026-06-17T07:09:04.523" v="2916" actId="1076"/>
          <ac:spMkLst>
            <pc:docMk/>
            <pc:sldMk cId="2461918450" sldId="4480"/>
            <ac:spMk id="9" creationId="{760AB058-F0C3-8EED-A531-54E6AAF83748}"/>
          </ac:spMkLst>
        </pc:spChg>
        <pc:spChg chg="add mod">
          <ac:chgData name="Junghoon Ji (池 正熏)" userId="3abcaac2-154c-4545-ae1b-0e50c6e2c372" providerId="ADAL" clId="{8D978D09-E7A4-44E1-9FC8-18AFD20657EE}" dt="2026-06-17T07:09:50.416" v="2920" actId="1076"/>
          <ac:spMkLst>
            <pc:docMk/>
            <pc:sldMk cId="2461918450" sldId="4480"/>
            <ac:spMk id="15" creationId="{7307284F-D3F0-C691-5486-1721E35398C7}"/>
          </ac:spMkLst>
        </pc:spChg>
        <pc:spChg chg="add mod">
          <ac:chgData name="Junghoon Ji (池 正熏)" userId="3abcaac2-154c-4545-ae1b-0e50c6e2c372" providerId="ADAL" clId="{8D978D09-E7A4-44E1-9FC8-18AFD20657EE}" dt="2026-06-17T07:10:44.985" v="2925" actId="692"/>
          <ac:spMkLst>
            <pc:docMk/>
            <pc:sldMk cId="2461918450" sldId="4480"/>
            <ac:spMk id="17" creationId="{0C8F31E1-8B05-64FC-EE1E-A2CBCF4CF78B}"/>
          </ac:spMkLst>
        </pc:spChg>
        <pc:spChg chg="add">
          <ac:chgData name="Junghoon Ji (池 正熏)" userId="3abcaac2-154c-4545-ae1b-0e50c6e2c372" providerId="ADAL" clId="{8D978D09-E7A4-44E1-9FC8-18AFD20657EE}" dt="2026-06-18T00:02:21.746" v="4539" actId="22"/>
          <ac:spMkLst>
            <pc:docMk/>
            <pc:sldMk cId="2461918450" sldId="4480"/>
            <ac:spMk id="19" creationId="{4A2EAA5F-A983-3E58-B57A-1934ECFDBF8B}"/>
          </ac:spMkLst>
        </pc:spChg>
        <pc:picChg chg="add mod">
          <ac:chgData name="Junghoon Ji (池 正熏)" userId="3abcaac2-154c-4545-ae1b-0e50c6e2c372" providerId="ADAL" clId="{8D978D09-E7A4-44E1-9FC8-18AFD20657EE}" dt="2026-06-17T07:04:29.053" v="2832" actId="1076"/>
          <ac:picMkLst>
            <pc:docMk/>
            <pc:sldMk cId="2461918450" sldId="4480"/>
            <ac:picMk id="6" creationId="{9D2A1F43-955F-E921-730C-9D5B36D860B3}"/>
          </ac:picMkLst>
        </pc:picChg>
        <pc:picChg chg="add mod">
          <ac:chgData name="Junghoon Ji (池 正熏)" userId="3abcaac2-154c-4545-ae1b-0e50c6e2c372" providerId="ADAL" clId="{8D978D09-E7A4-44E1-9FC8-18AFD20657EE}" dt="2026-06-17T07:09:50.416" v="2920" actId="1076"/>
          <ac:picMkLst>
            <pc:docMk/>
            <pc:sldMk cId="2461918450" sldId="4480"/>
            <ac:picMk id="11" creationId="{90FAB512-78B5-BAD7-4108-C5EF3EB2F136}"/>
          </ac:picMkLst>
        </pc:picChg>
        <pc:picChg chg="add mod">
          <ac:chgData name="Junghoon Ji (池 正熏)" userId="3abcaac2-154c-4545-ae1b-0e50c6e2c372" providerId="ADAL" clId="{8D978D09-E7A4-44E1-9FC8-18AFD20657EE}" dt="2026-06-17T07:09:50.416" v="2920" actId="1076"/>
          <ac:picMkLst>
            <pc:docMk/>
            <pc:sldMk cId="2461918450" sldId="4480"/>
            <ac:picMk id="13" creationId="{6951753A-58D4-176B-7264-B940E2C9E552}"/>
          </ac:picMkLst>
        </pc:picChg>
      </pc:sldChg>
      <pc:sldChg chg="addSp delSp modSp add mod">
        <pc:chgData name="Junghoon Ji (池 正熏)" userId="3abcaac2-154c-4545-ae1b-0e50c6e2c372" providerId="ADAL" clId="{8D978D09-E7A4-44E1-9FC8-18AFD20657EE}" dt="2026-07-07T01:55:23.628" v="7921" actId="207"/>
        <pc:sldMkLst>
          <pc:docMk/>
          <pc:sldMk cId="1574573180" sldId="4481"/>
        </pc:sldMkLst>
        <pc:spChg chg="mod">
          <ac:chgData name="Junghoon Ji (池 正熏)" userId="3abcaac2-154c-4545-ae1b-0e50c6e2c372" providerId="ADAL" clId="{8D978D09-E7A4-44E1-9FC8-18AFD20657EE}" dt="2026-06-18T00:03:48.633" v="4544"/>
          <ac:spMkLst>
            <pc:docMk/>
            <pc:sldMk cId="1574573180" sldId="4481"/>
            <ac:spMk id="2" creationId="{93013439-8490-2E41-1765-8DDC7F764C27}"/>
          </ac:spMkLst>
        </pc:spChg>
        <pc:spChg chg="add">
          <ac:chgData name="Junghoon Ji (池 正熏)" userId="3abcaac2-154c-4545-ae1b-0e50c6e2c372" providerId="ADAL" clId="{8D978D09-E7A4-44E1-9FC8-18AFD20657EE}" dt="2026-06-18T00:05:23.004" v="4562" actId="22"/>
          <ac:spMkLst>
            <pc:docMk/>
            <pc:sldMk cId="1574573180" sldId="4481"/>
            <ac:spMk id="4" creationId="{3C39C5A4-8C84-C791-0BDC-CA1A11302732}"/>
          </ac:spMkLst>
        </pc:spChg>
        <pc:spChg chg="mod">
          <ac:chgData name="Junghoon Ji (池 正熏)" userId="3abcaac2-154c-4545-ae1b-0e50c6e2c372" providerId="ADAL" clId="{8D978D09-E7A4-44E1-9FC8-18AFD20657EE}" dt="2026-07-07T01:55:23.628" v="7921" actId="207"/>
          <ac:spMkLst>
            <pc:docMk/>
            <pc:sldMk cId="1574573180" sldId="4481"/>
            <ac:spMk id="8" creationId="{45B2BB29-ACA9-476B-F748-904A026B3E48}"/>
          </ac:spMkLst>
        </pc:spChg>
        <pc:graphicFrameChg chg="mod modGraphic">
          <ac:chgData name="Junghoon Ji (池 正熏)" userId="3abcaac2-154c-4545-ae1b-0e50c6e2c372" providerId="ADAL" clId="{8D978D09-E7A4-44E1-9FC8-18AFD20657EE}" dt="2026-06-18T02:47:58.502" v="6915" actId="6549"/>
          <ac:graphicFrameMkLst>
            <pc:docMk/>
            <pc:sldMk cId="1574573180" sldId="4481"/>
            <ac:graphicFrameMk id="9" creationId="{F6B272C7-8D75-5EA8-0E40-2EFBC0282514}"/>
          </ac:graphicFrameMkLst>
        </pc:graphicFrameChg>
      </pc:sldChg>
      <pc:sldChg chg="addSp delSp modSp add mod">
        <pc:chgData name="Junghoon Ji (池 正熏)" userId="3abcaac2-154c-4545-ae1b-0e50c6e2c372" providerId="ADAL" clId="{8D978D09-E7A4-44E1-9FC8-18AFD20657EE}" dt="2026-06-18T08:46:59.240" v="7415" actId="20577"/>
        <pc:sldMkLst>
          <pc:docMk/>
          <pc:sldMk cId="4122944361" sldId="4482"/>
        </pc:sldMkLst>
        <pc:spChg chg="mod">
          <ac:chgData name="Junghoon Ji (池 正熏)" userId="3abcaac2-154c-4545-ae1b-0e50c6e2c372" providerId="ADAL" clId="{8D978D09-E7A4-44E1-9FC8-18AFD20657EE}" dt="2026-06-18T02:05:07.615" v="6730" actId="20577"/>
          <ac:spMkLst>
            <pc:docMk/>
            <pc:sldMk cId="4122944361" sldId="4482"/>
            <ac:spMk id="2" creationId="{E79032D2-6729-E7FA-3014-FAF5A3EC26DB}"/>
          </ac:spMkLst>
        </pc:spChg>
        <pc:spChg chg="mod">
          <ac:chgData name="Junghoon Ji (池 正熏)" userId="3abcaac2-154c-4545-ae1b-0e50c6e2c372" providerId="ADAL" clId="{8D978D09-E7A4-44E1-9FC8-18AFD20657EE}" dt="2026-06-18T08:46:59.240" v="7415" actId="20577"/>
          <ac:spMkLst>
            <pc:docMk/>
            <pc:sldMk cId="4122944361" sldId="4482"/>
            <ac:spMk id="8" creationId="{4A52EE5C-1826-93F4-E7AA-21C6914F62A0}"/>
          </ac:spMkLst>
        </pc:spChg>
        <pc:spChg chg="mod">
          <ac:chgData name="Junghoon Ji (池 正熏)" userId="3abcaac2-154c-4545-ae1b-0e50c6e2c372" providerId="ADAL" clId="{8D978D09-E7A4-44E1-9FC8-18AFD20657EE}" dt="2026-06-18T02:14:09.575" v="6813" actId="1076"/>
          <ac:spMkLst>
            <pc:docMk/>
            <pc:sldMk cId="4122944361" sldId="4482"/>
            <ac:spMk id="10" creationId="{ABAA06CB-FA1F-EB17-6ADA-1585FED31CFD}"/>
          </ac:spMkLst>
        </pc:spChg>
        <pc:picChg chg="add mod">
          <ac:chgData name="Junghoon Ji (池 正熏)" userId="3abcaac2-154c-4545-ae1b-0e50c6e2c372" providerId="ADAL" clId="{8D978D09-E7A4-44E1-9FC8-18AFD20657EE}" dt="2026-06-18T02:19:52.666" v="6827" actId="1076"/>
          <ac:picMkLst>
            <pc:docMk/>
            <pc:sldMk cId="4122944361" sldId="4482"/>
            <ac:picMk id="3" creationId="{8AC9A8E6-BF21-CDB0-36D4-CD41AF9FF9F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371E-1E1E-B149-8A00-9AB1523A7805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4706" y="320643"/>
            <a:ext cx="6557600" cy="3689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4514" y="4101766"/>
            <a:ext cx="6427792" cy="55169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6B924-071A-2F4B-B09C-D1512BD3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defTabSz="914400" rtl="0" eaLnBrk="1" latinLnBrk="0" hangingPunct="1">
      <a:buFont typeface="Arial" panose="020B0604020202020204" pitchFamily="34" charset="0"/>
      <a:buChar char="•"/>
      <a:defRPr sz="1200" b="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Arial" panose="020B0604020202020204" pitchFamily="34" charset="0"/>
      </a:defRPr>
    </a:lvl1pPr>
    <a:lvl2pPr marL="685800" indent="-228600" algn="l" defTabSz="914400" rtl="0" eaLnBrk="1" latinLnBrk="0" hangingPunct="1">
      <a:buFont typeface="Arial" panose="020B0604020202020204" pitchFamily="34" charset="0"/>
      <a:buChar char="•"/>
      <a:defRPr sz="1200" b="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Arial" panose="020B0604020202020204" pitchFamily="34" charset="0"/>
      </a:defRPr>
    </a:lvl2pPr>
    <a:lvl3pPr marL="1143000" indent="-228600" algn="l" defTabSz="914400" rtl="0" eaLnBrk="1" latinLnBrk="0" hangingPunct="1">
      <a:buFont typeface="Arial" panose="020B0604020202020204" pitchFamily="34" charset="0"/>
      <a:buChar char="•"/>
      <a:defRPr sz="1200" b="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Arial" panose="020B0604020202020204" pitchFamily="34" charset="0"/>
      </a:defRPr>
    </a:lvl3pPr>
    <a:lvl4pPr marL="1600200" indent="-228600" algn="l" defTabSz="914400" rtl="0" eaLnBrk="1" latinLnBrk="0" hangingPunct="1">
      <a:buFont typeface="Arial" panose="020B0604020202020204" pitchFamily="34" charset="0"/>
      <a:buChar char="•"/>
      <a:defRPr sz="1200" b="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Arial" panose="020B0604020202020204" pitchFamily="34" charset="0"/>
      </a:defRPr>
    </a:lvl4pPr>
    <a:lvl5pPr marL="2057400" indent="-228600" algn="l" defTabSz="914400" rtl="0" eaLnBrk="1" latinLnBrk="0" hangingPunct="1">
      <a:buFont typeface="Arial" panose="020B0604020202020204" pitchFamily="34" charset="0"/>
      <a:buChar char="•"/>
      <a:defRPr sz="1200" b="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65100" y="320675"/>
            <a:ext cx="6557963" cy="36893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DC591-074C-429E-ABE0-75906D5B43AF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116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65100" y="320675"/>
            <a:ext cx="6557963" cy="36893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6B924-071A-2F4B-B09C-D1512BD3B1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6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65100" y="320675"/>
            <a:ext cx="6557963" cy="36893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6B924-071A-2F4B-B09C-D1512BD3B1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8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65100" y="320675"/>
            <a:ext cx="6557963" cy="36893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6B924-071A-2F4B-B09C-D1512BD3B1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8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94" y="3491345"/>
            <a:ext cx="10838213" cy="1721923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003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894" y="5332020"/>
            <a:ext cx="10838212" cy="961901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3706" y="1128034"/>
            <a:ext cx="977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spc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2018 International Congress on</a:t>
            </a:r>
            <a:r>
              <a:rPr lang="en-US" sz="2400" kern="1200" spc="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spc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Advances in Nuclear Power Plants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C408B91-8A4B-4A83-B05C-4175C9D7E0DB}"/>
              </a:ext>
            </a:extLst>
          </p:cNvPr>
          <p:cNvGrpSpPr/>
          <p:nvPr userDrawn="1"/>
        </p:nvGrpSpPr>
        <p:grpSpPr>
          <a:xfrm>
            <a:off x="56850" y="6492875"/>
            <a:ext cx="12053812" cy="342900"/>
            <a:chOff x="20112" y="5953659"/>
            <a:chExt cx="12053812" cy="342900"/>
          </a:xfrm>
        </p:grpSpPr>
        <p:pic>
          <p:nvPicPr>
            <p:cNvPr id="7" name="図 6" descr="e4_3A_bar.gif">
              <a:extLst>
                <a:ext uri="{FF2B5EF4-FFF2-40B4-BE49-F238E27FC236}">
                  <a16:creationId xmlns:a16="http://schemas.microsoft.com/office/drawing/2014/main" id="{3A3B671E-B954-4692-AD30-B713F7DCF4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0112" y="5953659"/>
              <a:ext cx="12053812" cy="3429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2" descr="C:\Users\horikiri\Desktop\コピーライトホワイト.png">
              <a:extLst>
                <a:ext uri="{FF2B5EF4-FFF2-40B4-BE49-F238E27FC236}">
                  <a16:creationId xmlns:a16="http://schemas.microsoft.com/office/drawing/2014/main" id="{BE33D6AF-ECA0-4CA4-B88D-5809F32955D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204" y="6045734"/>
              <a:ext cx="762000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図 8" descr="電中研ロゴ英文色補正.png">
              <a:extLst>
                <a:ext uri="{FF2B5EF4-FFF2-40B4-BE49-F238E27FC236}">
                  <a16:creationId xmlns:a16="http://schemas.microsoft.com/office/drawing/2014/main" id="{74FA00FF-913D-48CE-BD50-A706013219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0901965" y="5982233"/>
              <a:ext cx="873560" cy="252000"/>
            </a:xfrm>
            <a:prstGeom prst="rect">
              <a:avLst/>
            </a:prstGeom>
          </p:spPr>
        </p:pic>
      </p:grpSp>
      <p:pic>
        <p:nvPicPr>
          <p:cNvPr id="11" name="Picture 2" descr="http://in-criepi.denken.or.jp/kouhou/logo2/4d/img/IR-NRRC-eg.png">
            <a:extLst>
              <a:ext uri="{FF2B5EF4-FFF2-40B4-BE49-F238E27FC236}">
                <a16:creationId xmlns:a16="http://schemas.microsoft.com/office/drawing/2014/main" id="{05DFF3D4-D0AF-4754-8683-6D95F6D515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50" y="31530"/>
            <a:ext cx="3063574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8275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49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8275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49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31395" y="387804"/>
            <a:ext cx="10767205" cy="914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68782" y="1641022"/>
            <a:ext cx="5329724" cy="4597854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6162709" y="1641022"/>
            <a:ext cx="5331433" cy="223293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6162709" y="4004584"/>
            <a:ext cx="5331433" cy="223429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21194666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1166888"/>
            <a:ext cx="10363200" cy="1470025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1371104" y="650520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624618" y="6492875"/>
            <a:ext cx="2844800" cy="365125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BDF687-545A-4D01-BF40-D48A126450C1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pic>
        <p:nvPicPr>
          <p:cNvPr id="29" name="図 28" descr="タイプB表紙ライン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10" y="2990857"/>
            <a:ext cx="10581781" cy="12191"/>
          </a:xfrm>
          <a:prstGeom prst="rect">
            <a:avLst/>
          </a:prstGeom>
        </p:spPr>
      </p:pic>
      <p:pic>
        <p:nvPicPr>
          <p:cNvPr id="16" name="Picture 2" descr="http://in-criepi.denken.or.jp/kouhou/logo2/4d/img/IR-NRRC-eg.png">
            <a:extLst>
              <a:ext uri="{FF2B5EF4-FFF2-40B4-BE49-F238E27FC236}">
                <a16:creationId xmlns:a16="http://schemas.microsoft.com/office/drawing/2014/main" id="{7623F116-54A5-4833-80BA-DB1A1148EC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50" y="31530"/>
            <a:ext cx="3063574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4185733-743F-4937-80B6-46D35A6C16CA}"/>
              </a:ext>
            </a:extLst>
          </p:cNvPr>
          <p:cNvGrpSpPr/>
          <p:nvPr userDrawn="1"/>
        </p:nvGrpSpPr>
        <p:grpSpPr>
          <a:xfrm>
            <a:off x="56850" y="6492875"/>
            <a:ext cx="12053812" cy="342900"/>
            <a:chOff x="20112" y="5953659"/>
            <a:chExt cx="12053812" cy="342900"/>
          </a:xfrm>
        </p:grpSpPr>
        <p:pic>
          <p:nvPicPr>
            <p:cNvPr id="34" name="図 33" descr="e4_3A_bar.gif">
              <a:extLst>
                <a:ext uri="{FF2B5EF4-FFF2-40B4-BE49-F238E27FC236}">
                  <a16:creationId xmlns:a16="http://schemas.microsoft.com/office/drawing/2014/main" id="{5BE0189A-8314-41FE-893A-939E86FD3D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0112" y="5953659"/>
              <a:ext cx="12053812" cy="3429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2" descr="C:\Users\horikiri\Desktop\コピーライトホワイト.png">
              <a:extLst>
                <a:ext uri="{FF2B5EF4-FFF2-40B4-BE49-F238E27FC236}">
                  <a16:creationId xmlns:a16="http://schemas.microsoft.com/office/drawing/2014/main" id="{DF329FAA-C869-4184-8968-CA872B707D4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4204" y="6045734"/>
              <a:ext cx="762000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図 36" descr="電中研ロゴ英文色補正.png">
              <a:extLst>
                <a:ext uri="{FF2B5EF4-FFF2-40B4-BE49-F238E27FC236}">
                  <a16:creationId xmlns:a16="http://schemas.microsoft.com/office/drawing/2014/main" id="{6426BF3E-F7EA-4E30-84E5-439070D5A7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10901965" y="5953659"/>
              <a:ext cx="873560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113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 userDrawn="1"/>
        </p:nvGrpSpPr>
        <p:grpSpPr>
          <a:xfrm>
            <a:off x="335361" y="39248"/>
            <a:ext cx="11523839" cy="228600"/>
            <a:chOff x="251520" y="39248"/>
            <a:chExt cx="8642879" cy="228600"/>
          </a:xfrm>
        </p:grpSpPr>
        <p:pic>
          <p:nvPicPr>
            <p:cNvPr id="11" name="図 10" descr="4_3B_bar.gif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51520" y="39248"/>
              <a:ext cx="6791325" cy="228600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5807" y="44624"/>
              <a:ext cx="1688592" cy="216408"/>
            </a:xfrm>
            <a:prstGeom prst="rect">
              <a:avLst/>
            </a:prstGeom>
          </p:spPr>
        </p:pic>
      </p:grpSp>
      <p:sp>
        <p:nvSpPr>
          <p:cNvPr id="13" name="スライド番号プレースホルダ 18"/>
          <p:cNvSpPr>
            <a:spLocks noGrp="1"/>
          </p:cNvSpPr>
          <p:nvPr>
            <p:ph type="sldNum" sz="quarter" idx="4"/>
          </p:nvPr>
        </p:nvSpPr>
        <p:spPr>
          <a:xfrm>
            <a:off x="9110400" y="64908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0" b="1">
                <a:solidFill>
                  <a:srgbClr val="7F7F7F"/>
                </a:solidFill>
                <a:latin typeface="Century Gothic" pitchFamily="34" charset="0"/>
              </a:defRPr>
            </a:lvl1pPr>
          </a:lstStyle>
          <a:p>
            <a:fld id="{B1C56575-FC20-4892-9B4A-8B9A6A76C7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570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257175"/>
            <a:ext cx="11214705" cy="839122"/>
          </a:xfrm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>
            <a:lvl1pPr>
              <a:lnSpc>
                <a:spcPct val="95000"/>
              </a:lnSpc>
              <a:defRPr lang="en-US" sz="2800" b="1" baseline="0" dirty="0">
                <a:solidFill>
                  <a:srgbClr val="993366"/>
                </a:solidFill>
                <a:latin typeface="+mj-lt"/>
                <a:ea typeface="+mn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47" y="1177638"/>
            <a:ext cx="11214705" cy="495084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 sz="2400" b="1">
                <a:solidFill>
                  <a:srgbClr val="282664"/>
                </a:solidFill>
                <a:effectLst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000">
                <a:effectLst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rgbClr val="993366"/>
                </a:solidFill>
                <a:effectLst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 sz="2000">
                <a:effectLst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 sz="2000">
                <a:effectLst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4075" y="6519182"/>
            <a:ext cx="2743200" cy="328558"/>
          </a:xfrm>
        </p:spPr>
        <p:txBody>
          <a:bodyPr/>
          <a:lstStyle>
            <a:lvl1pPr algn="ctr"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323" y="1226720"/>
            <a:ext cx="5597677" cy="49067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7" y="1226720"/>
            <a:ext cx="5597677" cy="49067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図 4" descr="電中研ロゴ英文色補正.png">
            <a:extLst>
              <a:ext uri="{FF2B5EF4-FFF2-40B4-BE49-F238E27FC236}">
                <a16:creationId xmlns:a16="http://schemas.microsoft.com/office/drawing/2014/main" id="{EF17AACE-07AF-421E-AA2B-D6184B5B60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599" y="3958187"/>
            <a:ext cx="5740800" cy="156236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8A168A8-CD31-4951-BA6D-A205D83E2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647" y="1941284"/>
            <a:ext cx="11214705" cy="828692"/>
          </a:xfrm>
        </p:spPr>
        <p:txBody>
          <a:bodyPr/>
          <a:lstStyle>
            <a:lvl1pPr algn="ctr">
              <a:defRPr i="1"/>
            </a:lvl1pPr>
          </a:lstStyle>
          <a:p>
            <a:r>
              <a:rPr lang="en-US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8275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49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8275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49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03591C8-9195-480B-BA34-B52F15780500}"/>
              </a:ext>
            </a:extLst>
          </p:cNvPr>
          <p:cNvGrpSpPr/>
          <p:nvPr userDrawn="1"/>
        </p:nvGrpSpPr>
        <p:grpSpPr>
          <a:xfrm>
            <a:off x="56850" y="6492875"/>
            <a:ext cx="12053812" cy="342900"/>
            <a:chOff x="20112" y="5953659"/>
            <a:chExt cx="12053812" cy="342900"/>
          </a:xfrm>
        </p:grpSpPr>
        <p:pic>
          <p:nvPicPr>
            <p:cNvPr id="10" name="図 9" descr="e4_3A_bar.gif">
              <a:extLst>
                <a:ext uri="{FF2B5EF4-FFF2-40B4-BE49-F238E27FC236}">
                  <a16:creationId xmlns:a16="http://schemas.microsoft.com/office/drawing/2014/main" id="{E18F179E-E4AC-4B62-B4E7-07A797DCDF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20112" y="5953659"/>
              <a:ext cx="12053812" cy="3429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2" descr="C:\Users\horikiri\Desktop\コピーライトホワイト.png">
              <a:extLst>
                <a:ext uri="{FF2B5EF4-FFF2-40B4-BE49-F238E27FC236}">
                  <a16:creationId xmlns:a16="http://schemas.microsoft.com/office/drawing/2014/main" id="{148BD653-5727-440C-B538-C2E1F5D32CD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04204" y="6045734"/>
              <a:ext cx="762000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図 11" descr="電中研ロゴ英文色補正.png">
              <a:extLst>
                <a:ext uri="{FF2B5EF4-FFF2-40B4-BE49-F238E27FC236}">
                  <a16:creationId xmlns:a16="http://schemas.microsoft.com/office/drawing/2014/main" id="{23B8097E-0685-4EFF-99AC-B02290540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/>
            <a:stretch>
              <a:fillRect/>
            </a:stretch>
          </p:blipFill>
          <p:spPr>
            <a:xfrm>
              <a:off x="10901965" y="5978151"/>
              <a:ext cx="873560" cy="25200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267605"/>
            <a:ext cx="11214705" cy="828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647" y="1176668"/>
            <a:ext cx="11214705" cy="4951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407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2" descr="http://in-criepi.denken.or.jp/kouhou/logo2/4d/img/IR-NRRC-eg.png">
            <a:extLst>
              <a:ext uri="{FF2B5EF4-FFF2-40B4-BE49-F238E27FC236}">
                <a16:creationId xmlns:a16="http://schemas.microsoft.com/office/drawing/2014/main" id="{B7E5DE6E-431C-43C4-B2AE-84964552AD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850" y="31530"/>
            <a:ext cx="3063574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51137B35-D6C6-4B87-835C-C75B7EFE6886}"/>
              </a:ext>
            </a:extLst>
          </p:cNvPr>
          <p:cNvSpPr/>
          <p:nvPr userDrawn="1"/>
        </p:nvSpPr>
        <p:spPr bwMode="auto">
          <a:xfrm>
            <a:off x="166255" y="228600"/>
            <a:ext cx="11841018" cy="6242050"/>
          </a:xfrm>
          <a:prstGeom prst="roundRect">
            <a:avLst>
              <a:gd name="adj" fmla="val 7348"/>
            </a:avLst>
          </a:prstGeom>
          <a:noFill/>
          <a:ln w="9525" cap="flat" cmpd="sng" algn="ctr">
            <a:solidFill>
              <a:srgbClr val="0025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b="1" kern="1200">
          <a:solidFill>
            <a:srgbClr val="993366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282664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i@criepi.denken.or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16/j.firesaf.2023.103948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4200" y="1193328"/>
            <a:ext cx="11017250" cy="1781592"/>
          </a:xfrm>
          <a:ln>
            <a:solidFill>
              <a:srgbClr val="282664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ja-JP" dirty="0">
                <a:solidFill>
                  <a:srgbClr val="993366"/>
                </a:solidFill>
              </a:rPr>
              <a:t>Refined Deep Learning-Based Time-Series Surrogate Model</a:t>
            </a:r>
            <a:br>
              <a:rPr lang="en-US" altLang="ja-JP" dirty="0">
                <a:solidFill>
                  <a:srgbClr val="993366"/>
                </a:solidFill>
              </a:rPr>
            </a:br>
            <a:r>
              <a:rPr lang="en-US" altLang="ja-JP" dirty="0">
                <a:solidFill>
                  <a:srgbClr val="993366"/>
                </a:solidFill>
              </a:rPr>
              <a:t> for the BRI2-CRIEPI Zone Fire Model with Demonstration</a:t>
            </a:r>
            <a:br>
              <a:rPr lang="en-US" altLang="ja-JP" dirty="0">
                <a:solidFill>
                  <a:srgbClr val="993366"/>
                </a:solidFill>
              </a:rPr>
            </a:br>
            <a:r>
              <a:rPr lang="en-US" altLang="ja-JP" dirty="0">
                <a:solidFill>
                  <a:srgbClr val="993366"/>
                </a:solidFill>
              </a:rPr>
              <a:t> Using Full-Scale Test Data</a:t>
            </a:r>
            <a:endParaRPr lang="ja-JP" altLang="ja-JP" b="1" dirty="0">
              <a:solidFill>
                <a:srgbClr val="993366"/>
              </a:solidFill>
            </a:endParaRPr>
          </a:p>
        </p:txBody>
      </p:sp>
      <p:sp>
        <p:nvSpPr>
          <p:cNvPr id="13" name="テキスト プレースホルダー 4">
            <a:extLst>
              <a:ext uri="{FF2B5EF4-FFF2-40B4-BE49-F238E27FC236}">
                <a16:creationId xmlns:a16="http://schemas.microsoft.com/office/drawing/2014/main" id="{64B2A12F-2367-4364-9537-EC6960C58A28}"/>
              </a:ext>
            </a:extLst>
          </p:cNvPr>
          <p:cNvSpPr txBox="1">
            <a:spLocks/>
          </p:cNvSpPr>
          <p:nvPr/>
        </p:nvSpPr>
        <p:spPr bwMode="auto">
          <a:xfrm>
            <a:off x="1491342" y="5054104"/>
            <a:ext cx="9209314" cy="9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u"/>
              <a:defRPr kumimoji="1"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kumimoji="1"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kumimoji="1"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p"/>
              <a:defRPr kumimoji="1"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–"/>
              <a:defRPr kumimoji="1"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ja-JP" altLang="en-US" sz="2800" dirty="0"/>
          </a:p>
        </p:txBody>
      </p:sp>
      <p:sp>
        <p:nvSpPr>
          <p:cNvPr id="15" name="テキスト プレースホルダー 3">
            <a:extLst>
              <a:ext uri="{FF2B5EF4-FFF2-40B4-BE49-F238E27FC236}">
                <a16:creationId xmlns:a16="http://schemas.microsoft.com/office/drawing/2014/main" id="{A016E5A1-E700-432C-93F5-049F3ED5D539}"/>
              </a:ext>
            </a:extLst>
          </p:cNvPr>
          <p:cNvSpPr txBox="1">
            <a:spLocks/>
          </p:cNvSpPr>
          <p:nvPr/>
        </p:nvSpPr>
        <p:spPr bwMode="auto">
          <a:xfrm>
            <a:off x="1302247" y="4256690"/>
            <a:ext cx="9867512" cy="191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kumimoji="1"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kumimoji="1"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kumimoji="1" sz="18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kumimoji="1"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None/>
              <a:defRPr kumimoji="1"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defRPr/>
            </a:pPr>
            <a:r>
              <a:rPr kumimoji="0" lang="en-US" altLang="ja-JP" sz="2400" b="1" kern="0" dirty="0">
                <a:solidFill>
                  <a:srgbClr val="001D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Nuclear Risk Research Center</a:t>
            </a:r>
          </a:p>
          <a:p>
            <a:pPr algn="ctr">
              <a:buClrTx/>
              <a:defRPr/>
            </a:pPr>
            <a:r>
              <a:rPr kumimoji="0" lang="en-US" altLang="ja-JP" sz="2400" b="1" kern="0" dirty="0">
                <a:solidFill>
                  <a:srgbClr val="001D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Central Research Institute of Electric Power Industry</a:t>
            </a:r>
          </a:p>
          <a:p>
            <a:pPr algn="ctr">
              <a:buClrTx/>
              <a:defRPr/>
            </a:pPr>
            <a:endParaRPr kumimoji="0" lang="en-US" altLang="ja-JP" sz="2400" b="1" kern="0" dirty="0">
              <a:solidFill>
                <a:srgbClr val="001D57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tabLst>
                <a:tab pos="2152650" algn="l"/>
              </a:tabLst>
            </a:pPr>
            <a:r>
              <a:rPr lang="en-US" altLang="ja-JP" sz="2400" b="1" dirty="0">
                <a:solidFill>
                  <a:srgbClr val="101062"/>
                </a:solidFill>
              </a:rPr>
              <a:t>Junghoon JI    </a:t>
            </a:r>
            <a:r>
              <a:rPr lang="en-US" altLang="ja-JP" sz="2400" b="1" dirty="0"/>
              <a:t>	</a:t>
            </a:r>
            <a:r>
              <a:rPr lang="en-US" altLang="ja-JP" sz="2400" b="1" dirty="0">
                <a:hlinkClick r:id="rId3"/>
              </a:rPr>
              <a:t>junghoon@criepi.denken.or.jp</a:t>
            </a:r>
            <a:endParaRPr lang="en-US" altLang="ja-JP" sz="2400" b="1" dirty="0"/>
          </a:p>
          <a:p>
            <a:pPr algn="ctr">
              <a:tabLst>
                <a:tab pos="2152650" algn="l"/>
              </a:tabLst>
            </a:pPr>
            <a:r>
              <a:rPr lang="en-US" altLang="ja-JP" sz="2400" b="1" dirty="0">
                <a:solidFill>
                  <a:srgbClr val="101062"/>
                </a:solidFill>
              </a:rPr>
              <a:t>Motomu SUZUKI</a:t>
            </a:r>
            <a:r>
              <a:rPr lang="en-US" altLang="ja-JP" sz="2400" b="1" dirty="0"/>
              <a:t>	</a:t>
            </a:r>
            <a:r>
              <a:rPr lang="en-US" altLang="ja-JP" sz="2400" b="1" dirty="0">
                <a:hlinkClick r:id="rId3"/>
              </a:rPr>
              <a:t>s-motomu@criepi.denken.or.jp</a:t>
            </a:r>
            <a:r>
              <a:rPr lang="en-US" altLang="ja-JP" sz="2400" b="1" dirty="0"/>
              <a:t> </a:t>
            </a:r>
          </a:p>
          <a:p>
            <a:pPr algn="ctr">
              <a:buClrTx/>
              <a:defRPr/>
            </a:pPr>
            <a:endParaRPr kumimoji="0" lang="en-US" altLang="ja-JP" sz="1100" i="0" u="none" strike="noStrike" kern="0" cap="none" spc="0" normalizeH="0" baseline="0" noProof="0" dirty="0">
              <a:ln>
                <a:noFill/>
              </a:ln>
              <a:solidFill>
                <a:srgbClr val="001D57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buClrTx/>
              <a:defRPr/>
            </a:pPr>
            <a:r>
              <a:rPr kumimoji="0" lang="en-US" altLang="ja-JP" sz="2400" b="1" kern="0" dirty="0">
                <a:solidFill>
                  <a:srgbClr val="001D5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PSAM18</a:t>
            </a: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1D5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1D5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20-24, 2026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1D57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1D57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4">
            <a:extLst>
              <a:ext uri="{FF2B5EF4-FFF2-40B4-BE49-F238E27FC236}">
                <a16:creationId xmlns:a16="http://schemas.microsoft.com/office/drawing/2014/main" id="{76E1FCC7-F725-18C1-B047-7585EF5F3692}"/>
              </a:ext>
            </a:extLst>
          </p:cNvPr>
          <p:cNvSpPr txBox="1">
            <a:spLocks/>
          </p:cNvSpPr>
          <p:nvPr/>
        </p:nvSpPr>
        <p:spPr>
          <a:xfrm>
            <a:off x="11588974" y="113175"/>
            <a:ext cx="360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rgbClr val="7F7F7F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F1E89-6CBE-477C-AA16-DD7D3164DEFC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110E5D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110E5D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16E305-BE1B-54F5-C24A-83E14EC001AA}"/>
              </a:ext>
            </a:extLst>
          </p:cNvPr>
          <p:cNvSpPr txBox="1"/>
          <p:nvPr/>
        </p:nvSpPr>
        <p:spPr>
          <a:xfrm>
            <a:off x="4853252" y="6550223"/>
            <a:ext cx="2707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PSAM18, July 20-24, 2026</a:t>
            </a:r>
          </a:p>
        </p:txBody>
      </p:sp>
    </p:spTree>
    <p:extLst>
      <p:ext uri="{BB962C8B-B14F-4D97-AF65-F5344CB8AC3E}">
        <p14:creationId xmlns:p14="http://schemas.microsoft.com/office/powerpoint/2010/main" val="1048391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F9475-3718-A3E3-82BF-6E0E6D788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D0558D-0F4E-0F9D-6C26-120A05BE0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94" y="257175"/>
            <a:ext cx="10868098" cy="839122"/>
          </a:xfrm>
        </p:spPr>
        <p:txBody>
          <a:bodyPr>
            <a:noAutofit/>
          </a:bodyPr>
          <a:lstStyle/>
          <a:p>
            <a:pPr algn="ctr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MODEL EVALUATION WITH TEST DATA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180A12A-3CF8-E218-1D1C-A646F599362A}"/>
              </a:ext>
            </a:extLst>
          </p:cNvPr>
          <p:cNvSpPr txBox="1">
            <a:spLocks/>
          </p:cNvSpPr>
          <p:nvPr/>
        </p:nvSpPr>
        <p:spPr>
          <a:xfrm>
            <a:off x="11588974" y="113175"/>
            <a:ext cx="360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rgbClr val="7F7F7F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F1E89-6CBE-477C-AA16-DD7D3164DEFC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110E5D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110E5D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F9E7E564-92F4-4BF6-305D-D55B6D0CF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69" y="1205807"/>
            <a:ext cx="11466905" cy="2564433"/>
          </a:xfrm>
        </p:spPr>
        <p:txBody>
          <a:bodyPr>
            <a:noAutofit/>
          </a:bodyPr>
          <a:lstStyle/>
          <a:p>
            <a:pPr marL="342000" indent="-349250">
              <a:buFont typeface="Wingdings" panose="05000000000000000000" pitchFamily="2" charset="2"/>
              <a:buChar char="n"/>
            </a:pPr>
            <a:r>
              <a:rPr lang="en-US" altLang="ja-JP" sz="2000" dirty="0">
                <a:solidFill>
                  <a:srgbClr val="10107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Evaluation Results for All Output Parameters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kumimoji="1" lang="en-US" altLang="ja-JP" sz="2000" b="0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Results for 100 cases randomly sampled from the evaluation dataset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kumimoji="1" lang="en-US" altLang="ja-JP" sz="2000" b="0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Some variability is observed in the predicted results</a:t>
            </a:r>
          </a:p>
          <a:p>
            <a:pPr marL="720000" lvl="1" indent="-357188">
              <a:buFont typeface="Wingdings" panose="05000000000000000000" pitchFamily="2" charset="2"/>
              <a:buChar char="ü"/>
            </a:pPr>
            <a:r>
              <a:rPr kumimoji="1" lang="en-US" altLang="ja-JP" b="0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 is necessary to introduce constraints based on physical principles (e.g., the heat release rate at time zero should be zero)</a:t>
            </a:r>
          </a:p>
          <a:p>
            <a:pPr marL="720000" lvl="1" indent="-357188">
              <a:buFont typeface="Wingdings" panose="05000000000000000000" pitchFamily="2" charset="2"/>
              <a:buChar char="ü"/>
            </a:pPr>
            <a:r>
              <a:rPr kumimoji="1" lang="en-US" altLang="ja-JP" b="0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Improvement in the quality of data generated using BRI2-CRIEPI is required</a:t>
            </a:r>
          </a:p>
          <a:p>
            <a:pPr marL="720000" lvl="1" indent="-357188">
              <a:buFont typeface="Wingdings" panose="05000000000000000000" pitchFamily="2" charset="2"/>
              <a:buChar char="ü"/>
            </a:pPr>
            <a:r>
              <a:rPr kumimoji="1" lang="en-US" altLang="ja-JP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Hyperparameter tuning is necessary</a:t>
            </a:r>
            <a:endParaRPr kumimoji="1" lang="en-US" altLang="ja-JP" b="0" dirty="0">
              <a:solidFill>
                <a:srgbClr val="150E5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39750" indent="-357188">
              <a:buFont typeface="Wingdings" panose="05000000000000000000" pitchFamily="2" charset="2"/>
              <a:buChar char="Ø"/>
            </a:pPr>
            <a:endParaRPr kumimoji="1" lang="ja-JP" altLang="en-US" sz="20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27F2171-00F2-D498-E084-6FEE74AD7768}"/>
              </a:ext>
            </a:extLst>
          </p:cNvPr>
          <p:cNvSpPr txBox="1"/>
          <p:nvPr/>
        </p:nvSpPr>
        <p:spPr>
          <a:xfrm>
            <a:off x="4114790" y="6081374"/>
            <a:ext cx="4916731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800" b="1" dirty="0">
                <a:solidFill>
                  <a:srgbClr val="7030A0"/>
                </a:solidFill>
              </a:rPr>
              <a:t>Prediction results for all output parameters</a:t>
            </a:r>
            <a:endParaRPr kumimoji="1" lang="ja-JP" altLang="en-US" sz="1800" b="1" dirty="0">
              <a:solidFill>
                <a:srgbClr val="7030A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7312CAA-5C43-2488-57A2-108555FE55CD}"/>
              </a:ext>
            </a:extLst>
          </p:cNvPr>
          <p:cNvSpPr txBox="1"/>
          <p:nvPr/>
        </p:nvSpPr>
        <p:spPr>
          <a:xfrm>
            <a:off x="4853252" y="6550223"/>
            <a:ext cx="2707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PSAM18, July 20-24, 2026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5445F13C-AA6B-26C8-26EF-1EC1729A9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4" y="3773518"/>
            <a:ext cx="1963392" cy="177429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F2F668B-4509-90C6-8898-FE78883CC4C2}"/>
              </a:ext>
            </a:extLst>
          </p:cNvPr>
          <p:cNvSpPr txBox="1"/>
          <p:nvPr/>
        </p:nvSpPr>
        <p:spPr>
          <a:xfrm>
            <a:off x="311735" y="5597020"/>
            <a:ext cx="1827744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Heat release rate</a:t>
            </a:r>
            <a:endParaRPr kumimoji="1" lang="ja-JP" altLang="en-US" sz="16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940173-2814-DC02-83DE-DC47BE640A21}"/>
              </a:ext>
            </a:extLst>
          </p:cNvPr>
          <p:cNvSpPr txBox="1"/>
          <p:nvPr/>
        </p:nvSpPr>
        <p:spPr>
          <a:xfrm>
            <a:off x="4525775" y="5597020"/>
            <a:ext cx="1393330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Smoke layer</a:t>
            </a:r>
          </a:p>
          <a:p>
            <a:r>
              <a:rPr kumimoji="1" lang="en-US" altLang="ja-JP" sz="1600" b="1" dirty="0"/>
              <a:t> thickness</a:t>
            </a:r>
            <a:endParaRPr kumimoji="1" lang="ja-JP" altLang="en-US" sz="16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ABA99BD-12F6-84D3-F7DF-10DF9552F78D}"/>
              </a:ext>
            </a:extLst>
          </p:cNvPr>
          <p:cNvSpPr txBox="1"/>
          <p:nvPr/>
        </p:nvSpPr>
        <p:spPr>
          <a:xfrm>
            <a:off x="2469677" y="5597020"/>
            <a:ext cx="1428596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Smoke layer</a:t>
            </a:r>
          </a:p>
          <a:p>
            <a:r>
              <a:rPr kumimoji="1" lang="en-US" altLang="ja-JP" sz="1600" b="1" dirty="0"/>
              <a:t> temperature</a:t>
            </a:r>
            <a:endParaRPr kumimoji="1" lang="ja-JP" altLang="en-US" sz="16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C6B78FA-1E77-E077-639D-3D2E1598C6D7}"/>
              </a:ext>
            </a:extLst>
          </p:cNvPr>
          <p:cNvSpPr txBox="1"/>
          <p:nvPr/>
        </p:nvSpPr>
        <p:spPr>
          <a:xfrm>
            <a:off x="6717395" y="5597020"/>
            <a:ext cx="1061509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Pressure</a:t>
            </a:r>
            <a:endParaRPr kumimoji="1" lang="ja-JP" altLang="en-US" sz="16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E066AA3-D393-5215-E9E8-575873647924}"/>
              </a:ext>
            </a:extLst>
          </p:cNvPr>
          <p:cNvSpPr txBox="1"/>
          <p:nvPr/>
        </p:nvSpPr>
        <p:spPr>
          <a:xfrm>
            <a:off x="8166006" y="5597020"/>
            <a:ext cx="1997663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O</a:t>
            </a:r>
            <a:r>
              <a:rPr kumimoji="1" lang="en-US" altLang="ja-JP" sz="1600" b="1" baseline="-25000" dirty="0"/>
              <a:t>2</a:t>
            </a:r>
            <a:r>
              <a:rPr kumimoji="1" lang="en-US" altLang="ja-JP" sz="1600" b="1" dirty="0"/>
              <a:t> concentration</a:t>
            </a:r>
          </a:p>
          <a:p>
            <a:r>
              <a:rPr kumimoji="1" lang="en-US" altLang="ja-JP" sz="1600" b="1" dirty="0"/>
              <a:t>in the smoke layer</a:t>
            </a:r>
            <a:endParaRPr kumimoji="1" lang="ja-JP" altLang="en-US" sz="16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EECB8A2-CBE8-635C-DED8-E64FE146A9E4}"/>
              </a:ext>
            </a:extLst>
          </p:cNvPr>
          <p:cNvSpPr txBox="1"/>
          <p:nvPr/>
        </p:nvSpPr>
        <p:spPr>
          <a:xfrm>
            <a:off x="10257120" y="5597020"/>
            <a:ext cx="1872629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O</a:t>
            </a:r>
            <a:r>
              <a:rPr kumimoji="1" lang="en-US" altLang="ja-JP" sz="1600" b="1" baseline="-25000" dirty="0"/>
              <a:t>2</a:t>
            </a:r>
            <a:r>
              <a:rPr kumimoji="1" lang="en-US" altLang="ja-JP" sz="1600" b="1" dirty="0"/>
              <a:t> concentration</a:t>
            </a:r>
            <a:br>
              <a:rPr kumimoji="1" lang="en-US" altLang="ja-JP" sz="1600" b="1" dirty="0"/>
            </a:br>
            <a:r>
              <a:rPr kumimoji="1" lang="en-US" altLang="ja-JP" sz="1600" b="1" dirty="0"/>
              <a:t>in the air layer</a:t>
            </a:r>
            <a:endParaRPr kumimoji="1" lang="ja-JP" altLang="en-US" sz="1600" b="1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7804B5F4-55CF-7700-02EB-0A69EC555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776" y="3773518"/>
            <a:ext cx="1963392" cy="177429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CD0E7DD5-56B3-D347-C111-71299F679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888" y="3799062"/>
            <a:ext cx="1963392" cy="1774294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A1D15497-01B7-D788-3CA3-2DDDCBAA6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112" y="3799061"/>
            <a:ext cx="1963392" cy="1774295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54071635-A49C-4B6D-4BBE-9C8BF6797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1504" y="3799061"/>
            <a:ext cx="1963393" cy="1803116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D3834C26-1B57-1982-5EC6-9DA937792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793904"/>
            <a:ext cx="1963393" cy="18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25B7A-21B8-FC04-9FD8-2C074137A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C67102-EEB9-0A96-34BB-8C8DC226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94" y="257175"/>
            <a:ext cx="10868098" cy="839122"/>
          </a:xfrm>
        </p:spPr>
        <p:txBody>
          <a:bodyPr>
            <a:noAutofit/>
          </a:bodyPr>
          <a:lstStyle/>
          <a:p>
            <a:pPr algn="ctr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MODEL EVALUATION WITH EXPERIMENTAL DATA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04414EA-FD6B-DC74-DD89-C885A4D015E1}"/>
              </a:ext>
            </a:extLst>
          </p:cNvPr>
          <p:cNvSpPr txBox="1">
            <a:spLocks/>
          </p:cNvSpPr>
          <p:nvPr/>
        </p:nvSpPr>
        <p:spPr>
          <a:xfrm>
            <a:off x="11588974" y="113175"/>
            <a:ext cx="360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rgbClr val="7F7F7F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F1E89-6CBE-477C-AA16-DD7D3164DEFC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110E5D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110E5D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02B1E74D-72B9-9E13-232C-CB3066BFD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0" y="1171061"/>
            <a:ext cx="11136544" cy="5315258"/>
          </a:xfrm>
        </p:spPr>
        <p:txBody>
          <a:bodyPr>
            <a:noAutofit/>
          </a:bodyPr>
          <a:lstStyle/>
          <a:p>
            <a:pPr marL="342000" indent="-349250">
              <a:buFont typeface="Wingdings" panose="05000000000000000000" pitchFamily="2" charset="2"/>
              <a:buChar char="n"/>
            </a:pPr>
            <a:r>
              <a:rPr lang="en-US" altLang="ja-JP" dirty="0">
                <a:solidFill>
                  <a:srgbClr val="10107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Comparison with Full-Scale Experimental Data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kumimoji="1" lang="en-US" altLang="ja-JP" sz="20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Systematic overprediction of HRR in quasi-steady conditions, especially under ventilation-controlled fires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kumimoji="1" lang="en-US" altLang="ja-JP" sz="20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Further learning is needed to capture differences in burning duration due to fuel amount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92E1184-6D91-3AB6-FFF5-5473BF0103B9}"/>
              </a:ext>
            </a:extLst>
          </p:cNvPr>
          <p:cNvSpPr txBox="1"/>
          <p:nvPr/>
        </p:nvSpPr>
        <p:spPr>
          <a:xfrm>
            <a:off x="1155435" y="6037618"/>
            <a:ext cx="3925113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7030A0"/>
                </a:solidFill>
              </a:rPr>
              <a:t>Time-dependent heat release rate</a:t>
            </a:r>
            <a:endParaRPr kumimoji="1" lang="ja-JP" altLang="en-US" sz="1800" b="1" dirty="0">
              <a:solidFill>
                <a:srgbClr val="7030A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131EE28-108E-9C8E-2C8F-A8C40F5DC884}"/>
              </a:ext>
            </a:extLst>
          </p:cNvPr>
          <p:cNvSpPr txBox="1"/>
          <p:nvPr/>
        </p:nvSpPr>
        <p:spPr>
          <a:xfrm>
            <a:off x="4853252" y="6550223"/>
            <a:ext cx="2707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PSAM18, July 20-24, 2026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7653C18-25F2-1CB4-ED5D-E09FABE8E9E2}"/>
              </a:ext>
            </a:extLst>
          </p:cNvPr>
          <p:cNvGrpSpPr/>
          <p:nvPr/>
        </p:nvGrpSpPr>
        <p:grpSpPr>
          <a:xfrm>
            <a:off x="5712535" y="3372668"/>
            <a:ext cx="6174665" cy="2409761"/>
            <a:chOff x="-519716" y="3629909"/>
            <a:chExt cx="5852974" cy="3396419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AF9D8040-1D6E-701C-076D-AA15E73F916F}"/>
                </a:ext>
              </a:extLst>
            </p:cNvPr>
            <p:cNvSpPr/>
            <p:nvPr/>
          </p:nvSpPr>
          <p:spPr>
            <a:xfrm>
              <a:off x="-519716" y="3629909"/>
              <a:ext cx="5852974" cy="339641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FFFFFF"/>
                </a:solidFill>
                <a:latin typeface="ＭＳ Ｐゴシック 本文"/>
              </a:endParaRPr>
            </a:p>
          </p:txBody>
        </p:sp>
        <p:sp>
          <p:nvSpPr>
            <p:cNvPr id="14" name="コンテンツ プレースホルダー 2">
              <a:extLst>
                <a:ext uri="{FF2B5EF4-FFF2-40B4-BE49-F238E27FC236}">
                  <a16:creationId xmlns:a16="http://schemas.microsoft.com/office/drawing/2014/main" id="{C8DDAC32-8564-6DB5-F938-1DBB0E938FAC}"/>
                </a:ext>
              </a:extLst>
            </p:cNvPr>
            <p:cNvSpPr txBox="1">
              <a:spLocks/>
            </p:cNvSpPr>
            <p:nvPr/>
          </p:nvSpPr>
          <p:spPr>
            <a:xfrm>
              <a:off x="-472014" y="3904715"/>
              <a:ext cx="4788184" cy="3041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lang="en-US" sz="2400" b="1" kern="1200">
                  <a:solidFill>
                    <a:srgbClr val="28266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lang="en-US" sz="2000" kern="120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lang="en-US" sz="2000" kern="1200">
                  <a:solidFill>
                    <a:srgbClr val="993366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kumimoji="1" lang="en-US" altLang="ja-JP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Single compartment </a:t>
              </a:r>
              <a:r>
                <a:rPr kumimoji="1" lang="ja-JP" altLang="en-US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（</a:t>
              </a:r>
              <a:r>
                <a:rPr kumimoji="1" lang="en-US" altLang="zh-CN" sz="1800" dirty="0">
                  <a:solidFill>
                    <a:srgbClr val="100D5C"/>
                  </a:solidFill>
                  <a:latin typeface="ＭＳ Ｐゴシック 本文"/>
                </a:rPr>
                <a:t> 5 m × 6 m × 4 m </a:t>
              </a:r>
              <a:r>
                <a:rPr kumimoji="1" lang="ja-JP" altLang="en-US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）</a:t>
              </a:r>
              <a:endParaRPr kumimoji="1" lang="en-US" altLang="ja-JP" sz="1800" dirty="0">
                <a:solidFill>
                  <a:srgbClr val="130E60"/>
                </a:solidFill>
                <a:latin typeface="MS UI Gothic" panose="020B0600070205080204" pitchFamily="50" charset="-128"/>
                <a:ea typeface="MS UI Gothic" panose="020B0600070205080204" pitchFamily="50" charset="-128"/>
              </a:endParaRPr>
            </a:p>
            <a:p>
              <a:pPr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kumimoji="1" lang="en-US" altLang="ja-JP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Fire source area</a:t>
              </a:r>
              <a:r>
                <a:rPr kumimoji="1" lang="ja-JP" altLang="en-US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：</a:t>
              </a:r>
              <a:r>
                <a:rPr kumimoji="1" lang="en-US" altLang="ja-JP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0.4m</a:t>
              </a:r>
              <a:r>
                <a:rPr kumimoji="1" lang="en-US" altLang="ja-JP" sz="1800" baseline="300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2 </a:t>
              </a:r>
              <a:r>
                <a:rPr kumimoji="1" lang="en-US" altLang="ja-JP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(TPH pool)</a:t>
              </a:r>
            </a:p>
            <a:p>
              <a:pPr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kumimoji="1" lang="en-US" altLang="ja-JP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Experimental</a:t>
              </a:r>
              <a:r>
                <a:rPr kumimoji="1" lang="ja-JP" altLang="en-US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 </a:t>
              </a:r>
              <a:r>
                <a:rPr kumimoji="1" lang="en-US" altLang="ja-JP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condition</a:t>
              </a:r>
            </a:p>
            <a:p>
              <a:pPr marL="540000" lvl="1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kumimoji="1" lang="en-US" altLang="ja-JP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D1</a:t>
              </a:r>
              <a:r>
                <a:rPr kumimoji="1" lang="ja-JP" altLang="en-US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：</a:t>
              </a:r>
              <a:r>
                <a:rPr kumimoji="1" lang="en-US" altLang="ja-JP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Air change rate = 4.7 h</a:t>
              </a:r>
              <a:r>
                <a:rPr kumimoji="1" lang="en-US" altLang="ja-JP" sz="1800" baseline="300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-1</a:t>
              </a:r>
            </a:p>
            <a:p>
              <a:pPr marL="540000" lvl="1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kumimoji="1" lang="en-US" altLang="ja-JP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D2</a:t>
              </a:r>
              <a:r>
                <a:rPr kumimoji="1" lang="ja-JP" altLang="en-US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：</a:t>
              </a:r>
              <a:r>
                <a:rPr kumimoji="1" lang="en-US" altLang="ja-JP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Air</a:t>
              </a:r>
              <a:r>
                <a:rPr kumimoji="1" lang="ja-JP" altLang="en-US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 </a:t>
              </a:r>
              <a:r>
                <a:rPr kumimoji="1" lang="en-US" altLang="ja-JP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change</a:t>
              </a:r>
              <a:r>
                <a:rPr kumimoji="1" lang="ja-JP" altLang="en-US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 </a:t>
              </a:r>
              <a:r>
                <a:rPr kumimoji="1" lang="en-US" altLang="ja-JP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rate</a:t>
              </a:r>
              <a:r>
                <a:rPr kumimoji="1" lang="ja-JP" altLang="en-US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 </a:t>
              </a:r>
              <a:r>
                <a:rPr kumimoji="1" lang="en-US" altLang="ja-JP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=</a:t>
              </a:r>
              <a:r>
                <a:rPr kumimoji="1" lang="ja-JP" altLang="en-US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 </a:t>
              </a:r>
              <a:r>
                <a:rPr kumimoji="1" lang="en-US" altLang="ja-JP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8.4</a:t>
              </a:r>
              <a:r>
                <a:rPr kumimoji="1" lang="ja-JP" altLang="en-US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 </a:t>
              </a:r>
              <a:r>
                <a:rPr kumimoji="1" lang="en-US" altLang="ja-JP" sz="18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h</a:t>
              </a:r>
              <a:r>
                <a:rPr kumimoji="1" lang="en-US" altLang="ja-JP" sz="1800" baseline="30000" dirty="0">
                  <a:solidFill>
                    <a:srgbClr val="130E6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-1</a:t>
              </a:r>
            </a:p>
            <a:p>
              <a:pPr marL="0" indent="0">
                <a:lnSpc>
                  <a:spcPct val="120000"/>
                </a:lnSpc>
                <a:buNone/>
              </a:pPr>
              <a:endParaRPr kumimoji="1" lang="en-US" altLang="ja-JP" sz="1800" dirty="0">
                <a:solidFill>
                  <a:srgbClr val="130E60"/>
                </a:solidFill>
                <a:latin typeface="MS UI Gothic" panose="020B0600070205080204" pitchFamily="50" charset="-128"/>
                <a:ea typeface="MS UI Gothic" panose="020B0600070205080204" pitchFamily="50" charset="-128"/>
              </a:endParaRPr>
            </a:p>
            <a:p>
              <a:pPr lvl="1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endParaRPr kumimoji="1" lang="en-US" altLang="ja-JP" sz="500" dirty="0">
                <a:solidFill>
                  <a:srgbClr val="130E60"/>
                </a:solidFill>
                <a:latin typeface="MS UI Gothic" panose="020B0600070205080204" pitchFamily="50" charset="-128"/>
                <a:ea typeface="MS UI Gothic" panose="020B0600070205080204" pitchFamily="50" charset="-128"/>
              </a:endParaRPr>
            </a:p>
          </p:txBody>
        </p:sp>
      </p:grp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02EFEF66-76CE-CD02-56DB-37BAF2CE026A}"/>
              </a:ext>
            </a:extLst>
          </p:cNvPr>
          <p:cNvSpPr/>
          <p:nvPr/>
        </p:nvSpPr>
        <p:spPr>
          <a:xfrm>
            <a:off x="6277518" y="3128902"/>
            <a:ext cx="3096727" cy="33800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/>
              <a:t>Experimental overview</a:t>
            </a:r>
            <a:endParaRPr kumimoji="1" lang="ja-JP" altLang="en-US" sz="2000" b="1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86D980C-6872-E7B4-EFAA-7DC43D1F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852" y="4014319"/>
            <a:ext cx="1850718" cy="160395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A1AE00A-34ED-3793-4A25-C113857A1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05" y="3100164"/>
            <a:ext cx="4335172" cy="30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8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19A58-36A5-4ED0-030A-2B788A2A4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B9C0B8-2FF3-4DDE-007C-F8763387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94" y="257175"/>
            <a:ext cx="10868098" cy="839122"/>
          </a:xfrm>
        </p:spPr>
        <p:txBody>
          <a:bodyPr>
            <a:noAutofit/>
          </a:bodyPr>
          <a:lstStyle/>
          <a:p>
            <a:pPr algn="ctr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SUMMARY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F18A84F-A45C-2A9B-51D8-D94F99382E6E}"/>
              </a:ext>
            </a:extLst>
          </p:cNvPr>
          <p:cNvSpPr txBox="1">
            <a:spLocks/>
          </p:cNvSpPr>
          <p:nvPr/>
        </p:nvSpPr>
        <p:spPr>
          <a:xfrm>
            <a:off x="11588974" y="113175"/>
            <a:ext cx="360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rgbClr val="7F7F7F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F1E89-6CBE-477C-AA16-DD7D3164DEFC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110E5D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110E5D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D853894A-0CFF-39AC-E742-F3C67F40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69" y="1171060"/>
            <a:ext cx="11100327" cy="4742937"/>
          </a:xfrm>
        </p:spPr>
        <p:txBody>
          <a:bodyPr>
            <a:normAutofit/>
          </a:bodyPr>
          <a:lstStyle/>
          <a:p>
            <a:pPr marL="342000" indent="-349250">
              <a:buFont typeface="Wingdings" panose="05000000000000000000" pitchFamily="2" charset="2"/>
              <a:buChar char="n"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Key Findings</a:t>
            </a:r>
          </a:p>
          <a:p>
            <a:pPr marL="799200" lvl="1" indent="-349250">
              <a:buFont typeface="Wingdings" panose="05000000000000000000" pitchFamily="2" charset="2"/>
              <a:buChar char="Ø"/>
            </a:pPr>
            <a:r>
              <a:rPr kumimoji="1" lang="en-US" altLang="ja-JP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deep learning–based temporal surrogate model for the BRI2-CRIEPI zone model was developed using an LSTM architecture</a:t>
            </a:r>
          </a:p>
          <a:p>
            <a:pPr marL="799200" lvl="1" indent="-349250">
              <a:buFont typeface="Wingdings" panose="05000000000000000000" pitchFamily="2" charset="2"/>
              <a:buChar char="Ø"/>
            </a:pPr>
            <a:r>
              <a:rPr kumimoji="1" lang="en-US" altLang="ja-JP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model predicts the full-time histories of key fire variables (e.g., HRR, smoke layer temperature, thickness, pressure, and O₂ concentration) from static inputs</a:t>
            </a:r>
          </a:p>
          <a:p>
            <a:pPr marL="799200" lvl="1" indent="-349250">
              <a:buFont typeface="Wingdings" panose="05000000000000000000" pitchFamily="2" charset="2"/>
              <a:buChar char="Ø"/>
            </a:pPr>
            <a:r>
              <a:rPr kumimoji="1" lang="en-US" altLang="ja-JP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Comparison with full-scale experiments showed that the model can reproduce overall fire dynamics, including ventilation effects</a:t>
            </a:r>
          </a:p>
          <a:p>
            <a:pPr marL="799200" lvl="1" indent="-349250">
              <a:buFont typeface="Wingdings" panose="05000000000000000000" pitchFamily="2" charset="2"/>
              <a:buChar char="Ø"/>
            </a:pPr>
            <a:endParaRPr kumimoji="1" lang="en-US" altLang="ja-JP" dirty="0">
              <a:solidFill>
                <a:srgbClr val="150E5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000" indent="-349250">
              <a:buFont typeface="Wingdings" panose="05000000000000000000" pitchFamily="2" charset="2"/>
              <a:buChar char="n"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Limitations</a:t>
            </a:r>
          </a:p>
          <a:p>
            <a:pPr marL="799200" lvl="1" indent="-349250">
              <a:buFont typeface="Wingdings" panose="05000000000000000000" pitchFamily="2" charset="2"/>
              <a:buChar char="Ø"/>
            </a:pPr>
            <a:r>
              <a:rPr kumimoji="1" lang="en-US" altLang="ja-JP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Systematic overprediction of HRR in quasi-steady conditions, especially under ventilation-controlled fires</a:t>
            </a:r>
          </a:p>
          <a:p>
            <a:pPr marL="799200" lvl="1" indent="-349250">
              <a:buFont typeface="Wingdings" panose="05000000000000000000" pitchFamily="2" charset="2"/>
              <a:buChar char="Ø"/>
            </a:pPr>
            <a:r>
              <a:rPr kumimoji="1" lang="en-US" altLang="ja-JP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Discrepancies in growth and burnout phases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41181D-045C-70E3-B0B4-D696A4C073AD}"/>
              </a:ext>
            </a:extLst>
          </p:cNvPr>
          <p:cNvSpPr txBox="1"/>
          <p:nvPr/>
        </p:nvSpPr>
        <p:spPr>
          <a:xfrm>
            <a:off x="4853252" y="6550223"/>
            <a:ext cx="2707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PSAM18, July 20-24, 2026</a:t>
            </a:r>
          </a:p>
        </p:txBody>
      </p:sp>
    </p:spTree>
    <p:extLst>
      <p:ext uri="{BB962C8B-B14F-4D97-AF65-F5344CB8AC3E}">
        <p14:creationId xmlns:p14="http://schemas.microsoft.com/office/powerpoint/2010/main" val="12622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4339F-C3E5-340F-E80C-86FCC8C54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8CB00E-4B3D-07FB-996B-98A2DA000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94" y="257175"/>
            <a:ext cx="10868098" cy="839122"/>
          </a:xfrm>
        </p:spPr>
        <p:txBody>
          <a:bodyPr>
            <a:noAutofit/>
          </a:bodyPr>
          <a:lstStyle/>
          <a:p>
            <a:pPr algn="ctr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INTRODUCTION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6AAF83-AE1F-BEE3-108E-DC7426675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647" y="1096297"/>
            <a:ext cx="11100327" cy="5315261"/>
          </a:xfrm>
        </p:spPr>
        <p:txBody>
          <a:bodyPr>
            <a:noAutofit/>
          </a:bodyPr>
          <a:lstStyle/>
          <a:p>
            <a:pPr marL="342000" indent="-349250">
              <a:buFont typeface="Wingdings" panose="05000000000000000000" pitchFamily="2" charset="2"/>
              <a:buChar char="n"/>
            </a:pPr>
            <a:r>
              <a:rPr lang="en-US" altLang="ja-JP" dirty="0">
                <a:solidFill>
                  <a:srgbClr val="10107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Background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lang="en-US" altLang="ja-JP" sz="2000" b="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probabilistic risk assessment (PRA) for internal fires in nuclear power plants, scenario-based analysis plays a crucial role in quantitatively evaluating fire progression and equipment damage based on validated fire models</a:t>
            </a:r>
            <a:endParaRPr lang="en-US" altLang="ja-JP" sz="2000" b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lang="en-US" altLang="ja-JP" sz="2000" b="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Spreadsheet-based models are primarily used, while zone models are applied only to limited evaluations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lang="en-US" altLang="ja-JP" sz="2000" b="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Limitations of Existing Models</a:t>
            </a:r>
          </a:p>
          <a:p>
            <a:pPr marL="896938" indent="-363538">
              <a:buFont typeface="Wingdings" panose="05000000000000000000" pitchFamily="2" charset="2"/>
              <a:buChar char="ü"/>
            </a:pPr>
            <a:r>
              <a:rPr lang="en-US" altLang="ja-JP" sz="2000" b="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Spreadsheet models</a:t>
            </a:r>
          </a:p>
          <a:p>
            <a:pPr marL="1354138" lvl="1" indent="-363538">
              <a:buFont typeface="Wingdings" panose="05000000000000000000" pitchFamily="2" charset="2"/>
              <a:buChar char=""/>
            </a:pPr>
            <a:r>
              <a:rPr lang="en-US" altLang="ja-JP" sz="1800" b="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Low prediction accuracy under mechanically ventilated conditions</a:t>
            </a:r>
          </a:p>
          <a:p>
            <a:pPr marL="1354138" lvl="1" indent="-363538">
              <a:buFont typeface="Wingdings" panose="05000000000000000000" pitchFamily="2" charset="2"/>
              <a:buChar char=""/>
            </a:pPr>
            <a:r>
              <a:rPr lang="en-US" altLang="ja-JP" sz="1800" b="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Limited capability for time-dependent calculations</a:t>
            </a:r>
          </a:p>
          <a:p>
            <a:pPr marL="896938" indent="-363538">
              <a:buFont typeface="Wingdings" panose="05000000000000000000" pitchFamily="2" charset="2"/>
              <a:buChar char="ü"/>
            </a:pPr>
            <a:r>
              <a:rPr lang="en-US" altLang="ja-JP" sz="2000" b="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Zone models</a:t>
            </a:r>
          </a:p>
          <a:p>
            <a:pPr marL="1354138" lvl="1" indent="-363538">
              <a:buFont typeface="Arial" panose="020B0604020202020204" pitchFamily="34" charset="0"/>
              <a:buChar char="•"/>
            </a:pPr>
            <a:r>
              <a:rPr lang="en-US" altLang="ja-JP" sz="1800" b="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Restricted applicability to compartment configurations</a:t>
            </a:r>
          </a:p>
          <a:p>
            <a:pPr marL="1354138" lvl="1" indent="-363538">
              <a:buFont typeface="Arial" panose="020B0604020202020204" pitchFamily="34" charset="0"/>
              <a:buChar char="•"/>
            </a:pPr>
            <a:r>
              <a:rPr lang="ja-JP" altLang="ja-JP" sz="1800" b="0" dirty="0">
                <a:solidFill>
                  <a:srgbClr val="110E6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Lack of spatial resolution in simulation results</a:t>
            </a:r>
          </a:p>
          <a:p>
            <a:pPr marL="896938" indent="-363538">
              <a:buFont typeface="Wingdings" panose="05000000000000000000" pitchFamily="2" charset="2"/>
              <a:buChar char="ü"/>
            </a:pPr>
            <a:r>
              <a:rPr lang="en-US" altLang="ja-JP" sz="2000" b="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Field models (CFD model)</a:t>
            </a:r>
          </a:p>
          <a:p>
            <a:pPr marL="1354138" lvl="1" indent="-363538">
              <a:buFont typeface="Arial" panose="020B0604020202020204" pitchFamily="34" charset="0"/>
              <a:buChar char="•"/>
            </a:pPr>
            <a:r>
              <a:rPr lang="en-US" altLang="ja-JP" sz="1800" b="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High computational cost (limited practicality for routine applications)</a:t>
            </a:r>
            <a:endParaRPr kumimoji="1" lang="ja-JP" altLang="en-US" sz="1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C73A86F-DDC9-4457-ABE8-558E2874004C}"/>
              </a:ext>
            </a:extLst>
          </p:cNvPr>
          <p:cNvSpPr txBox="1">
            <a:spLocks/>
          </p:cNvSpPr>
          <p:nvPr/>
        </p:nvSpPr>
        <p:spPr>
          <a:xfrm>
            <a:off x="11588974" y="113175"/>
            <a:ext cx="360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rgbClr val="7F7F7F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F1E89-6CBE-477C-AA16-DD7D3164DEFC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110E5D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110E5D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7D172D-0089-D946-238B-523CD1C0151F}"/>
              </a:ext>
            </a:extLst>
          </p:cNvPr>
          <p:cNvSpPr txBox="1"/>
          <p:nvPr/>
        </p:nvSpPr>
        <p:spPr>
          <a:xfrm>
            <a:off x="4853252" y="6550223"/>
            <a:ext cx="2707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PSAM18, July 20-24, 2026</a:t>
            </a:r>
          </a:p>
        </p:txBody>
      </p:sp>
    </p:spTree>
    <p:extLst>
      <p:ext uri="{BB962C8B-B14F-4D97-AF65-F5344CB8AC3E}">
        <p14:creationId xmlns:p14="http://schemas.microsoft.com/office/powerpoint/2010/main" val="99632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2393C-E67D-ED14-038B-B7CCE0AB7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25F019-68D7-0F44-60BF-179A485FF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94" y="257175"/>
            <a:ext cx="10868098" cy="839122"/>
          </a:xfrm>
        </p:spPr>
        <p:txBody>
          <a:bodyPr>
            <a:noAutofit/>
          </a:bodyPr>
          <a:lstStyle/>
          <a:p>
            <a:pPr algn="ctr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INTRODUCTION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ED76DC-6928-1715-9D1C-73909ECBA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647" y="1177638"/>
            <a:ext cx="11100327" cy="5229740"/>
          </a:xfrm>
        </p:spPr>
        <p:txBody>
          <a:bodyPr>
            <a:noAutofit/>
          </a:bodyPr>
          <a:lstStyle/>
          <a:p>
            <a:pPr marL="342000" indent="-349250">
              <a:buFont typeface="Wingdings" panose="05000000000000000000" pitchFamily="2" charset="2"/>
              <a:buChar char="n"/>
            </a:pPr>
            <a:r>
              <a:rPr lang="en-US" altLang="ja-JP" dirty="0">
                <a:solidFill>
                  <a:srgbClr val="10107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Background (Cont.)</a:t>
            </a:r>
          </a:p>
          <a:p>
            <a:pPr marL="540000" indent="-342900">
              <a:buFont typeface="Wingdings" panose="05000000000000000000" pitchFamily="2" charset="2"/>
              <a:buChar char="Ø"/>
            </a:pPr>
            <a:r>
              <a:rPr lang="en-US" altLang="ja-JP" sz="2000" b="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Current</a:t>
            </a:r>
            <a:r>
              <a:rPr lang="en-US" altLang="ja-JP" sz="2000" b="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assessments tend to include a certain level of conservatism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lang="en-US" altLang="ja-JP" sz="2000" b="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There have been attempts in various engineering fields to develop deep learning-based surrogate models to maintain calculation accuracy while significantly reducing computational costs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endParaRPr lang="en-US" altLang="ja-JP" sz="20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000" indent="-349250">
              <a:buFont typeface="Wingdings" panose="05000000000000000000" pitchFamily="2" charset="2"/>
              <a:buChar char="n"/>
            </a:pPr>
            <a:r>
              <a:rPr lang="en-US" altLang="ja-JP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Objective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lang="en-US" altLang="ja-JP" sz="2000" b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 develop a deep learning-based surrogate model for field models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lang="ja-JP" altLang="ja-JP" sz="2000" b="0" dirty="0"/>
              <a:t>To reduce computational cost in fire progression analysis while maintaining field-model-level accuracy in fire risk assessment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lang="ja-JP" altLang="ja-JP" sz="2000" b="0" dirty="0"/>
              <a:t>Project Phases</a:t>
            </a:r>
          </a:p>
          <a:p>
            <a:pPr marL="939800" lvl="1" indent="-357188">
              <a:buFont typeface="Wingdings" panose="05000000000000000000" pitchFamily="2" charset="2"/>
              <a:buChar char="ü"/>
            </a:pPr>
            <a:r>
              <a:rPr lang="en-US" altLang="ja-JP" sz="1900" dirty="0">
                <a:solidFill>
                  <a:srgbClr val="170F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Phase 1 (FY2024): Development of a static surrogate model for zone models</a:t>
            </a:r>
          </a:p>
          <a:p>
            <a:pPr marL="939800" lvl="1" indent="-357188">
              <a:buFont typeface="Wingdings" panose="05000000000000000000" pitchFamily="2" charset="2"/>
              <a:buChar char="ü"/>
            </a:pPr>
            <a:r>
              <a:rPr lang="en-US" altLang="ja-JP" sz="19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Phase 2 (FY2025): Development of a time-series surrogate model for zone models</a:t>
            </a:r>
          </a:p>
          <a:p>
            <a:pPr marL="939800" lvl="1" indent="-357188">
              <a:buFont typeface="Wingdings" panose="05000000000000000000" pitchFamily="2" charset="2"/>
              <a:buChar char="ü"/>
            </a:pPr>
            <a:r>
              <a:rPr lang="en-US" altLang="ja-JP" sz="1900" dirty="0">
                <a:solidFill>
                  <a:srgbClr val="170F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Phase 3 (FY2026): Development of a surrogate model for field models</a:t>
            </a:r>
          </a:p>
          <a:p>
            <a:pPr marL="0" indent="0">
              <a:buNone/>
            </a:pP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7FA018B-BF20-BBBC-0180-98514358E167}"/>
              </a:ext>
            </a:extLst>
          </p:cNvPr>
          <p:cNvSpPr txBox="1">
            <a:spLocks/>
          </p:cNvSpPr>
          <p:nvPr/>
        </p:nvSpPr>
        <p:spPr>
          <a:xfrm>
            <a:off x="11588974" y="113175"/>
            <a:ext cx="360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rgbClr val="7F7F7F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F1E89-6CBE-477C-AA16-DD7D3164DEFC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110E5D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110E5D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5042A6-0AEA-315E-BAAB-42B949E4B492}"/>
              </a:ext>
            </a:extLst>
          </p:cNvPr>
          <p:cNvSpPr txBox="1"/>
          <p:nvPr/>
        </p:nvSpPr>
        <p:spPr>
          <a:xfrm>
            <a:off x="4853252" y="6550223"/>
            <a:ext cx="2707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PSAM18, July 20-24, 2026</a:t>
            </a:r>
          </a:p>
        </p:txBody>
      </p:sp>
    </p:spTree>
    <p:extLst>
      <p:ext uri="{BB962C8B-B14F-4D97-AF65-F5344CB8AC3E}">
        <p14:creationId xmlns:p14="http://schemas.microsoft.com/office/powerpoint/2010/main" val="10844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8602F-4B8D-6448-60AE-03A28C36C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61710-56D4-686F-E7D0-C2756B54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94" y="257175"/>
            <a:ext cx="10868098" cy="839122"/>
          </a:xfrm>
        </p:spPr>
        <p:txBody>
          <a:bodyPr>
            <a:noAutofit/>
          </a:bodyPr>
          <a:lstStyle/>
          <a:p>
            <a:pPr algn="ctr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ZONE MODEL, BRI2-CRIEPI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83D4B2-73CF-BF3E-41FA-B137D24E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647" y="1177638"/>
            <a:ext cx="11100327" cy="2953848"/>
          </a:xfrm>
        </p:spPr>
        <p:txBody>
          <a:bodyPr>
            <a:noAutofit/>
          </a:bodyPr>
          <a:lstStyle/>
          <a:p>
            <a:pPr marL="342000" indent="-349250">
              <a:buFont typeface="Wingdings" panose="05000000000000000000" pitchFamily="2" charset="2"/>
              <a:buChar char="n"/>
            </a:pPr>
            <a:r>
              <a:rPr lang="en-US" altLang="ja-JP" dirty="0">
                <a:solidFill>
                  <a:srgbClr val="10107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BRI2002 &amp; BRI2-CRIEPI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lang="en-US" altLang="ja-JP" sz="2000" b="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BRI2002</a:t>
            </a:r>
          </a:p>
          <a:p>
            <a:pPr marL="996950" lvl="1" indent="-357188">
              <a:buFont typeface="Wingdings" panose="05000000000000000000" pitchFamily="2" charset="2"/>
              <a:buChar char="ü"/>
            </a:pPr>
            <a:r>
              <a:rPr lang="en-US" altLang="ja-JP" b="0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Developed by Prof. Tanaka</a:t>
            </a:r>
          </a:p>
          <a:p>
            <a:pPr marL="996950" lvl="1" indent="-357188">
              <a:buFont typeface="Wingdings" panose="05000000000000000000" pitchFamily="2" charset="2"/>
              <a:buChar char="ü"/>
            </a:pPr>
            <a:r>
              <a:rPr lang="en-US" altLang="ja-JP" b="0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For architectural fire simulation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lang="en-US" altLang="ja-JP" sz="2000" b="0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BRI2-CRIEPI</a:t>
            </a:r>
          </a:p>
          <a:p>
            <a:pPr marL="996950" lvl="1" indent="-357188">
              <a:buFont typeface="Wingdings" panose="05000000000000000000" pitchFamily="2" charset="2"/>
              <a:buChar char="ü"/>
            </a:pPr>
            <a:r>
              <a:rPr lang="en-US" altLang="ja-JP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 advanced model incorporating a fan curve approach to better represent mechanically ventilated conditions, enabling enhanced fire analysis for nuclear facilities</a:t>
            </a:r>
          </a:p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AECC78C-5A14-1A2C-915F-AA61BCD5B283}"/>
              </a:ext>
            </a:extLst>
          </p:cNvPr>
          <p:cNvSpPr txBox="1">
            <a:spLocks/>
          </p:cNvSpPr>
          <p:nvPr/>
        </p:nvSpPr>
        <p:spPr>
          <a:xfrm>
            <a:off x="11588974" y="113175"/>
            <a:ext cx="360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rgbClr val="7F7F7F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F1E89-6CBE-477C-AA16-DD7D3164DEFC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110E5D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110E5D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D2A1F43-955F-E921-730C-9D5B36D86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393" y="1177638"/>
            <a:ext cx="4334632" cy="173141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55A91E-221B-FDC8-5706-9F2BE926C1DF}"/>
              </a:ext>
            </a:extLst>
          </p:cNvPr>
          <p:cNvSpPr txBox="1"/>
          <p:nvPr/>
        </p:nvSpPr>
        <p:spPr>
          <a:xfrm>
            <a:off x="8147058" y="2805727"/>
            <a:ext cx="1975734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800" b="1" dirty="0">
                <a:solidFill>
                  <a:srgbClr val="7030A0"/>
                </a:solidFill>
              </a:rPr>
              <a:t>Two-zone model</a:t>
            </a:r>
            <a:endParaRPr kumimoji="1" lang="ja-JP" altLang="en-US" sz="1800" b="1" dirty="0">
              <a:solidFill>
                <a:srgbClr val="7030A0"/>
              </a:solidFill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760AB058-F0C3-8EED-A531-54E6AAF83748}"/>
              </a:ext>
            </a:extLst>
          </p:cNvPr>
          <p:cNvSpPr txBox="1">
            <a:spLocks/>
          </p:cNvSpPr>
          <p:nvPr/>
        </p:nvSpPr>
        <p:spPr>
          <a:xfrm>
            <a:off x="488647" y="3811998"/>
            <a:ext cx="5813477" cy="1731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b="1" kern="1200">
                <a:solidFill>
                  <a:srgbClr val="282664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lang="en-US" sz="20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2000" kern="1200">
                <a:solidFill>
                  <a:srgbClr val="993366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6950" lvl="1" indent="-357188">
              <a:buFont typeface="Wingdings" panose="05000000000000000000" pitchFamily="2" charset="2"/>
              <a:buChar char="ü"/>
            </a:pP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000" indent="-349250">
              <a:buFont typeface="Wingdings" panose="05000000000000000000" pitchFamily="2" charset="2"/>
              <a:buChar char="n"/>
            </a:pPr>
            <a:r>
              <a:rPr lang="en-US" altLang="ja-JP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Model Validation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lang="en-US" altLang="ja-JP" sz="2000" b="0" dirty="0">
                <a:solidFill>
                  <a:srgbClr val="100F6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validation results for mass loss rate &amp; hot gas layer temperature are acceptable</a:t>
            </a:r>
            <a:endParaRPr kumimoji="1" lang="en-US" altLang="ja-JP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0FAB512-78B5-BAD7-4108-C5EF3EB2F1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378" t="21119" r="16034" b="47817"/>
          <a:stretch/>
        </p:blipFill>
        <p:spPr>
          <a:xfrm>
            <a:off x="6779592" y="3990273"/>
            <a:ext cx="2102627" cy="204364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951753A-58D4-176B-7264-B940E2C9E5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398" t="54746" r="16163" b="14005"/>
          <a:stretch/>
        </p:blipFill>
        <p:spPr>
          <a:xfrm>
            <a:off x="9167196" y="3990273"/>
            <a:ext cx="2049829" cy="203607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307284F-D3F0-C691-5486-1721E35398C7}"/>
              </a:ext>
            </a:extLst>
          </p:cNvPr>
          <p:cNvSpPr txBox="1"/>
          <p:nvPr/>
        </p:nvSpPr>
        <p:spPr>
          <a:xfrm>
            <a:off x="7529536" y="6033918"/>
            <a:ext cx="327532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800" b="1" dirty="0">
                <a:solidFill>
                  <a:srgbClr val="7030A0"/>
                </a:solidFill>
              </a:rPr>
              <a:t>Validation of BRI2-CRIEPI[1]</a:t>
            </a:r>
            <a:endParaRPr kumimoji="1" lang="ja-JP" altLang="en-US" sz="1800" b="1" dirty="0">
              <a:solidFill>
                <a:srgbClr val="7030A0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C8F31E1-8B05-64FC-EE1E-A2CBCF4CF78B}"/>
              </a:ext>
            </a:extLst>
          </p:cNvPr>
          <p:cNvSpPr txBox="1">
            <a:spLocks/>
          </p:cNvSpPr>
          <p:nvPr/>
        </p:nvSpPr>
        <p:spPr>
          <a:xfrm>
            <a:off x="635194" y="5880573"/>
            <a:ext cx="6281275" cy="5226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  <a:tabLst>
                <a:tab pos="1162050" algn="l"/>
              </a:tabLst>
            </a:pPr>
            <a:r>
              <a:rPr lang="en-US" sz="1100" dirty="0">
                <a:solidFill>
                  <a:srgbClr val="100F6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[1] Shirai, K., Ji, J., </a:t>
            </a:r>
            <a:r>
              <a:rPr lang="en-US" sz="1100" dirty="0" err="1">
                <a:solidFill>
                  <a:srgbClr val="100F6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Tasaka</a:t>
            </a:r>
            <a:r>
              <a:rPr lang="en-US" sz="1100" dirty="0">
                <a:solidFill>
                  <a:srgbClr val="100F6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K. and </a:t>
            </a:r>
            <a:r>
              <a:rPr lang="en-US" sz="1100" dirty="0" err="1">
                <a:solidFill>
                  <a:srgbClr val="100F6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Udagawa</a:t>
            </a:r>
            <a:r>
              <a:rPr lang="en-US" sz="1100" dirty="0">
                <a:solidFill>
                  <a:srgbClr val="100F6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T., “Development of two-layer zone model BRI2-CRIEPI applicable to fire PRA for nuclear power plants”, Fire Safety Journal, Vol. 141, 2023, </a:t>
            </a:r>
            <a:r>
              <a:rPr lang="en-US" altLang="ja-JP" sz="1100" b="0" i="0" u="none" strike="noStrike" dirty="0">
                <a:effectLst/>
                <a:latin typeface="ElsevierSans"/>
                <a:hlinkClick r:id="rId5" tooltip="Persistent link using digital object identifier"/>
              </a:rPr>
              <a:t>https://doi.org/10.1016/j.firesaf.2023.103948</a:t>
            </a:r>
            <a:endParaRPr lang="en-US" sz="1100" dirty="0">
              <a:solidFill>
                <a:srgbClr val="100F6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A2EAA5F-A983-3E58-B57A-1934ECFDBF8B}"/>
              </a:ext>
            </a:extLst>
          </p:cNvPr>
          <p:cNvSpPr txBox="1"/>
          <p:nvPr/>
        </p:nvSpPr>
        <p:spPr>
          <a:xfrm>
            <a:off x="4853252" y="6550223"/>
            <a:ext cx="2707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PSAM18, July 20-24, 2026</a:t>
            </a:r>
          </a:p>
        </p:txBody>
      </p:sp>
    </p:spTree>
    <p:extLst>
      <p:ext uri="{BB962C8B-B14F-4D97-AF65-F5344CB8AC3E}">
        <p14:creationId xmlns:p14="http://schemas.microsoft.com/office/powerpoint/2010/main" val="246191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6798A-8B0D-4265-017E-811B647F1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85FB31-B095-309D-8C1D-7779794A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94" y="257175"/>
            <a:ext cx="10868098" cy="839122"/>
          </a:xfrm>
        </p:spPr>
        <p:txBody>
          <a:bodyPr>
            <a:noAutofit/>
          </a:bodyPr>
          <a:lstStyle/>
          <a:p>
            <a:pPr algn="ctr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APPROACH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6961AA2-19ED-7DA1-1564-BD47A7625DE2}"/>
              </a:ext>
            </a:extLst>
          </p:cNvPr>
          <p:cNvSpPr txBox="1">
            <a:spLocks/>
          </p:cNvSpPr>
          <p:nvPr/>
        </p:nvSpPr>
        <p:spPr>
          <a:xfrm>
            <a:off x="11588974" y="113175"/>
            <a:ext cx="360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rgbClr val="7F7F7F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F1E89-6CBE-477C-AA16-DD7D3164DEFC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110E5D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110E5D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517F71EB-563B-810E-9138-0766CC30B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647" y="1275030"/>
            <a:ext cx="10214831" cy="1611115"/>
          </a:xfrm>
        </p:spPr>
        <p:txBody>
          <a:bodyPr>
            <a:noAutofit/>
          </a:bodyPr>
          <a:lstStyle/>
          <a:p>
            <a:pPr marL="342000" indent="-349250">
              <a:buFont typeface="Wingdings" panose="05000000000000000000" pitchFamily="2" charset="2"/>
              <a:buChar char="n"/>
            </a:pPr>
            <a:r>
              <a:rPr lang="en-US" altLang="ja-JP" dirty="0">
                <a:solidFill>
                  <a:srgbClr val="10107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Surrogate Model Development Workflow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lang="en-US" altLang="ja-JP" sz="2000" b="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Sensitive</a:t>
            </a:r>
            <a:r>
              <a:rPr lang="ja-JP" altLang="en-US" sz="2000" b="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b="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analysis for identifying key model parameters in BRI2-CRIEPI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lang="en-US" altLang="ja-JP" sz="2000" b="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Dataset generation (100,000 samples)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lang="en-US" altLang="ja-JP" sz="2000" b="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Model construction, training, and evaluation</a:t>
            </a:r>
            <a:endParaRPr kumimoji="1" lang="ja-JP" altLang="en-US" dirty="0"/>
          </a:p>
        </p:txBody>
      </p: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C90029B5-50BB-5DBF-9A4D-F19473CAC0D5}"/>
              </a:ext>
            </a:extLst>
          </p:cNvPr>
          <p:cNvGrpSpPr/>
          <p:nvPr/>
        </p:nvGrpSpPr>
        <p:grpSpPr>
          <a:xfrm>
            <a:off x="820148" y="2857827"/>
            <a:ext cx="2075853" cy="1711199"/>
            <a:chOff x="418099" y="2424087"/>
            <a:chExt cx="2549036" cy="2101260"/>
          </a:xfrm>
        </p:grpSpPr>
        <p:grpSp>
          <p:nvGrpSpPr>
            <p:cNvPr id="137" name="グループ化 136">
              <a:extLst>
                <a:ext uri="{FF2B5EF4-FFF2-40B4-BE49-F238E27FC236}">
                  <a16:creationId xmlns:a16="http://schemas.microsoft.com/office/drawing/2014/main" id="{490EB90B-65FB-BE76-D4F4-163BD90602F2}"/>
                </a:ext>
              </a:extLst>
            </p:cNvPr>
            <p:cNvGrpSpPr/>
            <p:nvPr/>
          </p:nvGrpSpPr>
          <p:grpSpPr>
            <a:xfrm>
              <a:off x="418099" y="2829071"/>
              <a:ext cx="2549036" cy="1696276"/>
              <a:chOff x="418099" y="2829071"/>
              <a:chExt cx="2549036" cy="1696276"/>
            </a:xfrm>
          </p:grpSpPr>
          <p:sp>
            <p:nvSpPr>
              <p:cNvPr id="139" name="四角形: 角を丸くする 138">
                <a:extLst>
                  <a:ext uri="{FF2B5EF4-FFF2-40B4-BE49-F238E27FC236}">
                    <a16:creationId xmlns:a16="http://schemas.microsoft.com/office/drawing/2014/main" id="{01A5E799-FAAF-5CAB-B194-4985E557419C}"/>
                  </a:ext>
                </a:extLst>
              </p:cNvPr>
              <p:cNvSpPr/>
              <p:nvPr/>
            </p:nvSpPr>
            <p:spPr>
              <a:xfrm>
                <a:off x="418099" y="2829071"/>
                <a:ext cx="2549036" cy="1696276"/>
              </a:xfrm>
              <a:prstGeom prst="roundRect">
                <a:avLst>
                  <a:gd name="adj" fmla="val 1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ja-JP" altLang="en-US" sz="1400" b="1" dirty="0">
                  <a:solidFill>
                    <a:srgbClr val="110E5E"/>
                  </a:solidFill>
                </a:endParaRPr>
              </a:p>
            </p:txBody>
          </p:sp>
          <p:sp>
            <p:nvSpPr>
              <p:cNvPr id="140" name="正方形/長方形 139">
                <a:extLst>
                  <a:ext uri="{FF2B5EF4-FFF2-40B4-BE49-F238E27FC236}">
                    <a16:creationId xmlns:a16="http://schemas.microsoft.com/office/drawing/2014/main" id="{14460466-641C-4EF1-FCB6-8B967333E223}"/>
                  </a:ext>
                </a:extLst>
              </p:cNvPr>
              <p:cNvSpPr/>
              <p:nvPr/>
            </p:nvSpPr>
            <p:spPr bwMode="auto">
              <a:xfrm>
                <a:off x="619597" y="2980923"/>
                <a:ext cx="2146040" cy="67493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4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charset="0"/>
                    <a:ea typeface="ＭＳ Ｐゴシック" pitchFamily="1" charset="-128"/>
                  </a:rPr>
                  <a:t>Sensitive analysis</a:t>
                </a:r>
                <a:endParaRPr kumimoji="0" lang="ja-JP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41" name="正方形/長方形 140">
                <a:extLst>
                  <a:ext uri="{FF2B5EF4-FFF2-40B4-BE49-F238E27FC236}">
                    <a16:creationId xmlns:a16="http://schemas.microsoft.com/office/drawing/2014/main" id="{83C3BFD4-363D-25A7-4D8E-013CDF4B772F}"/>
                  </a:ext>
                </a:extLst>
              </p:cNvPr>
              <p:cNvSpPr/>
              <p:nvPr/>
            </p:nvSpPr>
            <p:spPr bwMode="auto">
              <a:xfrm>
                <a:off x="619597" y="3904510"/>
                <a:ext cx="2146040" cy="47119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4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charset="0"/>
                    <a:ea typeface="ＭＳ Ｐゴシック" pitchFamily="1" charset="-128"/>
                  </a:rPr>
                  <a:t>Key Parameters</a:t>
                </a:r>
                <a:endParaRPr kumimoji="0" lang="ja-JP" altLang="en-US" sz="2400" b="0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42" name="二等辺三角形 141">
                <a:extLst>
                  <a:ext uri="{FF2B5EF4-FFF2-40B4-BE49-F238E27FC236}">
                    <a16:creationId xmlns:a16="http://schemas.microsoft.com/office/drawing/2014/main" id="{11191586-0AC7-35F2-A360-C7E7C7E9E330}"/>
                  </a:ext>
                </a:extLst>
              </p:cNvPr>
              <p:cNvSpPr/>
              <p:nvPr/>
            </p:nvSpPr>
            <p:spPr bwMode="auto">
              <a:xfrm rot="10800000">
                <a:off x="1533996" y="3723845"/>
                <a:ext cx="317241" cy="112680"/>
              </a:xfrm>
              <a:prstGeom prst="triangl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DB7BFCCB-A448-E633-88B5-14F3308B8D79}"/>
                </a:ext>
              </a:extLst>
            </p:cNvPr>
            <p:cNvSpPr txBox="1"/>
            <p:nvPr/>
          </p:nvSpPr>
          <p:spPr>
            <a:xfrm>
              <a:off x="736761" y="2424087"/>
              <a:ext cx="1911711" cy="4535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7030A0"/>
                  </a:solidFill>
                </a:rPr>
                <a:t>BRI2-CRIEPI</a:t>
              </a:r>
              <a:endParaRPr kumimoji="1" lang="ja-JP" altLang="en-US" sz="18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753F7CDF-A0C9-A50D-D55C-85DA031625FE}"/>
              </a:ext>
            </a:extLst>
          </p:cNvPr>
          <p:cNvGrpSpPr/>
          <p:nvPr/>
        </p:nvGrpSpPr>
        <p:grpSpPr>
          <a:xfrm>
            <a:off x="6384881" y="2852467"/>
            <a:ext cx="2602050" cy="1755995"/>
            <a:chOff x="485347" y="2638219"/>
            <a:chExt cx="3195178" cy="2156267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9D2C1018-8FF1-A173-A80E-58FB6570C562}"/>
                </a:ext>
              </a:extLst>
            </p:cNvPr>
            <p:cNvGrpSpPr/>
            <p:nvPr/>
          </p:nvGrpSpPr>
          <p:grpSpPr>
            <a:xfrm>
              <a:off x="485347" y="3098210"/>
              <a:ext cx="3195178" cy="1696276"/>
              <a:chOff x="485347" y="3098210"/>
              <a:chExt cx="3195178" cy="1696276"/>
            </a:xfrm>
          </p:grpSpPr>
          <p:sp>
            <p:nvSpPr>
              <p:cNvPr id="133" name="四角形: 角を丸くする 132">
                <a:extLst>
                  <a:ext uri="{FF2B5EF4-FFF2-40B4-BE49-F238E27FC236}">
                    <a16:creationId xmlns:a16="http://schemas.microsoft.com/office/drawing/2014/main" id="{3CF55BB1-2ECB-EAA4-50F4-02932D23BAD5}"/>
                  </a:ext>
                </a:extLst>
              </p:cNvPr>
              <p:cNvSpPr/>
              <p:nvPr/>
            </p:nvSpPr>
            <p:spPr>
              <a:xfrm>
                <a:off x="485347" y="3098210"/>
                <a:ext cx="3195178" cy="1696276"/>
              </a:xfrm>
              <a:prstGeom prst="roundRect">
                <a:avLst>
                  <a:gd name="adj" fmla="val 1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ja-JP" altLang="en-US" sz="1400" b="1" dirty="0">
                  <a:solidFill>
                    <a:srgbClr val="110E5E"/>
                  </a:solidFill>
                </a:endParaRPr>
              </a:p>
            </p:txBody>
          </p:sp>
          <p:sp>
            <p:nvSpPr>
              <p:cNvPr id="134" name="正方形/長方形 133">
                <a:extLst>
                  <a:ext uri="{FF2B5EF4-FFF2-40B4-BE49-F238E27FC236}">
                    <a16:creationId xmlns:a16="http://schemas.microsoft.com/office/drawing/2014/main" id="{C41A33EB-2547-2269-58A9-014CAE0BFC06}"/>
                  </a:ext>
                </a:extLst>
              </p:cNvPr>
              <p:cNvSpPr/>
              <p:nvPr/>
            </p:nvSpPr>
            <p:spPr bwMode="auto">
              <a:xfrm>
                <a:off x="603011" y="3230949"/>
                <a:ext cx="1199252" cy="61468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ja-JP" sz="1400" b="1" dirty="0">
                    <a:solidFill>
                      <a:srgbClr val="0000CC"/>
                    </a:solidFill>
                  </a:rPr>
                  <a:t>Input 1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ＭＳ Ｐゴシック" pitchFamily="1" charset="-128"/>
                  </a:rPr>
                  <a:t>Output 1</a:t>
                </a:r>
                <a:endParaRPr kumimoji="0" lang="ja-JP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35" name="正方形/長方形 134">
                <a:extLst>
                  <a:ext uri="{FF2B5EF4-FFF2-40B4-BE49-F238E27FC236}">
                    <a16:creationId xmlns:a16="http://schemas.microsoft.com/office/drawing/2014/main" id="{9D69CDF1-2C00-C27B-E5BB-20AAA468F2EF}"/>
                  </a:ext>
                </a:extLst>
              </p:cNvPr>
              <p:cNvSpPr/>
              <p:nvPr/>
            </p:nvSpPr>
            <p:spPr bwMode="auto">
              <a:xfrm>
                <a:off x="1997544" y="3239386"/>
                <a:ext cx="1436011" cy="60625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ja-JP" sz="1400" b="1" dirty="0">
                    <a:solidFill>
                      <a:srgbClr val="0000CC"/>
                    </a:solidFill>
                  </a:rPr>
                  <a:t>Input 2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ＭＳ Ｐゴシック" pitchFamily="1" charset="-128"/>
                  </a:rPr>
                  <a:t>Output 2</a:t>
                </a:r>
                <a:endParaRPr kumimoji="0" lang="ja-JP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36" name="正方形/長方形 135">
                <a:extLst>
                  <a:ext uri="{FF2B5EF4-FFF2-40B4-BE49-F238E27FC236}">
                    <a16:creationId xmlns:a16="http://schemas.microsoft.com/office/drawing/2014/main" id="{187C5FD3-E350-09C3-C61F-539CE7B5A2F7}"/>
                  </a:ext>
                </a:extLst>
              </p:cNvPr>
              <p:cNvSpPr/>
              <p:nvPr/>
            </p:nvSpPr>
            <p:spPr bwMode="auto">
              <a:xfrm>
                <a:off x="1295995" y="4023453"/>
                <a:ext cx="1931291" cy="61148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ja-JP" sz="1400" b="1" dirty="0">
                    <a:solidFill>
                      <a:srgbClr val="0000CC"/>
                    </a:solidFill>
                  </a:rPr>
                  <a:t>Input 100,000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ＭＳ Ｐゴシック" pitchFamily="1" charset="-128"/>
                  </a:rPr>
                  <a:t>Output 100,000</a:t>
                </a:r>
                <a:endParaRPr kumimoji="0" lang="ja-JP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2DD2B22E-C4A4-0265-1695-8275014067F1}"/>
                </a:ext>
              </a:extLst>
            </p:cNvPr>
            <p:cNvSpPr txBox="1"/>
            <p:nvPr/>
          </p:nvSpPr>
          <p:spPr>
            <a:xfrm>
              <a:off x="694032" y="2638219"/>
              <a:ext cx="2777809" cy="4535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b="1" dirty="0">
                  <a:solidFill>
                    <a:srgbClr val="7030A0"/>
                  </a:solidFill>
                </a:rPr>
                <a:t>Dataset generation</a:t>
              </a:r>
              <a:endParaRPr kumimoji="1" lang="ja-JP" altLang="en-US" sz="1800" b="1" dirty="0">
                <a:solidFill>
                  <a:srgbClr val="7030A0"/>
                </a:solidFill>
              </a:endParaRPr>
            </a:p>
          </p:txBody>
        </p:sp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D62AAB4B-82A9-8E11-B534-EC4586924762}"/>
                </a:ext>
              </a:extLst>
            </p:cNvPr>
            <p:cNvSpPr txBox="1"/>
            <p:nvPr/>
          </p:nvSpPr>
          <p:spPr>
            <a:xfrm>
              <a:off x="3380051" y="3462574"/>
              <a:ext cx="248786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b="1" dirty="0"/>
                <a:t>,</a:t>
              </a:r>
              <a:endParaRPr kumimoji="1" lang="ja-JP" altLang="en-US" sz="1800" b="1" dirty="0"/>
            </a:p>
          </p:txBody>
        </p:sp>
        <p:sp>
          <p:nvSpPr>
            <p:cNvPr id="131" name="テキスト ボックス 130">
              <a:extLst>
                <a:ext uri="{FF2B5EF4-FFF2-40B4-BE49-F238E27FC236}">
                  <a16:creationId xmlns:a16="http://schemas.microsoft.com/office/drawing/2014/main" id="{D3037FEF-BB28-39FE-23EB-AA2DC25E121D}"/>
                </a:ext>
              </a:extLst>
            </p:cNvPr>
            <p:cNvSpPr txBox="1"/>
            <p:nvPr/>
          </p:nvSpPr>
          <p:spPr>
            <a:xfrm>
              <a:off x="761302" y="3993504"/>
              <a:ext cx="415498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b="1" dirty="0"/>
                <a:t>…</a:t>
              </a:r>
              <a:endParaRPr kumimoji="1" lang="ja-JP" altLang="en-US" sz="1800" b="1" dirty="0"/>
            </a:p>
          </p:txBody>
        </p:sp>
        <p:sp>
          <p:nvSpPr>
            <p:cNvPr id="132" name="テキスト ボックス 131">
              <a:extLst>
                <a:ext uri="{FF2B5EF4-FFF2-40B4-BE49-F238E27FC236}">
                  <a16:creationId xmlns:a16="http://schemas.microsoft.com/office/drawing/2014/main" id="{A8D0C5A5-798C-CCD0-F5BA-D63F3F76BDFD}"/>
                </a:ext>
              </a:extLst>
            </p:cNvPr>
            <p:cNvSpPr txBox="1"/>
            <p:nvPr/>
          </p:nvSpPr>
          <p:spPr>
            <a:xfrm>
              <a:off x="1778861" y="3442535"/>
              <a:ext cx="248786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b="1" dirty="0"/>
                <a:t>,</a:t>
              </a:r>
              <a:endParaRPr kumimoji="1" lang="ja-JP" altLang="en-US" sz="1800" b="1" dirty="0"/>
            </a:p>
          </p:txBody>
        </p:sp>
      </p:grp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3035DEB9-14C2-9EF0-7BDA-97589132E963}"/>
              </a:ext>
            </a:extLst>
          </p:cNvPr>
          <p:cNvSpPr txBox="1"/>
          <p:nvPr/>
        </p:nvSpPr>
        <p:spPr>
          <a:xfrm>
            <a:off x="5221864" y="3342038"/>
            <a:ext cx="1199367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/>
              <a:t>100,000</a:t>
            </a:r>
            <a:br>
              <a:rPr kumimoji="1" lang="en-US" altLang="ja-JP" sz="1400" b="1" dirty="0"/>
            </a:br>
            <a:r>
              <a:rPr kumimoji="1" lang="en-US" altLang="ja-JP" sz="1400" b="1" dirty="0"/>
              <a:t>Simulations</a:t>
            </a:r>
          </a:p>
        </p:txBody>
      </p: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07EBD847-D227-4209-6618-EDF189C67761}"/>
              </a:ext>
            </a:extLst>
          </p:cNvPr>
          <p:cNvGrpSpPr/>
          <p:nvPr/>
        </p:nvGrpSpPr>
        <p:grpSpPr>
          <a:xfrm>
            <a:off x="5113817" y="4692599"/>
            <a:ext cx="1964365" cy="1616443"/>
            <a:chOff x="2765637" y="4485965"/>
            <a:chExt cx="2412135" cy="1984905"/>
          </a:xfrm>
        </p:grpSpPr>
        <p:grpSp>
          <p:nvGrpSpPr>
            <p:cNvPr id="98" name="グループ化 97">
              <a:extLst>
                <a:ext uri="{FF2B5EF4-FFF2-40B4-BE49-F238E27FC236}">
                  <a16:creationId xmlns:a16="http://schemas.microsoft.com/office/drawing/2014/main" id="{F380054D-326A-38B1-DFEB-876FC8CDB5FE}"/>
                </a:ext>
              </a:extLst>
            </p:cNvPr>
            <p:cNvGrpSpPr/>
            <p:nvPr/>
          </p:nvGrpSpPr>
          <p:grpSpPr>
            <a:xfrm>
              <a:off x="2765637" y="4485965"/>
              <a:ext cx="2412135" cy="1984905"/>
              <a:chOff x="418099" y="2540442"/>
              <a:chExt cx="2412135" cy="1984905"/>
            </a:xfrm>
          </p:grpSpPr>
          <p:sp>
            <p:nvSpPr>
              <p:cNvPr id="126" name="四角形: 角を丸くする 125">
                <a:extLst>
                  <a:ext uri="{FF2B5EF4-FFF2-40B4-BE49-F238E27FC236}">
                    <a16:creationId xmlns:a16="http://schemas.microsoft.com/office/drawing/2014/main" id="{CD34C788-7F84-21DD-F587-37ED48169DEE}"/>
                  </a:ext>
                </a:extLst>
              </p:cNvPr>
              <p:cNvSpPr/>
              <p:nvPr/>
            </p:nvSpPr>
            <p:spPr>
              <a:xfrm>
                <a:off x="418099" y="2954707"/>
                <a:ext cx="2412135" cy="1570640"/>
              </a:xfrm>
              <a:prstGeom prst="roundRect">
                <a:avLst>
                  <a:gd name="adj" fmla="val 1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ja-JP" altLang="en-US" sz="1400" b="1" dirty="0">
                  <a:solidFill>
                    <a:srgbClr val="110E5E"/>
                  </a:solidFill>
                </a:endParaRPr>
              </a:p>
            </p:txBody>
          </p:sp>
          <p:sp>
            <p:nvSpPr>
              <p:cNvPr id="127" name="テキスト ボックス 126">
                <a:extLst>
                  <a:ext uri="{FF2B5EF4-FFF2-40B4-BE49-F238E27FC236}">
                    <a16:creationId xmlns:a16="http://schemas.microsoft.com/office/drawing/2014/main" id="{F11D2C28-0F1D-5A57-5990-3F9E7150EBAD}"/>
                  </a:ext>
                </a:extLst>
              </p:cNvPr>
              <p:cNvSpPr txBox="1"/>
              <p:nvPr/>
            </p:nvSpPr>
            <p:spPr>
              <a:xfrm>
                <a:off x="1133084" y="2540442"/>
                <a:ext cx="998373" cy="45352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b="1" dirty="0">
                    <a:solidFill>
                      <a:srgbClr val="7030A0"/>
                    </a:solidFill>
                  </a:rPr>
                  <a:t>LSTM</a:t>
                </a:r>
                <a:endParaRPr kumimoji="1" lang="ja-JP" altLang="en-US" sz="1800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99" name="楕円 98">
              <a:extLst>
                <a:ext uri="{FF2B5EF4-FFF2-40B4-BE49-F238E27FC236}">
                  <a16:creationId xmlns:a16="http://schemas.microsoft.com/office/drawing/2014/main" id="{58F5752E-DCF1-83EA-E779-1D72AAA7D580}"/>
                </a:ext>
              </a:extLst>
            </p:cNvPr>
            <p:cNvSpPr/>
            <p:nvPr/>
          </p:nvSpPr>
          <p:spPr bwMode="auto">
            <a:xfrm>
              <a:off x="2985433" y="5346867"/>
              <a:ext cx="184716" cy="1847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0" name="楕円 99">
              <a:extLst>
                <a:ext uri="{FF2B5EF4-FFF2-40B4-BE49-F238E27FC236}">
                  <a16:creationId xmlns:a16="http://schemas.microsoft.com/office/drawing/2014/main" id="{9E0785BF-BA2D-1C2C-6F48-DB1F9FB0E231}"/>
                </a:ext>
              </a:extLst>
            </p:cNvPr>
            <p:cNvSpPr/>
            <p:nvPr/>
          </p:nvSpPr>
          <p:spPr bwMode="auto">
            <a:xfrm>
              <a:off x="2985433" y="5913355"/>
              <a:ext cx="184716" cy="1847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1" name="楕円 100">
              <a:extLst>
                <a:ext uri="{FF2B5EF4-FFF2-40B4-BE49-F238E27FC236}">
                  <a16:creationId xmlns:a16="http://schemas.microsoft.com/office/drawing/2014/main" id="{FB04C283-B816-E583-37C2-47D7AB325131}"/>
                </a:ext>
              </a:extLst>
            </p:cNvPr>
            <p:cNvSpPr/>
            <p:nvPr/>
          </p:nvSpPr>
          <p:spPr bwMode="auto">
            <a:xfrm>
              <a:off x="3465667" y="5616350"/>
              <a:ext cx="184716" cy="1847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2" name="楕円 101">
              <a:extLst>
                <a:ext uri="{FF2B5EF4-FFF2-40B4-BE49-F238E27FC236}">
                  <a16:creationId xmlns:a16="http://schemas.microsoft.com/office/drawing/2014/main" id="{FE54DFBA-C538-D0E7-5880-C10E35164109}"/>
                </a:ext>
              </a:extLst>
            </p:cNvPr>
            <p:cNvSpPr/>
            <p:nvPr/>
          </p:nvSpPr>
          <p:spPr bwMode="auto">
            <a:xfrm>
              <a:off x="3465667" y="5039908"/>
              <a:ext cx="184716" cy="1847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3" name="楕円 102">
              <a:extLst>
                <a:ext uri="{FF2B5EF4-FFF2-40B4-BE49-F238E27FC236}">
                  <a16:creationId xmlns:a16="http://schemas.microsoft.com/office/drawing/2014/main" id="{4D1BD43A-60DB-0554-3FF8-0365BC15495D}"/>
                </a:ext>
              </a:extLst>
            </p:cNvPr>
            <p:cNvSpPr/>
            <p:nvPr/>
          </p:nvSpPr>
          <p:spPr bwMode="auto">
            <a:xfrm>
              <a:off x="3465667" y="6182838"/>
              <a:ext cx="184716" cy="1847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4" name="楕円 103">
              <a:extLst>
                <a:ext uri="{FF2B5EF4-FFF2-40B4-BE49-F238E27FC236}">
                  <a16:creationId xmlns:a16="http://schemas.microsoft.com/office/drawing/2014/main" id="{34D99530-D311-B901-D5C0-3B7DBC83F26F}"/>
                </a:ext>
              </a:extLst>
            </p:cNvPr>
            <p:cNvSpPr/>
            <p:nvPr/>
          </p:nvSpPr>
          <p:spPr bwMode="auto">
            <a:xfrm>
              <a:off x="4040155" y="5039908"/>
              <a:ext cx="184716" cy="1847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5" name="楕円 104">
              <a:extLst>
                <a:ext uri="{FF2B5EF4-FFF2-40B4-BE49-F238E27FC236}">
                  <a16:creationId xmlns:a16="http://schemas.microsoft.com/office/drawing/2014/main" id="{8598DFC2-4573-AB9E-C6AA-9BC0D57652B1}"/>
                </a:ext>
              </a:extLst>
            </p:cNvPr>
            <p:cNvSpPr/>
            <p:nvPr/>
          </p:nvSpPr>
          <p:spPr bwMode="auto">
            <a:xfrm>
              <a:off x="4040155" y="5616350"/>
              <a:ext cx="184716" cy="1847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6" name="楕円 105">
              <a:extLst>
                <a:ext uri="{FF2B5EF4-FFF2-40B4-BE49-F238E27FC236}">
                  <a16:creationId xmlns:a16="http://schemas.microsoft.com/office/drawing/2014/main" id="{617B14EC-BE9C-4A70-C6B3-A3FA06951BDA}"/>
                </a:ext>
              </a:extLst>
            </p:cNvPr>
            <p:cNvSpPr/>
            <p:nvPr/>
          </p:nvSpPr>
          <p:spPr bwMode="auto">
            <a:xfrm>
              <a:off x="4040155" y="6176515"/>
              <a:ext cx="184716" cy="1847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7" name="楕円 106">
              <a:extLst>
                <a:ext uri="{FF2B5EF4-FFF2-40B4-BE49-F238E27FC236}">
                  <a16:creationId xmlns:a16="http://schemas.microsoft.com/office/drawing/2014/main" id="{FDD8A152-A5D6-89F3-1F5B-DDA53AFEEF0D}"/>
                </a:ext>
              </a:extLst>
            </p:cNvPr>
            <p:cNvSpPr/>
            <p:nvPr/>
          </p:nvSpPr>
          <p:spPr bwMode="auto">
            <a:xfrm>
              <a:off x="4733122" y="5616350"/>
              <a:ext cx="184716" cy="1847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108" name="直線矢印コネクタ 107">
              <a:extLst>
                <a:ext uri="{FF2B5EF4-FFF2-40B4-BE49-F238E27FC236}">
                  <a16:creationId xmlns:a16="http://schemas.microsoft.com/office/drawing/2014/main" id="{8E5A1A16-6630-0DED-719A-DDD54DF95CA4}"/>
                </a:ext>
              </a:extLst>
            </p:cNvPr>
            <p:cNvCxnSpPr>
              <a:cxnSpLocks/>
              <a:endCxn id="102" idx="3"/>
            </p:cNvCxnSpPr>
            <p:nvPr/>
          </p:nvCxnSpPr>
          <p:spPr bwMode="auto">
            <a:xfrm flipV="1">
              <a:off x="3184149" y="5197573"/>
              <a:ext cx="308569" cy="2189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9" name="直線矢印コネクタ 108">
              <a:extLst>
                <a:ext uri="{FF2B5EF4-FFF2-40B4-BE49-F238E27FC236}">
                  <a16:creationId xmlns:a16="http://schemas.microsoft.com/office/drawing/2014/main" id="{C809A8F8-21F4-A0DB-AC0A-A5638DD9F143}"/>
                </a:ext>
              </a:extLst>
            </p:cNvPr>
            <p:cNvCxnSpPr>
              <a:cxnSpLocks/>
              <a:endCxn id="101" idx="2"/>
            </p:cNvCxnSpPr>
            <p:nvPr/>
          </p:nvCxnSpPr>
          <p:spPr bwMode="auto">
            <a:xfrm>
              <a:off x="3170149" y="5419696"/>
              <a:ext cx="295518" cy="2890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0" name="直線矢印コネクタ 109">
              <a:extLst>
                <a:ext uri="{FF2B5EF4-FFF2-40B4-BE49-F238E27FC236}">
                  <a16:creationId xmlns:a16="http://schemas.microsoft.com/office/drawing/2014/main" id="{EF909B28-1953-14C3-7241-5F766ED9ABF1}"/>
                </a:ext>
              </a:extLst>
            </p:cNvPr>
            <p:cNvCxnSpPr>
              <a:cxnSpLocks/>
              <a:stCxn id="99" idx="6"/>
              <a:endCxn id="103" idx="2"/>
            </p:cNvCxnSpPr>
            <p:nvPr/>
          </p:nvCxnSpPr>
          <p:spPr bwMode="auto">
            <a:xfrm>
              <a:off x="3170149" y="5439225"/>
              <a:ext cx="295518" cy="83597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1" name="直線矢印コネクタ 110">
              <a:extLst>
                <a:ext uri="{FF2B5EF4-FFF2-40B4-BE49-F238E27FC236}">
                  <a16:creationId xmlns:a16="http://schemas.microsoft.com/office/drawing/2014/main" id="{23BEE628-B8D1-5B76-F3EE-343C29EAFA43}"/>
                </a:ext>
              </a:extLst>
            </p:cNvPr>
            <p:cNvCxnSpPr>
              <a:cxnSpLocks/>
              <a:stCxn id="100" idx="6"/>
              <a:endCxn id="102" idx="3"/>
            </p:cNvCxnSpPr>
            <p:nvPr/>
          </p:nvCxnSpPr>
          <p:spPr bwMode="auto">
            <a:xfrm flipV="1">
              <a:off x="3170149" y="5197573"/>
              <a:ext cx="322569" cy="8081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2" name="直線矢印コネクタ 111">
              <a:extLst>
                <a:ext uri="{FF2B5EF4-FFF2-40B4-BE49-F238E27FC236}">
                  <a16:creationId xmlns:a16="http://schemas.microsoft.com/office/drawing/2014/main" id="{E07D8E43-3247-49C2-1306-58EF439C4FA4}"/>
                </a:ext>
              </a:extLst>
            </p:cNvPr>
            <p:cNvCxnSpPr>
              <a:cxnSpLocks/>
              <a:stCxn id="100" idx="6"/>
            </p:cNvCxnSpPr>
            <p:nvPr/>
          </p:nvCxnSpPr>
          <p:spPr bwMode="auto">
            <a:xfrm flipV="1">
              <a:off x="3170149" y="5690723"/>
              <a:ext cx="280927" cy="31499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3" name="直線矢印コネクタ 112">
              <a:extLst>
                <a:ext uri="{FF2B5EF4-FFF2-40B4-BE49-F238E27FC236}">
                  <a16:creationId xmlns:a16="http://schemas.microsoft.com/office/drawing/2014/main" id="{7BBC391C-EDEB-FA30-7714-713C48D702CF}"/>
                </a:ext>
              </a:extLst>
            </p:cNvPr>
            <p:cNvCxnSpPr>
              <a:cxnSpLocks/>
              <a:stCxn id="100" idx="6"/>
            </p:cNvCxnSpPr>
            <p:nvPr/>
          </p:nvCxnSpPr>
          <p:spPr bwMode="auto">
            <a:xfrm>
              <a:off x="3170149" y="6005713"/>
              <a:ext cx="280927" cy="2369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4" name="直線矢印コネクタ 113">
              <a:extLst>
                <a:ext uri="{FF2B5EF4-FFF2-40B4-BE49-F238E27FC236}">
                  <a16:creationId xmlns:a16="http://schemas.microsoft.com/office/drawing/2014/main" id="{B5C2191A-57AF-2D3A-64F8-BE690A7F3011}"/>
                </a:ext>
              </a:extLst>
            </p:cNvPr>
            <p:cNvCxnSpPr>
              <a:cxnSpLocks/>
              <a:stCxn id="102" idx="6"/>
              <a:endCxn id="104" idx="2"/>
            </p:cNvCxnSpPr>
            <p:nvPr/>
          </p:nvCxnSpPr>
          <p:spPr bwMode="auto">
            <a:xfrm>
              <a:off x="3650383" y="5132266"/>
              <a:ext cx="38977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5" name="直線矢印コネクタ 114">
              <a:extLst>
                <a:ext uri="{FF2B5EF4-FFF2-40B4-BE49-F238E27FC236}">
                  <a16:creationId xmlns:a16="http://schemas.microsoft.com/office/drawing/2014/main" id="{0528D4EF-51BF-131B-C355-0EE014712F37}"/>
                </a:ext>
              </a:extLst>
            </p:cNvPr>
            <p:cNvCxnSpPr>
              <a:cxnSpLocks/>
              <a:stCxn id="102" idx="6"/>
              <a:endCxn id="105" idx="2"/>
            </p:cNvCxnSpPr>
            <p:nvPr/>
          </p:nvCxnSpPr>
          <p:spPr bwMode="auto">
            <a:xfrm>
              <a:off x="3650383" y="5132266"/>
              <a:ext cx="389772" cy="5764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6" name="直線矢印コネクタ 115">
              <a:extLst>
                <a:ext uri="{FF2B5EF4-FFF2-40B4-BE49-F238E27FC236}">
                  <a16:creationId xmlns:a16="http://schemas.microsoft.com/office/drawing/2014/main" id="{BB802831-4D86-35D1-0855-358C759CA4AF}"/>
                </a:ext>
              </a:extLst>
            </p:cNvPr>
            <p:cNvCxnSpPr>
              <a:cxnSpLocks/>
              <a:stCxn id="102" idx="6"/>
              <a:endCxn id="106" idx="2"/>
            </p:cNvCxnSpPr>
            <p:nvPr/>
          </p:nvCxnSpPr>
          <p:spPr bwMode="auto">
            <a:xfrm>
              <a:off x="3650383" y="5132266"/>
              <a:ext cx="389772" cy="11366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E24713B6-B0CF-934E-2256-6133C78F93A3}"/>
                </a:ext>
              </a:extLst>
            </p:cNvPr>
            <p:cNvCxnSpPr>
              <a:cxnSpLocks/>
              <a:stCxn id="101" idx="6"/>
              <a:endCxn id="104" idx="2"/>
            </p:cNvCxnSpPr>
            <p:nvPr/>
          </p:nvCxnSpPr>
          <p:spPr bwMode="auto">
            <a:xfrm flipV="1">
              <a:off x="3650383" y="5132266"/>
              <a:ext cx="389772" cy="5764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8" name="直線矢印コネクタ 117">
              <a:extLst>
                <a:ext uri="{FF2B5EF4-FFF2-40B4-BE49-F238E27FC236}">
                  <a16:creationId xmlns:a16="http://schemas.microsoft.com/office/drawing/2014/main" id="{878D12AC-51E2-66F3-B363-17457EC98D51}"/>
                </a:ext>
              </a:extLst>
            </p:cNvPr>
            <p:cNvCxnSpPr>
              <a:cxnSpLocks/>
              <a:stCxn id="101" idx="6"/>
              <a:endCxn id="105" idx="2"/>
            </p:cNvCxnSpPr>
            <p:nvPr/>
          </p:nvCxnSpPr>
          <p:spPr bwMode="auto">
            <a:xfrm>
              <a:off x="3650383" y="5708708"/>
              <a:ext cx="38977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9" name="直線矢印コネクタ 118">
              <a:extLst>
                <a:ext uri="{FF2B5EF4-FFF2-40B4-BE49-F238E27FC236}">
                  <a16:creationId xmlns:a16="http://schemas.microsoft.com/office/drawing/2014/main" id="{2EC18374-D549-4D85-529B-12B2A859CA5B}"/>
                </a:ext>
              </a:extLst>
            </p:cNvPr>
            <p:cNvCxnSpPr>
              <a:cxnSpLocks/>
              <a:stCxn id="101" idx="6"/>
              <a:endCxn id="106" idx="2"/>
            </p:cNvCxnSpPr>
            <p:nvPr/>
          </p:nvCxnSpPr>
          <p:spPr bwMode="auto">
            <a:xfrm>
              <a:off x="3650383" y="5708708"/>
              <a:ext cx="389772" cy="5601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0" name="直線矢印コネクタ 119">
              <a:extLst>
                <a:ext uri="{FF2B5EF4-FFF2-40B4-BE49-F238E27FC236}">
                  <a16:creationId xmlns:a16="http://schemas.microsoft.com/office/drawing/2014/main" id="{241B7746-C64E-5483-0106-F708F2833483}"/>
                </a:ext>
              </a:extLst>
            </p:cNvPr>
            <p:cNvCxnSpPr>
              <a:cxnSpLocks/>
              <a:stCxn id="103" idx="6"/>
              <a:endCxn id="104" idx="2"/>
            </p:cNvCxnSpPr>
            <p:nvPr/>
          </p:nvCxnSpPr>
          <p:spPr bwMode="auto">
            <a:xfrm flipV="1">
              <a:off x="3650383" y="5132266"/>
              <a:ext cx="389772" cy="11429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1" name="直線矢印コネクタ 120">
              <a:extLst>
                <a:ext uri="{FF2B5EF4-FFF2-40B4-BE49-F238E27FC236}">
                  <a16:creationId xmlns:a16="http://schemas.microsoft.com/office/drawing/2014/main" id="{4A202575-158B-C8DC-16EA-F128F7F269BA}"/>
                </a:ext>
              </a:extLst>
            </p:cNvPr>
            <p:cNvCxnSpPr>
              <a:cxnSpLocks/>
              <a:stCxn id="103" idx="6"/>
              <a:endCxn id="105" idx="2"/>
            </p:cNvCxnSpPr>
            <p:nvPr/>
          </p:nvCxnSpPr>
          <p:spPr bwMode="auto">
            <a:xfrm flipV="1">
              <a:off x="3650383" y="5708708"/>
              <a:ext cx="389772" cy="5664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2" name="直線矢印コネクタ 121">
              <a:extLst>
                <a:ext uri="{FF2B5EF4-FFF2-40B4-BE49-F238E27FC236}">
                  <a16:creationId xmlns:a16="http://schemas.microsoft.com/office/drawing/2014/main" id="{0EEAE937-2094-1DE8-970E-4BF2E797B42E}"/>
                </a:ext>
              </a:extLst>
            </p:cNvPr>
            <p:cNvCxnSpPr>
              <a:cxnSpLocks/>
              <a:stCxn id="103" idx="6"/>
              <a:endCxn id="106" idx="2"/>
            </p:cNvCxnSpPr>
            <p:nvPr/>
          </p:nvCxnSpPr>
          <p:spPr bwMode="auto">
            <a:xfrm flipV="1">
              <a:off x="3650383" y="6268873"/>
              <a:ext cx="389772" cy="63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3" name="直線矢印コネクタ 122">
              <a:extLst>
                <a:ext uri="{FF2B5EF4-FFF2-40B4-BE49-F238E27FC236}">
                  <a16:creationId xmlns:a16="http://schemas.microsoft.com/office/drawing/2014/main" id="{E6D3B546-33C0-412A-FE44-816B2A542D59}"/>
                </a:ext>
              </a:extLst>
            </p:cNvPr>
            <p:cNvCxnSpPr>
              <a:cxnSpLocks/>
              <a:stCxn id="104" idx="6"/>
              <a:endCxn id="107" idx="2"/>
            </p:cNvCxnSpPr>
            <p:nvPr/>
          </p:nvCxnSpPr>
          <p:spPr bwMode="auto">
            <a:xfrm>
              <a:off x="4224871" y="5132266"/>
              <a:ext cx="508251" cy="5764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4" name="直線矢印コネクタ 123">
              <a:extLst>
                <a:ext uri="{FF2B5EF4-FFF2-40B4-BE49-F238E27FC236}">
                  <a16:creationId xmlns:a16="http://schemas.microsoft.com/office/drawing/2014/main" id="{B0E62C03-4120-E82D-35A4-802C2F7B11CD}"/>
                </a:ext>
              </a:extLst>
            </p:cNvPr>
            <p:cNvCxnSpPr>
              <a:cxnSpLocks/>
              <a:stCxn id="105" idx="6"/>
              <a:endCxn id="107" idx="2"/>
            </p:cNvCxnSpPr>
            <p:nvPr/>
          </p:nvCxnSpPr>
          <p:spPr bwMode="auto">
            <a:xfrm>
              <a:off x="4224871" y="5708708"/>
              <a:ext cx="50825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5" name="直線矢印コネクタ 124">
              <a:extLst>
                <a:ext uri="{FF2B5EF4-FFF2-40B4-BE49-F238E27FC236}">
                  <a16:creationId xmlns:a16="http://schemas.microsoft.com/office/drawing/2014/main" id="{CEB99E7B-DEEC-EB42-A564-724D1B6E6A77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 bwMode="auto">
            <a:xfrm flipV="1">
              <a:off x="4224871" y="5708708"/>
              <a:ext cx="508251" cy="5601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FB3D0616-82C4-64F5-7BF8-B0FF8FA98BFA}"/>
              </a:ext>
            </a:extLst>
          </p:cNvPr>
          <p:cNvCxnSpPr>
            <a:cxnSpLocks/>
          </p:cNvCxnSpPr>
          <p:nvPr/>
        </p:nvCxnSpPr>
        <p:spPr bwMode="auto">
          <a:xfrm>
            <a:off x="7156183" y="5661417"/>
            <a:ext cx="145521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6D42699E-4415-6E18-32A2-2C6F1227DE70}"/>
              </a:ext>
            </a:extLst>
          </p:cNvPr>
          <p:cNvCxnSpPr>
            <a:cxnSpLocks/>
          </p:cNvCxnSpPr>
          <p:nvPr/>
        </p:nvCxnSpPr>
        <p:spPr bwMode="auto">
          <a:xfrm>
            <a:off x="6866001" y="4635912"/>
            <a:ext cx="0" cy="3940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35C1A136-C0CE-D6E6-A90F-6A19488EB3B0}"/>
              </a:ext>
            </a:extLst>
          </p:cNvPr>
          <p:cNvSpPr txBox="1"/>
          <p:nvPr/>
        </p:nvSpPr>
        <p:spPr>
          <a:xfrm>
            <a:off x="6858864" y="4665176"/>
            <a:ext cx="880114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>
                <a:latin typeface="Arial 本文"/>
                <a:ea typeface="+mj-ea"/>
              </a:rPr>
              <a:t>Training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871661A-4FD4-393E-487F-A148DDA220ED}"/>
              </a:ext>
            </a:extLst>
          </p:cNvPr>
          <p:cNvGrpSpPr/>
          <p:nvPr/>
        </p:nvGrpSpPr>
        <p:grpSpPr>
          <a:xfrm>
            <a:off x="8678507" y="4667087"/>
            <a:ext cx="2075853" cy="1688625"/>
            <a:chOff x="8379523" y="4743758"/>
            <a:chExt cx="2075853" cy="1688625"/>
          </a:xfrm>
        </p:grpSpPr>
        <p:grpSp>
          <p:nvGrpSpPr>
            <p:cNvPr id="85" name="グループ化 84">
              <a:extLst>
                <a:ext uri="{FF2B5EF4-FFF2-40B4-BE49-F238E27FC236}">
                  <a16:creationId xmlns:a16="http://schemas.microsoft.com/office/drawing/2014/main" id="{EA2A3B17-D9FC-8B97-705C-925BC182D2A0}"/>
                </a:ext>
              </a:extLst>
            </p:cNvPr>
            <p:cNvGrpSpPr/>
            <p:nvPr/>
          </p:nvGrpSpPr>
          <p:grpSpPr>
            <a:xfrm>
              <a:off x="8379523" y="4743758"/>
              <a:ext cx="2075853" cy="1688625"/>
              <a:chOff x="6163496" y="4339451"/>
              <a:chExt cx="2549036" cy="2073540"/>
            </a:xfrm>
          </p:grpSpPr>
          <p:grpSp>
            <p:nvGrpSpPr>
              <p:cNvPr id="87" name="グループ化 86">
                <a:extLst>
                  <a:ext uri="{FF2B5EF4-FFF2-40B4-BE49-F238E27FC236}">
                    <a16:creationId xmlns:a16="http://schemas.microsoft.com/office/drawing/2014/main" id="{38AB9141-7D23-48EF-3030-033A2157E764}"/>
                  </a:ext>
                </a:extLst>
              </p:cNvPr>
              <p:cNvGrpSpPr/>
              <p:nvPr/>
            </p:nvGrpSpPr>
            <p:grpSpPr>
              <a:xfrm>
                <a:off x="6163496" y="4339451"/>
                <a:ext cx="2549036" cy="2073540"/>
                <a:chOff x="404730" y="2451807"/>
                <a:chExt cx="2549036" cy="2073540"/>
              </a:xfrm>
            </p:grpSpPr>
            <p:grpSp>
              <p:nvGrpSpPr>
                <p:cNvPr id="92" name="グループ化 91">
                  <a:extLst>
                    <a:ext uri="{FF2B5EF4-FFF2-40B4-BE49-F238E27FC236}">
                      <a16:creationId xmlns:a16="http://schemas.microsoft.com/office/drawing/2014/main" id="{FDD6FB93-9FD2-1EE2-AE1C-FD803CA16EDF}"/>
                    </a:ext>
                  </a:extLst>
                </p:cNvPr>
                <p:cNvGrpSpPr/>
                <p:nvPr/>
              </p:nvGrpSpPr>
              <p:grpSpPr>
                <a:xfrm>
                  <a:off x="637058" y="2829071"/>
                  <a:ext cx="2132577" cy="1696276"/>
                  <a:chOff x="637058" y="2829071"/>
                  <a:chExt cx="2132577" cy="1696276"/>
                </a:xfrm>
              </p:grpSpPr>
              <p:sp>
                <p:nvSpPr>
                  <p:cNvPr id="94" name="四角形: 角を丸くする 93">
                    <a:extLst>
                      <a:ext uri="{FF2B5EF4-FFF2-40B4-BE49-F238E27FC236}">
                        <a16:creationId xmlns:a16="http://schemas.microsoft.com/office/drawing/2014/main" id="{D6A4CE77-06E4-BCE4-465A-807A035A6082}"/>
                      </a:ext>
                    </a:extLst>
                  </p:cNvPr>
                  <p:cNvSpPr/>
                  <p:nvPr/>
                </p:nvSpPr>
                <p:spPr>
                  <a:xfrm>
                    <a:off x="637058" y="2829071"/>
                    <a:ext cx="2132577" cy="1696276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ja-JP" altLang="en-US" sz="1400" b="1" dirty="0">
                      <a:solidFill>
                        <a:srgbClr val="110E5E"/>
                      </a:solidFill>
                    </a:endParaRPr>
                  </a:p>
                </p:txBody>
              </p:sp>
              <p:sp>
                <p:nvSpPr>
                  <p:cNvPr id="95" name="正方形/長方形 94">
                    <a:extLst>
                      <a:ext uri="{FF2B5EF4-FFF2-40B4-BE49-F238E27FC236}">
                        <a16:creationId xmlns:a16="http://schemas.microsoft.com/office/drawing/2014/main" id="{4E753411-05D3-F246-A2A2-7648242A1FC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99926" y="2928495"/>
                    <a:ext cx="1358647" cy="316479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ja-JP" sz="1400" b="1" dirty="0">
                        <a:solidFill>
                          <a:srgbClr val="0000CC"/>
                        </a:solidFill>
                      </a:rPr>
                      <a:t>New Input </a:t>
                    </a:r>
                    <a:endParaRPr kumimoji="0" lang="ja-JP" alt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96" name="正方形/長方形 95">
                    <a:extLst>
                      <a:ext uri="{FF2B5EF4-FFF2-40B4-BE49-F238E27FC236}">
                        <a16:creationId xmlns:a16="http://schemas.microsoft.com/office/drawing/2014/main" id="{CC57B90D-E11B-CB1E-7096-EC7280D79A1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9629" y="3503219"/>
                    <a:ext cx="1641718" cy="945133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1" charset="-128"/>
                      </a:rPr>
                      <a:t>New Output</a:t>
                    </a:r>
                    <a:endParaRPr kumimoji="0" lang="ja-JP" alt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97" name="二等辺三角形 96">
                    <a:extLst>
                      <a:ext uri="{FF2B5EF4-FFF2-40B4-BE49-F238E27FC236}">
                        <a16:creationId xmlns:a16="http://schemas.microsoft.com/office/drawing/2014/main" id="{59855BBF-49D3-370C-F158-D3A0419474C8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1533995" y="3326096"/>
                    <a:ext cx="317241" cy="112680"/>
                  </a:xfrm>
                  <a:prstGeom prst="triangle">
                    <a:avLst/>
                  </a:prstGeom>
                  <a:solidFill>
                    <a:schemeClr val="accent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ja-JP" alt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  <p:sp>
              <p:nvSpPr>
                <p:cNvPr id="93" name="テキスト ボックス 92">
                  <a:extLst>
                    <a:ext uri="{FF2B5EF4-FFF2-40B4-BE49-F238E27FC236}">
                      <a16:creationId xmlns:a16="http://schemas.microsoft.com/office/drawing/2014/main" id="{A8891DE0-5FC8-65C2-57E4-A89A405EEAAC}"/>
                    </a:ext>
                  </a:extLst>
                </p:cNvPr>
                <p:cNvSpPr txBox="1"/>
                <p:nvPr/>
              </p:nvSpPr>
              <p:spPr>
                <a:xfrm>
                  <a:off x="404730" y="2451807"/>
                  <a:ext cx="2549036" cy="45352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800" b="1" dirty="0">
                      <a:solidFill>
                        <a:srgbClr val="7030A0"/>
                      </a:solidFill>
                    </a:rPr>
                    <a:t>Surrogate model</a:t>
                  </a:r>
                  <a:endParaRPr kumimoji="1" lang="ja-JP" altLang="en-US" sz="1800" b="1" dirty="0">
                    <a:solidFill>
                      <a:srgbClr val="7030A0"/>
                    </a:solidFill>
                  </a:endParaRPr>
                </a:p>
              </p:txBody>
            </p:sp>
          </p:grpSp>
          <p:cxnSp>
            <p:nvCxnSpPr>
              <p:cNvPr id="88" name="直線矢印コネクタ 87">
                <a:extLst>
                  <a:ext uri="{FF2B5EF4-FFF2-40B4-BE49-F238E27FC236}">
                    <a16:creationId xmlns:a16="http://schemas.microsoft.com/office/drawing/2014/main" id="{2B484C40-F207-FA8A-13BC-1F35DDAD9891}"/>
                  </a:ext>
                </a:extLst>
              </p:cNvPr>
              <p:cNvCxnSpPr/>
              <p:nvPr/>
            </p:nvCxnSpPr>
            <p:spPr bwMode="auto">
              <a:xfrm>
                <a:off x="6851286" y="6253792"/>
                <a:ext cx="1237129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9" name="直線矢印コネクタ 88">
                <a:extLst>
                  <a:ext uri="{FF2B5EF4-FFF2-40B4-BE49-F238E27FC236}">
                    <a16:creationId xmlns:a16="http://schemas.microsoft.com/office/drawing/2014/main" id="{2DC620AE-7AEE-75BC-78ED-D214B6E550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967160" y="5749771"/>
                <a:ext cx="0" cy="593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A9B09D42-167F-6AC0-D82A-EECDC87FB9AE}"/>
                  </a:ext>
                </a:extLst>
              </p:cNvPr>
              <p:cNvSpPr txBox="1"/>
              <p:nvPr/>
            </p:nvSpPr>
            <p:spPr>
              <a:xfrm>
                <a:off x="8018743" y="6075399"/>
                <a:ext cx="249731" cy="314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/>
                  <a:t>t</a:t>
                </a:r>
                <a:endParaRPr kumimoji="1" lang="ja-JP" altLang="en-US" sz="1400" dirty="0"/>
              </a:p>
            </p:txBody>
          </p:sp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43C14D64-F52F-EB6C-BCA8-86ED081442BA}"/>
                  </a:ext>
                </a:extLst>
              </p:cNvPr>
              <p:cNvSpPr txBox="1"/>
              <p:nvPr/>
            </p:nvSpPr>
            <p:spPr>
              <a:xfrm>
                <a:off x="6678395" y="5889215"/>
                <a:ext cx="2497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/>
                  <a:t>T</a:t>
                </a:r>
              </a:p>
            </p:txBody>
          </p:sp>
        </p:grp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A62A9AC5-9390-9FD7-A49C-9C3A666AA271}"/>
                </a:ext>
              </a:extLst>
            </p:cNvPr>
            <p:cNvSpPr/>
            <p:nvPr/>
          </p:nvSpPr>
          <p:spPr bwMode="auto">
            <a:xfrm>
              <a:off x="9042423" y="6027952"/>
              <a:ext cx="750054" cy="259011"/>
            </a:xfrm>
            <a:custGeom>
              <a:avLst/>
              <a:gdLst>
                <a:gd name="csX0" fmla="*/ 0 w 921026"/>
                <a:gd name="csY0" fmla="*/ 318052 h 318052"/>
                <a:gd name="csX1" fmla="*/ 33131 w 921026"/>
                <a:gd name="csY1" fmla="*/ 291548 h 318052"/>
                <a:gd name="csX2" fmla="*/ 39757 w 921026"/>
                <a:gd name="csY2" fmla="*/ 265043 h 318052"/>
                <a:gd name="csX3" fmla="*/ 46383 w 921026"/>
                <a:gd name="csY3" fmla="*/ 212035 h 318052"/>
                <a:gd name="csX4" fmla="*/ 66261 w 921026"/>
                <a:gd name="csY4" fmla="*/ 198783 h 318052"/>
                <a:gd name="csX5" fmla="*/ 79513 w 921026"/>
                <a:gd name="csY5" fmla="*/ 125896 h 318052"/>
                <a:gd name="csX6" fmla="*/ 92766 w 921026"/>
                <a:gd name="csY6" fmla="*/ 106017 h 318052"/>
                <a:gd name="csX7" fmla="*/ 112644 w 921026"/>
                <a:gd name="csY7" fmla="*/ 99391 h 318052"/>
                <a:gd name="csX8" fmla="*/ 125896 w 921026"/>
                <a:gd name="csY8" fmla="*/ 39756 h 318052"/>
                <a:gd name="csX9" fmla="*/ 132522 w 921026"/>
                <a:gd name="csY9" fmla="*/ 6626 h 318052"/>
                <a:gd name="csX10" fmla="*/ 159026 w 921026"/>
                <a:gd name="csY10" fmla="*/ 0 h 318052"/>
                <a:gd name="csX11" fmla="*/ 192157 w 921026"/>
                <a:gd name="csY11" fmla="*/ 13252 h 318052"/>
                <a:gd name="csX12" fmla="*/ 238539 w 921026"/>
                <a:gd name="csY12" fmla="*/ 46383 h 318052"/>
                <a:gd name="csX13" fmla="*/ 258418 w 921026"/>
                <a:gd name="csY13" fmla="*/ 66261 h 318052"/>
                <a:gd name="csX14" fmla="*/ 278296 w 921026"/>
                <a:gd name="csY14" fmla="*/ 72887 h 318052"/>
                <a:gd name="csX15" fmla="*/ 298174 w 921026"/>
                <a:gd name="csY15" fmla="*/ 86139 h 318052"/>
                <a:gd name="csX16" fmla="*/ 397566 w 921026"/>
                <a:gd name="csY16" fmla="*/ 79513 h 318052"/>
                <a:gd name="csX17" fmla="*/ 483705 w 921026"/>
                <a:gd name="csY17" fmla="*/ 92765 h 318052"/>
                <a:gd name="csX18" fmla="*/ 536713 w 921026"/>
                <a:gd name="csY18" fmla="*/ 112643 h 318052"/>
                <a:gd name="csX19" fmla="*/ 662609 w 921026"/>
                <a:gd name="csY19" fmla="*/ 99391 h 318052"/>
                <a:gd name="csX20" fmla="*/ 755374 w 921026"/>
                <a:gd name="csY20" fmla="*/ 112643 h 318052"/>
                <a:gd name="csX21" fmla="*/ 775252 w 921026"/>
                <a:gd name="csY21" fmla="*/ 119269 h 318052"/>
                <a:gd name="csX22" fmla="*/ 821635 w 921026"/>
                <a:gd name="csY22" fmla="*/ 152400 h 318052"/>
                <a:gd name="csX23" fmla="*/ 861392 w 921026"/>
                <a:gd name="csY23" fmla="*/ 205409 h 318052"/>
                <a:gd name="csX24" fmla="*/ 894522 w 921026"/>
                <a:gd name="csY24" fmla="*/ 251791 h 318052"/>
                <a:gd name="csX25" fmla="*/ 907774 w 921026"/>
                <a:gd name="csY25" fmla="*/ 278296 h 318052"/>
                <a:gd name="csX26" fmla="*/ 921026 w 921026"/>
                <a:gd name="csY26" fmla="*/ 311426 h 3180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921026" h="318052">
                  <a:moveTo>
                    <a:pt x="0" y="318052"/>
                  </a:moveTo>
                  <a:cubicBezTo>
                    <a:pt x="11044" y="309217"/>
                    <a:pt x="24645" y="302862"/>
                    <a:pt x="33131" y="291548"/>
                  </a:cubicBezTo>
                  <a:cubicBezTo>
                    <a:pt x="38595" y="284263"/>
                    <a:pt x="38260" y="274026"/>
                    <a:pt x="39757" y="265043"/>
                  </a:cubicBezTo>
                  <a:cubicBezTo>
                    <a:pt x="42684" y="247478"/>
                    <a:pt x="39770" y="228568"/>
                    <a:pt x="46383" y="212035"/>
                  </a:cubicBezTo>
                  <a:cubicBezTo>
                    <a:pt x="49341" y="204641"/>
                    <a:pt x="59635" y="203200"/>
                    <a:pt x="66261" y="198783"/>
                  </a:cubicBezTo>
                  <a:cubicBezTo>
                    <a:pt x="67796" y="188036"/>
                    <a:pt x="72818" y="141516"/>
                    <a:pt x="79513" y="125896"/>
                  </a:cubicBezTo>
                  <a:cubicBezTo>
                    <a:pt x="82650" y="118576"/>
                    <a:pt x="86547" y="110992"/>
                    <a:pt x="92766" y="106017"/>
                  </a:cubicBezTo>
                  <a:cubicBezTo>
                    <a:pt x="98220" y="101654"/>
                    <a:pt x="106018" y="101600"/>
                    <a:pt x="112644" y="99391"/>
                  </a:cubicBezTo>
                  <a:cubicBezTo>
                    <a:pt x="132628" y="-528"/>
                    <a:pt x="107181" y="123974"/>
                    <a:pt x="125896" y="39756"/>
                  </a:cubicBezTo>
                  <a:cubicBezTo>
                    <a:pt x="128339" y="28762"/>
                    <a:pt x="125312" y="15278"/>
                    <a:pt x="132522" y="6626"/>
                  </a:cubicBezTo>
                  <a:cubicBezTo>
                    <a:pt x="138352" y="-370"/>
                    <a:pt x="150191" y="2209"/>
                    <a:pt x="159026" y="0"/>
                  </a:cubicBezTo>
                  <a:cubicBezTo>
                    <a:pt x="170070" y="4417"/>
                    <a:pt x="182260" y="6654"/>
                    <a:pt x="192157" y="13252"/>
                  </a:cubicBezTo>
                  <a:cubicBezTo>
                    <a:pt x="255049" y="55180"/>
                    <a:pt x="189227" y="29943"/>
                    <a:pt x="238539" y="46383"/>
                  </a:cubicBezTo>
                  <a:cubicBezTo>
                    <a:pt x="245165" y="53009"/>
                    <a:pt x="250621" y="61063"/>
                    <a:pt x="258418" y="66261"/>
                  </a:cubicBezTo>
                  <a:cubicBezTo>
                    <a:pt x="264229" y="70135"/>
                    <a:pt x="272049" y="69763"/>
                    <a:pt x="278296" y="72887"/>
                  </a:cubicBezTo>
                  <a:cubicBezTo>
                    <a:pt x="285419" y="76448"/>
                    <a:pt x="291548" y="81722"/>
                    <a:pt x="298174" y="86139"/>
                  </a:cubicBezTo>
                  <a:cubicBezTo>
                    <a:pt x="331305" y="83930"/>
                    <a:pt x="364362" y="79513"/>
                    <a:pt x="397566" y="79513"/>
                  </a:cubicBezTo>
                  <a:cubicBezTo>
                    <a:pt x="435723" y="79513"/>
                    <a:pt x="451697" y="84763"/>
                    <a:pt x="483705" y="92765"/>
                  </a:cubicBezTo>
                  <a:cubicBezTo>
                    <a:pt x="497218" y="99521"/>
                    <a:pt x="520113" y="113365"/>
                    <a:pt x="536713" y="112643"/>
                  </a:cubicBezTo>
                  <a:cubicBezTo>
                    <a:pt x="578870" y="110810"/>
                    <a:pt x="662609" y="99391"/>
                    <a:pt x="662609" y="99391"/>
                  </a:cubicBezTo>
                  <a:cubicBezTo>
                    <a:pt x="693531" y="103808"/>
                    <a:pt x="724614" y="107215"/>
                    <a:pt x="755374" y="112643"/>
                  </a:cubicBezTo>
                  <a:cubicBezTo>
                    <a:pt x="762252" y="113857"/>
                    <a:pt x="769005" y="116145"/>
                    <a:pt x="775252" y="119269"/>
                  </a:cubicBezTo>
                  <a:cubicBezTo>
                    <a:pt x="782415" y="122851"/>
                    <a:pt x="819134" y="149649"/>
                    <a:pt x="821635" y="152400"/>
                  </a:cubicBezTo>
                  <a:cubicBezTo>
                    <a:pt x="836492" y="168743"/>
                    <a:pt x="848140" y="187739"/>
                    <a:pt x="861392" y="205409"/>
                  </a:cubicBezTo>
                  <a:cubicBezTo>
                    <a:pt x="869924" y="216785"/>
                    <a:pt x="886772" y="238228"/>
                    <a:pt x="894522" y="251791"/>
                  </a:cubicBezTo>
                  <a:cubicBezTo>
                    <a:pt x="899423" y="260367"/>
                    <a:pt x="903883" y="269217"/>
                    <a:pt x="907774" y="278296"/>
                  </a:cubicBezTo>
                  <a:cubicBezTo>
                    <a:pt x="932334" y="335603"/>
                    <a:pt x="899700" y="268774"/>
                    <a:pt x="921026" y="311426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BA05A7A-BCC6-C425-1227-5D9F3A2E3E0F}"/>
              </a:ext>
            </a:extLst>
          </p:cNvPr>
          <p:cNvGrpSpPr/>
          <p:nvPr/>
        </p:nvGrpSpPr>
        <p:grpSpPr>
          <a:xfrm>
            <a:off x="3209758" y="2857737"/>
            <a:ext cx="2075853" cy="1711199"/>
            <a:chOff x="418099" y="2424087"/>
            <a:chExt cx="2549036" cy="2101260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C26E0E60-2917-BD93-A88E-486AF4ABF6BF}"/>
                </a:ext>
              </a:extLst>
            </p:cNvPr>
            <p:cNvGrpSpPr/>
            <p:nvPr/>
          </p:nvGrpSpPr>
          <p:grpSpPr>
            <a:xfrm>
              <a:off x="418099" y="2829071"/>
              <a:ext cx="2549036" cy="1696276"/>
              <a:chOff x="418099" y="2829071"/>
              <a:chExt cx="2549036" cy="1696276"/>
            </a:xfrm>
          </p:grpSpPr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CA801FE2-9229-8F01-E3F6-537ED3BB29E6}"/>
                  </a:ext>
                </a:extLst>
              </p:cNvPr>
              <p:cNvSpPr/>
              <p:nvPr/>
            </p:nvSpPr>
            <p:spPr>
              <a:xfrm>
                <a:off x="418099" y="2829071"/>
                <a:ext cx="2549036" cy="1696276"/>
              </a:xfrm>
              <a:prstGeom prst="roundRect">
                <a:avLst>
                  <a:gd name="adj" fmla="val 1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ja-JP" altLang="en-US" sz="1400" b="1" dirty="0">
                  <a:solidFill>
                    <a:srgbClr val="110E5E"/>
                  </a:solidFill>
                </a:endParaRPr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02BDD881-3AA8-E9BB-D6A6-5B0B419D9106}"/>
                  </a:ext>
                </a:extLst>
              </p:cNvPr>
              <p:cNvSpPr/>
              <p:nvPr/>
            </p:nvSpPr>
            <p:spPr bwMode="auto">
              <a:xfrm>
                <a:off x="619597" y="2980923"/>
                <a:ext cx="2146040" cy="67493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4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charset="0"/>
                    <a:ea typeface="ＭＳ Ｐゴシック" pitchFamily="1" charset="-128"/>
                  </a:rPr>
                  <a:t>Randomized input </a:t>
                </a: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C4DD4FED-9311-0C20-C956-EF56D871EB44}"/>
                  </a:ext>
                </a:extLst>
              </p:cNvPr>
              <p:cNvSpPr/>
              <p:nvPr/>
            </p:nvSpPr>
            <p:spPr bwMode="auto">
              <a:xfrm>
                <a:off x="619597" y="3904510"/>
                <a:ext cx="2146040" cy="47119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ＭＳ Ｐゴシック" pitchFamily="1" charset="-128"/>
                  </a:rPr>
                  <a:t>Output</a:t>
                </a:r>
                <a:endParaRPr kumimoji="0" lang="ja-JP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4" name="二等辺三角形 13">
                <a:extLst>
                  <a:ext uri="{FF2B5EF4-FFF2-40B4-BE49-F238E27FC236}">
                    <a16:creationId xmlns:a16="http://schemas.microsoft.com/office/drawing/2014/main" id="{FE6CFE58-E80B-7569-4D70-157348467F3A}"/>
                  </a:ext>
                </a:extLst>
              </p:cNvPr>
              <p:cNvSpPr/>
              <p:nvPr/>
            </p:nvSpPr>
            <p:spPr bwMode="auto">
              <a:xfrm rot="10800000">
                <a:off x="1533996" y="3723845"/>
                <a:ext cx="317241" cy="112680"/>
              </a:xfrm>
              <a:prstGeom prst="triangl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C5E0315-AD3D-366B-66DB-EE97F99C4A10}"/>
                </a:ext>
              </a:extLst>
            </p:cNvPr>
            <p:cNvSpPr txBox="1"/>
            <p:nvPr/>
          </p:nvSpPr>
          <p:spPr>
            <a:xfrm>
              <a:off x="736761" y="2424087"/>
              <a:ext cx="1911711" cy="4535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7030A0"/>
                  </a:solidFill>
                </a:rPr>
                <a:t>BRI2-CRIEPI</a:t>
              </a:r>
              <a:endParaRPr kumimoji="1" lang="ja-JP" altLang="en-US" sz="1800" b="1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2B6EED3F-A1E8-B0C7-FC5E-AE08A943A7C1}"/>
              </a:ext>
            </a:extLst>
          </p:cNvPr>
          <p:cNvCxnSpPr>
            <a:cxnSpLocks/>
            <a:stCxn id="141" idx="3"/>
            <a:endCxn id="12" idx="1"/>
          </p:cNvCxnSpPr>
          <p:nvPr/>
        </p:nvCxnSpPr>
        <p:spPr bwMode="auto">
          <a:xfrm flipV="1">
            <a:off x="2731907" y="3586030"/>
            <a:ext cx="641944" cy="6692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F26988E-935E-AD98-7AF5-0FFFDBDB9789}"/>
              </a:ext>
            </a:extLst>
          </p:cNvPr>
          <p:cNvCxnSpPr>
            <a:cxnSpLocks/>
          </p:cNvCxnSpPr>
          <p:nvPr/>
        </p:nvCxnSpPr>
        <p:spPr bwMode="auto">
          <a:xfrm>
            <a:off x="5466960" y="3899712"/>
            <a:ext cx="7599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4AF1FA1-6FBD-36CE-30D5-2AAE781E733E}"/>
              </a:ext>
            </a:extLst>
          </p:cNvPr>
          <p:cNvSpPr txBox="1"/>
          <p:nvPr/>
        </p:nvSpPr>
        <p:spPr>
          <a:xfrm>
            <a:off x="4853252" y="6550223"/>
            <a:ext cx="2707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PSAM18, July 20-24, 2026</a:t>
            </a:r>
          </a:p>
        </p:txBody>
      </p:sp>
    </p:spTree>
    <p:extLst>
      <p:ext uri="{BB962C8B-B14F-4D97-AF65-F5344CB8AC3E}">
        <p14:creationId xmlns:p14="http://schemas.microsoft.com/office/powerpoint/2010/main" val="27378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17E27-99CD-F8C1-98D0-F515E6EB6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5E882D-96E5-4C05-2559-FB20247A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94" y="257175"/>
            <a:ext cx="10868098" cy="839122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TIME SERIES SURROGATE MODEL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E94D27B-730D-B2C8-F38E-0CC8AB56428A}"/>
              </a:ext>
            </a:extLst>
          </p:cNvPr>
          <p:cNvSpPr txBox="1">
            <a:spLocks/>
          </p:cNvSpPr>
          <p:nvPr/>
        </p:nvSpPr>
        <p:spPr>
          <a:xfrm>
            <a:off x="11588974" y="113175"/>
            <a:ext cx="360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rgbClr val="7F7F7F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F1E89-6CBE-477C-AA16-DD7D3164DEFC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110E5D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110E5D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3C66C3DB-4D0D-490B-6398-045CD7B642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069" y="1171059"/>
                <a:ext cx="11100327" cy="5379164"/>
              </a:xfrm>
            </p:spPr>
            <p:txBody>
              <a:bodyPr>
                <a:noAutofit/>
              </a:bodyPr>
              <a:lstStyle/>
              <a:p>
                <a:pPr marL="342000" indent="-349250">
                  <a:buFont typeface="Wingdings" panose="05000000000000000000" pitchFamily="2" charset="2"/>
                  <a:buChar char="n"/>
                </a:pPr>
                <a:r>
                  <a:rPr lang="en-US" altLang="ja-JP" dirty="0">
                    <a:solidFill>
                      <a:srgbClr val="10107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Overview &amp; Training Setup</a:t>
                </a:r>
              </a:p>
              <a:p>
                <a:pPr marL="539750" indent="-357188">
                  <a:buFont typeface="Wingdings" panose="05000000000000000000" pitchFamily="2" charset="2"/>
                  <a:buChar char="Ø"/>
                </a:pPr>
                <a:r>
                  <a:rPr lang="en-US" altLang="ja-JP" sz="2000" b="0" dirty="0">
                    <a:solidFill>
                      <a:srgbClr val="0F0D5D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LSTM (Long Short-Term Memory)-based surrogate model</a:t>
                </a:r>
              </a:p>
              <a:p>
                <a:pPr marL="539750" indent="-357188">
                  <a:buFont typeface="Wingdings" panose="05000000000000000000" pitchFamily="2" charset="2"/>
                  <a:buChar char="Ø"/>
                </a:pPr>
                <a:r>
                  <a:rPr lang="en-US" altLang="ja-JP" sz="2000" b="0" dirty="0">
                    <a:solidFill>
                      <a:srgbClr val="0F0D5D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Training/Validation/Test data: 70%/20%/10%</a:t>
                </a:r>
              </a:p>
              <a:p>
                <a:pPr marL="539750" indent="-357188">
                  <a:buFont typeface="Wingdings" panose="05000000000000000000" pitchFamily="2" charset="2"/>
                  <a:buChar char="Ø"/>
                </a:pPr>
                <a:r>
                  <a:rPr lang="en-US" altLang="ja-JP" sz="2000" b="0" dirty="0">
                    <a:solidFill>
                      <a:srgbClr val="0F0D5D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Sampling interval: 10 sec</a:t>
                </a:r>
              </a:p>
              <a:p>
                <a:pPr marL="539750" indent="-357188">
                  <a:buFont typeface="Wingdings" panose="05000000000000000000" pitchFamily="2" charset="2"/>
                  <a:buChar char="Ø"/>
                </a:pPr>
                <a:r>
                  <a:rPr lang="en-US" altLang="ja-JP" sz="2000" b="0" dirty="0">
                    <a:solidFill>
                      <a:srgbClr val="0F0D5D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Batch size: 25</a:t>
                </a:r>
              </a:p>
              <a:p>
                <a:pPr marL="539750" indent="-357188">
                  <a:buFont typeface="Wingdings" panose="05000000000000000000" pitchFamily="2" charset="2"/>
                  <a:buChar char="Ø"/>
                </a:pPr>
                <a:r>
                  <a:rPr lang="en-US" altLang="ja-JP" sz="2000" b="0" dirty="0">
                    <a:solidFill>
                      <a:srgbClr val="0F0D5D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Activation function: </a:t>
                </a:r>
                <a14:m>
                  <m:oMath xmlns:m="http://schemas.openxmlformats.org/officeDocument/2006/math">
                    <m:r>
                      <a:rPr lang="en-US" altLang="ja-JP" sz="2000" b="0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𝑡𝑎𝑛h</m:t>
                    </m:r>
                  </m:oMath>
                </a14:m>
                <a:endParaRPr lang="en-US" altLang="ja-JP" sz="2000" b="0" dirty="0">
                  <a:solidFill>
                    <a:srgbClr val="0F0D5D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marL="539750" indent="-357188">
                  <a:buFont typeface="Wingdings" panose="05000000000000000000" pitchFamily="2" charset="2"/>
                  <a:buChar char="Ø"/>
                </a:pPr>
                <a:r>
                  <a:rPr lang="en-US" altLang="ja-JP" sz="2000" b="0" dirty="0">
                    <a:solidFill>
                      <a:srgbClr val="0F0D5D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Teacher Forcing applied: 0.8 </a:t>
                </a:r>
                <a:r>
                  <a:rPr lang="ja-JP" altLang="en-US" sz="2000" b="0" dirty="0">
                    <a:solidFill>
                      <a:srgbClr val="0F0D5D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→ </a:t>
                </a:r>
                <a:r>
                  <a:rPr lang="en-US" altLang="ja-JP" sz="2000" b="0" dirty="0">
                    <a:solidFill>
                      <a:srgbClr val="0F0D5D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0.0</a:t>
                </a:r>
              </a:p>
              <a:p>
                <a:pPr marL="539750" indent="-357188">
                  <a:buFont typeface="Wingdings" panose="05000000000000000000" pitchFamily="2" charset="2"/>
                  <a:buChar char="Ø"/>
                </a:pPr>
                <a:r>
                  <a:rPr lang="en-US" altLang="ja-JP" sz="2000" b="0" dirty="0">
                    <a:solidFill>
                      <a:srgbClr val="0F0D5D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Optimizer: Adam</a:t>
                </a:r>
              </a:p>
              <a:p>
                <a:pPr marL="996950" lvl="1" indent="-357188">
                  <a:buFont typeface="Wingdings" panose="05000000000000000000" pitchFamily="2" charset="2"/>
                  <a:buChar char="ü"/>
                </a:pPr>
                <a:r>
                  <a:rPr lang="en-US" altLang="ja-JP" b="0" dirty="0">
                    <a:solidFill>
                      <a:srgbClr val="0F0D5D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Initial learning rate: 0.001</a:t>
                </a:r>
              </a:p>
              <a:p>
                <a:pPr marL="539750" indent="-357188">
                  <a:buFont typeface="Wingdings" panose="05000000000000000000" pitchFamily="2" charset="2"/>
                  <a:buChar char="Ø"/>
                </a:pPr>
                <a:r>
                  <a:rPr lang="en-US" altLang="ja-JP" sz="2000" b="0" dirty="0">
                    <a:solidFill>
                      <a:srgbClr val="0F0D5D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Dropout: 0.1~0.5</a:t>
                </a:r>
              </a:p>
              <a:p>
                <a:pPr marL="539750" indent="-357188">
                  <a:buFont typeface="Wingdings" panose="05000000000000000000" pitchFamily="2" charset="2"/>
                  <a:buChar char="Ø"/>
                </a:pPr>
                <a:r>
                  <a:rPr lang="en-US" altLang="ja-JP" sz="2000" b="0" dirty="0">
                    <a:solidFill>
                      <a:srgbClr val="0F0D5D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Epochs: 100</a:t>
                </a:r>
              </a:p>
              <a:p>
                <a:pPr marL="539750" indent="-357188">
                  <a:buFont typeface="Wingdings" panose="05000000000000000000" pitchFamily="2" charset="2"/>
                  <a:buChar char="Ø"/>
                </a:pPr>
                <a:r>
                  <a:rPr lang="en-US" altLang="ja-JP" sz="2000" b="0" dirty="0">
                    <a:solidFill>
                      <a:srgbClr val="0F0D5D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Loss function: Mean Squared Error</a:t>
                </a:r>
              </a:p>
              <a:p>
                <a:pPr marL="182562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3C66C3DB-4D0D-490B-6398-045CD7B642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069" y="1171059"/>
                <a:ext cx="11100327" cy="5379164"/>
              </a:xfrm>
              <a:blipFill>
                <a:blip r:embed="rId2"/>
                <a:stretch>
                  <a:fillRect l="-714" t="-11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19A954A-3767-8995-18EB-B092082B5DED}"/>
              </a:ext>
            </a:extLst>
          </p:cNvPr>
          <p:cNvGrpSpPr/>
          <p:nvPr/>
        </p:nvGrpSpPr>
        <p:grpSpPr>
          <a:xfrm>
            <a:off x="5710362" y="2896946"/>
            <a:ext cx="6297818" cy="3108208"/>
            <a:chOff x="7302947" y="3072821"/>
            <a:chExt cx="4916514" cy="2396368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5257C4C8-DC66-AB28-B483-1385D03BFB5C}"/>
                </a:ext>
              </a:extLst>
            </p:cNvPr>
            <p:cNvGrpSpPr/>
            <p:nvPr/>
          </p:nvGrpSpPr>
          <p:grpSpPr>
            <a:xfrm>
              <a:off x="7302947" y="3072821"/>
              <a:ext cx="4676677" cy="1935861"/>
              <a:chOff x="7192641" y="2598050"/>
              <a:chExt cx="5044717" cy="2088207"/>
            </a:xfrm>
          </p:grpSpPr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417B662F-C612-3B3D-C99F-DA9FD0FF0E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2641" y="2598050"/>
                <a:ext cx="4933950" cy="2088207"/>
              </a:xfrm>
              <a:prstGeom prst="rect">
                <a:avLst/>
              </a:prstGeom>
            </p:spPr>
          </p:pic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A8241BE3-A5A0-9F00-D0C9-7E101BAD55B8}"/>
                  </a:ext>
                </a:extLst>
              </p:cNvPr>
              <p:cNvSpPr/>
              <p:nvPr/>
            </p:nvSpPr>
            <p:spPr>
              <a:xfrm>
                <a:off x="8057746" y="3039919"/>
                <a:ext cx="4179612" cy="652843"/>
              </a:xfrm>
              <a:prstGeom prst="roundRect">
                <a:avLst/>
              </a:prstGeom>
              <a:noFill/>
              <a:ln w="22225" cap="flat" cmpd="sng" algn="ctr">
                <a:solidFill>
                  <a:srgbClr val="FF00FF"/>
                </a:solidFill>
                <a:prstDash val="dash"/>
              </a:ln>
              <a:effectLst/>
            </p:spPr>
            <p:txBody>
              <a:bodyPr lIns="36000" tIns="36000" rIns="36000" bIns="0"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 sz="1000" kern="0" dirty="0">
                  <a:solidFill>
                    <a:srgbClr val="110E5D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5378CAE4-4BE6-276B-3002-A81B42186AF5}"/>
                </a:ext>
              </a:extLst>
            </p:cNvPr>
            <p:cNvSpPr txBox="1"/>
            <p:nvPr/>
          </p:nvSpPr>
          <p:spPr>
            <a:xfrm>
              <a:off x="8447000" y="5099857"/>
              <a:ext cx="2877711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b="1" dirty="0">
                  <a:solidFill>
                    <a:srgbClr val="7030A0"/>
                  </a:solidFill>
                </a:rPr>
                <a:t>Unrolled LSTM structure</a:t>
              </a:r>
              <a:endParaRPr kumimoji="1" lang="ja-JP" altLang="en-US" sz="1800" b="1" dirty="0">
                <a:solidFill>
                  <a:srgbClr val="7030A0"/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16FF9F9-5C14-3F81-A8F1-2FB7CB80EA93}"/>
                </a:ext>
              </a:extLst>
            </p:cNvPr>
            <p:cNvSpPr txBox="1"/>
            <p:nvPr/>
          </p:nvSpPr>
          <p:spPr>
            <a:xfrm>
              <a:off x="8873548" y="4808098"/>
              <a:ext cx="526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/>
                <a:t>Input</a:t>
              </a:r>
              <a:endParaRPr kumimoji="1" lang="ja-JP" altLang="en-US" sz="1200" dirty="0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4155C32-0109-9041-5BFA-A775601110DE}"/>
                </a:ext>
              </a:extLst>
            </p:cNvPr>
            <p:cNvSpPr txBox="1"/>
            <p:nvPr/>
          </p:nvSpPr>
          <p:spPr>
            <a:xfrm>
              <a:off x="8721760" y="3158932"/>
              <a:ext cx="604147" cy="237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Output</a:t>
              </a:r>
              <a:endParaRPr kumimoji="1" lang="ja-JP" altLang="en-US" sz="1200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AE71B61-9B56-422B-E410-5951CA883B5A}"/>
                </a:ext>
              </a:extLst>
            </p:cNvPr>
            <p:cNvSpPr txBox="1"/>
            <p:nvPr/>
          </p:nvSpPr>
          <p:spPr>
            <a:xfrm>
              <a:off x="8569103" y="4385219"/>
              <a:ext cx="11349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Hidden state</a:t>
              </a:r>
              <a:endParaRPr kumimoji="1" lang="ja-JP" altLang="en-US" sz="1200" dirty="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2A6E507-C21F-43DC-5046-92AF8A7D6486}"/>
                </a:ext>
              </a:extLst>
            </p:cNvPr>
            <p:cNvSpPr txBox="1"/>
            <p:nvPr/>
          </p:nvSpPr>
          <p:spPr>
            <a:xfrm>
              <a:off x="11463720" y="3093932"/>
              <a:ext cx="755741" cy="38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rgbClr val="FF00FF"/>
                  </a:solidFill>
                </a:rPr>
                <a:t>Long-term</a:t>
              </a:r>
            </a:p>
            <a:p>
              <a:r>
                <a:rPr kumimoji="1" lang="en-US" altLang="ja-JP" sz="1200" dirty="0">
                  <a:solidFill>
                    <a:srgbClr val="FF00FF"/>
                  </a:solidFill>
                </a:rPr>
                <a:t> memory</a:t>
              </a:r>
              <a:endParaRPr kumimoji="1" lang="ja-JP" altLang="en-US" sz="1200" dirty="0">
                <a:solidFill>
                  <a:srgbClr val="FF00FF"/>
                </a:solidFill>
              </a:endParaRP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64A9751-1EEE-6F11-26BF-F6A2BAF824F1}"/>
              </a:ext>
            </a:extLst>
          </p:cNvPr>
          <p:cNvSpPr txBox="1"/>
          <p:nvPr/>
        </p:nvSpPr>
        <p:spPr>
          <a:xfrm>
            <a:off x="4853252" y="6550223"/>
            <a:ext cx="2707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PSAM18, July 20-24, 2026</a:t>
            </a:r>
          </a:p>
        </p:txBody>
      </p:sp>
    </p:spTree>
    <p:extLst>
      <p:ext uri="{BB962C8B-B14F-4D97-AF65-F5344CB8AC3E}">
        <p14:creationId xmlns:p14="http://schemas.microsoft.com/office/powerpoint/2010/main" val="19481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04D98-C927-2CF8-1454-C126F2594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013439-8490-2E41-1765-8DDC7F76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94" y="257175"/>
            <a:ext cx="10868098" cy="839122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TIME SERIES SURROGATE MODEL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8A07A5D-639F-03DE-71C3-792599C48196}"/>
              </a:ext>
            </a:extLst>
          </p:cNvPr>
          <p:cNvSpPr txBox="1">
            <a:spLocks/>
          </p:cNvSpPr>
          <p:nvPr/>
        </p:nvSpPr>
        <p:spPr>
          <a:xfrm>
            <a:off x="11588974" y="113175"/>
            <a:ext cx="360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rgbClr val="7F7F7F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F1E89-6CBE-477C-AA16-DD7D3164DEFC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110E5D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110E5D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45B2BB29-ACA9-476B-F748-904A026B3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69" y="1171060"/>
            <a:ext cx="11100327" cy="2544272"/>
          </a:xfrm>
        </p:spPr>
        <p:txBody>
          <a:bodyPr>
            <a:normAutofit/>
          </a:bodyPr>
          <a:lstStyle/>
          <a:p>
            <a:pPr marL="342000" indent="-349250">
              <a:buFont typeface="Wingdings" panose="05000000000000000000" pitchFamily="2" charset="2"/>
              <a:buChar char="n"/>
            </a:pPr>
            <a:r>
              <a:rPr lang="en-US" altLang="ja-JP" dirty="0">
                <a:solidFill>
                  <a:srgbClr val="10107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Parameters and Ranges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lang="en-US" altLang="ja-JP" sz="2000" b="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 broad parameter range applicable to typical nuclear facilities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kumimoji="1" lang="en-US" altLang="ja-JP" sz="2000" b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heat release rate (input) is the only time-dependent input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F6B272C7-8D75-5EA8-0E40-2EFBC02825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4852677"/>
                  </p:ext>
                </p:extLst>
              </p:nvPr>
            </p:nvGraphicFramePr>
            <p:xfrm>
              <a:off x="1180649" y="2352379"/>
              <a:ext cx="9259299" cy="424844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07753">
                      <a:extLst>
                        <a:ext uri="{9D8B030D-6E8A-4147-A177-3AD203B41FA5}">
                          <a16:colId xmlns:a16="http://schemas.microsoft.com/office/drawing/2014/main" val="4264610073"/>
                        </a:ext>
                      </a:extLst>
                    </a:gridCol>
                    <a:gridCol w="2485890">
                      <a:extLst>
                        <a:ext uri="{9D8B030D-6E8A-4147-A177-3AD203B41FA5}">
                          <a16:colId xmlns:a16="http://schemas.microsoft.com/office/drawing/2014/main" val="3109224125"/>
                        </a:ext>
                      </a:extLst>
                    </a:gridCol>
                    <a:gridCol w="2657678">
                      <a:extLst>
                        <a:ext uri="{9D8B030D-6E8A-4147-A177-3AD203B41FA5}">
                          <a16:colId xmlns:a16="http://schemas.microsoft.com/office/drawing/2014/main" val="44350148"/>
                        </a:ext>
                      </a:extLst>
                    </a:gridCol>
                    <a:gridCol w="3107978">
                      <a:extLst>
                        <a:ext uri="{9D8B030D-6E8A-4147-A177-3AD203B41FA5}">
                          <a16:colId xmlns:a16="http://schemas.microsoft.com/office/drawing/2014/main" val="1165176539"/>
                        </a:ext>
                      </a:extLst>
                    </a:gridCol>
                  </a:tblGrid>
                  <a:tr h="164325">
                    <a:tc gridSpan="3">
                      <a:txBody>
                        <a:bodyPr/>
                        <a:lstStyle/>
                        <a:p>
                          <a:pPr algn="ctr" latinLnBrk="0"/>
                          <a:r>
                            <a:rPr lang="en-US" altLang="ja-JP" sz="1400" b="1" dirty="0">
                              <a:effectLst/>
                            </a:rPr>
                            <a:t>Parameters</a:t>
                          </a:r>
                          <a:endParaRPr lang="ja-JP" sz="1400" b="1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124322" marR="124322" marT="62161" marB="62161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0"/>
                          <a:r>
                            <a:rPr lang="en-US" altLang="ja-JP" sz="1400" b="1" dirty="0">
                              <a:effectLst/>
                            </a:rPr>
                            <a:t>Ranges</a:t>
                          </a:r>
                          <a:endParaRPr lang="ja-JP" sz="1400" b="1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223014913"/>
                      </a:ext>
                    </a:extLst>
                  </a:tr>
                  <a:tr h="153310">
                    <a:tc rowSpan="19">
                      <a:txBody>
                        <a:bodyPr/>
                        <a:lstStyle/>
                        <a:p>
                          <a:pPr algn="ctr" latinLnBrk="0"/>
                          <a:r>
                            <a:rPr lang="en-US" altLang="ja-JP" sz="1400" b="1" dirty="0">
                              <a:effectLst/>
                              <a:latin typeface="Arial 本文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a:t>Inputs</a:t>
                          </a:r>
                          <a:endParaRPr lang="ja-JP" sz="1400" b="1" dirty="0">
                            <a:effectLst/>
                            <a:latin typeface="Arial 本文"/>
                            <a:ea typeface="Batang" panose="02030600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124322" marR="124322" marT="62161" marB="62161" anchor="ctr"/>
                    </a:tc>
                    <a:tc rowSpan="3">
                      <a:txBody>
                        <a:bodyPr/>
                        <a:lstStyle/>
                        <a:p>
                          <a:pPr algn="ctr" latinLnBrk="0"/>
                          <a:r>
                            <a:rPr lang="en-US" altLang="ja-JP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Compartment</a:t>
                          </a:r>
                          <a:r>
                            <a:rPr lang="ja-JP" altLang="en-US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ja-JP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Information</a:t>
                          </a:r>
                          <a:endParaRPr lang="ja-JP" sz="14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124322" marR="124322" marT="62161" marB="62161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Width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(w)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sz="1200" b="0" dirty="0">
                              <a:effectLst/>
                            </a:rPr>
                            <a:t>2 m ~ 50 m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1987005277"/>
                      </a:ext>
                    </a:extLst>
                  </a:tr>
                  <a:tr h="15331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Depth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(d)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sz="1200" b="0" dirty="0">
                              <a:effectLst/>
                            </a:rPr>
                            <a:t>2 m ~ 50 m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1639375002"/>
                      </a:ext>
                    </a:extLst>
                  </a:tr>
                  <a:tr h="155324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Height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(h)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sz="1200" b="0" dirty="0">
                              <a:effectLst/>
                            </a:rPr>
                            <a:t>3 m ~ 30 m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2416639892"/>
                      </a:ext>
                    </a:extLst>
                  </a:tr>
                  <a:tr h="15331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rowSpan="8">
                      <a:txBody>
                        <a:bodyPr/>
                        <a:lstStyle/>
                        <a:p>
                          <a:pPr algn="ctr" latinLnBrk="0"/>
                          <a:r>
                            <a:rPr lang="en-US" altLang="ja-JP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Fire Source Information</a:t>
                          </a:r>
                          <a:endParaRPr lang="ja-JP" sz="14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Fire growth rate,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120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sz="1200" b="0" dirty="0">
                              <a:effectLst/>
                            </a:rPr>
                            <a:t>0.178 kW/s</a:t>
                          </a:r>
                          <a:r>
                            <a:rPr lang="en-US" sz="1200" b="0" baseline="30000" dirty="0">
                              <a:effectLst/>
                            </a:rPr>
                            <a:t>2</a:t>
                          </a:r>
                          <a:r>
                            <a:rPr lang="ja-JP" altLang="en-US" sz="1200" b="0" dirty="0">
                              <a:effectLst/>
                            </a:rPr>
                            <a:t>（</a:t>
                          </a:r>
                          <a:r>
                            <a:rPr lang="en-US" altLang="ja-JP" sz="1200" b="0" dirty="0">
                              <a:effectLst/>
                            </a:rPr>
                            <a:t>constant</a:t>
                          </a:r>
                          <a:r>
                            <a:rPr lang="ja-JP" altLang="en-US" sz="1200" b="0" dirty="0">
                              <a:effectLst/>
                            </a:rPr>
                            <a:t>）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1624329472"/>
                      </a:ext>
                    </a:extLst>
                  </a:tr>
                  <a:tr h="159113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Maximum heat release rate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ja-JP" altLang="ja-JP" sz="1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ja-JP" altLang="ja-JP" sz="12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1200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12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sz="1200" b="0" dirty="0">
                              <a:effectLst/>
                            </a:rPr>
                            <a:t>50 kW ~ 1,500 kW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2827813088"/>
                      </a:ext>
                    </a:extLst>
                  </a:tr>
                  <a:tr h="204414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rgbClr val="FF0000"/>
                              </a:solidFill>
                              <a:effectLst/>
                            </a:rPr>
                            <a:t>Heat release rate </a:t>
                          </a:r>
                          <a:r>
                            <a:rPr lang="ja-JP" altLang="en-US" sz="1200" b="0" dirty="0">
                              <a:solidFill>
                                <a:srgbClr val="FF0000"/>
                              </a:solidFill>
                              <a:effectLst/>
                            </a:rPr>
                            <a:t>（</a:t>
                          </a:r>
                          <a:r>
                            <a:rPr lang="en-US" altLang="ja-JP" sz="1200" b="0" dirty="0">
                              <a:solidFill>
                                <a:srgbClr val="FF0000"/>
                              </a:solidFill>
                              <a:effectLst/>
                            </a:rPr>
                            <a:t>input</a:t>
                          </a:r>
                          <a:r>
                            <a:rPr lang="ja-JP" altLang="en-US" sz="1200" b="0" dirty="0">
                              <a:solidFill>
                                <a:srgbClr val="FF0000"/>
                              </a:solidFill>
                              <a:effectLst/>
                            </a:rPr>
                            <a:t>）</a:t>
                          </a:r>
                          <a:endParaRPr lang="ja-JP" sz="1200" b="0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fr-FR" altLang="ja-JP" sz="12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MIN</a:t>
                          </a:r>
                          <a:r>
                            <a:rPr lang="fr-FR" altLang="ja-JP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 ( 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1200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fr-FR" altLang="ja-JP" sz="1200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ja-JP" altLang="ja-JP" sz="12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200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altLang="ja-JP" sz="1200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altLang="ja-JP" sz="1200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ja-JP" altLang="ja-JP" sz="12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ja-JP" altLang="ja-JP" sz="1200" i="1" kern="12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1200" kern="12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1200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fr-FR" altLang="ja-JP" sz="1200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ja-JP" sz="1200" b="0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2006723832"/>
                      </a:ext>
                    </a:extLst>
                  </a:tr>
                  <a:tr h="15331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Fuel mass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</a:rPr>
                            <a:t>20 kg </a:t>
                          </a:r>
                          <a:r>
                            <a:rPr lang="ja-JP" altLang="en-US" sz="1200" b="0" dirty="0">
                              <a:effectLst/>
                            </a:rPr>
                            <a:t>（</a:t>
                          </a:r>
                          <a:r>
                            <a:rPr lang="en-US" altLang="ja-JP" sz="1200" b="0" dirty="0">
                              <a:effectLst/>
                            </a:rPr>
                            <a:t>constant</a:t>
                          </a:r>
                          <a:r>
                            <a:rPr lang="ja-JP" altLang="en-US" sz="1200" b="0" dirty="0">
                              <a:effectLst/>
                            </a:rPr>
                            <a:t>）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2325675504"/>
                      </a:ext>
                    </a:extLst>
                  </a:tr>
                  <a:tr h="15331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Fire source height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</a:rPr>
                            <a:t>0.3 m </a:t>
                          </a:r>
                          <a:r>
                            <a:rPr lang="ja-JP" altLang="en-US" sz="1200" b="0" dirty="0">
                              <a:effectLst/>
                            </a:rPr>
                            <a:t>（</a:t>
                          </a:r>
                          <a:r>
                            <a:rPr lang="en-US" altLang="ja-JP" sz="1200" b="0" dirty="0">
                              <a:effectLst/>
                            </a:rPr>
                            <a:t>constant</a:t>
                          </a:r>
                          <a:r>
                            <a:rPr lang="ja-JP" altLang="en-US" sz="1200" b="0" dirty="0">
                              <a:effectLst/>
                            </a:rPr>
                            <a:t>）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3899394644"/>
                      </a:ext>
                    </a:extLst>
                  </a:tr>
                  <a:tr h="15331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Soot yield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</a:rPr>
                            <a:t>0.01 ~ 0.30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2608470559"/>
                      </a:ext>
                    </a:extLst>
                  </a:tr>
                  <a:tr h="15331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Carbon monoxide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</a:rPr>
                            <a:t>0.0 ~ 0.30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1108149610"/>
                      </a:ext>
                    </a:extLst>
                  </a:tr>
                  <a:tr h="15331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Moisture content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</a:rPr>
                            <a:t>0.0 ~ 0.30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907003783"/>
                      </a:ext>
                    </a:extLst>
                  </a:tr>
                  <a:tr h="15331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 latinLnBrk="0"/>
                          <a:r>
                            <a:rPr lang="en-US" altLang="ja-JP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Ventilation</a:t>
                          </a:r>
                          <a:r>
                            <a:rPr lang="ja-JP" altLang="en-US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ja-JP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Information</a:t>
                          </a:r>
                          <a:endParaRPr lang="ja-JP" sz="14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124322" marR="124322" marT="62161" marB="62161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Air change rate per hour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(ACH)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sz="1200" b="0" dirty="0">
                              <a:effectLst/>
                            </a:rPr>
                            <a:t>1 </a:t>
                          </a:r>
                          <a:r>
                            <a:rPr lang="en-US" altLang="ja-JP" sz="1200" b="0" dirty="0">
                              <a:effectLst/>
                            </a:rPr>
                            <a:t>h</a:t>
                          </a:r>
                          <a:r>
                            <a:rPr lang="en-US" altLang="ja-JP" sz="1200" b="0" baseline="30000" dirty="0">
                              <a:effectLst/>
                            </a:rPr>
                            <a:t>-1</a:t>
                          </a:r>
                          <a:r>
                            <a:rPr lang="en-US" sz="1200" b="0" dirty="0">
                              <a:effectLst/>
                            </a:rPr>
                            <a:t> ~ 15 </a:t>
                          </a:r>
                          <a:r>
                            <a:rPr lang="en-US" altLang="ja-JP" sz="1200" b="0" dirty="0">
                              <a:effectLst/>
                            </a:rPr>
                            <a:t>h</a:t>
                          </a:r>
                          <a:r>
                            <a:rPr lang="en-US" altLang="ja-JP" sz="1200" b="0" baseline="30000" dirty="0">
                              <a:effectLst/>
                            </a:rPr>
                            <a:t>-1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2977479991"/>
                      </a:ext>
                    </a:extLst>
                  </a:tr>
                  <a:tr h="153310"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800" b="1" dirty="0">
                            <a:effectLst/>
                            <a:latin typeface="Calibri 本文"/>
                            <a:ea typeface="Batang" panose="02030600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124322" marR="124322" marT="62161" marB="62161" anchor="ctr"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124322" marR="124322" marT="62161" marB="62161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Exhaust opening height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</a:rPr>
                            <a:t>0.4</a:t>
                          </a:r>
                          <a:r>
                            <a:rPr lang="ja-JP" altLang="en-US" sz="1200" b="0" dirty="0">
                              <a:effectLst/>
                            </a:rPr>
                            <a:t> </a:t>
                          </a:r>
                          <a:r>
                            <a:rPr lang="en-US" altLang="ja-JP" sz="1200" b="0" dirty="0">
                              <a:effectLst/>
                            </a:rPr>
                            <a:t>m</a:t>
                          </a:r>
                          <a:r>
                            <a:rPr lang="ja-JP" altLang="en-US" sz="1200" b="0" dirty="0">
                              <a:effectLst/>
                            </a:rPr>
                            <a:t> </a:t>
                          </a:r>
                          <a:r>
                            <a:rPr lang="en-US" altLang="ja-JP" sz="1200" b="0" dirty="0">
                              <a:effectLst/>
                            </a:rPr>
                            <a:t>~</a:t>
                          </a:r>
                          <a:r>
                            <a:rPr lang="ja-JP" altLang="en-US" sz="1200" b="0" dirty="0">
                              <a:effectLst/>
                            </a:rPr>
                            <a:t> </a:t>
                          </a:r>
                          <a:r>
                            <a:rPr lang="en-US" altLang="ja-JP" sz="1200" b="0" dirty="0">
                              <a:effectLst/>
                            </a:rPr>
                            <a:t>(h – 0.2) m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1540674416"/>
                      </a:ext>
                    </a:extLst>
                  </a:tr>
                  <a:tr h="153310"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800" b="1" dirty="0">
                            <a:effectLst/>
                            <a:latin typeface="Calibri 本文"/>
                            <a:ea typeface="Batang" panose="02030600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124322" marR="124322" marT="62161" marB="62161" anchor="ctr"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124322" marR="124322" marT="62161" marB="62161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Supply opening height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0.4</a:t>
                          </a:r>
                          <a:r>
                            <a:rPr lang="ja-JP" altLang="en-US" sz="12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altLang="ja-JP" sz="12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m</a:t>
                          </a:r>
                          <a:r>
                            <a:rPr lang="ja-JP" altLang="en-US" sz="12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altLang="ja-JP" sz="12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~</a:t>
                          </a:r>
                          <a:r>
                            <a:rPr lang="ja-JP" altLang="en-US" sz="12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altLang="ja-JP" sz="12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(h – 0.2) m</a:t>
                          </a:r>
                          <a:endParaRPr lang="ja-JP" altLang="ja-JP" sz="12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850618638"/>
                      </a:ext>
                    </a:extLst>
                  </a:tr>
                  <a:tr h="153310"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800" b="1" dirty="0">
                            <a:effectLst/>
                            <a:latin typeface="Calibri 本文"/>
                            <a:ea typeface="Batang" panose="02030600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124322" marR="124322" marT="62161" marB="62161" anchor="ctr"/>
                    </a:tc>
                    <a:tc rowSpan="4">
                      <a:txBody>
                        <a:bodyPr/>
                        <a:lstStyle/>
                        <a:p>
                          <a:pPr algn="ctr" latinLnBrk="0"/>
                          <a:r>
                            <a:rPr lang="en-US" altLang="ja-JP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Wall</a:t>
                          </a:r>
                          <a:r>
                            <a:rPr lang="ja-JP" altLang="en-US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ja-JP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Properties</a:t>
                          </a:r>
                          <a:endParaRPr lang="ja-JP" altLang="en-US" sz="14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1200" dirty="0"/>
                            <a:t>Emissivity</a:t>
                          </a:r>
                          <a:endParaRPr sz="1200" dirty="0"/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</a:rPr>
                            <a:t>0.1 ~ 1.0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2744871795"/>
                      </a:ext>
                    </a:extLst>
                  </a:tr>
                  <a:tr h="15331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altLang="en-US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Specific</a:t>
                          </a:r>
                          <a:r>
                            <a:rPr lang="ja-JP" altLang="en-US" sz="1200" dirty="0"/>
                            <a:t> </a:t>
                          </a:r>
                          <a:r>
                            <a:rPr lang="en-US" altLang="ja-JP" sz="1200" dirty="0"/>
                            <a:t>heat</a:t>
                          </a:r>
                          <a:endParaRPr sz="1200" dirty="0"/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</a:rPr>
                            <a:t>0.5 kJ/kg/K ~ 1.4 kJ/kg/K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2629548397"/>
                      </a:ext>
                    </a:extLst>
                  </a:tr>
                  <a:tr h="15331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altLang="en-US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Thermal</a:t>
                          </a:r>
                          <a:r>
                            <a:rPr lang="ja-JP" altLang="en-US" sz="1200" dirty="0"/>
                            <a:t> </a:t>
                          </a:r>
                          <a:r>
                            <a:rPr lang="en-US" altLang="ja-JP" sz="1200" dirty="0"/>
                            <a:t>conductivity</a:t>
                          </a:r>
                          <a:endParaRPr sz="1200" dirty="0"/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</a:rPr>
                            <a:t>1.0E-05, 1.0E-04, 1.0E-03, 1.0E-02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2622453843"/>
                      </a:ext>
                    </a:extLst>
                  </a:tr>
                  <a:tr h="15331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altLang="en-US" sz="14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Density</a:t>
                          </a:r>
                          <a:endParaRPr sz="1200" dirty="0"/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500 ~ 7000 kg/m</a:t>
                          </a:r>
                          <a:r>
                            <a:rPr lang="en-US" altLang="ja-JP" sz="1200" b="0" baseline="30000" dirty="0"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ja-JP" sz="1200" b="0" baseline="3000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517604168"/>
                      </a:ext>
                    </a:extLst>
                  </a:tr>
                  <a:tr h="178862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0"/>
                          <a:r>
                            <a:rPr lang="en-US" altLang="ja-JP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Initial</a:t>
                          </a:r>
                          <a:r>
                            <a:rPr lang="ja-JP" altLang="en-US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ja-JP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Conditions</a:t>
                          </a:r>
                          <a:endParaRPr lang="ja-JP" altLang="en-US" sz="14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1200" dirty="0"/>
                            <a:t>Initial temperature</a:t>
                          </a:r>
                          <a:endParaRPr sz="1200" dirty="0"/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</a:rPr>
                            <a:t>10 </a:t>
                          </a:r>
                          <a:r>
                            <a:rPr lang="ja-JP" altLang="en-US" sz="1200" b="0" dirty="0">
                              <a:effectLst/>
                            </a:rPr>
                            <a:t>℃ </a:t>
                          </a:r>
                          <a:r>
                            <a:rPr lang="en-US" altLang="ja-JP" sz="1200" b="0" dirty="0">
                              <a:effectLst/>
                            </a:rPr>
                            <a:t>~ 40 </a:t>
                          </a:r>
                          <a:r>
                            <a:rPr lang="ja-JP" altLang="en-US" sz="1200" b="0" dirty="0">
                              <a:effectLst/>
                            </a:rPr>
                            <a:t>℃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357449599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400" b="1" dirty="0">
                              <a:effectLst/>
                            </a:rPr>
                            <a:t>Outputs</a:t>
                          </a:r>
                          <a:endParaRPr lang="ja-JP" sz="1400" b="1" dirty="0">
                            <a:effectLst/>
                            <a:latin typeface="Calibri 本文"/>
                            <a:ea typeface="Batang" panose="02030600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124322" marR="124322" marT="62161" marB="62161"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200" dirty="0">
                              <a:solidFill>
                                <a:schemeClr val="tx1"/>
                              </a:solidFill>
                            </a:rPr>
                            <a:t>Heat release rate, Smoke layer temperature, Smoke layer depth, Pressure, Oxygen concentration</a:t>
                          </a:r>
                          <a:endParaRPr lang="ja-JP" altLang="en-US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 hMerge="1">
                      <a:txBody>
                        <a:bodyPr/>
                        <a:lstStyle/>
                        <a:p>
                          <a:endParaRPr sz="1400" dirty="0"/>
                        </a:p>
                      </a:txBody>
                      <a:tcPr marL="93241" marR="93241" marT="0" marB="0" anchor="ctr"/>
                    </a:tc>
                    <a:tc hMerge="1">
                      <a:txBody>
                        <a:bodyPr/>
                        <a:lstStyle/>
                        <a:p>
                          <a:pPr algn="just" latinLnBrk="0"/>
                          <a:endParaRPr lang="ja-JP" sz="14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10218771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F6B272C7-8D75-5EA8-0E40-2EFBC02825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4852677"/>
                  </p:ext>
                </p:extLst>
              </p:nvPr>
            </p:nvGraphicFramePr>
            <p:xfrm>
              <a:off x="1180649" y="2352379"/>
              <a:ext cx="9259299" cy="424844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07753">
                      <a:extLst>
                        <a:ext uri="{9D8B030D-6E8A-4147-A177-3AD203B41FA5}">
                          <a16:colId xmlns:a16="http://schemas.microsoft.com/office/drawing/2014/main" val="4264610073"/>
                        </a:ext>
                      </a:extLst>
                    </a:gridCol>
                    <a:gridCol w="2485890">
                      <a:extLst>
                        <a:ext uri="{9D8B030D-6E8A-4147-A177-3AD203B41FA5}">
                          <a16:colId xmlns:a16="http://schemas.microsoft.com/office/drawing/2014/main" val="3109224125"/>
                        </a:ext>
                      </a:extLst>
                    </a:gridCol>
                    <a:gridCol w="2657678">
                      <a:extLst>
                        <a:ext uri="{9D8B030D-6E8A-4147-A177-3AD203B41FA5}">
                          <a16:colId xmlns:a16="http://schemas.microsoft.com/office/drawing/2014/main" val="44350148"/>
                        </a:ext>
                      </a:extLst>
                    </a:gridCol>
                    <a:gridCol w="3107978">
                      <a:extLst>
                        <a:ext uri="{9D8B030D-6E8A-4147-A177-3AD203B41FA5}">
                          <a16:colId xmlns:a16="http://schemas.microsoft.com/office/drawing/2014/main" val="1165176539"/>
                        </a:ext>
                      </a:extLst>
                    </a:gridCol>
                  </a:tblGrid>
                  <a:tr h="337682">
                    <a:tc gridSpan="3">
                      <a:txBody>
                        <a:bodyPr/>
                        <a:lstStyle/>
                        <a:p>
                          <a:pPr algn="ctr" latinLnBrk="0"/>
                          <a:r>
                            <a:rPr lang="en-US" altLang="ja-JP" sz="1400" b="1" dirty="0">
                              <a:effectLst/>
                            </a:rPr>
                            <a:t>Parameters</a:t>
                          </a:r>
                          <a:endParaRPr lang="ja-JP" sz="1400" b="1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124322" marR="124322" marT="62161" marB="62161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0"/>
                          <a:r>
                            <a:rPr lang="en-US" altLang="ja-JP" sz="1400" b="1" dirty="0">
                              <a:effectLst/>
                            </a:rPr>
                            <a:t>Ranges</a:t>
                          </a:r>
                          <a:endParaRPr lang="ja-JP" sz="1400" b="1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223014913"/>
                      </a:ext>
                    </a:extLst>
                  </a:tr>
                  <a:tr h="182880">
                    <a:tc rowSpan="19">
                      <a:txBody>
                        <a:bodyPr/>
                        <a:lstStyle/>
                        <a:p>
                          <a:pPr algn="ctr" latinLnBrk="0"/>
                          <a:r>
                            <a:rPr lang="en-US" altLang="ja-JP" sz="1400" b="1" dirty="0">
                              <a:effectLst/>
                              <a:latin typeface="Arial 本文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a:t>Inputs</a:t>
                          </a:r>
                          <a:endParaRPr lang="ja-JP" sz="1400" b="1" dirty="0">
                            <a:effectLst/>
                            <a:latin typeface="Arial 本文"/>
                            <a:ea typeface="Batang" panose="02030600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124322" marR="124322" marT="62161" marB="62161" anchor="ctr"/>
                    </a:tc>
                    <a:tc rowSpan="3">
                      <a:txBody>
                        <a:bodyPr/>
                        <a:lstStyle/>
                        <a:p>
                          <a:pPr algn="ctr" latinLnBrk="0"/>
                          <a:r>
                            <a:rPr lang="en-US" altLang="ja-JP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Compartment</a:t>
                          </a:r>
                          <a:r>
                            <a:rPr lang="ja-JP" altLang="en-US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ja-JP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Information</a:t>
                          </a:r>
                          <a:endParaRPr lang="ja-JP" sz="14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124322" marR="124322" marT="62161" marB="62161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Width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(w)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sz="1200" b="0" dirty="0">
                              <a:effectLst/>
                            </a:rPr>
                            <a:t>2 m ~ 50 m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1987005277"/>
                      </a:ext>
                    </a:extLst>
                  </a:tr>
                  <a:tr h="18288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Depth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(d)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sz="1200" b="0" dirty="0">
                              <a:effectLst/>
                            </a:rPr>
                            <a:t>2 m ~ 50 m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1639375002"/>
                      </a:ext>
                    </a:extLst>
                  </a:tr>
                  <a:tr h="18288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Height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(h)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sz="1200" b="0" dirty="0">
                              <a:effectLst/>
                            </a:rPr>
                            <a:t>3 m ~ 30 m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2416639892"/>
                      </a:ext>
                    </a:extLst>
                  </a:tr>
                  <a:tr h="18288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rowSpan="8">
                      <a:txBody>
                        <a:bodyPr/>
                        <a:lstStyle/>
                        <a:p>
                          <a:pPr algn="ctr" latinLnBrk="0"/>
                          <a:r>
                            <a:rPr lang="en-US" altLang="ja-JP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Fire Source Information</a:t>
                          </a:r>
                          <a:endParaRPr lang="ja-JP" sz="14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3241" marR="93241" marT="0" marB="0" anchor="ctr">
                        <a:blipFill>
                          <a:blip r:embed="rId2"/>
                          <a:stretch>
                            <a:fillRect l="-131881" t="-490000" r="-117890" b="-17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sz="1200" b="0" dirty="0">
                              <a:effectLst/>
                            </a:rPr>
                            <a:t>0.178 kW/s</a:t>
                          </a:r>
                          <a:r>
                            <a:rPr lang="en-US" sz="1200" b="0" baseline="30000" dirty="0">
                              <a:effectLst/>
                            </a:rPr>
                            <a:t>2</a:t>
                          </a:r>
                          <a:r>
                            <a:rPr lang="ja-JP" altLang="en-US" sz="1200" b="0" dirty="0">
                              <a:effectLst/>
                            </a:rPr>
                            <a:t>（</a:t>
                          </a:r>
                          <a:r>
                            <a:rPr lang="en-US" altLang="ja-JP" sz="1200" b="0" dirty="0">
                              <a:effectLst/>
                            </a:rPr>
                            <a:t>constant</a:t>
                          </a:r>
                          <a:r>
                            <a:rPr lang="ja-JP" altLang="en-US" sz="1200" b="0" dirty="0">
                              <a:effectLst/>
                            </a:rPr>
                            <a:t>）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1624329472"/>
                      </a:ext>
                    </a:extLst>
                  </a:tr>
                  <a:tr h="189802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3241" marR="93241" marT="0" marB="0" anchor="ctr">
                        <a:blipFill>
                          <a:blip r:embed="rId2"/>
                          <a:stretch>
                            <a:fillRect l="-131881" t="-570968" r="-117890" b="-16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sz="1200" b="0" dirty="0">
                              <a:effectLst/>
                            </a:rPr>
                            <a:t>50 kW ~ 1,500 kW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2827813088"/>
                      </a:ext>
                    </a:extLst>
                  </a:tr>
                  <a:tr h="24384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rgbClr val="FF0000"/>
                              </a:solidFill>
                              <a:effectLst/>
                            </a:rPr>
                            <a:t>Heat release rate </a:t>
                          </a:r>
                          <a:r>
                            <a:rPr lang="ja-JP" altLang="en-US" sz="1200" b="0" dirty="0">
                              <a:solidFill>
                                <a:srgbClr val="FF0000"/>
                              </a:solidFill>
                              <a:effectLst/>
                            </a:rPr>
                            <a:t>（</a:t>
                          </a:r>
                          <a:r>
                            <a:rPr lang="en-US" altLang="ja-JP" sz="1200" b="0" dirty="0">
                              <a:solidFill>
                                <a:srgbClr val="FF0000"/>
                              </a:solidFill>
                              <a:effectLst/>
                            </a:rPr>
                            <a:t>input</a:t>
                          </a:r>
                          <a:r>
                            <a:rPr lang="ja-JP" altLang="en-US" sz="1200" b="0" dirty="0">
                              <a:solidFill>
                                <a:srgbClr val="FF0000"/>
                              </a:solidFill>
                              <a:effectLst/>
                            </a:rPr>
                            <a:t>）</a:t>
                          </a:r>
                          <a:endParaRPr lang="ja-JP" sz="1200" b="0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3241" marR="93241" marT="0" marB="0" anchor="ctr">
                        <a:blipFill>
                          <a:blip r:embed="rId2"/>
                          <a:stretch>
                            <a:fillRect l="-198235" t="-520000" r="-784" b="-114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6723832"/>
                      </a:ext>
                    </a:extLst>
                  </a:tr>
                  <a:tr h="18288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Fuel mass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</a:rPr>
                            <a:t>20 kg </a:t>
                          </a:r>
                          <a:r>
                            <a:rPr lang="ja-JP" altLang="en-US" sz="1200" b="0" dirty="0">
                              <a:effectLst/>
                            </a:rPr>
                            <a:t>（</a:t>
                          </a:r>
                          <a:r>
                            <a:rPr lang="en-US" altLang="ja-JP" sz="1200" b="0" dirty="0">
                              <a:effectLst/>
                            </a:rPr>
                            <a:t>constant</a:t>
                          </a:r>
                          <a:r>
                            <a:rPr lang="ja-JP" altLang="en-US" sz="1200" b="0" dirty="0">
                              <a:effectLst/>
                            </a:rPr>
                            <a:t>）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2325675504"/>
                      </a:ext>
                    </a:extLst>
                  </a:tr>
                  <a:tr h="18288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Fire source height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</a:rPr>
                            <a:t>0.3 m </a:t>
                          </a:r>
                          <a:r>
                            <a:rPr lang="ja-JP" altLang="en-US" sz="1200" b="0" dirty="0">
                              <a:effectLst/>
                            </a:rPr>
                            <a:t>（</a:t>
                          </a:r>
                          <a:r>
                            <a:rPr lang="en-US" altLang="ja-JP" sz="1200" b="0" dirty="0">
                              <a:effectLst/>
                            </a:rPr>
                            <a:t>constant</a:t>
                          </a:r>
                          <a:r>
                            <a:rPr lang="ja-JP" altLang="en-US" sz="1200" b="0" dirty="0">
                              <a:effectLst/>
                            </a:rPr>
                            <a:t>）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3899394644"/>
                      </a:ext>
                    </a:extLst>
                  </a:tr>
                  <a:tr h="18288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Soot yield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</a:rPr>
                            <a:t>0.01 ~ 0.30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2608470559"/>
                      </a:ext>
                    </a:extLst>
                  </a:tr>
                  <a:tr h="18288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Carbon monoxide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</a:rPr>
                            <a:t>0.0 ~ 0.30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1108149610"/>
                      </a:ext>
                    </a:extLst>
                  </a:tr>
                  <a:tr h="18288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Moisture content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</a:rPr>
                            <a:t>0.0 ~ 0.30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907003783"/>
                      </a:ext>
                    </a:extLst>
                  </a:tr>
                  <a:tr h="18288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 latinLnBrk="0"/>
                          <a:r>
                            <a:rPr lang="en-US" altLang="ja-JP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Ventilation</a:t>
                          </a:r>
                          <a:r>
                            <a:rPr lang="ja-JP" altLang="en-US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ja-JP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Information</a:t>
                          </a:r>
                          <a:endParaRPr lang="ja-JP" sz="14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124322" marR="124322" marT="62161" marB="62161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Air change rate per hour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(ACH)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sz="1200" b="0" dirty="0">
                              <a:effectLst/>
                            </a:rPr>
                            <a:t>1 </a:t>
                          </a:r>
                          <a:r>
                            <a:rPr lang="en-US" altLang="ja-JP" sz="1200" b="0" dirty="0">
                              <a:effectLst/>
                            </a:rPr>
                            <a:t>h</a:t>
                          </a:r>
                          <a:r>
                            <a:rPr lang="en-US" altLang="ja-JP" sz="1200" b="0" baseline="30000" dirty="0">
                              <a:effectLst/>
                            </a:rPr>
                            <a:t>-1</a:t>
                          </a:r>
                          <a:r>
                            <a:rPr lang="en-US" sz="1200" b="0" dirty="0">
                              <a:effectLst/>
                            </a:rPr>
                            <a:t> ~ 15 </a:t>
                          </a:r>
                          <a:r>
                            <a:rPr lang="en-US" altLang="ja-JP" sz="1200" b="0" dirty="0">
                              <a:effectLst/>
                            </a:rPr>
                            <a:t>h</a:t>
                          </a:r>
                          <a:r>
                            <a:rPr lang="en-US" altLang="ja-JP" sz="1200" b="0" baseline="30000" dirty="0">
                              <a:effectLst/>
                            </a:rPr>
                            <a:t>-1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2977479991"/>
                      </a:ext>
                    </a:extLst>
                  </a:tr>
                  <a:tr h="182880"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800" b="1" dirty="0">
                            <a:effectLst/>
                            <a:latin typeface="Calibri 本文"/>
                            <a:ea typeface="Batang" panose="02030600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124322" marR="124322" marT="62161" marB="62161" anchor="ctr"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124322" marR="124322" marT="62161" marB="62161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Exhaust opening height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</a:rPr>
                            <a:t>0.4</a:t>
                          </a:r>
                          <a:r>
                            <a:rPr lang="ja-JP" altLang="en-US" sz="1200" b="0" dirty="0">
                              <a:effectLst/>
                            </a:rPr>
                            <a:t> </a:t>
                          </a:r>
                          <a:r>
                            <a:rPr lang="en-US" altLang="ja-JP" sz="1200" b="0" dirty="0">
                              <a:effectLst/>
                            </a:rPr>
                            <a:t>m</a:t>
                          </a:r>
                          <a:r>
                            <a:rPr lang="ja-JP" altLang="en-US" sz="1200" b="0" dirty="0">
                              <a:effectLst/>
                            </a:rPr>
                            <a:t> </a:t>
                          </a:r>
                          <a:r>
                            <a:rPr lang="en-US" altLang="ja-JP" sz="1200" b="0" dirty="0">
                              <a:effectLst/>
                            </a:rPr>
                            <a:t>~</a:t>
                          </a:r>
                          <a:r>
                            <a:rPr lang="ja-JP" altLang="en-US" sz="1200" b="0" dirty="0">
                              <a:effectLst/>
                            </a:rPr>
                            <a:t> </a:t>
                          </a:r>
                          <a:r>
                            <a:rPr lang="en-US" altLang="ja-JP" sz="1200" b="0" dirty="0">
                              <a:effectLst/>
                            </a:rPr>
                            <a:t>(h – 0.2) m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1540674416"/>
                      </a:ext>
                    </a:extLst>
                  </a:tr>
                  <a:tr h="182880"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800" b="1" dirty="0">
                            <a:effectLst/>
                            <a:latin typeface="Calibri 本文"/>
                            <a:ea typeface="Batang" panose="02030600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124322" marR="124322" marT="62161" marB="62161" anchor="ctr"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124322" marR="124322" marT="62161" marB="62161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Supply opening height</a:t>
                          </a:r>
                          <a:endParaRPr lang="ja-JP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0.4</a:t>
                          </a:r>
                          <a:r>
                            <a:rPr lang="ja-JP" altLang="en-US" sz="12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altLang="ja-JP" sz="12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m</a:t>
                          </a:r>
                          <a:r>
                            <a:rPr lang="ja-JP" altLang="en-US" sz="12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altLang="ja-JP" sz="12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~</a:t>
                          </a:r>
                          <a:r>
                            <a:rPr lang="ja-JP" altLang="en-US" sz="12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altLang="ja-JP" sz="12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(h – 0.2) m</a:t>
                          </a:r>
                          <a:endParaRPr lang="ja-JP" altLang="ja-JP" sz="12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850618638"/>
                      </a:ext>
                    </a:extLst>
                  </a:tr>
                  <a:tr h="182880"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sz="1800" b="1" dirty="0">
                            <a:effectLst/>
                            <a:latin typeface="Calibri 本文"/>
                            <a:ea typeface="Batang" panose="02030600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124322" marR="124322" marT="62161" marB="62161" anchor="ctr"/>
                    </a:tc>
                    <a:tc rowSpan="4">
                      <a:txBody>
                        <a:bodyPr/>
                        <a:lstStyle/>
                        <a:p>
                          <a:pPr algn="ctr" latinLnBrk="0"/>
                          <a:r>
                            <a:rPr lang="en-US" altLang="ja-JP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Wall</a:t>
                          </a:r>
                          <a:r>
                            <a:rPr lang="ja-JP" altLang="en-US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ja-JP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Properties</a:t>
                          </a:r>
                          <a:endParaRPr lang="ja-JP" altLang="en-US" sz="14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1200" dirty="0"/>
                            <a:t>Emissivity</a:t>
                          </a:r>
                          <a:endParaRPr sz="1200" dirty="0"/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</a:rPr>
                            <a:t>0.1 ~ 1.0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2744871795"/>
                      </a:ext>
                    </a:extLst>
                  </a:tr>
                  <a:tr h="18288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altLang="en-US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Specific</a:t>
                          </a:r>
                          <a:r>
                            <a:rPr lang="ja-JP" altLang="en-US" sz="1200" dirty="0"/>
                            <a:t> </a:t>
                          </a:r>
                          <a:r>
                            <a:rPr lang="en-US" altLang="ja-JP" sz="1200" dirty="0"/>
                            <a:t>heat</a:t>
                          </a:r>
                          <a:endParaRPr sz="1200" dirty="0"/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</a:rPr>
                            <a:t>0.5 kJ/kg/K ~ 1.4 kJ/kg/K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2629548397"/>
                      </a:ext>
                    </a:extLst>
                  </a:tr>
                  <a:tr h="18288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altLang="en-US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Thermal</a:t>
                          </a:r>
                          <a:r>
                            <a:rPr lang="ja-JP" altLang="en-US" sz="1200" dirty="0"/>
                            <a:t> </a:t>
                          </a:r>
                          <a:r>
                            <a:rPr lang="en-US" altLang="ja-JP" sz="1200" dirty="0"/>
                            <a:t>conductivity</a:t>
                          </a:r>
                          <a:endParaRPr sz="1200" dirty="0"/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</a:rPr>
                            <a:t>1.0E-05, 1.0E-04, 1.0E-03, 1.0E-02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2622453843"/>
                      </a:ext>
                    </a:extLst>
                  </a:tr>
                  <a:tr h="18288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latinLnBrk="0"/>
                          <a:endParaRPr lang="ja-JP" altLang="en-US" sz="14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Density</a:t>
                          </a:r>
                          <a:endParaRPr sz="1200" dirty="0"/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500 ~ 7000 kg/m</a:t>
                          </a:r>
                          <a:r>
                            <a:rPr lang="en-US" altLang="ja-JP" sz="1200" b="0" baseline="30000" dirty="0"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ja-JP" sz="1200" b="0" baseline="3000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517604168"/>
                      </a:ext>
                    </a:extLst>
                  </a:tr>
                  <a:tr h="21336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0"/>
                          <a:r>
                            <a:rPr lang="en-US" altLang="ja-JP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Initial</a:t>
                          </a:r>
                          <a:r>
                            <a:rPr lang="ja-JP" altLang="en-US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ja-JP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j-ea"/>
                              <a:cs typeface="Times New Roman" panose="02020603050405020304" pitchFamily="18" charset="0"/>
                            </a:rPr>
                            <a:t>Conditions</a:t>
                          </a:r>
                          <a:endParaRPr lang="ja-JP" altLang="en-US" sz="14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1200" dirty="0"/>
                            <a:t>Initial temperature</a:t>
                          </a:r>
                          <a:endParaRPr sz="1200" dirty="0"/>
                        </a:p>
                      </a:txBody>
                      <a:tcPr marL="93241" marR="93241" marT="0" marB="0" anchor="ctr"/>
                    </a:tc>
                    <a:tc>
                      <a:txBody>
                        <a:bodyPr/>
                        <a:lstStyle/>
                        <a:p>
                          <a:pPr algn="just" latinLnBrk="0"/>
                          <a:r>
                            <a:rPr lang="en-US" altLang="ja-JP" sz="1200" b="0" dirty="0">
                              <a:effectLst/>
                            </a:rPr>
                            <a:t>10 </a:t>
                          </a:r>
                          <a:r>
                            <a:rPr lang="ja-JP" altLang="en-US" sz="1200" b="0" dirty="0">
                              <a:effectLst/>
                            </a:rPr>
                            <a:t>℃ </a:t>
                          </a:r>
                          <a:r>
                            <a:rPr lang="en-US" altLang="ja-JP" sz="1200" b="0" dirty="0">
                              <a:effectLst/>
                            </a:rPr>
                            <a:t>~ 40 </a:t>
                          </a:r>
                          <a:r>
                            <a:rPr lang="ja-JP" altLang="en-US" sz="1200" b="0" dirty="0">
                              <a:effectLst/>
                            </a:rPr>
                            <a:t>℃</a:t>
                          </a:r>
                          <a:endParaRPr lang="ja-JP" sz="12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3574495997"/>
                      </a:ext>
                    </a:extLst>
                  </a:tr>
                  <a:tr h="33768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400" b="1" dirty="0">
                              <a:effectLst/>
                            </a:rPr>
                            <a:t>Outputs</a:t>
                          </a:r>
                          <a:endParaRPr lang="ja-JP" sz="1400" b="1" dirty="0">
                            <a:effectLst/>
                            <a:latin typeface="Calibri 本文"/>
                            <a:ea typeface="Batang" panose="02030600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124322" marR="124322" marT="62161" marB="62161"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200" dirty="0">
                              <a:solidFill>
                                <a:schemeClr val="tx1"/>
                              </a:solidFill>
                            </a:rPr>
                            <a:t>Heat release rate, Smoke layer temperature, Smoke layer depth, Pressure, Oxygen concentration</a:t>
                          </a:r>
                          <a:endParaRPr lang="ja-JP" altLang="en-US" sz="12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tc hMerge="1">
                      <a:txBody>
                        <a:bodyPr/>
                        <a:lstStyle/>
                        <a:p>
                          <a:endParaRPr sz="1400" dirty="0"/>
                        </a:p>
                      </a:txBody>
                      <a:tcPr marL="93241" marR="93241" marT="0" marB="0" anchor="ctr"/>
                    </a:tc>
                    <a:tc hMerge="1">
                      <a:txBody>
                        <a:bodyPr/>
                        <a:lstStyle/>
                        <a:p>
                          <a:pPr algn="just" latinLnBrk="0"/>
                          <a:endParaRPr lang="ja-JP" sz="1400" b="0" dirty="0">
                            <a:effectLst/>
                            <a:latin typeface="+mn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93241" marR="93241" marT="0" marB="0" anchor="ctr"/>
                    </a:tc>
                    <a:extLst>
                      <a:ext uri="{0D108BD9-81ED-4DB2-BD59-A6C34878D82A}">
                        <a16:rowId xmlns:a16="http://schemas.microsoft.com/office/drawing/2014/main" val="10218771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39C5A4-8C84-C791-0BDC-CA1A11302732}"/>
              </a:ext>
            </a:extLst>
          </p:cNvPr>
          <p:cNvSpPr txBox="1"/>
          <p:nvPr/>
        </p:nvSpPr>
        <p:spPr>
          <a:xfrm>
            <a:off x="4853252" y="6550223"/>
            <a:ext cx="2707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PSAM18, July 20-24, 2026</a:t>
            </a:r>
          </a:p>
        </p:txBody>
      </p:sp>
    </p:spTree>
    <p:extLst>
      <p:ext uri="{BB962C8B-B14F-4D97-AF65-F5344CB8AC3E}">
        <p14:creationId xmlns:p14="http://schemas.microsoft.com/office/powerpoint/2010/main" val="157457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4399A-12FA-0ED7-CEF2-D09B79F61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7F47D8-ACDB-2496-C288-C2BD916A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94" y="257175"/>
            <a:ext cx="10868098" cy="839122"/>
          </a:xfrm>
        </p:spPr>
        <p:txBody>
          <a:bodyPr>
            <a:noAutofit/>
          </a:bodyPr>
          <a:lstStyle/>
          <a:p>
            <a:pPr algn="ctr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EFFECTS OF DATASET SIZE AND DROPOUT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16AAA0C-7A5F-206A-2FBD-3401C04BD5CA}"/>
              </a:ext>
            </a:extLst>
          </p:cNvPr>
          <p:cNvSpPr txBox="1">
            <a:spLocks/>
          </p:cNvSpPr>
          <p:nvPr/>
        </p:nvSpPr>
        <p:spPr>
          <a:xfrm>
            <a:off x="11588974" y="113175"/>
            <a:ext cx="360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rgbClr val="7F7F7F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F1E89-6CBE-477C-AA16-DD7D3164DEFC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110E5D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110E5D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808222F3-B8FA-27BB-182B-6A876DA65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70" y="1171060"/>
            <a:ext cx="5504290" cy="5137642"/>
          </a:xfrm>
        </p:spPr>
        <p:txBody>
          <a:bodyPr>
            <a:noAutofit/>
          </a:bodyPr>
          <a:lstStyle/>
          <a:p>
            <a:pPr marL="342000" indent="-349250">
              <a:buFont typeface="Wingdings" panose="05000000000000000000" pitchFamily="2" charset="2"/>
              <a:buChar char="n"/>
            </a:pPr>
            <a:r>
              <a:rPr lang="en-US" altLang="ja-JP" dirty="0">
                <a:solidFill>
                  <a:srgbClr val="10107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Effects on Training and Validation Stability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kumimoji="1" lang="en-US" altLang="ja-JP" sz="2000" b="0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Effects</a:t>
            </a:r>
            <a:r>
              <a:rPr kumimoji="1" lang="ja-JP" altLang="en-US" sz="2000" b="0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000" b="0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</a:t>
            </a:r>
            <a:r>
              <a:rPr kumimoji="1" lang="ja-JP" altLang="en-US" sz="2000" b="0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000" b="0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dataset size</a:t>
            </a:r>
          </a:p>
          <a:p>
            <a:pPr marL="996950" lvl="1" indent="-357188">
              <a:buFont typeface="Wingdings" panose="05000000000000000000" pitchFamily="2" charset="2"/>
              <a:buChar char="ü"/>
            </a:pPr>
            <a:r>
              <a:rPr kumimoji="1" lang="en-US" altLang="ja-JP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Improved training stability with increasing dataset size</a:t>
            </a:r>
            <a:endParaRPr kumimoji="1" lang="en-US" altLang="ja-JP" b="0" dirty="0">
              <a:solidFill>
                <a:srgbClr val="150E5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96950" lvl="1" indent="-357188">
              <a:buFont typeface="Wingdings" panose="05000000000000000000" pitchFamily="2" charset="2"/>
              <a:buChar char="ü"/>
            </a:pPr>
            <a:r>
              <a:rPr kumimoji="1" lang="en-US" altLang="ja-JP" b="0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Improved generalization with 100,000 samples</a:t>
            </a:r>
          </a:p>
          <a:p>
            <a:pPr marL="996950" lvl="1" indent="-357188">
              <a:buFont typeface="Wingdings" panose="05000000000000000000" pitchFamily="2" charset="2"/>
              <a:buChar char="ü"/>
            </a:pPr>
            <a:endParaRPr kumimoji="1" lang="en-US" altLang="ja-JP" b="0" dirty="0">
              <a:solidFill>
                <a:srgbClr val="150E5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kumimoji="1" lang="en-US" altLang="ja-JP" sz="2000" b="0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Effects of dropout</a:t>
            </a:r>
          </a:p>
          <a:p>
            <a:pPr marL="996950" lvl="1" indent="-357188">
              <a:buFont typeface="Wingdings" panose="05000000000000000000" pitchFamily="2" charset="2"/>
              <a:buChar char="ü"/>
            </a:pPr>
            <a:r>
              <a:rPr kumimoji="1" lang="fr-FR" altLang="ja-JP" b="0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Moderate dropout improves stability</a:t>
            </a:r>
          </a:p>
          <a:p>
            <a:pPr marL="996950" lvl="1" indent="-357188">
              <a:buFont typeface="Wingdings" panose="05000000000000000000" pitchFamily="2" charset="2"/>
              <a:buChar char="ü"/>
            </a:pPr>
            <a:r>
              <a:rPr kumimoji="1" lang="fr-FR" altLang="ja-JP" b="0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Excessive dropout degrades convergence</a:t>
            </a:r>
          </a:p>
          <a:p>
            <a:pPr marL="996950" lvl="1" indent="-357188">
              <a:buFont typeface="Wingdings" panose="05000000000000000000" pitchFamily="2" charset="2"/>
              <a:buChar char="ü"/>
            </a:pPr>
            <a:r>
              <a:rPr kumimoji="1" lang="fr-FR" altLang="ja-JP" b="0" dirty="0">
                <a:solidFill>
                  <a:srgbClr val="150E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Optimal dropout ≈ 0.2</a:t>
            </a:r>
            <a:endParaRPr kumimoji="1" lang="en-US" altLang="ja-JP" b="0" dirty="0">
              <a:solidFill>
                <a:srgbClr val="150E5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39750" indent="-357188">
              <a:buFont typeface="Wingdings" panose="05000000000000000000" pitchFamily="2" charset="2"/>
              <a:buChar char="Ø"/>
            </a:pPr>
            <a:endParaRPr kumimoji="1" lang="en-US" altLang="ja-JP" sz="20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39750" indent="-357188">
              <a:buFont typeface="Wingdings" panose="05000000000000000000" pitchFamily="2" charset="2"/>
              <a:buChar char="Ø"/>
            </a:pPr>
            <a:endParaRPr kumimoji="1" lang="en-US" altLang="ja-JP" sz="20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B77401-659B-57C8-16C7-FCBD9FE21B55}"/>
              </a:ext>
            </a:extLst>
          </p:cNvPr>
          <p:cNvSpPr txBox="1"/>
          <p:nvPr/>
        </p:nvSpPr>
        <p:spPr>
          <a:xfrm>
            <a:off x="7693174" y="6121575"/>
            <a:ext cx="217239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800" b="1" dirty="0">
                <a:solidFill>
                  <a:srgbClr val="7030A0"/>
                </a:solidFill>
              </a:rPr>
              <a:t>Effects of dropout</a:t>
            </a:r>
            <a:endParaRPr kumimoji="1" lang="ja-JP" altLang="en-US" sz="1800" b="1" dirty="0">
              <a:solidFill>
                <a:srgbClr val="7030A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2320FC-949D-4B5B-7BA3-89DA3BD3A0AB}"/>
              </a:ext>
            </a:extLst>
          </p:cNvPr>
          <p:cNvSpPr txBox="1"/>
          <p:nvPr/>
        </p:nvSpPr>
        <p:spPr>
          <a:xfrm>
            <a:off x="4853252" y="6550223"/>
            <a:ext cx="2707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PSAM18, July 20-24, 2026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1E141AF-8669-215B-364F-A7BCBDBCB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07" y="2031470"/>
            <a:ext cx="2913852" cy="176773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BFE99BD-5136-FEF9-FE39-F6C9E4790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194" y="2037122"/>
            <a:ext cx="2917737" cy="176773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074D55E-FB8B-594B-969D-B3432CA0A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807" y="4405497"/>
            <a:ext cx="2917737" cy="177398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98960AC-9088-BFD2-120E-B4933DC9E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2193" y="4405497"/>
            <a:ext cx="2917738" cy="1773985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0FC8584-5E91-EC47-6D0F-B906D474C33F}"/>
              </a:ext>
            </a:extLst>
          </p:cNvPr>
          <p:cNvSpPr txBox="1"/>
          <p:nvPr/>
        </p:nvSpPr>
        <p:spPr>
          <a:xfrm>
            <a:off x="7423869" y="3804859"/>
            <a:ext cx="2608406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800" b="1" dirty="0">
                <a:solidFill>
                  <a:srgbClr val="7030A0"/>
                </a:solidFill>
              </a:rPr>
              <a:t>Effects of dataset size</a:t>
            </a:r>
            <a:endParaRPr kumimoji="1" lang="ja-JP" altLang="en-US" sz="1800" b="1" dirty="0">
              <a:solidFill>
                <a:srgbClr val="7030A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CD806DF-1A6E-A286-1DCE-6EBB27AFF45A}"/>
              </a:ext>
            </a:extLst>
          </p:cNvPr>
          <p:cNvSpPr txBox="1"/>
          <p:nvPr/>
        </p:nvSpPr>
        <p:spPr>
          <a:xfrm>
            <a:off x="7561045" y="2816377"/>
            <a:ext cx="785343" cy="276999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7030A0"/>
                </a:solidFill>
              </a:rPr>
              <a:t>Training</a:t>
            </a:r>
            <a:endParaRPr kumimoji="1" lang="ja-JP" altLang="en-US" sz="1200" b="1" dirty="0">
              <a:solidFill>
                <a:srgbClr val="7030A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3ED20BD-0F23-4719-4B95-AD134F0D7C1A}"/>
              </a:ext>
            </a:extLst>
          </p:cNvPr>
          <p:cNvSpPr txBox="1"/>
          <p:nvPr/>
        </p:nvSpPr>
        <p:spPr>
          <a:xfrm>
            <a:off x="10675391" y="2816377"/>
            <a:ext cx="913583" cy="276999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7030A0"/>
                </a:solidFill>
              </a:rPr>
              <a:t>Validation</a:t>
            </a:r>
            <a:endParaRPr kumimoji="1" lang="ja-JP" altLang="en-US" sz="1200" b="1" dirty="0">
              <a:solidFill>
                <a:srgbClr val="7030A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4FD4759-E530-162D-23D7-0FA793E2B9C0}"/>
              </a:ext>
            </a:extLst>
          </p:cNvPr>
          <p:cNvSpPr txBox="1"/>
          <p:nvPr/>
        </p:nvSpPr>
        <p:spPr>
          <a:xfrm>
            <a:off x="7747356" y="5289944"/>
            <a:ext cx="785343" cy="276999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7030A0"/>
                </a:solidFill>
              </a:rPr>
              <a:t>Training</a:t>
            </a:r>
            <a:endParaRPr kumimoji="1" lang="ja-JP" altLang="en-US" sz="1200" b="1" dirty="0">
              <a:solidFill>
                <a:srgbClr val="7030A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192F54F-FE9C-67E4-10E8-DBACBC92CED8}"/>
              </a:ext>
            </a:extLst>
          </p:cNvPr>
          <p:cNvSpPr txBox="1"/>
          <p:nvPr/>
        </p:nvSpPr>
        <p:spPr>
          <a:xfrm>
            <a:off x="10734597" y="5317860"/>
            <a:ext cx="913583" cy="276999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7030A0"/>
                </a:solidFill>
              </a:rPr>
              <a:t>Validation</a:t>
            </a:r>
            <a:endParaRPr kumimoji="1" lang="ja-JP" alt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A6286-4478-DBE6-485F-AEDE4AD3E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9032D2-6729-E7FA-3014-FAF5A3EC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94" y="257175"/>
            <a:ext cx="10868098" cy="839122"/>
          </a:xfrm>
        </p:spPr>
        <p:txBody>
          <a:bodyPr>
            <a:noAutofit/>
          </a:bodyPr>
          <a:lstStyle/>
          <a:p>
            <a:pPr algn="ctr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MODEL EVALUATION WITH TEST DATA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29B6953-C80B-3F97-72F1-00C4922BA4D9}"/>
              </a:ext>
            </a:extLst>
          </p:cNvPr>
          <p:cNvSpPr txBox="1">
            <a:spLocks/>
          </p:cNvSpPr>
          <p:nvPr/>
        </p:nvSpPr>
        <p:spPr>
          <a:xfrm>
            <a:off x="11588974" y="113175"/>
            <a:ext cx="360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rgbClr val="7F7F7F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F1E89-6CBE-477C-AA16-DD7D3164DEFC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110E5D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110E5D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4A52EE5C-1826-93F4-E7AA-21C6914F6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69" y="1171060"/>
            <a:ext cx="11100327" cy="4637682"/>
          </a:xfrm>
        </p:spPr>
        <p:txBody>
          <a:bodyPr>
            <a:normAutofit/>
          </a:bodyPr>
          <a:lstStyle/>
          <a:p>
            <a:pPr marL="342000" indent="-349250">
              <a:buFont typeface="Wingdings" panose="05000000000000000000" pitchFamily="2" charset="2"/>
              <a:buChar char="n"/>
            </a:pPr>
            <a:r>
              <a:rPr lang="en-US" altLang="ja-JP" dirty="0">
                <a:solidFill>
                  <a:srgbClr val="10107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Predicted Heat Release Rate (HRR)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kumimoji="1" lang="en-US" altLang="ja-JP" sz="20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The time-dependent heat release rate was predicted for 10 simulation cases randomly sampled from the parameter space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r>
              <a:rPr kumimoji="1" lang="en-US" altLang="ja-JP" sz="20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The model successfully learned underlying physical patterns in complex fire behavior, enabling time-series prediction</a:t>
            </a:r>
          </a:p>
          <a:p>
            <a:pPr marL="539750" indent="-357188">
              <a:buFont typeface="Wingdings" panose="05000000000000000000" pitchFamily="2" charset="2"/>
              <a:buChar char="Ø"/>
            </a:pPr>
            <a:endParaRPr kumimoji="1" lang="en-US" altLang="ja-JP" sz="20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39750" indent="-357188">
              <a:buFont typeface="Wingdings" panose="05000000000000000000" pitchFamily="2" charset="2"/>
              <a:buChar char="Ø"/>
            </a:pPr>
            <a:endParaRPr kumimoji="1" lang="en-US" altLang="ja-JP" sz="20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39750" indent="-357188">
              <a:buFont typeface="Wingdings" panose="05000000000000000000" pitchFamily="2" charset="2"/>
              <a:buChar char="Ø"/>
            </a:pPr>
            <a:endParaRPr kumimoji="1" lang="en-US" altLang="ja-JP" sz="20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BAA06CB-FA1F-EB17-6ADA-1585FED31CFD}"/>
              </a:ext>
            </a:extLst>
          </p:cNvPr>
          <p:cNvSpPr txBox="1"/>
          <p:nvPr/>
        </p:nvSpPr>
        <p:spPr>
          <a:xfrm>
            <a:off x="2703755" y="6092925"/>
            <a:ext cx="653255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800" b="1" dirty="0">
                <a:solidFill>
                  <a:srgbClr val="7030A0"/>
                </a:solidFill>
              </a:rPr>
              <a:t>Evaluation results of the time-dependent heat release rate</a:t>
            </a:r>
            <a:endParaRPr kumimoji="1" lang="ja-JP" altLang="en-US" sz="1800" b="1" dirty="0">
              <a:solidFill>
                <a:srgbClr val="7030A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A1A4F9-8AD6-2B45-0355-F701955E11A5}"/>
              </a:ext>
            </a:extLst>
          </p:cNvPr>
          <p:cNvSpPr txBox="1"/>
          <p:nvPr/>
        </p:nvSpPr>
        <p:spPr>
          <a:xfrm>
            <a:off x="4853252" y="6550223"/>
            <a:ext cx="2707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PSAM18, July 20-24, 2026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AC9A8E6-BF21-CDB0-36D4-CD41AF9FF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64" y="3019454"/>
            <a:ext cx="7874125" cy="3125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94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NS 16x9_02_ NEW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E7933256BF4A7458B2245F98B82BFF3" ma:contentTypeVersion="7" ma:contentTypeDescription="新しいドキュメントを作成します。" ma:contentTypeScope="" ma:versionID="584a9d69cbd72663e83b0ee8303dde69">
  <xsd:schema xmlns:xsd="http://www.w3.org/2001/XMLSchema" xmlns:xs="http://www.w3.org/2001/XMLSchema" xmlns:p="http://schemas.microsoft.com/office/2006/metadata/properties" xmlns:ns2="3ce09111-0107-4e0d-bccc-9fdd8893bb72" targetNamespace="http://schemas.microsoft.com/office/2006/metadata/properties" ma:root="true" ma:fieldsID="0a95dfe0d06d563ceae67ab3847fed17" ns2:_="">
    <xsd:import namespace="3ce09111-0107-4e0d-bccc-9fdd8893bb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09111-0107-4e0d-bccc-9fdd8893bb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67C100-F98B-4E29-ABD6-0F4D9D22DD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673EF8-43AC-4432-B151-33022674951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3ce09111-0107-4e0d-bccc-9fdd8893bb7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FD73FD-FDEE-49F0-AB22-7F6C4F845AE3}">
  <ds:schemaRefs>
    <ds:schemaRef ds:uri="3ce09111-0107-4e0d-bccc-9fdd8893bb7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aa5749e-2c2d-40d4-8dc8-819754b15f34}" enabled="0" method="" siteId="{3aa5749e-2c2d-40d4-8dc8-819754b15f3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48680</TotalTime>
  <Words>1243</Words>
  <Application>Microsoft Office PowerPoint</Application>
  <PresentationFormat>ワイド画面</PresentationFormat>
  <Paragraphs>245</Paragraphs>
  <Slides>12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4" baseType="lpstr">
      <vt:lpstr>Arial 本文</vt:lpstr>
      <vt:lpstr>Calibri 本文</vt:lpstr>
      <vt:lpstr>ElsevierSans</vt:lpstr>
      <vt:lpstr>ＭＳ Ｐゴシック 本文</vt:lpstr>
      <vt:lpstr>MS UI Gothic</vt:lpstr>
      <vt:lpstr>メイリオ</vt:lpstr>
      <vt:lpstr>Arial</vt:lpstr>
      <vt:lpstr>Calibri</vt:lpstr>
      <vt:lpstr>Cambria Math</vt:lpstr>
      <vt:lpstr>Century Gothic</vt:lpstr>
      <vt:lpstr>Wingdings</vt:lpstr>
      <vt:lpstr>ANS 16x9_02_ NEW</vt:lpstr>
      <vt:lpstr>Refined Deep Learning-Based Time-Series Surrogate Model  for the BRI2-CRIEPI Zone Fire Model with Demonstration  Using Full-Scale Test Data</vt:lpstr>
      <vt:lpstr>INTRODUCTION</vt:lpstr>
      <vt:lpstr>INTRODUCTION</vt:lpstr>
      <vt:lpstr>ZONE MODEL, BRI2-CRIEPI</vt:lpstr>
      <vt:lpstr>APPROACH</vt:lpstr>
      <vt:lpstr>TIME SERIES SURROGATE MODEL</vt:lpstr>
      <vt:lpstr>TIME SERIES SURROGATE MODEL</vt:lpstr>
      <vt:lpstr>EFFECTS OF DATASET SIZE AND DROPOUT</vt:lpstr>
      <vt:lpstr>MODEL EVALUATION WITH TEST DATA</vt:lpstr>
      <vt:lpstr>MODEL EVALUATION WITH TEST DATA</vt:lpstr>
      <vt:lpstr>MODEL EVALUATION WITH EXPERIMENTAL DATA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AI and how does AI work?</dc:title>
  <dc:subject>What is AI and how does AI work?</dc:subject>
  <dc:creator>Atsushi Ui (宇井 淳)</dc:creator>
  <cp:keywords>What is AI and how does AI work?</cp:keywords>
  <cp:lastModifiedBy>Junghoon Ji (池 正熏)</cp:lastModifiedBy>
  <cp:revision>1358</cp:revision>
  <cp:lastPrinted>2019-10-03T05:04:13Z</cp:lastPrinted>
  <dcterms:created xsi:type="dcterms:W3CDTF">2017-01-30T20:04:56Z</dcterms:created>
  <dcterms:modified xsi:type="dcterms:W3CDTF">2026-07-07T01:55:32Z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0x0101002E7933256BF4A7458B2245F98B82BFF3</vt:lpwstr>
  </property>
</Properties>
</file>