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8" r:id="rId3"/>
    <p:sldId id="2147471132" r:id="rId4"/>
    <p:sldId id="2147471133" r:id="rId5"/>
    <p:sldId id="257" r:id="rId6"/>
    <p:sldId id="2147471129" r:id="rId7"/>
    <p:sldId id="263" r:id="rId8"/>
    <p:sldId id="2147471130" r:id="rId9"/>
    <p:sldId id="265" r:id="rId10"/>
    <p:sldId id="267" r:id="rId11"/>
    <p:sldId id="2147471135" r:id="rId12"/>
    <p:sldId id="2147471136" r:id="rId13"/>
  </p:sldIdLst>
  <p:sldSz cx="9144000" cy="6858000" type="screen4x3"/>
  <p:notesSz cx="6889750" cy="10021888"/>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63011B-7A7B-4398-A58F-C22ECA54D5A5}" v="2" dt="2026-07-21T13:47:31.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100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Stanley" userId="b971d733a65dc51b" providerId="LiveId" clId="{57C8A61E-6A32-46E0-9745-A6193F1F2388}"/>
    <pc:docChg chg="modSld">
      <pc:chgData name="Ian Stanley" userId="b971d733a65dc51b" providerId="LiveId" clId="{57C8A61E-6A32-46E0-9745-A6193F1F2388}" dt="2026-07-21T13:47:49.736" v="5" actId="123"/>
      <pc:docMkLst>
        <pc:docMk/>
      </pc:docMkLst>
      <pc:sldChg chg="addSp modSp mod">
        <pc:chgData name="Ian Stanley" userId="b971d733a65dc51b" providerId="LiveId" clId="{57C8A61E-6A32-46E0-9745-A6193F1F2388}" dt="2026-07-21T13:47:49.736" v="5" actId="123"/>
        <pc:sldMkLst>
          <pc:docMk/>
          <pc:sldMk cId="0" sldId="256"/>
        </pc:sldMkLst>
        <pc:spChg chg="add mod">
          <ac:chgData name="Ian Stanley" userId="b971d733a65dc51b" providerId="LiveId" clId="{57C8A61E-6A32-46E0-9745-A6193F1F2388}" dt="2026-07-21T13:47:49.736" v="5" actId="123"/>
          <ac:spMkLst>
            <pc:docMk/>
            <pc:sldMk cId="0" sldId="256"/>
            <ac:spMk id="5" creationId="{F8D53504-4EE4-722A-837E-16E6BCFA67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latin typeface="ShellMedium" panose="00000600000000000000" pitchFamily="2" charset="0"/>
            </a:endParaRPr>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CE05F358-1660-4AB7-858D-E8240B2AFD17}" type="datetimeFigureOut">
              <a:rPr lang="en-US">
                <a:latin typeface="ShellMedium" panose="00000600000000000000" pitchFamily="2" charset="0"/>
              </a:rPr>
              <a:t>7/21/2026</a:t>
            </a:fld>
            <a:endParaRPr lang="en-GB">
              <a:latin typeface="ShellMedium" panose="00000600000000000000" pitchFamily="2" charset="0"/>
            </a:endParaRPr>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GB">
              <a:latin typeface="ShellMedium" panose="00000600000000000000" pitchFamily="2" charset="0"/>
            </a:endParaRPr>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latin typeface="ShellMedium" panose="00000600000000000000" pitchFamily="2" charset="0"/>
            </a:endParaRPr>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AE7C7988-F5F5-41E2-B81C-50CADA2D0B20}" type="slidenum">
              <a:rPr>
                <a:latin typeface="ShellMedium" panose="00000600000000000000" pitchFamily="2" charset="0"/>
              </a:rPr>
              <a:t>‹#›</a:t>
            </a:fld>
            <a:endParaRPr lang="en-GB">
              <a:latin typeface="ShellMedium" panose="00000600000000000000" pitchFamily="2" charset="0"/>
            </a:endParaRPr>
          </a:p>
        </p:txBody>
      </p:sp>
    </p:spTree>
    <p:extLst>
      <p:ext uri="{BB962C8B-B14F-4D97-AF65-F5344CB8AC3E}">
        <p14:creationId xmlns:p14="http://schemas.microsoft.com/office/powerpoint/2010/main" val="1601526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hemeOverride" Target="../theme/themeOverride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hemeOverride" Target="../theme/themeOverride19.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2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4929"/>
          <a:stretch/>
        </p:blipFill>
        <p:spPr>
          <a:xfrm>
            <a:off x="-1" y="724"/>
            <a:ext cx="9159767" cy="6861905"/>
          </a:xfrm>
          <a:prstGeom prst="rect">
            <a:avLst/>
          </a:prstGeom>
        </p:spPr>
      </p:pic>
      <p:sp>
        <p:nvSpPr>
          <p:cNvPr id="28" name="Rectangle 2"/>
          <p:cNvSpPr>
            <a:spLocks noGrp="1" noChangeArrowheads="1"/>
          </p:cNvSpPr>
          <p:nvPr>
            <p:ph type="ctrTitle"/>
          </p:nvPr>
        </p:nvSpPr>
        <p:spPr>
          <a:xfrm>
            <a:off x="575100" y="2754403"/>
            <a:ext cx="7480030" cy="918000"/>
          </a:xfrm>
          <a:noFill/>
        </p:spPr>
        <p:txBody>
          <a:bodyPr lIns="0" tIns="0" rIns="0" anchor="b" anchorCtr="0"/>
          <a:lstStyle>
            <a:lvl1pPr>
              <a:lnSpc>
                <a:spcPct val="110000"/>
              </a:lnSpc>
              <a:defRPr sz="2700" b="0" kern="1200" cap="none" spc="0" baseline="0">
                <a:solidFill>
                  <a:schemeClr val="tx1"/>
                </a:solidFill>
                <a:latin typeface="ShellHeavy" panose="00000700000000000000" pitchFamily="2" charset="0"/>
                <a:cs typeface="ShellMedium" pitchFamily="34" charset="0"/>
              </a:defRPr>
            </a:lvl1pPr>
          </a:lstStyle>
          <a:p>
            <a:r>
              <a:rPr lang="en-GB"/>
              <a:t>Click to edit Master title style</a:t>
            </a:r>
            <a:endParaRPr lang="en-GB" dirty="0"/>
          </a:p>
        </p:txBody>
      </p:sp>
      <p:sp>
        <p:nvSpPr>
          <p:cNvPr id="29" name="Rectangle 3"/>
          <p:cNvSpPr>
            <a:spLocks noGrp="1" noChangeArrowheads="1"/>
          </p:cNvSpPr>
          <p:nvPr>
            <p:ph type="subTitle" idx="1"/>
          </p:nvPr>
        </p:nvSpPr>
        <p:spPr>
          <a:xfrm>
            <a:off x="575102" y="3805856"/>
            <a:ext cx="7482411" cy="749808"/>
          </a:xfrm>
        </p:spPr>
        <p:txBody>
          <a:bodyPr anchor="t" anchorCtr="0"/>
          <a:lstStyle>
            <a:lvl1pPr marL="0" indent="0">
              <a:lnSpc>
                <a:spcPct val="100000"/>
              </a:lnSpc>
              <a:spcBef>
                <a:spcPct val="0"/>
              </a:spcBef>
              <a:spcAft>
                <a:spcPts val="0"/>
              </a:spcAft>
              <a:buFont typeface="Wingdings" pitchFamily="2" charset="2"/>
              <a:buNone/>
              <a:defRPr sz="1500" baseline="0">
                <a:solidFill>
                  <a:schemeClr val="tx1"/>
                </a:solidFill>
                <a:latin typeface="+mn-lt"/>
                <a:cs typeface="ShellMedium" pitchFamily="34" charset="0"/>
              </a:defRPr>
            </a:lvl1pPr>
          </a:lstStyle>
          <a:p>
            <a:r>
              <a:rPr lang="en-GB"/>
              <a:t>Click to edit Master subtitle style</a:t>
            </a:r>
            <a:endParaRPr lang="en-GB" dirty="0"/>
          </a:p>
        </p:txBody>
      </p:sp>
      <p:sp>
        <p:nvSpPr>
          <p:cNvPr id="32" name="Text Placeholder 31"/>
          <p:cNvSpPr>
            <a:spLocks noGrp="1"/>
          </p:cNvSpPr>
          <p:nvPr>
            <p:ph type="body" sz="quarter" idx="10" hasCustomPrompt="1"/>
          </p:nvPr>
        </p:nvSpPr>
        <p:spPr>
          <a:xfrm>
            <a:off x="575106" y="4832087"/>
            <a:ext cx="5903341" cy="237600"/>
          </a:xfrm>
        </p:spPr>
        <p:txBody>
          <a:bodyPr anchor="t" anchorCtr="0"/>
          <a:lstStyle>
            <a:lvl1pPr>
              <a:lnSpc>
                <a:spcPct val="100000"/>
              </a:lnSpc>
              <a:buNone/>
              <a:defRPr sz="1050">
                <a:solidFill>
                  <a:schemeClr val="tx1"/>
                </a:solidFill>
                <a:latin typeface="ShellHeavy" panose="00000700000000000000" pitchFamily="2" charset="0"/>
              </a:defRPr>
            </a:lvl1pPr>
          </a:lstStyle>
          <a:p>
            <a:pPr lvl="0"/>
            <a:r>
              <a:rPr lang="en-GB" dirty="0"/>
              <a:t>Click to insert Author’s Name</a:t>
            </a:r>
          </a:p>
        </p:txBody>
      </p:sp>
      <p:sp>
        <p:nvSpPr>
          <p:cNvPr id="33" name="Text Placeholder 31"/>
          <p:cNvSpPr>
            <a:spLocks noGrp="1"/>
          </p:cNvSpPr>
          <p:nvPr>
            <p:ph type="body" sz="quarter" idx="11" hasCustomPrompt="1"/>
          </p:nvPr>
        </p:nvSpPr>
        <p:spPr>
          <a:xfrm>
            <a:off x="575106" y="5083916"/>
            <a:ext cx="5903341" cy="237600"/>
          </a:xfrm>
        </p:spPr>
        <p:txBody>
          <a:bodyPr anchor="t" anchorCtr="0"/>
          <a:lstStyle>
            <a:lvl1pPr>
              <a:lnSpc>
                <a:spcPct val="100000"/>
              </a:lnSpc>
              <a:buNone/>
              <a:defRPr sz="1050">
                <a:solidFill>
                  <a:schemeClr val="tx1"/>
                </a:solidFill>
                <a:latin typeface="ShellMedium" panose="00000600000000000000" pitchFamily="2" charset="0"/>
              </a:defRPr>
            </a:lvl1pPr>
          </a:lstStyle>
          <a:p>
            <a:pPr lvl="0"/>
            <a:r>
              <a:rPr lang="en-GB" dirty="0"/>
              <a:t>Click to insert Role in Organisation</a:t>
            </a:r>
          </a:p>
        </p:txBody>
      </p:sp>
      <p:sp>
        <p:nvSpPr>
          <p:cNvPr id="25"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87"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8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Tree>
    <p:extLst>
      <p:ext uri="{BB962C8B-B14F-4D97-AF65-F5344CB8AC3E}">
        <p14:creationId xmlns:p14="http://schemas.microsoft.com/office/powerpoint/2010/main" val="588050836"/>
      </p:ext>
    </p:extLst>
  </p:cSld>
  <p:clrMapOvr>
    <a:masterClrMapping/>
  </p:clrMapOvr>
  <p:transition/>
  <p:hf sldNum="0" hdr="0" ftr="0"/>
  <p:extLst>
    <p:ext uri="{DCECCB84-F9BA-43D5-87BE-67443E8EF086}">
      <p15:sldGuideLst xmlns:p15="http://schemas.microsoft.com/office/powerpoint/2012/main">
        <p15:guide id="5" pos="5760">
          <p15:clr>
            <a:srgbClr val="FBAE40"/>
          </p15:clr>
        </p15:guide>
        <p15:guide id="6" orient="horz" pos="4074">
          <p15:clr>
            <a:srgbClr val="FBAE40"/>
          </p15:clr>
        </p15:guide>
        <p15:guide id="7"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381006" y="712813"/>
            <a:ext cx="8378429"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sz="1800" dirty="0" smtClean="0">
                <a:latin typeface="ShellHeavy" panose="00000700000000000000" pitchFamily="2" charset="0"/>
              </a:defRPr>
            </a:lvl1pPr>
          </a:lstStyle>
          <a:p>
            <a:pPr lvl="0"/>
            <a:r>
              <a:rPr lang="en-GB"/>
              <a:t>Click to edit Master title style</a:t>
            </a:r>
            <a:endParaRPr lang="en-GB" dirty="0"/>
          </a:p>
        </p:txBody>
      </p:sp>
      <p:sp>
        <p:nvSpPr>
          <p:cNvPr id="10" name="Content Placeholder 14"/>
          <p:cNvSpPr>
            <a:spLocks noGrp="1"/>
          </p:cNvSpPr>
          <p:nvPr>
            <p:ph sz="quarter" idx="13"/>
          </p:nvPr>
        </p:nvSpPr>
        <p:spPr>
          <a:xfrm>
            <a:off x="4854011" y="1666800"/>
            <a:ext cx="3905418" cy="4694238"/>
          </a:xfrm>
        </p:spPr>
        <p:txBody>
          <a:bodyPr/>
          <a:lstStyle>
            <a:lvl1pPr marL="0" indent="0">
              <a:lnSpc>
                <a:spcPct val="140000"/>
              </a:lnSpc>
              <a:spcAft>
                <a:spcPts val="0"/>
              </a:spcAft>
              <a:buClr>
                <a:schemeClr val="accent2"/>
              </a:buClr>
              <a:buSzPct val="85000"/>
              <a:buFont typeface="Wingdings" pitchFamily="2" charset="2"/>
              <a:buNone/>
              <a:defRPr sz="1050"/>
            </a:lvl1pPr>
            <a:lvl2pPr marL="132291" indent="-132291">
              <a:lnSpc>
                <a:spcPct val="140000"/>
              </a:lnSpc>
              <a:spcBef>
                <a:spcPts val="0"/>
              </a:spcBef>
              <a:spcAft>
                <a:spcPts val="0"/>
              </a:spcAft>
              <a:buClr>
                <a:schemeClr val="accent2"/>
              </a:buClr>
              <a:buSzPct val="75000"/>
              <a:buFont typeface="Wingdings" panose="05000000000000000000" pitchFamily="2" charset="2"/>
              <a:buChar char="¢"/>
              <a:defRPr sz="1050"/>
            </a:lvl2pPr>
            <a:lvl3pPr marL="265631" indent="-133341">
              <a:lnSpc>
                <a:spcPct val="140000"/>
              </a:lnSpc>
              <a:spcBef>
                <a:spcPts val="0"/>
              </a:spcBef>
              <a:spcAft>
                <a:spcPts val="0"/>
              </a:spcAft>
              <a:buClr>
                <a:schemeClr val="accent2"/>
              </a:buClr>
              <a:buFont typeface="Wingdings" panose="05000000000000000000" pitchFamily="2" charset="2"/>
              <a:buChar char=""/>
              <a:defRPr sz="1050"/>
            </a:lvl3pPr>
            <a:lvl4pPr marL="398970" indent="-133341">
              <a:lnSpc>
                <a:spcPct val="140000"/>
              </a:lnSpc>
              <a:spcBef>
                <a:spcPts val="0"/>
              </a:spcBef>
              <a:spcAft>
                <a:spcPts val="0"/>
              </a:spcAft>
              <a:buClr>
                <a:schemeClr val="tx1"/>
              </a:buClr>
              <a:buFont typeface="Wingdings" panose="05000000000000000000" pitchFamily="2" charset="2"/>
              <a:buChar char=""/>
              <a:defRPr sz="1050"/>
            </a:lvl4pPr>
            <a:lvl5pPr marL="513263" indent="-114291">
              <a:lnSpc>
                <a:spcPct val="140000"/>
              </a:lnSpc>
              <a:spcBef>
                <a:spcPts val="0"/>
              </a:spcBef>
              <a:spcAft>
                <a:spcPts val="0"/>
              </a:spcAft>
              <a:buClr>
                <a:schemeClr val="tx1"/>
              </a:buClr>
              <a:buFont typeface="Wingdings" panose="05000000000000000000" pitchFamily="2" charset="2"/>
              <a:buChar char=""/>
              <a:defRPr sz="900"/>
            </a:lvl5pPr>
            <a:lvl6pPr marL="618029" indent="-104768">
              <a:lnSpc>
                <a:spcPct val="140000"/>
              </a:lnSpc>
              <a:spcBef>
                <a:spcPts val="0"/>
              </a:spcBef>
              <a:spcAft>
                <a:spcPts val="0"/>
              </a:spcAft>
              <a:buClr>
                <a:schemeClr val="tx1"/>
              </a:buClr>
              <a:buFont typeface="Wingdings" panose="05000000000000000000" pitchFamily="2" charset="2"/>
              <a:buChar char=""/>
              <a:tabLst/>
              <a:defRPr sz="825"/>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43"/>
          <p:cNvSpPr>
            <a:spLocks noGrp="1"/>
          </p:cNvSpPr>
          <p:nvPr>
            <p:ph type="body" sz="quarter" idx="11"/>
          </p:nvPr>
        </p:nvSpPr>
        <p:spPr>
          <a:xfrm>
            <a:off x="573883" y="1665292"/>
            <a:ext cx="3908822" cy="4694239"/>
          </a:xfrm>
        </p:spPr>
        <p:txBody>
          <a:bodyPr/>
          <a:lstStyle>
            <a:lvl1pPr marL="0" indent="0">
              <a:lnSpc>
                <a:spcPct val="140000"/>
              </a:lnSpc>
              <a:spcAft>
                <a:spcPts val="0"/>
              </a:spcAft>
              <a:buClr>
                <a:schemeClr val="accent2"/>
              </a:buClr>
              <a:buSzPct val="85000"/>
              <a:buFont typeface="Wingdings" pitchFamily="2" charset="2"/>
              <a:buNone/>
              <a:defRPr sz="1050"/>
            </a:lvl1pPr>
            <a:lvl2pPr marL="132291" indent="-132291">
              <a:lnSpc>
                <a:spcPct val="140000"/>
              </a:lnSpc>
              <a:spcAft>
                <a:spcPts val="0"/>
              </a:spcAft>
              <a:buClr>
                <a:schemeClr val="accent2"/>
              </a:buClr>
              <a:buSzPct val="75000"/>
              <a:buFont typeface="Wingdings" panose="05000000000000000000" pitchFamily="2" charset="2"/>
              <a:buChar char="¢"/>
              <a:defRPr sz="1050"/>
            </a:lvl2pPr>
            <a:lvl3pPr marL="265631" indent="-133341">
              <a:lnSpc>
                <a:spcPct val="140000"/>
              </a:lnSpc>
              <a:spcAft>
                <a:spcPts val="0"/>
              </a:spcAft>
              <a:buClr>
                <a:schemeClr val="accent2"/>
              </a:buClr>
              <a:buFont typeface="Wingdings" panose="05000000000000000000" pitchFamily="2" charset="2"/>
              <a:buChar char=""/>
              <a:defRPr sz="1050"/>
            </a:lvl3pPr>
            <a:lvl4pPr marL="398970" indent="-133341">
              <a:lnSpc>
                <a:spcPct val="140000"/>
              </a:lnSpc>
              <a:spcAft>
                <a:spcPts val="0"/>
              </a:spcAft>
              <a:buClr>
                <a:schemeClr val="tx1"/>
              </a:buClr>
              <a:buFont typeface="Wingdings" panose="05000000000000000000" pitchFamily="2" charset="2"/>
              <a:buChar char=""/>
              <a:defRPr sz="1050"/>
            </a:lvl4pPr>
            <a:lvl5pPr marL="513263" indent="-114291">
              <a:lnSpc>
                <a:spcPct val="140000"/>
              </a:lnSpc>
              <a:spcBef>
                <a:spcPts val="0"/>
              </a:spcBef>
              <a:spcAft>
                <a:spcPts val="0"/>
              </a:spcAft>
              <a:buClr>
                <a:schemeClr val="tx1"/>
              </a:buClr>
              <a:buFont typeface="Wingdings" panose="05000000000000000000" pitchFamily="2" charset="2"/>
              <a:buChar char=""/>
              <a:defRPr sz="900"/>
            </a:lvl5pPr>
            <a:lvl6pPr marL="618029" indent="-104768">
              <a:lnSpc>
                <a:spcPct val="140000"/>
              </a:lnSpc>
              <a:spcBef>
                <a:spcPts val="0"/>
              </a:spcBef>
              <a:spcAft>
                <a:spcPts val="0"/>
              </a:spcAft>
              <a:buClr>
                <a:schemeClr val="tx1"/>
              </a:buClr>
              <a:buFont typeface="Wingdings" panose="05000000000000000000" pitchFamily="2" charset="2"/>
              <a:buChar char=""/>
              <a:defRPr sz="825"/>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8"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20"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7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Tree>
    <p:extLst>
      <p:ext uri="{BB962C8B-B14F-4D97-AF65-F5344CB8AC3E}">
        <p14:creationId xmlns:p14="http://schemas.microsoft.com/office/powerpoint/2010/main" val="2962884125"/>
      </p:ext>
    </p:extLst>
  </p:cSld>
  <p:clrMapOvr>
    <a:masterClrMapping/>
  </p:clrMapOvr>
  <p:transition/>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sp>
        <p:nvSpPr>
          <p:cNvPr id="9" name="Picture Placeholder 2"/>
          <p:cNvSpPr>
            <a:spLocks noGrp="1"/>
          </p:cNvSpPr>
          <p:nvPr>
            <p:ph type="pic" sz="quarter" idx="12"/>
          </p:nvPr>
        </p:nvSpPr>
        <p:spPr bwMode="auto">
          <a:xfrm>
            <a:off x="3785538" y="4"/>
            <a:ext cx="5358462" cy="6857999"/>
          </a:xfrm>
          <a:custGeom>
            <a:avLst/>
            <a:gdLst>
              <a:gd name="connsiteX0" fmla="*/ 0 w 7141676"/>
              <a:gd name="connsiteY0" fmla="*/ 0 h 6316132"/>
              <a:gd name="connsiteX1" fmla="*/ 7141676 w 7141676"/>
              <a:gd name="connsiteY1" fmla="*/ 0 h 6316132"/>
              <a:gd name="connsiteX2" fmla="*/ 7141676 w 7141676"/>
              <a:gd name="connsiteY2" fmla="*/ 6316132 h 6316132"/>
              <a:gd name="connsiteX3" fmla="*/ 0 w 7141676"/>
              <a:gd name="connsiteY3" fmla="*/ 6316132 h 6316132"/>
              <a:gd name="connsiteX4" fmla="*/ 0 w 7141676"/>
              <a:gd name="connsiteY4" fmla="*/ 0 h 6316132"/>
              <a:gd name="connsiteX0" fmla="*/ 2940 w 7144616"/>
              <a:gd name="connsiteY0" fmla="*/ 0 h 6316132"/>
              <a:gd name="connsiteX1" fmla="*/ 7144616 w 7144616"/>
              <a:gd name="connsiteY1" fmla="*/ 0 h 6316132"/>
              <a:gd name="connsiteX2" fmla="*/ 7144616 w 7144616"/>
              <a:gd name="connsiteY2" fmla="*/ 6316132 h 6316132"/>
              <a:gd name="connsiteX3" fmla="*/ 2940 w 7144616"/>
              <a:gd name="connsiteY3" fmla="*/ 6316132 h 6316132"/>
              <a:gd name="connsiteX4" fmla="*/ 0 w 7144616"/>
              <a:gd name="connsiteY4" fmla="*/ 5779942 h 6316132"/>
              <a:gd name="connsiteX5" fmla="*/ 2940 w 7144616"/>
              <a:gd name="connsiteY5" fmla="*/ 0 h 6316132"/>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2940 w 7144616"/>
              <a:gd name="connsiteY4" fmla="*/ 6316132 h 6316773"/>
              <a:gd name="connsiteX5" fmla="*/ 0 w 7144616"/>
              <a:gd name="connsiteY5" fmla="*/ 5779942 h 6316773"/>
              <a:gd name="connsiteX6" fmla="*/ 2940 w 7144616"/>
              <a:gd name="connsiteY6"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7008"/>
              <a:gd name="connsiteX1" fmla="*/ 7144616 w 7144616"/>
              <a:gd name="connsiteY1" fmla="*/ 0 h 6317008"/>
              <a:gd name="connsiteX2" fmla="*/ 7144616 w 7144616"/>
              <a:gd name="connsiteY2" fmla="*/ 6316132 h 6317008"/>
              <a:gd name="connsiteX3" fmla="*/ 537870 w 7144616"/>
              <a:gd name="connsiteY3" fmla="*/ 6316773 h 6317008"/>
              <a:gd name="connsiteX4" fmla="*/ 0 w 7144616"/>
              <a:gd name="connsiteY4" fmla="*/ 5779942 h 6317008"/>
              <a:gd name="connsiteX5" fmla="*/ 2940 w 7144616"/>
              <a:gd name="connsiteY5" fmla="*/ 0 h 6317008"/>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4616" h="6316773">
                <a:moveTo>
                  <a:pt x="2940" y="0"/>
                </a:moveTo>
                <a:lnTo>
                  <a:pt x="7144616" y="0"/>
                </a:lnTo>
                <a:lnTo>
                  <a:pt x="7144616" y="6316132"/>
                </a:lnTo>
                <a:lnTo>
                  <a:pt x="537870" y="6316773"/>
                </a:lnTo>
                <a:cubicBezTo>
                  <a:pt x="214457" y="6313295"/>
                  <a:pt x="5024" y="6140981"/>
                  <a:pt x="0" y="5779942"/>
                </a:cubicBezTo>
                <a:lnTo>
                  <a:pt x="2940" y="0"/>
                </a:lnTo>
                <a:close/>
              </a:path>
            </a:pathLst>
          </a:custGeom>
          <a:noFill/>
          <a:ln w="9525" algn="ctr">
            <a:noFill/>
            <a:miter lim="800000"/>
            <a:headEnd/>
            <a:tailEnd/>
          </a:ln>
        </p:spPr>
        <p:txBody>
          <a:bodyPr/>
          <a:lstStyle>
            <a:lvl1pPr>
              <a:defRPr sz="1600"/>
            </a:lvl1pPr>
          </a:lstStyle>
          <a:p>
            <a:r>
              <a:rPr lang="en-GB"/>
              <a:t>Click icon to add picture</a:t>
            </a:r>
            <a:endParaRPr lang="en-GB" dirty="0"/>
          </a:p>
        </p:txBody>
      </p:sp>
      <p:sp>
        <p:nvSpPr>
          <p:cNvPr id="34" name="Rectangle 2"/>
          <p:cNvSpPr>
            <a:spLocks noGrp="1" noChangeArrowheads="1"/>
          </p:cNvSpPr>
          <p:nvPr>
            <p:ph type="title"/>
          </p:nvPr>
        </p:nvSpPr>
        <p:spPr bwMode="auto">
          <a:xfrm>
            <a:off x="381002" y="712813"/>
            <a:ext cx="3318933"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US" sz="1800" b="0" kern="1200" cap="none" baseline="0" noProof="0" dirty="0" smtClean="0">
                <a:solidFill>
                  <a:schemeClr val="tx1"/>
                </a:solidFill>
                <a:latin typeface="ShellHeavy" panose="00000700000000000000" pitchFamily="2" charset="0"/>
                <a:ea typeface="+mj-ea"/>
                <a:cs typeface="+mj-cs"/>
              </a:defRPr>
            </a:lvl1pPr>
          </a:lstStyle>
          <a:p>
            <a:pPr lvl="0"/>
            <a:r>
              <a:rPr lang="en-GB"/>
              <a:t>Click to edit Master title style</a:t>
            </a:r>
            <a:endParaRPr lang="en-GB" dirty="0"/>
          </a:p>
        </p:txBody>
      </p:sp>
      <p:sp>
        <p:nvSpPr>
          <p:cNvPr id="12" name="Text Placeholder 43"/>
          <p:cNvSpPr>
            <a:spLocks noGrp="1"/>
          </p:cNvSpPr>
          <p:nvPr>
            <p:ph type="body" sz="quarter" idx="11"/>
          </p:nvPr>
        </p:nvSpPr>
        <p:spPr>
          <a:xfrm>
            <a:off x="573881" y="1665292"/>
            <a:ext cx="2872053" cy="4694239"/>
          </a:xfrm>
        </p:spPr>
        <p:txBody>
          <a:bodyPr/>
          <a:lstStyle>
            <a:lvl1pPr marL="0" indent="0">
              <a:spcAft>
                <a:spcPts val="0"/>
              </a:spcAft>
              <a:buClr>
                <a:schemeClr val="accent2"/>
              </a:buClr>
              <a:buSzPct val="85000"/>
              <a:buFont typeface="Wingdings" pitchFamily="2" charset="2"/>
              <a:buNone/>
              <a:defRPr sz="1350"/>
            </a:lvl1pPr>
            <a:lvl2pPr marL="172788" indent="-172788">
              <a:spcAft>
                <a:spcPts val="0"/>
              </a:spcAft>
              <a:buClr>
                <a:schemeClr val="accent2"/>
              </a:buClr>
              <a:buSzPct val="75000"/>
              <a:buFont typeface="Wingdings" panose="05000000000000000000" pitchFamily="2" charset="2"/>
              <a:buChar char=""/>
              <a:defRPr sz="1350"/>
            </a:lvl2pPr>
            <a:lvl3pPr marL="344225" indent="-171438">
              <a:spcAft>
                <a:spcPts val="0"/>
              </a:spcAft>
              <a:buClr>
                <a:schemeClr val="accent2"/>
              </a:buClr>
              <a:buFont typeface="Wingdings" panose="05000000000000000000" pitchFamily="2" charset="2"/>
              <a:buChar char=""/>
              <a:defRPr sz="1350"/>
            </a:lvl3pPr>
            <a:lvl4pPr marL="515661" indent="-171438">
              <a:spcBef>
                <a:spcPts val="0"/>
              </a:spcBef>
              <a:spcAft>
                <a:spcPts val="0"/>
              </a:spcAft>
              <a:buClr>
                <a:schemeClr val="tx1"/>
              </a:buClr>
              <a:buFont typeface="Wingdings" panose="05000000000000000000" pitchFamily="2" charset="2"/>
              <a:buChar char=""/>
              <a:defRPr sz="1350"/>
            </a:lvl4pPr>
            <a:lvl5pPr marL="668051" indent="-152390">
              <a:spcBef>
                <a:spcPts val="0"/>
              </a:spcBef>
              <a:spcAft>
                <a:spcPts val="0"/>
              </a:spcAft>
              <a:buClr>
                <a:schemeClr val="tx1"/>
              </a:buClr>
              <a:buFont typeface="Wingdings" panose="05000000000000000000" pitchFamily="2" charset="2"/>
              <a:buChar char=""/>
              <a:defRPr sz="1200"/>
            </a:lvl5pPr>
            <a:lvl6pPr marL="782342" indent="-114291">
              <a:spcBef>
                <a:spcPts val="0"/>
              </a:spcBef>
              <a:spcAft>
                <a:spcPts val="0"/>
              </a:spcAft>
              <a:buClr>
                <a:schemeClr val="tx1"/>
              </a:buClr>
              <a:buFont typeface="Wingdings" panose="05000000000000000000" pitchFamily="2" charset="2"/>
              <a:buChar char=""/>
              <a:defRPr sz="9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8"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20"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7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Tree>
    <p:extLst>
      <p:ext uri="{BB962C8B-B14F-4D97-AF65-F5344CB8AC3E}">
        <p14:creationId xmlns:p14="http://schemas.microsoft.com/office/powerpoint/2010/main" val="3589213005"/>
      </p:ext>
    </p:extLst>
  </p:cSld>
  <p:clrMapOvr>
    <a:masterClrMapping/>
  </p:clrMapOvr>
  <p:transition/>
  <p:hf sldNum="0" hdr="0" ftr="0"/>
  <p:extLst>
    <p:ext uri="{DCECCB84-F9BA-43D5-87BE-67443E8EF086}">
      <p15:sldGuideLst xmlns:p15="http://schemas.microsoft.com/office/powerpoint/2012/main">
        <p15:guide id="1" pos="2880">
          <p15:clr>
            <a:srgbClr val="FBAE40"/>
          </p15:clr>
        </p15:guide>
        <p15:guide id="2" pos="2824">
          <p15:clr>
            <a:srgbClr val="FBAE40"/>
          </p15:clr>
        </p15:guide>
        <p15:guide id="3" pos="29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Graphs">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381985" y="6201082"/>
            <a:ext cx="4157288" cy="158455"/>
          </a:xfrm>
        </p:spPr>
        <p:txBody>
          <a:bodyPr wrap="square">
            <a:noAutofit/>
          </a:bodyPr>
          <a:lstStyle>
            <a:lvl1pPr>
              <a:defRPr sz="638" cap="none" baseline="0">
                <a:solidFill>
                  <a:schemeClr val="tx1"/>
                </a:solidFill>
                <a:latin typeface="ShellMedium" panose="00000600000000000000" pitchFamily="2" charset="0"/>
              </a:defRPr>
            </a:lvl1pPr>
          </a:lstStyle>
          <a:p>
            <a:pPr lvl="0"/>
            <a:r>
              <a:rPr lang="en-GB" dirty="0"/>
              <a:t>Click to edit source</a:t>
            </a:r>
          </a:p>
        </p:txBody>
      </p:sp>
      <p:sp>
        <p:nvSpPr>
          <p:cNvPr id="32" name="Rectangle 2"/>
          <p:cNvSpPr>
            <a:spLocks noGrp="1" noChangeArrowheads="1"/>
          </p:cNvSpPr>
          <p:nvPr>
            <p:ph type="title"/>
          </p:nvPr>
        </p:nvSpPr>
        <p:spPr bwMode="auto">
          <a:xfrm>
            <a:off x="381000" y="712813"/>
            <a:ext cx="837842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noProof="0" dirty="0" smtClean="0">
                <a:latin typeface="ShellHeavy" panose="00000700000000000000" pitchFamily="2" charset="0"/>
              </a:defRPr>
            </a:lvl1pPr>
          </a:lstStyle>
          <a:p>
            <a:pPr lvl="0"/>
            <a:r>
              <a:rPr lang="en-GB" noProof="0"/>
              <a:t>Click to edit Master title style</a:t>
            </a:r>
            <a:endParaRPr lang="en-GB" noProof="0" dirty="0"/>
          </a:p>
        </p:txBody>
      </p:sp>
      <p:sp>
        <p:nvSpPr>
          <p:cNvPr id="40" name="Content Placeholder 51"/>
          <p:cNvSpPr>
            <a:spLocks noGrp="1"/>
          </p:cNvSpPr>
          <p:nvPr>
            <p:ph sz="quarter" idx="46" hasCustomPrompt="1"/>
          </p:nvPr>
        </p:nvSpPr>
        <p:spPr>
          <a:xfrm>
            <a:off x="381001" y="4116542"/>
            <a:ext cx="4101704" cy="192297"/>
          </a:xfrm>
        </p:spPr>
        <p:txBody>
          <a:bodyPr vert="horz" wrap="square" lIns="0" tIns="0" rIns="0" bIns="0" rtlCol="0">
            <a:spAutoFit/>
          </a:bodyPr>
          <a:lstStyle>
            <a:lvl1pPr>
              <a:lnSpc>
                <a:spcPct val="100000"/>
              </a:lnSpc>
              <a:defRPr lang="nl-NL" sz="1050" kern="1200" cap="none" baseline="0" dirty="0">
                <a:solidFill>
                  <a:schemeClr val="tx1"/>
                </a:solidFill>
                <a:latin typeface="ShellHeavy" panose="00000700000000000000" pitchFamily="2" charset="0"/>
                <a:ea typeface="+mn-ea"/>
                <a:cs typeface="+mn-cs"/>
              </a:defRPr>
            </a:lvl1pPr>
          </a:lstStyle>
          <a:p>
            <a:pPr marL="0" lvl="0" indent="0" algn="l" defTabSz="91431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42" name="Chart Placeholder 16"/>
          <p:cNvSpPr>
            <a:spLocks noGrp="1"/>
          </p:cNvSpPr>
          <p:nvPr>
            <p:ph type="chart" sz="quarter" idx="47"/>
          </p:nvPr>
        </p:nvSpPr>
        <p:spPr>
          <a:xfrm>
            <a:off x="381001" y="4456242"/>
            <a:ext cx="4101704" cy="1623641"/>
          </a:xfrm>
        </p:spPr>
        <p:txBody>
          <a:bodyPr>
            <a:normAutofit/>
          </a:bodyPr>
          <a:lstStyle>
            <a:lvl1pPr>
              <a:defRPr sz="1050">
                <a:solidFill>
                  <a:schemeClr val="tx1"/>
                </a:solidFill>
                <a:latin typeface="+mn-lt"/>
              </a:defRPr>
            </a:lvl1pPr>
          </a:lstStyle>
          <a:p>
            <a:r>
              <a:rPr lang="en-GB"/>
              <a:t>Click icon to add chart</a:t>
            </a:r>
            <a:endParaRPr lang="nl-NL" dirty="0"/>
          </a:p>
        </p:txBody>
      </p:sp>
      <p:sp>
        <p:nvSpPr>
          <p:cNvPr id="100" name="Content Placeholder 51"/>
          <p:cNvSpPr>
            <a:spLocks noGrp="1"/>
          </p:cNvSpPr>
          <p:nvPr>
            <p:ph sz="quarter" idx="55" hasCustomPrompt="1"/>
          </p:nvPr>
        </p:nvSpPr>
        <p:spPr>
          <a:xfrm>
            <a:off x="381001" y="1780694"/>
            <a:ext cx="4101704" cy="192297"/>
          </a:xfrm>
        </p:spPr>
        <p:txBody>
          <a:bodyPr vert="horz" wrap="square" lIns="0" tIns="0" rIns="0" bIns="0" rtlCol="0">
            <a:spAutoFit/>
          </a:bodyPr>
          <a:lstStyle>
            <a:lvl1pPr>
              <a:lnSpc>
                <a:spcPct val="100000"/>
              </a:lnSpc>
              <a:defRPr lang="nl-NL" sz="1050" kern="1200" cap="none" baseline="0" dirty="0">
                <a:solidFill>
                  <a:schemeClr val="tx1"/>
                </a:solidFill>
                <a:latin typeface="ShellHeavy" panose="00000700000000000000" pitchFamily="2" charset="0"/>
                <a:ea typeface="+mn-ea"/>
                <a:cs typeface="+mn-cs"/>
              </a:defRPr>
            </a:lvl1pPr>
          </a:lstStyle>
          <a:p>
            <a:pPr marL="0" lvl="0" indent="0" algn="l" defTabSz="91431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02" name="Chart Placeholder 16"/>
          <p:cNvSpPr>
            <a:spLocks noGrp="1"/>
          </p:cNvSpPr>
          <p:nvPr>
            <p:ph type="chart" sz="quarter" idx="56"/>
          </p:nvPr>
        </p:nvSpPr>
        <p:spPr>
          <a:xfrm>
            <a:off x="381001" y="2120395"/>
            <a:ext cx="4101704" cy="1623641"/>
          </a:xfrm>
        </p:spPr>
        <p:txBody>
          <a:bodyPr>
            <a:normAutofit/>
          </a:bodyPr>
          <a:lstStyle>
            <a:lvl1pPr>
              <a:defRPr sz="1050">
                <a:solidFill>
                  <a:schemeClr val="tx1"/>
                </a:solidFill>
                <a:latin typeface="+mn-lt"/>
              </a:defRPr>
            </a:lvl1pPr>
          </a:lstStyle>
          <a:p>
            <a:r>
              <a:rPr lang="en-GB"/>
              <a:t>Click icon to add chart</a:t>
            </a:r>
            <a:endParaRPr lang="nl-NL" dirty="0"/>
          </a:p>
        </p:txBody>
      </p:sp>
      <p:sp>
        <p:nvSpPr>
          <p:cNvPr id="105" name="Content Placeholder 51"/>
          <p:cNvSpPr>
            <a:spLocks noGrp="1"/>
          </p:cNvSpPr>
          <p:nvPr>
            <p:ph sz="quarter" idx="58" hasCustomPrompt="1"/>
          </p:nvPr>
        </p:nvSpPr>
        <p:spPr>
          <a:xfrm>
            <a:off x="4661304" y="4116542"/>
            <a:ext cx="4098131" cy="192297"/>
          </a:xfrm>
        </p:spPr>
        <p:txBody>
          <a:bodyPr vert="horz" wrap="square" lIns="0" tIns="0" rIns="0" bIns="0" rtlCol="0">
            <a:spAutoFit/>
          </a:bodyPr>
          <a:lstStyle>
            <a:lvl1pPr>
              <a:lnSpc>
                <a:spcPct val="100000"/>
              </a:lnSpc>
              <a:defRPr lang="nl-NL" sz="1050" kern="1200" cap="none" baseline="0" dirty="0">
                <a:solidFill>
                  <a:schemeClr val="tx1"/>
                </a:solidFill>
                <a:latin typeface="ShellHeavy" panose="00000700000000000000" pitchFamily="2" charset="0"/>
                <a:ea typeface="+mn-ea"/>
                <a:cs typeface="+mn-cs"/>
              </a:defRPr>
            </a:lvl1pPr>
          </a:lstStyle>
          <a:p>
            <a:pPr marL="0" lvl="0" indent="0" algn="l" defTabSz="91431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07" name="Chart Placeholder 16"/>
          <p:cNvSpPr>
            <a:spLocks noGrp="1"/>
          </p:cNvSpPr>
          <p:nvPr>
            <p:ph type="chart" sz="quarter" idx="59"/>
          </p:nvPr>
        </p:nvSpPr>
        <p:spPr>
          <a:xfrm>
            <a:off x="4661304" y="4456242"/>
            <a:ext cx="4098131" cy="1623641"/>
          </a:xfrm>
        </p:spPr>
        <p:txBody>
          <a:bodyPr>
            <a:normAutofit/>
          </a:bodyPr>
          <a:lstStyle>
            <a:lvl1pPr>
              <a:defRPr sz="1050">
                <a:solidFill>
                  <a:schemeClr val="tx1"/>
                </a:solidFill>
                <a:latin typeface="+mn-lt"/>
              </a:defRPr>
            </a:lvl1pPr>
          </a:lstStyle>
          <a:p>
            <a:r>
              <a:rPr lang="en-GB"/>
              <a:t>Click icon to add chart</a:t>
            </a:r>
            <a:endParaRPr lang="nl-NL" dirty="0"/>
          </a:p>
        </p:txBody>
      </p:sp>
      <p:sp>
        <p:nvSpPr>
          <p:cNvPr id="110" name="Content Placeholder 51"/>
          <p:cNvSpPr>
            <a:spLocks noGrp="1"/>
          </p:cNvSpPr>
          <p:nvPr>
            <p:ph sz="quarter" idx="61" hasCustomPrompt="1"/>
          </p:nvPr>
        </p:nvSpPr>
        <p:spPr>
          <a:xfrm>
            <a:off x="4661304" y="1780694"/>
            <a:ext cx="4098131" cy="192297"/>
          </a:xfrm>
        </p:spPr>
        <p:txBody>
          <a:bodyPr vert="horz" wrap="square" lIns="0" tIns="0" rIns="0" bIns="0" rtlCol="0">
            <a:spAutoFit/>
          </a:bodyPr>
          <a:lstStyle>
            <a:lvl1pPr>
              <a:lnSpc>
                <a:spcPct val="100000"/>
              </a:lnSpc>
              <a:defRPr lang="nl-NL" sz="1050" kern="1200" cap="none" baseline="0" dirty="0">
                <a:solidFill>
                  <a:schemeClr val="tx1"/>
                </a:solidFill>
                <a:latin typeface="ShellHeavy" panose="00000700000000000000" pitchFamily="2" charset="0"/>
                <a:ea typeface="+mn-ea"/>
                <a:cs typeface="+mn-cs"/>
              </a:defRPr>
            </a:lvl1pPr>
          </a:lstStyle>
          <a:p>
            <a:pPr marL="0" lvl="0" indent="0" algn="l" defTabSz="91431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12" name="Chart Placeholder 16"/>
          <p:cNvSpPr>
            <a:spLocks noGrp="1"/>
          </p:cNvSpPr>
          <p:nvPr>
            <p:ph type="chart" sz="quarter" idx="62"/>
          </p:nvPr>
        </p:nvSpPr>
        <p:spPr>
          <a:xfrm>
            <a:off x="4661304" y="2120395"/>
            <a:ext cx="4098131" cy="1623641"/>
          </a:xfrm>
        </p:spPr>
        <p:txBody>
          <a:bodyPr>
            <a:normAutofit/>
          </a:bodyPr>
          <a:lstStyle>
            <a:lvl1pPr>
              <a:defRPr sz="1050">
                <a:solidFill>
                  <a:schemeClr val="tx1"/>
                </a:solidFill>
                <a:latin typeface="+mn-lt"/>
              </a:defRPr>
            </a:lvl1pPr>
          </a:lstStyle>
          <a:p>
            <a:r>
              <a:rPr lang="en-GB"/>
              <a:t>Click icon to add chart</a:t>
            </a:r>
            <a:endParaRPr lang="nl-NL" dirty="0"/>
          </a:p>
        </p:txBody>
      </p:sp>
      <p:sp>
        <p:nvSpPr>
          <p:cNvPr id="36"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38"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7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Tree>
    <p:extLst>
      <p:ext uri="{BB962C8B-B14F-4D97-AF65-F5344CB8AC3E}">
        <p14:creationId xmlns:p14="http://schemas.microsoft.com/office/powerpoint/2010/main" val="50803567"/>
      </p:ext>
    </p:extLst>
  </p:cSld>
  <p:clrMapOvr>
    <a:masterClrMapping/>
  </p:clrMapOvr>
  <p:transition/>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Graphs and Text">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381985" y="6201082"/>
            <a:ext cx="4157288" cy="158455"/>
          </a:xfrm>
        </p:spPr>
        <p:txBody>
          <a:bodyPr wrap="square">
            <a:noAutofit/>
          </a:bodyPr>
          <a:lstStyle>
            <a:lvl1pPr>
              <a:defRPr sz="638" cap="none" baseline="0">
                <a:solidFill>
                  <a:schemeClr val="tx1"/>
                </a:solidFill>
                <a:latin typeface="ShellMedium" panose="00000600000000000000" pitchFamily="2" charset="0"/>
              </a:defRPr>
            </a:lvl1pPr>
          </a:lstStyle>
          <a:p>
            <a:pPr lvl="0"/>
            <a:r>
              <a:rPr lang="en-GB" dirty="0"/>
              <a:t>Click to edit source</a:t>
            </a:r>
          </a:p>
        </p:txBody>
      </p:sp>
      <p:sp>
        <p:nvSpPr>
          <p:cNvPr id="32" name="Rectangle 2"/>
          <p:cNvSpPr>
            <a:spLocks noGrp="1" noChangeArrowheads="1"/>
          </p:cNvSpPr>
          <p:nvPr>
            <p:ph type="title"/>
          </p:nvPr>
        </p:nvSpPr>
        <p:spPr bwMode="auto">
          <a:xfrm>
            <a:off x="381000" y="712813"/>
            <a:ext cx="837842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noProof="0" dirty="0" smtClean="0">
                <a:latin typeface="ShellHeavy" panose="00000700000000000000" pitchFamily="2" charset="0"/>
              </a:defRPr>
            </a:lvl1pPr>
          </a:lstStyle>
          <a:p>
            <a:pPr lvl="0"/>
            <a:r>
              <a:rPr lang="en-GB" noProof="0"/>
              <a:t>Click to edit Master title style</a:t>
            </a:r>
            <a:endParaRPr lang="en-GB" noProof="0" dirty="0"/>
          </a:p>
        </p:txBody>
      </p:sp>
      <p:sp>
        <p:nvSpPr>
          <p:cNvPr id="40" name="Content Placeholder 51"/>
          <p:cNvSpPr>
            <a:spLocks noGrp="1"/>
          </p:cNvSpPr>
          <p:nvPr>
            <p:ph sz="quarter" idx="46" hasCustomPrompt="1"/>
          </p:nvPr>
        </p:nvSpPr>
        <p:spPr>
          <a:xfrm>
            <a:off x="381001" y="4116542"/>
            <a:ext cx="4101704" cy="192297"/>
          </a:xfrm>
        </p:spPr>
        <p:txBody>
          <a:bodyPr vert="horz" wrap="square" lIns="0" tIns="0" rIns="0" bIns="0" rtlCol="0">
            <a:spAutoFit/>
          </a:bodyPr>
          <a:lstStyle>
            <a:lvl1pPr>
              <a:lnSpc>
                <a:spcPct val="100000"/>
              </a:lnSpc>
              <a:defRPr lang="nl-NL" sz="1050" kern="1200" cap="none" baseline="0" dirty="0">
                <a:solidFill>
                  <a:schemeClr val="tx1"/>
                </a:solidFill>
                <a:latin typeface="ShellHeavy" panose="00000700000000000000" pitchFamily="2" charset="0"/>
                <a:ea typeface="+mn-ea"/>
                <a:cs typeface="+mn-cs"/>
              </a:defRPr>
            </a:lvl1pPr>
          </a:lstStyle>
          <a:p>
            <a:pPr marL="0" lvl="0" indent="0" algn="l" defTabSz="91431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100" name="Content Placeholder 51"/>
          <p:cNvSpPr>
            <a:spLocks noGrp="1"/>
          </p:cNvSpPr>
          <p:nvPr>
            <p:ph sz="quarter" idx="55" hasCustomPrompt="1"/>
          </p:nvPr>
        </p:nvSpPr>
        <p:spPr>
          <a:xfrm>
            <a:off x="381001" y="1780694"/>
            <a:ext cx="4101704" cy="192297"/>
          </a:xfrm>
        </p:spPr>
        <p:txBody>
          <a:bodyPr vert="horz" wrap="square" lIns="0" tIns="0" rIns="0" bIns="0" rtlCol="0">
            <a:spAutoFit/>
          </a:bodyPr>
          <a:lstStyle>
            <a:lvl1pPr>
              <a:lnSpc>
                <a:spcPct val="100000"/>
              </a:lnSpc>
              <a:defRPr lang="nl-NL" sz="1050" kern="1200" cap="none" baseline="0" dirty="0">
                <a:solidFill>
                  <a:schemeClr val="tx1"/>
                </a:solidFill>
                <a:latin typeface="ShellHeavy" panose="00000700000000000000" pitchFamily="2" charset="0"/>
                <a:ea typeface="+mn-ea"/>
                <a:cs typeface="+mn-cs"/>
              </a:defRPr>
            </a:lvl1pPr>
          </a:lstStyle>
          <a:p>
            <a:pPr marL="0" lvl="0" indent="0" algn="l" defTabSz="91431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02" name="Chart Placeholder 16"/>
          <p:cNvSpPr>
            <a:spLocks noGrp="1"/>
          </p:cNvSpPr>
          <p:nvPr>
            <p:ph type="chart" sz="quarter" idx="56"/>
          </p:nvPr>
        </p:nvSpPr>
        <p:spPr>
          <a:xfrm>
            <a:off x="381001" y="2120395"/>
            <a:ext cx="4101704" cy="1623641"/>
          </a:xfrm>
        </p:spPr>
        <p:txBody>
          <a:bodyPr>
            <a:normAutofit/>
          </a:bodyPr>
          <a:lstStyle>
            <a:lvl1pPr>
              <a:defRPr sz="1050">
                <a:solidFill>
                  <a:schemeClr val="tx1"/>
                </a:solidFill>
                <a:latin typeface="+mn-lt"/>
              </a:defRPr>
            </a:lvl1pPr>
          </a:lstStyle>
          <a:p>
            <a:r>
              <a:rPr lang="en-GB"/>
              <a:t>Click icon to add chart</a:t>
            </a:r>
            <a:endParaRPr lang="nl-NL" dirty="0"/>
          </a:p>
        </p:txBody>
      </p:sp>
      <p:sp>
        <p:nvSpPr>
          <p:cNvPr id="105" name="Content Placeholder 51"/>
          <p:cNvSpPr>
            <a:spLocks noGrp="1"/>
          </p:cNvSpPr>
          <p:nvPr>
            <p:ph sz="quarter" idx="58" hasCustomPrompt="1"/>
          </p:nvPr>
        </p:nvSpPr>
        <p:spPr>
          <a:xfrm>
            <a:off x="4661304" y="4116542"/>
            <a:ext cx="4098131" cy="192297"/>
          </a:xfrm>
        </p:spPr>
        <p:txBody>
          <a:bodyPr vert="horz" wrap="square" lIns="0" tIns="0" rIns="0" bIns="0" rtlCol="0">
            <a:spAutoFit/>
          </a:bodyPr>
          <a:lstStyle>
            <a:lvl1pPr marL="0" indent="0" algn="l" defTabSz="914310" rtl="0" eaLnBrk="1" latinLnBrk="0" hangingPunct="1">
              <a:lnSpc>
                <a:spcPct val="119000"/>
              </a:lnSpc>
              <a:spcBef>
                <a:spcPts val="0"/>
              </a:spcBef>
              <a:spcAft>
                <a:spcPts val="0"/>
              </a:spcAft>
              <a:buClr>
                <a:srgbClr val="F7D117"/>
              </a:buClr>
              <a:buSzPct val="120000"/>
              <a:buFont typeface="Wingdings" pitchFamily="2" charset="2"/>
              <a:buNone/>
              <a:defRPr lang="nl-NL" sz="1050" kern="1200" cap="none" baseline="0" dirty="0">
                <a:solidFill>
                  <a:schemeClr val="tx1"/>
                </a:solidFill>
                <a:latin typeface="ShellHeavy" panose="00000700000000000000" pitchFamily="2" charset="0"/>
                <a:ea typeface="+mn-ea"/>
                <a:cs typeface="+mn-cs"/>
              </a:defRPr>
            </a:lvl1pPr>
          </a:lstStyle>
          <a:p>
            <a:pPr marL="0" lvl="0" indent="0" algn="l" defTabSz="91431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110" name="Content Placeholder 51"/>
          <p:cNvSpPr>
            <a:spLocks noGrp="1"/>
          </p:cNvSpPr>
          <p:nvPr>
            <p:ph sz="quarter" idx="61" hasCustomPrompt="1"/>
          </p:nvPr>
        </p:nvSpPr>
        <p:spPr>
          <a:xfrm>
            <a:off x="4661304" y="1780694"/>
            <a:ext cx="4098131" cy="192297"/>
          </a:xfrm>
        </p:spPr>
        <p:txBody>
          <a:bodyPr vert="horz" wrap="square" lIns="0" tIns="0" rIns="0" bIns="0" rtlCol="0">
            <a:spAutoFit/>
          </a:bodyPr>
          <a:lstStyle>
            <a:lvl1pPr>
              <a:lnSpc>
                <a:spcPct val="100000"/>
              </a:lnSpc>
              <a:defRPr lang="nl-NL" sz="1050" kern="1200" cap="none" baseline="0" dirty="0">
                <a:solidFill>
                  <a:schemeClr val="tx1"/>
                </a:solidFill>
                <a:latin typeface="ShellHeavy" panose="00000700000000000000" pitchFamily="2" charset="0"/>
                <a:ea typeface="+mn-ea"/>
                <a:cs typeface="+mn-cs"/>
              </a:defRPr>
            </a:lvl1pPr>
          </a:lstStyle>
          <a:p>
            <a:pPr marL="0" lvl="0" indent="0" algn="l" defTabSz="91431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12" name="Chart Placeholder 16"/>
          <p:cNvSpPr>
            <a:spLocks noGrp="1"/>
          </p:cNvSpPr>
          <p:nvPr>
            <p:ph type="chart" sz="quarter" idx="62"/>
          </p:nvPr>
        </p:nvSpPr>
        <p:spPr>
          <a:xfrm>
            <a:off x="4661304" y="2120395"/>
            <a:ext cx="4098131" cy="1623641"/>
          </a:xfrm>
        </p:spPr>
        <p:txBody>
          <a:bodyPr>
            <a:normAutofit/>
          </a:bodyPr>
          <a:lstStyle>
            <a:lvl1pPr>
              <a:defRPr sz="1050">
                <a:solidFill>
                  <a:schemeClr val="tx1"/>
                </a:solidFill>
                <a:latin typeface="+mn-lt"/>
              </a:defRPr>
            </a:lvl1pPr>
          </a:lstStyle>
          <a:p>
            <a:r>
              <a:rPr lang="en-GB"/>
              <a:t>Click icon to add chart</a:t>
            </a:r>
            <a:endParaRPr lang="nl-NL" dirty="0"/>
          </a:p>
        </p:txBody>
      </p:sp>
      <p:sp>
        <p:nvSpPr>
          <p:cNvPr id="36"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38"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7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
        <p:nvSpPr>
          <p:cNvPr id="19" name="Content Placeholder 9"/>
          <p:cNvSpPr>
            <a:spLocks noGrp="1"/>
          </p:cNvSpPr>
          <p:nvPr>
            <p:ph sz="quarter" idx="11"/>
          </p:nvPr>
        </p:nvSpPr>
        <p:spPr>
          <a:xfrm>
            <a:off x="381985" y="4510882"/>
            <a:ext cx="4100720" cy="1568988"/>
          </a:xfrm>
        </p:spPr>
        <p:txBody>
          <a:bodyPr/>
          <a:lstStyle>
            <a:lvl1pPr marL="0" indent="0" defTabSz="268262">
              <a:lnSpc>
                <a:spcPct val="140000"/>
              </a:lnSpc>
              <a:spcBef>
                <a:spcPts val="0"/>
              </a:spcBef>
              <a:defRPr sz="1050"/>
            </a:lvl1pPr>
            <a:lvl2pPr marL="172788" indent="-172788" defTabSz="268262">
              <a:lnSpc>
                <a:spcPct val="140000"/>
              </a:lnSpc>
              <a:spcBef>
                <a:spcPts val="0"/>
              </a:spcBef>
              <a:defRPr sz="1050"/>
            </a:lvl2pPr>
            <a:lvl3pPr marL="344225" indent="-171438" defTabSz="268262">
              <a:lnSpc>
                <a:spcPct val="140000"/>
              </a:lnSpc>
              <a:spcBef>
                <a:spcPts val="0"/>
              </a:spcBef>
              <a:buClr>
                <a:schemeClr val="accent2"/>
              </a:buClr>
              <a:buSzPct val="100000"/>
              <a:buFont typeface="Wingdings" panose="05000000000000000000" pitchFamily="2" charset="2"/>
              <a:buChar char=""/>
              <a:defRPr sz="1050"/>
            </a:lvl3pPr>
            <a:lvl4pPr marL="515661" indent="-171438" defTabSz="268262">
              <a:lnSpc>
                <a:spcPct val="140000"/>
              </a:lnSpc>
              <a:spcBef>
                <a:spcPts val="0"/>
              </a:spcBef>
              <a:buClr>
                <a:schemeClr val="tx1"/>
              </a:buClr>
              <a:buSzPct val="100000"/>
              <a:buFont typeface="Wingdings" panose="05000000000000000000" pitchFamily="2" charset="2"/>
              <a:buChar char=""/>
              <a:defRPr sz="900"/>
            </a:lvl4pPr>
            <a:lvl5pPr marL="668051" indent="-152390" defTabSz="268262">
              <a:lnSpc>
                <a:spcPct val="140000"/>
              </a:lnSpc>
              <a:spcBef>
                <a:spcPts val="0"/>
              </a:spcBef>
              <a:buClr>
                <a:schemeClr val="tx1"/>
              </a:buClr>
              <a:buSzPct val="100000"/>
              <a:buFont typeface="Wingdings" panose="05000000000000000000" pitchFamily="2" charset="2"/>
              <a:buChar char=""/>
              <a:defRPr sz="825"/>
            </a:lvl5pPr>
            <a:lvl6pPr marL="782342" indent="-114291" defTabSz="268262">
              <a:lnSpc>
                <a:spcPct val="140000"/>
              </a:lnSpc>
              <a:buClr>
                <a:schemeClr val="tx1"/>
              </a:buClr>
              <a:buSzPct val="100000"/>
              <a:buFont typeface="Wingdings" panose="05000000000000000000" pitchFamily="2" charset="2"/>
              <a:buChar char=""/>
              <a:defRPr sz="788"/>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0" name="Content Placeholder 9"/>
          <p:cNvSpPr>
            <a:spLocks noGrp="1"/>
          </p:cNvSpPr>
          <p:nvPr>
            <p:ph sz="quarter" idx="63"/>
          </p:nvPr>
        </p:nvSpPr>
        <p:spPr>
          <a:xfrm>
            <a:off x="4661299" y="4510882"/>
            <a:ext cx="4100720" cy="1568988"/>
          </a:xfrm>
        </p:spPr>
        <p:txBody>
          <a:bodyPr/>
          <a:lstStyle>
            <a:lvl1pPr marL="0" indent="0" defTabSz="268262">
              <a:lnSpc>
                <a:spcPct val="140000"/>
              </a:lnSpc>
              <a:spcBef>
                <a:spcPts val="0"/>
              </a:spcBef>
              <a:defRPr sz="1050"/>
            </a:lvl1pPr>
            <a:lvl2pPr marL="172788" indent="-172788" defTabSz="268262">
              <a:lnSpc>
                <a:spcPct val="140000"/>
              </a:lnSpc>
              <a:spcBef>
                <a:spcPts val="0"/>
              </a:spcBef>
              <a:defRPr sz="1050"/>
            </a:lvl2pPr>
            <a:lvl3pPr marL="344225" indent="-171438" defTabSz="268262">
              <a:lnSpc>
                <a:spcPct val="140000"/>
              </a:lnSpc>
              <a:spcBef>
                <a:spcPts val="0"/>
              </a:spcBef>
              <a:buClr>
                <a:schemeClr val="accent2"/>
              </a:buClr>
              <a:buSzPct val="100000"/>
              <a:buFont typeface="Wingdings" panose="05000000000000000000" pitchFamily="2" charset="2"/>
              <a:buChar char=""/>
              <a:defRPr sz="1050"/>
            </a:lvl3pPr>
            <a:lvl4pPr marL="515661" indent="-171438" defTabSz="268262">
              <a:lnSpc>
                <a:spcPct val="140000"/>
              </a:lnSpc>
              <a:spcBef>
                <a:spcPts val="0"/>
              </a:spcBef>
              <a:buClr>
                <a:schemeClr val="tx1"/>
              </a:buClr>
              <a:buSzPct val="100000"/>
              <a:buFont typeface="Wingdings" panose="05000000000000000000" pitchFamily="2" charset="2"/>
              <a:buChar char=""/>
              <a:defRPr sz="900"/>
            </a:lvl4pPr>
            <a:lvl5pPr marL="668051" indent="-152390" defTabSz="268262">
              <a:lnSpc>
                <a:spcPct val="140000"/>
              </a:lnSpc>
              <a:spcBef>
                <a:spcPts val="0"/>
              </a:spcBef>
              <a:buClr>
                <a:schemeClr val="tx1"/>
              </a:buClr>
              <a:buSzPct val="100000"/>
              <a:buFont typeface="Wingdings" panose="05000000000000000000" pitchFamily="2" charset="2"/>
              <a:buChar char=""/>
              <a:defRPr sz="825"/>
            </a:lvl5pPr>
            <a:lvl6pPr marL="782342" indent="-114291" defTabSz="268262">
              <a:lnSpc>
                <a:spcPct val="140000"/>
              </a:lnSpc>
              <a:buClr>
                <a:schemeClr val="tx1"/>
              </a:buClr>
              <a:buSzPct val="100000"/>
              <a:buFont typeface="Wingdings" panose="05000000000000000000" pitchFamily="2" charset="2"/>
              <a:buChar char=""/>
              <a:defRPr sz="788"/>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674007631"/>
      </p:ext>
    </p:extLst>
  </p:cSld>
  <p:clrMapOvr>
    <a:masterClrMapping/>
  </p:clrMapOvr>
  <p:transition/>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Graphs and Text">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381985" y="6201082"/>
            <a:ext cx="4157288" cy="158455"/>
          </a:xfrm>
        </p:spPr>
        <p:txBody>
          <a:bodyPr wrap="square">
            <a:noAutofit/>
          </a:bodyPr>
          <a:lstStyle>
            <a:lvl1pPr>
              <a:defRPr sz="638" cap="none" baseline="0">
                <a:solidFill>
                  <a:schemeClr val="tx1"/>
                </a:solidFill>
                <a:latin typeface="ShellMedium" panose="00000600000000000000" pitchFamily="2" charset="0"/>
              </a:defRPr>
            </a:lvl1pPr>
          </a:lstStyle>
          <a:p>
            <a:pPr lvl="0"/>
            <a:r>
              <a:rPr lang="en-GB" dirty="0"/>
              <a:t>Click to edit source</a:t>
            </a:r>
          </a:p>
        </p:txBody>
      </p:sp>
      <p:sp>
        <p:nvSpPr>
          <p:cNvPr id="32" name="Rectangle 2"/>
          <p:cNvSpPr>
            <a:spLocks noGrp="1" noChangeArrowheads="1"/>
          </p:cNvSpPr>
          <p:nvPr>
            <p:ph type="title"/>
          </p:nvPr>
        </p:nvSpPr>
        <p:spPr bwMode="auto">
          <a:xfrm>
            <a:off x="381000" y="712813"/>
            <a:ext cx="8378428" cy="7524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noProof="0" dirty="0" smtClean="0">
                <a:latin typeface="ShellHeavy" panose="00000700000000000000" pitchFamily="2" charset="0"/>
              </a:defRPr>
            </a:lvl1pPr>
          </a:lstStyle>
          <a:p>
            <a:pPr lvl="0"/>
            <a:r>
              <a:rPr lang="en-GB" noProof="0"/>
              <a:t>Click to edit Master title style</a:t>
            </a:r>
            <a:endParaRPr lang="en-GB" noProof="0" dirty="0"/>
          </a:p>
        </p:txBody>
      </p:sp>
      <p:sp>
        <p:nvSpPr>
          <p:cNvPr id="40" name="Content Placeholder 51"/>
          <p:cNvSpPr>
            <a:spLocks noGrp="1"/>
          </p:cNvSpPr>
          <p:nvPr>
            <p:ph sz="quarter" idx="46" hasCustomPrompt="1"/>
          </p:nvPr>
        </p:nvSpPr>
        <p:spPr>
          <a:xfrm>
            <a:off x="381001" y="4116542"/>
            <a:ext cx="1955006" cy="192297"/>
          </a:xfrm>
        </p:spPr>
        <p:txBody>
          <a:bodyPr vert="horz" wrap="square" lIns="0" tIns="0" rIns="0" bIns="0" rtlCol="0">
            <a:spAutoFit/>
          </a:bodyPr>
          <a:lstStyle>
            <a:lvl1pPr>
              <a:lnSpc>
                <a:spcPct val="100000"/>
              </a:lnSpc>
              <a:defRPr lang="nl-NL" sz="1050" kern="1200" cap="none" baseline="0" dirty="0">
                <a:solidFill>
                  <a:schemeClr val="tx1"/>
                </a:solidFill>
                <a:latin typeface="ShellHeavy" panose="00000700000000000000" pitchFamily="2" charset="0"/>
                <a:ea typeface="+mn-ea"/>
                <a:cs typeface="+mn-cs"/>
              </a:defRPr>
            </a:lvl1pPr>
          </a:lstStyle>
          <a:p>
            <a:pPr marL="0" lvl="0" indent="0" algn="l" defTabSz="91431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100" name="Content Placeholder 51"/>
          <p:cNvSpPr>
            <a:spLocks noGrp="1"/>
          </p:cNvSpPr>
          <p:nvPr>
            <p:ph sz="quarter" idx="55" hasCustomPrompt="1"/>
          </p:nvPr>
        </p:nvSpPr>
        <p:spPr>
          <a:xfrm>
            <a:off x="381001" y="1780694"/>
            <a:ext cx="1955006" cy="192297"/>
          </a:xfrm>
        </p:spPr>
        <p:txBody>
          <a:bodyPr vert="horz" wrap="square" lIns="0" tIns="0" rIns="0" bIns="0" rtlCol="0">
            <a:spAutoFit/>
          </a:bodyPr>
          <a:lstStyle>
            <a:lvl1pPr>
              <a:lnSpc>
                <a:spcPct val="100000"/>
              </a:lnSpc>
              <a:defRPr lang="nl-NL" sz="1050" kern="1200" cap="none" baseline="0" dirty="0">
                <a:solidFill>
                  <a:schemeClr val="tx1"/>
                </a:solidFill>
                <a:latin typeface="ShellHeavy" panose="00000700000000000000" pitchFamily="2" charset="0"/>
                <a:ea typeface="+mn-ea"/>
                <a:cs typeface="+mn-cs"/>
              </a:defRPr>
            </a:lvl1pPr>
          </a:lstStyle>
          <a:p>
            <a:pPr marL="0" lvl="0" indent="0" algn="l" defTabSz="91431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02" name="Chart Placeholder 16"/>
          <p:cNvSpPr>
            <a:spLocks noGrp="1"/>
          </p:cNvSpPr>
          <p:nvPr>
            <p:ph type="chart" sz="quarter" idx="56"/>
          </p:nvPr>
        </p:nvSpPr>
        <p:spPr>
          <a:xfrm>
            <a:off x="381001" y="2120395"/>
            <a:ext cx="1955006" cy="1623641"/>
          </a:xfrm>
        </p:spPr>
        <p:txBody>
          <a:bodyPr>
            <a:normAutofit/>
          </a:bodyPr>
          <a:lstStyle>
            <a:lvl1pPr>
              <a:defRPr sz="1050">
                <a:solidFill>
                  <a:schemeClr val="tx1"/>
                </a:solidFill>
                <a:latin typeface="+mn-lt"/>
              </a:defRPr>
            </a:lvl1pPr>
          </a:lstStyle>
          <a:p>
            <a:r>
              <a:rPr lang="en-GB"/>
              <a:t>Click icon to add chart</a:t>
            </a:r>
            <a:endParaRPr lang="nl-NL" dirty="0"/>
          </a:p>
        </p:txBody>
      </p:sp>
      <p:sp>
        <p:nvSpPr>
          <p:cNvPr id="105" name="Content Placeholder 51"/>
          <p:cNvSpPr>
            <a:spLocks noGrp="1"/>
          </p:cNvSpPr>
          <p:nvPr>
            <p:ph sz="quarter" idx="58" hasCustomPrompt="1"/>
          </p:nvPr>
        </p:nvSpPr>
        <p:spPr>
          <a:xfrm>
            <a:off x="4676652" y="4116542"/>
            <a:ext cx="1954800" cy="192297"/>
          </a:xfrm>
        </p:spPr>
        <p:txBody>
          <a:bodyPr vert="horz" wrap="square" lIns="0" tIns="0" rIns="0" bIns="0" rtlCol="0">
            <a:spAutoFit/>
          </a:bodyPr>
          <a:lstStyle>
            <a:lvl1pPr marL="0" indent="0" algn="l" defTabSz="914310" rtl="0" eaLnBrk="1" latinLnBrk="0" hangingPunct="1">
              <a:lnSpc>
                <a:spcPct val="119000"/>
              </a:lnSpc>
              <a:spcBef>
                <a:spcPts val="0"/>
              </a:spcBef>
              <a:spcAft>
                <a:spcPts val="0"/>
              </a:spcAft>
              <a:buClr>
                <a:srgbClr val="F7D117"/>
              </a:buClr>
              <a:buSzPct val="120000"/>
              <a:buFont typeface="Wingdings" pitchFamily="2" charset="2"/>
              <a:buNone/>
              <a:defRPr lang="nl-NL" sz="1050" kern="1200" cap="none" baseline="0" dirty="0">
                <a:solidFill>
                  <a:schemeClr val="tx1"/>
                </a:solidFill>
                <a:latin typeface="ShellHeavy" panose="00000700000000000000" pitchFamily="2" charset="0"/>
                <a:ea typeface="+mn-ea"/>
                <a:cs typeface="+mn-cs"/>
              </a:defRPr>
            </a:lvl1pPr>
          </a:lstStyle>
          <a:p>
            <a:pPr marL="0" lvl="0" indent="0" algn="l" defTabSz="91431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110" name="Content Placeholder 51"/>
          <p:cNvSpPr>
            <a:spLocks noGrp="1"/>
          </p:cNvSpPr>
          <p:nvPr>
            <p:ph sz="quarter" idx="61" hasCustomPrompt="1"/>
          </p:nvPr>
        </p:nvSpPr>
        <p:spPr>
          <a:xfrm>
            <a:off x="4676652" y="1780694"/>
            <a:ext cx="1954800" cy="192297"/>
          </a:xfrm>
        </p:spPr>
        <p:txBody>
          <a:bodyPr vert="horz" wrap="square" lIns="0" tIns="0" rIns="0" bIns="0" rtlCol="0">
            <a:spAutoFit/>
          </a:bodyPr>
          <a:lstStyle>
            <a:lvl1pPr>
              <a:lnSpc>
                <a:spcPct val="100000"/>
              </a:lnSpc>
              <a:defRPr lang="nl-NL" sz="1050" kern="1200" cap="none" baseline="0" dirty="0">
                <a:solidFill>
                  <a:schemeClr val="tx1"/>
                </a:solidFill>
                <a:latin typeface="ShellHeavy" panose="00000700000000000000" pitchFamily="2" charset="0"/>
                <a:ea typeface="+mn-ea"/>
                <a:cs typeface="+mn-cs"/>
              </a:defRPr>
            </a:lvl1pPr>
          </a:lstStyle>
          <a:p>
            <a:pPr marL="0" lvl="0" indent="0" algn="l" defTabSz="91431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112" name="Chart Placeholder 16"/>
          <p:cNvSpPr>
            <a:spLocks noGrp="1"/>
          </p:cNvSpPr>
          <p:nvPr>
            <p:ph type="chart" sz="quarter" idx="62"/>
          </p:nvPr>
        </p:nvSpPr>
        <p:spPr>
          <a:xfrm>
            <a:off x="4676652" y="2120395"/>
            <a:ext cx="1954800" cy="1623641"/>
          </a:xfrm>
        </p:spPr>
        <p:txBody>
          <a:bodyPr>
            <a:normAutofit/>
          </a:bodyPr>
          <a:lstStyle>
            <a:lvl1pPr>
              <a:defRPr sz="1050">
                <a:solidFill>
                  <a:schemeClr val="tx1"/>
                </a:solidFill>
                <a:latin typeface="+mn-lt"/>
              </a:defRPr>
            </a:lvl1pPr>
          </a:lstStyle>
          <a:p>
            <a:r>
              <a:rPr lang="en-GB"/>
              <a:t>Click icon to add chart</a:t>
            </a:r>
            <a:endParaRPr lang="nl-NL" dirty="0"/>
          </a:p>
        </p:txBody>
      </p:sp>
      <p:sp>
        <p:nvSpPr>
          <p:cNvPr id="36"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38"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7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
        <p:nvSpPr>
          <p:cNvPr id="19" name="Content Placeholder 9"/>
          <p:cNvSpPr>
            <a:spLocks noGrp="1"/>
          </p:cNvSpPr>
          <p:nvPr>
            <p:ph sz="quarter" idx="11"/>
          </p:nvPr>
        </p:nvSpPr>
        <p:spPr>
          <a:xfrm>
            <a:off x="381985" y="4510882"/>
            <a:ext cx="1954538" cy="1568988"/>
          </a:xfrm>
        </p:spPr>
        <p:txBody>
          <a:bodyPr/>
          <a:lstStyle>
            <a:lvl1pPr marL="0" indent="0" defTabSz="268262">
              <a:lnSpc>
                <a:spcPct val="140000"/>
              </a:lnSpc>
              <a:spcBef>
                <a:spcPts val="0"/>
              </a:spcBef>
              <a:defRPr sz="1050"/>
            </a:lvl1pPr>
            <a:lvl2pPr marL="172788" indent="-172788" defTabSz="268262">
              <a:lnSpc>
                <a:spcPct val="140000"/>
              </a:lnSpc>
              <a:spcBef>
                <a:spcPts val="0"/>
              </a:spcBef>
              <a:defRPr sz="1050"/>
            </a:lvl2pPr>
            <a:lvl3pPr marL="344225" indent="-171438" defTabSz="268262">
              <a:lnSpc>
                <a:spcPct val="140000"/>
              </a:lnSpc>
              <a:spcBef>
                <a:spcPts val="0"/>
              </a:spcBef>
              <a:buClr>
                <a:schemeClr val="accent2"/>
              </a:buClr>
              <a:buSzPct val="100000"/>
              <a:buFont typeface="Wingdings" panose="05000000000000000000" pitchFamily="2" charset="2"/>
              <a:buChar char=""/>
              <a:defRPr sz="1050"/>
            </a:lvl3pPr>
            <a:lvl4pPr marL="515661" indent="-171438" defTabSz="268262">
              <a:lnSpc>
                <a:spcPct val="140000"/>
              </a:lnSpc>
              <a:spcBef>
                <a:spcPts val="0"/>
              </a:spcBef>
              <a:buClr>
                <a:schemeClr val="tx1"/>
              </a:buClr>
              <a:buSzPct val="100000"/>
              <a:buFont typeface="Wingdings" panose="05000000000000000000" pitchFamily="2" charset="2"/>
              <a:buChar char=""/>
              <a:defRPr sz="900"/>
            </a:lvl4pPr>
            <a:lvl5pPr marL="668051" indent="-152390" defTabSz="268262">
              <a:lnSpc>
                <a:spcPct val="140000"/>
              </a:lnSpc>
              <a:spcBef>
                <a:spcPts val="0"/>
              </a:spcBef>
              <a:buClr>
                <a:schemeClr val="tx1"/>
              </a:buClr>
              <a:buSzPct val="100000"/>
              <a:buFont typeface="Wingdings" panose="05000000000000000000" pitchFamily="2" charset="2"/>
              <a:buChar char=""/>
              <a:defRPr sz="825"/>
            </a:lvl5pPr>
            <a:lvl6pPr marL="782342" indent="-114291" defTabSz="268262">
              <a:lnSpc>
                <a:spcPct val="140000"/>
              </a:lnSpc>
              <a:buClr>
                <a:schemeClr val="tx1"/>
              </a:buClr>
              <a:buSzPct val="100000"/>
              <a:buFont typeface="Wingdings" panose="05000000000000000000" pitchFamily="2" charset="2"/>
              <a:buChar char=""/>
              <a:defRPr sz="788"/>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0" name="Content Placeholder 9"/>
          <p:cNvSpPr>
            <a:spLocks noGrp="1"/>
          </p:cNvSpPr>
          <p:nvPr>
            <p:ph sz="quarter" idx="63"/>
          </p:nvPr>
        </p:nvSpPr>
        <p:spPr>
          <a:xfrm>
            <a:off x="4676656" y="4510882"/>
            <a:ext cx="1956035" cy="1568988"/>
          </a:xfrm>
        </p:spPr>
        <p:txBody>
          <a:bodyPr/>
          <a:lstStyle>
            <a:lvl1pPr marL="0" indent="0" defTabSz="268262">
              <a:lnSpc>
                <a:spcPct val="140000"/>
              </a:lnSpc>
              <a:spcBef>
                <a:spcPts val="0"/>
              </a:spcBef>
              <a:defRPr sz="1050"/>
            </a:lvl1pPr>
            <a:lvl2pPr marL="172788" indent="-172788" defTabSz="268262">
              <a:lnSpc>
                <a:spcPct val="140000"/>
              </a:lnSpc>
              <a:spcBef>
                <a:spcPts val="0"/>
              </a:spcBef>
              <a:defRPr sz="1050"/>
            </a:lvl2pPr>
            <a:lvl3pPr marL="344225" indent="-171438" defTabSz="268262">
              <a:lnSpc>
                <a:spcPct val="140000"/>
              </a:lnSpc>
              <a:spcBef>
                <a:spcPts val="0"/>
              </a:spcBef>
              <a:buClr>
                <a:schemeClr val="accent2"/>
              </a:buClr>
              <a:buSzPct val="100000"/>
              <a:buFont typeface="Wingdings" panose="05000000000000000000" pitchFamily="2" charset="2"/>
              <a:buChar char=""/>
              <a:defRPr sz="1050"/>
            </a:lvl3pPr>
            <a:lvl4pPr marL="515661" indent="-171438" defTabSz="268262">
              <a:lnSpc>
                <a:spcPct val="140000"/>
              </a:lnSpc>
              <a:spcBef>
                <a:spcPts val="0"/>
              </a:spcBef>
              <a:buClr>
                <a:schemeClr val="tx1"/>
              </a:buClr>
              <a:buSzPct val="100000"/>
              <a:buFont typeface="Wingdings" panose="05000000000000000000" pitchFamily="2" charset="2"/>
              <a:buChar char=""/>
              <a:defRPr sz="900"/>
            </a:lvl4pPr>
            <a:lvl5pPr marL="668051" indent="-152390" defTabSz="268262">
              <a:lnSpc>
                <a:spcPct val="140000"/>
              </a:lnSpc>
              <a:spcBef>
                <a:spcPts val="0"/>
              </a:spcBef>
              <a:buClr>
                <a:schemeClr val="tx1"/>
              </a:buClr>
              <a:buSzPct val="100000"/>
              <a:buFont typeface="Wingdings" panose="05000000000000000000" pitchFamily="2" charset="2"/>
              <a:buChar char=""/>
              <a:defRPr sz="825"/>
            </a:lvl5pPr>
            <a:lvl6pPr marL="782342" indent="-114291" defTabSz="268262">
              <a:lnSpc>
                <a:spcPct val="140000"/>
              </a:lnSpc>
              <a:buClr>
                <a:schemeClr val="tx1"/>
              </a:buClr>
              <a:buSzPct val="100000"/>
              <a:buFont typeface="Wingdings" panose="05000000000000000000" pitchFamily="2" charset="2"/>
              <a:buChar char=""/>
              <a:defRPr sz="788"/>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1" name="Content Placeholder 51"/>
          <p:cNvSpPr>
            <a:spLocks noGrp="1"/>
          </p:cNvSpPr>
          <p:nvPr>
            <p:ph sz="quarter" idx="64" hasCustomPrompt="1"/>
          </p:nvPr>
        </p:nvSpPr>
        <p:spPr>
          <a:xfrm>
            <a:off x="2527183" y="4116542"/>
            <a:ext cx="1955006" cy="192297"/>
          </a:xfrm>
        </p:spPr>
        <p:txBody>
          <a:bodyPr vert="horz" wrap="square" lIns="0" tIns="0" rIns="0" bIns="0" rtlCol="0">
            <a:spAutoFit/>
          </a:bodyPr>
          <a:lstStyle>
            <a:lvl1pPr>
              <a:lnSpc>
                <a:spcPct val="100000"/>
              </a:lnSpc>
              <a:defRPr lang="nl-NL" sz="1050" kern="1200" cap="none" baseline="0" dirty="0">
                <a:solidFill>
                  <a:schemeClr val="tx1"/>
                </a:solidFill>
                <a:latin typeface="ShellHeavy" panose="00000700000000000000" pitchFamily="2" charset="0"/>
                <a:ea typeface="+mn-ea"/>
                <a:cs typeface="+mn-cs"/>
              </a:defRPr>
            </a:lvl1pPr>
          </a:lstStyle>
          <a:p>
            <a:pPr marL="0" lvl="0" indent="0" algn="l" defTabSz="91431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22" name="Content Placeholder 51"/>
          <p:cNvSpPr>
            <a:spLocks noGrp="1"/>
          </p:cNvSpPr>
          <p:nvPr>
            <p:ph sz="quarter" idx="65" hasCustomPrompt="1"/>
          </p:nvPr>
        </p:nvSpPr>
        <p:spPr>
          <a:xfrm>
            <a:off x="2527183" y="1780694"/>
            <a:ext cx="1955006" cy="192297"/>
          </a:xfrm>
        </p:spPr>
        <p:txBody>
          <a:bodyPr vert="horz" wrap="square" lIns="0" tIns="0" rIns="0" bIns="0" rtlCol="0">
            <a:spAutoFit/>
          </a:bodyPr>
          <a:lstStyle>
            <a:lvl1pPr>
              <a:lnSpc>
                <a:spcPct val="100000"/>
              </a:lnSpc>
              <a:defRPr lang="nl-NL" sz="1050" kern="1200" cap="none" baseline="0" dirty="0">
                <a:solidFill>
                  <a:schemeClr val="tx1"/>
                </a:solidFill>
                <a:latin typeface="ShellHeavy" panose="00000700000000000000" pitchFamily="2" charset="0"/>
                <a:ea typeface="+mn-ea"/>
                <a:cs typeface="+mn-cs"/>
              </a:defRPr>
            </a:lvl1pPr>
          </a:lstStyle>
          <a:p>
            <a:pPr marL="0" lvl="0" indent="0" algn="l" defTabSz="91431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23" name="Chart Placeholder 16"/>
          <p:cNvSpPr>
            <a:spLocks noGrp="1"/>
          </p:cNvSpPr>
          <p:nvPr>
            <p:ph type="chart" sz="quarter" idx="66"/>
          </p:nvPr>
        </p:nvSpPr>
        <p:spPr>
          <a:xfrm>
            <a:off x="2527183" y="2120395"/>
            <a:ext cx="1955006" cy="1623641"/>
          </a:xfrm>
        </p:spPr>
        <p:txBody>
          <a:bodyPr>
            <a:normAutofit/>
          </a:bodyPr>
          <a:lstStyle>
            <a:lvl1pPr>
              <a:defRPr sz="1050">
                <a:solidFill>
                  <a:schemeClr val="tx1"/>
                </a:solidFill>
                <a:latin typeface="+mn-lt"/>
              </a:defRPr>
            </a:lvl1pPr>
          </a:lstStyle>
          <a:p>
            <a:r>
              <a:rPr lang="en-GB"/>
              <a:t>Click icon to add chart</a:t>
            </a:r>
            <a:endParaRPr lang="nl-NL" dirty="0"/>
          </a:p>
        </p:txBody>
      </p:sp>
      <p:sp>
        <p:nvSpPr>
          <p:cNvPr id="24" name="Content Placeholder 9"/>
          <p:cNvSpPr>
            <a:spLocks noGrp="1"/>
          </p:cNvSpPr>
          <p:nvPr>
            <p:ph sz="quarter" idx="67"/>
          </p:nvPr>
        </p:nvSpPr>
        <p:spPr>
          <a:xfrm>
            <a:off x="2528167" y="4510882"/>
            <a:ext cx="1954538" cy="1568988"/>
          </a:xfrm>
        </p:spPr>
        <p:txBody>
          <a:bodyPr/>
          <a:lstStyle>
            <a:lvl1pPr marL="0" indent="0" defTabSz="268262">
              <a:lnSpc>
                <a:spcPct val="140000"/>
              </a:lnSpc>
              <a:spcBef>
                <a:spcPts val="0"/>
              </a:spcBef>
              <a:defRPr sz="1050"/>
            </a:lvl1pPr>
            <a:lvl2pPr marL="172788" indent="-172788" defTabSz="268262">
              <a:lnSpc>
                <a:spcPct val="140000"/>
              </a:lnSpc>
              <a:spcBef>
                <a:spcPts val="0"/>
              </a:spcBef>
              <a:defRPr sz="1050"/>
            </a:lvl2pPr>
            <a:lvl3pPr marL="344225" indent="-171438" defTabSz="268262">
              <a:lnSpc>
                <a:spcPct val="140000"/>
              </a:lnSpc>
              <a:spcBef>
                <a:spcPts val="0"/>
              </a:spcBef>
              <a:buClr>
                <a:schemeClr val="accent2"/>
              </a:buClr>
              <a:buSzPct val="100000"/>
              <a:buFont typeface="Wingdings" panose="05000000000000000000" pitchFamily="2" charset="2"/>
              <a:buChar char=""/>
              <a:defRPr sz="1050"/>
            </a:lvl3pPr>
            <a:lvl4pPr marL="515661" indent="-171438" defTabSz="268262">
              <a:lnSpc>
                <a:spcPct val="140000"/>
              </a:lnSpc>
              <a:spcBef>
                <a:spcPts val="0"/>
              </a:spcBef>
              <a:buClr>
                <a:schemeClr val="tx1"/>
              </a:buClr>
              <a:buSzPct val="100000"/>
              <a:buFont typeface="Wingdings" panose="05000000000000000000" pitchFamily="2" charset="2"/>
              <a:buChar char=""/>
              <a:defRPr sz="900"/>
            </a:lvl4pPr>
            <a:lvl5pPr marL="668051" indent="-152390" defTabSz="268262">
              <a:lnSpc>
                <a:spcPct val="140000"/>
              </a:lnSpc>
              <a:spcBef>
                <a:spcPts val="0"/>
              </a:spcBef>
              <a:buClr>
                <a:schemeClr val="tx1"/>
              </a:buClr>
              <a:buSzPct val="100000"/>
              <a:buFont typeface="Wingdings" panose="05000000000000000000" pitchFamily="2" charset="2"/>
              <a:buChar char=""/>
              <a:defRPr sz="825"/>
            </a:lvl5pPr>
            <a:lvl6pPr marL="782342" indent="-114291" defTabSz="268262">
              <a:lnSpc>
                <a:spcPct val="140000"/>
              </a:lnSpc>
              <a:buClr>
                <a:schemeClr val="tx1"/>
              </a:buClr>
              <a:buSzPct val="100000"/>
              <a:buFont typeface="Wingdings" panose="05000000000000000000" pitchFamily="2" charset="2"/>
              <a:buChar char=""/>
              <a:defRPr sz="788"/>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7" name="Content Placeholder 51"/>
          <p:cNvSpPr>
            <a:spLocks noGrp="1"/>
          </p:cNvSpPr>
          <p:nvPr>
            <p:ph sz="quarter" idx="68" hasCustomPrompt="1"/>
          </p:nvPr>
        </p:nvSpPr>
        <p:spPr>
          <a:xfrm>
            <a:off x="6803395" y="4116542"/>
            <a:ext cx="1954800" cy="192297"/>
          </a:xfrm>
        </p:spPr>
        <p:txBody>
          <a:bodyPr vert="horz" wrap="square" lIns="0" tIns="0" rIns="0" bIns="0" rtlCol="0">
            <a:spAutoFit/>
          </a:bodyPr>
          <a:lstStyle>
            <a:lvl1pPr marL="0" indent="0" algn="l" defTabSz="914310" rtl="0" eaLnBrk="1" latinLnBrk="0" hangingPunct="1">
              <a:lnSpc>
                <a:spcPct val="119000"/>
              </a:lnSpc>
              <a:spcBef>
                <a:spcPts val="0"/>
              </a:spcBef>
              <a:spcAft>
                <a:spcPts val="0"/>
              </a:spcAft>
              <a:buClr>
                <a:srgbClr val="F7D117"/>
              </a:buClr>
              <a:buSzPct val="120000"/>
              <a:buFont typeface="Wingdings" pitchFamily="2" charset="2"/>
              <a:buNone/>
              <a:defRPr lang="nl-NL" sz="1050" kern="1200" cap="none" baseline="0" dirty="0">
                <a:solidFill>
                  <a:schemeClr val="tx1"/>
                </a:solidFill>
                <a:latin typeface="ShellHeavy" panose="00000700000000000000" pitchFamily="2" charset="0"/>
                <a:ea typeface="+mn-ea"/>
                <a:cs typeface="+mn-cs"/>
              </a:defRPr>
            </a:lvl1pPr>
          </a:lstStyle>
          <a:p>
            <a:pPr marL="0" lvl="0" indent="0" algn="l" defTabSz="914310" rtl="0" eaLnBrk="1" latinLnBrk="0" hangingPunct="1">
              <a:lnSpc>
                <a:spcPct val="119000"/>
              </a:lnSpc>
              <a:spcBef>
                <a:spcPts val="0"/>
              </a:spcBef>
              <a:spcAft>
                <a:spcPts val="0"/>
              </a:spcAft>
              <a:buClr>
                <a:srgbClr val="F7D117"/>
              </a:buClr>
              <a:buSzPct val="120000"/>
              <a:buFont typeface="Wingdings" pitchFamily="2" charset="2"/>
              <a:buNone/>
            </a:pPr>
            <a:r>
              <a:rPr lang="en-GB" dirty="0"/>
              <a:t>Subtitle appears here</a:t>
            </a:r>
          </a:p>
        </p:txBody>
      </p:sp>
      <p:sp>
        <p:nvSpPr>
          <p:cNvPr id="48" name="Content Placeholder 51"/>
          <p:cNvSpPr>
            <a:spLocks noGrp="1"/>
          </p:cNvSpPr>
          <p:nvPr>
            <p:ph sz="quarter" idx="69" hasCustomPrompt="1"/>
          </p:nvPr>
        </p:nvSpPr>
        <p:spPr>
          <a:xfrm>
            <a:off x="6803395" y="1780694"/>
            <a:ext cx="1954800" cy="192297"/>
          </a:xfrm>
        </p:spPr>
        <p:txBody>
          <a:bodyPr vert="horz" wrap="square" lIns="0" tIns="0" rIns="0" bIns="0" rtlCol="0">
            <a:spAutoFit/>
          </a:bodyPr>
          <a:lstStyle>
            <a:lvl1pPr>
              <a:lnSpc>
                <a:spcPct val="100000"/>
              </a:lnSpc>
              <a:defRPr lang="nl-NL" sz="1050" kern="1200" cap="none" baseline="0" dirty="0">
                <a:solidFill>
                  <a:schemeClr val="tx1"/>
                </a:solidFill>
                <a:latin typeface="ShellHeavy" panose="00000700000000000000" pitchFamily="2" charset="0"/>
                <a:ea typeface="+mn-ea"/>
                <a:cs typeface="+mn-cs"/>
              </a:defRPr>
            </a:lvl1pPr>
          </a:lstStyle>
          <a:p>
            <a:pPr marL="0" lvl="0" indent="0" algn="l" defTabSz="914310" rtl="0" eaLnBrk="1" latinLnBrk="0" hangingPunct="1">
              <a:lnSpc>
                <a:spcPct val="119000"/>
              </a:lnSpc>
              <a:spcBef>
                <a:spcPts val="0"/>
              </a:spcBef>
              <a:spcAft>
                <a:spcPts val="0"/>
              </a:spcAft>
              <a:buClr>
                <a:srgbClr val="F7D117"/>
              </a:buClr>
              <a:buSzPct val="120000"/>
              <a:buFont typeface="Wingdings" pitchFamily="2" charset="2"/>
              <a:buNone/>
            </a:pPr>
            <a:r>
              <a:rPr lang="en-GB" dirty="0"/>
              <a:t>Chart title appears here</a:t>
            </a:r>
          </a:p>
        </p:txBody>
      </p:sp>
      <p:sp>
        <p:nvSpPr>
          <p:cNvPr id="49" name="Chart Placeholder 16"/>
          <p:cNvSpPr>
            <a:spLocks noGrp="1"/>
          </p:cNvSpPr>
          <p:nvPr>
            <p:ph type="chart" sz="quarter" idx="70"/>
          </p:nvPr>
        </p:nvSpPr>
        <p:spPr>
          <a:xfrm>
            <a:off x="6803395" y="2120395"/>
            <a:ext cx="1954800" cy="1623641"/>
          </a:xfrm>
        </p:spPr>
        <p:txBody>
          <a:bodyPr>
            <a:normAutofit/>
          </a:bodyPr>
          <a:lstStyle>
            <a:lvl1pPr>
              <a:defRPr sz="1050">
                <a:solidFill>
                  <a:schemeClr val="tx1"/>
                </a:solidFill>
                <a:latin typeface="+mn-lt"/>
              </a:defRPr>
            </a:lvl1pPr>
          </a:lstStyle>
          <a:p>
            <a:r>
              <a:rPr lang="en-GB"/>
              <a:t>Click icon to add chart</a:t>
            </a:r>
            <a:endParaRPr lang="nl-NL" dirty="0"/>
          </a:p>
        </p:txBody>
      </p:sp>
      <p:sp>
        <p:nvSpPr>
          <p:cNvPr id="50" name="Content Placeholder 9"/>
          <p:cNvSpPr>
            <a:spLocks noGrp="1"/>
          </p:cNvSpPr>
          <p:nvPr>
            <p:ph sz="quarter" idx="71"/>
          </p:nvPr>
        </p:nvSpPr>
        <p:spPr>
          <a:xfrm>
            <a:off x="6803399" y="4510882"/>
            <a:ext cx="1956035" cy="1568988"/>
          </a:xfrm>
        </p:spPr>
        <p:txBody>
          <a:bodyPr/>
          <a:lstStyle>
            <a:lvl1pPr marL="0" indent="0" defTabSz="268262">
              <a:lnSpc>
                <a:spcPct val="140000"/>
              </a:lnSpc>
              <a:spcBef>
                <a:spcPts val="0"/>
              </a:spcBef>
              <a:defRPr sz="1050"/>
            </a:lvl1pPr>
            <a:lvl2pPr marL="172788" indent="-172788" defTabSz="268262">
              <a:lnSpc>
                <a:spcPct val="140000"/>
              </a:lnSpc>
              <a:spcBef>
                <a:spcPts val="0"/>
              </a:spcBef>
              <a:defRPr sz="1050"/>
            </a:lvl2pPr>
            <a:lvl3pPr marL="344225" indent="-171438" defTabSz="268262">
              <a:lnSpc>
                <a:spcPct val="140000"/>
              </a:lnSpc>
              <a:spcBef>
                <a:spcPts val="0"/>
              </a:spcBef>
              <a:buClr>
                <a:schemeClr val="accent2"/>
              </a:buClr>
              <a:buSzPct val="100000"/>
              <a:buFont typeface="Wingdings" panose="05000000000000000000" pitchFamily="2" charset="2"/>
              <a:buChar char=""/>
              <a:defRPr sz="1050"/>
            </a:lvl3pPr>
            <a:lvl4pPr marL="515661" indent="-171438" defTabSz="268262">
              <a:lnSpc>
                <a:spcPct val="140000"/>
              </a:lnSpc>
              <a:spcBef>
                <a:spcPts val="0"/>
              </a:spcBef>
              <a:buClr>
                <a:schemeClr val="tx1"/>
              </a:buClr>
              <a:buSzPct val="100000"/>
              <a:buFont typeface="Wingdings" panose="05000000000000000000" pitchFamily="2" charset="2"/>
              <a:buChar char=""/>
              <a:defRPr sz="900"/>
            </a:lvl4pPr>
            <a:lvl5pPr marL="668051" indent="-152390" defTabSz="268262">
              <a:lnSpc>
                <a:spcPct val="140000"/>
              </a:lnSpc>
              <a:spcBef>
                <a:spcPts val="0"/>
              </a:spcBef>
              <a:buClr>
                <a:schemeClr val="tx1"/>
              </a:buClr>
              <a:buSzPct val="100000"/>
              <a:buFont typeface="Wingdings" panose="05000000000000000000" pitchFamily="2" charset="2"/>
              <a:buChar char=""/>
              <a:defRPr sz="825"/>
            </a:lvl5pPr>
            <a:lvl6pPr marL="782342" indent="-114291" defTabSz="268262">
              <a:lnSpc>
                <a:spcPct val="140000"/>
              </a:lnSpc>
              <a:buClr>
                <a:schemeClr val="tx1"/>
              </a:buClr>
              <a:buSzPct val="100000"/>
              <a:buFont typeface="Wingdings" panose="05000000000000000000" pitchFamily="2" charset="2"/>
              <a:buChar char=""/>
              <a:defRPr sz="788"/>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828649510"/>
      </p:ext>
    </p:extLst>
  </p:cSld>
  <p:clrMapOvr>
    <a:masterClrMapping/>
  </p:clrMapOvr>
  <p:transition/>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101" name="Picture 100"/>
          <p:cNvPicPr>
            <a:picLocks noChangeAspect="1"/>
          </p:cNvPicPr>
          <p:nvPr/>
        </p:nvPicPr>
        <p:blipFill rotWithShape="1">
          <a:blip r:embed="rId3">
            <a:extLst>
              <a:ext uri="{28A0092B-C50C-407E-A947-70E740481C1C}">
                <a14:useLocalDpi xmlns:a14="http://schemas.microsoft.com/office/drawing/2010/main" val="0"/>
              </a:ext>
            </a:extLst>
          </a:blip>
          <a:srcRect l="4658" r="27059"/>
          <a:stretch/>
        </p:blipFill>
        <p:spPr>
          <a:xfrm flipH="1">
            <a:off x="0" y="724"/>
            <a:ext cx="8331620" cy="6861905"/>
          </a:xfrm>
          <a:prstGeom prst="rect">
            <a:avLst/>
          </a:prstGeom>
        </p:spPr>
      </p:pic>
      <p:sp>
        <p:nvSpPr>
          <p:cNvPr id="18" name="Title 1"/>
          <p:cNvSpPr>
            <a:spLocks noGrp="1"/>
          </p:cNvSpPr>
          <p:nvPr>
            <p:ph type="title"/>
          </p:nvPr>
        </p:nvSpPr>
        <p:spPr>
          <a:xfrm>
            <a:off x="5701141" y="4826000"/>
            <a:ext cx="3058154" cy="895962"/>
          </a:xfrm>
          <a:prstGeom prst="rect">
            <a:avLst/>
          </a:prstGeom>
        </p:spPr>
        <p:txBody>
          <a:bodyPr lIns="0" tIns="0" rIns="0" bIns="0"/>
          <a:lstStyle>
            <a:lvl1pPr algn="l">
              <a:defRPr sz="1200" b="0" cap="none" baseline="0">
                <a:solidFill>
                  <a:schemeClr val="tx1"/>
                </a:solidFill>
                <a:latin typeface="ShellMedium" panose="00000600000000000000" pitchFamily="2" charset="0"/>
              </a:defRPr>
            </a:lvl1pPr>
          </a:lstStyle>
          <a:p>
            <a:r>
              <a:rPr lang="en-GB"/>
              <a:t>Click to edit Master title style</a:t>
            </a:r>
            <a:endParaRPr lang="en-GB" dirty="0"/>
          </a:p>
        </p:txBody>
      </p:sp>
      <p:sp>
        <p:nvSpPr>
          <p:cNvPr id="25" name="Text Placeholder 2"/>
          <p:cNvSpPr>
            <a:spLocks noGrp="1"/>
          </p:cNvSpPr>
          <p:nvPr>
            <p:ph type="body" idx="1"/>
          </p:nvPr>
        </p:nvSpPr>
        <p:spPr>
          <a:xfrm>
            <a:off x="5701141" y="3258524"/>
            <a:ext cx="3058154" cy="1508861"/>
          </a:xfrm>
          <a:prstGeom prst="rect">
            <a:avLst/>
          </a:prstGeom>
        </p:spPr>
        <p:txBody>
          <a:bodyPr lIns="0" tIns="0" rIns="0" bIns="0" anchor="t" anchorCtr="0"/>
          <a:lstStyle>
            <a:lvl1pPr marL="0" indent="0">
              <a:lnSpc>
                <a:spcPct val="100000"/>
              </a:lnSpc>
              <a:spcAft>
                <a:spcPts val="0"/>
              </a:spcAft>
              <a:buNone/>
              <a:defRPr sz="2400" b="0" cap="none" baseline="0">
                <a:solidFill>
                  <a:schemeClr val="tx1"/>
                </a:solidFill>
                <a:latin typeface="ShellHeavy" panose="00000700000000000000" pitchFamily="2" charset="0"/>
              </a:defRPr>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GB"/>
              <a:t>Click to edit Master text styles</a:t>
            </a:r>
          </a:p>
        </p:txBody>
      </p:sp>
      <p:sp>
        <p:nvSpPr>
          <p:cNvPr id="34" name="Text Placeholder 13"/>
          <p:cNvSpPr>
            <a:spLocks noGrp="1"/>
          </p:cNvSpPr>
          <p:nvPr>
            <p:ph type="body" sz="quarter" idx="13" hasCustomPrompt="1"/>
          </p:nvPr>
        </p:nvSpPr>
        <p:spPr bwMode="gray">
          <a:xfrm>
            <a:off x="5714997" y="1908483"/>
            <a:ext cx="2043490" cy="1123888"/>
          </a:xfrm>
          <a:prstGeom prst="rect">
            <a:avLst/>
          </a:prstGeom>
        </p:spPr>
        <p:txBody>
          <a:bodyPr lIns="0" tIns="0" rIns="0" bIns="0"/>
          <a:lstStyle>
            <a:lvl1pPr marL="0" algn="l" defTabSz="914310" rtl="0" eaLnBrk="1" latinLnBrk="0" hangingPunct="1">
              <a:lnSpc>
                <a:spcPct val="100000"/>
              </a:lnSpc>
              <a:buClr>
                <a:srgbClr val="DD1D21"/>
              </a:buClr>
              <a:buSzPct val="85000"/>
              <a:buNone/>
              <a:tabLst>
                <a:tab pos="810756" algn="l"/>
              </a:tabLst>
              <a:defRPr lang="en-GB" sz="5475" kern="10000" spc="-400" baseline="0" dirty="0">
                <a:ln w="3175">
                  <a:noFill/>
                </a:ln>
                <a:solidFill>
                  <a:schemeClr val="accent2"/>
                </a:solidFill>
                <a:latin typeface="ShellHeavy" panose="00000700000000000000" pitchFamily="2" charset="0"/>
                <a:ea typeface="ShellHeavy" panose="00000700000000000000" pitchFamily="2" charset="0"/>
                <a:cs typeface="ShellHeavy" panose="00000700000000000000" pitchFamily="2" charset="0"/>
              </a:defRPr>
            </a:lvl1pPr>
          </a:lstStyle>
          <a:p>
            <a:pPr lvl="0"/>
            <a:r>
              <a:rPr lang="en-GB" dirty="0"/>
              <a:t>0.1</a:t>
            </a:r>
          </a:p>
        </p:txBody>
      </p:sp>
      <p:sp>
        <p:nvSpPr>
          <p:cNvPr id="21"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22"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7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Tree>
    <p:extLst>
      <p:ext uri="{BB962C8B-B14F-4D97-AF65-F5344CB8AC3E}">
        <p14:creationId xmlns:p14="http://schemas.microsoft.com/office/powerpoint/2010/main" val="616389705"/>
      </p:ext>
    </p:extLst>
  </p:cSld>
  <p:clrMapOvr>
    <a:masterClrMapping/>
  </p:clrMapOvr>
  <p:transition/>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sp>
        <p:nvSpPr>
          <p:cNvPr id="16" name="Rectangle 15"/>
          <p:cNvSpPr/>
          <p:nvPr/>
        </p:nvSpPr>
        <p:spPr bwMode="gray">
          <a:xfrm>
            <a:off x="-3034" y="483102"/>
            <a:ext cx="1045798" cy="184552"/>
          </a:xfrm>
          <a:prstGeom prst="rect">
            <a:avLst/>
          </a:prstGeom>
          <a:solidFill>
            <a:srgbClr val="FFFFFF"/>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32" name="Rectangle 31"/>
          <p:cNvSpPr/>
          <p:nvPr/>
        </p:nvSpPr>
        <p:spPr bwMode="white">
          <a:xfrm>
            <a:off x="376205" y="488948"/>
            <a:ext cx="983319" cy="1188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1"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22" name="Rectangle 5"/>
          <p:cNvSpPr>
            <a:spLocks noGrp="1" noChangeArrowheads="1"/>
          </p:cNvSpPr>
          <p:nvPr>
            <p:ph type="ftr" sz="quarter" idx="3"/>
          </p:nvPr>
        </p:nvSpPr>
        <p:spPr bwMode="auto">
          <a:xfrm>
            <a:off x="2908758" y="6454111"/>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7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
        <p:nvSpPr>
          <p:cNvPr id="13" name="Picture Placeholder 2"/>
          <p:cNvSpPr>
            <a:spLocks noGrp="1"/>
          </p:cNvSpPr>
          <p:nvPr>
            <p:ph type="pic" sz="quarter" idx="12"/>
          </p:nvPr>
        </p:nvSpPr>
        <p:spPr bwMode="auto">
          <a:xfrm>
            <a:off x="4183856" y="4"/>
            <a:ext cx="4962186" cy="6857999"/>
          </a:xfrm>
          <a:prstGeom prst="rect">
            <a:avLst/>
          </a:prstGeom>
          <a:noFill/>
          <a:ln w="9525" algn="ctr">
            <a:noFill/>
            <a:miter lim="800000"/>
            <a:headEnd/>
            <a:tailEnd/>
          </a:ln>
        </p:spPr>
        <p:txBody>
          <a:bodyPr/>
          <a:lstStyle>
            <a:lvl1pPr>
              <a:defRPr sz="1600"/>
            </a:lvl1pPr>
          </a:lstStyle>
          <a:p>
            <a:r>
              <a:rPr lang="en-GB" dirty="0"/>
              <a:t>Click icon to add picture</a:t>
            </a:r>
          </a:p>
        </p:txBody>
      </p:sp>
      <p:sp>
        <p:nvSpPr>
          <p:cNvPr id="17" name="Rectangle 2"/>
          <p:cNvSpPr>
            <a:spLocks noGrp="1" noChangeArrowheads="1"/>
          </p:cNvSpPr>
          <p:nvPr>
            <p:ph type="ctrTitle"/>
          </p:nvPr>
        </p:nvSpPr>
        <p:spPr>
          <a:xfrm>
            <a:off x="573887" y="3258523"/>
            <a:ext cx="3049907" cy="1508861"/>
          </a:xfrm>
          <a:noFill/>
        </p:spPr>
        <p:txBody>
          <a:bodyPr lIns="0" tIns="0" rIns="0"/>
          <a:lstStyle>
            <a:lvl1pPr>
              <a:defRPr sz="2400" kern="1200" cap="none" spc="0" baseline="0">
                <a:solidFill>
                  <a:schemeClr val="tx1"/>
                </a:solidFill>
                <a:latin typeface="ShellHeavy" panose="00000700000000000000" pitchFamily="2" charset="0"/>
                <a:cs typeface="ShellMedium" pitchFamily="34" charset="0"/>
              </a:defRPr>
            </a:lvl1pPr>
          </a:lstStyle>
          <a:p>
            <a:r>
              <a:rPr lang="en-GB"/>
              <a:t>Click to edit Master title style</a:t>
            </a:r>
            <a:endParaRPr lang="en-GB" dirty="0"/>
          </a:p>
        </p:txBody>
      </p:sp>
      <p:sp>
        <p:nvSpPr>
          <p:cNvPr id="19" name="Rectangle 3"/>
          <p:cNvSpPr>
            <a:spLocks noGrp="1" noChangeArrowheads="1"/>
          </p:cNvSpPr>
          <p:nvPr>
            <p:ph type="subTitle" idx="1"/>
          </p:nvPr>
        </p:nvSpPr>
        <p:spPr>
          <a:xfrm>
            <a:off x="579748" y="4826586"/>
            <a:ext cx="3049907" cy="895376"/>
          </a:xfrm>
        </p:spPr>
        <p:txBody>
          <a:bodyPr/>
          <a:lstStyle>
            <a:lvl1pPr marL="0" indent="0">
              <a:lnSpc>
                <a:spcPct val="90000"/>
              </a:lnSpc>
              <a:spcBef>
                <a:spcPct val="0"/>
              </a:spcBef>
              <a:spcAft>
                <a:spcPts val="0"/>
              </a:spcAft>
              <a:buFont typeface="Wingdings" pitchFamily="2" charset="2"/>
              <a:buNone/>
              <a:defRPr lang="en-GB" sz="1200" kern="1200" baseline="0" dirty="0">
                <a:solidFill>
                  <a:schemeClr val="tx1"/>
                </a:solidFill>
                <a:latin typeface="+mn-lt"/>
                <a:ea typeface="+mn-ea"/>
                <a:cs typeface="+mn-cs"/>
              </a:defRPr>
            </a:lvl1pPr>
          </a:lstStyle>
          <a:p>
            <a:r>
              <a:rPr lang="en-GB"/>
              <a:t>Click to edit Master subtitle style</a:t>
            </a:r>
            <a:endParaRPr lang="en-GB" dirty="0"/>
          </a:p>
        </p:txBody>
      </p:sp>
    </p:spTree>
    <p:extLst>
      <p:ext uri="{BB962C8B-B14F-4D97-AF65-F5344CB8AC3E}">
        <p14:creationId xmlns:p14="http://schemas.microsoft.com/office/powerpoint/2010/main" val="3242212932"/>
      </p:ext>
    </p:extLst>
  </p:cSld>
  <p:clrMapOvr>
    <a:masterClrMapping/>
  </p:clrMapOvr>
  <p:transition/>
  <p:hf sldNum="0" hdr="0" ftr="0"/>
  <p:extLst>
    <p:ext uri="{DCECCB84-F9BA-43D5-87BE-67443E8EF086}">
      <p15:sldGuideLst xmlns:p15="http://schemas.microsoft.com/office/powerpoint/2012/main">
        <p15:guide id="1" orient="horz" pos="2160">
          <p15:clr>
            <a:srgbClr val="FBAE40"/>
          </p15:clr>
        </p15:guide>
        <p15:guide id="2" orient="horz" pos="2260">
          <p15:clr>
            <a:srgbClr val="FBAE40"/>
          </p15:clr>
        </p15:guide>
        <p15:guide id="3" orient="horz" pos="23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381006" y="712813"/>
            <a:ext cx="8378429"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nSpc>
                <a:spcPct val="100000"/>
              </a:lnSpc>
              <a:defRPr lang="en-US" sz="1800" b="0" kern="1200" cap="none" baseline="0" noProof="0" dirty="0" smtClean="0">
                <a:solidFill>
                  <a:schemeClr val="tx1"/>
                </a:solidFill>
                <a:latin typeface="ShellHeavy" panose="00000700000000000000" pitchFamily="2" charset="0"/>
                <a:ea typeface="+mj-ea"/>
                <a:cs typeface="+mj-cs"/>
              </a:defRPr>
            </a:lvl1pPr>
          </a:lstStyle>
          <a:p>
            <a:pPr lvl="0" algn="l" defTabSz="914310" rtl="0" eaLnBrk="1" latinLnBrk="0" hangingPunct="1">
              <a:lnSpc>
                <a:spcPct val="95000"/>
              </a:lnSpc>
              <a:spcBef>
                <a:spcPct val="0"/>
              </a:spcBef>
              <a:buNone/>
            </a:pPr>
            <a:r>
              <a:rPr lang="en-GB"/>
              <a:t>Click to edit Master title style</a:t>
            </a:r>
            <a:endParaRPr lang="en-GB" dirty="0"/>
          </a:p>
        </p:txBody>
      </p:sp>
      <p:sp>
        <p:nvSpPr>
          <p:cNvPr id="13"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14"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pPr>
              <a:defRPr/>
            </a:pPr>
            <a:r>
              <a:rPr lang="en-GB" noProof="1"/>
              <a:t>Footer</a:t>
            </a:r>
          </a:p>
        </p:txBody>
      </p:sp>
    </p:spTree>
    <p:extLst>
      <p:ext uri="{BB962C8B-B14F-4D97-AF65-F5344CB8AC3E}">
        <p14:creationId xmlns:p14="http://schemas.microsoft.com/office/powerpoint/2010/main" val="690319402"/>
      </p:ext>
    </p:extLst>
  </p:cSld>
  <p:clrMapOvr>
    <a:masterClrMapping/>
  </p:clrMapOvr>
  <p:transition/>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ation - Full Screen image">
    <p:spTree>
      <p:nvGrpSpPr>
        <p:cNvPr id="1" name=""/>
        <p:cNvGrpSpPr/>
        <p:nvPr/>
      </p:nvGrpSpPr>
      <p:grpSpPr>
        <a:xfrm>
          <a:off x="0" y="0"/>
          <a:ext cx="0" cy="0"/>
          <a:chOff x="0" y="0"/>
          <a:chExt cx="0" cy="0"/>
        </a:xfrm>
      </p:grpSpPr>
      <p:sp>
        <p:nvSpPr>
          <p:cNvPr id="6" name="Picture Placeholder 2" descr="&lt;ignore&gt;"/>
          <p:cNvSpPr>
            <a:spLocks noGrp="1"/>
          </p:cNvSpPr>
          <p:nvPr>
            <p:ph type="pic" sz="quarter" idx="12"/>
          </p:nvPr>
        </p:nvSpPr>
        <p:spPr bwMode="auto">
          <a:xfrm>
            <a:off x="6" y="0"/>
            <a:ext cx="9145787" cy="6858000"/>
          </a:xfrm>
          <a:prstGeom prst="rect">
            <a:avLst/>
          </a:prstGeom>
          <a:noFill/>
          <a:ln w="3175" algn="ctr">
            <a:noFill/>
            <a:miter lim="800000"/>
            <a:headEnd/>
            <a:tailEnd/>
          </a:ln>
        </p:spPr>
        <p:txBody>
          <a:bodyPr/>
          <a:lstStyle>
            <a:lvl1pPr>
              <a:defRPr sz="1600"/>
            </a:lvl1pPr>
          </a:lstStyle>
          <a:p>
            <a:r>
              <a:rPr lang="en-GB"/>
              <a:t>Click icon to add picture</a:t>
            </a:r>
            <a:endParaRPr lang="en-GB" dirty="0"/>
          </a:p>
        </p:txBody>
      </p:sp>
      <p:sp>
        <p:nvSpPr>
          <p:cNvPr id="14"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16"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pPr>
              <a:defRPr/>
            </a:pPr>
            <a:r>
              <a:rPr lang="en-GB" noProof="1"/>
              <a:t>Footer</a:t>
            </a:r>
          </a:p>
        </p:txBody>
      </p:sp>
      <p:sp>
        <p:nvSpPr>
          <p:cNvPr id="3" name="Text Placeholder 2" descr="&lt;IGNORE&gt;" title="&lt;IGNORE&gt;"/>
          <p:cNvSpPr>
            <a:spLocks noGrp="1"/>
          </p:cNvSpPr>
          <p:nvPr>
            <p:ph type="body" sz="quarter" idx="13"/>
          </p:nvPr>
        </p:nvSpPr>
        <p:spPr>
          <a:xfrm>
            <a:off x="384891" y="1681888"/>
            <a:ext cx="8374921" cy="2861742"/>
          </a:xfrm>
        </p:spPr>
        <p:txBody>
          <a:bodyPr/>
          <a:lstStyle>
            <a:lvl1pPr>
              <a:lnSpc>
                <a:spcPct val="110000"/>
              </a:lnSpc>
              <a:defRPr lang="en-US" sz="2700" b="0" kern="1200" dirty="0" smtClean="0">
                <a:solidFill>
                  <a:schemeClr val="tx1"/>
                </a:solidFill>
                <a:latin typeface="ShellHeavy" panose="00000700000000000000" pitchFamily="2" charset="0"/>
                <a:ea typeface="+mn-ea"/>
                <a:cs typeface="+mn-cs"/>
              </a:defRPr>
            </a:lvl1pPr>
          </a:lstStyle>
          <a:p>
            <a:pPr lvl="0"/>
            <a:r>
              <a:rPr lang="en-GB"/>
              <a:t>Click to edit Master text styles</a:t>
            </a:r>
          </a:p>
        </p:txBody>
      </p:sp>
    </p:spTree>
    <p:extLst>
      <p:ext uri="{BB962C8B-B14F-4D97-AF65-F5344CB8AC3E}">
        <p14:creationId xmlns:p14="http://schemas.microsoft.com/office/powerpoint/2010/main" val="2283830490"/>
      </p:ext>
    </p:extLst>
  </p:cSld>
  <p:clrMapOvr>
    <a:masterClrMapping/>
  </p:clrMapOvr>
  <p:transition/>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Q&amp;A">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9734" t="302" r="15874"/>
          <a:stretch/>
        </p:blipFill>
        <p:spPr>
          <a:xfrm>
            <a:off x="0" y="-1"/>
            <a:ext cx="9144000" cy="6887229"/>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11471" r="47297" b="13488"/>
          <a:stretch/>
        </p:blipFill>
        <p:spPr>
          <a:xfrm>
            <a:off x="4286437" y="-11723"/>
            <a:ext cx="4857563" cy="6869723"/>
          </a:xfrm>
          <a:prstGeom prst="rect">
            <a:avLst/>
          </a:prstGeom>
        </p:spPr>
      </p:pic>
      <p:sp>
        <p:nvSpPr>
          <p:cNvPr id="24" name="Title 1"/>
          <p:cNvSpPr>
            <a:spLocks noGrp="1"/>
          </p:cNvSpPr>
          <p:nvPr>
            <p:ph type="title" hasCustomPrompt="1"/>
          </p:nvPr>
        </p:nvSpPr>
        <p:spPr>
          <a:xfrm>
            <a:off x="575100" y="2344633"/>
            <a:ext cx="3890604" cy="1362075"/>
          </a:xfrm>
          <a:prstGeom prst="rect">
            <a:avLst/>
          </a:prstGeom>
        </p:spPr>
        <p:txBody>
          <a:bodyPr lIns="0" tIns="0" rIns="0" bIns="0"/>
          <a:lstStyle>
            <a:lvl1pPr algn="l">
              <a:defRPr sz="1050" b="0" cap="none" baseline="0">
                <a:solidFill>
                  <a:schemeClr val="tx1"/>
                </a:solidFill>
                <a:latin typeface="ShellMedium" panose="00000600000000000000" pitchFamily="2" charset="0"/>
              </a:defRPr>
            </a:lvl1pPr>
          </a:lstStyle>
          <a:p>
            <a:r>
              <a:rPr lang="en-GB" dirty="0"/>
              <a:t>Click to edit Master title style, if required</a:t>
            </a:r>
          </a:p>
        </p:txBody>
      </p:sp>
      <p:sp>
        <p:nvSpPr>
          <p:cNvPr id="25" name="Text Placeholder 2"/>
          <p:cNvSpPr>
            <a:spLocks noGrp="1"/>
          </p:cNvSpPr>
          <p:nvPr>
            <p:ph type="body" idx="1" hasCustomPrompt="1"/>
          </p:nvPr>
        </p:nvSpPr>
        <p:spPr>
          <a:xfrm>
            <a:off x="575106" y="723550"/>
            <a:ext cx="4781821" cy="1400214"/>
          </a:xfrm>
          <a:prstGeom prst="rect">
            <a:avLst/>
          </a:prstGeom>
        </p:spPr>
        <p:txBody>
          <a:bodyPr lIns="0" tIns="0" rIns="0" bIns="0" anchor="t" anchorCtr="0"/>
          <a:lstStyle>
            <a:lvl1pPr marL="0" indent="0">
              <a:lnSpc>
                <a:spcPct val="100000"/>
              </a:lnSpc>
              <a:spcAft>
                <a:spcPts val="0"/>
              </a:spcAft>
              <a:buNone/>
              <a:defRPr sz="7200" b="0" cap="none" baseline="0">
                <a:solidFill>
                  <a:schemeClr val="accent1"/>
                </a:solidFill>
                <a:latin typeface="ShellHeavy" panose="00000700000000000000" pitchFamily="2" charset="0"/>
              </a:defRPr>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GB" dirty="0"/>
              <a:t>Q&amp;A</a:t>
            </a:r>
          </a:p>
        </p:txBody>
      </p:sp>
      <p:sp>
        <p:nvSpPr>
          <p:cNvPr id="28" name="Rectangle 6" descr="Rectangle 6"/>
          <p:cNvSpPr>
            <a:spLocks noGrp="1" noChangeArrowheads="1"/>
          </p:cNvSpPr>
          <p:nvPr>
            <p:ph type="sldNum" sz="quarter" idx="4"/>
          </p:nvPr>
        </p:nvSpPr>
        <p:spPr bwMode="gray">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bg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29" name="Rectangle 5"/>
          <p:cNvSpPr>
            <a:spLocks noGrp="1" noChangeArrowheads="1"/>
          </p:cNvSpPr>
          <p:nvPr>
            <p:ph type="ftr" sz="quarter" idx="3"/>
          </p:nvPr>
        </p:nvSpPr>
        <p:spPr bwMode="gray">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bg1"/>
                </a:solidFill>
                <a:latin typeface="ShellMedium" panose="00000600000000000000" pitchFamily="2" charset="0"/>
                <a:cs typeface="ShellMedium" pitchFamily="34" charset="0"/>
              </a:defRPr>
            </a:lvl1pPr>
          </a:lstStyle>
          <a:p>
            <a:r>
              <a:rPr lang="en-GB" sz="7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Tree>
    <p:extLst>
      <p:ext uri="{BB962C8B-B14F-4D97-AF65-F5344CB8AC3E}">
        <p14:creationId xmlns:p14="http://schemas.microsoft.com/office/powerpoint/2010/main" val="3608088856"/>
      </p:ext>
    </p:extLst>
  </p:cSld>
  <p:clrMapOvr>
    <a:masterClrMapping/>
  </p:clrMapOvr>
  <p:transition/>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Option 2">
    <p:spTree>
      <p:nvGrpSpPr>
        <p:cNvPr id="1" name=""/>
        <p:cNvGrpSpPr/>
        <p:nvPr/>
      </p:nvGrpSpPr>
      <p:grpSpPr>
        <a:xfrm>
          <a:off x="0" y="0"/>
          <a:ext cx="0" cy="0"/>
          <a:chOff x="0" y="0"/>
          <a:chExt cx="0" cy="0"/>
        </a:xfrm>
      </p:grpSpPr>
      <p:sp>
        <p:nvSpPr>
          <p:cNvPr id="20" name="Rectangle 2"/>
          <p:cNvSpPr>
            <a:spLocks noGrp="1" noChangeArrowheads="1"/>
          </p:cNvSpPr>
          <p:nvPr>
            <p:ph type="ctrTitle"/>
          </p:nvPr>
        </p:nvSpPr>
        <p:spPr>
          <a:xfrm>
            <a:off x="573888" y="2286000"/>
            <a:ext cx="3107441" cy="1386000"/>
          </a:xfrm>
          <a:noFill/>
        </p:spPr>
        <p:txBody>
          <a:bodyPr lIns="0" tIns="0" rIns="0" anchor="b" anchorCtr="0"/>
          <a:lstStyle>
            <a:lvl1pPr>
              <a:lnSpc>
                <a:spcPct val="110000"/>
              </a:lnSpc>
              <a:defRPr sz="2700" b="0" kern="1200" cap="none" spc="0" baseline="0">
                <a:solidFill>
                  <a:schemeClr val="tx1"/>
                </a:solidFill>
                <a:latin typeface="ShellHeavy" panose="00000700000000000000" pitchFamily="2" charset="0"/>
                <a:cs typeface="ShellMedium" pitchFamily="34" charset="0"/>
              </a:defRPr>
            </a:lvl1pPr>
          </a:lstStyle>
          <a:p>
            <a:r>
              <a:rPr lang="en-GB"/>
              <a:t>Click to edit Master title style</a:t>
            </a:r>
            <a:endParaRPr lang="en-GB" dirty="0"/>
          </a:p>
        </p:txBody>
      </p:sp>
      <p:sp>
        <p:nvSpPr>
          <p:cNvPr id="21" name="Rectangle 3"/>
          <p:cNvSpPr>
            <a:spLocks noGrp="1" noChangeArrowheads="1"/>
          </p:cNvSpPr>
          <p:nvPr>
            <p:ph type="subTitle" idx="1"/>
          </p:nvPr>
        </p:nvSpPr>
        <p:spPr>
          <a:xfrm>
            <a:off x="573882" y="3805200"/>
            <a:ext cx="3045616" cy="749808"/>
          </a:xfrm>
        </p:spPr>
        <p:txBody>
          <a:bodyPr anchor="t" anchorCtr="0"/>
          <a:lstStyle>
            <a:lvl1pPr marL="0" indent="0">
              <a:lnSpc>
                <a:spcPct val="100000"/>
              </a:lnSpc>
              <a:spcBef>
                <a:spcPct val="0"/>
              </a:spcBef>
              <a:spcAft>
                <a:spcPts val="0"/>
              </a:spcAft>
              <a:buFont typeface="Wingdings" pitchFamily="2" charset="2"/>
              <a:buNone/>
              <a:defRPr sz="1500" baseline="0">
                <a:solidFill>
                  <a:schemeClr val="tx1"/>
                </a:solidFill>
                <a:latin typeface="+mn-lt"/>
                <a:cs typeface="ShellMedium" pitchFamily="34" charset="0"/>
              </a:defRPr>
            </a:lvl1pPr>
          </a:lstStyle>
          <a:p>
            <a:r>
              <a:rPr lang="en-GB"/>
              <a:t>Click to edit Master subtitle style</a:t>
            </a:r>
            <a:endParaRPr lang="en-GB" dirty="0"/>
          </a:p>
        </p:txBody>
      </p:sp>
      <p:sp>
        <p:nvSpPr>
          <p:cNvPr id="22" name="Text Placeholder 31"/>
          <p:cNvSpPr>
            <a:spLocks noGrp="1"/>
          </p:cNvSpPr>
          <p:nvPr>
            <p:ph type="body" sz="quarter" idx="10" hasCustomPrompt="1"/>
          </p:nvPr>
        </p:nvSpPr>
        <p:spPr>
          <a:xfrm>
            <a:off x="573882" y="4831200"/>
            <a:ext cx="3045616" cy="237600"/>
          </a:xfrm>
        </p:spPr>
        <p:txBody>
          <a:bodyPr anchor="t" anchorCtr="0"/>
          <a:lstStyle>
            <a:lvl1pPr>
              <a:lnSpc>
                <a:spcPct val="100000"/>
              </a:lnSpc>
              <a:buNone/>
              <a:defRPr sz="1050">
                <a:solidFill>
                  <a:schemeClr val="tx1"/>
                </a:solidFill>
                <a:latin typeface="ShellHeavy" panose="00000700000000000000" pitchFamily="2" charset="0"/>
              </a:defRPr>
            </a:lvl1pPr>
          </a:lstStyle>
          <a:p>
            <a:pPr lvl="0"/>
            <a:r>
              <a:rPr lang="en-GB" dirty="0"/>
              <a:t>Click to insert Author’s Name</a:t>
            </a:r>
          </a:p>
        </p:txBody>
      </p:sp>
      <p:sp>
        <p:nvSpPr>
          <p:cNvPr id="23" name="Text Placeholder 31"/>
          <p:cNvSpPr>
            <a:spLocks noGrp="1"/>
          </p:cNvSpPr>
          <p:nvPr>
            <p:ph type="body" sz="quarter" idx="11" hasCustomPrompt="1"/>
          </p:nvPr>
        </p:nvSpPr>
        <p:spPr>
          <a:xfrm>
            <a:off x="573882" y="5083213"/>
            <a:ext cx="3045616" cy="489785"/>
          </a:xfrm>
        </p:spPr>
        <p:txBody>
          <a:bodyPr anchor="t" anchorCtr="0"/>
          <a:lstStyle>
            <a:lvl1pPr>
              <a:lnSpc>
                <a:spcPct val="100000"/>
              </a:lnSpc>
              <a:buNone/>
              <a:defRPr sz="1050">
                <a:solidFill>
                  <a:schemeClr val="tx1"/>
                </a:solidFill>
                <a:latin typeface="ShellMedium" panose="00000600000000000000" pitchFamily="2" charset="0"/>
              </a:defRPr>
            </a:lvl1pPr>
          </a:lstStyle>
          <a:p>
            <a:pPr lvl="0"/>
            <a:r>
              <a:rPr lang="en-GB" dirty="0"/>
              <a:t>Click to insert Role in Organisation</a:t>
            </a:r>
          </a:p>
        </p:txBody>
      </p:sp>
      <p:sp>
        <p:nvSpPr>
          <p:cNvPr id="31"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3" name="Picture Placeholder 2"/>
          <p:cNvSpPr>
            <a:spLocks noGrp="1"/>
          </p:cNvSpPr>
          <p:nvPr>
            <p:ph type="pic" sz="quarter" idx="12"/>
          </p:nvPr>
        </p:nvSpPr>
        <p:spPr bwMode="auto">
          <a:xfrm>
            <a:off x="3785538" y="1"/>
            <a:ext cx="5358462" cy="6359524"/>
          </a:xfrm>
          <a:custGeom>
            <a:avLst/>
            <a:gdLst>
              <a:gd name="connsiteX0" fmla="*/ 0 w 7141676"/>
              <a:gd name="connsiteY0" fmla="*/ 0 h 6316132"/>
              <a:gd name="connsiteX1" fmla="*/ 7141676 w 7141676"/>
              <a:gd name="connsiteY1" fmla="*/ 0 h 6316132"/>
              <a:gd name="connsiteX2" fmla="*/ 7141676 w 7141676"/>
              <a:gd name="connsiteY2" fmla="*/ 6316132 h 6316132"/>
              <a:gd name="connsiteX3" fmla="*/ 0 w 7141676"/>
              <a:gd name="connsiteY3" fmla="*/ 6316132 h 6316132"/>
              <a:gd name="connsiteX4" fmla="*/ 0 w 7141676"/>
              <a:gd name="connsiteY4" fmla="*/ 0 h 6316132"/>
              <a:gd name="connsiteX0" fmla="*/ 2940 w 7144616"/>
              <a:gd name="connsiteY0" fmla="*/ 0 h 6316132"/>
              <a:gd name="connsiteX1" fmla="*/ 7144616 w 7144616"/>
              <a:gd name="connsiteY1" fmla="*/ 0 h 6316132"/>
              <a:gd name="connsiteX2" fmla="*/ 7144616 w 7144616"/>
              <a:gd name="connsiteY2" fmla="*/ 6316132 h 6316132"/>
              <a:gd name="connsiteX3" fmla="*/ 2940 w 7144616"/>
              <a:gd name="connsiteY3" fmla="*/ 6316132 h 6316132"/>
              <a:gd name="connsiteX4" fmla="*/ 0 w 7144616"/>
              <a:gd name="connsiteY4" fmla="*/ 5779942 h 6316132"/>
              <a:gd name="connsiteX5" fmla="*/ 2940 w 7144616"/>
              <a:gd name="connsiteY5" fmla="*/ 0 h 6316132"/>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2940 w 7144616"/>
              <a:gd name="connsiteY4" fmla="*/ 6316132 h 6316773"/>
              <a:gd name="connsiteX5" fmla="*/ 0 w 7144616"/>
              <a:gd name="connsiteY5" fmla="*/ 5779942 h 6316773"/>
              <a:gd name="connsiteX6" fmla="*/ 2940 w 7144616"/>
              <a:gd name="connsiteY6"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7008"/>
              <a:gd name="connsiteX1" fmla="*/ 7144616 w 7144616"/>
              <a:gd name="connsiteY1" fmla="*/ 0 h 6317008"/>
              <a:gd name="connsiteX2" fmla="*/ 7144616 w 7144616"/>
              <a:gd name="connsiteY2" fmla="*/ 6316132 h 6317008"/>
              <a:gd name="connsiteX3" fmla="*/ 537870 w 7144616"/>
              <a:gd name="connsiteY3" fmla="*/ 6316773 h 6317008"/>
              <a:gd name="connsiteX4" fmla="*/ 0 w 7144616"/>
              <a:gd name="connsiteY4" fmla="*/ 5779942 h 6317008"/>
              <a:gd name="connsiteX5" fmla="*/ 2940 w 7144616"/>
              <a:gd name="connsiteY5" fmla="*/ 0 h 6317008"/>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 name="connsiteX0" fmla="*/ 2940 w 7144616"/>
              <a:gd name="connsiteY0" fmla="*/ 0 h 6316773"/>
              <a:gd name="connsiteX1" fmla="*/ 7144616 w 7144616"/>
              <a:gd name="connsiteY1" fmla="*/ 0 h 6316773"/>
              <a:gd name="connsiteX2" fmla="*/ 7144616 w 7144616"/>
              <a:gd name="connsiteY2" fmla="*/ 6316132 h 6316773"/>
              <a:gd name="connsiteX3" fmla="*/ 537870 w 7144616"/>
              <a:gd name="connsiteY3" fmla="*/ 6316773 h 6316773"/>
              <a:gd name="connsiteX4" fmla="*/ 0 w 7144616"/>
              <a:gd name="connsiteY4" fmla="*/ 5779942 h 6316773"/>
              <a:gd name="connsiteX5" fmla="*/ 2940 w 7144616"/>
              <a:gd name="connsiteY5" fmla="*/ 0 h 63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4616" h="6316773">
                <a:moveTo>
                  <a:pt x="2940" y="0"/>
                </a:moveTo>
                <a:lnTo>
                  <a:pt x="7144616" y="0"/>
                </a:lnTo>
                <a:lnTo>
                  <a:pt x="7144616" y="6316132"/>
                </a:lnTo>
                <a:lnTo>
                  <a:pt x="537870" y="6316773"/>
                </a:lnTo>
                <a:cubicBezTo>
                  <a:pt x="214457" y="6313295"/>
                  <a:pt x="5024" y="6140981"/>
                  <a:pt x="0" y="5779942"/>
                </a:cubicBezTo>
                <a:lnTo>
                  <a:pt x="2940" y="0"/>
                </a:lnTo>
                <a:close/>
              </a:path>
            </a:pathLst>
          </a:custGeom>
          <a:noFill/>
          <a:ln w="9525" algn="ctr">
            <a:noFill/>
            <a:miter lim="800000"/>
            <a:headEnd/>
            <a:tailEnd/>
          </a:ln>
        </p:spPr>
        <p:txBody>
          <a:bodyPr/>
          <a:lstStyle>
            <a:lvl1pPr>
              <a:defRPr sz="1600"/>
            </a:lvl1pPr>
          </a:lstStyle>
          <a:p>
            <a:r>
              <a:rPr lang="en-GB"/>
              <a:t>Click icon to add picture</a:t>
            </a:r>
            <a:endParaRPr lang="en-GB" dirty="0"/>
          </a:p>
        </p:txBody>
      </p:sp>
      <p:sp>
        <p:nvSpPr>
          <p:cNvPr id="113"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7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Tree>
    <p:extLst>
      <p:ext uri="{BB962C8B-B14F-4D97-AF65-F5344CB8AC3E}">
        <p14:creationId xmlns:p14="http://schemas.microsoft.com/office/powerpoint/2010/main" val="4071762065"/>
      </p:ext>
    </p:extLst>
  </p:cSld>
  <p:clrMapOvr>
    <a:masterClrMapping/>
  </p:clrMapOvr>
  <p:transition/>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amp;A - Opttion 2">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1234" r="50444" b="27130"/>
          <a:stretch/>
        </p:blipFill>
        <p:spPr>
          <a:xfrm>
            <a:off x="2534130" y="0"/>
            <a:ext cx="6609870" cy="6887229"/>
          </a:xfrm>
          <a:prstGeom prst="rect">
            <a:avLst/>
          </a:prstGeom>
        </p:spPr>
      </p:pic>
      <p:sp>
        <p:nvSpPr>
          <p:cNvPr id="24" name="Title 1"/>
          <p:cNvSpPr>
            <a:spLocks noGrp="1"/>
          </p:cNvSpPr>
          <p:nvPr>
            <p:ph type="title" hasCustomPrompt="1"/>
          </p:nvPr>
        </p:nvSpPr>
        <p:spPr>
          <a:xfrm>
            <a:off x="575100" y="4169551"/>
            <a:ext cx="3890604" cy="1362075"/>
          </a:xfrm>
          <a:prstGeom prst="rect">
            <a:avLst/>
          </a:prstGeom>
        </p:spPr>
        <p:txBody>
          <a:bodyPr lIns="0" tIns="0" rIns="0" bIns="0"/>
          <a:lstStyle>
            <a:lvl1pPr algn="l">
              <a:defRPr sz="1050" b="0" cap="none" baseline="0">
                <a:solidFill>
                  <a:schemeClr val="tx1"/>
                </a:solidFill>
                <a:latin typeface="ShellMedium" panose="00000600000000000000" pitchFamily="2" charset="0"/>
              </a:defRPr>
            </a:lvl1pPr>
          </a:lstStyle>
          <a:p>
            <a:r>
              <a:rPr lang="en-GB" dirty="0"/>
              <a:t>Click to edit Master title style, if required</a:t>
            </a:r>
          </a:p>
        </p:txBody>
      </p:sp>
      <p:sp>
        <p:nvSpPr>
          <p:cNvPr id="25" name="Text Placeholder 2"/>
          <p:cNvSpPr>
            <a:spLocks noGrp="1"/>
          </p:cNvSpPr>
          <p:nvPr>
            <p:ph type="body" idx="1" hasCustomPrompt="1"/>
          </p:nvPr>
        </p:nvSpPr>
        <p:spPr>
          <a:xfrm>
            <a:off x="575106" y="2548468"/>
            <a:ext cx="4781821" cy="1400214"/>
          </a:xfrm>
          <a:prstGeom prst="rect">
            <a:avLst/>
          </a:prstGeom>
        </p:spPr>
        <p:txBody>
          <a:bodyPr lIns="0" tIns="0" rIns="0" bIns="0" anchor="t" anchorCtr="0"/>
          <a:lstStyle>
            <a:lvl1pPr marL="0" indent="0">
              <a:lnSpc>
                <a:spcPct val="100000"/>
              </a:lnSpc>
              <a:spcAft>
                <a:spcPts val="0"/>
              </a:spcAft>
              <a:buNone/>
              <a:defRPr sz="7200" b="0" cap="none" baseline="0">
                <a:solidFill>
                  <a:schemeClr val="accent2"/>
                </a:solidFill>
                <a:latin typeface="ShellHeavy" panose="00000700000000000000" pitchFamily="2" charset="0"/>
              </a:defRPr>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en-GB" dirty="0"/>
              <a:t>Q&amp;A</a:t>
            </a:r>
          </a:p>
        </p:txBody>
      </p:sp>
      <p:sp>
        <p:nvSpPr>
          <p:cNvPr id="28"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29"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pPr>
              <a:defRPr/>
            </a:pPr>
            <a:r>
              <a:rPr lang="en-GB" noProof="1"/>
              <a:t>Footer</a:t>
            </a:r>
          </a:p>
        </p:txBody>
      </p:sp>
    </p:spTree>
    <p:extLst>
      <p:ext uri="{BB962C8B-B14F-4D97-AF65-F5344CB8AC3E}">
        <p14:creationId xmlns:p14="http://schemas.microsoft.com/office/powerpoint/2010/main" val="4253459356"/>
      </p:ext>
    </p:extLst>
  </p:cSld>
  <p:clrMapOvr>
    <a:masterClrMapping/>
  </p:clrMapOvr>
  <p:transition/>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8"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7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
        <p:nvSpPr>
          <p:cNvPr id="11"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Tree>
    <p:extLst>
      <p:ext uri="{BB962C8B-B14F-4D97-AF65-F5344CB8AC3E}">
        <p14:creationId xmlns:p14="http://schemas.microsoft.com/office/powerpoint/2010/main" val="1676912332"/>
      </p:ext>
    </p:extLst>
  </p:cSld>
  <p:clrMapOvr>
    <a:masterClrMapping/>
  </p:clrMapOvr>
  <p:transition/>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End Slide (Mandatory)">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256" y="1257010"/>
            <a:ext cx="4286250" cy="4286250"/>
          </a:xfrm>
          <a:prstGeom prst="rect">
            <a:avLst/>
          </a:prstGeom>
        </p:spPr>
      </p:pic>
    </p:spTree>
    <p:extLst>
      <p:ext uri="{BB962C8B-B14F-4D97-AF65-F5344CB8AC3E}">
        <p14:creationId xmlns:p14="http://schemas.microsoft.com/office/powerpoint/2010/main" val="73367850"/>
      </p:ext>
    </p:extLst>
  </p:cSld>
  <p:clrMapOvr>
    <a:masterClrMapping/>
  </p:clrMapOvr>
  <p:transition/>
  <p:hf sldNum="0" hdr="0" ftr="0"/>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Option 3">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bwMode="auto">
          <a:xfrm>
            <a:off x="3808299" y="1015519"/>
            <a:ext cx="5336602" cy="5344822"/>
          </a:xfrm>
          <a:custGeom>
            <a:avLst/>
            <a:gdLst>
              <a:gd name="connsiteX0" fmla="*/ 0 w 7113204"/>
              <a:gd name="connsiteY0" fmla="*/ 0 h 5343523"/>
              <a:gd name="connsiteX1" fmla="*/ 7113204 w 7113204"/>
              <a:gd name="connsiteY1" fmla="*/ 0 h 5343523"/>
              <a:gd name="connsiteX2" fmla="*/ 7113204 w 7113204"/>
              <a:gd name="connsiteY2" fmla="*/ 5343523 h 5343523"/>
              <a:gd name="connsiteX3" fmla="*/ 0 w 7113204"/>
              <a:gd name="connsiteY3" fmla="*/ 5343523 h 5343523"/>
              <a:gd name="connsiteX4" fmla="*/ 0 w 7113204"/>
              <a:gd name="connsiteY4" fmla="*/ 0 h 5343523"/>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0 w 7113204"/>
              <a:gd name="connsiteY4" fmla="*/ 5343523 h 5344338"/>
              <a:gd name="connsiteX5" fmla="*/ 0 w 7113204"/>
              <a:gd name="connsiteY5"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0 w 7113204"/>
              <a:gd name="connsiteY4" fmla="*/ 5343523 h 5344338"/>
              <a:gd name="connsiteX5" fmla="*/ 1802 w 7113204"/>
              <a:gd name="connsiteY5" fmla="*/ 4810262 h 5344338"/>
              <a:gd name="connsiteX6" fmla="*/ 0 w 7113204"/>
              <a:gd name="connsiteY6"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1802 w 7113204"/>
              <a:gd name="connsiteY4" fmla="*/ 4810262 h 5344338"/>
              <a:gd name="connsiteX5" fmla="*/ 0 w 7113204"/>
              <a:gd name="connsiteY5"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1802 w 7113204"/>
              <a:gd name="connsiteY4" fmla="*/ 4810262 h 5344338"/>
              <a:gd name="connsiteX5" fmla="*/ 0 w 7113204"/>
              <a:gd name="connsiteY5"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1802 w 7113204"/>
              <a:gd name="connsiteY4" fmla="*/ 4810262 h 5344338"/>
              <a:gd name="connsiteX5" fmla="*/ 0 w 7113204"/>
              <a:gd name="connsiteY5"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1802 w 7113204"/>
              <a:gd name="connsiteY4" fmla="*/ 4810262 h 5344338"/>
              <a:gd name="connsiteX5" fmla="*/ 0 w 7113204"/>
              <a:gd name="connsiteY5" fmla="*/ 0 h 5344338"/>
              <a:gd name="connsiteX0" fmla="*/ 0 w 7113204"/>
              <a:gd name="connsiteY0" fmla="*/ 0 h 5344338"/>
              <a:gd name="connsiteX1" fmla="*/ 7113204 w 7113204"/>
              <a:gd name="connsiteY1" fmla="*/ 0 h 5344338"/>
              <a:gd name="connsiteX2" fmla="*/ 7113204 w 7113204"/>
              <a:gd name="connsiteY2" fmla="*/ 5343523 h 5344338"/>
              <a:gd name="connsiteX3" fmla="*/ 503508 w 7113204"/>
              <a:gd name="connsiteY3" fmla="*/ 5344338 h 5344338"/>
              <a:gd name="connsiteX4" fmla="*/ 1802 w 7113204"/>
              <a:gd name="connsiteY4" fmla="*/ 4810262 h 5344338"/>
              <a:gd name="connsiteX5" fmla="*/ 0 w 7113204"/>
              <a:gd name="connsiteY5" fmla="*/ 0 h 5344338"/>
              <a:gd name="connsiteX0" fmla="*/ 0 w 7113204"/>
              <a:gd name="connsiteY0" fmla="*/ 453 h 5344791"/>
              <a:gd name="connsiteX1" fmla="*/ 519692 w 7113204"/>
              <a:gd name="connsiteY1" fmla="*/ 0 h 5344791"/>
              <a:gd name="connsiteX2" fmla="*/ 7113204 w 7113204"/>
              <a:gd name="connsiteY2" fmla="*/ 453 h 5344791"/>
              <a:gd name="connsiteX3" fmla="*/ 7113204 w 7113204"/>
              <a:gd name="connsiteY3" fmla="*/ 5343976 h 5344791"/>
              <a:gd name="connsiteX4" fmla="*/ 503508 w 7113204"/>
              <a:gd name="connsiteY4" fmla="*/ 5344791 h 5344791"/>
              <a:gd name="connsiteX5" fmla="*/ 1802 w 7113204"/>
              <a:gd name="connsiteY5" fmla="*/ 4810715 h 5344791"/>
              <a:gd name="connsiteX6" fmla="*/ 0 w 7113204"/>
              <a:gd name="connsiteY6" fmla="*/ 453 h 5344791"/>
              <a:gd name="connsiteX0" fmla="*/ 39320 w 7152524"/>
              <a:gd name="connsiteY0" fmla="*/ 48299 h 5392637"/>
              <a:gd name="connsiteX1" fmla="*/ 559012 w 7152524"/>
              <a:gd name="connsiteY1" fmla="*/ 47846 h 5392637"/>
              <a:gd name="connsiteX2" fmla="*/ 7152524 w 7152524"/>
              <a:gd name="connsiteY2" fmla="*/ 48299 h 5392637"/>
              <a:gd name="connsiteX3" fmla="*/ 7152524 w 7152524"/>
              <a:gd name="connsiteY3" fmla="*/ 5391822 h 5392637"/>
              <a:gd name="connsiteX4" fmla="*/ 542828 w 7152524"/>
              <a:gd name="connsiteY4" fmla="*/ 5392637 h 5392637"/>
              <a:gd name="connsiteX5" fmla="*/ 41122 w 7152524"/>
              <a:gd name="connsiteY5" fmla="*/ 4858561 h 5392637"/>
              <a:gd name="connsiteX6" fmla="*/ 37076 w 7152524"/>
              <a:gd name="connsiteY6" fmla="*/ 496955 h 5392637"/>
              <a:gd name="connsiteX7" fmla="*/ 39320 w 7152524"/>
              <a:gd name="connsiteY7" fmla="*/ 48299 h 5392637"/>
              <a:gd name="connsiteX0" fmla="*/ 155497 w 7270945"/>
              <a:gd name="connsiteY0" fmla="*/ 497244 h 5392926"/>
              <a:gd name="connsiteX1" fmla="*/ 677433 w 7270945"/>
              <a:gd name="connsiteY1" fmla="*/ 48135 h 5392926"/>
              <a:gd name="connsiteX2" fmla="*/ 7270945 w 7270945"/>
              <a:gd name="connsiteY2" fmla="*/ 48588 h 5392926"/>
              <a:gd name="connsiteX3" fmla="*/ 7270945 w 7270945"/>
              <a:gd name="connsiteY3" fmla="*/ 5392111 h 5392926"/>
              <a:gd name="connsiteX4" fmla="*/ 661249 w 7270945"/>
              <a:gd name="connsiteY4" fmla="*/ 5392926 h 5392926"/>
              <a:gd name="connsiteX5" fmla="*/ 159543 w 7270945"/>
              <a:gd name="connsiteY5" fmla="*/ 4858850 h 5392926"/>
              <a:gd name="connsiteX6" fmla="*/ 155497 w 7270945"/>
              <a:gd name="connsiteY6" fmla="*/ 497244 h 5392926"/>
              <a:gd name="connsiteX0" fmla="*/ 155497 w 7270945"/>
              <a:gd name="connsiteY0" fmla="*/ 497244 h 5392926"/>
              <a:gd name="connsiteX1" fmla="*/ 677433 w 7270945"/>
              <a:gd name="connsiteY1" fmla="*/ 48135 h 5392926"/>
              <a:gd name="connsiteX2" fmla="*/ 7270945 w 7270945"/>
              <a:gd name="connsiteY2" fmla="*/ 48588 h 5392926"/>
              <a:gd name="connsiteX3" fmla="*/ 7270945 w 7270945"/>
              <a:gd name="connsiteY3" fmla="*/ 5392111 h 5392926"/>
              <a:gd name="connsiteX4" fmla="*/ 661249 w 7270945"/>
              <a:gd name="connsiteY4" fmla="*/ 5392926 h 5392926"/>
              <a:gd name="connsiteX5" fmla="*/ 159543 w 7270945"/>
              <a:gd name="connsiteY5" fmla="*/ 4858850 h 5392926"/>
              <a:gd name="connsiteX6" fmla="*/ 155497 w 7270945"/>
              <a:gd name="connsiteY6" fmla="*/ 497244 h 5392926"/>
              <a:gd name="connsiteX0" fmla="*/ 155497 w 7270945"/>
              <a:gd name="connsiteY0" fmla="*/ 497244 h 5392926"/>
              <a:gd name="connsiteX1" fmla="*/ 677433 w 7270945"/>
              <a:gd name="connsiteY1" fmla="*/ 48135 h 5392926"/>
              <a:gd name="connsiteX2" fmla="*/ 7270945 w 7270945"/>
              <a:gd name="connsiteY2" fmla="*/ 48588 h 5392926"/>
              <a:gd name="connsiteX3" fmla="*/ 7270945 w 7270945"/>
              <a:gd name="connsiteY3" fmla="*/ 5392111 h 5392926"/>
              <a:gd name="connsiteX4" fmla="*/ 661249 w 7270945"/>
              <a:gd name="connsiteY4" fmla="*/ 5392926 h 5392926"/>
              <a:gd name="connsiteX5" fmla="*/ 159543 w 7270945"/>
              <a:gd name="connsiteY5" fmla="*/ 4858850 h 5392926"/>
              <a:gd name="connsiteX6" fmla="*/ 155497 w 7270945"/>
              <a:gd name="connsiteY6" fmla="*/ 497244 h 5392926"/>
              <a:gd name="connsiteX0" fmla="*/ 155497 w 7270945"/>
              <a:gd name="connsiteY0" fmla="*/ 497244 h 5392926"/>
              <a:gd name="connsiteX1" fmla="*/ 677433 w 7270945"/>
              <a:gd name="connsiteY1" fmla="*/ 48135 h 5392926"/>
              <a:gd name="connsiteX2" fmla="*/ 7270945 w 7270945"/>
              <a:gd name="connsiteY2" fmla="*/ 48588 h 5392926"/>
              <a:gd name="connsiteX3" fmla="*/ 7270945 w 7270945"/>
              <a:gd name="connsiteY3" fmla="*/ 5392111 h 5392926"/>
              <a:gd name="connsiteX4" fmla="*/ 661249 w 7270945"/>
              <a:gd name="connsiteY4" fmla="*/ 5392926 h 5392926"/>
              <a:gd name="connsiteX5" fmla="*/ 159543 w 7270945"/>
              <a:gd name="connsiteY5" fmla="*/ 4858850 h 5392926"/>
              <a:gd name="connsiteX6" fmla="*/ 155497 w 7270945"/>
              <a:gd name="connsiteY6" fmla="*/ 497244 h 5392926"/>
              <a:gd name="connsiteX0" fmla="*/ 184805 w 7300253"/>
              <a:gd name="connsiteY0" fmla="*/ 449109 h 5344791"/>
              <a:gd name="connsiteX1" fmla="*/ 706741 w 7300253"/>
              <a:gd name="connsiteY1" fmla="*/ 0 h 5344791"/>
              <a:gd name="connsiteX2" fmla="*/ 7300253 w 7300253"/>
              <a:gd name="connsiteY2" fmla="*/ 453 h 5344791"/>
              <a:gd name="connsiteX3" fmla="*/ 7300253 w 7300253"/>
              <a:gd name="connsiteY3" fmla="*/ 5343976 h 5344791"/>
              <a:gd name="connsiteX4" fmla="*/ 690557 w 7300253"/>
              <a:gd name="connsiteY4" fmla="*/ 5344791 h 5344791"/>
              <a:gd name="connsiteX5" fmla="*/ 188851 w 7300253"/>
              <a:gd name="connsiteY5" fmla="*/ 4810715 h 5344791"/>
              <a:gd name="connsiteX6" fmla="*/ 184805 w 7300253"/>
              <a:gd name="connsiteY6" fmla="*/ 449109 h 5344791"/>
              <a:gd name="connsiteX0" fmla="*/ 155498 w 7270946"/>
              <a:gd name="connsiteY0" fmla="*/ 497244 h 5392926"/>
              <a:gd name="connsiteX1" fmla="*/ 677434 w 7270946"/>
              <a:gd name="connsiteY1" fmla="*/ 48135 h 5392926"/>
              <a:gd name="connsiteX2" fmla="*/ 7270946 w 7270946"/>
              <a:gd name="connsiteY2" fmla="*/ 48588 h 5392926"/>
              <a:gd name="connsiteX3" fmla="*/ 7270946 w 7270946"/>
              <a:gd name="connsiteY3" fmla="*/ 5392111 h 5392926"/>
              <a:gd name="connsiteX4" fmla="*/ 661250 w 7270946"/>
              <a:gd name="connsiteY4" fmla="*/ 5392926 h 5392926"/>
              <a:gd name="connsiteX5" fmla="*/ 159544 w 7270946"/>
              <a:gd name="connsiteY5" fmla="*/ 4858850 h 5392926"/>
              <a:gd name="connsiteX6" fmla="*/ 155498 w 7270946"/>
              <a:gd name="connsiteY6" fmla="*/ 497244 h 5392926"/>
              <a:gd name="connsiteX0" fmla="*/ 37199 w 7152647"/>
              <a:gd name="connsiteY0" fmla="*/ 527190 h 5422872"/>
              <a:gd name="connsiteX1" fmla="*/ 559135 w 7152647"/>
              <a:gd name="connsiteY1" fmla="*/ 78081 h 5422872"/>
              <a:gd name="connsiteX2" fmla="*/ 7152647 w 7152647"/>
              <a:gd name="connsiteY2" fmla="*/ 78534 h 5422872"/>
              <a:gd name="connsiteX3" fmla="*/ 7152647 w 7152647"/>
              <a:gd name="connsiteY3" fmla="*/ 5422057 h 5422872"/>
              <a:gd name="connsiteX4" fmla="*/ 542951 w 7152647"/>
              <a:gd name="connsiteY4" fmla="*/ 5422872 h 5422872"/>
              <a:gd name="connsiteX5" fmla="*/ 41245 w 7152647"/>
              <a:gd name="connsiteY5" fmla="*/ 4888796 h 5422872"/>
              <a:gd name="connsiteX6" fmla="*/ 37199 w 7152647"/>
              <a:gd name="connsiteY6" fmla="*/ 527190 h 5422872"/>
              <a:gd name="connsiteX0" fmla="*/ 27 w 7115475"/>
              <a:gd name="connsiteY0" fmla="*/ 522980 h 5418662"/>
              <a:gd name="connsiteX1" fmla="*/ 521963 w 7115475"/>
              <a:gd name="connsiteY1" fmla="*/ 73871 h 5418662"/>
              <a:gd name="connsiteX2" fmla="*/ 7115475 w 7115475"/>
              <a:gd name="connsiteY2" fmla="*/ 74324 h 5418662"/>
              <a:gd name="connsiteX3" fmla="*/ 7115475 w 7115475"/>
              <a:gd name="connsiteY3" fmla="*/ 5417847 h 5418662"/>
              <a:gd name="connsiteX4" fmla="*/ 505779 w 7115475"/>
              <a:gd name="connsiteY4" fmla="*/ 5418662 h 5418662"/>
              <a:gd name="connsiteX5" fmla="*/ 4073 w 7115475"/>
              <a:gd name="connsiteY5" fmla="*/ 4884586 h 5418662"/>
              <a:gd name="connsiteX6" fmla="*/ 27 w 7115475"/>
              <a:gd name="connsiteY6" fmla="*/ 522980 h 5418662"/>
              <a:gd name="connsiteX0" fmla="*/ 161 w 7115609"/>
              <a:gd name="connsiteY0" fmla="*/ 449127 h 5344809"/>
              <a:gd name="connsiteX1" fmla="*/ 522097 w 7115609"/>
              <a:gd name="connsiteY1" fmla="*/ 18 h 5344809"/>
              <a:gd name="connsiteX2" fmla="*/ 7115609 w 7115609"/>
              <a:gd name="connsiteY2" fmla="*/ 471 h 5344809"/>
              <a:gd name="connsiteX3" fmla="*/ 7115609 w 7115609"/>
              <a:gd name="connsiteY3" fmla="*/ 5343994 h 5344809"/>
              <a:gd name="connsiteX4" fmla="*/ 505913 w 7115609"/>
              <a:gd name="connsiteY4" fmla="*/ 5344809 h 5344809"/>
              <a:gd name="connsiteX5" fmla="*/ 4207 w 7115609"/>
              <a:gd name="connsiteY5" fmla="*/ 4810733 h 5344809"/>
              <a:gd name="connsiteX6" fmla="*/ 161 w 7115609"/>
              <a:gd name="connsiteY6" fmla="*/ 449127 h 5344809"/>
              <a:gd name="connsiteX0" fmla="*/ 196 w 7115644"/>
              <a:gd name="connsiteY0" fmla="*/ 449124 h 5344806"/>
              <a:gd name="connsiteX1" fmla="*/ 522132 w 7115644"/>
              <a:gd name="connsiteY1" fmla="*/ 15 h 5344806"/>
              <a:gd name="connsiteX2" fmla="*/ 7115644 w 7115644"/>
              <a:gd name="connsiteY2" fmla="*/ 468 h 5344806"/>
              <a:gd name="connsiteX3" fmla="*/ 7115644 w 7115644"/>
              <a:gd name="connsiteY3" fmla="*/ 5343991 h 5344806"/>
              <a:gd name="connsiteX4" fmla="*/ 505948 w 7115644"/>
              <a:gd name="connsiteY4" fmla="*/ 5344806 h 5344806"/>
              <a:gd name="connsiteX5" fmla="*/ 4242 w 7115644"/>
              <a:gd name="connsiteY5" fmla="*/ 4810730 h 5344806"/>
              <a:gd name="connsiteX6" fmla="*/ 196 w 7115644"/>
              <a:gd name="connsiteY6" fmla="*/ 449124 h 5344806"/>
              <a:gd name="connsiteX0" fmla="*/ 196 w 7115644"/>
              <a:gd name="connsiteY0" fmla="*/ 449132 h 5344814"/>
              <a:gd name="connsiteX1" fmla="*/ 522132 w 7115644"/>
              <a:gd name="connsiteY1" fmla="*/ 23 h 5344814"/>
              <a:gd name="connsiteX2" fmla="*/ 7115644 w 7115644"/>
              <a:gd name="connsiteY2" fmla="*/ 476 h 5344814"/>
              <a:gd name="connsiteX3" fmla="*/ 7115644 w 7115644"/>
              <a:gd name="connsiteY3" fmla="*/ 5343999 h 5344814"/>
              <a:gd name="connsiteX4" fmla="*/ 505948 w 7115644"/>
              <a:gd name="connsiteY4" fmla="*/ 5344814 h 5344814"/>
              <a:gd name="connsiteX5" fmla="*/ 4242 w 7115644"/>
              <a:gd name="connsiteY5" fmla="*/ 4810738 h 5344814"/>
              <a:gd name="connsiteX6" fmla="*/ 196 w 7115644"/>
              <a:gd name="connsiteY6" fmla="*/ 449132 h 5344814"/>
              <a:gd name="connsiteX0" fmla="*/ 21 w 7115469"/>
              <a:gd name="connsiteY0" fmla="*/ 449140 h 5344822"/>
              <a:gd name="connsiteX1" fmla="*/ 521957 w 7115469"/>
              <a:gd name="connsiteY1" fmla="*/ 31 h 5344822"/>
              <a:gd name="connsiteX2" fmla="*/ 7115469 w 7115469"/>
              <a:gd name="connsiteY2" fmla="*/ 484 h 5344822"/>
              <a:gd name="connsiteX3" fmla="*/ 7115469 w 7115469"/>
              <a:gd name="connsiteY3" fmla="*/ 5344007 h 5344822"/>
              <a:gd name="connsiteX4" fmla="*/ 505773 w 7115469"/>
              <a:gd name="connsiteY4" fmla="*/ 5344822 h 5344822"/>
              <a:gd name="connsiteX5" fmla="*/ 4067 w 7115469"/>
              <a:gd name="connsiteY5" fmla="*/ 4810746 h 5344822"/>
              <a:gd name="connsiteX6" fmla="*/ 21 w 7115469"/>
              <a:gd name="connsiteY6" fmla="*/ 449140 h 534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5469" h="5344822">
                <a:moveTo>
                  <a:pt x="21" y="449140"/>
                </a:moveTo>
                <a:cubicBezTo>
                  <a:pt x="-2303" y="101747"/>
                  <a:pt x="197851" y="-2068"/>
                  <a:pt x="521957" y="31"/>
                </a:cubicBezTo>
                <a:lnTo>
                  <a:pt x="7115469" y="484"/>
                </a:lnTo>
                <a:lnTo>
                  <a:pt x="7115469" y="5344007"/>
                </a:lnTo>
                <a:lnTo>
                  <a:pt x="505773" y="5344822"/>
                </a:lnTo>
                <a:cubicBezTo>
                  <a:pt x="180743" y="5344822"/>
                  <a:pt x="1369" y="5166796"/>
                  <a:pt x="4067" y="4810746"/>
                </a:cubicBezTo>
                <a:cubicBezTo>
                  <a:pt x="4741" y="4820187"/>
                  <a:pt x="2345" y="796533"/>
                  <a:pt x="21" y="449140"/>
                </a:cubicBezTo>
                <a:close/>
              </a:path>
            </a:pathLst>
          </a:custGeom>
          <a:noFill/>
          <a:ln w="9525" algn="ctr">
            <a:noFill/>
            <a:miter lim="800000"/>
            <a:headEnd/>
            <a:tailEnd/>
          </a:ln>
        </p:spPr>
        <p:txBody>
          <a:bodyPr/>
          <a:lstStyle>
            <a:lvl1pPr>
              <a:defRPr sz="1600"/>
            </a:lvl1pPr>
          </a:lstStyle>
          <a:p>
            <a:r>
              <a:rPr lang="en-GB"/>
              <a:t>Click icon to add picture</a:t>
            </a:r>
            <a:endParaRPr lang="en-GB" dirty="0"/>
          </a:p>
        </p:txBody>
      </p:sp>
      <p:sp>
        <p:nvSpPr>
          <p:cNvPr id="107"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102" name="Rectangle 2"/>
          <p:cNvSpPr>
            <a:spLocks noGrp="1" noChangeArrowheads="1"/>
          </p:cNvSpPr>
          <p:nvPr>
            <p:ph type="ctrTitle"/>
          </p:nvPr>
        </p:nvSpPr>
        <p:spPr>
          <a:xfrm>
            <a:off x="575106" y="2286000"/>
            <a:ext cx="3106223" cy="1386000"/>
          </a:xfrm>
          <a:noFill/>
        </p:spPr>
        <p:txBody>
          <a:bodyPr lIns="0" tIns="0" rIns="0" anchor="b" anchorCtr="0"/>
          <a:lstStyle>
            <a:lvl1pPr>
              <a:lnSpc>
                <a:spcPct val="110000"/>
              </a:lnSpc>
              <a:defRPr sz="2700" b="0" kern="1200" cap="none" spc="0" baseline="0">
                <a:solidFill>
                  <a:schemeClr val="tx1"/>
                </a:solidFill>
                <a:latin typeface="ShellHeavy" panose="00000700000000000000" pitchFamily="2" charset="0"/>
                <a:cs typeface="ShellMedium" pitchFamily="34" charset="0"/>
              </a:defRPr>
            </a:lvl1pPr>
          </a:lstStyle>
          <a:p>
            <a:r>
              <a:rPr lang="en-GB"/>
              <a:t>Click to edit Master title style</a:t>
            </a:r>
            <a:endParaRPr lang="en-GB" dirty="0"/>
          </a:p>
        </p:txBody>
      </p:sp>
      <p:sp>
        <p:nvSpPr>
          <p:cNvPr id="103" name="Rectangle 3"/>
          <p:cNvSpPr>
            <a:spLocks noGrp="1" noChangeArrowheads="1"/>
          </p:cNvSpPr>
          <p:nvPr>
            <p:ph type="subTitle" idx="1"/>
          </p:nvPr>
        </p:nvSpPr>
        <p:spPr>
          <a:xfrm>
            <a:off x="575100" y="3805199"/>
            <a:ext cx="3027592" cy="748800"/>
          </a:xfrm>
        </p:spPr>
        <p:txBody>
          <a:bodyPr anchor="t" anchorCtr="0"/>
          <a:lstStyle>
            <a:lvl1pPr marL="0" indent="0">
              <a:lnSpc>
                <a:spcPct val="100000"/>
              </a:lnSpc>
              <a:spcBef>
                <a:spcPct val="0"/>
              </a:spcBef>
              <a:spcAft>
                <a:spcPts val="0"/>
              </a:spcAft>
              <a:buFont typeface="Wingdings" pitchFamily="2" charset="2"/>
              <a:buNone/>
              <a:defRPr sz="1500" baseline="0">
                <a:solidFill>
                  <a:schemeClr val="tx1"/>
                </a:solidFill>
                <a:latin typeface="+mn-lt"/>
                <a:cs typeface="ShellMedium" pitchFamily="34" charset="0"/>
              </a:defRPr>
            </a:lvl1pPr>
          </a:lstStyle>
          <a:p>
            <a:r>
              <a:rPr lang="en-GB"/>
              <a:t>Click to edit Master subtitle style</a:t>
            </a:r>
            <a:endParaRPr lang="en-GB" dirty="0"/>
          </a:p>
        </p:txBody>
      </p:sp>
      <p:sp>
        <p:nvSpPr>
          <p:cNvPr id="104" name="Text Placeholder 31"/>
          <p:cNvSpPr>
            <a:spLocks noGrp="1"/>
          </p:cNvSpPr>
          <p:nvPr>
            <p:ph type="body" sz="quarter" idx="10" hasCustomPrompt="1"/>
          </p:nvPr>
        </p:nvSpPr>
        <p:spPr>
          <a:xfrm>
            <a:off x="575101" y="4831200"/>
            <a:ext cx="3032264" cy="237600"/>
          </a:xfrm>
        </p:spPr>
        <p:txBody>
          <a:bodyPr anchor="t" anchorCtr="0"/>
          <a:lstStyle>
            <a:lvl1pPr>
              <a:lnSpc>
                <a:spcPct val="100000"/>
              </a:lnSpc>
              <a:buNone/>
              <a:defRPr sz="1050">
                <a:solidFill>
                  <a:schemeClr val="tx1"/>
                </a:solidFill>
                <a:latin typeface="ShellHeavy" panose="00000700000000000000" pitchFamily="2" charset="0"/>
              </a:defRPr>
            </a:lvl1pPr>
          </a:lstStyle>
          <a:p>
            <a:pPr lvl="0"/>
            <a:r>
              <a:rPr lang="en-GB" dirty="0"/>
              <a:t>Click to insert Author’s Name</a:t>
            </a:r>
          </a:p>
        </p:txBody>
      </p:sp>
      <p:sp>
        <p:nvSpPr>
          <p:cNvPr id="105" name="Text Placeholder 31"/>
          <p:cNvSpPr>
            <a:spLocks noGrp="1"/>
          </p:cNvSpPr>
          <p:nvPr>
            <p:ph type="body" sz="quarter" idx="11" hasCustomPrompt="1"/>
          </p:nvPr>
        </p:nvSpPr>
        <p:spPr>
          <a:xfrm>
            <a:off x="575101" y="5083200"/>
            <a:ext cx="3032264" cy="489600"/>
          </a:xfrm>
        </p:spPr>
        <p:txBody>
          <a:bodyPr anchor="t" anchorCtr="0"/>
          <a:lstStyle>
            <a:lvl1pPr>
              <a:lnSpc>
                <a:spcPct val="100000"/>
              </a:lnSpc>
              <a:buNone/>
              <a:defRPr sz="1050">
                <a:solidFill>
                  <a:schemeClr val="tx1"/>
                </a:solidFill>
                <a:latin typeface="ShellMedium" panose="00000600000000000000" pitchFamily="2" charset="0"/>
              </a:defRPr>
            </a:lvl1pPr>
          </a:lstStyle>
          <a:p>
            <a:pPr lvl="0"/>
            <a:r>
              <a:rPr lang="en-GB" noProof="1"/>
              <a:t>Click to insert Role in Organisation</a:t>
            </a:r>
          </a:p>
        </p:txBody>
      </p:sp>
      <p:sp>
        <p:nvSpPr>
          <p:cNvPr id="88"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pPr>
              <a:defRPr/>
            </a:pPr>
            <a:r>
              <a:rPr lang="en-GB" sz="700" dirty="0">
                <a:latin typeface="Times New Roman" panose="02020603050405020304" pitchFamily="18" charset="0"/>
                <a:ea typeface="PMingLiU" panose="02020500000000000000" pitchFamily="18" charset="-120"/>
              </a:rPr>
              <a:t>PSAM 18, July 19-July 24, 2026, Pittsburgh, Pennsylvania</a:t>
            </a:r>
            <a:endParaRPr lang="en-GB" dirty="0"/>
          </a:p>
        </p:txBody>
      </p:sp>
    </p:spTree>
    <p:extLst>
      <p:ext uri="{BB962C8B-B14F-4D97-AF65-F5344CB8AC3E}">
        <p14:creationId xmlns:p14="http://schemas.microsoft.com/office/powerpoint/2010/main" val="4181155294"/>
      </p:ext>
    </p:extLst>
  </p:cSld>
  <p:clrMapOvr>
    <a:masterClrMapping/>
  </p:clrMapOvr>
  <p:transition/>
  <p:hf sldNum="0" hdr="0" ftr="0"/>
  <p:extLst>
    <p:ext uri="{DCECCB84-F9BA-43D5-87BE-67443E8EF086}">
      <p15:sldGuideLst xmlns:p15="http://schemas.microsoft.com/office/powerpoint/2012/main">
        <p15:guide id="1" orient="horz" pos="3058">
          <p15:clr>
            <a:srgbClr val="FBAE40"/>
          </p15:clr>
        </p15:guide>
        <p15:guide id="2" orient="horz" pos="2235">
          <p15:clr>
            <a:srgbClr val="FBAE40"/>
          </p15:clr>
        </p15:guide>
        <p15:guide id="3" orient="horz" pos="2562">
          <p15:clr>
            <a:srgbClr val="FBAE40"/>
          </p15:clr>
        </p15:guide>
        <p15:guide id="4" orient="horz" pos="29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 Option 4">
    <p:spTree>
      <p:nvGrpSpPr>
        <p:cNvPr id="1" name=""/>
        <p:cNvGrpSpPr/>
        <p:nvPr/>
      </p:nvGrpSpPr>
      <p:grpSpPr>
        <a:xfrm>
          <a:off x="0" y="0"/>
          <a:ext cx="0" cy="0"/>
          <a:chOff x="0" y="0"/>
          <a:chExt cx="0" cy="0"/>
        </a:xfrm>
      </p:grpSpPr>
      <p:sp>
        <p:nvSpPr>
          <p:cNvPr id="3" name="Picture Placeholder 2" descr="&lt;ignore&gt;"/>
          <p:cNvSpPr>
            <a:spLocks noGrp="1"/>
          </p:cNvSpPr>
          <p:nvPr>
            <p:ph type="pic" sz="quarter" idx="12"/>
          </p:nvPr>
        </p:nvSpPr>
        <p:spPr bwMode="auto">
          <a:xfrm>
            <a:off x="1" y="4"/>
            <a:ext cx="9146042" cy="6857999"/>
          </a:xfrm>
          <a:prstGeom prst="rect">
            <a:avLst/>
          </a:prstGeom>
          <a:noFill/>
          <a:ln w="9525" algn="ctr">
            <a:noFill/>
            <a:miter lim="800000"/>
            <a:headEnd/>
            <a:tailEnd/>
          </a:ln>
        </p:spPr>
        <p:txBody>
          <a:bodyPr/>
          <a:lstStyle>
            <a:lvl1pPr>
              <a:defRPr sz="1600"/>
            </a:lvl1pPr>
          </a:lstStyle>
          <a:p>
            <a:r>
              <a:rPr lang="en-GB"/>
              <a:t>Click icon to add picture</a:t>
            </a:r>
            <a:endParaRPr lang="en-GB" dirty="0"/>
          </a:p>
        </p:txBody>
      </p:sp>
      <p:sp>
        <p:nvSpPr>
          <p:cNvPr id="107"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102" name="Rectangle 2"/>
          <p:cNvSpPr>
            <a:spLocks noGrp="1" noChangeArrowheads="1"/>
          </p:cNvSpPr>
          <p:nvPr>
            <p:ph type="ctrTitle"/>
          </p:nvPr>
        </p:nvSpPr>
        <p:spPr>
          <a:xfrm>
            <a:off x="575100" y="2754000"/>
            <a:ext cx="7479000" cy="918000"/>
          </a:xfrm>
          <a:noFill/>
        </p:spPr>
        <p:txBody>
          <a:bodyPr lIns="0" tIns="0" rIns="0" anchor="b" anchorCtr="0"/>
          <a:lstStyle>
            <a:lvl1pPr>
              <a:lnSpc>
                <a:spcPct val="100000"/>
              </a:lnSpc>
              <a:defRPr sz="2700" b="0" kern="1200" cap="none" spc="0" baseline="0">
                <a:solidFill>
                  <a:schemeClr val="tx1"/>
                </a:solidFill>
                <a:latin typeface="ShellHeavy" panose="00000700000000000000" pitchFamily="2" charset="0"/>
                <a:cs typeface="ShellMedium" pitchFamily="34" charset="0"/>
              </a:defRPr>
            </a:lvl1pPr>
          </a:lstStyle>
          <a:p>
            <a:r>
              <a:rPr lang="en-GB"/>
              <a:t>Click to edit Master title style</a:t>
            </a:r>
            <a:endParaRPr lang="en-GB" dirty="0"/>
          </a:p>
        </p:txBody>
      </p:sp>
      <p:sp>
        <p:nvSpPr>
          <p:cNvPr id="103" name="Rectangle 3"/>
          <p:cNvSpPr>
            <a:spLocks noGrp="1" noChangeArrowheads="1"/>
          </p:cNvSpPr>
          <p:nvPr>
            <p:ph type="subTitle" idx="1"/>
          </p:nvPr>
        </p:nvSpPr>
        <p:spPr>
          <a:xfrm>
            <a:off x="575100" y="3805200"/>
            <a:ext cx="7481700" cy="748800"/>
          </a:xfrm>
        </p:spPr>
        <p:txBody>
          <a:bodyPr anchor="t" anchorCtr="0"/>
          <a:lstStyle>
            <a:lvl1pPr marL="0" indent="0">
              <a:lnSpc>
                <a:spcPct val="90000"/>
              </a:lnSpc>
              <a:spcBef>
                <a:spcPct val="0"/>
              </a:spcBef>
              <a:spcAft>
                <a:spcPts val="0"/>
              </a:spcAft>
              <a:buFont typeface="Wingdings" pitchFamily="2" charset="2"/>
              <a:buNone/>
              <a:defRPr sz="1500" baseline="0">
                <a:solidFill>
                  <a:schemeClr val="tx1"/>
                </a:solidFill>
                <a:latin typeface="+mn-lt"/>
                <a:cs typeface="ShellMedium" pitchFamily="34" charset="0"/>
              </a:defRPr>
            </a:lvl1pPr>
          </a:lstStyle>
          <a:p>
            <a:r>
              <a:rPr lang="en-GB"/>
              <a:t>Click to edit Master subtitle style</a:t>
            </a:r>
            <a:endParaRPr lang="en-GB" dirty="0"/>
          </a:p>
        </p:txBody>
      </p:sp>
      <p:sp>
        <p:nvSpPr>
          <p:cNvPr id="104" name="Text Placeholder 31"/>
          <p:cNvSpPr>
            <a:spLocks noGrp="1"/>
          </p:cNvSpPr>
          <p:nvPr>
            <p:ph type="body" sz="quarter" idx="10" hasCustomPrompt="1"/>
          </p:nvPr>
        </p:nvSpPr>
        <p:spPr>
          <a:xfrm>
            <a:off x="575100" y="4831200"/>
            <a:ext cx="5902200" cy="237600"/>
          </a:xfrm>
        </p:spPr>
        <p:txBody>
          <a:bodyPr anchor="t" anchorCtr="0"/>
          <a:lstStyle>
            <a:lvl1pPr>
              <a:lnSpc>
                <a:spcPct val="100000"/>
              </a:lnSpc>
              <a:buNone/>
              <a:defRPr sz="1050">
                <a:solidFill>
                  <a:schemeClr val="tx1"/>
                </a:solidFill>
                <a:latin typeface="ShellHeavy" panose="00000700000000000000" pitchFamily="2" charset="0"/>
              </a:defRPr>
            </a:lvl1pPr>
          </a:lstStyle>
          <a:p>
            <a:pPr lvl="0"/>
            <a:r>
              <a:rPr lang="en-GB" dirty="0"/>
              <a:t>Click to insert Author’s Name</a:t>
            </a:r>
          </a:p>
        </p:txBody>
      </p:sp>
      <p:sp>
        <p:nvSpPr>
          <p:cNvPr id="105" name="Text Placeholder 31"/>
          <p:cNvSpPr>
            <a:spLocks noGrp="1"/>
          </p:cNvSpPr>
          <p:nvPr>
            <p:ph type="body" sz="quarter" idx="11" hasCustomPrompt="1"/>
          </p:nvPr>
        </p:nvSpPr>
        <p:spPr>
          <a:xfrm>
            <a:off x="575100" y="5083200"/>
            <a:ext cx="5902200" cy="237600"/>
          </a:xfrm>
        </p:spPr>
        <p:txBody>
          <a:bodyPr anchor="t" anchorCtr="0"/>
          <a:lstStyle>
            <a:lvl1pPr>
              <a:lnSpc>
                <a:spcPct val="100000"/>
              </a:lnSpc>
              <a:buNone/>
              <a:defRPr sz="1050">
                <a:solidFill>
                  <a:schemeClr val="tx1"/>
                </a:solidFill>
                <a:latin typeface="ShellMedium" panose="00000600000000000000" pitchFamily="2" charset="0"/>
              </a:defRPr>
            </a:lvl1pPr>
          </a:lstStyle>
          <a:p>
            <a:pPr lvl="0"/>
            <a:r>
              <a:rPr lang="en-GB" noProof="1"/>
              <a:t>Click to insert Role in Organisation</a:t>
            </a:r>
          </a:p>
        </p:txBody>
      </p:sp>
      <p:sp>
        <p:nvSpPr>
          <p:cNvPr id="88"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7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Tree>
    <p:extLst>
      <p:ext uri="{BB962C8B-B14F-4D97-AF65-F5344CB8AC3E}">
        <p14:creationId xmlns:p14="http://schemas.microsoft.com/office/powerpoint/2010/main" val="2430065956"/>
      </p:ext>
    </p:extLst>
  </p:cSld>
  <p:clrMapOvr>
    <a:masterClrMapping/>
  </p:clrMapOvr>
  <p:transition/>
  <p:hf sldNum="0" hdr="0" ftr="0"/>
  <p:extLst>
    <p:ext uri="{DCECCB84-F9BA-43D5-87BE-67443E8EF086}">
      <p15:sldGuideLst xmlns:p15="http://schemas.microsoft.com/office/powerpoint/2012/main">
        <p15:guide id="1" orient="horz" pos="3058">
          <p15:clr>
            <a:srgbClr val="FBAE40"/>
          </p15:clr>
        </p15:guide>
        <p15:guide id="2" orient="horz" pos="22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381006" y="712813"/>
            <a:ext cx="8378429"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latin typeface="ShellHeavy" panose="00000700000000000000" pitchFamily="2" charset="0"/>
              </a:defRPr>
            </a:lvl1pPr>
          </a:lstStyle>
          <a:p>
            <a:pPr lvl="0"/>
            <a:r>
              <a:rPr lang="en-GB" noProof="0"/>
              <a:t>Click to edit Master title style</a:t>
            </a:r>
            <a:endParaRPr lang="en-GB" noProof="0" dirty="0"/>
          </a:p>
        </p:txBody>
      </p:sp>
      <p:sp>
        <p:nvSpPr>
          <p:cNvPr id="10" name="Content Placeholder 9"/>
          <p:cNvSpPr>
            <a:spLocks noGrp="1"/>
          </p:cNvSpPr>
          <p:nvPr>
            <p:ph sz="quarter" idx="11"/>
          </p:nvPr>
        </p:nvSpPr>
        <p:spPr>
          <a:xfrm>
            <a:off x="573887" y="1665288"/>
            <a:ext cx="8185547" cy="4694236"/>
          </a:xfrm>
        </p:spPr>
        <p:txBody>
          <a:bodyPr/>
          <a:lstStyle>
            <a:lvl1pPr marL="0" indent="0" defTabSz="268262">
              <a:lnSpc>
                <a:spcPct val="140000"/>
              </a:lnSpc>
              <a:spcBef>
                <a:spcPts val="0"/>
              </a:spcBef>
              <a:defRPr sz="1350"/>
            </a:lvl1pPr>
            <a:lvl2pPr marL="172788" indent="-172788" defTabSz="268262">
              <a:lnSpc>
                <a:spcPct val="140000"/>
              </a:lnSpc>
              <a:spcBef>
                <a:spcPts val="0"/>
              </a:spcBef>
              <a:defRPr sz="1350"/>
            </a:lvl2pPr>
            <a:lvl3pPr marL="344225" indent="-171438" defTabSz="268262">
              <a:lnSpc>
                <a:spcPct val="140000"/>
              </a:lnSpc>
              <a:spcBef>
                <a:spcPts val="0"/>
              </a:spcBef>
              <a:buClr>
                <a:schemeClr val="accent2"/>
              </a:buClr>
              <a:buSzPct val="100000"/>
              <a:buFont typeface="Wingdings" panose="05000000000000000000" pitchFamily="2" charset="2"/>
              <a:buChar char=""/>
              <a:defRPr sz="1350"/>
            </a:lvl3pPr>
            <a:lvl4pPr marL="515661" indent="-171438" defTabSz="268262">
              <a:lnSpc>
                <a:spcPct val="140000"/>
              </a:lnSpc>
              <a:spcBef>
                <a:spcPts val="0"/>
              </a:spcBef>
              <a:buClr>
                <a:schemeClr val="tx1"/>
              </a:buClr>
              <a:buSzPct val="100000"/>
              <a:buFont typeface="Wingdings" panose="05000000000000000000" pitchFamily="2" charset="2"/>
              <a:buChar char=""/>
              <a:defRPr sz="1200"/>
            </a:lvl4pPr>
            <a:lvl5pPr marL="668051" indent="-152390" defTabSz="268262">
              <a:lnSpc>
                <a:spcPct val="140000"/>
              </a:lnSpc>
              <a:spcBef>
                <a:spcPts val="0"/>
              </a:spcBef>
              <a:buClr>
                <a:schemeClr val="tx1"/>
              </a:buClr>
              <a:buSzPct val="100000"/>
              <a:buFont typeface="Wingdings" panose="05000000000000000000" pitchFamily="2" charset="2"/>
              <a:buChar char=""/>
              <a:defRPr sz="1050"/>
            </a:lvl5pPr>
            <a:lvl6pPr marL="782342" indent="-114291" defTabSz="268262">
              <a:lnSpc>
                <a:spcPct val="140000"/>
              </a:lnSpc>
              <a:buClr>
                <a:schemeClr val="tx1"/>
              </a:buClr>
              <a:buSzPct val="100000"/>
              <a:buFont typeface="Wingdings" panose="05000000000000000000" pitchFamily="2" charset="2"/>
              <a:buChar char=""/>
              <a:defRPr sz="9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8"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7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Tree>
    <p:extLst>
      <p:ext uri="{BB962C8B-B14F-4D97-AF65-F5344CB8AC3E}">
        <p14:creationId xmlns:p14="http://schemas.microsoft.com/office/powerpoint/2010/main" val="1526062535"/>
      </p:ext>
    </p:extLst>
  </p:cSld>
  <p:clrMapOvr>
    <a:masterClrMapping/>
  </p:clrMapOvr>
  <p:transition/>
  <p:hf sldNum="0" hdr="0" ftr="0"/>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Option 2">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827" t="7660" r="49917" b="6682"/>
          <a:stretch/>
        </p:blipFill>
        <p:spPr>
          <a:xfrm>
            <a:off x="5412233" y="0"/>
            <a:ext cx="3727939" cy="6617454"/>
          </a:xfrm>
          <a:prstGeom prst="rect">
            <a:avLst/>
          </a:prstGeom>
        </p:spPr>
      </p:pic>
      <p:sp>
        <p:nvSpPr>
          <p:cNvPr id="34" name="Rectangle 2"/>
          <p:cNvSpPr>
            <a:spLocks noGrp="1" noChangeArrowheads="1"/>
          </p:cNvSpPr>
          <p:nvPr>
            <p:ph type="title"/>
          </p:nvPr>
        </p:nvSpPr>
        <p:spPr bwMode="auto">
          <a:xfrm>
            <a:off x="381006" y="712813"/>
            <a:ext cx="8378429"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latin typeface="ShellHeavy" panose="00000700000000000000" pitchFamily="2" charset="0"/>
              </a:defRPr>
            </a:lvl1pPr>
          </a:lstStyle>
          <a:p>
            <a:pPr lvl="0"/>
            <a:r>
              <a:rPr lang="en-GB" noProof="0"/>
              <a:t>Click to edit Master title style</a:t>
            </a:r>
            <a:endParaRPr lang="en-GB" noProof="0" dirty="0"/>
          </a:p>
        </p:txBody>
      </p:sp>
      <p:sp>
        <p:nvSpPr>
          <p:cNvPr id="10" name="Content Placeholder 9"/>
          <p:cNvSpPr>
            <a:spLocks noGrp="1"/>
          </p:cNvSpPr>
          <p:nvPr>
            <p:ph sz="quarter" idx="11"/>
          </p:nvPr>
        </p:nvSpPr>
        <p:spPr>
          <a:xfrm>
            <a:off x="573887" y="1665288"/>
            <a:ext cx="8185547" cy="4694236"/>
          </a:xfrm>
        </p:spPr>
        <p:txBody>
          <a:bodyPr/>
          <a:lstStyle>
            <a:lvl1pPr marL="0" indent="0" defTabSz="268262">
              <a:lnSpc>
                <a:spcPct val="140000"/>
              </a:lnSpc>
              <a:spcBef>
                <a:spcPts val="0"/>
              </a:spcBef>
              <a:defRPr sz="1350"/>
            </a:lvl1pPr>
            <a:lvl2pPr marL="172788" indent="-172788" defTabSz="268262">
              <a:lnSpc>
                <a:spcPct val="140000"/>
              </a:lnSpc>
              <a:spcBef>
                <a:spcPts val="0"/>
              </a:spcBef>
              <a:defRPr sz="1350"/>
            </a:lvl2pPr>
            <a:lvl3pPr marL="344225" indent="-171438" defTabSz="268262">
              <a:lnSpc>
                <a:spcPct val="140000"/>
              </a:lnSpc>
              <a:spcBef>
                <a:spcPts val="0"/>
              </a:spcBef>
              <a:buClr>
                <a:schemeClr val="accent2"/>
              </a:buClr>
              <a:buSzPct val="100000"/>
              <a:buFont typeface="Wingdings" panose="05000000000000000000" pitchFamily="2" charset="2"/>
              <a:buChar char=""/>
              <a:defRPr sz="1350"/>
            </a:lvl3pPr>
            <a:lvl4pPr marL="515661" indent="-171438" defTabSz="268262">
              <a:lnSpc>
                <a:spcPct val="140000"/>
              </a:lnSpc>
              <a:spcBef>
                <a:spcPts val="0"/>
              </a:spcBef>
              <a:buClr>
                <a:schemeClr val="tx1"/>
              </a:buClr>
              <a:buSzPct val="100000"/>
              <a:buFont typeface="Wingdings" panose="05000000000000000000" pitchFamily="2" charset="2"/>
              <a:buChar char=""/>
              <a:defRPr sz="1200"/>
            </a:lvl4pPr>
            <a:lvl5pPr marL="668051" indent="-152390" defTabSz="268262">
              <a:lnSpc>
                <a:spcPct val="140000"/>
              </a:lnSpc>
              <a:spcBef>
                <a:spcPts val="0"/>
              </a:spcBef>
              <a:buClr>
                <a:schemeClr val="tx1"/>
              </a:buClr>
              <a:buSzPct val="100000"/>
              <a:buFont typeface="Wingdings" panose="05000000000000000000" pitchFamily="2" charset="2"/>
              <a:buChar char=""/>
              <a:defRPr sz="1050"/>
            </a:lvl5pPr>
            <a:lvl6pPr marL="782342" indent="-114291" defTabSz="268262">
              <a:lnSpc>
                <a:spcPct val="140000"/>
              </a:lnSpc>
              <a:buClr>
                <a:schemeClr val="tx1"/>
              </a:buClr>
              <a:buSzPct val="100000"/>
              <a:buFont typeface="Wingdings" panose="05000000000000000000" pitchFamily="2" charset="2"/>
              <a:buChar char=""/>
              <a:defRPr sz="9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8"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7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Tree>
    <p:extLst>
      <p:ext uri="{BB962C8B-B14F-4D97-AF65-F5344CB8AC3E}">
        <p14:creationId xmlns:p14="http://schemas.microsoft.com/office/powerpoint/2010/main" val="1409533803"/>
      </p:ext>
    </p:extLst>
  </p:cSld>
  <p:clrMapOvr>
    <a:masterClrMapping/>
  </p:clrMapOvr>
  <p:transition/>
  <p:hf sldNum="0" hdr="0" ftr="0"/>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Full Screen Image">
    <p:spTree>
      <p:nvGrpSpPr>
        <p:cNvPr id="1" name=""/>
        <p:cNvGrpSpPr/>
        <p:nvPr/>
      </p:nvGrpSpPr>
      <p:grpSpPr>
        <a:xfrm>
          <a:off x="0" y="0"/>
          <a:ext cx="0" cy="0"/>
          <a:chOff x="0" y="0"/>
          <a:chExt cx="0" cy="0"/>
        </a:xfrm>
      </p:grpSpPr>
      <p:sp>
        <p:nvSpPr>
          <p:cNvPr id="11" name="Picture Placeholder 2" descr="&lt;ignore&gt;"/>
          <p:cNvSpPr>
            <a:spLocks noGrp="1"/>
          </p:cNvSpPr>
          <p:nvPr>
            <p:ph type="pic" sz="quarter" idx="12"/>
          </p:nvPr>
        </p:nvSpPr>
        <p:spPr bwMode="auto">
          <a:xfrm>
            <a:off x="-1785" y="0"/>
            <a:ext cx="9145787" cy="6858000"/>
          </a:xfrm>
          <a:prstGeom prst="rect">
            <a:avLst/>
          </a:prstGeom>
          <a:noFill/>
          <a:ln w="3175" algn="ctr">
            <a:noFill/>
            <a:miter lim="800000"/>
            <a:headEnd/>
            <a:tailEnd/>
          </a:ln>
        </p:spPr>
        <p:txBody>
          <a:bodyPr/>
          <a:lstStyle>
            <a:lvl1pPr>
              <a:defRPr sz="1600"/>
            </a:lvl1pPr>
          </a:lstStyle>
          <a:p>
            <a:r>
              <a:rPr lang="en-GB"/>
              <a:t>Click icon to add picture</a:t>
            </a:r>
            <a:endParaRPr lang="en-GB" dirty="0"/>
          </a:p>
        </p:txBody>
      </p:sp>
      <p:sp>
        <p:nvSpPr>
          <p:cNvPr id="34" name="Rectangle 2"/>
          <p:cNvSpPr>
            <a:spLocks noGrp="1" noChangeArrowheads="1"/>
          </p:cNvSpPr>
          <p:nvPr>
            <p:ph type="title"/>
          </p:nvPr>
        </p:nvSpPr>
        <p:spPr bwMode="auto">
          <a:xfrm>
            <a:off x="381006" y="712813"/>
            <a:ext cx="8378429"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none" baseline="0">
                <a:solidFill>
                  <a:schemeClr val="tx1"/>
                </a:solidFill>
                <a:latin typeface="ShellHeavy" panose="00000700000000000000" pitchFamily="2" charset="0"/>
              </a:defRPr>
            </a:lvl1pPr>
          </a:lstStyle>
          <a:p>
            <a:pPr lvl="0"/>
            <a:r>
              <a:rPr lang="en-GB" noProof="0"/>
              <a:t>Click to edit Master title style</a:t>
            </a:r>
            <a:endParaRPr lang="en-GB" noProof="0" dirty="0"/>
          </a:p>
        </p:txBody>
      </p:sp>
      <p:sp>
        <p:nvSpPr>
          <p:cNvPr id="10" name="Content Placeholder 9"/>
          <p:cNvSpPr>
            <a:spLocks noGrp="1"/>
          </p:cNvSpPr>
          <p:nvPr>
            <p:ph sz="quarter" idx="11"/>
          </p:nvPr>
        </p:nvSpPr>
        <p:spPr>
          <a:xfrm>
            <a:off x="573883" y="1665288"/>
            <a:ext cx="3908822" cy="4694236"/>
          </a:xfrm>
        </p:spPr>
        <p:txBody>
          <a:bodyPr/>
          <a:lstStyle>
            <a:lvl1pPr marL="0" indent="0" defTabSz="268262">
              <a:lnSpc>
                <a:spcPct val="140000"/>
              </a:lnSpc>
              <a:spcBef>
                <a:spcPts val="0"/>
              </a:spcBef>
              <a:defRPr sz="1350"/>
            </a:lvl1pPr>
            <a:lvl2pPr marL="172788" indent="-172788" defTabSz="268262">
              <a:lnSpc>
                <a:spcPct val="140000"/>
              </a:lnSpc>
              <a:spcBef>
                <a:spcPts val="0"/>
              </a:spcBef>
              <a:defRPr sz="1350"/>
            </a:lvl2pPr>
            <a:lvl3pPr marL="344225" indent="-171438" defTabSz="268262">
              <a:lnSpc>
                <a:spcPct val="140000"/>
              </a:lnSpc>
              <a:spcBef>
                <a:spcPts val="0"/>
              </a:spcBef>
              <a:buClr>
                <a:schemeClr val="accent2"/>
              </a:buClr>
              <a:buSzPct val="100000"/>
              <a:buFont typeface="Wingdings" panose="05000000000000000000" pitchFamily="2" charset="2"/>
              <a:buChar char=""/>
              <a:defRPr sz="1350"/>
            </a:lvl3pPr>
            <a:lvl4pPr marL="515661" indent="-171438" defTabSz="268262">
              <a:lnSpc>
                <a:spcPct val="140000"/>
              </a:lnSpc>
              <a:spcBef>
                <a:spcPts val="0"/>
              </a:spcBef>
              <a:buClr>
                <a:schemeClr val="tx1"/>
              </a:buClr>
              <a:buSzPct val="100000"/>
              <a:buFont typeface="Wingdings" panose="05000000000000000000" pitchFamily="2" charset="2"/>
              <a:buChar char=""/>
              <a:defRPr sz="1200"/>
            </a:lvl4pPr>
            <a:lvl5pPr marL="668051" indent="-152390" defTabSz="268262">
              <a:lnSpc>
                <a:spcPct val="140000"/>
              </a:lnSpc>
              <a:spcBef>
                <a:spcPts val="0"/>
              </a:spcBef>
              <a:buClr>
                <a:schemeClr val="tx1"/>
              </a:buClr>
              <a:buSzPct val="100000"/>
              <a:buFont typeface="Wingdings" panose="05000000000000000000" pitchFamily="2" charset="2"/>
              <a:buChar char=""/>
              <a:defRPr sz="1050"/>
            </a:lvl5pPr>
            <a:lvl6pPr marL="782342" indent="-114291" defTabSz="268262">
              <a:lnSpc>
                <a:spcPct val="140000"/>
              </a:lnSpc>
              <a:buClr>
                <a:schemeClr val="tx1"/>
              </a:buClr>
              <a:buSzPct val="100000"/>
              <a:buFont typeface="Wingdings" panose="05000000000000000000" pitchFamily="2" charset="2"/>
              <a:buChar char=""/>
              <a:defRPr sz="9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8"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7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Tree>
    <p:extLst>
      <p:ext uri="{BB962C8B-B14F-4D97-AF65-F5344CB8AC3E}">
        <p14:creationId xmlns:p14="http://schemas.microsoft.com/office/powerpoint/2010/main" val="3538636465"/>
      </p:ext>
    </p:extLst>
  </p:cSld>
  <p:clrMapOvr>
    <a:masterClrMapping/>
  </p:clrMapOvr>
  <p:transition/>
  <p:hf sldNum="0" hdr="0" ftr="0"/>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 High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381006" y="712812"/>
            <a:ext cx="8378429"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GB" sz="1800" b="0" kern="1200" cap="none" baseline="0" noProof="0" dirty="0" smtClean="0">
                <a:solidFill>
                  <a:schemeClr val="tx1"/>
                </a:solidFill>
                <a:latin typeface="ShellHeavy" panose="00000700000000000000" pitchFamily="2" charset="0"/>
                <a:ea typeface="+mj-ea"/>
                <a:cs typeface="+mj-cs"/>
              </a:defRPr>
            </a:lvl1pPr>
          </a:lstStyle>
          <a:p>
            <a:pPr lvl="0"/>
            <a:r>
              <a:rPr lang="en-GB" noProof="0"/>
              <a:t>Click to edit Master title style</a:t>
            </a:r>
            <a:endParaRPr lang="en-GB" noProof="0" dirty="0"/>
          </a:p>
        </p:txBody>
      </p:sp>
      <p:sp>
        <p:nvSpPr>
          <p:cNvPr id="11" name="Content Placeholder 9"/>
          <p:cNvSpPr>
            <a:spLocks noGrp="1"/>
          </p:cNvSpPr>
          <p:nvPr>
            <p:ph sz="quarter" idx="11"/>
          </p:nvPr>
        </p:nvSpPr>
        <p:spPr>
          <a:xfrm>
            <a:off x="573887" y="1665293"/>
            <a:ext cx="8185547" cy="4694237"/>
          </a:xfrm>
        </p:spPr>
        <p:txBody>
          <a:bodyPr/>
          <a:lstStyle>
            <a:lvl1pPr marL="0" indent="0" defTabSz="268262">
              <a:lnSpc>
                <a:spcPct val="140000"/>
              </a:lnSpc>
              <a:spcBef>
                <a:spcPts val="0"/>
              </a:spcBef>
              <a:defRPr sz="1050"/>
            </a:lvl1pPr>
            <a:lvl2pPr marL="132291" indent="-132291" defTabSz="268262">
              <a:lnSpc>
                <a:spcPct val="140000"/>
              </a:lnSpc>
              <a:spcBef>
                <a:spcPts val="0"/>
              </a:spcBef>
              <a:defRPr sz="1050"/>
            </a:lvl2pPr>
            <a:lvl3pPr marL="265631" indent="-133341" defTabSz="268262">
              <a:lnSpc>
                <a:spcPct val="140000"/>
              </a:lnSpc>
              <a:spcBef>
                <a:spcPts val="0"/>
              </a:spcBef>
              <a:buClr>
                <a:schemeClr val="accent2"/>
              </a:buClr>
              <a:buSzPct val="100000"/>
              <a:buFont typeface="Wingdings" panose="05000000000000000000" pitchFamily="2" charset="2"/>
              <a:buChar char=""/>
              <a:defRPr sz="1050"/>
            </a:lvl3pPr>
            <a:lvl4pPr marL="398970" indent="-133341" defTabSz="268262">
              <a:lnSpc>
                <a:spcPct val="140000"/>
              </a:lnSpc>
              <a:spcBef>
                <a:spcPts val="0"/>
              </a:spcBef>
              <a:buClr>
                <a:schemeClr val="tx1"/>
              </a:buClr>
              <a:buSzPct val="100000"/>
              <a:buFont typeface="Wingdings" panose="05000000000000000000" pitchFamily="2" charset="2"/>
              <a:buChar char=""/>
              <a:defRPr sz="900"/>
            </a:lvl4pPr>
            <a:lvl5pPr marL="513263" indent="-114291" defTabSz="268262">
              <a:lnSpc>
                <a:spcPct val="140000"/>
              </a:lnSpc>
              <a:spcBef>
                <a:spcPts val="0"/>
              </a:spcBef>
              <a:buClr>
                <a:schemeClr val="tx1"/>
              </a:buClr>
              <a:buSzPct val="100000"/>
              <a:buFont typeface="Wingdings" panose="05000000000000000000" pitchFamily="2" charset="2"/>
              <a:buChar char=""/>
              <a:tabLst/>
              <a:defRPr sz="825"/>
            </a:lvl5pPr>
            <a:lvl6pPr marL="618029" indent="-104768" defTabSz="268262">
              <a:lnSpc>
                <a:spcPct val="140000"/>
              </a:lnSpc>
              <a:buClr>
                <a:schemeClr val="tx1"/>
              </a:buClr>
              <a:buSzPct val="100000"/>
              <a:buFont typeface="Wingdings" panose="05000000000000000000" pitchFamily="2" charset="2"/>
              <a:buChar char=""/>
              <a:defRPr sz="75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17"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7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Tree>
    <p:extLst>
      <p:ext uri="{BB962C8B-B14F-4D97-AF65-F5344CB8AC3E}">
        <p14:creationId xmlns:p14="http://schemas.microsoft.com/office/powerpoint/2010/main" val="1925955108"/>
      </p:ext>
    </p:extLst>
  </p:cSld>
  <p:clrMapOvr>
    <a:masterClrMapping/>
  </p:clrMapOvr>
  <p:transition/>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826" t="31706" r="50167" b="6682"/>
          <a:stretch/>
        </p:blipFill>
        <p:spPr>
          <a:xfrm>
            <a:off x="7112741" y="0"/>
            <a:ext cx="2031259" cy="2606898"/>
          </a:xfrm>
          <a:prstGeom prst="rect">
            <a:avLst/>
          </a:prstGeom>
        </p:spPr>
      </p:pic>
      <p:sp>
        <p:nvSpPr>
          <p:cNvPr id="34" name="Rectangle 2"/>
          <p:cNvSpPr>
            <a:spLocks noGrp="1" noChangeArrowheads="1"/>
          </p:cNvSpPr>
          <p:nvPr>
            <p:ph type="title"/>
          </p:nvPr>
        </p:nvSpPr>
        <p:spPr bwMode="auto">
          <a:xfrm>
            <a:off x="381006" y="712813"/>
            <a:ext cx="8378429"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lang="en-US" sz="1800" b="0" kern="1200" cap="none" baseline="0" noProof="0" dirty="0" smtClean="0">
                <a:solidFill>
                  <a:schemeClr val="tx1"/>
                </a:solidFill>
                <a:latin typeface="ShellHeavy" panose="00000700000000000000" pitchFamily="2" charset="0"/>
                <a:ea typeface="+mj-ea"/>
                <a:cs typeface="+mj-cs"/>
              </a:defRPr>
            </a:lvl1pPr>
          </a:lstStyle>
          <a:p>
            <a:pPr lvl="0"/>
            <a:r>
              <a:rPr lang="en-GB"/>
              <a:t>Click to edit Master title style</a:t>
            </a:r>
            <a:endParaRPr lang="en-GB" dirty="0"/>
          </a:p>
        </p:txBody>
      </p:sp>
      <p:sp>
        <p:nvSpPr>
          <p:cNvPr id="10" name="Content Placeholder 14"/>
          <p:cNvSpPr>
            <a:spLocks noGrp="1"/>
          </p:cNvSpPr>
          <p:nvPr>
            <p:ph sz="quarter" idx="13"/>
          </p:nvPr>
        </p:nvSpPr>
        <p:spPr>
          <a:xfrm>
            <a:off x="4854017" y="1666800"/>
            <a:ext cx="3905417" cy="4694237"/>
          </a:xfrm>
        </p:spPr>
        <p:txBody>
          <a:bodyPr/>
          <a:lstStyle>
            <a:lvl1pPr marL="0" indent="0">
              <a:spcAft>
                <a:spcPts val="0"/>
              </a:spcAft>
              <a:buClr>
                <a:schemeClr val="accent2"/>
              </a:buClr>
              <a:buSzPct val="85000"/>
              <a:buFont typeface="Wingdings" pitchFamily="2" charset="2"/>
              <a:buNone/>
              <a:defRPr sz="1350"/>
            </a:lvl1pPr>
            <a:lvl2pPr marL="172788" indent="-172788">
              <a:spcAft>
                <a:spcPts val="0"/>
              </a:spcAft>
              <a:buClr>
                <a:schemeClr val="accent2"/>
              </a:buClr>
              <a:buSzPct val="75000"/>
              <a:buFont typeface="Wingdings" panose="05000000000000000000" pitchFamily="2" charset="2"/>
              <a:buChar char="¢"/>
              <a:defRPr sz="1350"/>
            </a:lvl2pPr>
            <a:lvl3pPr marL="344225" indent="-171438">
              <a:spcBef>
                <a:spcPts val="0"/>
              </a:spcBef>
              <a:spcAft>
                <a:spcPts val="0"/>
              </a:spcAft>
              <a:buClr>
                <a:schemeClr val="accent2"/>
              </a:buClr>
              <a:buFont typeface="Wingdings" panose="05000000000000000000" pitchFamily="2" charset="2"/>
              <a:buChar char=""/>
              <a:defRPr sz="1350"/>
            </a:lvl3pPr>
            <a:lvl4pPr marL="515661" indent="-171438">
              <a:spcBef>
                <a:spcPts val="0"/>
              </a:spcBef>
              <a:spcAft>
                <a:spcPts val="0"/>
              </a:spcAft>
              <a:buClr>
                <a:schemeClr val="tx1"/>
              </a:buClr>
              <a:buFont typeface="Wingdings" panose="05000000000000000000" pitchFamily="2" charset="2"/>
              <a:buChar char=""/>
              <a:defRPr sz="1350"/>
            </a:lvl4pPr>
            <a:lvl5pPr marL="668051" indent="-152390">
              <a:spcBef>
                <a:spcPts val="0"/>
              </a:spcBef>
              <a:spcAft>
                <a:spcPts val="0"/>
              </a:spcAft>
              <a:buClr>
                <a:schemeClr val="tx1"/>
              </a:buClr>
              <a:buFont typeface="Wingdings" panose="05000000000000000000" pitchFamily="2" charset="2"/>
              <a:buChar char=""/>
              <a:defRPr sz="1200"/>
            </a:lvl5pPr>
            <a:lvl6pPr marL="782342" indent="-114291">
              <a:spcBef>
                <a:spcPts val="0"/>
              </a:spcBef>
              <a:spcAft>
                <a:spcPts val="0"/>
              </a:spcAft>
              <a:buClr>
                <a:schemeClr val="tx1"/>
              </a:buClr>
              <a:buFont typeface="Wingdings" panose="05000000000000000000" pitchFamily="2" charset="2"/>
              <a:buChar char=""/>
              <a:defRPr sz="9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43"/>
          <p:cNvSpPr>
            <a:spLocks noGrp="1"/>
          </p:cNvSpPr>
          <p:nvPr>
            <p:ph type="body" sz="quarter" idx="11"/>
          </p:nvPr>
        </p:nvSpPr>
        <p:spPr>
          <a:xfrm>
            <a:off x="573883" y="1665292"/>
            <a:ext cx="3908822" cy="4694239"/>
          </a:xfrm>
        </p:spPr>
        <p:txBody>
          <a:bodyPr/>
          <a:lstStyle>
            <a:lvl1pPr marL="0" indent="0">
              <a:spcAft>
                <a:spcPts val="0"/>
              </a:spcAft>
              <a:buClr>
                <a:schemeClr val="accent2"/>
              </a:buClr>
              <a:buSzPct val="85000"/>
              <a:buFont typeface="Wingdings" pitchFamily="2" charset="2"/>
              <a:buNone/>
              <a:defRPr sz="1350"/>
            </a:lvl1pPr>
            <a:lvl2pPr marL="172788" indent="-172788">
              <a:spcAft>
                <a:spcPts val="0"/>
              </a:spcAft>
              <a:buClr>
                <a:schemeClr val="accent2"/>
              </a:buClr>
              <a:buSzPct val="75000"/>
              <a:buFont typeface="Wingdings" panose="05000000000000000000" pitchFamily="2" charset="2"/>
              <a:buChar char=""/>
              <a:defRPr sz="1350"/>
            </a:lvl2pPr>
            <a:lvl3pPr marL="344225" indent="-171438">
              <a:spcAft>
                <a:spcPts val="0"/>
              </a:spcAft>
              <a:buClr>
                <a:schemeClr val="accent2"/>
              </a:buClr>
              <a:buFont typeface="Wingdings" panose="05000000000000000000" pitchFamily="2" charset="2"/>
              <a:buChar char=""/>
              <a:defRPr sz="1350"/>
            </a:lvl3pPr>
            <a:lvl4pPr marL="515661" indent="-171438">
              <a:spcBef>
                <a:spcPts val="0"/>
              </a:spcBef>
              <a:spcAft>
                <a:spcPts val="0"/>
              </a:spcAft>
              <a:buClr>
                <a:schemeClr val="tx1"/>
              </a:buClr>
              <a:buFont typeface="Wingdings" panose="05000000000000000000" pitchFamily="2" charset="2"/>
              <a:buChar char=""/>
              <a:defRPr sz="1350"/>
            </a:lvl4pPr>
            <a:lvl5pPr marL="668051" indent="-152390">
              <a:spcBef>
                <a:spcPts val="0"/>
              </a:spcBef>
              <a:spcAft>
                <a:spcPts val="0"/>
              </a:spcAft>
              <a:buClr>
                <a:schemeClr val="tx1"/>
              </a:buClr>
              <a:buFont typeface="Wingdings" panose="05000000000000000000" pitchFamily="2" charset="2"/>
              <a:buChar char=""/>
              <a:defRPr sz="1200"/>
            </a:lvl5pPr>
            <a:lvl6pPr marL="782342" indent="-114291">
              <a:spcBef>
                <a:spcPts val="0"/>
              </a:spcBef>
              <a:spcAft>
                <a:spcPts val="0"/>
              </a:spcAft>
              <a:buClr>
                <a:schemeClr val="tx1"/>
              </a:buClr>
              <a:buFont typeface="Wingdings" panose="05000000000000000000" pitchFamily="2" charset="2"/>
              <a:buChar char=""/>
              <a:defRPr sz="9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8"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
        <p:nvSpPr>
          <p:cNvPr id="20"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7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Tree>
    <p:extLst>
      <p:ext uri="{BB962C8B-B14F-4D97-AF65-F5344CB8AC3E}">
        <p14:creationId xmlns:p14="http://schemas.microsoft.com/office/powerpoint/2010/main" val="219620098"/>
      </p:ext>
    </p:extLst>
  </p:cSld>
  <p:clrMapOvr>
    <a:masterClrMapping/>
  </p:clrMapOvr>
  <p:transition/>
  <p:hf sldNum="0" hdr="0" ftr="0"/>
  <p:extLst>
    <p:ext uri="{DCECCB84-F9BA-43D5-87BE-67443E8EF086}">
      <p15:sldGuideLst xmlns:p15="http://schemas.microsoft.com/office/powerpoint/2012/main">
        <p15:guide id="1" pos="2880">
          <p15:clr>
            <a:srgbClr val="FBAE40"/>
          </p15:clr>
        </p15:guide>
        <p15:guide id="2" pos="2824">
          <p15:clr>
            <a:srgbClr val="FBAE40"/>
          </p15:clr>
        </p15:guide>
        <p15:guide id="3" pos="29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573887" y="1665289"/>
            <a:ext cx="8185547" cy="4694184"/>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Rectangle 2"/>
          <p:cNvSpPr>
            <a:spLocks noGrp="1" noChangeArrowheads="1"/>
          </p:cNvSpPr>
          <p:nvPr>
            <p:ph type="title"/>
          </p:nvPr>
        </p:nvSpPr>
        <p:spPr bwMode="auto">
          <a:xfrm>
            <a:off x="381006" y="712813"/>
            <a:ext cx="8378429" cy="8080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endParaRPr lang="en-GB" dirty="0"/>
          </a:p>
        </p:txBody>
      </p:sp>
      <p:sp>
        <p:nvSpPr>
          <p:cNvPr id="82" name="Rectangle 5"/>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lgn="ctr">
              <a:defRPr sz="638">
                <a:solidFill>
                  <a:schemeClr val="tx1"/>
                </a:solidFill>
                <a:latin typeface="ShellMedium" panose="00000600000000000000" pitchFamily="2" charset="0"/>
                <a:cs typeface="ShellMedium" pitchFamily="34" charset="0"/>
              </a:defRPr>
            </a:lvl1pPr>
          </a:lstStyle>
          <a:p>
            <a:pPr>
              <a:defRPr/>
            </a:pPr>
            <a:r>
              <a:rPr lang="en-GB" sz="800" dirty="0">
                <a:effectLst/>
                <a:latin typeface="Times New Roman" panose="02020603050405020304" pitchFamily="18" charset="0"/>
                <a:ea typeface="PMingLiU" panose="02020500000000000000" pitchFamily="18" charset="-120"/>
              </a:rPr>
              <a:t>PSAM 18, July 19-July 24, 2026, Pittsburgh, Pennsylvania </a:t>
            </a:r>
            <a:endParaRPr lang="en-GB" noProof="1"/>
          </a:p>
        </p:txBody>
      </p:sp>
      <p:sp>
        <p:nvSpPr>
          <p:cNvPr id="85" name="Rectangle 6" descr="Rectangle 6"/>
          <p:cNvSpPr>
            <a:spLocks noGrp="1" noChangeArrowheads="1"/>
          </p:cNvSpPr>
          <p:nvPr>
            <p:ph type="sldNum" sz="quarter" idx="4"/>
          </p:nvPr>
        </p:nvSpPr>
        <p:spPr bwMode="auto">
          <a:xfrm>
            <a:off x="8493134" y="6469199"/>
            <a:ext cx="266673"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638">
                <a:solidFill>
                  <a:schemeClr val="tx1"/>
                </a:solidFill>
                <a:latin typeface="ShellMedium" panose="00000600000000000000" pitchFamily="2" charset="0"/>
                <a:cs typeface="ShellMedium" pitchFamily="34" charset="0"/>
              </a:defRPr>
            </a:lvl1pPr>
          </a:lstStyle>
          <a:p>
            <a:fld id="{D32BAE6A-B452-4007-8177-56DD051636F9}" type="slidenum">
              <a:rPr lang="en-GB" noProof="1" smtClean="0"/>
              <a:pPr/>
              <a:t>‹#›</a:t>
            </a:fld>
            <a:endParaRPr lang="en-GB" noProof="1"/>
          </a:p>
        </p:txBody>
      </p:sp>
    </p:spTree>
    <p:extLst>
      <p:ext uri="{BB962C8B-B14F-4D97-AF65-F5344CB8AC3E}">
        <p14:creationId xmlns:p14="http://schemas.microsoft.com/office/powerpoint/2010/main" val="2180346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ransition>
    <p:fade/>
  </p:transition>
  <p:hf sldNum="0" hdr="0" ftr="0"/>
  <p:txStyles>
    <p:titleStyle>
      <a:lvl1pPr algn="l" defTabSz="914310" rtl="0" eaLnBrk="1" latinLnBrk="0" hangingPunct="1">
        <a:lnSpc>
          <a:spcPct val="90000"/>
        </a:lnSpc>
        <a:spcBef>
          <a:spcPct val="0"/>
        </a:spcBef>
        <a:buNone/>
        <a:defRPr sz="2100" b="0" kern="1200" cap="none" baseline="0">
          <a:solidFill>
            <a:schemeClr val="tx1"/>
          </a:solidFill>
          <a:latin typeface="ShellHeavy" panose="00000700000000000000" pitchFamily="2" charset="0"/>
          <a:ea typeface="+mj-ea"/>
          <a:cs typeface="+mj-cs"/>
        </a:defRPr>
      </a:lvl1pPr>
    </p:titleStyle>
    <p:bodyStyle>
      <a:lvl1pPr marL="0" indent="0" algn="l" defTabSz="268262" rtl="0" eaLnBrk="1" latinLnBrk="0" hangingPunct="1">
        <a:lnSpc>
          <a:spcPct val="140000"/>
        </a:lnSpc>
        <a:spcBef>
          <a:spcPts val="0"/>
        </a:spcBef>
        <a:spcAft>
          <a:spcPts val="0"/>
        </a:spcAft>
        <a:buClr>
          <a:schemeClr val="accent2"/>
        </a:buClr>
        <a:buSzPct val="85000"/>
        <a:buFont typeface="Wingdings" pitchFamily="2" charset="2"/>
        <a:buNone/>
        <a:defRPr sz="1350" kern="1200" baseline="0">
          <a:solidFill>
            <a:schemeClr val="tx1"/>
          </a:solidFill>
          <a:latin typeface="ShellMedium" panose="00000600000000000000" pitchFamily="2" charset="0"/>
          <a:ea typeface="+mn-ea"/>
          <a:cs typeface="+mn-cs"/>
        </a:defRPr>
      </a:lvl1pPr>
      <a:lvl2pPr marL="172788" indent="-172788" algn="l" defTabSz="268262" rtl="0" eaLnBrk="1" latinLnBrk="0" hangingPunct="1">
        <a:lnSpc>
          <a:spcPct val="140000"/>
        </a:lnSpc>
        <a:spcBef>
          <a:spcPts val="0"/>
        </a:spcBef>
        <a:spcAft>
          <a:spcPts val="0"/>
        </a:spcAft>
        <a:buClr>
          <a:schemeClr val="accent2"/>
        </a:buClr>
        <a:buSzPct val="75000"/>
        <a:buFont typeface="Wingdings" panose="05000000000000000000" pitchFamily="2" charset="2"/>
        <a:buChar char=""/>
        <a:defRPr sz="1350" b="0" kern="1200">
          <a:solidFill>
            <a:schemeClr val="tx1"/>
          </a:solidFill>
          <a:latin typeface="ShellMedium" panose="00000600000000000000" pitchFamily="2" charset="0"/>
          <a:ea typeface="+mn-ea"/>
          <a:cs typeface="+mn-cs"/>
        </a:defRPr>
      </a:lvl2pPr>
      <a:lvl3pPr marL="344225" indent="-171438" algn="l" defTabSz="268262" rtl="0" eaLnBrk="1" latinLnBrk="0" hangingPunct="1">
        <a:lnSpc>
          <a:spcPct val="140000"/>
        </a:lnSpc>
        <a:spcBef>
          <a:spcPts val="0"/>
        </a:spcBef>
        <a:spcAft>
          <a:spcPts val="0"/>
        </a:spcAft>
        <a:buClr>
          <a:schemeClr val="accent2"/>
        </a:buClr>
        <a:buSzPct val="100000"/>
        <a:buFont typeface="Wingdings" panose="05000000000000000000" pitchFamily="2" charset="2"/>
        <a:buChar char=""/>
        <a:defRPr sz="1350" b="0" kern="1200">
          <a:solidFill>
            <a:schemeClr val="tx1"/>
          </a:solidFill>
          <a:latin typeface="ShellMedium" panose="00000600000000000000" pitchFamily="2" charset="0"/>
          <a:ea typeface="+mn-ea"/>
          <a:cs typeface="+mn-cs"/>
        </a:defRPr>
      </a:lvl3pPr>
      <a:lvl4pPr marL="515661" indent="-171438" algn="l" defTabSz="268262" rtl="0" eaLnBrk="1" latinLnBrk="0" hangingPunct="1">
        <a:lnSpc>
          <a:spcPct val="140000"/>
        </a:lnSpc>
        <a:spcBef>
          <a:spcPts val="0"/>
        </a:spcBef>
        <a:spcAft>
          <a:spcPts val="0"/>
        </a:spcAft>
        <a:buClr>
          <a:schemeClr val="tx1"/>
        </a:buClr>
        <a:buSzPct val="100000"/>
        <a:buFont typeface="Wingdings" panose="05000000000000000000" pitchFamily="2" charset="2"/>
        <a:buChar char=""/>
        <a:defRPr sz="1200" b="0" kern="1200" baseline="0">
          <a:solidFill>
            <a:schemeClr val="tx1"/>
          </a:solidFill>
          <a:latin typeface="ShellMedium" panose="00000600000000000000" pitchFamily="2" charset="0"/>
          <a:ea typeface="+mn-ea"/>
          <a:cs typeface="+mn-cs"/>
        </a:defRPr>
      </a:lvl4pPr>
      <a:lvl5pPr marL="668051" indent="-152390" algn="l" defTabSz="268262" rtl="0" eaLnBrk="1" latinLnBrk="0" hangingPunct="1">
        <a:lnSpc>
          <a:spcPct val="140000"/>
        </a:lnSpc>
        <a:spcBef>
          <a:spcPts val="0"/>
        </a:spcBef>
        <a:spcAft>
          <a:spcPts val="0"/>
        </a:spcAft>
        <a:buClr>
          <a:schemeClr val="tx1"/>
        </a:buClr>
        <a:buSzPct val="100000"/>
        <a:buFont typeface="Wingdings" panose="05000000000000000000" pitchFamily="2" charset="2"/>
        <a:buChar char=""/>
        <a:defRPr sz="1050" kern="1200">
          <a:solidFill>
            <a:schemeClr val="tx1"/>
          </a:solidFill>
          <a:latin typeface="ShellMedium" panose="00000600000000000000" pitchFamily="2" charset="0"/>
          <a:ea typeface="+mn-ea"/>
          <a:cs typeface="+mn-cs"/>
        </a:defRPr>
      </a:lvl5pPr>
      <a:lvl6pPr marL="782342" indent="-114291" algn="l" defTabSz="268262" rtl="0" eaLnBrk="1" latinLnBrk="0" hangingPunct="1">
        <a:lnSpc>
          <a:spcPct val="140000"/>
        </a:lnSpc>
        <a:spcBef>
          <a:spcPts val="0"/>
        </a:spcBef>
        <a:spcAft>
          <a:spcPts val="0"/>
        </a:spcAft>
        <a:buClr>
          <a:schemeClr val="tx1"/>
        </a:buClr>
        <a:buSzPct val="100000"/>
        <a:buFont typeface="Wingdings" panose="05000000000000000000" pitchFamily="2" charset="2"/>
        <a:buChar char=""/>
        <a:defRPr sz="900" kern="1200" baseline="0">
          <a:solidFill>
            <a:schemeClr val="tx1"/>
          </a:solidFill>
          <a:latin typeface="ShellBook" panose="00000500000000000000" pitchFamily="2" charset="0"/>
          <a:ea typeface="+mn-ea"/>
          <a:cs typeface="+mn-cs"/>
        </a:defRPr>
      </a:lvl6pPr>
      <a:lvl7pPr marL="2971504" indent="-228576" algn="l" defTabSz="914310" rtl="0" eaLnBrk="1" latinLnBrk="0" hangingPunct="1">
        <a:spcBef>
          <a:spcPct val="20000"/>
        </a:spcBef>
        <a:buFont typeface="ShellMedium"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ShellMedium"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ShellMedium"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34">
          <p15:clr>
            <a:srgbClr val="F26B43"/>
          </p15:clr>
        </p15:guide>
        <p15:guide id="3" pos="5518">
          <p15:clr>
            <a:srgbClr val="F26B43"/>
          </p15:clr>
        </p15:guide>
        <p15:guide id="4" orient="horz" pos="444">
          <p15:clr>
            <a:srgbClr val="F26B43"/>
          </p15:clr>
        </p15:guide>
        <p15:guide id="5" orient="horz" pos="1042">
          <p15:clr>
            <a:srgbClr val="F26B43"/>
          </p15:clr>
        </p15:guide>
        <p15:guide id="6" orient="horz" pos="958">
          <p15:clr>
            <a:srgbClr val="F26B43"/>
          </p15:clr>
        </p15:guide>
        <p15:guide id="7" orient="horz" pos="4071">
          <p15:clr>
            <a:srgbClr val="F26B43"/>
          </p15:clr>
        </p15:guide>
        <p15:guide id="8" orient="horz" pos="4006">
          <p15:clr>
            <a:srgbClr val="F26B43"/>
          </p15:clr>
        </p15:guide>
        <p15:guide id="9" pos="2824">
          <p15:clr>
            <a:srgbClr val="F26B43"/>
          </p15:clr>
        </p15:guide>
        <p15:guide id="10" pos="2936">
          <p15:clr>
            <a:srgbClr val="F26B43"/>
          </p15:clr>
        </p15:guide>
        <p15:guide id="11" orient="horz" pos="320">
          <p15:clr>
            <a:srgbClr val="F26B43"/>
          </p15:clr>
        </p15:guide>
        <p15:guide id="12" orient="horz" pos="398">
          <p15:clr>
            <a:srgbClr val="F26B43"/>
          </p15:clr>
        </p15:guide>
        <p15:guide id="13" pos="839">
          <p15:clr>
            <a:srgbClr val="F26B43"/>
          </p15:clr>
        </p15:guide>
        <p15:guide id="14" orient="horz" pos="4225">
          <p15:clr>
            <a:srgbClr val="F26B43"/>
          </p15:clr>
        </p15:guide>
        <p15:guide id="15" pos="359">
          <p15:clr>
            <a:srgbClr val="F26B43"/>
          </p15:clr>
        </p15:guide>
        <p15:guide id="16" pos="1474">
          <p15:clr>
            <a:srgbClr val="F26B43"/>
          </p15:clr>
        </p15:guide>
        <p15:guide id="17" orient="horz" pos="109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8A5DBE78-73E1-25E6-4306-4FBFA2BB7465}"/>
              </a:ext>
            </a:extLst>
          </p:cNvPr>
          <p:cNvSpPr>
            <a:spLocks noGrp="1" noChangeArrowheads="1"/>
          </p:cNvSpPr>
          <p:nvPr>
            <p:ph type="ftr" sz="quarter" idx="3"/>
          </p:nvPr>
        </p:nvSpPr>
        <p:spPr bwMode="auto">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8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
        <p:nvSpPr>
          <p:cNvPr id="6" name="Slide Number Placeholder 5">
            <a:extLst>
              <a:ext uri="{FF2B5EF4-FFF2-40B4-BE49-F238E27FC236}">
                <a16:creationId xmlns:a16="http://schemas.microsoft.com/office/drawing/2014/main" id="{2F99024C-7676-7A4B-A9F6-98131F03324D}"/>
              </a:ext>
            </a:extLst>
          </p:cNvPr>
          <p:cNvSpPr>
            <a:spLocks noGrp="1"/>
          </p:cNvSpPr>
          <p:nvPr>
            <p:ph type="sldNum" sz="quarter" idx="4"/>
          </p:nvPr>
        </p:nvSpPr>
        <p:spPr/>
        <p:txBody>
          <a:bodyPr/>
          <a:lstStyle/>
          <a:p>
            <a:fld id="{D32BAE6A-B452-4007-8177-56DD051636F9}" type="slidenum">
              <a:rPr lang="en-GB" noProof="1" smtClean="0"/>
              <a:pPr/>
              <a:t>1</a:t>
            </a:fld>
            <a:endParaRPr lang="en-GB" noProof="1"/>
          </a:p>
        </p:txBody>
      </p:sp>
      <p:sp>
        <p:nvSpPr>
          <p:cNvPr id="2" name="Title 1"/>
          <p:cNvSpPr>
            <a:spLocks noGrp="1"/>
          </p:cNvSpPr>
          <p:nvPr>
            <p:ph type="ctrTitle" idx="4294967295"/>
          </p:nvPr>
        </p:nvSpPr>
        <p:spPr>
          <a:xfrm>
            <a:off x="809306" y="1246187"/>
            <a:ext cx="7480300" cy="917575"/>
          </a:xfrm>
          <a:prstGeom prst="rect">
            <a:avLst/>
          </a:prstGeom>
        </p:spPr>
        <p:txBody>
          <a:bodyPr/>
          <a:lstStyle/>
          <a:p>
            <a:pPr algn="ctr">
              <a:defRPr sz="2600" b="1">
                <a:solidFill>
                  <a:srgbClr val="00549F"/>
                </a:solidFill>
              </a:defRPr>
            </a:pPr>
            <a:r>
              <a:rPr lang="en-GB" sz="2600" b="1" dirty="0">
                <a:solidFill>
                  <a:srgbClr val="4A4A4A"/>
                </a:solidFill>
              </a:rPr>
              <a:t>Safety Case Management in the United Kingdom Offshore Industry</a:t>
            </a:r>
            <a:br>
              <a:rPr lang="en-GB" sz="2600" b="1" dirty="0">
                <a:solidFill>
                  <a:srgbClr val="4A4A4A"/>
                </a:solidFill>
              </a:rPr>
            </a:br>
            <a:endParaRPr sz="2000" dirty="0">
              <a:solidFill>
                <a:srgbClr val="4A4A4A"/>
              </a:solidFill>
            </a:endParaRPr>
          </a:p>
        </p:txBody>
      </p:sp>
      <p:sp>
        <p:nvSpPr>
          <p:cNvPr id="3" name="Subtitle 2"/>
          <p:cNvSpPr>
            <a:spLocks noGrp="1"/>
          </p:cNvSpPr>
          <p:nvPr>
            <p:ph type="subTitle" idx="4294967295"/>
          </p:nvPr>
        </p:nvSpPr>
        <p:spPr>
          <a:xfrm>
            <a:off x="807719" y="2593448"/>
            <a:ext cx="7483475" cy="750887"/>
          </a:xfrm>
          <a:prstGeom prst="rect">
            <a:avLst/>
          </a:prstGeom>
        </p:spPr>
        <p:txBody>
          <a:bodyPr/>
          <a:lstStyle/>
          <a:p>
            <a:pPr algn="ctr">
              <a:defRPr sz="2000">
                <a:solidFill>
                  <a:srgbClr val="464646"/>
                </a:solidFill>
              </a:defRPr>
            </a:pPr>
            <a:r>
              <a:rPr lang="en-GB" sz="2000" dirty="0">
                <a:solidFill>
                  <a:srgbClr val="4A4A4A"/>
                </a:solidFill>
              </a:rPr>
              <a:t>Verification of Safety and Environmental Critical Elements, and Risk Management through Predictive Bow Ties</a:t>
            </a:r>
            <a:endParaRPr dirty="0"/>
          </a:p>
        </p:txBody>
      </p:sp>
      <p:sp>
        <p:nvSpPr>
          <p:cNvPr id="4" name="Text Placeholder 3">
            <a:extLst>
              <a:ext uri="{FF2B5EF4-FFF2-40B4-BE49-F238E27FC236}">
                <a16:creationId xmlns:a16="http://schemas.microsoft.com/office/drawing/2014/main" id="{619AE760-9E7D-C7E4-C07D-51662567BB65}"/>
              </a:ext>
            </a:extLst>
          </p:cNvPr>
          <p:cNvSpPr>
            <a:spLocks noGrp="1"/>
          </p:cNvSpPr>
          <p:nvPr>
            <p:ph type="body" sz="quarter" idx="4294967295"/>
          </p:nvPr>
        </p:nvSpPr>
        <p:spPr>
          <a:xfrm>
            <a:off x="3250369" y="4460869"/>
            <a:ext cx="2598174" cy="650958"/>
          </a:xfrm>
        </p:spPr>
        <p:txBody>
          <a:bodyPr/>
          <a:lstStyle/>
          <a:p>
            <a:pPr algn="ctr"/>
            <a:r>
              <a:rPr lang="en-GB" dirty="0"/>
              <a:t>Dr. Ian Stanley</a:t>
            </a:r>
          </a:p>
          <a:p>
            <a:pPr algn="ctr"/>
            <a:r>
              <a:rPr lang="en-GB" dirty="0"/>
              <a:t>Principal Reliability Engineer</a:t>
            </a:r>
          </a:p>
          <a:p>
            <a:pPr algn="ctr"/>
            <a:endParaRPr lang="en-GB" dirty="0"/>
          </a:p>
        </p:txBody>
      </p:sp>
      <p:sp>
        <p:nvSpPr>
          <p:cNvPr id="5" name="TextBox 4">
            <a:extLst>
              <a:ext uri="{FF2B5EF4-FFF2-40B4-BE49-F238E27FC236}">
                <a16:creationId xmlns:a16="http://schemas.microsoft.com/office/drawing/2014/main" id="{F8D53504-4EE4-722A-837E-16E6BCFA6721}"/>
              </a:ext>
            </a:extLst>
          </p:cNvPr>
          <p:cNvSpPr txBox="1"/>
          <p:nvPr/>
        </p:nvSpPr>
        <p:spPr bwMode="auto">
          <a:xfrm>
            <a:off x="1567543" y="5470071"/>
            <a:ext cx="6925591" cy="1346779"/>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algn="just" defTabSz="357708">
              <a:lnSpc>
                <a:spcPct val="140000"/>
              </a:lnSpc>
              <a:buClr>
                <a:schemeClr val="accent2"/>
              </a:buClr>
              <a:buSzPct val="85000"/>
            </a:pPr>
            <a:r>
              <a:rPr lang="en-GB" sz="1200" dirty="0"/>
              <a:t>The content of this paper was developed during PhD (University of Aberdeen) and subsequent personal research and work prior to the Author joining Shell International B.V..  The contents therefore do not necessarily reflect the views of Shell International B.V. and the Author asserts their moral right to be identified as Author of this work.</a:t>
            </a:r>
          </a:p>
          <a:p>
            <a:pPr defTabSz="357708">
              <a:lnSpc>
                <a:spcPct val="140000"/>
              </a:lnSpc>
              <a:buClr>
                <a:schemeClr val="accent2"/>
              </a:buClr>
              <a:buSzPct val="85000"/>
            </a:pPr>
            <a:endParaRPr lang="en-GB" sz="1600" dirty="0" err="1"/>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96" y="94462"/>
            <a:ext cx="8378429" cy="808025"/>
          </a:xfrm>
        </p:spPr>
        <p:txBody>
          <a:bodyPr/>
          <a:lstStyle/>
          <a:p>
            <a:r>
              <a:rPr lang="en-GB" dirty="0"/>
              <a:t>Conclusions</a:t>
            </a:r>
          </a:p>
        </p:txBody>
      </p:sp>
      <p:sp>
        <p:nvSpPr>
          <p:cNvPr id="4" name="Slide Number Placeholder 3">
            <a:extLst>
              <a:ext uri="{FF2B5EF4-FFF2-40B4-BE49-F238E27FC236}">
                <a16:creationId xmlns:a16="http://schemas.microsoft.com/office/drawing/2014/main" id="{C438C44D-46BF-E92A-4B81-117B92F255DD}"/>
              </a:ext>
            </a:extLst>
          </p:cNvPr>
          <p:cNvSpPr>
            <a:spLocks noGrp="1"/>
          </p:cNvSpPr>
          <p:nvPr>
            <p:ph type="sldNum" sz="quarter" idx="4"/>
          </p:nvPr>
        </p:nvSpPr>
        <p:spPr>
          <a:xfrm>
            <a:off x="8493125" y="6469063"/>
            <a:ext cx="266700" cy="238125"/>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b="0" i="0" u="none" strike="noStrike" kern="1200" cap="none" spc="0" normalizeH="0" baseline="0" noProof="1" smtClean="0">
                <a:ln>
                  <a:noFill/>
                </a:ln>
                <a:solidFill>
                  <a:srgbClr val="4A4A4A"/>
                </a:solidFill>
                <a:effectLst/>
                <a:uLnTx/>
                <a:uFillTx/>
                <a:latin typeface="ShellMedium" panose="00000600000000000000" pitchFamily="2" charset="0"/>
                <a:ea typeface="+mn-ea"/>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en-GB" b="0" i="0" u="none" strike="noStrike" kern="1200" cap="none" spc="0" normalizeH="0" baseline="0" noProof="1">
              <a:ln>
                <a:noFill/>
              </a:ln>
              <a:solidFill>
                <a:srgbClr val="4A4A4A"/>
              </a:solidFill>
              <a:effectLst/>
              <a:uLnTx/>
              <a:uFillTx/>
              <a:latin typeface="ShellMedium" panose="00000600000000000000" pitchFamily="2" charset="0"/>
              <a:ea typeface="+mn-ea"/>
            </a:endParaRPr>
          </a:p>
        </p:txBody>
      </p:sp>
      <p:sp>
        <p:nvSpPr>
          <p:cNvPr id="5" name="Rectangle 5">
            <a:extLst>
              <a:ext uri="{FF2B5EF4-FFF2-40B4-BE49-F238E27FC236}">
                <a16:creationId xmlns:a16="http://schemas.microsoft.com/office/drawing/2014/main" id="{E912FF0A-C84D-5627-85AE-08B6D1AFFF65}"/>
              </a:ext>
            </a:extLst>
          </p:cNvPr>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8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
        <p:nvSpPr>
          <p:cNvPr id="6" name="TextBox 5">
            <a:extLst>
              <a:ext uri="{FF2B5EF4-FFF2-40B4-BE49-F238E27FC236}">
                <a16:creationId xmlns:a16="http://schemas.microsoft.com/office/drawing/2014/main" id="{0AA01D95-C313-6867-A1C6-0C1796A21E2D}"/>
              </a:ext>
            </a:extLst>
          </p:cNvPr>
          <p:cNvSpPr txBox="1"/>
          <p:nvPr/>
        </p:nvSpPr>
        <p:spPr bwMode="auto">
          <a:xfrm>
            <a:off x="114696" y="1417622"/>
            <a:ext cx="8378428" cy="2030428"/>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201613" indent="-201613" defTabSz="357708">
              <a:lnSpc>
                <a:spcPct val="140000"/>
              </a:lnSpc>
              <a:buClr>
                <a:schemeClr val="accent2"/>
              </a:buClr>
              <a:buSzPct val="85000"/>
              <a:buFont typeface="Wingdings" panose="05000000000000000000" pitchFamily="2" charset="2"/>
              <a:buChar char=""/>
            </a:pPr>
            <a:r>
              <a:rPr lang="en-GB" sz="1600" dirty="0"/>
              <a:t>A live and predictive hybrid Bow Tie has been developed</a:t>
            </a:r>
          </a:p>
          <a:p>
            <a:pPr marL="811198" lvl="1" indent="-201613" defTabSz="357708">
              <a:lnSpc>
                <a:spcPct val="140000"/>
              </a:lnSpc>
              <a:buClr>
                <a:schemeClr val="accent2"/>
              </a:buClr>
              <a:buSzPct val="85000"/>
              <a:buFont typeface="Wingdings" panose="05000000000000000000" pitchFamily="2" charset="2"/>
              <a:buChar char=""/>
            </a:pPr>
            <a:r>
              <a:rPr lang="en-GB" sz="1600" dirty="0"/>
              <a:t>Addresses issues associated with QRA, Bow Tie and CMMS</a:t>
            </a:r>
          </a:p>
          <a:p>
            <a:pPr marL="811198" lvl="1" indent="-201613" defTabSz="357708">
              <a:lnSpc>
                <a:spcPct val="140000"/>
              </a:lnSpc>
              <a:buClr>
                <a:schemeClr val="accent2"/>
              </a:buClr>
              <a:buSzPct val="85000"/>
              <a:buFont typeface="Wingdings" panose="05000000000000000000" pitchFamily="2" charset="2"/>
              <a:buChar char=""/>
            </a:pPr>
            <a:r>
              <a:rPr lang="en-GB" sz="1600" dirty="0"/>
              <a:t>Allows scoping of interventions when ALARP is predicted to being compromised</a:t>
            </a:r>
          </a:p>
          <a:p>
            <a:pPr marL="811198" lvl="1" indent="-201613" defTabSz="357708">
              <a:lnSpc>
                <a:spcPct val="140000"/>
              </a:lnSpc>
              <a:buClr>
                <a:schemeClr val="accent2"/>
              </a:buClr>
              <a:buSzPct val="85000"/>
              <a:buFont typeface="Wingdings" panose="05000000000000000000" pitchFamily="2" charset="2"/>
              <a:buChar char=""/>
            </a:pPr>
            <a:r>
              <a:rPr lang="en-GB" sz="1600" dirty="0"/>
              <a:t>Prioritisation of SECE’s verification activities more rigorous</a:t>
            </a:r>
          </a:p>
          <a:p>
            <a:pPr marL="811198" lvl="1" indent="-201613" defTabSz="357708">
              <a:lnSpc>
                <a:spcPct val="140000"/>
              </a:lnSpc>
              <a:buClr>
                <a:schemeClr val="accent2"/>
              </a:buClr>
              <a:buSzPct val="85000"/>
              <a:buFont typeface="Wingdings" panose="05000000000000000000" pitchFamily="2" charset="2"/>
              <a:buChar char=""/>
            </a:pPr>
            <a:r>
              <a:rPr lang="en-GB" sz="1600" dirty="0"/>
              <a:t>Clear evidence to Competent Authority control measures in place to manage risk</a:t>
            </a:r>
          </a:p>
          <a:p>
            <a:pPr marL="811198" lvl="1" indent="-201613" defTabSz="357708">
              <a:lnSpc>
                <a:spcPct val="140000"/>
              </a:lnSpc>
              <a:buClr>
                <a:schemeClr val="accent2"/>
              </a:buClr>
              <a:buSzPct val="85000"/>
              <a:buFont typeface="Wingdings" panose="05000000000000000000" pitchFamily="2" charset="2"/>
              <a:buChar char=""/>
            </a:pPr>
            <a:r>
              <a:rPr lang="en-GB" sz="1600" dirty="0"/>
              <a:t>Provides the “</a:t>
            </a:r>
            <a:r>
              <a:rPr lang="en-GB" sz="1600" dirty="0">
                <a:solidFill>
                  <a:srgbClr val="FF0000"/>
                </a:solidFill>
              </a:rPr>
              <a:t>thud factor</a:t>
            </a:r>
            <a:r>
              <a:rPr lang="en-GB" sz="1600" dirty="0"/>
              <a:t>” to Safety Cases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1CABE670-76B6-B610-91FA-75A5E3EEE3EC}"/>
              </a:ext>
            </a:extLst>
          </p:cNvPr>
          <p:cNvSpPr>
            <a:spLocks noGrp="1" noChangeArrowheads="1"/>
          </p:cNvSpPr>
          <p:nvPr>
            <p:ph type="ftr" sz="quarter" idx="3"/>
          </p:nvPr>
        </p:nvSpPr>
        <p:spPr bwMode="auto">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8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
        <p:nvSpPr>
          <p:cNvPr id="8" name="Slide Number Placeholder 3">
            <a:extLst>
              <a:ext uri="{FF2B5EF4-FFF2-40B4-BE49-F238E27FC236}">
                <a16:creationId xmlns:a16="http://schemas.microsoft.com/office/drawing/2014/main" id="{FF168A1A-405A-386B-97EE-CF887DC8186C}"/>
              </a:ext>
            </a:extLst>
          </p:cNvPr>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b="0" i="0" u="none" strike="noStrike" kern="1200" cap="none" spc="0" normalizeH="0" baseline="0" noProof="1" smtClean="0">
                <a:ln>
                  <a:noFill/>
                </a:ln>
                <a:solidFill>
                  <a:srgbClr val="4A4A4A"/>
                </a:solidFill>
                <a:effectLst/>
                <a:uLnTx/>
                <a:uFillTx/>
                <a:latin typeface="ShellMedium" panose="00000600000000000000" pitchFamily="2" charset="0"/>
                <a:ea typeface="+mn-ea"/>
              </a:rPr>
              <a:pPr marL="0" marR="0" lvl="0" indent="0" algn="r" defTabSz="1219170" rtl="0" eaLnBrk="1" fontAlgn="auto" latinLnBrk="0" hangingPunct="1">
                <a:lnSpc>
                  <a:spcPct val="100000"/>
                </a:lnSpc>
                <a:spcBef>
                  <a:spcPts val="0"/>
                </a:spcBef>
                <a:spcAft>
                  <a:spcPts val="0"/>
                </a:spcAft>
                <a:buClrTx/>
                <a:buSzTx/>
                <a:buFontTx/>
                <a:buNone/>
                <a:tabLst/>
                <a:defRPr/>
              </a:pPr>
              <a:t>11</a:t>
            </a:fld>
            <a:endParaRPr kumimoji="0" lang="en-GB" b="0" i="0" u="none" strike="noStrike" kern="1200" cap="none" spc="0" normalizeH="0" baseline="0" noProof="1">
              <a:ln>
                <a:noFill/>
              </a:ln>
              <a:solidFill>
                <a:srgbClr val="4A4A4A"/>
              </a:solidFill>
              <a:effectLst/>
              <a:uLnTx/>
              <a:uFillTx/>
              <a:latin typeface="ShellMedium" panose="00000600000000000000" pitchFamily="2" charset="0"/>
              <a:ea typeface="+mn-ea"/>
            </a:endParaRPr>
          </a:p>
        </p:txBody>
      </p:sp>
      <p:sp>
        <p:nvSpPr>
          <p:cNvPr id="2" name="TextBox 1">
            <a:extLst>
              <a:ext uri="{FF2B5EF4-FFF2-40B4-BE49-F238E27FC236}">
                <a16:creationId xmlns:a16="http://schemas.microsoft.com/office/drawing/2014/main" id="{1723BD2D-713C-D2FF-2872-C439D40742C3}"/>
              </a:ext>
            </a:extLst>
          </p:cNvPr>
          <p:cNvSpPr txBox="1"/>
          <p:nvPr/>
        </p:nvSpPr>
        <p:spPr bwMode="auto">
          <a:xfrm>
            <a:off x="2137272" y="2027104"/>
            <a:ext cx="4583017" cy="843885"/>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algn="ctr" defTabSz="357708">
              <a:lnSpc>
                <a:spcPct val="140000"/>
              </a:lnSpc>
              <a:buClr>
                <a:schemeClr val="accent2"/>
              </a:buClr>
              <a:buSzPct val="85000"/>
            </a:pPr>
            <a:r>
              <a:rPr lang="en-GB" sz="4400" dirty="0">
                <a:solidFill>
                  <a:srgbClr val="FF0000"/>
                </a:solidFill>
              </a:rPr>
              <a:t>Q&amp;A</a:t>
            </a:r>
          </a:p>
        </p:txBody>
      </p:sp>
    </p:spTree>
    <p:extLst>
      <p:ext uri="{BB962C8B-B14F-4D97-AF65-F5344CB8AC3E}">
        <p14:creationId xmlns:p14="http://schemas.microsoft.com/office/powerpoint/2010/main" val="26243483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F76E5-1533-712B-ADA6-A1763A3C2085}"/>
            </a:ext>
          </a:extLst>
        </p:cNvPr>
        <p:cNvGrpSpPr/>
        <p:nvPr/>
      </p:nvGrpSpPr>
      <p:grpSpPr>
        <a:xfrm>
          <a:off x="0" y="0"/>
          <a:ext cx="0" cy="0"/>
          <a:chOff x="0" y="0"/>
          <a:chExt cx="0" cy="0"/>
        </a:xfrm>
      </p:grpSpPr>
      <p:sp>
        <p:nvSpPr>
          <p:cNvPr id="7" name="Rectangle 5">
            <a:extLst>
              <a:ext uri="{FF2B5EF4-FFF2-40B4-BE49-F238E27FC236}">
                <a16:creationId xmlns:a16="http://schemas.microsoft.com/office/drawing/2014/main" id="{29CF6B35-F3F1-10FD-644C-CF14B5A3AA2B}"/>
              </a:ext>
            </a:extLst>
          </p:cNvPr>
          <p:cNvSpPr>
            <a:spLocks noGrp="1" noChangeArrowheads="1"/>
          </p:cNvSpPr>
          <p:nvPr>
            <p:ph type="ftr" sz="quarter" idx="3"/>
          </p:nvPr>
        </p:nvSpPr>
        <p:spPr bwMode="auto">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8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
        <p:nvSpPr>
          <p:cNvPr id="8" name="Slide Number Placeholder 3">
            <a:extLst>
              <a:ext uri="{FF2B5EF4-FFF2-40B4-BE49-F238E27FC236}">
                <a16:creationId xmlns:a16="http://schemas.microsoft.com/office/drawing/2014/main" id="{D6103BD1-D622-CC18-7411-D2FA90ADDF43}"/>
              </a:ext>
            </a:extLst>
          </p:cNvPr>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b="0" i="0" u="none" strike="noStrike" kern="1200" cap="none" spc="0" normalizeH="0" baseline="0" noProof="1" smtClean="0">
                <a:ln>
                  <a:noFill/>
                </a:ln>
                <a:solidFill>
                  <a:srgbClr val="4A4A4A"/>
                </a:solidFill>
                <a:effectLst/>
                <a:uLnTx/>
                <a:uFillTx/>
                <a:latin typeface="ShellMedium" panose="00000600000000000000" pitchFamily="2" charset="0"/>
                <a:ea typeface="+mn-ea"/>
              </a:rPr>
              <a:pPr marL="0" marR="0" lvl="0" indent="0" algn="r" defTabSz="1219170" rtl="0" eaLnBrk="1" fontAlgn="auto" latinLnBrk="0" hangingPunct="1">
                <a:lnSpc>
                  <a:spcPct val="100000"/>
                </a:lnSpc>
                <a:spcBef>
                  <a:spcPts val="0"/>
                </a:spcBef>
                <a:spcAft>
                  <a:spcPts val="0"/>
                </a:spcAft>
                <a:buClrTx/>
                <a:buSzTx/>
                <a:buFontTx/>
                <a:buNone/>
                <a:tabLst/>
                <a:defRPr/>
              </a:pPr>
              <a:t>12</a:t>
            </a:fld>
            <a:endParaRPr kumimoji="0" lang="en-GB" b="0" i="0" u="none" strike="noStrike" kern="1200" cap="none" spc="0" normalizeH="0" baseline="0" noProof="1">
              <a:ln>
                <a:noFill/>
              </a:ln>
              <a:solidFill>
                <a:srgbClr val="4A4A4A"/>
              </a:solidFill>
              <a:effectLst/>
              <a:uLnTx/>
              <a:uFillTx/>
              <a:latin typeface="ShellMedium" panose="00000600000000000000" pitchFamily="2" charset="0"/>
              <a:ea typeface="+mn-ea"/>
            </a:endParaRPr>
          </a:p>
        </p:txBody>
      </p:sp>
      <p:sp>
        <p:nvSpPr>
          <p:cNvPr id="2" name="TextBox 1">
            <a:extLst>
              <a:ext uri="{FF2B5EF4-FFF2-40B4-BE49-F238E27FC236}">
                <a16:creationId xmlns:a16="http://schemas.microsoft.com/office/drawing/2014/main" id="{D0AD8D56-924F-4B7C-2DF6-E9583EFC05A8}"/>
              </a:ext>
            </a:extLst>
          </p:cNvPr>
          <p:cNvSpPr txBox="1"/>
          <p:nvPr/>
        </p:nvSpPr>
        <p:spPr bwMode="auto">
          <a:xfrm>
            <a:off x="2137272" y="2027104"/>
            <a:ext cx="4583017" cy="843885"/>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algn="ctr" defTabSz="357708">
              <a:lnSpc>
                <a:spcPct val="140000"/>
              </a:lnSpc>
              <a:buClr>
                <a:schemeClr val="accent2"/>
              </a:buClr>
              <a:buSzPct val="85000"/>
            </a:pPr>
            <a:r>
              <a:rPr lang="en-GB" sz="4400" dirty="0"/>
              <a:t>THANK YOU</a:t>
            </a:r>
          </a:p>
        </p:txBody>
      </p:sp>
    </p:spTree>
    <p:extLst>
      <p:ext uri="{BB962C8B-B14F-4D97-AF65-F5344CB8AC3E}">
        <p14:creationId xmlns:p14="http://schemas.microsoft.com/office/powerpoint/2010/main" val="39783118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96" y="169562"/>
            <a:ext cx="8378429" cy="808025"/>
          </a:xfrm>
        </p:spPr>
        <p:txBody>
          <a:bodyPr/>
          <a:lstStyle/>
          <a:p>
            <a:r>
              <a:rPr lang="en-GB" dirty="0"/>
              <a:t>UK Offshore Safety Case framework</a:t>
            </a:r>
          </a:p>
        </p:txBody>
      </p:sp>
      <p:sp>
        <p:nvSpPr>
          <p:cNvPr id="4" name="Slide Number Placeholder 3">
            <a:extLst>
              <a:ext uri="{FF2B5EF4-FFF2-40B4-BE49-F238E27FC236}">
                <a16:creationId xmlns:a16="http://schemas.microsoft.com/office/drawing/2014/main" id="{B9F40A58-3A86-8AF4-3F20-3F2317BBFB4A}"/>
              </a:ext>
            </a:extLst>
          </p:cNvPr>
          <p:cNvSpPr>
            <a:spLocks noGrp="1"/>
          </p:cNvSpPr>
          <p:nvPr>
            <p:ph type="sldNum" sz="quarter" idx="4"/>
          </p:nvPr>
        </p:nvSpPr>
        <p:spPr>
          <a:xfrm>
            <a:off x="8493125" y="6469063"/>
            <a:ext cx="266700" cy="238125"/>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b="0" i="0" u="none" strike="noStrike" kern="1200" cap="none" spc="0" normalizeH="0" baseline="0" noProof="1" smtClean="0">
                <a:ln>
                  <a:noFill/>
                </a:ln>
                <a:solidFill>
                  <a:srgbClr val="4A4A4A"/>
                </a:solidFill>
                <a:effectLst/>
                <a:uLnTx/>
                <a:uFillTx/>
                <a:latin typeface="ShellMedium" panose="00000600000000000000" pitchFamily="2" charset="0"/>
                <a:ea typeface="+mn-ea"/>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en-GB" b="0" i="0" u="none" strike="noStrike" kern="1200" cap="none" spc="0" normalizeH="0" baseline="0" noProof="1">
              <a:ln>
                <a:noFill/>
              </a:ln>
              <a:solidFill>
                <a:srgbClr val="4A4A4A"/>
              </a:solidFill>
              <a:effectLst/>
              <a:uLnTx/>
              <a:uFillTx/>
              <a:latin typeface="ShellMedium" panose="00000600000000000000" pitchFamily="2" charset="0"/>
              <a:ea typeface="+mn-ea"/>
            </a:endParaRPr>
          </a:p>
        </p:txBody>
      </p:sp>
      <p:sp>
        <p:nvSpPr>
          <p:cNvPr id="5" name="Rectangle 5">
            <a:extLst>
              <a:ext uri="{FF2B5EF4-FFF2-40B4-BE49-F238E27FC236}">
                <a16:creationId xmlns:a16="http://schemas.microsoft.com/office/drawing/2014/main" id="{7549858A-0FDA-F8E3-AC21-00E854DED1FE}"/>
              </a:ext>
            </a:extLst>
          </p:cNvPr>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8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
        <p:nvSpPr>
          <p:cNvPr id="7" name="TextBox 6">
            <a:extLst>
              <a:ext uri="{FF2B5EF4-FFF2-40B4-BE49-F238E27FC236}">
                <a16:creationId xmlns:a16="http://schemas.microsoft.com/office/drawing/2014/main" id="{55EE7425-DF1E-75CE-8080-3CB15416FC05}"/>
              </a:ext>
            </a:extLst>
          </p:cNvPr>
          <p:cNvSpPr txBox="1"/>
          <p:nvPr/>
        </p:nvSpPr>
        <p:spPr bwMode="auto">
          <a:xfrm>
            <a:off x="114696" y="767563"/>
            <a:ext cx="8489477" cy="5477525"/>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201613" indent="-201613" defTabSz="357708">
              <a:lnSpc>
                <a:spcPct val="140000"/>
              </a:lnSpc>
              <a:buClr>
                <a:schemeClr val="accent2"/>
              </a:buClr>
              <a:buSzPct val="85000"/>
              <a:buFont typeface="Wingdings" panose="05000000000000000000" pitchFamily="2" charset="2"/>
              <a:buChar char=""/>
            </a:pPr>
            <a:r>
              <a:rPr lang="en-GB" sz="1600" dirty="0"/>
              <a:t>Defining Moment - Piper Alpha Disaster (North Sea)</a:t>
            </a:r>
          </a:p>
          <a:p>
            <a:pPr marL="811198" lvl="1" indent="-201613" defTabSz="357708">
              <a:lnSpc>
                <a:spcPct val="140000"/>
              </a:lnSpc>
              <a:buClr>
                <a:schemeClr val="accent2"/>
              </a:buClr>
              <a:buSzPct val="85000"/>
              <a:buFont typeface="Wingdings" panose="05000000000000000000" pitchFamily="2" charset="2"/>
              <a:buChar char=""/>
            </a:pPr>
            <a:r>
              <a:rPr lang="en-GB" sz="1600" dirty="0"/>
              <a:t>6</a:t>
            </a:r>
            <a:r>
              <a:rPr lang="en-GB" sz="1600" baseline="30000" dirty="0"/>
              <a:t>th</a:t>
            </a:r>
            <a:r>
              <a:rPr lang="en-GB" sz="1600" dirty="0"/>
              <a:t> July 1988</a:t>
            </a:r>
          </a:p>
          <a:p>
            <a:pPr marL="811198" lvl="1" indent="-201613" defTabSz="357708">
              <a:lnSpc>
                <a:spcPct val="140000"/>
              </a:lnSpc>
              <a:buClr>
                <a:schemeClr val="accent2"/>
              </a:buClr>
              <a:buSzPct val="85000"/>
              <a:buFont typeface="Wingdings" panose="05000000000000000000" pitchFamily="2" charset="2"/>
              <a:buChar char=""/>
            </a:pPr>
            <a:r>
              <a:rPr lang="en-GB" sz="1600" dirty="0"/>
              <a:t>Hydrocarbon fire…..</a:t>
            </a:r>
          </a:p>
          <a:p>
            <a:pPr marL="811198" lvl="1" indent="-201613" defTabSz="357708">
              <a:lnSpc>
                <a:spcPct val="140000"/>
              </a:lnSpc>
              <a:buClr>
                <a:schemeClr val="accent2"/>
              </a:buClr>
              <a:buSzPct val="85000"/>
              <a:buFont typeface="Wingdings" panose="05000000000000000000" pitchFamily="2" charset="2"/>
              <a:buChar char=""/>
            </a:pPr>
            <a:r>
              <a:rPr lang="en-GB" sz="1600" dirty="0"/>
              <a:t>167 persons perished</a:t>
            </a:r>
          </a:p>
          <a:p>
            <a:pPr marL="811198" lvl="1" indent="-201613" defTabSz="357708">
              <a:lnSpc>
                <a:spcPct val="140000"/>
              </a:lnSpc>
              <a:buClr>
                <a:schemeClr val="accent2"/>
              </a:buClr>
              <a:buSzPct val="85000"/>
              <a:buFont typeface="Wingdings" panose="05000000000000000000" pitchFamily="2" charset="2"/>
              <a:buChar char=""/>
            </a:pPr>
            <a:r>
              <a:rPr lang="en-GB" sz="1600" dirty="0"/>
              <a:t>Lord Cullen’s Inquiry (106 Recommendations)</a:t>
            </a:r>
          </a:p>
          <a:p>
            <a:pPr marL="201613" indent="-201613" defTabSz="357708">
              <a:lnSpc>
                <a:spcPct val="140000"/>
              </a:lnSpc>
              <a:buClr>
                <a:schemeClr val="accent2"/>
              </a:buClr>
              <a:buSzPct val="85000"/>
              <a:buFont typeface="Wingdings" panose="05000000000000000000" pitchFamily="2" charset="2"/>
              <a:buChar char=""/>
            </a:pPr>
            <a:r>
              <a:rPr lang="en-GB" sz="1600" dirty="0"/>
              <a:t>Introduction of Safety Case</a:t>
            </a:r>
          </a:p>
          <a:p>
            <a:pPr marL="811198" lvl="1" indent="-201613" defTabSz="357708">
              <a:lnSpc>
                <a:spcPct val="140000"/>
              </a:lnSpc>
              <a:buClr>
                <a:schemeClr val="accent2"/>
              </a:buClr>
              <a:buSzPct val="85000"/>
              <a:buFont typeface="Wingdings" panose="05000000000000000000" pitchFamily="2" charset="2"/>
              <a:buChar char=""/>
            </a:pPr>
            <a:r>
              <a:rPr lang="en-GB" sz="1600" dirty="0"/>
              <a:t>Transition from Prescriptive to Goal Setting Regime</a:t>
            </a:r>
          </a:p>
          <a:p>
            <a:pPr marL="1420783" lvl="2" indent="-201613" defTabSz="357708">
              <a:lnSpc>
                <a:spcPct val="140000"/>
              </a:lnSpc>
              <a:buClr>
                <a:schemeClr val="accent2"/>
              </a:buClr>
              <a:buSzPct val="85000"/>
              <a:buFont typeface="Wingdings" panose="05000000000000000000" pitchFamily="2" charset="2"/>
              <a:buChar char=""/>
            </a:pPr>
            <a:r>
              <a:rPr lang="en-GB" sz="1600" dirty="0"/>
              <a:t>Setting out what must be achieved but not prescribing how it is to be accomplished</a:t>
            </a:r>
          </a:p>
          <a:p>
            <a:pPr marL="811198" lvl="1" indent="-201613" defTabSz="357708">
              <a:lnSpc>
                <a:spcPct val="140000"/>
              </a:lnSpc>
              <a:buClr>
                <a:schemeClr val="accent2"/>
              </a:buClr>
              <a:buSzPct val="85000"/>
              <a:buFont typeface="Wingdings" panose="05000000000000000000" pitchFamily="2" charset="2"/>
              <a:buChar char=""/>
            </a:pPr>
            <a:r>
              <a:rPr lang="en-GB" sz="1600" dirty="0"/>
              <a:t>Demonstrates the Duty Holder has:</a:t>
            </a:r>
          </a:p>
          <a:p>
            <a:pPr marL="1420783" lvl="2" indent="-201613" defTabSz="357708">
              <a:lnSpc>
                <a:spcPct val="140000"/>
              </a:lnSpc>
              <a:buClr>
                <a:schemeClr val="accent2"/>
              </a:buClr>
              <a:buSzPct val="85000"/>
              <a:buFont typeface="Wingdings" panose="05000000000000000000" pitchFamily="2" charset="2"/>
              <a:buChar char=""/>
            </a:pPr>
            <a:r>
              <a:rPr lang="en-GB" sz="1600" dirty="0"/>
              <a:t>Identified all major accident hazards (MAH) </a:t>
            </a:r>
          </a:p>
          <a:p>
            <a:pPr marL="1420783" lvl="2" indent="-201613" defTabSz="357708">
              <a:lnSpc>
                <a:spcPct val="140000"/>
              </a:lnSpc>
              <a:buClr>
                <a:schemeClr val="accent2"/>
              </a:buClr>
              <a:buSzPct val="85000"/>
              <a:buFont typeface="Wingdings" panose="05000000000000000000" pitchFamily="2" charset="2"/>
              <a:buChar char=""/>
            </a:pPr>
            <a:r>
              <a:rPr lang="en-GB" sz="1600" dirty="0"/>
              <a:t>Assessed the risks</a:t>
            </a:r>
          </a:p>
          <a:p>
            <a:pPr marL="1420783" lvl="2" indent="-201613" defTabSz="357708">
              <a:lnSpc>
                <a:spcPct val="140000"/>
              </a:lnSpc>
              <a:buClr>
                <a:schemeClr val="accent2"/>
              </a:buClr>
              <a:buSzPct val="85000"/>
              <a:buFont typeface="Wingdings" panose="05000000000000000000" pitchFamily="2" charset="2"/>
              <a:buChar char=""/>
            </a:pPr>
            <a:r>
              <a:rPr lang="en-GB" sz="1600" dirty="0"/>
              <a:t>Has in place adequate control measures and management systems to manage these risks</a:t>
            </a:r>
          </a:p>
          <a:p>
            <a:pPr marL="1420783" lvl="2" indent="-201613" defTabSz="357708">
              <a:lnSpc>
                <a:spcPct val="140000"/>
              </a:lnSpc>
              <a:buClr>
                <a:schemeClr val="accent2"/>
              </a:buClr>
              <a:buSzPct val="85000"/>
              <a:buFont typeface="Wingdings" panose="05000000000000000000" pitchFamily="2" charset="2"/>
              <a:buChar char=""/>
            </a:pPr>
            <a:r>
              <a:rPr lang="en-GB" sz="1600" dirty="0"/>
              <a:t>ALARP Demonstration</a:t>
            </a:r>
          </a:p>
          <a:p>
            <a:pPr marL="201613" indent="-201613" defTabSz="357708">
              <a:lnSpc>
                <a:spcPct val="140000"/>
              </a:lnSpc>
              <a:buClr>
                <a:schemeClr val="accent2"/>
              </a:buClr>
              <a:buSzPct val="85000"/>
              <a:buFont typeface="Wingdings" panose="05000000000000000000" pitchFamily="2" charset="2"/>
              <a:buChar char=""/>
            </a:pPr>
            <a:endParaRPr lang="en-GB" sz="1600" dirty="0" err="1"/>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0FAC4-8FEB-73FE-17AE-ACAFEB9F8AD3}"/>
              </a:ext>
            </a:extLst>
          </p:cNvPr>
          <p:cNvSpPr>
            <a:spLocks noGrp="1"/>
          </p:cNvSpPr>
          <p:nvPr>
            <p:ph type="title"/>
          </p:nvPr>
        </p:nvSpPr>
        <p:spPr>
          <a:xfrm>
            <a:off x="0" y="69437"/>
            <a:ext cx="8378429" cy="454773"/>
          </a:xfrm>
        </p:spPr>
        <p:txBody>
          <a:bodyPr/>
          <a:lstStyle/>
          <a:p>
            <a:r>
              <a:rPr lang="en-GB" dirty="0"/>
              <a:t>Offshore Environment</a:t>
            </a:r>
          </a:p>
        </p:txBody>
      </p:sp>
      <p:pic>
        <p:nvPicPr>
          <p:cNvPr id="5" name="Picture 4">
            <a:extLst>
              <a:ext uri="{FF2B5EF4-FFF2-40B4-BE49-F238E27FC236}">
                <a16:creationId xmlns:a16="http://schemas.microsoft.com/office/drawing/2014/main" id="{4430D18E-EC40-0D96-22C2-BA8141A60A06}"/>
              </a:ext>
            </a:extLst>
          </p:cNvPr>
          <p:cNvPicPr>
            <a:picLocks noChangeAspect="1"/>
          </p:cNvPicPr>
          <p:nvPr/>
        </p:nvPicPr>
        <p:blipFill>
          <a:blip r:embed="rId2"/>
          <a:stretch>
            <a:fillRect/>
          </a:stretch>
        </p:blipFill>
        <p:spPr>
          <a:xfrm>
            <a:off x="1478957" y="3565697"/>
            <a:ext cx="6186085" cy="2837530"/>
          </a:xfrm>
          <a:prstGeom prst="rect">
            <a:avLst/>
          </a:prstGeom>
        </p:spPr>
      </p:pic>
      <p:pic>
        <p:nvPicPr>
          <p:cNvPr id="1026" name="Picture 2" descr="Piper Alpha Disaster - Anniversary Of Tragedy In The North Sea">
            <a:extLst>
              <a:ext uri="{FF2B5EF4-FFF2-40B4-BE49-F238E27FC236}">
                <a16:creationId xmlns:a16="http://schemas.microsoft.com/office/drawing/2014/main" id="{4BB57A90-A7F7-596D-A17F-D32B326C6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60" y="602134"/>
            <a:ext cx="3537961" cy="29635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CDF6670B-8DB8-8E7E-AB44-F6B59AD461CE}"/>
              </a:ext>
            </a:extLst>
          </p:cNvPr>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8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pic>
        <p:nvPicPr>
          <p:cNvPr id="10" name="Picture 9">
            <a:extLst>
              <a:ext uri="{FF2B5EF4-FFF2-40B4-BE49-F238E27FC236}">
                <a16:creationId xmlns:a16="http://schemas.microsoft.com/office/drawing/2014/main" id="{9D8EA095-DDD8-A270-3646-BC1F4137AE2A}"/>
              </a:ext>
            </a:extLst>
          </p:cNvPr>
          <p:cNvPicPr>
            <a:picLocks noChangeAspect="1"/>
          </p:cNvPicPr>
          <p:nvPr/>
        </p:nvPicPr>
        <p:blipFill>
          <a:blip r:embed="rId4"/>
          <a:stretch>
            <a:fillRect/>
          </a:stretch>
        </p:blipFill>
        <p:spPr>
          <a:xfrm>
            <a:off x="5203704" y="602134"/>
            <a:ext cx="3327271" cy="2897591"/>
          </a:xfrm>
          <a:prstGeom prst="rect">
            <a:avLst/>
          </a:prstGeom>
        </p:spPr>
      </p:pic>
      <p:sp>
        <p:nvSpPr>
          <p:cNvPr id="11" name="Slide Number Placeholder 3">
            <a:extLst>
              <a:ext uri="{FF2B5EF4-FFF2-40B4-BE49-F238E27FC236}">
                <a16:creationId xmlns:a16="http://schemas.microsoft.com/office/drawing/2014/main" id="{7EF2C90E-E1CD-7C90-5715-42C0F5F800E7}"/>
              </a:ext>
            </a:extLst>
          </p:cNvPr>
          <p:cNvSpPr>
            <a:spLocks noGrp="1"/>
          </p:cNvSpPr>
          <p:nvPr>
            <p:ph type="sldNum" sz="quarter" idx="4"/>
          </p:nvPr>
        </p:nvSpPr>
        <p:spPr>
          <a:xfrm>
            <a:off x="8493125" y="6469063"/>
            <a:ext cx="266700" cy="238125"/>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b="0" i="0" u="none" strike="noStrike" kern="1200" cap="none" spc="0" normalizeH="0" baseline="0" noProof="1" smtClean="0">
                <a:ln>
                  <a:noFill/>
                </a:ln>
                <a:solidFill>
                  <a:srgbClr val="4A4A4A"/>
                </a:solidFill>
                <a:effectLst/>
                <a:uLnTx/>
                <a:uFillTx/>
                <a:latin typeface="ShellMedium" panose="00000600000000000000" pitchFamily="2" charset="0"/>
                <a:ea typeface="+mn-ea"/>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en-GB" b="0" i="0" u="none" strike="noStrike" kern="1200" cap="none" spc="0" normalizeH="0" baseline="0" noProof="1">
              <a:ln>
                <a:noFill/>
              </a:ln>
              <a:solidFill>
                <a:srgbClr val="4A4A4A"/>
              </a:solidFill>
              <a:effectLst/>
              <a:uLnTx/>
              <a:uFillTx/>
              <a:latin typeface="ShellMedium" panose="00000600000000000000" pitchFamily="2" charset="0"/>
              <a:ea typeface="+mn-ea"/>
            </a:endParaRPr>
          </a:p>
        </p:txBody>
      </p:sp>
    </p:spTree>
    <p:extLst>
      <p:ext uri="{BB962C8B-B14F-4D97-AF65-F5344CB8AC3E}">
        <p14:creationId xmlns:p14="http://schemas.microsoft.com/office/powerpoint/2010/main" val="15430391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C074-E6AC-902A-6D41-4A3896838468}"/>
              </a:ext>
            </a:extLst>
          </p:cNvPr>
          <p:cNvSpPr>
            <a:spLocks noGrp="1"/>
          </p:cNvSpPr>
          <p:nvPr>
            <p:ph type="title"/>
          </p:nvPr>
        </p:nvSpPr>
        <p:spPr>
          <a:xfrm>
            <a:off x="94567" y="40784"/>
            <a:ext cx="8378429" cy="808025"/>
          </a:xfrm>
        </p:spPr>
        <p:txBody>
          <a:bodyPr/>
          <a:lstStyle/>
          <a:p>
            <a:r>
              <a:rPr lang="en-GB" dirty="0"/>
              <a:t>Major Accident Hazard</a:t>
            </a:r>
          </a:p>
        </p:txBody>
      </p:sp>
      <p:graphicFrame>
        <p:nvGraphicFramePr>
          <p:cNvPr id="5" name="Table 4">
            <a:extLst>
              <a:ext uri="{FF2B5EF4-FFF2-40B4-BE49-F238E27FC236}">
                <a16:creationId xmlns:a16="http://schemas.microsoft.com/office/drawing/2014/main" id="{7E9974F7-D766-1643-7A40-8472C991715C}"/>
              </a:ext>
            </a:extLst>
          </p:cNvPr>
          <p:cNvGraphicFramePr>
            <a:graphicFrameLocks noGrp="1"/>
          </p:cNvGraphicFramePr>
          <p:nvPr>
            <p:extLst>
              <p:ext uri="{D42A27DB-BD31-4B8C-83A1-F6EECF244321}">
                <p14:modId xmlns:p14="http://schemas.microsoft.com/office/powerpoint/2010/main" val="3183481549"/>
              </p:ext>
            </p:extLst>
          </p:nvPr>
        </p:nvGraphicFramePr>
        <p:xfrm>
          <a:off x="618352" y="3795885"/>
          <a:ext cx="6964910" cy="1849728"/>
        </p:xfrm>
        <a:graphic>
          <a:graphicData uri="http://schemas.openxmlformats.org/drawingml/2006/table">
            <a:tbl>
              <a:tblPr>
                <a:tableStyleId>{5C22544A-7EE6-4342-B048-85BDC9FD1C3A}</a:tableStyleId>
              </a:tblPr>
              <a:tblGrid>
                <a:gridCol w="696491">
                  <a:extLst>
                    <a:ext uri="{9D8B030D-6E8A-4147-A177-3AD203B41FA5}">
                      <a16:colId xmlns:a16="http://schemas.microsoft.com/office/drawing/2014/main" val="1193832685"/>
                    </a:ext>
                  </a:extLst>
                </a:gridCol>
                <a:gridCol w="696491">
                  <a:extLst>
                    <a:ext uri="{9D8B030D-6E8A-4147-A177-3AD203B41FA5}">
                      <a16:colId xmlns:a16="http://schemas.microsoft.com/office/drawing/2014/main" val="3869812857"/>
                    </a:ext>
                  </a:extLst>
                </a:gridCol>
                <a:gridCol w="696491">
                  <a:extLst>
                    <a:ext uri="{9D8B030D-6E8A-4147-A177-3AD203B41FA5}">
                      <a16:colId xmlns:a16="http://schemas.microsoft.com/office/drawing/2014/main" val="297927376"/>
                    </a:ext>
                  </a:extLst>
                </a:gridCol>
                <a:gridCol w="696491">
                  <a:extLst>
                    <a:ext uri="{9D8B030D-6E8A-4147-A177-3AD203B41FA5}">
                      <a16:colId xmlns:a16="http://schemas.microsoft.com/office/drawing/2014/main" val="625888991"/>
                    </a:ext>
                  </a:extLst>
                </a:gridCol>
                <a:gridCol w="696491">
                  <a:extLst>
                    <a:ext uri="{9D8B030D-6E8A-4147-A177-3AD203B41FA5}">
                      <a16:colId xmlns:a16="http://schemas.microsoft.com/office/drawing/2014/main" val="3473231653"/>
                    </a:ext>
                  </a:extLst>
                </a:gridCol>
                <a:gridCol w="696491">
                  <a:extLst>
                    <a:ext uri="{9D8B030D-6E8A-4147-A177-3AD203B41FA5}">
                      <a16:colId xmlns:a16="http://schemas.microsoft.com/office/drawing/2014/main" val="1280284037"/>
                    </a:ext>
                  </a:extLst>
                </a:gridCol>
                <a:gridCol w="696491">
                  <a:extLst>
                    <a:ext uri="{9D8B030D-6E8A-4147-A177-3AD203B41FA5}">
                      <a16:colId xmlns:a16="http://schemas.microsoft.com/office/drawing/2014/main" val="978560056"/>
                    </a:ext>
                  </a:extLst>
                </a:gridCol>
                <a:gridCol w="696491">
                  <a:extLst>
                    <a:ext uri="{9D8B030D-6E8A-4147-A177-3AD203B41FA5}">
                      <a16:colId xmlns:a16="http://schemas.microsoft.com/office/drawing/2014/main" val="2753410514"/>
                    </a:ext>
                  </a:extLst>
                </a:gridCol>
                <a:gridCol w="696491">
                  <a:extLst>
                    <a:ext uri="{9D8B030D-6E8A-4147-A177-3AD203B41FA5}">
                      <a16:colId xmlns:a16="http://schemas.microsoft.com/office/drawing/2014/main" val="4008979071"/>
                    </a:ext>
                  </a:extLst>
                </a:gridCol>
                <a:gridCol w="696491">
                  <a:extLst>
                    <a:ext uri="{9D8B030D-6E8A-4147-A177-3AD203B41FA5}">
                      <a16:colId xmlns:a16="http://schemas.microsoft.com/office/drawing/2014/main" val="2771930587"/>
                    </a:ext>
                  </a:extLst>
                </a:gridCol>
              </a:tblGrid>
              <a:tr h="479361">
                <a:tc>
                  <a:txBody>
                    <a:bodyPr/>
                    <a:lstStyle/>
                    <a:p>
                      <a:pPr algn="ctr" fontAlgn="ctr">
                        <a:buNone/>
                      </a:pPr>
                      <a:r>
                        <a:rPr lang="en-GB" sz="800" u="none" strike="noStrike">
                          <a:effectLst/>
                        </a:rPr>
                        <a:t>MAH ID</a:t>
                      </a:r>
                      <a:endParaRPr lang="en-GB" sz="800" b="1" i="0" u="none" strike="noStrike">
                        <a:solidFill>
                          <a:srgbClr val="000000"/>
                        </a:solidFill>
                        <a:effectLst/>
                        <a:latin typeface="Segoe UI" panose="020B0502040204020203" pitchFamily="34" charset="0"/>
                      </a:endParaRPr>
                    </a:p>
                  </a:txBody>
                  <a:tcPr marL="6976" marR="6976" marT="6976" marB="0" anchor="ctr"/>
                </a:tc>
                <a:tc>
                  <a:txBody>
                    <a:bodyPr/>
                    <a:lstStyle/>
                    <a:p>
                      <a:pPr algn="ctr" fontAlgn="ctr">
                        <a:buNone/>
                      </a:pPr>
                      <a:r>
                        <a:rPr lang="en-GB" sz="800" u="none" strike="noStrike" dirty="0">
                          <a:effectLst/>
                        </a:rPr>
                        <a:t>MAH Category</a:t>
                      </a:r>
                      <a:endParaRPr lang="en-GB" sz="800" b="1" i="0" u="none" strike="noStrike" dirty="0">
                        <a:solidFill>
                          <a:srgbClr val="000000"/>
                        </a:solidFill>
                        <a:effectLst/>
                        <a:latin typeface="Segoe UI" panose="020B0502040204020203" pitchFamily="34" charset="0"/>
                      </a:endParaRPr>
                    </a:p>
                  </a:txBody>
                  <a:tcPr marL="6976" marR="6976" marT="6976" marB="0" anchor="ctr"/>
                </a:tc>
                <a:tc>
                  <a:txBody>
                    <a:bodyPr/>
                    <a:lstStyle/>
                    <a:p>
                      <a:pPr algn="ctr" fontAlgn="ctr">
                        <a:buNone/>
                      </a:pPr>
                      <a:r>
                        <a:rPr lang="en-GB" sz="800" u="none" strike="noStrike">
                          <a:effectLst/>
                        </a:rPr>
                        <a:t>Scenario Description</a:t>
                      </a:r>
                      <a:endParaRPr lang="en-GB" sz="800" b="1" i="0" u="none" strike="noStrike">
                        <a:solidFill>
                          <a:srgbClr val="000000"/>
                        </a:solidFill>
                        <a:effectLst/>
                        <a:latin typeface="Segoe UI" panose="020B0502040204020203" pitchFamily="34" charset="0"/>
                      </a:endParaRPr>
                    </a:p>
                  </a:txBody>
                  <a:tcPr marL="6976" marR="6976" marT="6976" marB="0" anchor="ctr"/>
                </a:tc>
                <a:tc>
                  <a:txBody>
                    <a:bodyPr/>
                    <a:lstStyle/>
                    <a:p>
                      <a:pPr algn="ctr" fontAlgn="ctr">
                        <a:buNone/>
                      </a:pPr>
                      <a:r>
                        <a:rPr lang="en-GB" sz="800" u="none" strike="noStrike">
                          <a:effectLst/>
                        </a:rPr>
                        <a:t>Initiating Causes</a:t>
                      </a:r>
                      <a:endParaRPr lang="en-GB" sz="800" b="1" i="0" u="none" strike="noStrike">
                        <a:solidFill>
                          <a:srgbClr val="000000"/>
                        </a:solidFill>
                        <a:effectLst/>
                        <a:latin typeface="Segoe UI" panose="020B0502040204020203" pitchFamily="34" charset="0"/>
                      </a:endParaRPr>
                    </a:p>
                  </a:txBody>
                  <a:tcPr marL="6976" marR="6976" marT="6976" marB="0" anchor="ctr"/>
                </a:tc>
                <a:tc>
                  <a:txBody>
                    <a:bodyPr/>
                    <a:lstStyle/>
                    <a:p>
                      <a:pPr algn="ctr" fontAlgn="ctr">
                        <a:buNone/>
                      </a:pPr>
                      <a:r>
                        <a:rPr lang="en-GB" sz="800" u="none" strike="noStrike" dirty="0">
                          <a:effectLst/>
                        </a:rPr>
                        <a:t>Potential Consequences</a:t>
                      </a:r>
                      <a:endParaRPr lang="en-GB" sz="800" b="1" i="0" u="none" strike="noStrike" dirty="0">
                        <a:solidFill>
                          <a:srgbClr val="000000"/>
                        </a:solidFill>
                        <a:effectLst/>
                        <a:latin typeface="Segoe UI" panose="020B0502040204020203" pitchFamily="34" charset="0"/>
                      </a:endParaRPr>
                    </a:p>
                  </a:txBody>
                  <a:tcPr marL="6976" marR="6976" marT="6976" marB="0" anchor="ctr"/>
                </a:tc>
                <a:tc>
                  <a:txBody>
                    <a:bodyPr/>
                    <a:lstStyle/>
                    <a:p>
                      <a:pPr algn="ctr" fontAlgn="ctr">
                        <a:buNone/>
                      </a:pPr>
                      <a:r>
                        <a:rPr lang="en-GB" sz="800" u="none" strike="noStrike" dirty="0">
                          <a:effectLst/>
                        </a:rPr>
                        <a:t>Prevention Barriers</a:t>
                      </a:r>
                      <a:endParaRPr lang="en-GB" sz="800" b="1" i="0" u="none" strike="noStrike" dirty="0">
                        <a:solidFill>
                          <a:srgbClr val="000000"/>
                        </a:solidFill>
                        <a:effectLst/>
                        <a:latin typeface="Segoe UI" panose="020B0502040204020203" pitchFamily="34" charset="0"/>
                      </a:endParaRPr>
                    </a:p>
                  </a:txBody>
                  <a:tcPr marL="6976" marR="6976" marT="6976" marB="0" anchor="ctr"/>
                </a:tc>
                <a:tc>
                  <a:txBody>
                    <a:bodyPr/>
                    <a:lstStyle/>
                    <a:p>
                      <a:pPr algn="ctr" fontAlgn="ctr">
                        <a:buNone/>
                      </a:pPr>
                      <a:r>
                        <a:rPr lang="en-GB" sz="800" u="none" strike="noStrike">
                          <a:effectLst/>
                        </a:rPr>
                        <a:t>Mitigation Barriers</a:t>
                      </a:r>
                      <a:endParaRPr lang="en-GB" sz="800" b="1" i="0" u="none" strike="noStrike">
                        <a:solidFill>
                          <a:srgbClr val="000000"/>
                        </a:solidFill>
                        <a:effectLst/>
                        <a:latin typeface="Segoe UI" panose="020B0502040204020203" pitchFamily="34" charset="0"/>
                      </a:endParaRPr>
                    </a:p>
                  </a:txBody>
                  <a:tcPr marL="6976" marR="6976" marT="6976" marB="0" anchor="ctr"/>
                </a:tc>
                <a:tc>
                  <a:txBody>
                    <a:bodyPr/>
                    <a:lstStyle/>
                    <a:p>
                      <a:pPr algn="ctr" fontAlgn="ctr">
                        <a:buNone/>
                      </a:pPr>
                      <a:r>
                        <a:rPr lang="en-GB" sz="800" u="none" strike="noStrike" dirty="0">
                          <a:effectLst/>
                        </a:rPr>
                        <a:t>Key Safety-Critical Elements (SECEs)</a:t>
                      </a:r>
                      <a:endParaRPr lang="en-GB" sz="800" b="1" i="0" u="none" strike="noStrike" dirty="0">
                        <a:solidFill>
                          <a:srgbClr val="000000"/>
                        </a:solidFill>
                        <a:effectLst/>
                        <a:latin typeface="Segoe UI" panose="020B0502040204020203" pitchFamily="34" charset="0"/>
                      </a:endParaRPr>
                    </a:p>
                  </a:txBody>
                  <a:tcPr marL="6976" marR="6976" marT="6976" marB="0" anchor="ctr"/>
                </a:tc>
                <a:tc>
                  <a:txBody>
                    <a:bodyPr/>
                    <a:lstStyle/>
                    <a:p>
                      <a:pPr algn="ctr" fontAlgn="ctr">
                        <a:buNone/>
                      </a:pPr>
                      <a:r>
                        <a:rPr lang="en-GB" sz="800" u="none" strike="noStrike">
                          <a:effectLst/>
                        </a:rPr>
                        <a:t>Performance Standard (Example)</a:t>
                      </a:r>
                      <a:endParaRPr lang="en-GB" sz="800" b="1" i="0" u="none" strike="noStrike">
                        <a:solidFill>
                          <a:srgbClr val="000000"/>
                        </a:solidFill>
                        <a:effectLst/>
                        <a:latin typeface="Segoe UI" panose="020B0502040204020203" pitchFamily="34" charset="0"/>
                      </a:endParaRPr>
                    </a:p>
                  </a:txBody>
                  <a:tcPr marL="6976" marR="6976" marT="6976" marB="0" anchor="ctr"/>
                </a:tc>
                <a:tc>
                  <a:txBody>
                    <a:bodyPr/>
                    <a:lstStyle/>
                    <a:p>
                      <a:pPr algn="ctr" fontAlgn="ctr">
                        <a:buNone/>
                      </a:pPr>
                      <a:r>
                        <a:rPr lang="en-GB" sz="800" u="none" strike="noStrike">
                          <a:effectLst/>
                        </a:rPr>
                        <a:t>Owner</a:t>
                      </a:r>
                      <a:endParaRPr lang="en-GB" sz="800" b="1" i="0" u="none" strike="noStrike">
                        <a:solidFill>
                          <a:srgbClr val="000000"/>
                        </a:solidFill>
                        <a:effectLst/>
                        <a:latin typeface="Segoe UI" panose="020B0502040204020203" pitchFamily="34" charset="0"/>
                      </a:endParaRPr>
                    </a:p>
                  </a:txBody>
                  <a:tcPr marL="6976" marR="6976" marT="6976" marB="0" anchor="ctr"/>
                </a:tc>
                <a:extLst>
                  <a:ext uri="{0D108BD9-81ED-4DB2-BD59-A6C34878D82A}">
                    <a16:rowId xmlns:a16="http://schemas.microsoft.com/office/drawing/2014/main" val="1266757447"/>
                  </a:ext>
                </a:extLst>
              </a:tr>
              <a:tr h="597855">
                <a:tc>
                  <a:txBody>
                    <a:bodyPr/>
                    <a:lstStyle/>
                    <a:p>
                      <a:pPr algn="l" fontAlgn="ctr">
                        <a:buNone/>
                      </a:pPr>
                      <a:r>
                        <a:rPr lang="en-GB" sz="800" u="none" strike="noStrike">
                          <a:effectLst/>
                        </a:rPr>
                        <a:t>MAH-01</a:t>
                      </a:r>
                      <a:endParaRPr lang="en-GB" sz="800" b="0" i="0" u="none" strike="noStrike">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a:effectLst/>
                        </a:rPr>
                        <a:t>Hydrocarbon Release</a:t>
                      </a:r>
                      <a:endParaRPr lang="en-GB" sz="800" b="0" i="0" u="none" strike="noStrike">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dirty="0">
                          <a:effectLst/>
                        </a:rPr>
                        <a:t>High-pressure gas leak from separator piping leading to explosion</a:t>
                      </a:r>
                      <a:endParaRPr lang="en-GB" sz="800" b="0" i="0" u="none" strike="noStrike" dirty="0">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a:effectLst/>
                        </a:rPr>
                        <a:t>Corrosion, gasket failure, overpressure</a:t>
                      </a:r>
                      <a:endParaRPr lang="en-GB" sz="800" b="0" i="0" u="none" strike="noStrike">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a:effectLst/>
                        </a:rPr>
                        <a:t>Explosion, multiple fatalities, structural damage</a:t>
                      </a:r>
                      <a:endParaRPr lang="en-GB" sz="800" b="0" i="0" u="none" strike="noStrike">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a:effectLst/>
                        </a:rPr>
                        <a:t>RBI programme, corrosion monitoring, pressure control systems</a:t>
                      </a:r>
                      <a:endParaRPr lang="en-GB" sz="800" b="0" i="0" u="none" strike="noStrike">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dirty="0">
                          <a:effectLst/>
                        </a:rPr>
                        <a:t>Gas detection, ESD, deluge system, blast walls</a:t>
                      </a:r>
                      <a:endParaRPr lang="en-GB" sz="800" b="0" i="0" u="none" strike="noStrike" dirty="0">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a:effectLst/>
                        </a:rPr>
                        <a:t>Gas detectors, ESD valves, firewater pumps, PFP</a:t>
                      </a:r>
                      <a:endParaRPr lang="en-GB" sz="800" b="0" i="0" u="none" strike="noStrike">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a:effectLst/>
                        </a:rPr>
                        <a:t>Gas detection within &lt;5 sec; ESD closure &lt;30 sec</a:t>
                      </a:r>
                      <a:endParaRPr lang="en-GB" sz="800" b="0" i="0" u="none" strike="noStrike">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a:effectLst/>
                        </a:rPr>
                        <a:t>Ops / Technical Authority</a:t>
                      </a:r>
                      <a:endParaRPr lang="en-GB" sz="800" b="0" i="0" u="none" strike="noStrike">
                        <a:solidFill>
                          <a:srgbClr val="000000"/>
                        </a:solidFill>
                        <a:effectLst/>
                        <a:latin typeface="Segoe UI" panose="020B0502040204020203" pitchFamily="34" charset="0"/>
                      </a:endParaRPr>
                    </a:p>
                  </a:txBody>
                  <a:tcPr marL="6976" marR="6976" marT="6976" marB="0" anchor="ctr"/>
                </a:tc>
                <a:extLst>
                  <a:ext uri="{0D108BD9-81ED-4DB2-BD59-A6C34878D82A}">
                    <a16:rowId xmlns:a16="http://schemas.microsoft.com/office/drawing/2014/main" val="3205986570"/>
                  </a:ext>
                </a:extLst>
              </a:tr>
              <a:tr h="479361">
                <a:tc>
                  <a:txBody>
                    <a:bodyPr/>
                    <a:lstStyle/>
                    <a:p>
                      <a:pPr algn="l" fontAlgn="ctr">
                        <a:buNone/>
                      </a:pPr>
                      <a:r>
                        <a:rPr lang="en-GB" sz="800" u="none" strike="noStrike">
                          <a:effectLst/>
                        </a:rPr>
                        <a:t>MAH-02</a:t>
                      </a:r>
                      <a:endParaRPr lang="en-GB" sz="800" b="0" i="0" u="none" strike="noStrike">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a:effectLst/>
                        </a:rPr>
                        <a:t>Loss of Containment</a:t>
                      </a:r>
                      <a:endParaRPr lang="en-GB" sz="800" b="0" i="0" u="none" strike="noStrike">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dirty="0">
                          <a:effectLst/>
                        </a:rPr>
                        <a:t>Crude oil leak from export pump seal</a:t>
                      </a:r>
                      <a:endParaRPr lang="en-GB" sz="800" b="0" i="0" u="none" strike="noStrike" dirty="0">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a:effectLst/>
                        </a:rPr>
                        <a:t>Mechanical seal failure, poor maintenance</a:t>
                      </a:r>
                      <a:endParaRPr lang="en-GB" sz="800" b="0" i="0" u="none" strike="noStrike">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a:effectLst/>
                        </a:rPr>
                        <a:t>Pool fire, environmental pollution</a:t>
                      </a:r>
                      <a:endParaRPr lang="en-GB" sz="800" b="0" i="0" u="none" strike="noStrike">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a:effectLst/>
                        </a:rPr>
                        <a:t>Preventive maintenance, condition monitoring</a:t>
                      </a:r>
                      <a:endParaRPr lang="en-GB" sz="800" b="0" i="0" u="none" strike="noStrike">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dirty="0">
                          <a:effectLst/>
                        </a:rPr>
                        <a:t>Fire detection, bunding, firefighting systems</a:t>
                      </a:r>
                      <a:endParaRPr lang="en-GB" sz="800" b="0" i="0" u="none" strike="noStrike" dirty="0">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a:effectLst/>
                        </a:rPr>
                        <a:t>Fire detectors, pumps, containment systems</a:t>
                      </a:r>
                      <a:endParaRPr lang="en-GB" sz="800" b="0" i="0" u="none" strike="noStrike">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a:effectLst/>
                        </a:rPr>
                        <a:t>Firewater availability &gt;95% uptime</a:t>
                      </a:r>
                      <a:endParaRPr lang="en-GB" sz="800" b="0" i="0" u="none" strike="noStrike">
                        <a:solidFill>
                          <a:srgbClr val="000000"/>
                        </a:solidFill>
                        <a:effectLst/>
                        <a:latin typeface="Segoe UI" panose="020B0502040204020203" pitchFamily="34" charset="0"/>
                      </a:endParaRPr>
                    </a:p>
                  </a:txBody>
                  <a:tcPr marL="6976" marR="6976" marT="6976" marB="0" anchor="ctr"/>
                </a:tc>
                <a:tc>
                  <a:txBody>
                    <a:bodyPr/>
                    <a:lstStyle/>
                    <a:p>
                      <a:pPr algn="l" fontAlgn="ctr">
                        <a:buNone/>
                      </a:pPr>
                      <a:r>
                        <a:rPr lang="en-GB" sz="800" u="none" strike="noStrike" dirty="0">
                          <a:effectLst/>
                        </a:rPr>
                        <a:t>Maintenance Lead</a:t>
                      </a:r>
                      <a:endParaRPr lang="en-GB" sz="800" b="0" i="0" u="none" strike="noStrike" dirty="0">
                        <a:solidFill>
                          <a:srgbClr val="000000"/>
                        </a:solidFill>
                        <a:effectLst/>
                        <a:latin typeface="Segoe UI" panose="020B0502040204020203" pitchFamily="34" charset="0"/>
                      </a:endParaRPr>
                    </a:p>
                  </a:txBody>
                  <a:tcPr marL="6976" marR="6976" marT="6976" marB="0" anchor="ctr"/>
                </a:tc>
                <a:extLst>
                  <a:ext uri="{0D108BD9-81ED-4DB2-BD59-A6C34878D82A}">
                    <a16:rowId xmlns:a16="http://schemas.microsoft.com/office/drawing/2014/main" val="3543833608"/>
                  </a:ext>
                </a:extLst>
              </a:tr>
            </a:tbl>
          </a:graphicData>
        </a:graphic>
      </p:graphicFrame>
      <p:sp>
        <p:nvSpPr>
          <p:cNvPr id="7" name="TextBox 6">
            <a:extLst>
              <a:ext uri="{FF2B5EF4-FFF2-40B4-BE49-F238E27FC236}">
                <a16:creationId xmlns:a16="http://schemas.microsoft.com/office/drawing/2014/main" id="{BAAC9868-5632-A815-3756-32E65982596D}"/>
              </a:ext>
            </a:extLst>
          </p:cNvPr>
          <p:cNvSpPr txBox="1"/>
          <p:nvPr/>
        </p:nvSpPr>
        <p:spPr bwMode="auto">
          <a:xfrm>
            <a:off x="374574" y="682430"/>
            <a:ext cx="7664526" cy="3064557"/>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285750" indent="-285750" defTabSz="357708">
              <a:lnSpc>
                <a:spcPct val="140000"/>
              </a:lnSpc>
              <a:buClr>
                <a:schemeClr val="accent2"/>
              </a:buClr>
              <a:buSzPct val="120000"/>
              <a:buFont typeface="Wingdings" panose="05000000000000000000" pitchFamily="2" charset="2"/>
              <a:buChar char="§"/>
            </a:pPr>
            <a:r>
              <a:rPr lang="en-GB" sz="1600" dirty="0"/>
              <a:t>An event that could result in multiple fatalities or serious environmental damage</a:t>
            </a:r>
          </a:p>
          <a:p>
            <a:pPr marL="285750" indent="-285750" defTabSz="357708">
              <a:lnSpc>
                <a:spcPct val="140000"/>
              </a:lnSpc>
              <a:buClr>
                <a:schemeClr val="accent2"/>
              </a:buClr>
              <a:buSzPct val="120000"/>
              <a:buFont typeface="Wingdings" panose="05000000000000000000" pitchFamily="2" charset="2"/>
              <a:buChar char="§"/>
            </a:pPr>
            <a:r>
              <a:rPr lang="en-GB" sz="1600" dirty="0"/>
              <a:t>Identification: HAZID/HAZOP/Bow Ties</a:t>
            </a:r>
          </a:p>
          <a:p>
            <a:pPr marL="285750" indent="-285750" defTabSz="357708">
              <a:lnSpc>
                <a:spcPct val="140000"/>
              </a:lnSpc>
              <a:buClr>
                <a:schemeClr val="accent2"/>
              </a:buClr>
              <a:buSzPct val="120000"/>
              <a:buFont typeface="Wingdings" panose="05000000000000000000" pitchFamily="2" charset="2"/>
              <a:buChar char="§"/>
            </a:pPr>
            <a:r>
              <a:rPr lang="en-GB" sz="1600" dirty="0"/>
              <a:t>Risk Assessment: Quantitative Risk Assessment (QRA) </a:t>
            </a:r>
          </a:p>
          <a:p>
            <a:pPr marL="895335" lvl="1" indent="-285750" defTabSz="357708">
              <a:lnSpc>
                <a:spcPct val="140000"/>
              </a:lnSpc>
              <a:buClr>
                <a:schemeClr val="accent2"/>
              </a:buClr>
              <a:buSzPct val="120000"/>
              <a:buFont typeface="Wingdings" panose="05000000000000000000" pitchFamily="2" charset="2"/>
              <a:buChar char="§"/>
            </a:pPr>
            <a:r>
              <a:rPr lang="en-GB" sz="1600" dirty="0"/>
              <a:t>Individual and Societal Risk</a:t>
            </a:r>
          </a:p>
          <a:p>
            <a:pPr marL="285750" indent="-285750" defTabSz="357708">
              <a:lnSpc>
                <a:spcPct val="140000"/>
              </a:lnSpc>
              <a:buClr>
                <a:schemeClr val="accent2"/>
              </a:buClr>
              <a:buSzPct val="120000"/>
              <a:buFont typeface="Wingdings" panose="05000000000000000000" pitchFamily="2" charset="2"/>
              <a:buChar char="§"/>
            </a:pPr>
            <a:r>
              <a:rPr lang="en-GB" sz="1600" dirty="0"/>
              <a:t>Control Measures</a:t>
            </a:r>
          </a:p>
          <a:p>
            <a:pPr marL="895335" lvl="1" indent="-285750" defTabSz="357708">
              <a:lnSpc>
                <a:spcPct val="140000"/>
              </a:lnSpc>
              <a:buClr>
                <a:schemeClr val="accent2"/>
              </a:buClr>
              <a:buSzPct val="120000"/>
              <a:buFont typeface="Wingdings" panose="05000000000000000000" pitchFamily="2" charset="2"/>
              <a:buChar char="§"/>
            </a:pPr>
            <a:r>
              <a:rPr lang="en-GB" sz="1600" dirty="0"/>
              <a:t>Prevention and Mitigation Barriers</a:t>
            </a:r>
          </a:p>
          <a:p>
            <a:pPr marL="895335" lvl="1" indent="-285750" defTabSz="357708">
              <a:lnSpc>
                <a:spcPct val="140000"/>
              </a:lnSpc>
              <a:buClr>
                <a:schemeClr val="accent2"/>
              </a:buClr>
              <a:buSzPct val="120000"/>
              <a:buFont typeface="Wingdings" panose="05000000000000000000" pitchFamily="2" charset="2"/>
              <a:buChar char="§"/>
            </a:pPr>
            <a:r>
              <a:rPr lang="en-GB" sz="1600" dirty="0"/>
              <a:t>Safety </a:t>
            </a:r>
            <a:r>
              <a:rPr lang="en-GB" sz="1600" dirty="0">
                <a:ea typeface="PMingLiU" panose="02020500000000000000" pitchFamily="18" charset="-120"/>
              </a:rPr>
              <a:t>and Environmental Critical Elements (SECE’s)</a:t>
            </a:r>
          </a:p>
          <a:p>
            <a:pPr marL="895335" lvl="1" indent="-285750" defTabSz="357708">
              <a:lnSpc>
                <a:spcPct val="140000"/>
              </a:lnSpc>
              <a:buClr>
                <a:schemeClr val="accent2"/>
              </a:buClr>
              <a:buSzPct val="120000"/>
              <a:buFont typeface="Wingdings" panose="05000000000000000000" pitchFamily="2" charset="2"/>
              <a:buChar char="§"/>
            </a:pPr>
            <a:r>
              <a:rPr lang="en-GB" sz="1600" dirty="0">
                <a:ea typeface="PMingLiU" panose="02020500000000000000" pitchFamily="18" charset="-120"/>
              </a:rPr>
              <a:t>Verification</a:t>
            </a:r>
            <a:endParaRPr lang="en-GB" sz="1600" dirty="0"/>
          </a:p>
          <a:p>
            <a:pPr marL="285750" indent="-285750" defTabSz="357708">
              <a:lnSpc>
                <a:spcPct val="140000"/>
              </a:lnSpc>
              <a:buClr>
                <a:schemeClr val="accent2"/>
              </a:buClr>
              <a:buSzPct val="120000"/>
              <a:buFont typeface="Wingdings" panose="05000000000000000000" pitchFamily="2" charset="2"/>
              <a:buChar char="§"/>
            </a:pPr>
            <a:r>
              <a:rPr lang="en-GB" sz="1600" dirty="0"/>
              <a:t>ALARP Demonstration</a:t>
            </a:r>
          </a:p>
        </p:txBody>
      </p:sp>
      <p:sp>
        <p:nvSpPr>
          <p:cNvPr id="8" name="Rectangle 5">
            <a:extLst>
              <a:ext uri="{FF2B5EF4-FFF2-40B4-BE49-F238E27FC236}">
                <a16:creationId xmlns:a16="http://schemas.microsoft.com/office/drawing/2014/main" id="{3ABC299F-744E-8171-9875-269B1714DAEF}"/>
              </a:ext>
            </a:extLst>
          </p:cNvPr>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8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
        <p:nvSpPr>
          <p:cNvPr id="9" name="Slide Number Placeholder 3">
            <a:extLst>
              <a:ext uri="{FF2B5EF4-FFF2-40B4-BE49-F238E27FC236}">
                <a16:creationId xmlns:a16="http://schemas.microsoft.com/office/drawing/2014/main" id="{7CBFD50B-1BA7-DD8A-BB9A-47617FFA02BD}"/>
              </a:ext>
            </a:extLst>
          </p:cNvPr>
          <p:cNvSpPr>
            <a:spLocks noGrp="1"/>
          </p:cNvSpPr>
          <p:nvPr>
            <p:ph type="sldNum" sz="quarter" idx="4"/>
          </p:nvPr>
        </p:nvSpPr>
        <p:spPr>
          <a:xfrm>
            <a:off x="8493125" y="6469063"/>
            <a:ext cx="266700" cy="238125"/>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b="0" i="0" u="none" strike="noStrike" kern="1200" cap="none" spc="0" normalizeH="0" baseline="0" noProof="1" smtClean="0">
                <a:ln>
                  <a:noFill/>
                </a:ln>
                <a:solidFill>
                  <a:srgbClr val="4A4A4A"/>
                </a:solidFill>
                <a:effectLst/>
                <a:uLnTx/>
                <a:uFillTx/>
                <a:latin typeface="ShellMedium" panose="00000600000000000000" pitchFamily="2" charset="0"/>
                <a:ea typeface="+mn-ea"/>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GB" b="0" i="0" u="none" strike="noStrike" kern="1200" cap="none" spc="0" normalizeH="0" baseline="0" noProof="1">
              <a:ln>
                <a:noFill/>
              </a:ln>
              <a:solidFill>
                <a:srgbClr val="4A4A4A"/>
              </a:solidFill>
              <a:effectLst/>
              <a:uLnTx/>
              <a:uFillTx/>
              <a:latin typeface="ShellMedium" panose="00000600000000000000" pitchFamily="2" charset="0"/>
              <a:ea typeface="+mn-ea"/>
            </a:endParaRPr>
          </a:p>
        </p:txBody>
      </p:sp>
    </p:spTree>
    <p:extLst>
      <p:ext uri="{BB962C8B-B14F-4D97-AF65-F5344CB8AC3E}">
        <p14:creationId xmlns:p14="http://schemas.microsoft.com/office/powerpoint/2010/main" val="39946878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96" y="150812"/>
            <a:ext cx="8378429" cy="808025"/>
          </a:xfrm>
        </p:spPr>
        <p:txBody>
          <a:bodyPr/>
          <a:lstStyle/>
          <a:p>
            <a:r>
              <a:rPr lang="en-GB" sz="2000" dirty="0">
                <a:solidFill>
                  <a:srgbClr val="4A4A4A"/>
                </a:solidFill>
              </a:rPr>
              <a:t>Predictive Bow Ties: </a:t>
            </a:r>
            <a:r>
              <a:rPr lang="en-GB" sz="2000" dirty="0"/>
              <a:t>Why they matter?</a:t>
            </a:r>
          </a:p>
        </p:txBody>
      </p:sp>
      <p:sp>
        <p:nvSpPr>
          <p:cNvPr id="4" name="Slide Number Placeholder 3">
            <a:extLst>
              <a:ext uri="{FF2B5EF4-FFF2-40B4-BE49-F238E27FC236}">
                <a16:creationId xmlns:a16="http://schemas.microsoft.com/office/drawing/2014/main" id="{35F3C7A7-ACBA-284D-9760-21EF1A120D3A}"/>
              </a:ext>
            </a:extLst>
          </p:cNvPr>
          <p:cNvSpPr>
            <a:spLocks noGrp="1"/>
          </p:cNvSpPr>
          <p:nvPr>
            <p:ph type="sldNum" sz="quarter" idx="4"/>
          </p:nvPr>
        </p:nvSpPr>
        <p:spPr>
          <a:xfrm>
            <a:off x="8493125" y="6469063"/>
            <a:ext cx="266700" cy="238125"/>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b="0" i="0" u="none" strike="noStrike" kern="1200" cap="none" spc="0" normalizeH="0" baseline="0" noProof="1" smtClean="0">
                <a:ln>
                  <a:noFill/>
                </a:ln>
                <a:solidFill>
                  <a:srgbClr val="4A4A4A"/>
                </a:solidFill>
                <a:effectLst/>
                <a:uLnTx/>
                <a:uFillTx/>
                <a:latin typeface="ShellMedium" panose="00000600000000000000" pitchFamily="2" charset="0"/>
                <a:ea typeface="+mn-ea"/>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GB" b="0" i="0" u="none" strike="noStrike" kern="1200" cap="none" spc="0" normalizeH="0" baseline="0" noProof="1">
              <a:ln>
                <a:noFill/>
              </a:ln>
              <a:solidFill>
                <a:srgbClr val="4A4A4A"/>
              </a:solidFill>
              <a:effectLst/>
              <a:uLnTx/>
              <a:uFillTx/>
              <a:latin typeface="ShellMedium" panose="00000600000000000000" pitchFamily="2" charset="0"/>
              <a:ea typeface="+mn-ea"/>
            </a:endParaRPr>
          </a:p>
        </p:txBody>
      </p:sp>
      <p:sp>
        <p:nvSpPr>
          <p:cNvPr id="5" name="Rectangle 5">
            <a:extLst>
              <a:ext uri="{FF2B5EF4-FFF2-40B4-BE49-F238E27FC236}">
                <a16:creationId xmlns:a16="http://schemas.microsoft.com/office/drawing/2014/main" id="{9989E96A-94E0-8C8C-41C3-A4BF674D6CAD}"/>
              </a:ext>
            </a:extLst>
          </p:cNvPr>
          <p:cNvSpPr>
            <a:spLocks noGrp="1" noChangeArrowheads="1"/>
          </p:cNvSpPr>
          <p:nvPr>
            <p:ph type="ftr" sz="quarter" idx="3"/>
          </p:nvPr>
        </p:nvSpPr>
        <p:spPr bwMode="auto">
          <a:xfrm>
            <a:off x="2224747" y="6469063"/>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8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
        <p:nvSpPr>
          <p:cNvPr id="6" name="TextBox 5">
            <a:extLst>
              <a:ext uri="{FF2B5EF4-FFF2-40B4-BE49-F238E27FC236}">
                <a16:creationId xmlns:a16="http://schemas.microsoft.com/office/drawing/2014/main" id="{D0712D13-7BDA-327F-E992-AAE286A7A9E4}"/>
              </a:ext>
            </a:extLst>
          </p:cNvPr>
          <p:cNvSpPr txBox="1"/>
          <p:nvPr/>
        </p:nvSpPr>
        <p:spPr bwMode="auto">
          <a:xfrm>
            <a:off x="191814" y="2115975"/>
            <a:ext cx="4380186" cy="3753976"/>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201613" indent="-201613" defTabSz="357708">
              <a:lnSpc>
                <a:spcPct val="140000"/>
              </a:lnSpc>
              <a:buClr>
                <a:schemeClr val="accent2"/>
              </a:buClr>
              <a:buSzPct val="85000"/>
              <a:buFont typeface="Wingdings" panose="05000000000000000000" pitchFamily="2" charset="2"/>
              <a:buChar char=""/>
            </a:pPr>
            <a:r>
              <a:rPr lang="en-GB" sz="1600" dirty="0"/>
              <a:t>QRA</a:t>
            </a:r>
          </a:p>
          <a:p>
            <a:pPr marL="811198" lvl="1" indent="-201613" defTabSz="357708">
              <a:lnSpc>
                <a:spcPct val="140000"/>
              </a:lnSpc>
              <a:buClr>
                <a:schemeClr val="accent2"/>
              </a:buClr>
              <a:buSzPct val="85000"/>
              <a:buFont typeface="Wingdings" panose="05000000000000000000" pitchFamily="2" charset="2"/>
              <a:buChar char=""/>
            </a:pPr>
            <a:r>
              <a:rPr lang="en-GB" sz="1600" dirty="0"/>
              <a:t>Generic industry data used</a:t>
            </a:r>
          </a:p>
          <a:p>
            <a:pPr marL="811198" lvl="1" indent="-201613" defTabSz="357708">
              <a:lnSpc>
                <a:spcPct val="140000"/>
              </a:lnSpc>
              <a:buClr>
                <a:schemeClr val="accent2"/>
              </a:buClr>
              <a:buSzPct val="85000"/>
              <a:buFont typeface="Wingdings" panose="05000000000000000000" pitchFamily="2" charset="2"/>
              <a:buChar char=""/>
            </a:pPr>
            <a:r>
              <a:rPr lang="en-GB" sz="1600" dirty="0"/>
              <a:t>“Suitable and Sufficient”</a:t>
            </a:r>
          </a:p>
          <a:p>
            <a:pPr marL="201613" indent="-201613" defTabSz="357708">
              <a:lnSpc>
                <a:spcPct val="140000"/>
              </a:lnSpc>
              <a:buClr>
                <a:schemeClr val="accent2"/>
              </a:buClr>
              <a:buSzPct val="85000"/>
              <a:buFont typeface="Wingdings" panose="05000000000000000000" pitchFamily="2" charset="2"/>
              <a:buChar char=""/>
            </a:pPr>
            <a:r>
              <a:rPr lang="en-GB" sz="1600" dirty="0"/>
              <a:t>Bow Ties</a:t>
            </a:r>
          </a:p>
          <a:p>
            <a:pPr marL="811198" lvl="1" indent="-201613" defTabSz="357708">
              <a:lnSpc>
                <a:spcPct val="140000"/>
              </a:lnSpc>
              <a:buClr>
                <a:schemeClr val="accent2"/>
              </a:buClr>
              <a:buSzPct val="85000"/>
              <a:buFont typeface="Wingdings" panose="05000000000000000000" pitchFamily="2" charset="2"/>
              <a:buChar char=""/>
            </a:pPr>
            <a:r>
              <a:rPr lang="en-GB" sz="1600" dirty="0">
                <a:solidFill>
                  <a:srgbClr val="4A4A4A"/>
                </a:solidFill>
              </a:rPr>
              <a:t>Barriers assumed to be independent </a:t>
            </a:r>
          </a:p>
          <a:p>
            <a:pPr marL="811198" lvl="1" indent="-201613" defTabSz="357708">
              <a:lnSpc>
                <a:spcPct val="140000"/>
              </a:lnSpc>
              <a:buClr>
                <a:schemeClr val="accent2"/>
              </a:buClr>
              <a:buSzPct val="85000"/>
              <a:buFont typeface="Wingdings" panose="05000000000000000000" pitchFamily="2" charset="2"/>
              <a:buChar char=""/>
            </a:pPr>
            <a:r>
              <a:rPr lang="en-GB" sz="1600" dirty="0">
                <a:solidFill>
                  <a:srgbClr val="4A4A4A"/>
                </a:solidFill>
              </a:rPr>
              <a:t>Barrier not viewed as a system – series/parallel/zoning configurations</a:t>
            </a:r>
          </a:p>
          <a:p>
            <a:pPr marL="201613" indent="-201613" defTabSz="357708">
              <a:lnSpc>
                <a:spcPct val="140000"/>
              </a:lnSpc>
              <a:buClr>
                <a:schemeClr val="accent2"/>
              </a:buClr>
              <a:buSzPct val="85000"/>
              <a:buFont typeface="Wingdings" panose="05000000000000000000" pitchFamily="2" charset="2"/>
              <a:buChar char=""/>
            </a:pPr>
            <a:r>
              <a:rPr lang="en-GB" sz="1600" dirty="0">
                <a:solidFill>
                  <a:srgbClr val="4A4A4A"/>
                </a:solidFill>
              </a:rPr>
              <a:t>CMMS Systems</a:t>
            </a:r>
          </a:p>
          <a:p>
            <a:pPr marL="811198" lvl="1" indent="-201613" defTabSz="357708">
              <a:lnSpc>
                <a:spcPct val="140000"/>
              </a:lnSpc>
              <a:buClr>
                <a:schemeClr val="accent2"/>
              </a:buClr>
              <a:buSzPct val="85000"/>
              <a:buFont typeface="Wingdings" panose="05000000000000000000" pitchFamily="2" charset="2"/>
              <a:buChar char=""/>
            </a:pPr>
            <a:r>
              <a:rPr lang="en-GB" sz="1600" dirty="0">
                <a:solidFill>
                  <a:srgbClr val="4A4A4A"/>
                </a:solidFill>
              </a:rPr>
              <a:t>Hierarchy or FLOC Structures</a:t>
            </a:r>
          </a:p>
          <a:p>
            <a:pPr marL="811198" lvl="1" indent="-201613" defTabSz="357708">
              <a:lnSpc>
                <a:spcPct val="140000"/>
              </a:lnSpc>
              <a:buClr>
                <a:schemeClr val="accent2"/>
              </a:buClr>
              <a:buSzPct val="85000"/>
              <a:buFont typeface="Wingdings" panose="05000000000000000000" pitchFamily="2" charset="2"/>
              <a:buChar char=""/>
            </a:pPr>
            <a:r>
              <a:rPr lang="en-GB" sz="1600" dirty="0">
                <a:solidFill>
                  <a:srgbClr val="4A4A4A"/>
                </a:solidFill>
              </a:rPr>
              <a:t>Missing certain QRA “parts count”</a:t>
            </a:r>
          </a:p>
          <a:p>
            <a:pPr marL="811198" lvl="1" indent="-201613" defTabSz="357708">
              <a:lnSpc>
                <a:spcPct val="140000"/>
              </a:lnSpc>
              <a:buClr>
                <a:schemeClr val="accent2"/>
              </a:buClr>
              <a:buSzPct val="85000"/>
              <a:buFont typeface="Wingdings" panose="05000000000000000000" pitchFamily="2" charset="2"/>
              <a:buChar char=""/>
            </a:pPr>
            <a:r>
              <a:rPr lang="en-GB" sz="1600" dirty="0">
                <a:solidFill>
                  <a:srgbClr val="4A4A4A"/>
                </a:solidFill>
              </a:rPr>
              <a:t>~20% FLOCS are SECE </a:t>
            </a:r>
            <a:endParaRPr lang="en-GB" sz="1600" dirty="0"/>
          </a:p>
        </p:txBody>
      </p:sp>
      <p:pic>
        <p:nvPicPr>
          <p:cNvPr id="9" name="Picture 8" descr="A computer screen shot of a diagram&#10;&#10;AI-generated content may be incorrect.">
            <a:extLst>
              <a:ext uri="{FF2B5EF4-FFF2-40B4-BE49-F238E27FC236}">
                <a16:creationId xmlns:a16="http://schemas.microsoft.com/office/drawing/2014/main" id="{02993D2A-76C2-2038-3928-28146727633D}"/>
              </a:ext>
            </a:extLst>
          </p:cNvPr>
          <p:cNvPicPr>
            <a:picLocks noChangeAspect="1"/>
          </p:cNvPicPr>
          <p:nvPr/>
        </p:nvPicPr>
        <p:blipFill>
          <a:blip r:embed="rId2"/>
          <a:stretch>
            <a:fillRect/>
          </a:stretch>
        </p:blipFill>
        <p:spPr>
          <a:xfrm>
            <a:off x="4755581" y="2819353"/>
            <a:ext cx="4273723" cy="3138795"/>
          </a:xfrm>
          <a:prstGeom prst="rect">
            <a:avLst/>
          </a:prstGeom>
        </p:spPr>
      </p:pic>
      <p:sp>
        <p:nvSpPr>
          <p:cNvPr id="10" name="TextBox 9">
            <a:extLst>
              <a:ext uri="{FF2B5EF4-FFF2-40B4-BE49-F238E27FC236}">
                <a16:creationId xmlns:a16="http://schemas.microsoft.com/office/drawing/2014/main" id="{07D9E4D0-AC35-E156-0EA0-A11996D19C55}"/>
              </a:ext>
            </a:extLst>
          </p:cNvPr>
          <p:cNvSpPr txBox="1"/>
          <p:nvPr/>
        </p:nvSpPr>
        <p:spPr bwMode="auto">
          <a:xfrm>
            <a:off x="191814" y="625289"/>
            <a:ext cx="5880317" cy="1341008"/>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201613" indent="-201613" defTabSz="357708">
              <a:lnSpc>
                <a:spcPct val="140000"/>
              </a:lnSpc>
              <a:buClr>
                <a:schemeClr val="accent2"/>
              </a:buClr>
              <a:buSzPct val="85000"/>
              <a:buFont typeface="Wingdings" panose="05000000000000000000" pitchFamily="2" charset="2"/>
              <a:buChar char=""/>
            </a:pPr>
            <a:r>
              <a:rPr lang="en-GB" sz="1600" dirty="0"/>
              <a:t>UK Offshore Oil &amp; Gas Safety Cases </a:t>
            </a:r>
          </a:p>
          <a:p>
            <a:pPr marL="811198" lvl="1" indent="-201613" defTabSz="357708">
              <a:lnSpc>
                <a:spcPct val="140000"/>
              </a:lnSpc>
              <a:buClr>
                <a:schemeClr val="accent2"/>
              </a:buClr>
              <a:buSzPct val="85000"/>
              <a:buFont typeface="Wingdings" panose="05000000000000000000" pitchFamily="2" charset="2"/>
              <a:buChar char=""/>
            </a:pPr>
            <a:r>
              <a:rPr lang="en-GB" sz="1600" dirty="0"/>
              <a:t>Static “snapshots” in time</a:t>
            </a:r>
          </a:p>
          <a:p>
            <a:pPr marL="811198" lvl="1" indent="-201613" defTabSz="357708">
              <a:lnSpc>
                <a:spcPct val="140000"/>
              </a:lnSpc>
              <a:buClr>
                <a:schemeClr val="accent2"/>
              </a:buClr>
              <a:buSzPct val="85000"/>
              <a:buFont typeface="Wingdings" panose="05000000000000000000" pitchFamily="2" charset="2"/>
              <a:buChar char=""/>
            </a:pPr>
            <a:r>
              <a:rPr lang="en-GB" sz="1600" dirty="0"/>
              <a:t>Reviewed/updated every five (5) years</a:t>
            </a:r>
          </a:p>
          <a:p>
            <a:pPr marL="811198" lvl="1" indent="-201613" defTabSz="357708">
              <a:lnSpc>
                <a:spcPct val="140000"/>
              </a:lnSpc>
              <a:buClr>
                <a:schemeClr val="accent2"/>
              </a:buClr>
              <a:buSzPct val="85000"/>
              <a:buFont typeface="Wingdings" panose="05000000000000000000" pitchFamily="2" charset="2"/>
              <a:buChar char=""/>
            </a:pPr>
            <a:r>
              <a:rPr lang="en-GB" sz="1600" dirty="0"/>
              <a:t>Large voluminous  documents – “</a:t>
            </a:r>
            <a:r>
              <a:rPr lang="en-GB" sz="1600" dirty="0">
                <a:solidFill>
                  <a:srgbClr val="FF0000"/>
                </a:solidFill>
              </a:rPr>
              <a:t>thud factor</a:t>
            </a:r>
            <a:r>
              <a:rPr lang="en-GB" sz="1600" dirty="0"/>
              <a:t>”</a:t>
            </a:r>
          </a:p>
        </p:txBody>
      </p:sp>
      <p:pic>
        <p:nvPicPr>
          <p:cNvPr id="11" name="Picture 10">
            <a:extLst>
              <a:ext uri="{FF2B5EF4-FFF2-40B4-BE49-F238E27FC236}">
                <a16:creationId xmlns:a16="http://schemas.microsoft.com/office/drawing/2014/main" id="{B97A5A1F-FF5C-4CD0-D912-E28803C68EAB}"/>
              </a:ext>
            </a:extLst>
          </p:cNvPr>
          <p:cNvPicPr>
            <a:picLocks noChangeAspect="1"/>
          </p:cNvPicPr>
          <p:nvPr/>
        </p:nvPicPr>
        <p:blipFill>
          <a:blip r:embed="rId3"/>
          <a:stretch>
            <a:fillRect/>
          </a:stretch>
        </p:blipFill>
        <p:spPr>
          <a:xfrm>
            <a:off x="5712825" y="510306"/>
            <a:ext cx="3139606" cy="205359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4616F-4E11-24D0-603B-C483E119C806}"/>
              </a:ext>
            </a:extLst>
          </p:cNvPr>
          <p:cNvSpPr>
            <a:spLocks noGrp="1"/>
          </p:cNvSpPr>
          <p:nvPr>
            <p:ph type="title"/>
          </p:nvPr>
        </p:nvSpPr>
        <p:spPr>
          <a:xfrm>
            <a:off x="0" y="90542"/>
            <a:ext cx="8378429" cy="808025"/>
          </a:xfrm>
        </p:spPr>
        <p:txBody>
          <a:bodyPr/>
          <a:lstStyle/>
          <a:p>
            <a:r>
              <a:rPr lang="en-GB" dirty="0"/>
              <a:t>Fundamental Questions</a:t>
            </a:r>
          </a:p>
        </p:txBody>
      </p:sp>
      <p:pic>
        <p:nvPicPr>
          <p:cNvPr id="5" name="Picture 4">
            <a:extLst>
              <a:ext uri="{FF2B5EF4-FFF2-40B4-BE49-F238E27FC236}">
                <a16:creationId xmlns:a16="http://schemas.microsoft.com/office/drawing/2014/main" id="{62DEC64D-919C-B88E-419B-E3E6CDA2C476}"/>
              </a:ext>
            </a:extLst>
          </p:cNvPr>
          <p:cNvPicPr>
            <a:picLocks noChangeAspect="1"/>
          </p:cNvPicPr>
          <p:nvPr/>
        </p:nvPicPr>
        <p:blipFill>
          <a:blip r:embed="rId2"/>
          <a:stretch>
            <a:fillRect/>
          </a:stretch>
        </p:blipFill>
        <p:spPr>
          <a:xfrm>
            <a:off x="980503" y="683452"/>
            <a:ext cx="6030288" cy="3551159"/>
          </a:xfrm>
          <a:prstGeom prst="rect">
            <a:avLst/>
          </a:prstGeom>
        </p:spPr>
      </p:pic>
      <p:sp>
        <p:nvSpPr>
          <p:cNvPr id="8" name="Rectangle 5">
            <a:extLst>
              <a:ext uri="{FF2B5EF4-FFF2-40B4-BE49-F238E27FC236}">
                <a16:creationId xmlns:a16="http://schemas.microsoft.com/office/drawing/2014/main" id="{B46194DE-46F2-2F38-FABA-3E7D3015AA4A}"/>
              </a:ext>
            </a:extLst>
          </p:cNvPr>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8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
        <p:nvSpPr>
          <p:cNvPr id="9" name="Slide Number Placeholder 3">
            <a:extLst>
              <a:ext uri="{FF2B5EF4-FFF2-40B4-BE49-F238E27FC236}">
                <a16:creationId xmlns:a16="http://schemas.microsoft.com/office/drawing/2014/main" id="{BCA42422-9E8A-591F-DFAF-692B0C754D72}"/>
              </a:ext>
            </a:extLst>
          </p:cNvPr>
          <p:cNvSpPr>
            <a:spLocks noGrp="1"/>
          </p:cNvSpPr>
          <p:nvPr>
            <p:ph type="sldNum" sz="quarter" idx="4"/>
          </p:nvPr>
        </p:nvSpPr>
        <p:spPr>
          <a:xfrm>
            <a:off x="8493125" y="6469063"/>
            <a:ext cx="266700" cy="238125"/>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b="0" i="0" u="none" strike="noStrike" kern="1200" cap="none" spc="0" normalizeH="0" baseline="0" noProof="1" smtClean="0">
                <a:ln>
                  <a:noFill/>
                </a:ln>
                <a:solidFill>
                  <a:srgbClr val="4A4A4A"/>
                </a:solidFill>
                <a:effectLst/>
                <a:uLnTx/>
                <a:uFillTx/>
                <a:latin typeface="ShellMedium" panose="00000600000000000000" pitchFamily="2" charset="0"/>
                <a:ea typeface="+mn-ea"/>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GB" b="0" i="0" u="none" strike="noStrike" kern="1200" cap="none" spc="0" normalizeH="0" baseline="0" noProof="1">
              <a:ln>
                <a:noFill/>
              </a:ln>
              <a:solidFill>
                <a:srgbClr val="4A4A4A"/>
              </a:solidFill>
              <a:effectLst/>
              <a:uLnTx/>
              <a:uFillTx/>
              <a:latin typeface="ShellMedium" panose="00000600000000000000" pitchFamily="2" charset="0"/>
              <a:ea typeface="+mn-ea"/>
            </a:endParaRPr>
          </a:p>
        </p:txBody>
      </p:sp>
      <p:sp>
        <p:nvSpPr>
          <p:cNvPr id="3" name="TextBox 2">
            <a:extLst>
              <a:ext uri="{FF2B5EF4-FFF2-40B4-BE49-F238E27FC236}">
                <a16:creationId xmlns:a16="http://schemas.microsoft.com/office/drawing/2014/main" id="{69A2DDF0-4BC0-0FF1-1781-A018686BD23B}"/>
              </a:ext>
            </a:extLst>
          </p:cNvPr>
          <p:cNvSpPr txBox="1"/>
          <p:nvPr/>
        </p:nvSpPr>
        <p:spPr bwMode="auto">
          <a:xfrm>
            <a:off x="440675" y="4256645"/>
            <a:ext cx="7937754" cy="2375137"/>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201613" indent="-201613" defTabSz="357708">
              <a:lnSpc>
                <a:spcPct val="140000"/>
              </a:lnSpc>
              <a:buClr>
                <a:schemeClr val="accent2"/>
              </a:buClr>
              <a:buSzPct val="85000"/>
              <a:buFont typeface="Wingdings" panose="05000000000000000000" pitchFamily="2" charset="2"/>
              <a:buChar char=""/>
            </a:pPr>
            <a:r>
              <a:rPr lang="en-GB" sz="1600" dirty="0"/>
              <a:t>How safe are we today, tomorrow, next week……………..?</a:t>
            </a:r>
          </a:p>
          <a:p>
            <a:pPr marL="201613" indent="-201613" defTabSz="357708">
              <a:lnSpc>
                <a:spcPct val="140000"/>
              </a:lnSpc>
              <a:buClr>
                <a:schemeClr val="accent2"/>
              </a:buClr>
              <a:buSzPct val="85000"/>
              <a:buFont typeface="Wingdings" panose="05000000000000000000" pitchFamily="2" charset="2"/>
              <a:buChar char=""/>
            </a:pPr>
            <a:r>
              <a:rPr lang="en-GB" sz="1600" dirty="0"/>
              <a:t>How do prioritise SECE verification activities?</a:t>
            </a:r>
          </a:p>
          <a:p>
            <a:pPr marL="201613" indent="-201613" defTabSz="357708">
              <a:lnSpc>
                <a:spcPct val="140000"/>
              </a:lnSpc>
              <a:buClr>
                <a:schemeClr val="accent2"/>
              </a:buClr>
              <a:buSzPct val="85000"/>
              <a:buFont typeface="Wingdings" panose="05000000000000000000" pitchFamily="2" charset="2"/>
              <a:buChar char=""/>
            </a:pPr>
            <a:r>
              <a:rPr lang="en-GB" sz="1600" dirty="0"/>
              <a:t>If we predict ALARP being compromised, what activities can be scoped sufficiently early?</a:t>
            </a:r>
          </a:p>
          <a:p>
            <a:pPr marL="201613" indent="-201613" defTabSz="357708">
              <a:lnSpc>
                <a:spcPct val="140000"/>
              </a:lnSpc>
              <a:buClr>
                <a:schemeClr val="accent2"/>
              </a:buClr>
              <a:buSzPct val="85000"/>
              <a:buFont typeface="Wingdings" panose="05000000000000000000" pitchFamily="2" charset="2"/>
              <a:buChar char=""/>
            </a:pPr>
            <a:r>
              <a:rPr lang="en-GB" sz="1600" dirty="0"/>
              <a:t>How do we make the Safety Case “Live” and deliver the “</a:t>
            </a:r>
            <a:r>
              <a:rPr lang="en-GB" sz="1600" dirty="0">
                <a:solidFill>
                  <a:srgbClr val="FF0000"/>
                </a:solidFill>
              </a:rPr>
              <a:t>thud factor</a:t>
            </a:r>
            <a:r>
              <a:rPr lang="en-GB" sz="1600" dirty="0"/>
              <a:t>”</a:t>
            </a:r>
          </a:p>
          <a:p>
            <a:pPr marL="201613" indent="-201613" defTabSz="357708">
              <a:lnSpc>
                <a:spcPct val="140000"/>
              </a:lnSpc>
              <a:buClr>
                <a:schemeClr val="accent2"/>
              </a:buClr>
              <a:buSzPct val="85000"/>
              <a:buFont typeface="Wingdings" panose="05000000000000000000" pitchFamily="2" charset="2"/>
              <a:buChar char=""/>
            </a:pPr>
            <a:endParaRPr lang="en-GB" sz="1600" dirty="0"/>
          </a:p>
          <a:p>
            <a:pPr marL="201613" indent="-201613" defTabSz="357708">
              <a:lnSpc>
                <a:spcPct val="140000"/>
              </a:lnSpc>
              <a:buClr>
                <a:schemeClr val="accent2"/>
              </a:buClr>
              <a:buSzPct val="85000"/>
              <a:buFont typeface="Wingdings" panose="05000000000000000000" pitchFamily="2" charset="2"/>
              <a:buChar char=""/>
            </a:pPr>
            <a:endParaRPr lang="en-GB" sz="1600" dirty="0"/>
          </a:p>
        </p:txBody>
      </p:sp>
    </p:spTree>
    <p:extLst>
      <p:ext uri="{BB962C8B-B14F-4D97-AF65-F5344CB8AC3E}">
        <p14:creationId xmlns:p14="http://schemas.microsoft.com/office/powerpoint/2010/main" val="172591918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78429" cy="808025"/>
          </a:xfrm>
          <a:prstGeom prst="rect">
            <a:avLst/>
          </a:prstGeom>
        </p:spPr>
        <p:txBody>
          <a:bodyPr/>
          <a:lstStyle/>
          <a:p>
            <a:pPr>
              <a:defRPr sz="2600" b="1">
                <a:solidFill>
                  <a:srgbClr val="00549F"/>
                </a:solidFill>
              </a:defRPr>
            </a:pPr>
            <a:r>
              <a:rPr sz="2000" dirty="0">
                <a:solidFill>
                  <a:srgbClr val="4A4A4A"/>
                </a:solidFill>
              </a:rPr>
              <a:t>Foundation of Predictive Bow Tie </a:t>
            </a:r>
          </a:p>
        </p:txBody>
      </p:sp>
      <p:cxnSp>
        <p:nvCxnSpPr>
          <p:cNvPr id="7" name="Connector 6"/>
          <p:cNvCxnSpPr/>
          <p:nvPr/>
        </p:nvCxnSpPr>
        <p:spPr>
          <a:xfrm>
            <a:off x="2194560" y="0"/>
            <a:ext cx="320040" cy="0"/>
          </a:xfrm>
          <a:prstGeom prst="line">
            <a:avLst/>
          </a:prstGeom>
          <a:ln>
            <a:solidFill>
              <a:srgbClr val="464646"/>
            </a:solidFill>
          </a:ln>
        </p:spPr>
        <p:style>
          <a:lnRef idx="2">
            <a:schemeClr val="accent1"/>
          </a:lnRef>
          <a:fillRef idx="0">
            <a:schemeClr val="accent1"/>
          </a:fillRef>
          <a:effectRef idx="1">
            <a:schemeClr val="accent1"/>
          </a:effectRef>
          <a:fontRef idx="minor">
            <a:schemeClr val="tx1"/>
          </a:fontRef>
        </p:style>
      </p:cxnSp>
      <p:cxnSp>
        <p:nvCxnSpPr>
          <p:cNvPr id="8" name="Connector 7"/>
          <p:cNvCxnSpPr/>
          <p:nvPr/>
        </p:nvCxnSpPr>
        <p:spPr>
          <a:xfrm>
            <a:off x="4251960" y="0"/>
            <a:ext cx="320040" cy="0"/>
          </a:xfrm>
          <a:prstGeom prst="line">
            <a:avLst/>
          </a:prstGeom>
          <a:ln>
            <a:solidFill>
              <a:srgbClr val="464646"/>
            </a:solidFill>
          </a:ln>
        </p:spPr>
        <p:style>
          <a:lnRef idx="2">
            <a:schemeClr val="accent1"/>
          </a:lnRef>
          <a:fillRef idx="0">
            <a:schemeClr val="accent1"/>
          </a:fillRef>
          <a:effectRef idx="1">
            <a:schemeClr val="accent1"/>
          </a:effectRef>
          <a:fontRef idx="minor">
            <a:schemeClr val="tx1"/>
          </a:fontRef>
        </p:style>
      </p:cxnSp>
      <p:sp>
        <p:nvSpPr>
          <p:cNvPr id="9" name="Slide Number Placeholder 8">
            <a:extLst>
              <a:ext uri="{FF2B5EF4-FFF2-40B4-BE49-F238E27FC236}">
                <a16:creationId xmlns:a16="http://schemas.microsoft.com/office/drawing/2014/main" id="{62B1D7F4-A2E9-11EC-D695-4CCB5AAC0197}"/>
              </a:ext>
            </a:extLst>
          </p:cNvPr>
          <p:cNvSpPr>
            <a:spLocks noGrp="1"/>
          </p:cNvSpPr>
          <p:nvPr>
            <p:ph type="sldNum" sz="quarter" idx="4"/>
          </p:nvPr>
        </p:nvSpPr>
        <p:spPr/>
        <p:txBody>
          <a:bodyPr/>
          <a:lstStyle/>
          <a:p>
            <a:fld id="{D32BAE6A-B452-4007-8177-56DD051636F9}" type="slidenum">
              <a:rPr lang="en-GB" noProof="1" smtClean="0"/>
              <a:pPr/>
              <a:t>7</a:t>
            </a:fld>
            <a:endParaRPr lang="en-GB" noProof="1"/>
          </a:p>
        </p:txBody>
      </p:sp>
      <p:sp>
        <p:nvSpPr>
          <p:cNvPr id="10" name="Rectangle 5">
            <a:extLst>
              <a:ext uri="{FF2B5EF4-FFF2-40B4-BE49-F238E27FC236}">
                <a16:creationId xmlns:a16="http://schemas.microsoft.com/office/drawing/2014/main" id="{82C012CE-D128-FDD2-F554-1DBFC5438FB8}"/>
              </a:ext>
            </a:extLst>
          </p:cNvPr>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8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pic>
        <p:nvPicPr>
          <p:cNvPr id="13" name="Picture 12">
            <a:extLst>
              <a:ext uri="{FF2B5EF4-FFF2-40B4-BE49-F238E27FC236}">
                <a16:creationId xmlns:a16="http://schemas.microsoft.com/office/drawing/2014/main" id="{7E0C68C8-2548-A92E-74F8-E0979E6014F3}"/>
              </a:ext>
            </a:extLst>
          </p:cNvPr>
          <p:cNvPicPr>
            <a:picLocks noChangeAspect="1"/>
          </p:cNvPicPr>
          <p:nvPr/>
        </p:nvPicPr>
        <p:blipFill>
          <a:blip r:embed="rId2"/>
          <a:stretch>
            <a:fillRect/>
          </a:stretch>
        </p:blipFill>
        <p:spPr>
          <a:xfrm>
            <a:off x="191889" y="597779"/>
            <a:ext cx="3959225" cy="2581275"/>
          </a:xfrm>
          <a:prstGeom prst="rect">
            <a:avLst/>
          </a:prstGeom>
        </p:spPr>
      </p:pic>
      <p:pic>
        <p:nvPicPr>
          <p:cNvPr id="3" name="Picture 2">
            <a:extLst>
              <a:ext uri="{FF2B5EF4-FFF2-40B4-BE49-F238E27FC236}">
                <a16:creationId xmlns:a16="http://schemas.microsoft.com/office/drawing/2014/main" id="{776A5B12-9B70-E252-FD37-9D862302D57E}"/>
              </a:ext>
            </a:extLst>
          </p:cNvPr>
          <p:cNvPicPr>
            <a:picLocks noChangeAspect="1"/>
          </p:cNvPicPr>
          <p:nvPr/>
        </p:nvPicPr>
        <p:blipFill>
          <a:blip r:embed="rId3"/>
          <a:stretch>
            <a:fillRect/>
          </a:stretch>
        </p:blipFill>
        <p:spPr>
          <a:xfrm>
            <a:off x="147402" y="3290146"/>
            <a:ext cx="5480519" cy="3048990"/>
          </a:xfrm>
          <a:prstGeom prst="rect">
            <a:avLst/>
          </a:prstGeom>
        </p:spPr>
      </p:pic>
      <p:sp>
        <p:nvSpPr>
          <p:cNvPr id="4" name="TextBox 3">
            <a:extLst>
              <a:ext uri="{FF2B5EF4-FFF2-40B4-BE49-F238E27FC236}">
                <a16:creationId xmlns:a16="http://schemas.microsoft.com/office/drawing/2014/main" id="{C0E61F05-B063-5E11-C1F6-9FF10F6E11B9}"/>
              </a:ext>
            </a:extLst>
          </p:cNvPr>
          <p:cNvSpPr txBox="1"/>
          <p:nvPr/>
        </p:nvSpPr>
        <p:spPr bwMode="auto">
          <a:xfrm>
            <a:off x="5676505" y="2897919"/>
            <a:ext cx="3326484" cy="2585323"/>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201613" indent="-201613" defTabSz="357708">
              <a:buClr>
                <a:schemeClr val="accent2"/>
              </a:buClr>
              <a:buSzPct val="85000"/>
              <a:buFont typeface="Wingdings" panose="05000000000000000000" pitchFamily="2" charset="2"/>
              <a:buChar char=""/>
            </a:pPr>
            <a:r>
              <a:rPr lang="en-GB" sz="1400" dirty="0">
                <a:solidFill>
                  <a:srgbClr val="4A4A4A"/>
                </a:solidFill>
              </a:rPr>
              <a:t>Condensing LHS and RHS side of Bow tie into a more granular equipment and system focussed alternative</a:t>
            </a:r>
          </a:p>
          <a:p>
            <a:pPr marL="201613" indent="-201613" defTabSz="357708">
              <a:buClr>
                <a:schemeClr val="accent2"/>
              </a:buClr>
              <a:buSzPct val="85000"/>
              <a:buFont typeface="Wingdings" panose="05000000000000000000" pitchFamily="2" charset="2"/>
              <a:buChar char=""/>
            </a:pPr>
            <a:r>
              <a:rPr lang="en-GB" sz="1400" dirty="0">
                <a:solidFill>
                  <a:srgbClr val="4A4A4A"/>
                </a:solidFill>
              </a:rPr>
              <a:t>Including</a:t>
            </a:r>
          </a:p>
          <a:p>
            <a:pPr marL="811198" lvl="1" indent="-201613" defTabSz="357708">
              <a:buClr>
                <a:schemeClr val="accent2"/>
              </a:buClr>
              <a:buSzPct val="85000"/>
              <a:buFont typeface="Wingdings" panose="05000000000000000000" pitchFamily="2" charset="2"/>
              <a:buChar char=""/>
            </a:pPr>
            <a:r>
              <a:rPr lang="en-GB" sz="1400" dirty="0">
                <a:solidFill>
                  <a:srgbClr val="4A4A4A"/>
                </a:solidFill>
              </a:rPr>
              <a:t>Inclusion of P and M</a:t>
            </a:r>
          </a:p>
          <a:p>
            <a:pPr marL="811198" lvl="1" indent="-201613" defTabSz="357708">
              <a:buClr>
                <a:schemeClr val="accent2"/>
              </a:buClr>
              <a:buSzPct val="85000"/>
              <a:buFont typeface="Wingdings" panose="05000000000000000000" pitchFamily="2" charset="2"/>
              <a:buChar char=""/>
            </a:pPr>
            <a:r>
              <a:rPr lang="en-GB" sz="1400" dirty="0">
                <a:solidFill>
                  <a:srgbClr val="4A4A4A"/>
                </a:solidFill>
              </a:rPr>
              <a:t> Missing QRA “parts count”</a:t>
            </a:r>
          </a:p>
          <a:p>
            <a:pPr marL="811198" lvl="1" indent="-201613" defTabSz="357708">
              <a:buClr>
                <a:schemeClr val="accent2"/>
              </a:buClr>
              <a:buSzPct val="85000"/>
              <a:buFont typeface="Wingdings" panose="05000000000000000000" pitchFamily="2" charset="2"/>
              <a:buChar char=""/>
            </a:pPr>
            <a:r>
              <a:rPr lang="en-GB" sz="1400" dirty="0">
                <a:solidFill>
                  <a:srgbClr val="4A4A4A"/>
                </a:solidFill>
              </a:rPr>
              <a:t>“zoning” and </a:t>
            </a:r>
            <a:r>
              <a:rPr lang="en-GB" sz="1400" dirty="0" err="1">
                <a:solidFill>
                  <a:srgbClr val="4A4A4A"/>
                </a:solidFill>
              </a:rPr>
              <a:t>MooN</a:t>
            </a:r>
            <a:r>
              <a:rPr lang="en-GB" sz="1400" dirty="0">
                <a:solidFill>
                  <a:srgbClr val="4A4A4A"/>
                </a:solidFill>
              </a:rPr>
              <a:t> </a:t>
            </a:r>
          </a:p>
          <a:p>
            <a:pPr marL="811198" lvl="1" indent="-201613" defTabSz="357708">
              <a:buClr>
                <a:schemeClr val="accent2"/>
              </a:buClr>
              <a:buSzPct val="85000"/>
              <a:buFont typeface="Wingdings" panose="05000000000000000000" pitchFamily="2" charset="2"/>
              <a:buChar char=""/>
            </a:pPr>
            <a:r>
              <a:rPr lang="en-GB" sz="1400" dirty="0">
                <a:solidFill>
                  <a:srgbClr val="4A4A4A"/>
                </a:solidFill>
              </a:rPr>
              <a:t>AND/OR Gates</a:t>
            </a:r>
          </a:p>
          <a:p>
            <a:pPr marL="811198" lvl="1" indent="-201613" defTabSz="357708">
              <a:buClr>
                <a:schemeClr val="accent2"/>
              </a:buClr>
              <a:buSzPct val="85000"/>
              <a:buFont typeface="Wingdings" panose="05000000000000000000" pitchFamily="2" charset="2"/>
              <a:buChar char=""/>
            </a:pPr>
            <a:r>
              <a:rPr lang="en-GB" sz="1400" dirty="0">
                <a:solidFill>
                  <a:srgbClr val="4A4A4A"/>
                </a:solidFill>
              </a:rPr>
              <a:t>Time dependent Probabilistic modelling</a:t>
            </a:r>
          </a:p>
          <a:p>
            <a:pPr marL="811198" lvl="1" indent="-201613" defTabSz="357708">
              <a:buClr>
                <a:schemeClr val="accent2"/>
              </a:buClr>
              <a:buSzPct val="85000"/>
              <a:buFont typeface="Wingdings" panose="05000000000000000000" pitchFamily="2" charset="2"/>
              <a:buChar char=""/>
            </a:pPr>
            <a:r>
              <a:rPr lang="en-GB" sz="1400" dirty="0">
                <a:solidFill>
                  <a:srgbClr val="4A4A4A"/>
                </a:solidFill>
              </a:rPr>
              <a:t>Bayesian Learning</a:t>
            </a:r>
          </a:p>
          <a:p>
            <a:pPr marL="201613" indent="-201613" defTabSz="357708">
              <a:buClr>
                <a:schemeClr val="accent2"/>
              </a:buClr>
              <a:buSzPct val="85000"/>
              <a:buFont typeface="Wingdings" panose="05000000000000000000" pitchFamily="2" charset="2"/>
              <a:buChar char=""/>
            </a:pPr>
            <a:r>
              <a:rPr lang="en-GB" sz="1400" dirty="0">
                <a:solidFill>
                  <a:srgbClr val="4A4A4A"/>
                </a:solidFill>
              </a:rPr>
              <a:t>Live CMMS and other data</a:t>
            </a:r>
          </a:p>
        </p:txBody>
      </p:sp>
      <p:grpSp>
        <p:nvGrpSpPr>
          <p:cNvPr id="14" name="Group 13">
            <a:extLst>
              <a:ext uri="{FF2B5EF4-FFF2-40B4-BE49-F238E27FC236}">
                <a16:creationId xmlns:a16="http://schemas.microsoft.com/office/drawing/2014/main" id="{20A05EB2-4385-8D87-8A57-78B9015D7F1D}"/>
              </a:ext>
            </a:extLst>
          </p:cNvPr>
          <p:cNvGrpSpPr/>
          <p:nvPr/>
        </p:nvGrpSpPr>
        <p:grpSpPr>
          <a:xfrm>
            <a:off x="5357315" y="404012"/>
            <a:ext cx="2919095" cy="2256790"/>
            <a:chOff x="5357315" y="404012"/>
            <a:chExt cx="2919095" cy="2256790"/>
          </a:xfrm>
        </p:grpSpPr>
        <p:pic>
          <p:nvPicPr>
            <p:cNvPr id="12" name="Picture 11">
              <a:extLst>
                <a:ext uri="{FF2B5EF4-FFF2-40B4-BE49-F238E27FC236}">
                  <a16:creationId xmlns:a16="http://schemas.microsoft.com/office/drawing/2014/main" id="{0555061F-E216-3DBF-27A3-B3A93F34D059}"/>
                </a:ext>
              </a:extLst>
            </p:cNvPr>
            <p:cNvPicPr>
              <a:picLocks noChangeAspect="1"/>
            </p:cNvPicPr>
            <p:nvPr/>
          </p:nvPicPr>
          <p:blipFill>
            <a:blip r:embed="rId4"/>
            <a:stretch>
              <a:fillRect/>
            </a:stretch>
          </p:blipFill>
          <p:spPr>
            <a:xfrm>
              <a:off x="5357315" y="404012"/>
              <a:ext cx="2919095" cy="2256790"/>
            </a:xfrm>
            <a:prstGeom prst="rect">
              <a:avLst/>
            </a:prstGeom>
            <a:ln>
              <a:solidFill>
                <a:schemeClr val="tx1"/>
              </a:solidFill>
            </a:ln>
          </p:spPr>
        </p:pic>
        <p:sp>
          <p:nvSpPr>
            <p:cNvPr id="5" name="Rectangle 4">
              <a:extLst>
                <a:ext uri="{FF2B5EF4-FFF2-40B4-BE49-F238E27FC236}">
                  <a16:creationId xmlns:a16="http://schemas.microsoft.com/office/drawing/2014/main" id="{C6AA2375-992B-5D70-5267-000BFE3EBC63}"/>
                </a:ext>
              </a:extLst>
            </p:cNvPr>
            <p:cNvSpPr/>
            <p:nvPr/>
          </p:nvSpPr>
          <p:spPr>
            <a:xfrm>
              <a:off x="5981304" y="1283414"/>
              <a:ext cx="457595" cy="142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sp>
          <p:nvSpPr>
            <p:cNvPr id="6" name="Rectangle 5">
              <a:extLst>
                <a:ext uri="{FF2B5EF4-FFF2-40B4-BE49-F238E27FC236}">
                  <a16:creationId xmlns:a16="http://schemas.microsoft.com/office/drawing/2014/main" id="{F7282E69-89ED-611D-9B03-C3A4DD9615DB}"/>
                </a:ext>
              </a:extLst>
            </p:cNvPr>
            <p:cNvSpPr/>
            <p:nvPr/>
          </p:nvSpPr>
          <p:spPr>
            <a:xfrm>
              <a:off x="5990829" y="2350214"/>
              <a:ext cx="457595" cy="142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sp>
          <p:nvSpPr>
            <p:cNvPr id="11" name="Rectangle 10">
              <a:extLst>
                <a:ext uri="{FF2B5EF4-FFF2-40B4-BE49-F238E27FC236}">
                  <a16:creationId xmlns:a16="http://schemas.microsoft.com/office/drawing/2014/main" id="{4982C6C1-ECDA-842A-3D03-3F9FB748CC58}"/>
                </a:ext>
              </a:extLst>
            </p:cNvPr>
            <p:cNvSpPr/>
            <p:nvPr/>
          </p:nvSpPr>
          <p:spPr>
            <a:xfrm>
              <a:off x="6181526" y="2188288"/>
              <a:ext cx="862312" cy="1428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B40E-CC9A-AD58-96CE-BFC0AAB1CFFE}"/>
              </a:ext>
            </a:extLst>
          </p:cNvPr>
          <p:cNvSpPr>
            <a:spLocks noGrp="1"/>
          </p:cNvSpPr>
          <p:nvPr>
            <p:ph type="title"/>
          </p:nvPr>
        </p:nvSpPr>
        <p:spPr>
          <a:xfrm>
            <a:off x="138635" y="142114"/>
            <a:ext cx="8378429" cy="493369"/>
          </a:xfrm>
        </p:spPr>
        <p:txBody>
          <a:bodyPr/>
          <a:lstStyle/>
          <a:p>
            <a:r>
              <a:rPr lang="en-GB" sz="2000" dirty="0"/>
              <a:t>Planned Maintenance and Risk Profile</a:t>
            </a:r>
          </a:p>
        </p:txBody>
      </p:sp>
      <p:pic>
        <p:nvPicPr>
          <p:cNvPr id="6" name="Picture 5">
            <a:extLst>
              <a:ext uri="{FF2B5EF4-FFF2-40B4-BE49-F238E27FC236}">
                <a16:creationId xmlns:a16="http://schemas.microsoft.com/office/drawing/2014/main" id="{387400B7-A88C-FF41-8211-42655C7AA4FB}"/>
              </a:ext>
            </a:extLst>
          </p:cNvPr>
          <p:cNvPicPr>
            <a:picLocks noChangeAspect="1"/>
          </p:cNvPicPr>
          <p:nvPr/>
        </p:nvPicPr>
        <p:blipFill>
          <a:blip r:embed="rId2"/>
          <a:stretch>
            <a:fillRect/>
          </a:stretch>
        </p:blipFill>
        <p:spPr>
          <a:xfrm>
            <a:off x="1064584" y="596341"/>
            <a:ext cx="6526530" cy="4445635"/>
          </a:xfrm>
          <a:prstGeom prst="rect">
            <a:avLst/>
          </a:prstGeom>
        </p:spPr>
      </p:pic>
      <p:sp>
        <p:nvSpPr>
          <p:cNvPr id="3" name="Rectangle 5">
            <a:extLst>
              <a:ext uri="{FF2B5EF4-FFF2-40B4-BE49-F238E27FC236}">
                <a16:creationId xmlns:a16="http://schemas.microsoft.com/office/drawing/2014/main" id="{6B9A496E-F9D0-0914-E530-FD99CF7EC58E}"/>
              </a:ext>
            </a:extLst>
          </p:cNvPr>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8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sp>
        <p:nvSpPr>
          <p:cNvPr id="5" name="Slide Number Placeholder 3">
            <a:extLst>
              <a:ext uri="{FF2B5EF4-FFF2-40B4-BE49-F238E27FC236}">
                <a16:creationId xmlns:a16="http://schemas.microsoft.com/office/drawing/2014/main" id="{D7253993-6B24-758C-6560-EC81E94A8DFC}"/>
              </a:ext>
            </a:extLst>
          </p:cNvPr>
          <p:cNvSpPr>
            <a:spLocks noGrp="1"/>
          </p:cNvSpPr>
          <p:nvPr>
            <p:ph type="sldNum" sz="quarter" idx="4"/>
          </p:nvPr>
        </p:nvSpPr>
        <p:spPr>
          <a:xfrm>
            <a:off x="8493125" y="6469063"/>
            <a:ext cx="266700" cy="238125"/>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b="0" i="0" u="none" strike="noStrike" kern="1200" cap="none" spc="0" normalizeH="0" baseline="0" noProof="1" smtClean="0">
                <a:ln>
                  <a:noFill/>
                </a:ln>
                <a:solidFill>
                  <a:srgbClr val="4A4A4A"/>
                </a:solidFill>
                <a:effectLst/>
                <a:uLnTx/>
                <a:uFillTx/>
                <a:latin typeface="ShellMedium" panose="00000600000000000000" pitchFamily="2" charset="0"/>
                <a:ea typeface="+mn-ea"/>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en-GB" b="0" i="0" u="none" strike="noStrike" kern="1200" cap="none" spc="0" normalizeH="0" baseline="0" noProof="1">
              <a:ln>
                <a:noFill/>
              </a:ln>
              <a:solidFill>
                <a:srgbClr val="4A4A4A"/>
              </a:solidFill>
              <a:effectLst/>
              <a:uLnTx/>
              <a:uFillTx/>
              <a:latin typeface="ShellMedium" panose="00000600000000000000" pitchFamily="2" charset="0"/>
              <a:ea typeface="+mn-ea"/>
            </a:endParaRPr>
          </a:p>
        </p:txBody>
      </p:sp>
      <p:sp>
        <p:nvSpPr>
          <p:cNvPr id="7" name="TextBox 6">
            <a:extLst>
              <a:ext uri="{FF2B5EF4-FFF2-40B4-BE49-F238E27FC236}">
                <a16:creationId xmlns:a16="http://schemas.microsoft.com/office/drawing/2014/main" id="{F2A27BFA-DA36-0978-B813-F0806952ED66}"/>
              </a:ext>
            </a:extLst>
          </p:cNvPr>
          <p:cNvSpPr txBox="1"/>
          <p:nvPr/>
        </p:nvSpPr>
        <p:spPr bwMode="auto">
          <a:xfrm>
            <a:off x="1590157" y="5085083"/>
            <a:ext cx="5475384" cy="1341008"/>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201613" indent="-201613" defTabSz="357708">
              <a:lnSpc>
                <a:spcPct val="140000"/>
              </a:lnSpc>
              <a:buClr>
                <a:schemeClr val="accent2"/>
              </a:buClr>
              <a:buSzPct val="85000"/>
              <a:buFont typeface="Wingdings" panose="05000000000000000000" pitchFamily="2" charset="2"/>
              <a:buChar char=""/>
            </a:pPr>
            <a:r>
              <a:rPr lang="en-GB" sz="1600" dirty="0"/>
              <a:t>Probability of Failure at future point in time</a:t>
            </a:r>
          </a:p>
          <a:p>
            <a:pPr marL="201613" indent="-201613" defTabSz="357708">
              <a:lnSpc>
                <a:spcPct val="140000"/>
              </a:lnSpc>
              <a:buClr>
                <a:schemeClr val="accent2"/>
              </a:buClr>
              <a:buSzPct val="85000"/>
              <a:buFont typeface="Wingdings" panose="05000000000000000000" pitchFamily="2" charset="2"/>
              <a:buChar char=""/>
            </a:pPr>
            <a:r>
              <a:rPr lang="en-GB" sz="1600" dirty="0"/>
              <a:t>CDF asymptotic</a:t>
            </a:r>
          </a:p>
          <a:p>
            <a:pPr marL="201613" indent="-201613" defTabSz="357708">
              <a:lnSpc>
                <a:spcPct val="140000"/>
              </a:lnSpc>
              <a:buClr>
                <a:schemeClr val="accent2"/>
              </a:buClr>
              <a:buSzPct val="85000"/>
              <a:buFont typeface="Wingdings" panose="05000000000000000000" pitchFamily="2" charset="2"/>
              <a:buChar char=""/>
            </a:pPr>
            <a:r>
              <a:rPr lang="en-GB" sz="1600" dirty="0"/>
              <a:t>Back to time zero on SECE planned maintenance</a:t>
            </a:r>
          </a:p>
          <a:p>
            <a:pPr marL="201613" indent="-201613" defTabSz="357708">
              <a:lnSpc>
                <a:spcPct val="140000"/>
              </a:lnSpc>
              <a:buClr>
                <a:schemeClr val="accent2"/>
              </a:buClr>
              <a:buSzPct val="85000"/>
              <a:buFont typeface="Wingdings" panose="05000000000000000000" pitchFamily="2" charset="2"/>
              <a:buChar char=""/>
            </a:pPr>
            <a:r>
              <a:rPr lang="en-GB" sz="1600" dirty="0"/>
              <a:t>Simulate changing timing of planned maintenance </a:t>
            </a:r>
          </a:p>
        </p:txBody>
      </p:sp>
    </p:spTree>
    <p:extLst>
      <p:ext uri="{BB962C8B-B14F-4D97-AF65-F5344CB8AC3E}">
        <p14:creationId xmlns:p14="http://schemas.microsoft.com/office/powerpoint/2010/main" val="21965846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96" y="96875"/>
            <a:ext cx="8378429" cy="808025"/>
          </a:xfrm>
        </p:spPr>
        <p:txBody>
          <a:bodyPr/>
          <a:lstStyle/>
          <a:p>
            <a:r>
              <a:rPr lang="en-GB" dirty="0"/>
              <a:t>Predictive Capability</a:t>
            </a:r>
          </a:p>
        </p:txBody>
      </p:sp>
      <p:sp>
        <p:nvSpPr>
          <p:cNvPr id="4" name="Slide Number Placeholder 3">
            <a:extLst>
              <a:ext uri="{FF2B5EF4-FFF2-40B4-BE49-F238E27FC236}">
                <a16:creationId xmlns:a16="http://schemas.microsoft.com/office/drawing/2014/main" id="{CB32715B-7F74-E509-DF15-FD04FBA15213}"/>
              </a:ext>
            </a:extLst>
          </p:cNvPr>
          <p:cNvSpPr>
            <a:spLocks noGrp="1"/>
          </p:cNvSpPr>
          <p:nvPr>
            <p:ph type="sldNum" sz="quarter" idx="4"/>
          </p:nvPr>
        </p:nvSpPr>
        <p:spPr>
          <a:xfrm>
            <a:off x="8493125" y="6469063"/>
            <a:ext cx="266700" cy="238125"/>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32BAE6A-B452-4007-8177-56DD051636F9}" type="slidenum">
              <a:rPr kumimoji="0" lang="en-GB" b="0" i="0" u="none" strike="noStrike" kern="1200" cap="none" spc="0" normalizeH="0" baseline="0" noProof="1" smtClean="0">
                <a:ln>
                  <a:noFill/>
                </a:ln>
                <a:solidFill>
                  <a:srgbClr val="4A4A4A"/>
                </a:solidFill>
                <a:effectLst/>
                <a:uLnTx/>
                <a:uFillTx/>
                <a:latin typeface="ShellMedium" panose="00000600000000000000" pitchFamily="2" charset="0"/>
                <a:ea typeface="+mn-ea"/>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GB" b="0" i="0" u="none" strike="noStrike" kern="1200" cap="none" spc="0" normalizeH="0" baseline="0" noProof="1">
              <a:ln>
                <a:noFill/>
              </a:ln>
              <a:solidFill>
                <a:srgbClr val="4A4A4A"/>
              </a:solidFill>
              <a:effectLst/>
              <a:uLnTx/>
              <a:uFillTx/>
              <a:latin typeface="ShellMedium" panose="00000600000000000000" pitchFamily="2" charset="0"/>
              <a:ea typeface="+mn-ea"/>
            </a:endParaRPr>
          </a:p>
        </p:txBody>
      </p:sp>
      <p:sp>
        <p:nvSpPr>
          <p:cNvPr id="5" name="Rectangle 5">
            <a:extLst>
              <a:ext uri="{FF2B5EF4-FFF2-40B4-BE49-F238E27FC236}">
                <a16:creationId xmlns:a16="http://schemas.microsoft.com/office/drawing/2014/main" id="{FF0C38E7-1B6D-B443-40EF-18BFCE769AAF}"/>
              </a:ext>
            </a:extLst>
          </p:cNvPr>
          <p:cNvSpPr>
            <a:spLocks noGrp="1" noChangeArrowheads="1"/>
          </p:cNvSpPr>
          <p:nvPr>
            <p:ph type="ftr" sz="quarter" idx="3"/>
          </p:nvPr>
        </p:nvSpPr>
        <p:spPr bwMode="auto">
          <a:xfrm>
            <a:off x="2907792" y="6469199"/>
            <a:ext cx="3326484" cy="2376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638">
                <a:solidFill>
                  <a:schemeClr val="tx1"/>
                </a:solidFill>
                <a:latin typeface="ShellMedium" panose="00000600000000000000" pitchFamily="2" charset="0"/>
                <a:cs typeface="ShellMedium" pitchFamily="34" charset="0"/>
              </a:defRPr>
            </a:lvl1pPr>
          </a:lstStyle>
          <a:p>
            <a:r>
              <a:rPr lang="en-GB" sz="800" dirty="0">
                <a:effectLst/>
                <a:latin typeface="Times New Roman" panose="02020603050405020304" pitchFamily="18" charset="0"/>
                <a:ea typeface="PMingLiU" panose="02020500000000000000" pitchFamily="18" charset="-120"/>
              </a:rPr>
              <a:t>PSAM 18, July 19-July 24, 2026, Pittsburgh, Pennsylvania</a:t>
            </a:r>
            <a:endParaRPr lang="en-GB" dirty="0"/>
          </a:p>
        </p:txBody>
      </p:sp>
      <p:pic>
        <p:nvPicPr>
          <p:cNvPr id="6" name="Picture 5">
            <a:extLst>
              <a:ext uri="{FF2B5EF4-FFF2-40B4-BE49-F238E27FC236}">
                <a16:creationId xmlns:a16="http://schemas.microsoft.com/office/drawing/2014/main" id="{BCAB1C5E-8C26-4241-B55E-53EC4A53596D}"/>
              </a:ext>
            </a:extLst>
          </p:cNvPr>
          <p:cNvPicPr>
            <a:picLocks noChangeAspect="1"/>
          </p:cNvPicPr>
          <p:nvPr/>
        </p:nvPicPr>
        <p:blipFill>
          <a:blip r:embed="rId2"/>
          <a:stretch>
            <a:fillRect/>
          </a:stretch>
        </p:blipFill>
        <p:spPr>
          <a:xfrm>
            <a:off x="728882" y="1065406"/>
            <a:ext cx="6966048" cy="3479165"/>
          </a:xfrm>
          <a:prstGeom prst="rect">
            <a:avLst/>
          </a:prstGeom>
        </p:spPr>
      </p:pic>
      <p:sp>
        <p:nvSpPr>
          <p:cNvPr id="9" name="TextBox 8">
            <a:extLst>
              <a:ext uri="{FF2B5EF4-FFF2-40B4-BE49-F238E27FC236}">
                <a16:creationId xmlns:a16="http://schemas.microsoft.com/office/drawing/2014/main" id="{FEE6BC42-4D14-65CA-7F15-89CE5B631F1C}"/>
              </a:ext>
            </a:extLst>
          </p:cNvPr>
          <p:cNvSpPr txBox="1"/>
          <p:nvPr/>
        </p:nvSpPr>
        <p:spPr bwMode="auto">
          <a:xfrm>
            <a:off x="1715533" y="4563807"/>
            <a:ext cx="5398265" cy="1341008"/>
          </a:xfrm>
          <a:prstGeom prst="rect">
            <a:avLst/>
          </a:prstGeom>
          <a:noFill/>
          <a:ln w="9525" algn="ctr">
            <a:noFill/>
            <a:miter lim="800000"/>
            <a:headEnd/>
            <a:tailEnd/>
          </a:ln>
        </p:spPr>
        <p:txBody>
          <a:bodyPr vert="horz" wrap="square" lIns="0" tIns="0" rIns="0" bIns="0" numCol="1" rtlCol="0" anchor="t" anchorCtr="0" compatLnSpc="1">
            <a:prstTxWarp prst="textNoShape">
              <a:avLst/>
            </a:prstTxWarp>
            <a:spAutoFit/>
          </a:bodyPr>
          <a:lstStyle/>
          <a:p>
            <a:pPr marL="201613" indent="-201613" defTabSz="357708">
              <a:lnSpc>
                <a:spcPct val="140000"/>
              </a:lnSpc>
              <a:buClr>
                <a:schemeClr val="accent2"/>
              </a:buClr>
              <a:buSzPct val="85000"/>
              <a:buFont typeface="Wingdings" panose="05000000000000000000" pitchFamily="2" charset="2"/>
              <a:buChar char=""/>
            </a:pPr>
            <a:r>
              <a:rPr lang="en-GB" sz="1600" dirty="0"/>
              <a:t>Topology of Causal Relationships</a:t>
            </a:r>
          </a:p>
          <a:p>
            <a:pPr marL="201613" indent="-201613" defTabSz="357708">
              <a:lnSpc>
                <a:spcPct val="140000"/>
              </a:lnSpc>
              <a:buClr>
                <a:schemeClr val="accent2"/>
              </a:buClr>
              <a:buSzPct val="85000"/>
              <a:buFont typeface="Wingdings" panose="05000000000000000000" pitchFamily="2" charset="2"/>
              <a:buChar char=""/>
            </a:pPr>
            <a:r>
              <a:rPr lang="en-GB" sz="1600" dirty="0"/>
              <a:t>Cumulative Risk and “bad actors”</a:t>
            </a:r>
          </a:p>
          <a:p>
            <a:pPr marL="201613" indent="-201613" defTabSz="357708">
              <a:lnSpc>
                <a:spcPct val="140000"/>
              </a:lnSpc>
              <a:buClr>
                <a:schemeClr val="accent2"/>
              </a:buClr>
              <a:buSzPct val="85000"/>
              <a:buFont typeface="Wingdings" panose="05000000000000000000" pitchFamily="2" charset="2"/>
              <a:buChar char=""/>
            </a:pPr>
            <a:r>
              <a:rPr lang="en-GB" sz="1600" dirty="0"/>
              <a:t>If ALARP compromised, where, what, when????</a:t>
            </a:r>
          </a:p>
          <a:p>
            <a:pPr marL="201613" indent="-201613" defTabSz="357708">
              <a:lnSpc>
                <a:spcPct val="140000"/>
              </a:lnSpc>
              <a:buClr>
                <a:schemeClr val="accent2"/>
              </a:buClr>
              <a:buSzPct val="85000"/>
              <a:buFont typeface="Wingdings" panose="05000000000000000000" pitchFamily="2" charset="2"/>
              <a:buChar char=""/>
            </a:pPr>
            <a:r>
              <a:rPr lang="en-GB" sz="1600" dirty="0"/>
              <a:t>Scoping actions sufficiently early to mitigate</a:t>
            </a:r>
          </a:p>
        </p:txBody>
      </p:sp>
    </p:spTree>
  </p:cSld>
  <p:clrMapOvr>
    <a:masterClrMapping/>
  </p:clrMapOvr>
  <p:transition/>
</p:sld>
</file>

<file path=ppt/theme/theme1.xml><?xml version="1.0" encoding="utf-8"?>
<a:theme xmlns:a="http://schemas.openxmlformats.org/drawingml/2006/main" name="Shell layouts with footer">
  <a:themeElements>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fontScheme name="Shell Font Theme">
      <a:majorFont>
        <a:latin typeface="ShellHeavy"/>
        <a:ea typeface=""/>
        <a:cs typeface=""/>
      </a:majorFont>
      <a:minorFont>
        <a:latin typeface="Shell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lgn="ctr">
          <a:noFill/>
          <a:miter lim="800000"/>
          <a:headEnd/>
          <a:tailEnd/>
        </a:ln>
      </a:spPr>
      <a:bodyPr vert="horz" wrap="square" lIns="0" tIns="0" rIns="0" bIns="0" numCol="1" rtlCol="0" anchor="t" anchorCtr="0" compatLnSpc="1">
        <a:prstTxWarp prst="textNoShape">
          <a:avLst/>
        </a:prstTxWarp>
        <a:spAutoFit/>
      </a:bodyPr>
      <a:lstStyle>
        <a:defPPr marL="201613" indent="-201613" defTabSz="357708">
          <a:lnSpc>
            <a:spcPct val="140000"/>
          </a:lnSpc>
          <a:buClr>
            <a:schemeClr val="accent2"/>
          </a:buClr>
          <a:buSzPct val="85000"/>
          <a:buFont typeface="Wingdings" panose="05000000000000000000" pitchFamily="2" charset="2"/>
          <a:buChar char=""/>
          <a:defRPr sz="1600" dirty="0" err="1" smtClean="0"/>
        </a:defPPr>
      </a:lstStyle>
    </a:txDef>
  </a:objectDefaults>
  <a:extraClrSchemeLst/>
  <a:custClrLst>
    <a:custClr name="Main Yellow 200">
      <a:srgbClr val="FFC600"/>
    </a:custClr>
    <a:custClr name="Main Shell Red">
      <a:srgbClr val="DD1D21"/>
    </a:custClr>
    <a:custClr name="Main Shell Grey 700">
      <a:srgbClr val="4A4A4A"/>
    </a:custClr>
    <a:custClr name="Main Night 600">
      <a:srgbClr val="336094"/>
    </a:custClr>
    <a:custClr name="Main Ocean 400">
      <a:srgbClr val="0097A9"/>
    </a:custClr>
    <a:custClr name="Main Sky 400">
      <a:srgbClr val="0097BB"/>
    </a:custClr>
    <a:custClr name="Main Violet 500">
      <a:srgbClr val="9A60A4"/>
    </a:custClr>
    <a:custClr name="Main Sunset 500">
      <a:srgbClr val="D54410"/>
    </a:custClr>
    <a:custClr name="Main Sand 100">
      <a:srgbClr val="E1DDA9"/>
    </a:custClr>
    <a:custClr name="Main Earth 700">
      <a:srgbClr val="743A1E"/>
    </a:custClr>
    <a:custClr name="Shell Yellow 50">
      <a:srgbClr val="FFF7B4"/>
    </a:custClr>
    <a:custClr name="Shell Red 300">
      <a:srgbClr val="FF887B"/>
    </a:custClr>
    <a:custClr name="Shell Grey 900">
      <a:srgbClr val="292929"/>
    </a:custClr>
    <a:custClr name="Night 400">
      <a:srgbClr val="6E94C0"/>
    </a:custClr>
    <a:custClr name="Ocean 600">
      <a:srgbClr val="006B7B"/>
    </a:custClr>
    <a:custClr name="Sky 200">
      <a:srgbClr val="95C9DC"/>
    </a:custClr>
    <a:custClr name="Violet 300">
      <a:srgbClr val="C39EC9"/>
    </a:custClr>
    <a:custClr name="Sunset 300">
      <a:srgbClr val="FF8966"/>
    </a:custClr>
    <a:custClr name="Sand 400">
      <a:srgbClr val="979361"/>
    </a:custClr>
    <a:custClr name="Earth 500">
      <a:srgbClr val="9E684F"/>
    </a:custClr>
    <a:custClr name="White">
      <a:srgbClr val="FFFFFF"/>
    </a:custClr>
    <a:custClr name="Shell Red 100">
      <a:srgbClr val="FFD6D0"/>
    </a:custClr>
    <a:custClr name="Shell Grey 400">
      <a:srgbClr val="919191"/>
    </a:custClr>
    <a:custClr name="Night 200">
      <a:srgbClr val="ACC3DE"/>
    </a:custClr>
    <a:custClr name="Ocean 200">
      <a:srgbClr val="81CCD9"/>
    </a:custClr>
    <a:custClr name="Main Forrest 500">
      <a:srgbClr val="008557"/>
    </a:custClr>
    <a:custClr name="Violet 100">
      <a:srgbClr val="E9DBEB"/>
    </a:custClr>
    <a:custClr name="Sunset 100">
      <a:srgbClr val="FFD7C8"/>
    </a:custClr>
    <a:custClr name="Main Stone 300">
      <a:srgbClr val="B6B099"/>
    </a:custClr>
    <a:custClr name="Earth 300&#10;">
      <a:srgbClr val="C3A494"/>
    </a:custClr>
    <a:custClr name="White">
      <a:srgbClr val="FFFFFF"/>
    </a:custClr>
    <a:custClr name="White">
      <a:srgbClr val="FFFFFF"/>
    </a:custClr>
    <a:custClr name="Grey 50">
      <a:srgbClr val="F5F5F5"/>
    </a:custClr>
    <a:custClr name="Main Grass 200">
      <a:srgbClr val="A0C963"/>
    </a:custClr>
    <a:custClr name="Main Seaweed 300">
      <a:srgbClr val="A8B11A"/>
    </a:custClr>
    <a:custClr name="Forrest 300">
      <a:srgbClr val="6FB993"/>
    </a:custClr>
    <a:custClr name="Main Berry 700">
      <a:srgbClr val="86207C"/>
    </a:custClr>
    <a:custClr name="Main Sunrise 300">
      <a:srgbClr val="ED8A00"/>
    </a:custClr>
    <a:custClr name="Stone 100">
      <a:srgbClr val="E4DFCF"/>
    </a:custClr>
    <a:custClr name="White">
      <a:srgbClr val="FFFFFF"/>
    </a:custClr>
    <a:custClr name="White">
      <a:srgbClr val="FFFFFF"/>
    </a:custClr>
    <a:custClr name="White">
      <a:srgbClr val="FFFFFF"/>
    </a:custClr>
    <a:custClr name="White">
      <a:srgbClr val="FFFFFF"/>
    </a:custClr>
    <a:custClr name="White">
      <a:srgbClr val="FFFFFF"/>
    </a:custClr>
    <a:custClr name="Seaweed 100">
      <a:srgbClr val="DDE599"/>
    </a:custClr>
    <a:custClr name="Forrest 100">
      <a:srgbClr val="CBE6D7"/>
    </a:custClr>
    <a:custClr name="Berry 500">
      <a:srgbClr val="A65A9B"/>
    </a:custClr>
    <a:custClr name="Sunrise 100">
      <a:srgbClr val="FFDAAE"/>
    </a:custClr>
    <a:custClr name="White">
      <a:srgbClr val="FFFFFF"/>
    </a:custClr>
    <a:custClr name="White">
      <a:srgbClr val="FFFFFF"/>
    </a:custClr>
  </a:custClrLst>
  <a:extLst>
    <a:ext uri="{05A4C25C-085E-4340-85A3-A5531E510DB2}">
      <thm15:themeFamily xmlns:thm15="http://schemas.microsoft.com/office/thememl/2012/main" name="Presentation7" id="{0BD0E73E-6762-4BFE-AD25-95DE67A6A38A}" vid="{C56933BE-A83A-4DA3-8730-42C6B879E0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10.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11.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12.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13.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14.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15.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16.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17.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18.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19.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2.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20.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21.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22.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3.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4.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5.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6.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7.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8.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ppt/theme/themeOverride9.xml><?xml version="1.0" encoding="utf-8"?>
<a:themeOverride xmlns:a="http://schemas.openxmlformats.org/drawingml/2006/main">
  <a:clrScheme name="Shell Colour Palette 2024">
    <a:dk1>
      <a:srgbClr val="4A4A4A"/>
    </a:dk1>
    <a:lt1>
      <a:srgbClr val="FFFFFF"/>
    </a:lt1>
    <a:dk2>
      <a:srgbClr val="919191"/>
    </a:dk2>
    <a:lt2>
      <a:srgbClr val="F5F5F5"/>
    </a:lt2>
    <a:accent1>
      <a:srgbClr val="FFC600"/>
    </a:accent1>
    <a:accent2>
      <a:srgbClr val="DD1D21"/>
    </a:accent2>
    <a:accent3>
      <a:srgbClr val="336094"/>
    </a:accent3>
    <a:accent4>
      <a:srgbClr val="86207C"/>
    </a:accent4>
    <a:accent5>
      <a:srgbClr val="617E31"/>
    </a:accent5>
    <a:accent6>
      <a:srgbClr val="ED8A00"/>
    </a:accent6>
    <a:hlink>
      <a:srgbClr val="336094"/>
    </a:hlink>
    <a:folHlink>
      <a:srgbClr val="336094"/>
    </a:folHlink>
  </a:clrScheme>
</a:themeOverride>
</file>

<file path=docMetadata/LabelInfo.xml><?xml version="1.0" encoding="utf-8"?>
<clbl:labelList xmlns:clbl="http://schemas.microsoft.com/office/2020/mipLabelMetadata">
  <clbl:label id="{d0cb1e24-a0e2-4a4c-9340-733297c9cd7c}" enabled="1" method="Standard" siteId="{db1e96a8-a3da-442a-930b-235cac24cd5c}" removed="0"/>
</clbl:labelList>
</file>

<file path=docProps/app.xml><?xml version="1.0" encoding="utf-8"?>
<Properties xmlns="http://schemas.openxmlformats.org/officeDocument/2006/extended-properties" xmlns:vt="http://schemas.openxmlformats.org/officeDocument/2006/docPropsVTypes">
  <Template>2 - Traditional Shell template - 4x3</Template>
  <TotalTime>1270</TotalTime>
  <Words>857</Words>
  <Application>Microsoft Office PowerPoint</Application>
  <PresentationFormat>On-screen Show (4:3)</PresentationFormat>
  <Paragraphs>133</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PMingLiU</vt:lpstr>
      <vt:lpstr>Calibri</vt:lpstr>
      <vt:lpstr>Segoe UI</vt:lpstr>
      <vt:lpstr>ShellBook</vt:lpstr>
      <vt:lpstr>ShellHeavy</vt:lpstr>
      <vt:lpstr>ShellMedium</vt:lpstr>
      <vt:lpstr>Times New Roman</vt:lpstr>
      <vt:lpstr>Wingdings</vt:lpstr>
      <vt:lpstr>Shell layouts with footer</vt:lpstr>
      <vt:lpstr>Safety Case Management in the United Kingdom Offshore Industry </vt:lpstr>
      <vt:lpstr>UK Offshore Safety Case framework</vt:lpstr>
      <vt:lpstr>Offshore Environment</vt:lpstr>
      <vt:lpstr>Major Accident Hazard</vt:lpstr>
      <vt:lpstr>Predictive Bow Ties: Why they matter?</vt:lpstr>
      <vt:lpstr>Fundamental Questions</vt:lpstr>
      <vt:lpstr>Foundation of Predictive Bow Tie </vt:lpstr>
      <vt:lpstr>Planned Maintenance and Risk Profile</vt:lpstr>
      <vt:lpstr>Predictive Capability</vt:lpstr>
      <vt:lpstr>Conclusions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Stanley, Ian G GSUK-PTS/TEE</dc:creator>
  <cp:keywords/>
  <dc:description>generated using python-pptx</dc:description>
  <cp:lastModifiedBy>Ian Stanley</cp:lastModifiedBy>
  <cp:revision>21</cp:revision>
  <cp:lastPrinted>2026-07-12T13:57:39Z</cp:lastPrinted>
  <dcterms:created xsi:type="dcterms:W3CDTF">2026-06-24T09:43:56Z</dcterms:created>
  <dcterms:modified xsi:type="dcterms:W3CDTF">2026-07-21T13:47:57Z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6</vt:i4>
  </property>
</Properties>
</file>