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24.jpg" ContentType="image/jpe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3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71" r:id="rId6"/>
    <p:sldId id="268" r:id="rId7"/>
    <p:sldId id="717" r:id="rId8"/>
    <p:sldId id="718" r:id="rId9"/>
    <p:sldId id="719" r:id="rId10"/>
    <p:sldId id="259" r:id="rId11"/>
    <p:sldId id="260" r:id="rId12"/>
    <p:sldId id="709" r:id="rId13"/>
    <p:sldId id="710" r:id="rId14"/>
    <p:sldId id="711" r:id="rId15"/>
    <p:sldId id="712" r:id="rId16"/>
    <p:sldId id="713" r:id="rId17"/>
    <p:sldId id="714" r:id="rId18"/>
    <p:sldId id="716" r:id="rId19"/>
    <p:sldId id="707" r:id="rId20"/>
    <p:sldId id="266" r:id="rId2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6B8"/>
    <a:srgbClr val="E3605B"/>
    <a:srgbClr val="DEAD75"/>
    <a:srgbClr val="2A6A9C"/>
    <a:srgbClr val="FF0000"/>
    <a:srgbClr val="2A6A9D"/>
    <a:srgbClr val="7D7D7D"/>
    <a:srgbClr val="D9D9D9"/>
    <a:srgbClr val="0EB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5"/>
    <p:restoredTop sz="92920" autoAdjust="0"/>
  </p:normalViewPr>
  <p:slideViewPr>
    <p:cSldViewPr snapToGrid="0" snapToObjects="1">
      <p:cViewPr varScale="1">
        <p:scale>
          <a:sx n="76" d="100"/>
          <a:sy n="76" d="100"/>
        </p:scale>
        <p:origin x="10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68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7CD3D-6DCB-3B16-BD72-1B6694DFE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0E79AE-7C28-B4BD-9E02-18D26E6A9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0EBF9-6829-CFEA-5AF1-8D3D7A34F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BB619-992E-8256-2DB5-D47AC703DC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86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ko-K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89DCB-40D4-5122-2512-7BA98C527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EA6420-D245-0CA5-7D3F-DB5915C4C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28884D-691C-5DB4-259F-6F58928E1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8FC4F-799A-2CDD-6FA8-EE8EEB669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0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42CFD-C00F-5E60-7C8B-1EDDAEBA1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D85540-2B48-BDA6-A333-A07DD464E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7852D7-8CAB-E7A6-FFD8-839CD7225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AA2E6-AACD-93C2-3547-F14B5569D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6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35FC8-DA38-CF76-D265-EFC273634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0AA24-1EF3-F57C-3BE1-BCDC464F6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01758C-FCBF-89A3-7ABE-4E202B417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7D375-AB8A-D105-3423-BED94959E7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9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4F1F5-A896-B399-2FDA-79BEE168B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D1966-4A1D-AE08-FD21-F646B9FDD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960CD1-885A-F980-13C3-C7DD04E6A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41D23-A64D-2017-7B08-D7F1C68073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1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DC3F5-CFDF-AF98-8633-98D2DF506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60310C-0B4D-0F57-6ADA-CB7896218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D9E021-B88B-AA4F-763F-A29E252521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F57CC-D9AC-DF89-1994-FD33A8058B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94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2B2BF-CC04-C9DA-9195-BF0C30C4E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B39352-7265-B2A4-A008-F20A14EEE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350E26-AF8A-9176-67D2-8001DCD31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7BD44-941D-B0DD-C717-C4076524A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4CF98-3E5C-1959-03C6-6BE9C112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ED0095-AB8A-B1C5-5058-4322D57A0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E5753A-4A33-CA9A-FD4C-A56C87719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E9EF3-49E3-624D-5E10-E8027444D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0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2DC7D-07E5-701A-F7FC-B9AF9DC01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4831E3-241E-D03C-C068-0912F3FD03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E174D5-C406-E446-4898-C4CCA0C409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1BF8D-E7AE-7E43-5A77-A358368925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8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10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6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assets/hanbat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5538250"/>
            <a:ext cx="5636303" cy="810701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9837337" y="320040"/>
            <a:ext cx="1935342" cy="914400"/>
          </a:xfrm>
          <a:prstGeom prst="roundRect">
            <a:avLst>
              <a:gd name="adj" fmla="val 6977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5" name="Image 1" descr="assets/psam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842" y="429767"/>
            <a:ext cx="1713108" cy="6953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2148840"/>
            <a:ext cx="10881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7D4E6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Probabilistic Safety Assessment and Management (PSAM 18)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640080" y="2514600"/>
            <a:ext cx="1142799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 Dynamic Bayesian Network Approach for Modeling</a:t>
            </a:r>
            <a:endParaRPr lang="en-US" sz="30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High-Wind Probabilistic Safety Assessment in Nuclear Power Plants</a:t>
            </a:r>
            <a:endParaRPr lang="en-US" sz="3000" dirty="0"/>
          </a:p>
        </p:txBody>
      </p:sp>
      <p:sp>
        <p:nvSpPr>
          <p:cNvPr id="8" name="Shape 4"/>
          <p:cNvSpPr/>
          <p:nvPr/>
        </p:nvSpPr>
        <p:spPr>
          <a:xfrm>
            <a:off x="658368" y="3909320"/>
            <a:ext cx="3840480" cy="0"/>
          </a:xfrm>
          <a:prstGeom prst="line">
            <a:avLst/>
          </a:prstGeom>
          <a:noFill/>
          <a:ln w="19050">
            <a:solidFill>
              <a:srgbClr val="E3605B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Text 5"/>
          <p:cNvSpPr/>
          <p:nvPr/>
        </p:nvSpPr>
        <p:spPr>
          <a:xfrm>
            <a:off x="658368" y="4046480"/>
            <a:ext cx="10881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Chaeyeon Go</a:t>
            </a:r>
            <a:r>
              <a:rPr lang="en-US" sz="16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¹</a:t>
            </a:r>
            <a:r>
              <a:rPr lang="en-US" sz="1600" dirty="0">
                <a:solidFill>
                  <a:srgbClr val="C7D4E6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,  Shinyoung Kwag¹*,  Seunghyun Eem²,  Changuk Mun³,  Daegi Hahm³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658368" y="502920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7D4E6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¹ Hanbat National University   ² Kyungpook National University   ³ Korea Atomic Energy Research Institute</a:t>
            </a:r>
            <a:endParaRPr lang="en-US" sz="1200" dirty="0"/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FCF4BA15-077D-5B74-0477-B8586BAE094D}"/>
              </a:ext>
            </a:extLst>
          </p:cNvPr>
          <p:cNvSpPr/>
          <p:nvPr/>
        </p:nvSpPr>
        <p:spPr>
          <a:xfrm>
            <a:off x="640080" y="4357887"/>
            <a:ext cx="10881360" cy="6066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EAD75"/>
                </a:solidFill>
                <a:latin typeface="Times New Roman" pitchFamily="34" charset="0"/>
                <a:cs typeface="Times New Roman" pitchFamily="34" charset="-120"/>
              </a:rPr>
              <a:t>Ph.D. Student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DEAD75"/>
                </a:solidFill>
                <a:latin typeface="Times New Roman" pitchFamily="34" charset="0"/>
                <a:cs typeface="Times New Roman" pitchFamily="34" charset="-120"/>
              </a:rPr>
              <a:t>Civil Engineering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AFA1A647-6E21-6339-89B1-184044A46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943" y="0"/>
            <a:ext cx="2757057" cy="322463"/>
          </a:xfrm>
          <a:prstGeom prst="rect">
            <a:avLst/>
          </a:prstGeom>
        </p:spPr>
      </p:pic>
      <p:sp>
        <p:nvSpPr>
          <p:cNvPr id="31" name="Text 0">
            <a:extLst>
              <a:ext uri="{FF2B5EF4-FFF2-40B4-BE49-F238E27FC236}">
                <a16:creationId xmlns:a16="http://schemas.microsoft.com/office/drawing/2014/main" id="{2CFB3AF2-BA68-551F-5E51-430A93F6C2E1}"/>
              </a:ext>
            </a:extLst>
          </p:cNvPr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 · METHODOLOGY</a:t>
            </a:r>
            <a:endParaRPr lang="en-US" sz="1200" dirty="0">
              <a:solidFill>
                <a:srgbClr val="DEAD75"/>
              </a:solidFill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D33DFB76-A9C9-399B-AF56-AA019D350A84}"/>
              </a:ext>
            </a:extLst>
          </p:cNvPr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Proposed Intensity-based DBN</a:t>
            </a:r>
            <a:endParaRPr lang="en-US" sz="2600" dirty="0">
              <a:solidFill>
                <a:srgbClr val="2A6A9C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7339569-CDD6-32D9-F7AA-DB6D4BC69736}"/>
              </a:ext>
            </a:extLst>
          </p:cNvPr>
          <p:cNvGrpSpPr/>
          <p:nvPr/>
        </p:nvGrpSpPr>
        <p:grpSpPr>
          <a:xfrm>
            <a:off x="3471023" y="2193052"/>
            <a:ext cx="2791328" cy="3040807"/>
            <a:chOff x="3471023" y="2193052"/>
            <a:chExt cx="2791328" cy="3040807"/>
          </a:xfrm>
        </p:grpSpPr>
        <p:sp>
          <p:nvSpPr>
            <p:cNvPr id="34" name="오른쪽 화살표 설명선[R] 33">
              <a:extLst>
                <a:ext uri="{FF2B5EF4-FFF2-40B4-BE49-F238E27FC236}">
                  <a16:creationId xmlns:a16="http://schemas.microsoft.com/office/drawing/2014/main" id="{9C9F35C2-35C1-0FCD-179E-C681320B1F09}"/>
                </a:ext>
              </a:extLst>
            </p:cNvPr>
            <p:cNvSpPr/>
            <p:nvPr/>
          </p:nvSpPr>
          <p:spPr>
            <a:xfrm>
              <a:off x="3540172" y="2591942"/>
              <a:ext cx="2722179" cy="2305971"/>
            </a:xfrm>
            <a:prstGeom prst="rightArrowCallout">
              <a:avLst>
                <a:gd name="adj1" fmla="val 28646"/>
                <a:gd name="adj2" fmla="val 19075"/>
                <a:gd name="adj3" fmla="val 12238"/>
                <a:gd name="adj4" fmla="val 8561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8E29B6-7BFE-A394-216E-7652F8A33B52}"/>
                </a:ext>
              </a:extLst>
            </p:cNvPr>
            <p:cNvSpPr txBox="1"/>
            <p:nvPr/>
          </p:nvSpPr>
          <p:spPr>
            <a:xfrm>
              <a:off x="3540171" y="4118296"/>
              <a:ext cx="2337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One-top FT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005D46-7152-62CF-3537-BAFB90C8182D}"/>
                </a:ext>
              </a:extLst>
            </p:cNvPr>
            <p:cNvSpPr txBox="1"/>
            <p:nvPr/>
          </p:nvSpPr>
          <p:spPr>
            <a:xfrm>
              <a:off x="3538167" y="2193052"/>
              <a:ext cx="2337148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C73CF04-BF7A-C143-DB7F-0DFF514B2596}"/>
                </a:ext>
              </a:extLst>
            </p:cNvPr>
            <p:cNvSpPr txBox="1"/>
            <p:nvPr/>
          </p:nvSpPr>
          <p:spPr>
            <a:xfrm>
              <a:off x="3471023" y="4926082"/>
              <a:ext cx="2525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FT </a:t>
              </a:r>
              <a:r>
                <a:rPr lang="ko-KR" altLang="ko-K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Integration</a:t>
              </a:r>
              <a:r>
                <a:rPr lang="ko-KR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lang="ko-KR" altLang="ko-K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Simplification</a:t>
              </a:r>
              <a:endParaRPr kumimoji="1" lang="en-US" altLang="ko-KR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2ECF1D3-0E70-57A4-9B2D-F71C2D156F8F}"/>
                </a:ext>
              </a:extLst>
            </p:cNvPr>
            <p:cNvSpPr txBox="1"/>
            <p:nvPr/>
          </p:nvSpPr>
          <p:spPr>
            <a:xfrm>
              <a:off x="3565299" y="4405852"/>
              <a:ext cx="2337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 Event Integration</a:t>
              </a:r>
            </a:p>
            <a:p>
              <a:pPr algn="ctr"/>
              <a:r>
                <a:rPr kumimoji="1"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OR/AND Gates</a:t>
              </a:r>
            </a:p>
          </p:txBody>
        </p:sp>
      </p:grpSp>
      <p:sp>
        <p:nvSpPr>
          <p:cNvPr id="58" name="Text 2">
            <a:extLst>
              <a:ext uri="{FF2B5EF4-FFF2-40B4-BE49-F238E27FC236}">
                <a16:creationId xmlns:a16="http://schemas.microsoft.com/office/drawing/2014/main" id="{DCD25B01-6AAB-4538-6287-44E6D095B8AE}"/>
              </a:ext>
            </a:extLst>
          </p:cNvPr>
          <p:cNvSpPr/>
          <p:nvPr/>
        </p:nvSpPr>
        <p:spPr>
          <a:xfrm>
            <a:off x="3132115" y="5481279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Figure 4</a:t>
            </a:r>
            <a:r>
              <a:rPr lang="en-US" altLang="ko-KR" sz="14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.</a:t>
            </a:r>
            <a:r>
              <a:rPr lang="en-US" sz="14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Traditional ET–FT to proposed DBN conversion (4 steps)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E13A9-FD47-2F0C-7468-D3F0774CF59B}"/>
              </a:ext>
            </a:extLst>
          </p:cNvPr>
          <p:cNvSpPr txBox="1"/>
          <p:nvPr/>
        </p:nvSpPr>
        <p:spPr>
          <a:xfrm>
            <a:off x="548640" y="1334225"/>
            <a:ext cx="10171287" cy="36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ko-KR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ET–FT </a:t>
            </a:r>
            <a:r>
              <a:rPr lang="ko-KR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ko-KR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DBN </a:t>
            </a:r>
            <a:r>
              <a:rPr lang="ko-KR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B5956D-5529-2A54-758F-6A9D2B4C471A}"/>
              </a:ext>
            </a:extLst>
          </p:cNvPr>
          <p:cNvGrpSpPr/>
          <p:nvPr/>
        </p:nvGrpSpPr>
        <p:grpSpPr>
          <a:xfrm>
            <a:off x="9086238" y="2193052"/>
            <a:ext cx="2413429" cy="3040847"/>
            <a:chOff x="9086238" y="2193052"/>
            <a:chExt cx="2413429" cy="304084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194886C8-F326-D03F-CAE3-13517F20155C}"/>
                </a:ext>
              </a:extLst>
            </p:cNvPr>
            <p:cNvSpPr/>
            <p:nvPr/>
          </p:nvSpPr>
          <p:spPr>
            <a:xfrm>
              <a:off x="9086240" y="2591942"/>
              <a:ext cx="2337148" cy="23059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D8798D-6A86-16A3-1354-17991D483F8A}"/>
                </a:ext>
              </a:extLst>
            </p:cNvPr>
            <p:cNvSpPr txBox="1"/>
            <p:nvPr/>
          </p:nvSpPr>
          <p:spPr>
            <a:xfrm>
              <a:off x="9086238" y="4058005"/>
              <a:ext cx="2337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Intensity-based DBN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4E7263A-2211-A865-6604-97ED89D29C29}"/>
                </a:ext>
              </a:extLst>
            </p:cNvPr>
            <p:cNvSpPr txBox="1"/>
            <p:nvPr/>
          </p:nvSpPr>
          <p:spPr>
            <a:xfrm>
              <a:off x="9086239" y="2193052"/>
              <a:ext cx="2337148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E066C56-2419-F461-E37E-C31A0BD3B13C}"/>
                </a:ext>
              </a:extLst>
            </p:cNvPr>
            <p:cNvSpPr txBox="1"/>
            <p:nvPr/>
          </p:nvSpPr>
          <p:spPr>
            <a:xfrm>
              <a:off x="9086238" y="4926122"/>
              <a:ext cx="2413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ko-K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</a:t>
              </a:r>
              <a:r>
                <a:rPr lang="ko-KR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o-KR" altLang="ko-K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Intensity</a:t>
              </a:r>
              <a:r>
                <a:rPr lang="ko-KR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o-KR" altLang="ko-K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Transition</a:t>
              </a:r>
              <a:endParaRPr kumimoji="1" lang="en-US" altLang="ko-KR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2BE2F4B-5414-288D-459B-5869CCA21E71}"/>
                    </a:ext>
                  </a:extLst>
                </p:cNvPr>
                <p:cNvSpPr txBox="1"/>
                <p:nvPr/>
              </p:nvSpPr>
              <p:spPr>
                <a:xfrm>
                  <a:off x="9113370" y="4405892"/>
                  <a:ext cx="23371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ko-KR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Inter-slice Transition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12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ko-KR" sz="12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ko-KR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1" lang="en-US" altLang="ko-KR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Damage Factor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2BE2F4B-5414-288D-459B-5869CCA21E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3370" y="4405892"/>
                  <a:ext cx="2337148" cy="461665"/>
                </a:xfrm>
                <a:prstGeom prst="rect">
                  <a:avLst/>
                </a:prstGeom>
                <a:blipFill>
                  <a:blip r:embed="rId7"/>
                  <a:stretch>
                    <a:fillRect t="-2703" b="-81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B2DBFB12-81FB-6E2C-1FAF-BF4AB4408A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9303" y="2648434"/>
            <a:ext cx="1791016" cy="1555902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A18B2E0A-2CB7-4F9E-8700-89ECC60D5331}"/>
              </a:ext>
            </a:extLst>
          </p:cNvPr>
          <p:cNvGrpSpPr/>
          <p:nvPr/>
        </p:nvGrpSpPr>
        <p:grpSpPr>
          <a:xfrm>
            <a:off x="661852" y="2193052"/>
            <a:ext cx="2827465" cy="3025418"/>
            <a:chOff x="661852" y="2193052"/>
            <a:chExt cx="2827465" cy="3025418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2545E1D8-A440-4FEF-49FA-E46EA86D85E6}"/>
                </a:ext>
              </a:extLst>
            </p:cNvPr>
            <p:cNvGrpSpPr/>
            <p:nvPr/>
          </p:nvGrpSpPr>
          <p:grpSpPr>
            <a:xfrm>
              <a:off x="661852" y="2193052"/>
              <a:ext cx="2827465" cy="3025418"/>
              <a:chOff x="661852" y="2193052"/>
              <a:chExt cx="2827465" cy="3025418"/>
            </a:xfrm>
          </p:grpSpPr>
          <p:sp>
            <p:nvSpPr>
              <p:cNvPr id="37" name="오른쪽 화살표 설명선[R] 36">
                <a:extLst>
                  <a:ext uri="{FF2B5EF4-FFF2-40B4-BE49-F238E27FC236}">
                    <a16:creationId xmlns:a16="http://schemas.microsoft.com/office/drawing/2014/main" id="{71DCAD93-7E53-09F8-4ABC-2230CFCE1FEE}"/>
                  </a:ext>
                </a:extLst>
              </p:cNvPr>
              <p:cNvSpPr/>
              <p:nvPr/>
            </p:nvSpPr>
            <p:spPr>
              <a:xfrm>
                <a:off x="767138" y="2591942"/>
                <a:ext cx="2722179" cy="2305971"/>
              </a:xfrm>
              <a:prstGeom prst="rightArrowCallout">
                <a:avLst>
                  <a:gd name="adj1" fmla="val 28646"/>
                  <a:gd name="adj2" fmla="val 19075"/>
                  <a:gd name="adj3" fmla="val 12238"/>
                  <a:gd name="adj4" fmla="val 85611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1049790-FC9F-0406-A58F-32487A5E38DE}"/>
                  </a:ext>
                </a:extLst>
              </p:cNvPr>
              <p:cNvSpPr txBox="1"/>
              <p:nvPr/>
            </p:nvSpPr>
            <p:spPr>
              <a:xfrm>
                <a:off x="767137" y="4088569"/>
                <a:ext cx="2337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ET-FT Model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63A2488-8184-93D3-7F41-CD94912CDD9D}"/>
                  </a:ext>
                </a:extLst>
              </p:cNvPr>
              <p:cNvSpPr txBox="1"/>
              <p:nvPr/>
            </p:nvSpPr>
            <p:spPr>
              <a:xfrm>
                <a:off x="756128" y="2193052"/>
                <a:ext cx="2337148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1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A510AA0-E206-305E-F786-043E316B9E3B}"/>
                  </a:ext>
                </a:extLst>
              </p:cNvPr>
              <p:cNvSpPr txBox="1"/>
              <p:nvPr/>
            </p:nvSpPr>
            <p:spPr>
              <a:xfrm>
                <a:off x="661852" y="4926082"/>
                <a:ext cx="252569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Accident Scenario &amp; Basic Events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A1C0C18-B218-B829-C731-E1AD65150C6E}"/>
                  </a:ext>
                </a:extLst>
              </p:cNvPr>
              <p:cNvSpPr txBox="1"/>
              <p:nvPr/>
            </p:nvSpPr>
            <p:spPr>
              <a:xfrm>
                <a:off x="756128" y="4407241"/>
                <a:ext cx="23371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Branch Structure</a:t>
                </a:r>
              </a:p>
              <a:p>
                <a:pPr algn="ctr"/>
                <a:r>
                  <a:rPr kumimoji="1"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FT Gate Logic</a:t>
                </a:r>
              </a:p>
            </p:txBody>
          </p:sp>
        </p:grp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54903E6D-C74E-4CF4-AAD6-B05F4384A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8218" y="2674521"/>
              <a:ext cx="2173961" cy="1457722"/>
            </a:xfrm>
            <a:prstGeom prst="rect">
              <a:avLst/>
            </a:prstGeom>
          </p:spPr>
        </p:pic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3456D3CB-5BF2-4B8E-8BC3-80830781D4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2564" y="2654425"/>
            <a:ext cx="2204610" cy="1529815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37DDB200-3205-493C-B3CE-EA2CB29983CE}"/>
              </a:ext>
            </a:extLst>
          </p:cNvPr>
          <p:cNvGrpSpPr/>
          <p:nvPr/>
        </p:nvGrpSpPr>
        <p:grpSpPr>
          <a:xfrm>
            <a:off x="6235027" y="2193052"/>
            <a:ext cx="2800357" cy="3025418"/>
            <a:chOff x="6235027" y="2193052"/>
            <a:chExt cx="2800357" cy="3025418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A1FC320-2690-CFED-759B-A0E888E254EF}"/>
                </a:ext>
              </a:extLst>
            </p:cNvPr>
            <p:cNvGrpSpPr/>
            <p:nvPr/>
          </p:nvGrpSpPr>
          <p:grpSpPr>
            <a:xfrm>
              <a:off x="6235027" y="2193052"/>
              <a:ext cx="2800357" cy="3025418"/>
              <a:chOff x="6235027" y="2193052"/>
              <a:chExt cx="2800357" cy="3025418"/>
            </a:xfrm>
          </p:grpSpPr>
          <p:sp>
            <p:nvSpPr>
              <p:cNvPr id="35" name="오른쪽 화살표 설명선[R] 34">
                <a:extLst>
                  <a:ext uri="{FF2B5EF4-FFF2-40B4-BE49-F238E27FC236}">
                    <a16:creationId xmlns:a16="http://schemas.microsoft.com/office/drawing/2014/main" id="{829F2AB7-0B83-C534-4090-42566586C606}"/>
                  </a:ext>
                </a:extLst>
              </p:cNvPr>
              <p:cNvSpPr/>
              <p:nvPr/>
            </p:nvSpPr>
            <p:spPr>
              <a:xfrm>
                <a:off x="6313205" y="2591942"/>
                <a:ext cx="2722179" cy="2305971"/>
              </a:xfrm>
              <a:prstGeom prst="rightArrowCallout">
                <a:avLst>
                  <a:gd name="adj1" fmla="val 28646"/>
                  <a:gd name="adj2" fmla="val 19075"/>
                  <a:gd name="adj3" fmla="val 12238"/>
                  <a:gd name="adj4" fmla="val 85611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6F30ECC-5E97-D6C6-9862-76A763D24DF9}"/>
                  </a:ext>
                </a:extLst>
              </p:cNvPr>
              <p:cNvSpPr txBox="1"/>
              <p:nvPr/>
            </p:nvSpPr>
            <p:spPr>
              <a:xfrm>
                <a:off x="6313205" y="4088149"/>
                <a:ext cx="2333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Static BN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7AFC480-AA4B-BD75-A9AA-32FFC867E40A}"/>
                  </a:ext>
                </a:extLst>
              </p:cNvPr>
              <p:cNvSpPr txBox="1"/>
              <p:nvPr/>
            </p:nvSpPr>
            <p:spPr>
              <a:xfrm>
                <a:off x="6309082" y="2193052"/>
                <a:ext cx="2337148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3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2E87446-6CAA-CA23-AABA-9286B82C8BCA}"/>
                  </a:ext>
                </a:extLst>
              </p:cNvPr>
              <p:cNvSpPr txBox="1"/>
              <p:nvPr/>
            </p:nvSpPr>
            <p:spPr>
              <a:xfrm>
                <a:off x="6235027" y="4926082"/>
                <a:ext cx="251872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CPT-based Probabilistic Structure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3DE11A3-7017-E821-4708-E6F53DA9B355}"/>
                  </a:ext>
                </a:extLst>
              </p:cNvPr>
              <p:cNvSpPr txBox="1"/>
              <p:nvPr/>
            </p:nvSpPr>
            <p:spPr>
              <a:xfrm>
                <a:off x="6336214" y="4407241"/>
                <a:ext cx="23371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 &amp; Edge Conversion</a:t>
                </a:r>
              </a:p>
              <a:p>
                <a:pPr algn="ctr"/>
                <a:r>
                  <a:rPr kumimoji="1"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CPT Construction</a:t>
                </a:r>
              </a:p>
            </p:txBody>
          </p:sp>
        </p:grp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70A20B3-852C-44FB-BCEF-292678EA9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11334" y="2655735"/>
              <a:ext cx="1991658" cy="1481499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26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Study Area and High Wind Scenarios: Event Tree</a:t>
            </a:r>
            <a:endParaRPr lang="en-US" altLang="ko-KR" sz="2600" dirty="0">
              <a:solidFill>
                <a:srgbClr val="2A6A9C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548640" y="1283979"/>
            <a:ext cx="6665072" cy="655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6000"/>
              </a:lnSpc>
              <a:buNone/>
            </a:pPr>
            <a:r>
              <a:rPr lang="en-US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plant</a:t>
            </a:r>
            <a:r>
              <a:rPr lang="en-US" b="1" dirty="0">
                <a:solidFill>
                  <a:srgbClr val="2E73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en-US" dirty="0">
                <a:solidFill>
                  <a:srgbClr val="1E27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Shin-Kori Units 1 &amp; 2 (OPR1000)</a:t>
            </a:r>
          </a:p>
        </p:txBody>
      </p:sp>
      <p:pic>
        <p:nvPicPr>
          <p:cNvPr id="6" name="Image 0" descr="assets/fi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695" y="1880558"/>
            <a:ext cx="9128006" cy="435921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827020" y="6336792"/>
            <a:ext cx="6537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Figure 5. </a:t>
            </a:r>
            <a:r>
              <a:rPr lang="en-US" sz="1400" dirty="0"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Event tree for high-wind-induced accident scenarios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808440E-30B3-C4CB-913C-5358F7A31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943" y="0"/>
            <a:ext cx="2757057" cy="322463"/>
          </a:xfrm>
          <a:prstGeom prst="rect">
            <a:avLst/>
          </a:prstGeom>
        </p:spPr>
      </p:pic>
      <p:sp>
        <p:nvSpPr>
          <p:cNvPr id="13" name="Text 3">
            <a:extLst>
              <a:ext uri="{FF2B5EF4-FFF2-40B4-BE49-F238E27FC236}">
                <a16:creationId xmlns:a16="http://schemas.microsoft.com/office/drawing/2014/main" id="{D987AD1E-D460-E1D5-65C5-0A0439B80DA0}"/>
              </a:ext>
            </a:extLst>
          </p:cNvPr>
          <p:cNvSpPr/>
          <p:nvPr/>
        </p:nvSpPr>
        <p:spPr>
          <a:xfrm>
            <a:off x="7032632" y="1611514"/>
            <a:ext cx="4968742" cy="322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b="1" dirty="0">
                <a:solidFill>
                  <a:srgbClr val="E3605B"/>
                </a:solidFill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16 / 20 </a:t>
            </a:r>
            <a:r>
              <a:rPr lang="en-US" dirty="0">
                <a:solidFill>
                  <a:srgbClr val="E3605B"/>
                </a:solidFill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accident sequences lead to core damage (CD)</a:t>
            </a:r>
            <a:endParaRPr lang="en-US" dirty="0">
              <a:solidFill>
                <a:srgbClr val="E360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C821676-D0BD-2F13-3AC8-891B5FDCC2BE}"/>
              </a:ext>
            </a:extLst>
          </p:cNvPr>
          <p:cNvGrpSpPr/>
          <p:nvPr/>
        </p:nvGrpSpPr>
        <p:grpSpPr>
          <a:xfrm>
            <a:off x="438574" y="1933977"/>
            <a:ext cx="2234708" cy="4254715"/>
            <a:chOff x="398808" y="2143805"/>
            <a:chExt cx="2234708" cy="4254715"/>
          </a:xfrm>
        </p:grpSpPr>
        <p:pic>
          <p:nvPicPr>
            <p:cNvPr id="5" name="그림 4" descr="신고리 1호기 전경[사진 = 연합뉴스 제공]">
              <a:extLst>
                <a:ext uri="{FF2B5EF4-FFF2-40B4-BE49-F238E27FC236}">
                  <a16:creationId xmlns:a16="http://schemas.microsoft.com/office/drawing/2014/main" id="{4C63E4DB-7541-30AE-4D8B-C6E726A10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08" y="5110194"/>
              <a:ext cx="2233717" cy="1288326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F586DA77-D494-F9E8-9093-928478B31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8327" t="25745" r="27260" b="23718"/>
            <a:stretch>
              <a:fillRect/>
            </a:stretch>
          </p:blipFill>
          <p:spPr>
            <a:xfrm>
              <a:off x="398808" y="2143805"/>
              <a:ext cx="2234708" cy="2966389"/>
            </a:xfrm>
            <a:prstGeom prst="rect">
              <a:avLst/>
            </a:prstGeom>
          </p:spPr>
        </p:pic>
      </p:grpSp>
      <p:sp>
        <p:nvSpPr>
          <p:cNvPr id="16" name="Text 0">
            <a:extLst>
              <a:ext uri="{FF2B5EF4-FFF2-40B4-BE49-F238E27FC236}">
                <a16:creationId xmlns:a16="http://schemas.microsoft.com/office/drawing/2014/main" id="{83A20610-2141-DC5F-B648-A7A548BCD90F}"/>
              </a:ext>
            </a:extLst>
          </p:cNvPr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 · METHODOLOGY</a:t>
            </a:r>
            <a:endParaRPr lang="en-US" sz="1200" dirty="0">
              <a:solidFill>
                <a:srgbClr val="DEAD7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07C7D-8275-C374-812F-811C10072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536A07C2-21BF-0CD0-7513-7C1659744109}"/>
              </a:ext>
            </a:extLst>
          </p:cNvPr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26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Study Area and High Wind Scenarios: Fault Tree</a:t>
            </a:r>
            <a:endParaRPr lang="en-US" altLang="ko-KR" sz="2600" dirty="0">
              <a:solidFill>
                <a:srgbClr val="2A6A9C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AE5BB97-2AD4-4737-6F75-99AA26456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943" y="0"/>
            <a:ext cx="2757057" cy="322463"/>
          </a:xfrm>
          <a:prstGeom prst="rect">
            <a:avLst/>
          </a:prstGeom>
        </p:spPr>
      </p:pic>
      <p:sp>
        <p:nvSpPr>
          <p:cNvPr id="8" name="Text 2">
            <a:extLst>
              <a:ext uri="{FF2B5EF4-FFF2-40B4-BE49-F238E27FC236}">
                <a16:creationId xmlns:a16="http://schemas.microsoft.com/office/drawing/2014/main" id="{BD243A16-E0FF-7A0C-0947-29DBECD18B5F}"/>
              </a:ext>
            </a:extLst>
          </p:cNvPr>
          <p:cNvSpPr/>
          <p:nvPr/>
        </p:nvSpPr>
        <p:spPr>
          <a:xfrm>
            <a:off x="548639" y="1335024"/>
            <a:ext cx="8711753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Each initiating event is defined by </a:t>
            </a:r>
            <a:r>
              <a:rPr lang="en-US" sz="160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which structure fails</a:t>
            </a:r>
            <a:r>
              <a:rPr lang="en-US" sz="16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— this is what links fragility to the event tree.</a:t>
            </a:r>
            <a:endParaRPr lang="en-US" sz="1600" dirty="0"/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2396F317-674E-436B-D992-969C187BA3CA}"/>
              </a:ext>
            </a:extLst>
          </p:cNvPr>
          <p:cNvSpPr/>
          <p:nvPr/>
        </p:nvSpPr>
        <p:spPr>
          <a:xfrm>
            <a:off x="548640" y="1639107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96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SSC damage → initiating event → consequence</a:t>
            </a:r>
            <a:endParaRPr lang="en-US" sz="1300" dirty="0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7C25BBD1-78D6-929A-5C07-B33FC694D087}"/>
              </a:ext>
            </a:extLst>
          </p:cNvPr>
          <p:cNvSpPr/>
          <p:nvPr/>
        </p:nvSpPr>
        <p:spPr>
          <a:xfrm>
            <a:off x="548640" y="1986579"/>
            <a:ext cx="2971800" cy="4459044"/>
          </a:xfrm>
          <a:prstGeom prst="roundRect">
            <a:avLst>
              <a:gd name="adj" fmla="val 3846"/>
            </a:avLst>
          </a:prstGeom>
          <a:solidFill>
            <a:srgbClr val="FDF1F0"/>
          </a:solidFill>
          <a:ln w="12700">
            <a:solidFill>
              <a:srgbClr val="E3605B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B499EFAB-3145-3D66-4107-EFF06C8D8794}"/>
              </a:ext>
            </a:extLst>
          </p:cNvPr>
          <p:cNvSpPr/>
          <p:nvPr/>
        </p:nvSpPr>
        <p:spPr>
          <a:xfrm>
            <a:off x="685800" y="2078019"/>
            <a:ext cx="124528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AUX  or  EDGB</a:t>
            </a:r>
            <a:endParaRPr lang="en-US" sz="1150" dirty="0"/>
          </a:p>
        </p:txBody>
      </p:sp>
      <p:sp>
        <p:nvSpPr>
          <p:cNvPr id="16" name="Shape 6">
            <a:extLst>
              <a:ext uri="{FF2B5EF4-FFF2-40B4-BE49-F238E27FC236}">
                <a16:creationId xmlns:a16="http://schemas.microsoft.com/office/drawing/2014/main" id="{5807B633-196C-1135-C93C-49BD39CD5A46}"/>
              </a:ext>
            </a:extLst>
          </p:cNvPr>
          <p:cNvSpPr/>
          <p:nvPr/>
        </p:nvSpPr>
        <p:spPr>
          <a:xfrm rot="-2700000">
            <a:off x="1961387" y="2134317"/>
            <a:ext cx="146304" cy="146304"/>
          </a:xfrm>
          <a:prstGeom prst="rtTriangle">
            <a:avLst/>
          </a:prstGeom>
          <a:solidFill>
            <a:srgbClr val="E3605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7" name="Shape 7">
            <a:extLst>
              <a:ext uri="{FF2B5EF4-FFF2-40B4-BE49-F238E27FC236}">
                <a16:creationId xmlns:a16="http://schemas.microsoft.com/office/drawing/2014/main" id="{6672DD39-D068-8F95-BC39-0A14BE20839C}"/>
              </a:ext>
            </a:extLst>
          </p:cNvPr>
          <p:cNvSpPr/>
          <p:nvPr/>
        </p:nvSpPr>
        <p:spPr>
          <a:xfrm>
            <a:off x="2404872" y="2059731"/>
            <a:ext cx="914400" cy="329184"/>
          </a:xfrm>
          <a:prstGeom prst="roundRect">
            <a:avLst>
              <a:gd name="adj" fmla="val 11111"/>
            </a:avLst>
          </a:prstGeom>
          <a:solidFill>
            <a:srgbClr val="E3605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8" name="Text 8">
            <a:extLst>
              <a:ext uri="{FF2B5EF4-FFF2-40B4-BE49-F238E27FC236}">
                <a16:creationId xmlns:a16="http://schemas.microsoft.com/office/drawing/2014/main" id="{D82A4C85-A05F-C8B8-4EEA-C1BF117FC559}"/>
              </a:ext>
            </a:extLst>
          </p:cNvPr>
          <p:cNvSpPr/>
          <p:nvPr/>
        </p:nvSpPr>
        <p:spPr>
          <a:xfrm>
            <a:off x="2404872" y="2059731"/>
            <a:ext cx="9144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LEP</a:t>
            </a:r>
            <a:endParaRPr lang="en-US" sz="1200" dirty="0"/>
          </a:p>
        </p:txBody>
      </p:sp>
      <p:sp>
        <p:nvSpPr>
          <p:cNvPr id="19" name="Text 9">
            <a:extLst>
              <a:ext uri="{FF2B5EF4-FFF2-40B4-BE49-F238E27FC236}">
                <a16:creationId xmlns:a16="http://schemas.microsoft.com/office/drawing/2014/main" id="{56A80E4E-5D9C-70AC-E8B9-EB6D6D5474B8}"/>
              </a:ext>
            </a:extLst>
          </p:cNvPr>
          <p:cNvSpPr/>
          <p:nvPr/>
        </p:nvSpPr>
        <p:spPr>
          <a:xfrm>
            <a:off x="2125980" y="2384074"/>
            <a:ext cx="13944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→  direct core damage</a:t>
            </a:r>
            <a:endParaRPr lang="en-US" sz="1100" dirty="0"/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12BC5256-3A7E-5936-EBF6-488643811200}"/>
              </a:ext>
            </a:extLst>
          </p:cNvPr>
          <p:cNvSpPr/>
          <p:nvPr/>
        </p:nvSpPr>
        <p:spPr>
          <a:xfrm>
            <a:off x="685800" y="2663235"/>
            <a:ext cx="2398059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The emergency power itself is destroyed — no mitigation remains.</a:t>
            </a:r>
            <a:endParaRPr lang="en-US" sz="1100" dirty="0"/>
          </a:p>
        </p:txBody>
      </p:sp>
      <p:sp>
        <p:nvSpPr>
          <p:cNvPr id="39" name="모서리가 둥근 직사각형 38">
            <a:extLst>
              <a:ext uri="{FF2B5EF4-FFF2-40B4-BE49-F238E27FC236}">
                <a16:creationId xmlns:a16="http://schemas.microsoft.com/office/drawing/2014/main" id="{09497B50-5EEE-AF55-E6CD-162CDADC48AF}"/>
              </a:ext>
            </a:extLst>
          </p:cNvPr>
          <p:cNvSpPr/>
          <p:nvPr/>
        </p:nvSpPr>
        <p:spPr>
          <a:xfrm>
            <a:off x="842229" y="3563042"/>
            <a:ext cx="2294964" cy="6583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60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500" b="1" dirty="0">
                <a:solidFill>
                  <a:srgbClr val="E36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</a:t>
            </a:r>
          </a:p>
          <a:p>
            <a:pPr algn="ctr"/>
            <a:r>
              <a:rPr kumimoji="1" lang="en-US" altLang="ko-KR" sz="1050" b="1" dirty="0">
                <a:solidFill>
                  <a:srgbClr val="E36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(Loss of Essential Power)</a:t>
            </a:r>
            <a:endParaRPr kumimoji="1" lang="ko-KR" altLang="en-US" sz="1050" b="1" dirty="0">
              <a:solidFill>
                <a:srgbClr val="E360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직선 연결선[R] 40">
            <a:extLst>
              <a:ext uri="{FF2B5EF4-FFF2-40B4-BE49-F238E27FC236}">
                <a16:creationId xmlns:a16="http://schemas.microsoft.com/office/drawing/2014/main" id="{5145583C-696A-781E-B39C-6E83C9776E88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989711" y="4221410"/>
            <a:ext cx="0" cy="579659"/>
          </a:xfrm>
          <a:prstGeom prst="line">
            <a:avLst/>
          </a:prstGeom>
          <a:ln w="28575">
            <a:solidFill>
              <a:srgbClr val="E36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타원 44">
            <a:extLst>
              <a:ext uri="{FF2B5EF4-FFF2-40B4-BE49-F238E27FC236}">
                <a16:creationId xmlns:a16="http://schemas.microsoft.com/office/drawing/2014/main" id="{85235D19-EDD4-F279-771F-BDE85367778D}"/>
              </a:ext>
            </a:extLst>
          </p:cNvPr>
          <p:cNvSpPr/>
          <p:nvPr/>
        </p:nvSpPr>
        <p:spPr>
          <a:xfrm>
            <a:off x="721352" y="5019732"/>
            <a:ext cx="914400" cy="910890"/>
          </a:xfrm>
          <a:prstGeom prst="ellipse">
            <a:avLst/>
          </a:prstGeom>
          <a:solidFill>
            <a:srgbClr val="E360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F4B01BAA-454E-369F-69FF-EFC0B3D003B7}"/>
              </a:ext>
            </a:extLst>
          </p:cNvPr>
          <p:cNvSpPr/>
          <p:nvPr/>
        </p:nvSpPr>
        <p:spPr>
          <a:xfrm>
            <a:off x="2379464" y="5019732"/>
            <a:ext cx="914400" cy="910890"/>
          </a:xfrm>
          <a:prstGeom prst="ellipse">
            <a:avLst/>
          </a:prstGeom>
          <a:solidFill>
            <a:srgbClr val="E360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2F5C93-FD59-6F33-F7B2-A7616C74A970}"/>
              </a:ext>
            </a:extLst>
          </p:cNvPr>
          <p:cNvSpPr txBox="1"/>
          <p:nvPr/>
        </p:nvSpPr>
        <p:spPr>
          <a:xfrm>
            <a:off x="2369009" y="5289405"/>
            <a:ext cx="935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EDGB</a:t>
            </a:r>
            <a:endParaRPr kumimoji="1"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32E376-0C22-F20B-09A6-766764F253FD}"/>
              </a:ext>
            </a:extLst>
          </p:cNvPr>
          <p:cNvSpPr txBox="1"/>
          <p:nvPr/>
        </p:nvSpPr>
        <p:spPr>
          <a:xfrm>
            <a:off x="712387" y="5292259"/>
            <a:ext cx="935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endParaRPr kumimoji="1"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꺾인 연결선[E] 50">
            <a:extLst>
              <a:ext uri="{FF2B5EF4-FFF2-40B4-BE49-F238E27FC236}">
                <a16:creationId xmlns:a16="http://schemas.microsoft.com/office/drawing/2014/main" id="{7FD34E2A-EB57-1AE6-EF5A-20AA5E743AB5}"/>
              </a:ext>
            </a:extLst>
          </p:cNvPr>
          <p:cNvCxnSpPr>
            <a:cxnSpLocks/>
            <a:stCxn id="45" idx="0"/>
            <a:endCxn id="46" idx="0"/>
          </p:cNvCxnSpPr>
          <p:nvPr/>
        </p:nvCxnSpPr>
        <p:spPr>
          <a:xfrm rot="5400000" flipH="1" flipV="1">
            <a:off x="2007608" y="4190676"/>
            <a:ext cx="12700" cy="1658112"/>
          </a:xfrm>
          <a:prstGeom prst="bentConnector3">
            <a:avLst>
              <a:gd name="adj1" fmla="val 1800000"/>
            </a:avLst>
          </a:prstGeom>
          <a:ln w="28575">
            <a:solidFill>
              <a:srgbClr val="E36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달 52">
            <a:extLst>
              <a:ext uri="{FF2B5EF4-FFF2-40B4-BE49-F238E27FC236}">
                <a16:creationId xmlns:a16="http://schemas.microsoft.com/office/drawing/2014/main" id="{7974F4EF-EE2F-6C6B-A90B-C74E961623EE}"/>
              </a:ext>
            </a:extLst>
          </p:cNvPr>
          <p:cNvSpPr/>
          <p:nvPr/>
        </p:nvSpPr>
        <p:spPr>
          <a:xfrm rot="5400000">
            <a:off x="1756057" y="4179333"/>
            <a:ext cx="467307" cy="551466"/>
          </a:xfrm>
          <a:prstGeom prst="moon">
            <a:avLst>
              <a:gd name="adj" fmla="val 75000"/>
            </a:avLst>
          </a:prstGeom>
          <a:solidFill>
            <a:srgbClr val="E3605B"/>
          </a:solidFill>
          <a:ln w="28575">
            <a:solidFill>
              <a:srgbClr val="E36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Shape 4">
            <a:extLst>
              <a:ext uri="{FF2B5EF4-FFF2-40B4-BE49-F238E27FC236}">
                <a16:creationId xmlns:a16="http://schemas.microsoft.com/office/drawing/2014/main" id="{A728D139-87A1-54BD-5D69-624FE5A2AC73}"/>
              </a:ext>
            </a:extLst>
          </p:cNvPr>
          <p:cNvSpPr/>
          <p:nvPr/>
        </p:nvSpPr>
        <p:spPr>
          <a:xfrm>
            <a:off x="4091940" y="1986578"/>
            <a:ext cx="2971800" cy="4459045"/>
          </a:xfrm>
          <a:prstGeom prst="roundRect">
            <a:avLst>
              <a:gd name="adj" fmla="val 3846"/>
            </a:avLst>
          </a:prstGeom>
          <a:solidFill>
            <a:srgbClr val="FDF1F0"/>
          </a:solidFill>
          <a:ln w="12700">
            <a:solidFill>
              <a:srgbClr val="E3605B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5" name="Text 5">
            <a:extLst>
              <a:ext uri="{FF2B5EF4-FFF2-40B4-BE49-F238E27FC236}">
                <a16:creationId xmlns:a16="http://schemas.microsoft.com/office/drawing/2014/main" id="{E8B1C750-2887-EDBD-254D-2899ADA7FFA7}"/>
              </a:ext>
            </a:extLst>
          </p:cNvPr>
          <p:cNvSpPr/>
          <p:nvPr/>
        </p:nvSpPr>
        <p:spPr>
          <a:xfrm>
            <a:off x="4229100" y="2078019"/>
            <a:ext cx="124528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altLang="ko-KR" sz="1150" b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ESW  or  CCW</a:t>
            </a:r>
            <a:endParaRPr lang="en-US" altLang="ko-KR" sz="1150" dirty="0"/>
          </a:p>
        </p:txBody>
      </p:sp>
      <p:sp>
        <p:nvSpPr>
          <p:cNvPr id="76" name="Shape 6">
            <a:extLst>
              <a:ext uri="{FF2B5EF4-FFF2-40B4-BE49-F238E27FC236}">
                <a16:creationId xmlns:a16="http://schemas.microsoft.com/office/drawing/2014/main" id="{78814587-1ABF-FD5A-1E83-8006FF9734CF}"/>
              </a:ext>
            </a:extLst>
          </p:cNvPr>
          <p:cNvSpPr/>
          <p:nvPr/>
        </p:nvSpPr>
        <p:spPr>
          <a:xfrm rot="-2700000">
            <a:off x="5504687" y="2134317"/>
            <a:ext cx="146304" cy="146304"/>
          </a:xfrm>
          <a:prstGeom prst="rtTriangle">
            <a:avLst/>
          </a:prstGeom>
          <a:solidFill>
            <a:srgbClr val="E3605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7" name="Shape 7">
            <a:extLst>
              <a:ext uri="{FF2B5EF4-FFF2-40B4-BE49-F238E27FC236}">
                <a16:creationId xmlns:a16="http://schemas.microsoft.com/office/drawing/2014/main" id="{D260267D-6F7C-22ED-ED98-B5E6E1DD7BD2}"/>
              </a:ext>
            </a:extLst>
          </p:cNvPr>
          <p:cNvSpPr/>
          <p:nvPr/>
        </p:nvSpPr>
        <p:spPr>
          <a:xfrm>
            <a:off x="5948172" y="2059731"/>
            <a:ext cx="914400" cy="329184"/>
          </a:xfrm>
          <a:prstGeom prst="roundRect">
            <a:avLst>
              <a:gd name="adj" fmla="val 11111"/>
            </a:avLst>
          </a:prstGeom>
          <a:solidFill>
            <a:srgbClr val="E3605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8" name="Text 8">
            <a:extLst>
              <a:ext uri="{FF2B5EF4-FFF2-40B4-BE49-F238E27FC236}">
                <a16:creationId xmlns:a16="http://schemas.microsoft.com/office/drawing/2014/main" id="{AD32F032-CCF2-6307-8029-38BDF1271FB8}"/>
              </a:ext>
            </a:extLst>
          </p:cNvPr>
          <p:cNvSpPr/>
          <p:nvPr/>
        </p:nvSpPr>
        <p:spPr>
          <a:xfrm>
            <a:off x="5948172" y="2059731"/>
            <a:ext cx="9144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LOCCW</a:t>
            </a:r>
            <a:endParaRPr lang="en-US" sz="1200" dirty="0"/>
          </a:p>
        </p:txBody>
      </p:sp>
      <p:sp>
        <p:nvSpPr>
          <p:cNvPr id="79" name="Text 9">
            <a:extLst>
              <a:ext uri="{FF2B5EF4-FFF2-40B4-BE49-F238E27FC236}">
                <a16:creationId xmlns:a16="http://schemas.microsoft.com/office/drawing/2014/main" id="{72CDD9BD-82CB-6728-B799-9BA57CC4AB96}"/>
              </a:ext>
            </a:extLst>
          </p:cNvPr>
          <p:cNvSpPr/>
          <p:nvPr/>
        </p:nvSpPr>
        <p:spPr>
          <a:xfrm>
            <a:off x="5669280" y="2384074"/>
            <a:ext cx="13944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→  direct core damage</a:t>
            </a:r>
            <a:endParaRPr lang="en-US" sz="1100" dirty="0"/>
          </a:p>
        </p:txBody>
      </p:sp>
      <p:sp>
        <p:nvSpPr>
          <p:cNvPr id="80" name="Text 11">
            <a:extLst>
              <a:ext uri="{FF2B5EF4-FFF2-40B4-BE49-F238E27FC236}">
                <a16:creationId xmlns:a16="http://schemas.microsoft.com/office/drawing/2014/main" id="{9A1C23C6-9A6D-C628-F2C1-5060F87868DA}"/>
              </a:ext>
            </a:extLst>
          </p:cNvPr>
          <p:cNvSpPr/>
          <p:nvPr/>
        </p:nvSpPr>
        <p:spPr>
          <a:xfrm>
            <a:off x="4229100" y="2663235"/>
            <a:ext cx="275440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11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The path to the ultimate heat sink is severed.</a:t>
            </a:r>
            <a:endParaRPr lang="en-US" altLang="ko-KR" sz="1100" dirty="0"/>
          </a:p>
        </p:txBody>
      </p:sp>
      <p:sp>
        <p:nvSpPr>
          <p:cNvPr id="81" name="모서리가 둥근 직사각형 80">
            <a:extLst>
              <a:ext uri="{FF2B5EF4-FFF2-40B4-BE49-F238E27FC236}">
                <a16:creationId xmlns:a16="http://schemas.microsoft.com/office/drawing/2014/main" id="{A4252F06-7165-23D5-A718-8FBB90D6FEEF}"/>
              </a:ext>
            </a:extLst>
          </p:cNvPr>
          <p:cNvSpPr/>
          <p:nvPr/>
        </p:nvSpPr>
        <p:spPr>
          <a:xfrm>
            <a:off x="4438158" y="3544143"/>
            <a:ext cx="2294964" cy="6583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60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500" b="1" dirty="0">
                <a:solidFill>
                  <a:srgbClr val="E36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LOCCW</a:t>
            </a:r>
          </a:p>
          <a:p>
            <a:pPr algn="ctr"/>
            <a:r>
              <a:rPr kumimoji="1" lang="en-US" altLang="ko-KR" sz="1050" b="1" dirty="0">
                <a:solidFill>
                  <a:srgbClr val="E36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(Loss of Component Cooling Water)</a:t>
            </a:r>
            <a:endParaRPr kumimoji="1" lang="ko-KR" altLang="en-US" sz="1050" b="1" dirty="0">
              <a:solidFill>
                <a:srgbClr val="E360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직선 연결선[R] 81">
            <a:extLst>
              <a:ext uri="{FF2B5EF4-FFF2-40B4-BE49-F238E27FC236}">
                <a16:creationId xmlns:a16="http://schemas.microsoft.com/office/drawing/2014/main" id="{1A7969EE-AE7D-01B7-5A8C-E0ADD02F9731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5585640" y="4202511"/>
            <a:ext cx="0" cy="579659"/>
          </a:xfrm>
          <a:prstGeom prst="line">
            <a:avLst/>
          </a:prstGeom>
          <a:ln w="28575">
            <a:solidFill>
              <a:srgbClr val="E36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타원 82">
            <a:extLst>
              <a:ext uri="{FF2B5EF4-FFF2-40B4-BE49-F238E27FC236}">
                <a16:creationId xmlns:a16="http://schemas.microsoft.com/office/drawing/2014/main" id="{4EFA0654-CBA8-2791-FE6F-0CD1D00780B2}"/>
              </a:ext>
            </a:extLst>
          </p:cNvPr>
          <p:cNvSpPr/>
          <p:nvPr/>
        </p:nvSpPr>
        <p:spPr>
          <a:xfrm>
            <a:off x="4317281" y="5000833"/>
            <a:ext cx="914400" cy="910890"/>
          </a:xfrm>
          <a:prstGeom prst="ellipse">
            <a:avLst/>
          </a:prstGeom>
          <a:solidFill>
            <a:srgbClr val="E360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AB118C84-E153-13AD-F2F2-87F009DE19A9}"/>
              </a:ext>
            </a:extLst>
          </p:cNvPr>
          <p:cNvSpPr/>
          <p:nvPr/>
        </p:nvSpPr>
        <p:spPr>
          <a:xfrm>
            <a:off x="5975393" y="5000833"/>
            <a:ext cx="914400" cy="910890"/>
          </a:xfrm>
          <a:prstGeom prst="ellipse">
            <a:avLst/>
          </a:prstGeom>
          <a:solidFill>
            <a:srgbClr val="E360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A2D9240-1615-8319-5017-16B0FCC5BDB0}"/>
              </a:ext>
            </a:extLst>
          </p:cNvPr>
          <p:cNvSpPr txBox="1"/>
          <p:nvPr/>
        </p:nvSpPr>
        <p:spPr>
          <a:xfrm>
            <a:off x="5964938" y="5270506"/>
            <a:ext cx="935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CCW</a:t>
            </a:r>
            <a:endParaRPr kumimoji="1"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3A4DEB4-E5E6-EBBC-0554-1AB084CAE128}"/>
              </a:ext>
            </a:extLst>
          </p:cNvPr>
          <p:cNvSpPr txBox="1"/>
          <p:nvPr/>
        </p:nvSpPr>
        <p:spPr>
          <a:xfrm>
            <a:off x="4308316" y="5273360"/>
            <a:ext cx="935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ESW</a:t>
            </a:r>
            <a:endParaRPr kumimoji="1"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꺾인 연결선[E] 86">
            <a:extLst>
              <a:ext uri="{FF2B5EF4-FFF2-40B4-BE49-F238E27FC236}">
                <a16:creationId xmlns:a16="http://schemas.microsoft.com/office/drawing/2014/main" id="{AA3C7EBB-F65F-12C3-9FEE-B91EE6C7BE88}"/>
              </a:ext>
            </a:extLst>
          </p:cNvPr>
          <p:cNvCxnSpPr>
            <a:cxnSpLocks/>
            <a:stCxn id="83" idx="0"/>
            <a:endCxn id="84" idx="0"/>
          </p:cNvCxnSpPr>
          <p:nvPr/>
        </p:nvCxnSpPr>
        <p:spPr>
          <a:xfrm rot="5400000" flipH="1" flipV="1">
            <a:off x="5603537" y="4171777"/>
            <a:ext cx="12700" cy="1658112"/>
          </a:xfrm>
          <a:prstGeom prst="bentConnector3">
            <a:avLst>
              <a:gd name="adj1" fmla="val 1800000"/>
            </a:avLst>
          </a:prstGeom>
          <a:ln w="28575">
            <a:solidFill>
              <a:srgbClr val="E36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달 87">
            <a:extLst>
              <a:ext uri="{FF2B5EF4-FFF2-40B4-BE49-F238E27FC236}">
                <a16:creationId xmlns:a16="http://schemas.microsoft.com/office/drawing/2014/main" id="{32A45DB8-0FB6-6FE0-19EE-FAA334719D19}"/>
              </a:ext>
            </a:extLst>
          </p:cNvPr>
          <p:cNvSpPr/>
          <p:nvPr/>
        </p:nvSpPr>
        <p:spPr>
          <a:xfrm rot="5400000">
            <a:off x="5361436" y="4169884"/>
            <a:ext cx="448408" cy="551466"/>
          </a:xfrm>
          <a:prstGeom prst="moon">
            <a:avLst>
              <a:gd name="adj" fmla="val 75000"/>
            </a:avLst>
          </a:prstGeom>
          <a:solidFill>
            <a:srgbClr val="E3605B"/>
          </a:solidFill>
          <a:ln w="28575">
            <a:solidFill>
              <a:srgbClr val="E36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Shape 20">
            <a:extLst>
              <a:ext uri="{FF2B5EF4-FFF2-40B4-BE49-F238E27FC236}">
                <a16:creationId xmlns:a16="http://schemas.microsoft.com/office/drawing/2014/main" id="{1DA4F2A2-EFEF-A3D1-922D-89D0CF065255}"/>
              </a:ext>
            </a:extLst>
          </p:cNvPr>
          <p:cNvSpPr/>
          <p:nvPr/>
        </p:nvSpPr>
        <p:spPr>
          <a:xfrm>
            <a:off x="7635239" y="1986578"/>
            <a:ext cx="4090595" cy="4459046"/>
          </a:xfrm>
          <a:prstGeom prst="roundRect">
            <a:avLst>
              <a:gd name="adj" fmla="val 3846"/>
            </a:avLst>
          </a:prstGeom>
          <a:solidFill>
            <a:srgbClr val="EEF7FA"/>
          </a:solidFill>
          <a:ln w="12700">
            <a:solidFill>
              <a:srgbClr val="0D96B8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0" name="Text 21">
            <a:extLst>
              <a:ext uri="{FF2B5EF4-FFF2-40B4-BE49-F238E27FC236}">
                <a16:creationId xmlns:a16="http://schemas.microsoft.com/office/drawing/2014/main" id="{1C7284BC-5C3E-589F-837D-393B2E6ECDAB}"/>
              </a:ext>
            </a:extLst>
          </p:cNvPr>
          <p:cNvSpPr/>
          <p:nvPr/>
        </p:nvSpPr>
        <p:spPr>
          <a:xfrm>
            <a:off x="8274736" y="2078019"/>
            <a:ext cx="12452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SWY  /  TB</a:t>
            </a:r>
            <a:endParaRPr lang="en-US" sz="1150" dirty="0"/>
          </a:p>
        </p:txBody>
      </p:sp>
      <p:sp>
        <p:nvSpPr>
          <p:cNvPr id="91" name="Shape 22">
            <a:extLst>
              <a:ext uri="{FF2B5EF4-FFF2-40B4-BE49-F238E27FC236}">
                <a16:creationId xmlns:a16="http://schemas.microsoft.com/office/drawing/2014/main" id="{A18782D7-2A01-3EDF-305C-DE1055E6EAAE}"/>
              </a:ext>
            </a:extLst>
          </p:cNvPr>
          <p:cNvSpPr/>
          <p:nvPr/>
        </p:nvSpPr>
        <p:spPr>
          <a:xfrm rot="-2700000">
            <a:off x="9550325" y="2134317"/>
            <a:ext cx="146304" cy="146304"/>
          </a:xfrm>
          <a:prstGeom prst="rtTriangle">
            <a:avLst/>
          </a:prstGeom>
          <a:solidFill>
            <a:srgbClr val="0D96B8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2" name="Shape 23">
            <a:extLst>
              <a:ext uri="{FF2B5EF4-FFF2-40B4-BE49-F238E27FC236}">
                <a16:creationId xmlns:a16="http://schemas.microsoft.com/office/drawing/2014/main" id="{383A0F2E-0A48-383D-3019-F7CD90FF15DE}"/>
              </a:ext>
            </a:extLst>
          </p:cNvPr>
          <p:cNvSpPr/>
          <p:nvPr/>
        </p:nvSpPr>
        <p:spPr>
          <a:xfrm>
            <a:off x="9988070" y="2059731"/>
            <a:ext cx="914400" cy="329184"/>
          </a:xfrm>
          <a:prstGeom prst="roundRect">
            <a:avLst>
              <a:gd name="adj" fmla="val 11111"/>
            </a:avLst>
          </a:prstGeom>
          <a:solidFill>
            <a:srgbClr val="0D96B8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3" name="Text 24">
            <a:extLst>
              <a:ext uri="{FF2B5EF4-FFF2-40B4-BE49-F238E27FC236}">
                <a16:creationId xmlns:a16="http://schemas.microsoft.com/office/drawing/2014/main" id="{0CED8A3E-F5BD-6F0D-7677-6D0C6D6E7415}"/>
              </a:ext>
            </a:extLst>
          </p:cNvPr>
          <p:cNvSpPr/>
          <p:nvPr/>
        </p:nvSpPr>
        <p:spPr>
          <a:xfrm>
            <a:off x="9988070" y="2059731"/>
            <a:ext cx="9144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LOOP</a:t>
            </a:r>
            <a:endParaRPr lang="en-US" sz="1200" dirty="0"/>
          </a:p>
        </p:txBody>
      </p:sp>
      <p:sp>
        <p:nvSpPr>
          <p:cNvPr id="94" name="Text 25">
            <a:extLst>
              <a:ext uri="{FF2B5EF4-FFF2-40B4-BE49-F238E27FC236}">
                <a16:creationId xmlns:a16="http://schemas.microsoft.com/office/drawing/2014/main" id="{F307A5AD-9A4E-DCAA-5078-5695A7A2DDE0}"/>
              </a:ext>
            </a:extLst>
          </p:cNvPr>
          <p:cNvSpPr/>
          <p:nvPr/>
        </p:nvSpPr>
        <p:spPr>
          <a:xfrm>
            <a:off x="9726930" y="2384074"/>
            <a:ext cx="138244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96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→  mitigation tree</a:t>
            </a:r>
            <a:endParaRPr lang="en-US" sz="1100" dirty="0"/>
          </a:p>
        </p:txBody>
      </p:sp>
      <p:sp>
        <p:nvSpPr>
          <p:cNvPr id="96" name="Text 27">
            <a:extLst>
              <a:ext uri="{FF2B5EF4-FFF2-40B4-BE49-F238E27FC236}">
                <a16:creationId xmlns:a16="http://schemas.microsoft.com/office/drawing/2014/main" id="{21651F99-736A-B8A7-E28D-2744E06A7FDA}"/>
              </a:ext>
            </a:extLst>
          </p:cNvPr>
          <p:cNvSpPr/>
          <p:nvPr/>
        </p:nvSpPr>
        <p:spPr>
          <a:xfrm>
            <a:off x="7772400" y="2663235"/>
            <a:ext cx="3840480" cy="278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In-plant safety systems survive: EDG · AFW · SHR · SDC.</a:t>
            </a:r>
            <a:endParaRPr lang="en-US" sz="1100" dirty="0"/>
          </a:p>
        </p:txBody>
      </p:sp>
      <p:sp>
        <p:nvSpPr>
          <p:cNvPr id="97" name="모서리가 둥근 직사각형 96">
            <a:extLst>
              <a:ext uri="{FF2B5EF4-FFF2-40B4-BE49-F238E27FC236}">
                <a16:creationId xmlns:a16="http://schemas.microsoft.com/office/drawing/2014/main" id="{8F001F76-F014-E47F-043C-D9B1C2151EBC}"/>
              </a:ext>
            </a:extLst>
          </p:cNvPr>
          <p:cNvSpPr/>
          <p:nvPr/>
        </p:nvSpPr>
        <p:spPr>
          <a:xfrm>
            <a:off x="8193671" y="3046199"/>
            <a:ext cx="1581980" cy="4910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D96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5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</a:p>
          <a:p>
            <a:pPr algn="ctr"/>
            <a:r>
              <a:rPr kumimoji="1" lang="en-US" altLang="ko-KR" sz="105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(Loss of Offsite Power)</a:t>
            </a:r>
            <a:endParaRPr kumimoji="1" lang="ko-KR" altLang="en-US" sz="1050" b="1" dirty="0">
              <a:solidFill>
                <a:srgbClr val="0D96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직선 연결선[R] 97">
            <a:extLst>
              <a:ext uri="{FF2B5EF4-FFF2-40B4-BE49-F238E27FC236}">
                <a16:creationId xmlns:a16="http://schemas.microsoft.com/office/drawing/2014/main" id="{73F965F1-8281-1A76-4EB3-46CACBD4A293}"/>
              </a:ext>
            </a:extLst>
          </p:cNvPr>
          <p:cNvCxnSpPr>
            <a:cxnSpLocks/>
            <a:stCxn id="97" idx="2"/>
          </p:cNvCxnSpPr>
          <p:nvPr/>
        </p:nvCxnSpPr>
        <p:spPr>
          <a:xfrm flipH="1">
            <a:off x="8984659" y="3537256"/>
            <a:ext cx="2" cy="484934"/>
          </a:xfrm>
          <a:prstGeom prst="line">
            <a:avLst/>
          </a:prstGeom>
          <a:ln w="28575">
            <a:solidFill>
              <a:srgbClr val="0D96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타원 98">
            <a:extLst>
              <a:ext uri="{FF2B5EF4-FFF2-40B4-BE49-F238E27FC236}">
                <a16:creationId xmlns:a16="http://schemas.microsoft.com/office/drawing/2014/main" id="{5E028F08-F5B6-3F99-8C97-8AA9F4ED43AC}"/>
              </a:ext>
            </a:extLst>
          </p:cNvPr>
          <p:cNvSpPr/>
          <p:nvPr/>
        </p:nvSpPr>
        <p:spPr>
          <a:xfrm>
            <a:off x="7817167" y="4250158"/>
            <a:ext cx="914400" cy="910890"/>
          </a:xfrm>
          <a:prstGeom prst="ellipse">
            <a:avLst/>
          </a:prstGeom>
          <a:solidFill>
            <a:srgbClr val="0D96B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052E636E-6239-AC8B-5D76-964D4877D8E4}"/>
              </a:ext>
            </a:extLst>
          </p:cNvPr>
          <p:cNvSpPr/>
          <p:nvPr/>
        </p:nvSpPr>
        <p:spPr>
          <a:xfrm>
            <a:off x="9302574" y="5503154"/>
            <a:ext cx="914400" cy="910890"/>
          </a:xfrm>
          <a:prstGeom prst="ellipse">
            <a:avLst/>
          </a:prstGeom>
          <a:solidFill>
            <a:srgbClr val="0D96B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8D757FC-0542-DEBF-DC2B-45EBE8FF0E6B}"/>
              </a:ext>
            </a:extLst>
          </p:cNvPr>
          <p:cNvSpPr txBox="1"/>
          <p:nvPr/>
        </p:nvSpPr>
        <p:spPr>
          <a:xfrm>
            <a:off x="9302574" y="5791608"/>
            <a:ext cx="935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endParaRPr kumimoji="1"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5ED836D-EF79-A338-0E75-137D40E029BB}"/>
              </a:ext>
            </a:extLst>
          </p:cNvPr>
          <p:cNvSpPr txBox="1"/>
          <p:nvPr/>
        </p:nvSpPr>
        <p:spPr>
          <a:xfrm>
            <a:off x="7808202" y="4522685"/>
            <a:ext cx="935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SWY</a:t>
            </a:r>
            <a:endParaRPr kumimoji="1"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꺾인 연결선[E] 102">
            <a:extLst>
              <a:ext uri="{FF2B5EF4-FFF2-40B4-BE49-F238E27FC236}">
                <a16:creationId xmlns:a16="http://schemas.microsoft.com/office/drawing/2014/main" id="{E4A53BD3-FE34-8759-5217-BD8202DE9EF5}"/>
              </a:ext>
            </a:extLst>
          </p:cNvPr>
          <p:cNvCxnSpPr>
            <a:cxnSpLocks/>
            <a:stCxn id="99" idx="0"/>
            <a:endCxn id="105" idx="0"/>
          </p:cNvCxnSpPr>
          <p:nvPr/>
        </p:nvCxnSpPr>
        <p:spPr>
          <a:xfrm rot="5400000" flipH="1" flipV="1">
            <a:off x="9361336" y="3159641"/>
            <a:ext cx="3548" cy="2177487"/>
          </a:xfrm>
          <a:prstGeom prst="bentConnector3">
            <a:avLst>
              <a:gd name="adj1" fmla="val 6543067"/>
            </a:avLst>
          </a:prstGeom>
          <a:ln w="28575">
            <a:solidFill>
              <a:srgbClr val="0D96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달 103">
            <a:extLst>
              <a:ext uri="{FF2B5EF4-FFF2-40B4-BE49-F238E27FC236}">
                <a16:creationId xmlns:a16="http://schemas.microsoft.com/office/drawing/2014/main" id="{71376874-DA1E-97CA-FA8C-787BE8FC4FDC}"/>
              </a:ext>
            </a:extLst>
          </p:cNvPr>
          <p:cNvSpPr/>
          <p:nvPr/>
        </p:nvSpPr>
        <p:spPr>
          <a:xfrm rot="5400000">
            <a:off x="8808556" y="3436521"/>
            <a:ext cx="352207" cy="551466"/>
          </a:xfrm>
          <a:prstGeom prst="moon">
            <a:avLst>
              <a:gd name="adj" fmla="val 75000"/>
            </a:avLst>
          </a:prstGeom>
          <a:solidFill>
            <a:srgbClr val="0D96B8"/>
          </a:solidFill>
          <a:ln w="28575">
            <a:solidFill>
              <a:srgbClr val="0D9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모서리가 둥근 직사각형 104">
            <a:extLst>
              <a:ext uri="{FF2B5EF4-FFF2-40B4-BE49-F238E27FC236}">
                <a16:creationId xmlns:a16="http://schemas.microsoft.com/office/drawing/2014/main" id="{C3FF508E-381C-DA67-8F94-1B8623457F7C}"/>
              </a:ext>
            </a:extLst>
          </p:cNvPr>
          <p:cNvSpPr/>
          <p:nvPr/>
        </p:nvSpPr>
        <p:spPr>
          <a:xfrm>
            <a:off x="9303066" y="4246610"/>
            <a:ext cx="2297576" cy="6275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D96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5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LOOPWBM</a:t>
            </a:r>
          </a:p>
          <a:p>
            <a:pPr algn="ctr"/>
            <a:r>
              <a:rPr kumimoji="1" lang="en-US" altLang="ko-KR" sz="105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(Failure of Switchyard Structure by WBM caused by TB damage)</a:t>
            </a:r>
            <a:endParaRPr kumimoji="1" lang="ko-KR" altLang="en-US" sz="1050" b="1" dirty="0">
              <a:solidFill>
                <a:srgbClr val="0D96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8" name="직선 연결선[R] 107">
            <a:extLst>
              <a:ext uri="{FF2B5EF4-FFF2-40B4-BE49-F238E27FC236}">
                <a16:creationId xmlns:a16="http://schemas.microsoft.com/office/drawing/2014/main" id="{96F52C85-1426-0602-3C75-30048AC0177B}"/>
              </a:ext>
            </a:extLst>
          </p:cNvPr>
          <p:cNvCxnSpPr>
            <a:cxnSpLocks/>
            <a:stCxn id="105" idx="2"/>
          </p:cNvCxnSpPr>
          <p:nvPr/>
        </p:nvCxnSpPr>
        <p:spPr>
          <a:xfrm flipH="1">
            <a:off x="10445270" y="4874164"/>
            <a:ext cx="6584" cy="493505"/>
          </a:xfrm>
          <a:prstGeom prst="line">
            <a:avLst/>
          </a:prstGeom>
          <a:ln w="28575">
            <a:solidFill>
              <a:srgbClr val="0D96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0">
            <a:extLst>
              <a:ext uri="{FF2B5EF4-FFF2-40B4-BE49-F238E27FC236}">
                <a16:creationId xmlns:a16="http://schemas.microsoft.com/office/drawing/2014/main" id="{22C8DC8D-65DA-CB8E-5210-8BFE8BB0FE4A}"/>
              </a:ext>
            </a:extLst>
          </p:cNvPr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 · METHODOLOGY</a:t>
            </a:r>
            <a:endParaRPr lang="en-US" sz="1200" dirty="0">
              <a:solidFill>
                <a:srgbClr val="DEAD75"/>
              </a:solidFill>
            </a:endParaRPr>
          </a:p>
        </p:txBody>
      </p:sp>
      <p:sp>
        <p:nvSpPr>
          <p:cNvPr id="125" name="순서도: 지연 98">
            <a:extLst>
              <a:ext uri="{FF2B5EF4-FFF2-40B4-BE49-F238E27FC236}">
                <a16:creationId xmlns:a16="http://schemas.microsoft.com/office/drawing/2014/main" id="{6867AA1A-5D74-C1B3-C08A-12D7AB1914B8}"/>
              </a:ext>
            </a:extLst>
          </p:cNvPr>
          <p:cNvSpPr/>
          <p:nvPr/>
        </p:nvSpPr>
        <p:spPr>
          <a:xfrm rot="16200000">
            <a:off x="10260604" y="4793391"/>
            <a:ext cx="369332" cy="551467"/>
          </a:xfrm>
          <a:prstGeom prst="flowChartDelay">
            <a:avLst/>
          </a:prstGeom>
          <a:solidFill>
            <a:srgbClr val="0D96B8"/>
          </a:solidFill>
          <a:ln>
            <a:solidFill>
              <a:srgbClr val="0D9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타원 125">
            <a:extLst>
              <a:ext uri="{FF2B5EF4-FFF2-40B4-BE49-F238E27FC236}">
                <a16:creationId xmlns:a16="http://schemas.microsoft.com/office/drawing/2014/main" id="{89372BD9-870B-1BBC-B719-5C48F9EDE489}"/>
              </a:ext>
            </a:extLst>
          </p:cNvPr>
          <p:cNvSpPr/>
          <p:nvPr/>
        </p:nvSpPr>
        <p:spPr>
          <a:xfrm>
            <a:off x="10673567" y="5506478"/>
            <a:ext cx="914400" cy="910890"/>
          </a:xfrm>
          <a:prstGeom prst="ellipse">
            <a:avLst/>
          </a:prstGeom>
          <a:solidFill>
            <a:srgbClr val="0D96B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C972D8C-6720-CA31-4CCA-E3B2FDE0D53D}"/>
              </a:ext>
            </a:extLst>
          </p:cNvPr>
          <p:cNvSpPr txBox="1"/>
          <p:nvPr/>
        </p:nvSpPr>
        <p:spPr>
          <a:xfrm>
            <a:off x="10673567" y="5683886"/>
            <a:ext cx="9353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WBM</a:t>
            </a:r>
          </a:p>
          <a:p>
            <a:pPr algn="ctr"/>
            <a:r>
              <a:rPr kumimoji="1" lang="en-US" altLang="ko-KR" sz="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Wind-Borne Missile</a:t>
            </a:r>
            <a:endParaRPr kumimoji="1" lang="ko-KR" altLang="en-US" sz="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8" name="꺾인 연결선[E] 127">
            <a:extLst>
              <a:ext uri="{FF2B5EF4-FFF2-40B4-BE49-F238E27FC236}">
                <a16:creationId xmlns:a16="http://schemas.microsoft.com/office/drawing/2014/main" id="{EC6BD091-4A28-7C37-DFA9-A82EBF692EAB}"/>
              </a:ext>
            </a:extLst>
          </p:cNvPr>
          <p:cNvCxnSpPr>
            <a:cxnSpLocks/>
            <a:stCxn id="100" idx="0"/>
            <a:endCxn id="126" idx="0"/>
          </p:cNvCxnSpPr>
          <p:nvPr/>
        </p:nvCxnSpPr>
        <p:spPr>
          <a:xfrm rot="16200000" flipH="1">
            <a:off x="10443608" y="4819320"/>
            <a:ext cx="3324" cy="1370993"/>
          </a:xfrm>
          <a:prstGeom prst="bentConnector3">
            <a:avLst>
              <a:gd name="adj1" fmla="val -3371300"/>
            </a:avLst>
          </a:prstGeom>
          <a:ln w="28575">
            <a:solidFill>
              <a:srgbClr val="0D96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 4">
            <a:extLst>
              <a:ext uri="{FF2B5EF4-FFF2-40B4-BE49-F238E27FC236}">
                <a16:creationId xmlns:a16="http://schemas.microsoft.com/office/drawing/2014/main" id="{F134D508-F375-790F-30C0-F2D487550115}"/>
              </a:ext>
            </a:extLst>
          </p:cNvPr>
          <p:cNvSpPr/>
          <p:nvPr/>
        </p:nvSpPr>
        <p:spPr>
          <a:xfrm>
            <a:off x="2836664" y="6523237"/>
            <a:ext cx="6537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Figure 6. </a:t>
            </a:r>
            <a:r>
              <a:rPr lang="en-US" sz="1400" dirty="0"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Fault tree for high-wind-induced accident scenarios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26589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pl/header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779" y="0"/>
            <a:ext cx="2756916" cy="32278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 · CASE STUDIES &amp; EXTENSION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26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Case 1: Hazard and Fragility Inputs</a:t>
            </a:r>
            <a:endParaRPr lang="en-US" altLang="ko-KR" sz="2600" dirty="0"/>
          </a:p>
        </p:txBody>
      </p:sp>
      <p:sp>
        <p:nvSpPr>
          <p:cNvPr id="6" name="Text 3"/>
          <p:cNvSpPr/>
          <p:nvPr/>
        </p:nvSpPr>
        <p:spPr>
          <a:xfrm>
            <a:off x="701040" y="2844044"/>
            <a:ext cx="5394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① Wind hazard: </a:t>
            </a:r>
            <a:r>
              <a:rPr lang="en-US" altLang="ko-KR" sz="1600" b="1" dirty="0" err="1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ΔH</a:t>
            </a:r>
            <a:r>
              <a:rPr lang="en-US" altLang="ko-KR" sz="1600" b="1" baseline="-40000" dirty="0" err="1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i</a:t>
            </a:r>
            <a:r>
              <a:rPr lang="en-US" sz="16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(V)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01040" y="3372118"/>
            <a:ext cx="5394960" cy="460960"/>
          </a:xfrm>
          <a:prstGeom prst="rect">
            <a:avLst/>
          </a:prstGeom>
          <a:solidFill>
            <a:srgbClr val="FFFFFF"/>
          </a:solidFill>
          <a:ln w="6350">
            <a:solidFill>
              <a:srgbClr val="D8DEE7"/>
            </a:solidFill>
            <a:prstDash val="solid"/>
          </a:ln>
        </p:spPr>
        <p:txBody>
          <a:bodyPr/>
          <a:lstStyle/>
          <a:p>
            <a:endParaRPr lang="ko-KR" altLang="en-US" sz="2400"/>
          </a:p>
        </p:txBody>
      </p:sp>
      <p:sp>
        <p:nvSpPr>
          <p:cNvPr id="11" name="Text 8"/>
          <p:cNvSpPr/>
          <p:nvPr/>
        </p:nvSpPr>
        <p:spPr>
          <a:xfrm>
            <a:off x="810768" y="3372118"/>
            <a:ext cx="1417320" cy="460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Data source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2273808" y="3372118"/>
            <a:ext cx="3749040" cy="460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Wind-speed return periods, RCP8.5 climate scenario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701040" y="3896170"/>
            <a:ext cx="5394960" cy="460960"/>
          </a:xfrm>
          <a:prstGeom prst="rect">
            <a:avLst/>
          </a:prstGeom>
          <a:solidFill>
            <a:srgbClr val="F5F8FA"/>
          </a:solidFill>
          <a:ln w="6350">
            <a:solidFill>
              <a:srgbClr val="D8DEE7"/>
            </a:solidFill>
            <a:prstDash val="solid"/>
          </a:ln>
        </p:spPr>
        <p:txBody>
          <a:bodyPr/>
          <a:lstStyle/>
          <a:p>
            <a:endParaRPr lang="ko-KR" altLang="en-US" sz="2400"/>
          </a:p>
        </p:txBody>
      </p:sp>
      <p:sp>
        <p:nvSpPr>
          <p:cNvPr id="14" name="Text 11"/>
          <p:cNvSpPr/>
          <p:nvPr/>
        </p:nvSpPr>
        <p:spPr>
          <a:xfrm>
            <a:off x="810768" y="3896170"/>
            <a:ext cx="1417320" cy="460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Hazard curve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2273808" y="3896170"/>
            <a:ext cx="3749040" cy="460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Fitted with an extreme-value distribution</a:t>
            </a:r>
            <a:endParaRPr lang="en-US" sz="1400" dirty="0"/>
          </a:p>
        </p:txBody>
      </p:sp>
      <p:graphicFrame>
        <p:nvGraphicFramePr>
          <p:cNvPr id="1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691733"/>
              </p:ext>
            </p:extLst>
          </p:nvPr>
        </p:nvGraphicFramePr>
        <p:xfrm>
          <a:off x="701040" y="4902224"/>
          <a:ext cx="5394960" cy="822960"/>
        </p:xfrm>
        <a:graphic>
          <a:graphicData uri="http://schemas.openxmlformats.org/drawingml/2006/table">
            <a:tbl>
              <a:tblPr/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Interval (m/s)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35–40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40–45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45–50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50–55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55–60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ΔH</a:t>
                      </a:r>
                      <a:r>
                        <a:rPr lang="en-US" sz="1400" b="1" baseline="-400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i</a:t>
                      </a:r>
                      <a:r>
                        <a:rPr lang="en-US" sz="1400" b="1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 (/yr)</a:t>
                      </a:r>
                      <a:endParaRPr lang="en-US" sz="1600" dirty="0"/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2.130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E-01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3.203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E-02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5.987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E-03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1.451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E-03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3.012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E-04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 16"/>
          <p:cNvSpPr/>
          <p:nvPr/>
        </p:nvSpPr>
        <p:spPr>
          <a:xfrm>
            <a:off x="701040" y="4438166"/>
            <a:ext cx="5394960" cy="460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14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Table 1. </a:t>
            </a:r>
            <a:r>
              <a:rPr lang="en-US" altLang="ko-KR" sz="14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Hazard information: </a:t>
            </a:r>
            <a:r>
              <a:rPr lang="en-US" sz="14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Annual exceedance frequency per wind-speed interval</a:t>
            </a:r>
            <a:endParaRPr lang="en-US" sz="1400" dirty="0"/>
          </a:p>
        </p:txBody>
      </p:sp>
      <p:sp>
        <p:nvSpPr>
          <p:cNvPr id="23" name="Text 19"/>
          <p:cNvSpPr/>
          <p:nvPr/>
        </p:nvSpPr>
        <p:spPr>
          <a:xfrm>
            <a:off x="6479735" y="1789938"/>
            <a:ext cx="5440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② SSC fragility — lognormal curves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20"/>
              <p:cNvSpPr/>
              <p:nvPr/>
            </p:nvSpPr>
            <p:spPr>
              <a:xfrm>
                <a:off x="7046259" y="2262683"/>
                <a:ext cx="4085262" cy="1162723"/>
              </a:xfrm>
              <a:custGeom>
                <a:avLst/>
                <a:gdLst>
                  <a:gd name="csX0" fmla="*/ 0 w 4085262"/>
                  <a:gd name="csY0" fmla="*/ 0 h 1162723"/>
                  <a:gd name="csX1" fmla="*/ 501904 w 4085262"/>
                  <a:gd name="csY1" fmla="*/ 0 h 1162723"/>
                  <a:gd name="csX2" fmla="*/ 1126365 w 4085262"/>
                  <a:gd name="csY2" fmla="*/ 0 h 1162723"/>
                  <a:gd name="csX3" fmla="*/ 1669121 w 4085262"/>
                  <a:gd name="csY3" fmla="*/ 0 h 1162723"/>
                  <a:gd name="csX4" fmla="*/ 2171025 w 4085262"/>
                  <a:gd name="csY4" fmla="*/ 0 h 1162723"/>
                  <a:gd name="csX5" fmla="*/ 2795486 w 4085262"/>
                  <a:gd name="csY5" fmla="*/ 0 h 1162723"/>
                  <a:gd name="csX6" fmla="*/ 3379095 w 4085262"/>
                  <a:gd name="csY6" fmla="*/ 0 h 1162723"/>
                  <a:gd name="csX7" fmla="*/ 4085262 w 4085262"/>
                  <a:gd name="csY7" fmla="*/ 0 h 1162723"/>
                  <a:gd name="csX8" fmla="*/ 4085262 w 4085262"/>
                  <a:gd name="csY8" fmla="*/ 604616 h 1162723"/>
                  <a:gd name="csX9" fmla="*/ 4085262 w 4085262"/>
                  <a:gd name="csY9" fmla="*/ 1162723 h 1162723"/>
                  <a:gd name="csX10" fmla="*/ 3583358 w 4085262"/>
                  <a:gd name="csY10" fmla="*/ 1162723 h 1162723"/>
                  <a:gd name="csX11" fmla="*/ 3122307 w 4085262"/>
                  <a:gd name="csY11" fmla="*/ 1162723 h 1162723"/>
                  <a:gd name="csX12" fmla="*/ 2497846 w 4085262"/>
                  <a:gd name="csY12" fmla="*/ 1162723 h 1162723"/>
                  <a:gd name="csX13" fmla="*/ 1995942 w 4085262"/>
                  <a:gd name="csY13" fmla="*/ 1162723 h 1162723"/>
                  <a:gd name="csX14" fmla="*/ 1371481 w 4085262"/>
                  <a:gd name="csY14" fmla="*/ 1162723 h 1162723"/>
                  <a:gd name="csX15" fmla="*/ 706167 w 4085262"/>
                  <a:gd name="csY15" fmla="*/ 1162723 h 1162723"/>
                  <a:gd name="csX16" fmla="*/ 0 w 4085262"/>
                  <a:gd name="csY16" fmla="*/ 1162723 h 1162723"/>
                  <a:gd name="csX17" fmla="*/ 0 w 4085262"/>
                  <a:gd name="csY17" fmla="*/ 558107 h 1162723"/>
                  <a:gd name="csX18" fmla="*/ 0 w 4085262"/>
                  <a:gd name="csY18" fmla="*/ 0 h 11627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</a:cxnLst>
                <a:rect l="l" t="t" r="r" b="b"/>
                <a:pathLst>
                  <a:path w="4085262" h="1162723" fill="none" extrusionOk="0">
                    <a:moveTo>
                      <a:pt x="0" y="0"/>
                    </a:moveTo>
                    <a:cubicBezTo>
                      <a:pt x="193021" y="-40816"/>
                      <a:pt x="315789" y="8047"/>
                      <a:pt x="501904" y="0"/>
                    </a:cubicBezTo>
                    <a:cubicBezTo>
                      <a:pt x="688019" y="-8047"/>
                      <a:pt x="968210" y="63182"/>
                      <a:pt x="1126365" y="0"/>
                    </a:cubicBezTo>
                    <a:cubicBezTo>
                      <a:pt x="1284520" y="-63182"/>
                      <a:pt x="1416431" y="50134"/>
                      <a:pt x="1669121" y="0"/>
                    </a:cubicBezTo>
                    <a:cubicBezTo>
                      <a:pt x="1921811" y="-50134"/>
                      <a:pt x="1922047" y="27515"/>
                      <a:pt x="2171025" y="0"/>
                    </a:cubicBezTo>
                    <a:cubicBezTo>
                      <a:pt x="2420003" y="-27515"/>
                      <a:pt x="2494813" y="61152"/>
                      <a:pt x="2795486" y="0"/>
                    </a:cubicBezTo>
                    <a:cubicBezTo>
                      <a:pt x="3096159" y="-61152"/>
                      <a:pt x="3129480" y="2151"/>
                      <a:pt x="3379095" y="0"/>
                    </a:cubicBezTo>
                    <a:cubicBezTo>
                      <a:pt x="3628710" y="-2151"/>
                      <a:pt x="3931376" y="76717"/>
                      <a:pt x="4085262" y="0"/>
                    </a:cubicBezTo>
                    <a:cubicBezTo>
                      <a:pt x="4154503" y="160930"/>
                      <a:pt x="4030268" y="330884"/>
                      <a:pt x="4085262" y="604616"/>
                    </a:cubicBezTo>
                    <a:cubicBezTo>
                      <a:pt x="4140256" y="878348"/>
                      <a:pt x="4043140" y="900406"/>
                      <a:pt x="4085262" y="1162723"/>
                    </a:cubicBezTo>
                    <a:cubicBezTo>
                      <a:pt x="3890149" y="1166316"/>
                      <a:pt x="3712392" y="1138205"/>
                      <a:pt x="3583358" y="1162723"/>
                    </a:cubicBezTo>
                    <a:cubicBezTo>
                      <a:pt x="3454324" y="1187241"/>
                      <a:pt x="3333764" y="1136780"/>
                      <a:pt x="3122307" y="1162723"/>
                    </a:cubicBezTo>
                    <a:cubicBezTo>
                      <a:pt x="2910850" y="1188666"/>
                      <a:pt x="2651227" y="1134764"/>
                      <a:pt x="2497846" y="1162723"/>
                    </a:cubicBezTo>
                    <a:cubicBezTo>
                      <a:pt x="2344465" y="1190682"/>
                      <a:pt x="2108471" y="1151903"/>
                      <a:pt x="1995942" y="1162723"/>
                    </a:cubicBezTo>
                    <a:cubicBezTo>
                      <a:pt x="1883413" y="1173543"/>
                      <a:pt x="1596860" y="1090789"/>
                      <a:pt x="1371481" y="1162723"/>
                    </a:cubicBezTo>
                    <a:cubicBezTo>
                      <a:pt x="1146102" y="1234657"/>
                      <a:pt x="952641" y="1156501"/>
                      <a:pt x="706167" y="1162723"/>
                    </a:cubicBezTo>
                    <a:cubicBezTo>
                      <a:pt x="459693" y="1168945"/>
                      <a:pt x="143704" y="1112730"/>
                      <a:pt x="0" y="1162723"/>
                    </a:cubicBezTo>
                    <a:cubicBezTo>
                      <a:pt x="-36885" y="953097"/>
                      <a:pt x="45820" y="741445"/>
                      <a:pt x="0" y="558107"/>
                    </a:cubicBezTo>
                    <a:cubicBezTo>
                      <a:pt x="-45820" y="374769"/>
                      <a:pt x="12941" y="255782"/>
                      <a:pt x="0" y="0"/>
                    </a:cubicBezTo>
                    <a:close/>
                  </a:path>
                  <a:path w="4085262" h="1162723" stroke="0" extrusionOk="0">
                    <a:moveTo>
                      <a:pt x="0" y="0"/>
                    </a:moveTo>
                    <a:cubicBezTo>
                      <a:pt x="270593" y="-54072"/>
                      <a:pt x="271886" y="31046"/>
                      <a:pt x="542756" y="0"/>
                    </a:cubicBezTo>
                    <a:cubicBezTo>
                      <a:pt x="813626" y="-31046"/>
                      <a:pt x="859326" y="5270"/>
                      <a:pt x="1003807" y="0"/>
                    </a:cubicBezTo>
                    <a:cubicBezTo>
                      <a:pt x="1148288" y="-5270"/>
                      <a:pt x="1356275" y="22754"/>
                      <a:pt x="1669121" y="0"/>
                    </a:cubicBezTo>
                    <a:cubicBezTo>
                      <a:pt x="1981967" y="-22754"/>
                      <a:pt x="1968143" y="8355"/>
                      <a:pt x="2211878" y="0"/>
                    </a:cubicBezTo>
                    <a:cubicBezTo>
                      <a:pt x="2455613" y="-8355"/>
                      <a:pt x="2604814" y="47996"/>
                      <a:pt x="2754634" y="0"/>
                    </a:cubicBezTo>
                    <a:cubicBezTo>
                      <a:pt x="2904454" y="-47996"/>
                      <a:pt x="3241797" y="67141"/>
                      <a:pt x="3419948" y="0"/>
                    </a:cubicBezTo>
                    <a:cubicBezTo>
                      <a:pt x="3598099" y="-67141"/>
                      <a:pt x="3817984" y="21233"/>
                      <a:pt x="4085262" y="0"/>
                    </a:cubicBezTo>
                    <a:cubicBezTo>
                      <a:pt x="4099746" y="161981"/>
                      <a:pt x="4014841" y="326582"/>
                      <a:pt x="4085262" y="604616"/>
                    </a:cubicBezTo>
                    <a:cubicBezTo>
                      <a:pt x="4155683" y="882650"/>
                      <a:pt x="4076418" y="936906"/>
                      <a:pt x="4085262" y="1162723"/>
                    </a:cubicBezTo>
                    <a:cubicBezTo>
                      <a:pt x="3949918" y="1178221"/>
                      <a:pt x="3826654" y="1130336"/>
                      <a:pt x="3583358" y="1162723"/>
                    </a:cubicBezTo>
                    <a:cubicBezTo>
                      <a:pt x="3340062" y="1195110"/>
                      <a:pt x="3204065" y="1144333"/>
                      <a:pt x="2999750" y="1162723"/>
                    </a:cubicBezTo>
                    <a:cubicBezTo>
                      <a:pt x="2795435" y="1181113"/>
                      <a:pt x="2616483" y="1157368"/>
                      <a:pt x="2456993" y="1162723"/>
                    </a:cubicBezTo>
                    <a:cubicBezTo>
                      <a:pt x="2297503" y="1168078"/>
                      <a:pt x="1967861" y="1117793"/>
                      <a:pt x="1791679" y="1162723"/>
                    </a:cubicBezTo>
                    <a:cubicBezTo>
                      <a:pt x="1615497" y="1207653"/>
                      <a:pt x="1437921" y="1159834"/>
                      <a:pt x="1126365" y="1162723"/>
                    </a:cubicBezTo>
                    <a:cubicBezTo>
                      <a:pt x="814809" y="1165612"/>
                      <a:pt x="751572" y="1135802"/>
                      <a:pt x="624461" y="1162723"/>
                    </a:cubicBezTo>
                    <a:cubicBezTo>
                      <a:pt x="497350" y="1189644"/>
                      <a:pt x="134067" y="1095983"/>
                      <a:pt x="0" y="1162723"/>
                    </a:cubicBezTo>
                    <a:cubicBezTo>
                      <a:pt x="-53222" y="1012819"/>
                      <a:pt x="31799" y="753936"/>
                      <a:pt x="0" y="558107"/>
                    </a:cubicBezTo>
                    <a:cubicBezTo>
                      <a:pt x="-31799" y="362278"/>
                      <a:pt x="16169" y="149266"/>
                      <a:pt x="0" y="0"/>
                    </a:cubicBezTo>
                    <a:close/>
                  </a:path>
                </a:pathLst>
              </a:custGeom>
              <a:solidFill>
                <a:srgbClr val="D9D9D9">
                  <a:alpha val="29804"/>
                </a:srgbClr>
              </a:solidFill>
              <a:ln w="19050">
                <a:solidFill>
                  <a:srgbClr val="2A6A9C"/>
                </a:solidFill>
                <a:extLst>
                  <a:ext uri="{C807C97D-BFC1-408E-A445-0C87EB9F89A2}">
                    <ask:lineSketchStyleProps xmlns=""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 dirty="0">
                          <a:solidFill>
                            <a:srgbClr val="1E2733"/>
                          </a:solidFill>
                          <a:latin typeface="Cambria Math" panose="02040503050406030204" pitchFamily="18" charset="0"/>
                          <a:ea typeface="Times New Roman" pitchFamily="34" charset="-122"/>
                          <a:cs typeface="Times New Roman" pitchFamily="34" charset="-120"/>
                        </a:rPr>
                        <m:t>𝑉</m:t>
                      </m:r>
                      <m:r>
                        <a:rPr lang="en-US" altLang="ko-KR" sz="1600" i="1" baseline="-40000" dirty="0">
                          <a:solidFill>
                            <a:srgbClr val="1E2733"/>
                          </a:solidFill>
                          <a:latin typeface="Cambria Math" panose="02040503050406030204" pitchFamily="18" charset="0"/>
                          <a:ea typeface="Times New Roman" pitchFamily="34" charset="-122"/>
                          <a:cs typeface="Times New Roman" pitchFamily="34" charset="-120"/>
                        </a:rPr>
                        <m:t>𝑚</m:t>
                      </m:r>
                      <m:r>
                        <a:rPr lang="en-US" altLang="ko-KR" sz="1600" i="1" dirty="0">
                          <a:solidFill>
                            <a:srgbClr val="1E2733"/>
                          </a:solidFill>
                          <a:latin typeface="Cambria Math" panose="02040503050406030204" pitchFamily="18" charset="0"/>
                          <a:ea typeface="Times New Roman" pitchFamily="34" charset="-122"/>
                          <a:cs typeface="Times New Roman" pitchFamily="34" charset="-120"/>
                        </a:rPr>
                        <m:t> = </m:t>
                      </m:r>
                      <m:r>
                        <a:rPr lang="en-US" altLang="ko-KR" sz="1600" b="0" i="1" dirty="0" smtClean="0">
                          <a:solidFill>
                            <a:srgbClr val="1E2733"/>
                          </a:solidFill>
                          <a:latin typeface="Cambria Math" panose="02040503050406030204" pitchFamily="18" charset="0"/>
                          <a:ea typeface="Times New Roman" pitchFamily="34" charset="-122"/>
                          <a:cs typeface="Times New Roman" pitchFamily="34" charset="-120"/>
                        </a:rPr>
                        <m:t>𝑉</m:t>
                      </m:r>
                      <m:r>
                        <a:rPr lang="en-US" altLang="ko-KR" sz="1600" b="0" i="1" baseline="-25000" dirty="0" smtClean="0">
                          <a:solidFill>
                            <a:srgbClr val="1E2733"/>
                          </a:solidFill>
                          <a:latin typeface="Cambria Math" panose="02040503050406030204" pitchFamily="18" charset="0"/>
                          <a:ea typeface="Times New Roman" pitchFamily="34" charset="-122"/>
                          <a:cs typeface="Times New Roman" pitchFamily="34" charset="-120"/>
                        </a:rPr>
                        <m:t>𝑑</m:t>
                      </m:r>
                      <m:rad>
                        <m:radPr>
                          <m:degHide m:val="on"/>
                          <m:ctrlPr>
                            <a:rPr lang="en-US" altLang="ko-KR" sz="1600" i="1" smtClean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cs typeface="Times New Roman" pitchFamily="34" charset="-120"/>
                            </a:rPr>
                          </m:ctrlPr>
                        </m:radPr>
                        <m:deg/>
                        <m:e>
                          <m:r>
                            <a:rPr lang="en-US" altLang="ko-KR" sz="1600" i="1" dirty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ea typeface="Times New Roman" pitchFamily="34" charset="-122"/>
                              <a:cs typeface="Times New Roman" pitchFamily="34" charset="-120"/>
                            </a:rPr>
                            <m:t>( </m:t>
                          </m:r>
                          <m:r>
                            <a:rPr lang="en-US" altLang="ko-KR" sz="1600" i="1" dirty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ea typeface="Times New Roman" pitchFamily="34" charset="-122"/>
                              <a:cs typeface="Times New Roman" pitchFamily="34" charset="-120"/>
                            </a:rPr>
                            <m:t>𝐹𝑠</m:t>
                          </m:r>
                          <m:r>
                            <a:rPr lang="en-US" altLang="ko-KR" sz="1600" i="1" baseline="-25000" dirty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ea typeface="Times New Roman" pitchFamily="34" charset="-122"/>
                              <a:cs typeface="Times New Roman" pitchFamily="34" charset="-120"/>
                            </a:rPr>
                            <m:t> </m:t>
                          </m:r>
                          <m:r>
                            <a:rPr lang="en-US" altLang="ko-KR" sz="1600" i="1" dirty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ea typeface="Times New Roman" pitchFamily="34" charset="-122"/>
                              <a:cs typeface="Times New Roman" pitchFamily="34" charset="-120"/>
                            </a:rPr>
                            <m:t>𝐹</m:t>
                          </m:r>
                          <m:r>
                            <a:rPr lang="en-US" altLang="ko-KR" sz="1600" i="1" baseline="-25000" dirty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ea typeface="Times New Roman" pitchFamily="34" charset="-122"/>
                              <a:cs typeface="Times New Roman" pitchFamily="34" charset="-120"/>
                            </a:rPr>
                            <m:t>𝑑</m:t>
                          </m:r>
                          <m:r>
                            <a:rPr lang="en-US" altLang="ko-KR" sz="1600" i="1" baseline="-25000" dirty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ea typeface="Times New Roman" pitchFamily="34" charset="-122"/>
                              <a:cs typeface="Times New Roman" pitchFamily="34" charset="-120"/>
                            </a:rPr>
                            <m:t> </m:t>
                          </m:r>
                          <m:r>
                            <a:rPr lang="en-US" altLang="ko-KR" sz="1600" i="1" dirty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ea typeface="Times New Roman" pitchFamily="34" charset="-122"/>
                              <a:cs typeface="Times New Roman" pitchFamily="34" charset="-120"/>
                            </a:rPr>
                            <m:t>𝐹</m:t>
                          </m:r>
                          <m:r>
                            <a:rPr lang="en-US" altLang="ko-KR" sz="1600" i="1" baseline="-25000" dirty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ea typeface="Times New Roman" pitchFamily="34" charset="-122"/>
                              <a:cs typeface="Times New Roman" pitchFamily="34" charset="-120"/>
                            </a:rPr>
                            <m:t>𝑝</m:t>
                          </m:r>
                          <m:r>
                            <a:rPr lang="en-US" altLang="ko-KR" sz="1600" i="1" dirty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ea typeface="Times New Roman" pitchFamily="34" charset="-122"/>
                              <a:cs typeface="Times New Roman" pitchFamily="34" charset="-120"/>
                            </a:rPr>
                            <m:t> )  </m:t>
                          </m:r>
                        </m:e>
                      </m:rad>
                    </m:oMath>
                  </m:oMathPara>
                </a14:m>
                <a:endParaRPr lang="en-US" sz="1600" i="1" dirty="0">
                  <a:solidFill>
                    <a:srgbClr val="1E2733"/>
                  </a:solidFill>
                  <a:latin typeface="Cambria Math" panose="02040503050406030204" pitchFamily="18" charset="0"/>
                  <a:ea typeface="Times New Roman" pitchFamily="34" charset="-122"/>
                  <a:cs typeface="Times New Roman" pitchFamily="34" charset="-12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1" dirty="0" smtClean="0">
                          <a:solidFill>
                            <a:srgbClr val="1E2733"/>
                          </a:solidFill>
                          <a:latin typeface="Cambria Math" panose="02040503050406030204" pitchFamily="18" charset="0"/>
                          <a:ea typeface="Times New Roman" pitchFamily="34" charset="-122"/>
                          <a:cs typeface="Times New Roman" pitchFamily="34" charset="-120"/>
                        </a:rPr>
                        <m:t>β</m:t>
                      </m:r>
                      <m:r>
                        <a:rPr lang="en-US" sz="1600" i="1" baseline="-40000" dirty="0" smtClean="0">
                          <a:solidFill>
                            <a:srgbClr val="1E2733"/>
                          </a:solidFill>
                          <a:latin typeface="Cambria Math" panose="02040503050406030204" pitchFamily="18" charset="0"/>
                          <a:ea typeface="Times New Roman" pitchFamily="34" charset="-122"/>
                          <a:cs typeface="Times New Roman" pitchFamily="34" charset="-120"/>
                        </a:rPr>
                        <m:t>𝑐</m:t>
                      </m:r>
                      <m:r>
                        <a:rPr lang="en-US" sz="1600" i="1" dirty="0" smtClean="0">
                          <a:solidFill>
                            <a:srgbClr val="1E2733"/>
                          </a:solidFill>
                          <a:latin typeface="Cambria Math" panose="02040503050406030204" pitchFamily="18" charset="0"/>
                          <a:ea typeface="Times New Roman" pitchFamily="34" charset="-122"/>
                          <a:cs typeface="Times New Roman" pitchFamily="34" charset="-120"/>
                        </a:rPr>
                        <m:t> </m:t>
                      </m:r>
                      <m:r>
                        <a:rPr lang="en-US" sz="1600" i="1" dirty="0">
                          <a:solidFill>
                            <a:srgbClr val="1E2733"/>
                          </a:solidFill>
                          <a:latin typeface="Cambria Math" panose="02040503050406030204" pitchFamily="18" charset="0"/>
                          <a:ea typeface="Times New Roman" pitchFamily="34" charset="-122"/>
                          <a:cs typeface="Times New Roman" pitchFamily="34" charset="-12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600" i="1" dirty="0" smtClean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cs typeface="Times New Roman" pitchFamily="34" charset="-120"/>
                            </a:rPr>
                          </m:ctrlPr>
                        </m:radPr>
                        <m:deg/>
                        <m:e>
                          <m:r>
                            <a:rPr lang="en-US" altLang="ko-KR" sz="1600" i="1" dirty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ea typeface="Times New Roman" pitchFamily="34" charset="-122"/>
                              <a:cs typeface="Times New Roman" pitchFamily="34" charset="-120"/>
                            </a:rPr>
                            <m:t>( </m:t>
                          </m:r>
                          <m:r>
                            <m:rPr>
                              <m:sty m:val="p"/>
                            </m:rPr>
                            <a:rPr lang="en-US" altLang="ko-KR" sz="1600" i="1" dirty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ea typeface="Times New Roman" pitchFamily="34" charset="-122"/>
                              <a:cs typeface="Times New Roman" pitchFamily="34" charset="-120"/>
                            </a:rPr>
                            <m:t>β</m:t>
                          </m:r>
                          <m:r>
                            <a:rPr lang="en-US" altLang="ko-KR" sz="1600" i="1" baseline="-40000" dirty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ea typeface="Times New Roman" pitchFamily="34" charset="-122"/>
                              <a:cs typeface="Times New Roman" pitchFamily="34" charset="-120"/>
                            </a:rPr>
                            <m:t>𝑟</m:t>
                          </m:r>
                          <m:r>
                            <a:rPr lang="en-US" altLang="ko-KR" sz="1600" i="1" dirty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ea typeface="Times New Roman" pitchFamily="34" charset="-122"/>
                              <a:cs typeface="Times New Roman" pitchFamily="34" charset="-120"/>
                            </a:rPr>
                            <m:t>² + </m:t>
                          </m:r>
                          <m:r>
                            <m:rPr>
                              <m:sty m:val="p"/>
                            </m:rPr>
                            <a:rPr lang="en-US" altLang="ko-KR" sz="1600" i="1" dirty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ea typeface="Times New Roman" pitchFamily="34" charset="-122"/>
                              <a:cs typeface="Times New Roman" pitchFamily="34" charset="-120"/>
                            </a:rPr>
                            <m:t>β</m:t>
                          </m:r>
                          <m:r>
                            <a:rPr lang="en-US" altLang="ko-KR" sz="1600" i="1" baseline="-40000" dirty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ea typeface="Times New Roman" pitchFamily="34" charset="-122"/>
                              <a:cs typeface="Times New Roman" pitchFamily="34" charset="-120"/>
                            </a:rPr>
                            <m:t>𝑢</m:t>
                          </m:r>
                          <m:r>
                            <a:rPr lang="en-US" altLang="ko-KR" sz="1600" i="1" dirty="0">
                              <a:solidFill>
                                <a:srgbClr val="1E2733"/>
                              </a:solidFill>
                              <a:latin typeface="Cambria Math" panose="02040503050406030204" pitchFamily="18" charset="0"/>
                              <a:ea typeface="Times New Roman" pitchFamily="34" charset="-122"/>
                              <a:cs typeface="Times New Roman" pitchFamily="34" charset="-120"/>
                            </a:rPr>
                            <m:t>² )</m:t>
                          </m:r>
                        </m:e>
                      </m:rad>
                      <m:r>
                        <a:rPr lang="en-US" sz="1600" i="1" dirty="0">
                          <a:solidFill>
                            <a:srgbClr val="1E2733"/>
                          </a:solidFill>
                          <a:latin typeface="Cambria Math" panose="02040503050406030204" pitchFamily="18" charset="0"/>
                          <a:ea typeface="Times New Roman" pitchFamily="34" charset="-122"/>
                          <a:cs typeface="Times New Roman" pitchFamily="34" charset="-120"/>
                        </a:rPr>
                        <m:t>  =  0.1414</m:t>
                      </m:r>
                    </m:oMath>
                  </m:oMathPara>
                </a14:m>
                <a:endParaRPr lang="en-US" sz="1600" i="1" dirty="0">
                  <a:solidFill>
                    <a:srgbClr val="1E2733"/>
                  </a:solidFill>
                  <a:latin typeface="Cambria Math" panose="02040503050406030204" pitchFamily="18" charset="0"/>
                  <a:ea typeface="Times New Roman" pitchFamily="34" charset="-122"/>
                  <a:cs typeface="Times New Roman" pitchFamily="34" charset="-120"/>
                </a:endParaRPr>
              </a:p>
            </p:txBody>
          </p:sp>
        </mc:Choice>
        <mc:Fallback xmlns="">
          <p:sp>
            <p:nvSpPr>
              <p:cNvPr id="24" name="Tex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259" y="2262683"/>
                <a:ext cx="4085262" cy="11627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2A6A9C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4085262"/>
                          <a:gd name="csY0" fmla="*/ 0 h 1162723"/>
                          <a:gd name="csX1" fmla="*/ 501904 w 4085262"/>
                          <a:gd name="csY1" fmla="*/ 0 h 1162723"/>
                          <a:gd name="csX2" fmla="*/ 1126365 w 4085262"/>
                          <a:gd name="csY2" fmla="*/ 0 h 1162723"/>
                          <a:gd name="csX3" fmla="*/ 1669121 w 4085262"/>
                          <a:gd name="csY3" fmla="*/ 0 h 1162723"/>
                          <a:gd name="csX4" fmla="*/ 2171025 w 4085262"/>
                          <a:gd name="csY4" fmla="*/ 0 h 1162723"/>
                          <a:gd name="csX5" fmla="*/ 2795486 w 4085262"/>
                          <a:gd name="csY5" fmla="*/ 0 h 1162723"/>
                          <a:gd name="csX6" fmla="*/ 3379095 w 4085262"/>
                          <a:gd name="csY6" fmla="*/ 0 h 1162723"/>
                          <a:gd name="csX7" fmla="*/ 4085262 w 4085262"/>
                          <a:gd name="csY7" fmla="*/ 0 h 1162723"/>
                          <a:gd name="csX8" fmla="*/ 4085262 w 4085262"/>
                          <a:gd name="csY8" fmla="*/ 604616 h 1162723"/>
                          <a:gd name="csX9" fmla="*/ 4085262 w 4085262"/>
                          <a:gd name="csY9" fmla="*/ 1162723 h 1162723"/>
                          <a:gd name="csX10" fmla="*/ 3583358 w 4085262"/>
                          <a:gd name="csY10" fmla="*/ 1162723 h 1162723"/>
                          <a:gd name="csX11" fmla="*/ 3122307 w 4085262"/>
                          <a:gd name="csY11" fmla="*/ 1162723 h 1162723"/>
                          <a:gd name="csX12" fmla="*/ 2497846 w 4085262"/>
                          <a:gd name="csY12" fmla="*/ 1162723 h 1162723"/>
                          <a:gd name="csX13" fmla="*/ 1995942 w 4085262"/>
                          <a:gd name="csY13" fmla="*/ 1162723 h 1162723"/>
                          <a:gd name="csX14" fmla="*/ 1371481 w 4085262"/>
                          <a:gd name="csY14" fmla="*/ 1162723 h 1162723"/>
                          <a:gd name="csX15" fmla="*/ 706167 w 4085262"/>
                          <a:gd name="csY15" fmla="*/ 1162723 h 1162723"/>
                          <a:gd name="csX16" fmla="*/ 0 w 4085262"/>
                          <a:gd name="csY16" fmla="*/ 1162723 h 1162723"/>
                          <a:gd name="csX17" fmla="*/ 0 w 4085262"/>
                          <a:gd name="csY17" fmla="*/ 558107 h 1162723"/>
                          <a:gd name="csX18" fmla="*/ 0 w 4085262"/>
                          <a:gd name="csY18" fmla="*/ 0 h 1162723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  <a:cxn ang="0">
                            <a:pos x="csX15" y="csY15"/>
                          </a:cxn>
                          <a:cxn ang="0">
                            <a:pos x="csX16" y="csY16"/>
                          </a:cxn>
                          <a:cxn ang="0">
                            <a:pos x="csX17" y="csY17"/>
                          </a:cxn>
                          <a:cxn ang="0">
                            <a:pos x="csX18" y="csY18"/>
                          </a:cxn>
                        </a:cxnLst>
                        <a:rect l="l" t="t" r="r" b="b"/>
                        <a:pathLst>
                          <a:path w="4085262" h="1162723" fill="none" extrusionOk="0">
                            <a:moveTo>
                              <a:pt x="0" y="0"/>
                            </a:moveTo>
                            <a:cubicBezTo>
                              <a:pt x="193021" y="-40816"/>
                              <a:pt x="315789" y="8047"/>
                              <a:pt x="501904" y="0"/>
                            </a:cubicBezTo>
                            <a:cubicBezTo>
                              <a:pt x="688019" y="-8047"/>
                              <a:pt x="968210" y="63182"/>
                              <a:pt x="1126365" y="0"/>
                            </a:cubicBezTo>
                            <a:cubicBezTo>
                              <a:pt x="1284520" y="-63182"/>
                              <a:pt x="1416431" y="50134"/>
                              <a:pt x="1669121" y="0"/>
                            </a:cubicBezTo>
                            <a:cubicBezTo>
                              <a:pt x="1921811" y="-50134"/>
                              <a:pt x="1922047" y="27515"/>
                              <a:pt x="2171025" y="0"/>
                            </a:cubicBezTo>
                            <a:cubicBezTo>
                              <a:pt x="2420003" y="-27515"/>
                              <a:pt x="2494813" y="61152"/>
                              <a:pt x="2795486" y="0"/>
                            </a:cubicBezTo>
                            <a:cubicBezTo>
                              <a:pt x="3096159" y="-61152"/>
                              <a:pt x="3129480" y="2151"/>
                              <a:pt x="3379095" y="0"/>
                            </a:cubicBezTo>
                            <a:cubicBezTo>
                              <a:pt x="3628710" y="-2151"/>
                              <a:pt x="3931376" y="76717"/>
                              <a:pt x="4085262" y="0"/>
                            </a:cubicBezTo>
                            <a:cubicBezTo>
                              <a:pt x="4154503" y="160930"/>
                              <a:pt x="4030268" y="330884"/>
                              <a:pt x="4085262" y="604616"/>
                            </a:cubicBezTo>
                            <a:cubicBezTo>
                              <a:pt x="4140256" y="878348"/>
                              <a:pt x="4043140" y="900406"/>
                              <a:pt x="4085262" y="1162723"/>
                            </a:cubicBezTo>
                            <a:cubicBezTo>
                              <a:pt x="3890149" y="1166316"/>
                              <a:pt x="3712392" y="1138205"/>
                              <a:pt x="3583358" y="1162723"/>
                            </a:cubicBezTo>
                            <a:cubicBezTo>
                              <a:pt x="3454324" y="1187241"/>
                              <a:pt x="3333764" y="1136780"/>
                              <a:pt x="3122307" y="1162723"/>
                            </a:cubicBezTo>
                            <a:cubicBezTo>
                              <a:pt x="2910850" y="1188666"/>
                              <a:pt x="2651227" y="1134764"/>
                              <a:pt x="2497846" y="1162723"/>
                            </a:cubicBezTo>
                            <a:cubicBezTo>
                              <a:pt x="2344465" y="1190682"/>
                              <a:pt x="2108471" y="1151903"/>
                              <a:pt x="1995942" y="1162723"/>
                            </a:cubicBezTo>
                            <a:cubicBezTo>
                              <a:pt x="1883413" y="1173543"/>
                              <a:pt x="1596860" y="1090789"/>
                              <a:pt x="1371481" y="1162723"/>
                            </a:cubicBezTo>
                            <a:cubicBezTo>
                              <a:pt x="1146102" y="1234657"/>
                              <a:pt x="952641" y="1156501"/>
                              <a:pt x="706167" y="1162723"/>
                            </a:cubicBezTo>
                            <a:cubicBezTo>
                              <a:pt x="459693" y="1168945"/>
                              <a:pt x="143704" y="1112730"/>
                              <a:pt x="0" y="1162723"/>
                            </a:cubicBezTo>
                            <a:cubicBezTo>
                              <a:pt x="-36885" y="953097"/>
                              <a:pt x="45820" y="741445"/>
                              <a:pt x="0" y="558107"/>
                            </a:cubicBezTo>
                            <a:cubicBezTo>
                              <a:pt x="-45820" y="374769"/>
                              <a:pt x="12941" y="255782"/>
                              <a:pt x="0" y="0"/>
                            </a:cubicBezTo>
                            <a:close/>
                          </a:path>
                          <a:path w="4085262" h="1162723" stroke="0" extrusionOk="0">
                            <a:moveTo>
                              <a:pt x="0" y="0"/>
                            </a:moveTo>
                            <a:cubicBezTo>
                              <a:pt x="270593" y="-54072"/>
                              <a:pt x="271886" y="31046"/>
                              <a:pt x="542756" y="0"/>
                            </a:cubicBezTo>
                            <a:cubicBezTo>
                              <a:pt x="813626" y="-31046"/>
                              <a:pt x="859326" y="5270"/>
                              <a:pt x="1003807" y="0"/>
                            </a:cubicBezTo>
                            <a:cubicBezTo>
                              <a:pt x="1148288" y="-5270"/>
                              <a:pt x="1356275" y="22754"/>
                              <a:pt x="1669121" y="0"/>
                            </a:cubicBezTo>
                            <a:cubicBezTo>
                              <a:pt x="1981967" y="-22754"/>
                              <a:pt x="1968143" y="8355"/>
                              <a:pt x="2211878" y="0"/>
                            </a:cubicBezTo>
                            <a:cubicBezTo>
                              <a:pt x="2455613" y="-8355"/>
                              <a:pt x="2604814" y="47996"/>
                              <a:pt x="2754634" y="0"/>
                            </a:cubicBezTo>
                            <a:cubicBezTo>
                              <a:pt x="2904454" y="-47996"/>
                              <a:pt x="3241797" y="67141"/>
                              <a:pt x="3419948" y="0"/>
                            </a:cubicBezTo>
                            <a:cubicBezTo>
                              <a:pt x="3598099" y="-67141"/>
                              <a:pt x="3817984" y="21233"/>
                              <a:pt x="4085262" y="0"/>
                            </a:cubicBezTo>
                            <a:cubicBezTo>
                              <a:pt x="4099746" y="161981"/>
                              <a:pt x="4014841" y="326582"/>
                              <a:pt x="4085262" y="604616"/>
                            </a:cubicBezTo>
                            <a:cubicBezTo>
                              <a:pt x="4155683" y="882650"/>
                              <a:pt x="4076418" y="936906"/>
                              <a:pt x="4085262" y="1162723"/>
                            </a:cubicBezTo>
                            <a:cubicBezTo>
                              <a:pt x="3949918" y="1178221"/>
                              <a:pt x="3826654" y="1130336"/>
                              <a:pt x="3583358" y="1162723"/>
                            </a:cubicBezTo>
                            <a:cubicBezTo>
                              <a:pt x="3340062" y="1195110"/>
                              <a:pt x="3204065" y="1144333"/>
                              <a:pt x="2999750" y="1162723"/>
                            </a:cubicBezTo>
                            <a:cubicBezTo>
                              <a:pt x="2795435" y="1181113"/>
                              <a:pt x="2616483" y="1157368"/>
                              <a:pt x="2456993" y="1162723"/>
                            </a:cubicBezTo>
                            <a:cubicBezTo>
                              <a:pt x="2297503" y="1168078"/>
                              <a:pt x="1967861" y="1117793"/>
                              <a:pt x="1791679" y="1162723"/>
                            </a:cubicBezTo>
                            <a:cubicBezTo>
                              <a:pt x="1615497" y="1207653"/>
                              <a:pt x="1437921" y="1159834"/>
                              <a:pt x="1126365" y="1162723"/>
                            </a:cubicBezTo>
                            <a:cubicBezTo>
                              <a:pt x="814809" y="1165612"/>
                              <a:pt x="751572" y="1135802"/>
                              <a:pt x="624461" y="1162723"/>
                            </a:cubicBezTo>
                            <a:cubicBezTo>
                              <a:pt x="497350" y="1189644"/>
                              <a:pt x="134067" y="1095983"/>
                              <a:pt x="0" y="1162723"/>
                            </a:cubicBezTo>
                            <a:cubicBezTo>
                              <a:pt x="-53222" y="1012819"/>
                              <a:pt x="31799" y="753936"/>
                              <a:pt x="0" y="558107"/>
                            </a:cubicBezTo>
                            <a:cubicBezTo>
                              <a:pt x="-31799" y="362278"/>
                              <a:pt x="16169" y="14926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64324"/>
              </p:ext>
            </p:extLst>
          </p:nvPr>
        </p:nvGraphicFramePr>
        <p:xfrm>
          <a:off x="6479735" y="4092902"/>
          <a:ext cx="5440680" cy="2133600"/>
        </p:xfrm>
        <a:graphic>
          <a:graphicData uri="http://schemas.openxmlformats.org/drawingml/2006/table">
            <a:tbl>
              <a:tblPr/>
              <a:tblGrid>
                <a:gridCol w="96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89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SSC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v</a:t>
                      </a:r>
                      <a:r>
                        <a:rPr lang="en-US" sz="1400" b="1" baseline="-40000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d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 (m/s)</a:t>
                      </a:r>
                      <a:endParaRPr lang="en-US" sz="1600" dirty="0"/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F</a:t>
                      </a:r>
                      <a:r>
                        <a:rPr lang="en-US" sz="1400" b="1" baseline="-40000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s</a:t>
                      </a:r>
                      <a:endParaRPr lang="en-US" sz="1600" dirty="0"/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F</a:t>
                      </a:r>
                      <a:r>
                        <a:rPr lang="en-US" sz="1400" b="1" baseline="-40000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d</a:t>
                      </a:r>
                      <a:endParaRPr lang="en-US" sz="1600" dirty="0"/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F</a:t>
                      </a:r>
                      <a:r>
                        <a:rPr lang="en-US" sz="1400" b="1" baseline="-40000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p</a:t>
                      </a:r>
                      <a:endParaRPr lang="en-US" sz="1600" dirty="0"/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V</a:t>
                      </a:r>
                      <a:r>
                        <a:rPr lang="en-US" sz="1400" b="1" baseline="-40000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m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 (m/s)</a:t>
                      </a:r>
                      <a:endParaRPr lang="en-US" sz="1600" dirty="0"/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AUX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40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2.0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1.25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1.3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72.11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EDGB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40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2.0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1.25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1.3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72.11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ESW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40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2.0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1.25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1.3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72.11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CCW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40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2.0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1.25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1.3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72.11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TB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40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2.0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1.25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1.3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72.11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SWY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36.6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44.83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Text 21"/>
          <p:cNvSpPr/>
          <p:nvPr/>
        </p:nvSpPr>
        <p:spPr>
          <a:xfrm>
            <a:off x="6479735" y="3836870"/>
            <a:ext cx="5440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Table 2. </a:t>
            </a:r>
            <a:r>
              <a:rPr lang="en-US" sz="14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Fragility parameters (βₑ = 0.1414 for all SSCs)</a:t>
            </a:r>
            <a:endParaRPr 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CF40FF-EF15-7235-B76C-5BA15B4EAF0A}"/>
              </a:ext>
            </a:extLst>
          </p:cNvPr>
          <p:cNvSpPr txBox="1"/>
          <p:nvPr/>
        </p:nvSpPr>
        <p:spPr>
          <a:xfrm>
            <a:off x="892221" y="1736147"/>
            <a:ext cx="4820046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No damage factor is applied.</a:t>
            </a:r>
          </a:p>
          <a:p>
            <a:pPr>
              <a:lnSpc>
                <a:spcPct val="150000"/>
              </a:lnSpc>
            </a:pPr>
            <a:r>
              <a:rPr lang="ko-KR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ko-KR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fragility</a:t>
            </a:r>
            <a:r>
              <a:rPr lang="ko-KR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ko-KR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ko-KR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  <a:r>
              <a:rPr lang="ko-KR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ko-KR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ko-KR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r>
              <a:rPr lang="ko-KR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ko-KR" sz="1600" dirty="0">
              <a:solidFill>
                <a:srgbClr val="1E2733"/>
              </a:solidFill>
              <a:latin typeface="Times New Roman" panose="02020603050405020304" pitchFamily="18" charset="0"/>
              <a:ea typeface="Times New Roman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B87633-C880-DA3A-66EE-807463CD6E06}"/>
              </a:ext>
            </a:extLst>
          </p:cNvPr>
          <p:cNvSpPr txBox="1"/>
          <p:nvPr/>
        </p:nvSpPr>
        <p:spPr>
          <a:xfrm>
            <a:off x="548640" y="1334225"/>
            <a:ext cx="4005431" cy="36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ko-KR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ko-KR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endParaRPr lang="en-US" altLang="ko-KR" b="1" dirty="0">
              <a:latin typeface="Times New Roman" panose="02020603050405020304" pitchFamily="18" charset="0"/>
              <a:ea typeface="Times New Roman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13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E01B08D8-66AD-4BE6-B36B-7E10D45AD7BE}"/>
                  </a:ext>
                </a:extLst>
              </p:cNvPr>
              <p:cNvSpPr/>
              <p:nvPr/>
            </p:nvSpPr>
            <p:spPr>
              <a:xfrm>
                <a:off x="9764160" y="3452446"/>
                <a:ext cx="136736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=1.0 , </m:t>
                      </m:r>
                      <m:r>
                        <a:rPr lang="ko-KR" altLang="en-US" sz="12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E01B08D8-66AD-4BE6-B36B-7E10D45AD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160" y="3452446"/>
                <a:ext cx="1367361" cy="276999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pl/header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779" y="0"/>
            <a:ext cx="2756916" cy="32278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 · CASE STUDIES &amp; EXTENSION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Case 1: Model Verification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548640" y="1305261"/>
            <a:ext cx="33599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DBN structure built in GeNIe</a:t>
            </a:r>
            <a:endParaRPr lang="en-US" dirty="0"/>
          </a:p>
        </p:txBody>
      </p:sp>
      <p:pic>
        <p:nvPicPr>
          <p:cNvPr id="7" name="Image 1" descr="assets/fig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46" y="2623996"/>
            <a:ext cx="6805510" cy="3712796"/>
          </a:xfrm>
          <a:prstGeom prst="rect">
            <a:avLst/>
          </a:prstGeom>
        </p:spPr>
      </p:pic>
      <p:sp>
        <p:nvSpPr>
          <p:cNvPr id="25" name="Text 4">
            <a:extLst>
              <a:ext uri="{FF2B5EF4-FFF2-40B4-BE49-F238E27FC236}">
                <a16:creationId xmlns:a16="http://schemas.microsoft.com/office/drawing/2014/main" id="{044876D9-355A-C80B-4ACC-83FDE700E9A3}"/>
              </a:ext>
            </a:extLst>
          </p:cNvPr>
          <p:cNvSpPr/>
          <p:nvPr/>
        </p:nvSpPr>
        <p:spPr>
          <a:xfrm>
            <a:off x="2785732" y="6436844"/>
            <a:ext cx="6620531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Figure 7. </a:t>
            </a:r>
            <a:r>
              <a:rPr lang="en-US" sz="1400" dirty="0"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A DBN built in </a:t>
            </a:r>
            <a:r>
              <a:rPr lang="en-US" sz="1400" dirty="0" err="1"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GeNIe</a:t>
            </a:r>
            <a:r>
              <a:rPr lang="en-US" sz="1400" dirty="0"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 (6 intensity slices)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0">
            <a:extLst>
              <a:ext uri="{FF2B5EF4-FFF2-40B4-BE49-F238E27FC236}">
                <a16:creationId xmlns:a16="http://schemas.microsoft.com/office/drawing/2014/main" id="{D37A232C-6B08-44D2-A997-3F4AED53A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603749"/>
              </p:ext>
            </p:extLst>
          </p:nvPr>
        </p:nvGraphicFramePr>
        <p:xfrm>
          <a:off x="861266" y="1923727"/>
          <a:ext cx="11064238" cy="609600"/>
        </p:xfrm>
        <a:graphic>
          <a:graphicData uri="http://schemas.openxmlformats.org/drawingml/2006/table">
            <a:tbl>
              <a:tblPr/>
              <a:tblGrid>
                <a:gridCol w="2531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65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Interval (m/s)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35–40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40–45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45–50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50–55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55–60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ΔH</a:t>
                      </a:r>
                      <a:r>
                        <a:rPr lang="en-US" sz="1400" b="1" baseline="-400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i</a:t>
                      </a:r>
                      <a:r>
                        <a:rPr lang="en-US" sz="1400" b="1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 (/yr)</a:t>
                      </a:r>
                      <a:endParaRPr lang="en-US" sz="1600" dirty="0"/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2.130E-01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3.203E-02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5.987E-03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1.451E-03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3.012E-04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16">
            <a:extLst>
              <a:ext uri="{FF2B5EF4-FFF2-40B4-BE49-F238E27FC236}">
                <a16:creationId xmlns:a16="http://schemas.microsoft.com/office/drawing/2014/main" id="{AB9D43A3-E714-403C-BDC0-44CF802C7E01}"/>
              </a:ext>
            </a:extLst>
          </p:cNvPr>
          <p:cNvSpPr/>
          <p:nvPr/>
        </p:nvSpPr>
        <p:spPr>
          <a:xfrm>
            <a:off x="861266" y="1664597"/>
            <a:ext cx="5394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14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Table 1. </a:t>
            </a:r>
            <a:r>
              <a:rPr lang="en-US" sz="14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Annual exceedance frequency per wind-speed interval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pl/header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779" y="0"/>
            <a:ext cx="2756916" cy="32278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384048"/>
            <a:ext cx="410404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 · CASE STUDIES &amp; EXTENSION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48640" y="658368"/>
            <a:ext cx="425644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Case 1: Model Verification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548640" y="1463040"/>
            <a:ext cx="5577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① EDGB fragility → node CPT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548641" y="4107281"/>
            <a:ext cx="4722607" cy="393730"/>
          </a:xfrm>
          <a:prstGeom prst="rect">
            <a:avLst/>
          </a:prstGeom>
          <a:solidFill>
            <a:srgbClr val="F5F8FA"/>
          </a:solidFill>
          <a:ln w="9525">
            <a:solidFill>
              <a:srgbClr val="D8DEE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Text 5"/>
          <p:cNvSpPr/>
          <p:nvPr/>
        </p:nvSpPr>
        <p:spPr>
          <a:xfrm>
            <a:off x="548640" y="4107281"/>
            <a:ext cx="4722607" cy="393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P</a:t>
            </a:r>
            <a:r>
              <a:rPr lang="en-US" sz="1300" i="1" baseline="-400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</a:t>
            </a:r>
            <a:r>
              <a:rPr lang="en-US" sz="1300" i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(V) = Φ ( ln( V / V</a:t>
            </a:r>
            <a:r>
              <a:rPr lang="en-US" sz="1300" i="1" baseline="-400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</a:t>
            </a:r>
            <a:r>
              <a:rPr lang="en-US" sz="1300" i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) / β )        V</a:t>
            </a:r>
            <a:r>
              <a:rPr lang="en-US" sz="1300" i="1" baseline="-400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</a:t>
            </a:r>
            <a:r>
              <a:rPr lang="en-US" sz="1300" i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= 72.11 m/s,  β = 0.1414</a:t>
            </a:r>
            <a:endParaRPr lang="en-US" sz="130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248206"/>
              </p:ext>
            </p:extLst>
          </p:nvPr>
        </p:nvGraphicFramePr>
        <p:xfrm>
          <a:off x="548642" y="4825892"/>
          <a:ext cx="4722607" cy="1920240"/>
        </p:xfrm>
        <a:graphic>
          <a:graphicData uri="http://schemas.openxmlformats.org/drawingml/2006/table">
            <a:tbl>
              <a:tblPr/>
              <a:tblGrid>
                <a:gridCol w="872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Slice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V (m/s)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 err="1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P</a:t>
                      </a:r>
                      <a:r>
                        <a:rPr lang="en-US" sz="1100" b="1" baseline="-25000" dirty="0" err="1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f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(EDGB)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0</a:t>
                      </a:r>
                      <a:endParaRPr lang="en-US" sz="1100" b="1" dirty="0">
                        <a:solidFill>
                          <a:srgbClr val="E3605B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35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1.59E-07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</a:t>
                      </a:r>
                      <a:endParaRPr lang="en-US" sz="1100" b="1" dirty="0">
                        <a:solidFill>
                          <a:srgbClr val="E3605B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1.54E-05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2</a:t>
                      </a:r>
                      <a:endParaRPr lang="en-US" sz="1100" b="1" dirty="0">
                        <a:solidFill>
                          <a:srgbClr val="E3605B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4.27E-04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3</a:t>
                      </a:r>
                      <a:endParaRPr lang="en-US" sz="1100" b="1" dirty="0">
                        <a:solidFill>
                          <a:srgbClr val="E3605B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4.80E-03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</a:t>
                      </a:r>
                      <a:endParaRPr lang="en-US" sz="1100" b="1" dirty="0">
                        <a:solidFill>
                          <a:srgbClr val="E3605B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2.77E-02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</a:t>
                      </a:r>
                      <a:endParaRPr lang="en-US" sz="1100" b="1" dirty="0">
                        <a:solidFill>
                          <a:srgbClr val="E3605B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60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9.68E-02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 6"/>
          <p:cNvSpPr/>
          <p:nvPr/>
        </p:nvSpPr>
        <p:spPr>
          <a:xfrm>
            <a:off x="548641" y="4569860"/>
            <a:ext cx="4722607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altLang="ko-KR" sz="12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Table 3. </a:t>
            </a:r>
            <a:r>
              <a:rPr lang="en-US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The CPT of the EDGB node, one entry per intensity slice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6375137" y="1035911"/>
            <a:ext cx="5257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② Verification — DBN reproduces ET–FT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9521119"/>
                  </p:ext>
                </p:extLst>
              </p:nvPr>
            </p:nvGraphicFramePr>
            <p:xfrm>
              <a:off x="6385558" y="4445264"/>
              <a:ext cx="5257800" cy="2194560"/>
            </p:xfrm>
            <a:graphic>
              <a:graphicData uri="http://schemas.openxmlformats.org/drawingml/2006/table">
                <a:tbl>
                  <a:tblPr/>
                  <a:tblGrid>
                    <a:gridCol w="23281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29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67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b="1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V (m/s)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A6A9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b="1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CCDP  ET–FT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A6A9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b="1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CCDP  DBN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A6A9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35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1.76E-05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2.13E-05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40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1.51E-04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1.70E-04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45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1.92E-03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1.97E-03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50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1.93E-02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1.95E-02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55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1.04E-01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1.07E-01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60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3.07E-01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3.35E-01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100" b="1" i="1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𝑪𝑫𝑭</m:t>
                              </m:r>
                              <m:r>
                                <a:rPr lang="en-US" altLang="ko-KR" sz="1100" b="1" i="1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= 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ko-KR" sz="1100" b="1" i="1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ko-KR" sz="1100" b="1" i="1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𝒅𝑪𝑫𝑭</m:t>
                                  </m:r>
                                </m:e>
                              </m:nary>
                              <m:r>
                                <a:rPr lang="en-US" altLang="ko-KR" sz="1100" b="1" i="1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= 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ko-KR" sz="1100" b="1" i="1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ko-KR" sz="1100" b="1" i="1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𝑪𝑪𝑫𝑭</m:t>
                                  </m:r>
                                  <m:r>
                                    <a:rPr lang="en-US" altLang="ko-KR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×∆</m:t>
                                  </m:r>
                                  <m:r>
                                    <a:rPr lang="en-US" altLang="ko-KR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𝑯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100" b="1" dirty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b="1" dirty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7.94E-05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b="1" dirty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8.23E-05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58706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9521119"/>
                  </p:ext>
                </p:extLst>
              </p:nvPr>
            </p:nvGraphicFramePr>
            <p:xfrm>
              <a:off x="6385558" y="4445264"/>
              <a:ext cx="5257800" cy="2194560"/>
            </p:xfrm>
            <a:graphic>
              <a:graphicData uri="http://schemas.openxmlformats.org/drawingml/2006/table">
                <a:tbl>
                  <a:tblPr/>
                  <a:tblGrid>
                    <a:gridCol w="23281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29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67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b="1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V (m/s)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A6A9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b="1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CCDP  ET–FT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A6A9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b="1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CCDP  DBN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A6A9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35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1.76E-05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2.13E-05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40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1.51E-04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1.70E-04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45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1.92E-03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1.97E-03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50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1.93E-02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1.95E-02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55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1.04E-01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1.07E-01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60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3.07E-01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dirty="0">
                              <a:solidFill>
                                <a:srgbClr val="1E2733"/>
                              </a:solidFill>
                              <a:latin typeface="Times New Roman" pitchFamily="34" charset="0"/>
                              <a:ea typeface="Times New Roman" pitchFamily="34" charset="-122"/>
                              <a:cs typeface="Times New Roman" pitchFamily="34" charset="-120"/>
                            </a:rPr>
                            <a:t>3.35E-01</a:t>
                          </a:r>
                          <a:endParaRPr lang="en-US" sz="11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690909" r="-126087" b="-1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b="1" dirty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7.94E-05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100" b="1" dirty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8.23E-05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D8DEE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58706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 10"/>
          <p:cNvSpPr/>
          <p:nvPr/>
        </p:nvSpPr>
        <p:spPr>
          <a:xfrm>
            <a:off x="6385558" y="4189232"/>
            <a:ext cx="5257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Table 4. </a:t>
            </a:r>
            <a:r>
              <a:rPr lang="en-US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CCDP and CDF by wind intensity — ET–FT vs. DBN</a:t>
            </a:r>
            <a:endParaRPr lang="en-US" sz="1200" dirty="0"/>
          </a:p>
        </p:txBody>
      </p:sp>
      <p:pic>
        <p:nvPicPr>
          <p:cNvPr id="16" name="Image 1" descr="assets/fig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37" y="1458809"/>
            <a:ext cx="5268221" cy="2315285"/>
          </a:xfrm>
          <a:prstGeom prst="rect">
            <a:avLst/>
          </a:prstGeom>
        </p:spPr>
      </p:pic>
      <p:sp>
        <p:nvSpPr>
          <p:cNvPr id="20" name="Text 10">
            <a:extLst>
              <a:ext uri="{FF2B5EF4-FFF2-40B4-BE49-F238E27FC236}">
                <a16:creationId xmlns:a16="http://schemas.microsoft.com/office/drawing/2014/main" id="{ED687311-504C-88D2-C851-043F801C9B98}"/>
              </a:ext>
            </a:extLst>
          </p:cNvPr>
          <p:cNvSpPr/>
          <p:nvPr/>
        </p:nvSpPr>
        <p:spPr>
          <a:xfrm>
            <a:off x="6385558" y="3853647"/>
            <a:ext cx="5257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Figure 8. </a:t>
            </a:r>
            <a:r>
              <a:rPr lang="en-US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The CCDP and </a:t>
            </a:r>
            <a:r>
              <a:rPr lang="en-US" sz="1200" dirty="0" err="1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dCDF</a:t>
            </a:r>
            <a:r>
              <a:rPr lang="en-US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results for high-wind PSA using DBN</a:t>
            </a: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C9157E16-048E-3324-1A23-8B47E2E948CA}"/>
              </a:ext>
            </a:extLst>
          </p:cNvPr>
          <p:cNvGrpSpPr/>
          <p:nvPr/>
        </p:nvGrpSpPr>
        <p:grpSpPr>
          <a:xfrm>
            <a:off x="909587" y="1811723"/>
            <a:ext cx="4429774" cy="1892506"/>
            <a:chOff x="909587" y="1811723"/>
            <a:chExt cx="4429774" cy="1892506"/>
          </a:xfrm>
        </p:grpSpPr>
        <p:sp>
          <p:nvSpPr>
            <p:cNvPr id="21" name="모서리가 둥근 직사각형 20">
              <a:extLst>
                <a:ext uri="{FF2B5EF4-FFF2-40B4-BE49-F238E27FC236}">
                  <a16:creationId xmlns:a16="http://schemas.microsoft.com/office/drawing/2014/main" id="{55D1B601-3DE5-B1DD-E55A-4E5430F6CC79}"/>
                </a:ext>
              </a:extLst>
            </p:cNvPr>
            <p:cNvSpPr/>
            <p:nvPr/>
          </p:nvSpPr>
          <p:spPr>
            <a:xfrm>
              <a:off x="1265098" y="1811723"/>
              <a:ext cx="1658112" cy="4825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A6A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400" b="1" dirty="0">
                  <a:solidFill>
                    <a:srgbClr val="2A6A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LEP</a:t>
              </a:r>
            </a:p>
            <a:p>
              <a:pPr algn="ctr"/>
              <a:r>
                <a:rPr kumimoji="1" lang="en-US" altLang="ko-KR" sz="1000" b="1" dirty="0">
                  <a:solidFill>
                    <a:srgbClr val="2A6A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(Loss of Essential Power)</a:t>
              </a:r>
              <a:endParaRPr kumimoji="1" lang="ko-KR" altLang="en-US" sz="1000" b="1" dirty="0">
                <a:solidFill>
                  <a:srgbClr val="2A6A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직선 연결선[R] 21">
              <a:extLst>
                <a:ext uri="{FF2B5EF4-FFF2-40B4-BE49-F238E27FC236}">
                  <a16:creationId xmlns:a16="http://schemas.microsoft.com/office/drawing/2014/main" id="{0CCC2A81-3589-D5C9-A7AD-8A29249B4CD8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2094154" y="2294281"/>
              <a:ext cx="0" cy="523035"/>
            </a:xfrm>
            <a:prstGeom prst="line">
              <a:avLst/>
            </a:prstGeom>
            <a:ln w="28575">
              <a:solidFill>
                <a:srgbClr val="2A6A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0D5D9221-43D7-B14E-99D6-C10D1FD565F4}"/>
                </a:ext>
              </a:extLst>
            </p:cNvPr>
            <p:cNvSpPr/>
            <p:nvPr/>
          </p:nvSpPr>
          <p:spPr>
            <a:xfrm>
              <a:off x="913892" y="3044885"/>
              <a:ext cx="710622" cy="659344"/>
            </a:xfrm>
            <a:prstGeom prst="ellipse">
              <a:avLst/>
            </a:prstGeom>
            <a:solidFill>
              <a:srgbClr val="2A6A9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3F2E3EA2-BFD2-2E43-FF21-114DF8FA9EA9}"/>
                </a:ext>
              </a:extLst>
            </p:cNvPr>
            <p:cNvSpPr/>
            <p:nvPr/>
          </p:nvSpPr>
          <p:spPr>
            <a:xfrm>
              <a:off x="2572004" y="3044885"/>
              <a:ext cx="710622" cy="659344"/>
            </a:xfrm>
            <a:prstGeom prst="ellipse">
              <a:avLst/>
            </a:prstGeom>
            <a:solidFill>
              <a:srgbClr val="2A6A9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06F95D-B38B-9752-5CF9-7A75B99C40A1}"/>
                </a:ext>
              </a:extLst>
            </p:cNvPr>
            <p:cNvSpPr txBox="1"/>
            <p:nvPr/>
          </p:nvSpPr>
          <p:spPr>
            <a:xfrm>
              <a:off x="2566209" y="3233569"/>
              <a:ext cx="7268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ko-KR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EDGB</a:t>
              </a:r>
              <a:endParaRPr kumimoji="1" lang="ko-KR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F1E1B0-47C5-C3E2-6A48-1FC0CA619B93}"/>
                </a:ext>
              </a:extLst>
            </p:cNvPr>
            <p:cNvSpPr txBox="1"/>
            <p:nvPr/>
          </p:nvSpPr>
          <p:spPr>
            <a:xfrm>
              <a:off x="909587" y="3236423"/>
              <a:ext cx="7268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ko-KR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AUX</a:t>
              </a:r>
              <a:endParaRPr kumimoji="1" lang="ko-KR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꺾인 연결선[E] 26">
              <a:extLst>
                <a:ext uri="{FF2B5EF4-FFF2-40B4-BE49-F238E27FC236}">
                  <a16:creationId xmlns:a16="http://schemas.microsoft.com/office/drawing/2014/main" id="{7985979C-2066-5594-1519-731948015FD5}"/>
                </a:ext>
              </a:extLst>
            </p:cNvPr>
            <p:cNvCxnSpPr>
              <a:cxnSpLocks/>
              <a:stCxn id="23" idx="0"/>
              <a:endCxn id="24" idx="0"/>
            </p:cNvCxnSpPr>
            <p:nvPr/>
          </p:nvCxnSpPr>
          <p:spPr>
            <a:xfrm rot="5400000" flipH="1" flipV="1">
              <a:off x="2098259" y="2215829"/>
              <a:ext cx="12700" cy="1658112"/>
            </a:xfrm>
            <a:prstGeom prst="bentConnector3">
              <a:avLst>
                <a:gd name="adj1" fmla="val 1800000"/>
              </a:avLst>
            </a:prstGeom>
            <a:ln w="28575">
              <a:solidFill>
                <a:srgbClr val="2A6A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달 27">
              <a:extLst>
                <a:ext uri="{FF2B5EF4-FFF2-40B4-BE49-F238E27FC236}">
                  <a16:creationId xmlns:a16="http://schemas.microsoft.com/office/drawing/2014/main" id="{0DCD95DD-31DC-2F1D-D3FC-6F5070543975}"/>
                </a:ext>
              </a:extLst>
            </p:cNvPr>
            <p:cNvSpPr/>
            <p:nvPr/>
          </p:nvSpPr>
          <p:spPr>
            <a:xfrm rot="5400000">
              <a:off x="1885756" y="2266374"/>
              <a:ext cx="416796" cy="498250"/>
            </a:xfrm>
            <a:prstGeom prst="moon">
              <a:avLst>
                <a:gd name="adj" fmla="val 75000"/>
              </a:avLst>
            </a:prstGeom>
            <a:solidFill>
              <a:srgbClr val="2A6A9C"/>
            </a:solidFill>
            <a:ln w="28575">
              <a:solidFill>
                <a:srgbClr val="2A6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구부러진 연결선[U] 38">
              <a:extLst>
                <a:ext uri="{FF2B5EF4-FFF2-40B4-BE49-F238E27FC236}">
                  <a16:creationId xmlns:a16="http://schemas.microsoft.com/office/drawing/2014/main" id="{1FF5EE03-234A-68D0-5219-D7A62425377C}"/>
                </a:ext>
              </a:extLst>
            </p:cNvPr>
            <p:cNvCxnSpPr>
              <a:cxnSpLocks/>
              <a:stCxn id="24" idx="5"/>
              <a:endCxn id="24" idx="7"/>
            </p:cNvCxnSpPr>
            <p:nvPr/>
          </p:nvCxnSpPr>
          <p:spPr>
            <a:xfrm rot="5400000" flipH="1">
              <a:off x="2945445" y="3374557"/>
              <a:ext cx="466226" cy="12700"/>
            </a:xfrm>
            <a:prstGeom prst="curvedConnector5">
              <a:avLst>
                <a:gd name="adj1" fmla="val -49032"/>
                <a:gd name="adj2" fmla="val -11074685"/>
                <a:gd name="adj3" fmla="val 158646"/>
              </a:avLst>
            </a:prstGeom>
            <a:ln w="19050">
              <a:solidFill>
                <a:srgbClr val="2A6A9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구부러진 연결선[U] 41">
              <a:extLst>
                <a:ext uri="{FF2B5EF4-FFF2-40B4-BE49-F238E27FC236}">
                  <a16:creationId xmlns:a16="http://schemas.microsoft.com/office/drawing/2014/main" id="{C6B3B833-D600-D820-D03A-46077FAF16D9}"/>
                </a:ext>
              </a:extLst>
            </p:cNvPr>
            <p:cNvCxnSpPr>
              <a:cxnSpLocks/>
              <a:stCxn id="24" idx="5"/>
              <a:endCxn id="24" idx="7"/>
            </p:cNvCxnSpPr>
            <p:nvPr/>
          </p:nvCxnSpPr>
          <p:spPr>
            <a:xfrm rot="5400000" flipH="1">
              <a:off x="2945445" y="3374557"/>
              <a:ext cx="466226" cy="12700"/>
            </a:xfrm>
            <a:prstGeom prst="curvedConnector5">
              <a:avLst>
                <a:gd name="adj1" fmla="val -25958"/>
                <a:gd name="adj2" fmla="val -6909976"/>
                <a:gd name="adj3" fmla="val 127881"/>
              </a:avLst>
            </a:prstGeom>
            <a:ln w="19050">
              <a:solidFill>
                <a:srgbClr val="2A6A9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구부러진 연결선[U] 42">
              <a:extLst>
                <a:ext uri="{FF2B5EF4-FFF2-40B4-BE49-F238E27FC236}">
                  <a16:creationId xmlns:a16="http://schemas.microsoft.com/office/drawing/2014/main" id="{086DE2BB-FF88-0709-D22A-43AE1951DCEA}"/>
                </a:ext>
              </a:extLst>
            </p:cNvPr>
            <p:cNvCxnSpPr>
              <a:cxnSpLocks/>
              <a:stCxn id="24" idx="5"/>
              <a:endCxn id="24" idx="7"/>
            </p:cNvCxnSpPr>
            <p:nvPr/>
          </p:nvCxnSpPr>
          <p:spPr>
            <a:xfrm rot="5400000" flipH="1">
              <a:off x="2945445" y="3374557"/>
              <a:ext cx="466226" cy="12700"/>
            </a:xfrm>
            <a:prstGeom prst="curvedConnector5">
              <a:avLst>
                <a:gd name="adj1" fmla="val -35572"/>
                <a:gd name="adj2" fmla="val -8957039"/>
                <a:gd name="adj3" fmla="val 143264"/>
              </a:avLst>
            </a:prstGeom>
            <a:ln w="19050">
              <a:solidFill>
                <a:srgbClr val="2A6A9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구부러진 연결선[U] 43">
              <a:extLst>
                <a:ext uri="{FF2B5EF4-FFF2-40B4-BE49-F238E27FC236}">
                  <a16:creationId xmlns:a16="http://schemas.microsoft.com/office/drawing/2014/main" id="{ED545DDC-7C06-F0C3-58C4-7AAD13441E59}"/>
                </a:ext>
              </a:extLst>
            </p:cNvPr>
            <p:cNvCxnSpPr>
              <a:cxnSpLocks/>
              <a:stCxn id="24" idx="5"/>
              <a:endCxn id="24" idx="7"/>
            </p:cNvCxnSpPr>
            <p:nvPr/>
          </p:nvCxnSpPr>
          <p:spPr>
            <a:xfrm rot="5400000" flipH="1">
              <a:off x="2945445" y="3374557"/>
              <a:ext cx="466226" cy="12700"/>
            </a:xfrm>
            <a:prstGeom prst="curvedConnector5">
              <a:avLst>
                <a:gd name="adj1" fmla="val -60569"/>
                <a:gd name="adj2" fmla="val -13192331"/>
                <a:gd name="adj3" fmla="val 174029"/>
              </a:avLst>
            </a:prstGeom>
            <a:ln w="19050">
              <a:solidFill>
                <a:srgbClr val="2A6A9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구부러진 연결선[U] 44">
              <a:extLst>
                <a:ext uri="{FF2B5EF4-FFF2-40B4-BE49-F238E27FC236}">
                  <a16:creationId xmlns:a16="http://schemas.microsoft.com/office/drawing/2014/main" id="{FE879AA1-A260-73EE-02E3-BB02EFCA0617}"/>
                </a:ext>
              </a:extLst>
            </p:cNvPr>
            <p:cNvCxnSpPr>
              <a:cxnSpLocks/>
              <a:stCxn id="24" idx="5"/>
              <a:endCxn id="24" idx="7"/>
            </p:cNvCxnSpPr>
            <p:nvPr/>
          </p:nvCxnSpPr>
          <p:spPr>
            <a:xfrm rot="5400000" flipH="1">
              <a:off x="2945445" y="3374557"/>
              <a:ext cx="466226" cy="12700"/>
            </a:xfrm>
            <a:prstGeom prst="curvedConnector5">
              <a:avLst>
                <a:gd name="adj1" fmla="val -81720"/>
                <a:gd name="adj2" fmla="val -16368795"/>
                <a:gd name="adj3" fmla="val 197102"/>
              </a:avLst>
            </a:prstGeom>
            <a:ln w="19050">
              <a:solidFill>
                <a:srgbClr val="2A6A9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구부러진 연결선[U] 45">
              <a:extLst>
                <a:ext uri="{FF2B5EF4-FFF2-40B4-BE49-F238E27FC236}">
                  <a16:creationId xmlns:a16="http://schemas.microsoft.com/office/drawing/2014/main" id="{7B0A2819-2D53-B411-E0D2-F4BDEADC81FA}"/>
                </a:ext>
              </a:extLst>
            </p:cNvPr>
            <p:cNvCxnSpPr>
              <a:cxnSpLocks/>
              <a:stCxn id="24" idx="5"/>
              <a:endCxn id="24" idx="7"/>
            </p:cNvCxnSpPr>
            <p:nvPr/>
          </p:nvCxnSpPr>
          <p:spPr>
            <a:xfrm rot="5400000" flipH="1">
              <a:off x="2945445" y="3374557"/>
              <a:ext cx="466226" cy="12700"/>
            </a:xfrm>
            <a:prstGeom prst="curvedConnector5">
              <a:avLst>
                <a:gd name="adj1" fmla="val -16344"/>
                <a:gd name="adj2" fmla="val -4721740"/>
                <a:gd name="adj3" fmla="val 110576"/>
              </a:avLst>
            </a:prstGeom>
            <a:ln w="19050">
              <a:solidFill>
                <a:srgbClr val="2A6A9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51AE149-AA9E-6704-0AC5-27F6A75C5BF2}"/>
                </a:ext>
              </a:extLst>
            </p:cNvPr>
            <p:cNvSpPr txBox="1"/>
            <p:nvPr/>
          </p:nvSpPr>
          <p:spPr>
            <a:xfrm>
              <a:off x="3553295" y="3159230"/>
              <a:ext cx="17860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b="1" dirty="0">
                  <a:solidFill>
                    <a:srgbClr val="2A6A9C"/>
                  </a:solidFill>
                </a:rPr>
                <a:t>0   1   2   3   4     5</a:t>
              </a:r>
              <a:endParaRPr kumimoji="1" lang="ko-KR" altLang="en-US" b="1" dirty="0">
                <a:solidFill>
                  <a:srgbClr val="2A6A9C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FF6D7EE-6C5C-0BDA-E2B0-576EA5DE1B38}"/>
              </a:ext>
            </a:extLst>
          </p:cNvPr>
          <p:cNvSpPr txBox="1"/>
          <p:nvPr/>
        </p:nvSpPr>
        <p:spPr>
          <a:xfrm>
            <a:off x="9113030" y="6565997"/>
            <a:ext cx="22232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rgbClr val="0D96B8"/>
                </a:solidFill>
              </a:rPr>
              <a:t>Relative</a:t>
            </a:r>
            <a:r>
              <a:rPr lang="ko-KR" altLang="en-US" sz="1200" dirty="0">
                <a:solidFill>
                  <a:srgbClr val="0D96B8"/>
                </a:solidFill>
              </a:rPr>
              <a:t> </a:t>
            </a:r>
            <a:r>
              <a:rPr lang="en-US" altLang="ko-KR" sz="1200" dirty="0">
                <a:solidFill>
                  <a:srgbClr val="0D96B8"/>
                </a:solidFill>
              </a:rPr>
              <a:t>error</a:t>
            </a:r>
            <a:r>
              <a:rPr lang="ko-KR" altLang="en-US" sz="1200" dirty="0">
                <a:solidFill>
                  <a:srgbClr val="0D96B8"/>
                </a:solidFill>
              </a:rPr>
              <a:t> </a:t>
            </a:r>
            <a:r>
              <a:rPr lang="en-US" altLang="ko-KR" sz="1200" dirty="0">
                <a:solidFill>
                  <a:srgbClr val="0D96B8"/>
                </a:solidFill>
              </a:rPr>
              <a:t>is</a:t>
            </a:r>
            <a:r>
              <a:rPr lang="ko-KR" altLang="en-US" sz="1200" dirty="0">
                <a:solidFill>
                  <a:srgbClr val="0D96B8"/>
                </a:solidFill>
              </a:rPr>
              <a:t> </a:t>
            </a:r>
            <a:r>
              <a:rPr lang="en-US" altLang="ko-KR" sz="1200" dirty="0">
                <a:solidFill>
                  <a:srgbClr val="0D96B8"/>
                </a:solidFill>
              </a:rPr>
              <a:t>3.7%</a:t>
            </a:r>
            <a:endParaRPr lang="ko-KR" altLang="en-US" sz="1200" dirty="0">
              <a:solidFill>
                <a:srgbClr val="0D96B8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1611422A-13E2-2529-C2D7-B431FDB5C8C4}"/>
              </a:ext>
            </a:extLst>
          </p:cNvPr>
          <p:cNvCxnSpPr>
            <a:cxnSpLocks/>
          </p:cNvCxnSpPr>
          <p:nvPr/>
        </p:nvCxnSpPr>
        <p:spPr>
          <a:xfrm>
            <a:off x="9829798" y="6504470"/>
            <a:ext cx="789709" cy="0"/>
          </a:xfrm>
          <a:prstGeom prst="straightConnector1">
            <a:avLst/>
          </a:prstGeom>
          <a:ln w="19050">
            <a:solidFill>
              <a:srgbClr val="0D96B8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pl/header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779" y="0"/>
            <a:ext cx="2756916" cy="32278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 · CASE STUDIES &amp; EXTENSION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Case 2: Damage State Factor and CPT Update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548640" y="1316736"/>
            <a:ext cx="11155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 damaged structure is weaker against the next wind. The fragility must carry that history.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548640" y="1719072"/>
            <a:ext cx="5577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① The damage state factor, </a:t>
            </a:r>
            <a:r>
              <a:rPr lang="en-US" sz="1400" b="1" dirty="0" err="1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k</a:t>
            </a:r>
            <a:r>
              <a:rPr lang="en-US" sz="1400" b="1" baseline="-25000" dirty="0" err="1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D</a:t>
            </a:r>
            <a:endParaRPr lang="en-US" sz="1400" baseline="-25000" dirty="0">
              <a:solidFill>
                <a:srgbClr val="E3605B"/>
              </a:solidFill>
            </a:endParaRPr>
          </a:p>
        </p:txBody>
      </p:sp>
      <p:sp>
        <p:nvSpPr>
          <p:cNvPr id="12" name="Shape 9"/>
          <p:cNvSpPr/>
          <p:nvPr/>
        </p:nvSpPr>
        <p:spPr>
          <a:xfrm>
            <a:off x="548640" y="2054657"/>
            <a:ext cx="4471594" cy="1191463"/>
          </a:xfrm>
          <a:prstGeom prst="rect">
            <a:avLst/>
          </a:prstGeom>
          <a:noFill/>
          <a:ln w="12700">
            <a:solidFill>
              <a:srgbClr val="E3605B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Text 10"/>
          <p:cNvSpPr/>
          <p:nvPr/>
        </p:nvSpPr>
        <p:spPr>
          <a:xfrm>
            <a:off x="685800" y="2487168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Median capacity is reduced</a:t>
            </a:r>
            <a:endParaRPr lang="en-US" sz="950" dirty="0"/>
          </a:p>
        </p:txBody>
      </p:sp>
      <p:sp>
        <p:nvSpPr>
          <p:cNvPr id="14" name="Text 11"/>
          <p:cNvSpPr/>
          <p:nvPr/>
        </p:nvSpPr>
        <p:spPr>
          <a:xfrm>
            <a:off x="685800" y="2697480"/>
            <a:ext cx="4334433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V</a:t>
            </a:r>
            <a:r>
              <a:rPr lang="en-US" sz="1400" b="1" i="1" baseline="-400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</a:t>
            </a:r>
            <a:r>
              <a:rPr lang="en-US" sz="1400" b="1" i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′ = </a:t>
            </a:r>
            <a:r>
              <a:rPr lang="en-US" sz="1400" b="1" i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k</a:t>
            </a:r>
            <a:r>
              <a:rPr lang="en-US" sz="1400" b="1" i="1" baseline="-40000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D</a:t>
            </a:r>
            <a:r>
              <a:rPr lang="en-US" sz="1400" b="1" i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</a:t>
            </a:r>
            <a:r>
              <a:rPr lang="en-US" sz="1400" b="1" i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× V</a:t>
            </a:r>
            <a:r>
              <a:rPr lang="en-US" sz="1400" b="1" i="1" baseline="-400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</a:t>
            </a:r>
            <a:r>
              <a:rPr lang="en-US" sz="1400" i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 =  </a:t>
            </a:r>
            <a:r>
              <a:rPr lang="en-US" sz="1400" b="1" i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0.9 </a:t>
            </a:r>
            <a:r>
              <a:rPr lang="en-US" sz="1400" i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× 72.11  =  </a:t>
            </a:r>
            <a:r>
              <a:rPr lang="en-US" sz="1400" b="1" i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64.90 m/s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685800" y="2990088"/>
            <a:ext cx="5349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B647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k</a:t>
            </a:r>
            <a:r>
              <a:rPr lang="en-US" sz="1000" i="1" baseline="-40000" dirty="0">
                <a:solidFill>
                  <a:srgbClr val="5B647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D</a:t>
            </a:r>
            <a:r>
              <a:rPr lang="en-US" sz="1000" i="1" dirty="0">
                <a:solidFill>
                  <a:srgbClr val="5B647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∈ (0, 1].   k</a:t>
            </a:r>
            <a:r>
              <a:rPr lang="en-US" sz="1000" i="1" baseline="-40000" dirty="0">
                <a:solidFill>
                  <a:srgbClr val="5B647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D</a:t>
            </a:r>
            <a:r>
              <a:rPr lang="en-US" sz="1000" i="1" dirty="0">
                <a:solidFill>
                  <a:srgbClr val="5B647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= 1.0 is undamaged. A lower k</a:t>
            </a:r>
            <a:r>
              <a:rPr lang="en-US" sz="1000" i="1" baseline="-40000" dirty="0">
                <a:solidFill>
                  <a:srgbClr val="5B647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D</a:t>
            </a:r>
            <a:r>
              <a:rPr lang="en-US" sz="1000" i="1" dirty="0">
                <a:solidFill>
                  <a:srgbClr val="5B647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means more accumulated damage.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 rot="18896909">
            <a:off x="3268980" y="3255800"/>
            <a:ext cx="182880" cy="182880"/>
          </a:xfrm>
          <a:prstGeom prst="rtTriangle">
            <a:avLst/>
          </a:prstGeom>
          <a:solidFill>
            <a:srgbClr val="E3605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7" name="Shape 14"/>
          <p:cNvSpPr/>
          <p:nvPr/>
        </p:nvSpPr>
        <p:spPr>
          <a:xfrm>
            <a:off x="548640" y="3543619"/>
            <a:ext cx="4471593" cy="548640"/>
          </a:xfrm>
          <a:prstGeom prst="rect">
            <a:avLst/>
          </a:prstGeom>
          <a:solidFill>
            <a:srgbClr val="FDF1F0"/>
          </a:solidFill>
          <a:ln w="12700">
            <a:solidFill>
              <a:srgbClr val="E3605B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" name="Text 15"/>
          <p:cNvSpPr/>
          <p:nvPr/>
        </p:nvSpPr>
        <p:spPr>
          <a:xfrm>
            <a:off x="685800" y="3571051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Modified fragility</a:t>
            </a:r>
            <a:endParaRPr lang="en-US" sz="950" dirty="0"/>
          </a:p>
        </p:txBody>
      </p:sp>
      <p:sp>
        <p:nvSpPr>
          <p:cNvPr id="19" name="Text 16"/>
          <p:cNvSpPr/>
          <p:nvPr/>
        </p:nvSpPr>
        <p:spPr>
          <a:xfrm>
            <a:off x="548640" y="3543619"/>
            <a:ext cx="447159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P</a:t>
            </a:r>
            <a:r>
              <a:rPr lang="en-US" sz="1400" b="1" i="1" baseline="-400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</a:t>
            </a:r>
            <a:r>
              <a:rPr lang="en-US" sz="1400" b="1" i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′(V) = Φ ( ln( V / V</a:t>
            </a:r>
            <a:r>
              <a:rPr lang="en-US" sz="1400" b="1" i="1" baseline="-400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</a:t>
            </a:r>
            <a:r>
              <a:rPr lang="en-US" sz="1400" b="1" i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′ ) / β )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6355080" y="1725203"/>
            <a:ext cx="5257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② EDGB node CPT — before vs. after</a:t>
            </a:r>
            <a:endParaRPr lang="en-US" sz="1400" dirty="0"/>
          </a:p>
        </p:txBody>
      </p:sp>
      <p:graphicFrame>
        <p:nvGraphicFramePr>
          <p:cNvPr id="2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849528"/>
              </p:ext>
            </p:extLst>
          </p:nvPr>
        </p:nvGraphicFramePr>
        <p:xfrm>
          <a:off x="6446520" y="2277339"/>
          <a:ext cx="5257800" cy="1920240"/>
        </p:xfrm>
        <a:graphic>
          <a:graphicData uri="http://schemas.openxmlformats.org/drawingml/2006/table">
            <a:tbl>
              <a:tblPr/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V (m/s)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Case 1  </a:t>
                      </a:r>
                      <a:r>
                        <a:rPr lang="en-US" sz="1100" b="1" dirty="0" err="1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P</a:t>
                      </a:r>
                      <a:r>
                        <a:rPr lang="en-US" sz="1100" b="1" baseline="-25000" dirty="0" err="1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f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(EDGB)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Case 2  </a:t>
                      </a:r>
                      <a:r>
                        <a:rPr lang="en-US" altLang="ko-KR" sz="1100" b="1" dirty="0" err="1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P</a:t>
                      </a:r>
                      <a:r>
                        <a:rPr lang="en-US" altLang="ko-KR" sz="1100" b="1" baseline="-25000" dirty="0" err="1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f</a:t>
                      </a:r>
                      <a:r>
                        <a:rPr lang="en-US" altLang="ko-KR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(EDGB)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ratio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35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1.59E-07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1.59E-07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5B6472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—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1.54E-05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1.54E-05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5B6472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—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4.27E-04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4.27E-04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5B6472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—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50</a:t>
                      </a:r>
                      <a:endParaRPr lang="en-US" sz="11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4.80E-03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3.26E-02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6.8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55</a:t>
                      </a:r>
                      <a:endParaRPr lang="en-US" sz="11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2.77E-02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1.21E-01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4.4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60</a:t>
                      </a:r>
                      <a:endParaRPr lang="en-US" sz="11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9.68E-02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2.89E-01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3.0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6" name="Image 1" descr="assets/fig7_fragili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191" y="4259625"/>
            <a:ext cx="2773506" cy="2336261"/>
          </a:xfrm>
          <a:prstGeom prst="rect">
            <a:avLst/>
          </a:prstGeom>
        </p:spPr>
      </p:pic>
      <p:sp>
        <p:nvSpPr>
          <p:cNvPr id="29" name="Text 8">
            <a:extLst>
              <a:ext uri="{FF2B5EF4-FFF2-40B4-BE49-F238E27FC236}">
                <a16:creationId xmlns:a16="http://schemas.microsoft.com/office/drawing/2014/main" id="{7440A5A6-548B-B942-1A70-63E5FCE4F442}"/>
              </a:ext>
            </a:extLst>
          </p:cNvPr>
          <p:cNvSpPr/>
          <p:nvPr/>
        </p:nvSpPr>
        <p:spPr>
          <a:xfrm>
            <a:off x="684007" y="2153412"/>
            <a:ext cx="349354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Assume EDGB is damaged at V = 50 m/s</a:t>
            </a:r>
            <a:endParaRPr lang="en-US" sz="1400" b="1" dirty="0">
              <a:solidFill>
                <a:srgbClr val="E3605B"/>
              </a:solidFill>
            </a:endParaRPr>
          </a:p>
        </p:txBody>
      </p:sp>
      <p:sp>
        <p:nvSpPr>
          <p:cNvPr id="31" name="Text 6">
            <a:extLst>
              <a:ext uri="{FF2B5EF4-FFF2-40B4-BE49-F238E27FC236}">
                <a16:creationId xmlns:a16="http://schemas.microsoft.com/office/drawing/2014/main" id="{3518CC9C-51F0-FAAB-2547-3078A5B29F4E}"/>
              </a:ext>
            </a:extLst>
          </p:cNvPr>
          <p:cNvSpPr/>
          <p:nvPr/>
        </p:nvSpPr>
        <p:spPr>
          <a:xfrm>
            <a:off x="6446520" y="2018797"/>
            <a:ext cx="4722607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altLang="ko-KR" sz="12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Table 5.</a:t>
            </a:r>
            <a:r>
              <a:rPr lang="en-US" altLang="ko-KR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Updated </a:t>
            </a:r>
            <a:r>
              <a:rPr lang="en-US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CPT of the EDGB node</a:t>
            </a:r>
            <a:endParaRPr lang="en-US" sz="1200" dirty="0"/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0FC01644-6D8C-C04C-DFFB-C1ACA0F9CC0A}"/>
              </a:ext>
            </a:extLst>
          </p:cNvPr>
          <p:cNvGrpSpPr/>
          <p:nvPr/>
        </p:nvGrpSpPr>
        <p:grpSpPr>
          <a:xfrm>
            <a:off x="548640" y="4394778"/>
            <a:ext cx="4429774" cy="1892506"/>
            <a:chOff x="6933869" y="1856232"/>
            <a:chExt cx="4429774" cy="1892506"/>
          </a:xfrm>
        </p:grpSpPr>
        <p:sp>
          <p:nvSpPr>
            <p:cNvPr id="33" name="모서리가 둥근 직사각형 32">
              <a:extLst>
                <a:ext uri="{FF2B5EF4-FFF2-40B4-BE49-F238E27FC236}">
                  <a16:creationId xmlns:a16="http://schemas.microsoft.com/office/drawing/2014/main" id="{344F91A2-D621-0013-351E-4BDC90AE5E2C}"/>
                </a:ext>
              </a:extLst>
            </p:cNvPr>
            <p:cNvSpPr/>
            <p:nvPr/>
          </p:nvSpPr>
          <p:spPr>
            <a:xfrm>
              <a:off x="7289380" y="1856232"/>
              <a:ext cx="1658112" cy="4825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A6A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400" b="1" dirty="0">
                  <a:solidFill>
                    <a:srgbClr val="2A6A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LEP</a:t>
              </a:r>
            </a:p>
            <a:p>
              <a:pPr algn="ctr"/>
              <a:r>
                <a:rPr kumimoji="1" lang="en-US" altLang="ko-KR" sz="1000" b="1" dirty="0">
                  <a:solidFill>
                    <a:srgbClr val="2A6A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(Loss of Essential Power)</a:t>
              </a:r>
              <a:endParaRPr kumimoji="1" lang="ko-KR" altLang="en-US" sz="1000" b="1" dirty="0">
                <a:solidFill>
                  <a:srgbClr val="2A6A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A70A9CF1-725C-2473-305A-4CA1724A4A42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>
              <a:off x="8118436" y="2338790"/>
              <a:ext cx="0" cy="523035"/>
            </a:xfrm>
            <a:prstGeom prst="line">
              <a:avLst/>
            </a:prstGeom>
            <a:ln w="28575">
              <a:solidFill>
                <a:srgbClr val="2A6A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6385BFD5-1A13-A0BE-ADD0-AD4BBC7F3DD0}"/>
                </a:ext>
              </a:extLst>
            </p:cNvPr>
            <p:cNvSpPr/>
            <p:nvPr/>
          </p:nvSpPr>
          <p:spPr>
            <a:xfrm>
              <a:off x="6938174" y="3089394"/>
              <a:ext cx="710622" cy="659344"/>
            </a:xfrm>
            <a:prstGeom prst="ellipse">
              <a:avLst/>
            </a:prstGeom>
            <a:solidFill>
              <a:srgbClr val="2A6A9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59D8C448-0409-A939-02A6-747C04F75146}"/>
                </a:ext>
              </a:extLst>
            </p:cNvPr>
            <p:cNvSpPr/>
            <p:nvPr/>
          </p:nvSpPr>
          <p:spPr>
            <a:xfrm>
              <a:off x="8596286" y="3089394"/>
              <a:ext cx="710622" cy="659344"/>
            </a:xfrm>
            <a:prstGeom prst="ellipse">
              <a:avLst/>
            </a:prstGeom>
            <a:solidFill>
              <a:srgbClr val="2A6A9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C21552F-2E5A-84B6-08B5-46134F367002}"/>
                </a:ext>
              </a:extLst>
            </p:cNvPr>
            <p:cNvSpPr txBox="1"/>
            <p:nvPr/>
          </p:nvSpPr>
          <p:spPr>
            <a:xfrm>
              <a:off x="8590491" y="3278078"/>
              <a:ext cx="7268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ko-KR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EDGB</a:t>
              </a:r>
              <a:endParaRPr kumimoji="1" lang="ko-KR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094C6EE-2C63-B02C-A24D-2EE7583A584B}"/>
                </a:ext>
              </a:extLst>
            </p:cNvPr>
            <p:cNvSpPr txBox="1"/>
            <p:nvPr/>
          </p:nvSpPr>
          <p:spPr>
            <a:xfrm>
              <a:off x="6933869" y="3280932"/>
              <a:ext cx="7268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ko-KR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AUX</a:t>
              </a:r>
              <a:endParaRPr kumimoji="1" lang="ko-KR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꺾인 연결선[E] 38">
              <a:extLst>
                <a:ext uri="{FF2B5EF4-FFF2-40B4-BE49-F238E27FC236}">
                  <a16:creationId xmlns:a16="http://schemas.microsoft.com/office/drawing/2014/main" id="{2B24E950-5229-709D-80C4-3715BAAD2C05}"/>
                </a:ext>
              </a:extLst>
            </p:cNvPr>
            <p:cNvCxnSpPr>
              <a:cxnSpLocks/>
              <a:stCxn id="35" idx="0"/>
              <a:endCxn id="36" idx="0"/>
            </p:cNvCxnSpPr>
            <p:nvPr/>
          </p:nvCxnSpPr>
          <p:spPr>
            <a:xfrm rot="5400000" flipH="1" flipV="1">
              <a:off x="8122541" y="2260338"/>
              <a:ext cx="12700" cy="1658112"/>
            </a:xfrm>
            <a:prstGeom prst="bentConnector3">
              <a:avLst>
                <a:gd name="adj1" fmla="val 1800000"/>
              </a:avLst>
            </a:prstGeom>
            <a:ln w="28575">
              <a:solidFill>
                <a:srgbClr val="2A6A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달 39">
              <a:extLst>
                <a:ext uri="{FF2B5EF4-FFF2-40B4-BE49-F238E27FC236}">
                  <a16:creationId xmlns:a16="http://schemas.microsoft.com/office/drawing/2014/main" id="{F4B17D27-8806-5BB8-93CB-42D266895D9E}"/>
                </a:ext>
              </a:extLst>
            </p:cNvPr>
            <p:cNvSpPr/>
            <p:nvPr/>
          </p:nvSpPr>
          <p:spPr>
            <a:xfrm rot="5400000">
              <a:off x="7910038" y="2310883"/>
              <a:ext cx="416796" cy="498250"/>
            </a:xfrm>
            <a:prstGeom prst="moon">
              <a:avLst>
                <a:gd name="adj" fmla="val 75000"/>
              </a:avLst>
            </a:prstGeom>
            <a:solidFill>
              <a:srgbClr val="2A6A9C"/>
            </a:solidFill>
            <a:ln w="28575">
              <a:solidFill>
                <a:srgbClr val="2A6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구부러진 연결선[U] 40">
              <a:extLst>
                <a:ext uri="{FF2B5EF4-FFF2-40B4-BE49-F238E27FC236}">
                  <a16:creationId xmlns:a16="http://schemas.microsoft.com/office/drawing/2014/main" id="{356B4FFF-825A-EC8A-581C-E69EDA949009}"/>
                </a:ext>
              </a:extLst>
            </p:cNvPr>
            <p:cNvCxnSpPr>
              <a:cxnSpLocks/>
              <a:stCxn id="36" idx="5"/>
              <a:endCxn id="36" idx="7"/>
            </p:cNvCxnSpPr>
            <p:nvPr/>
          </p:nvCxnSpPr>
          <p:spPr>
            <a:xfrm rot="5400000" flipH="1">
              <a:off x="8969727" y="3419066"/>
              <a:ext cx="466226" cy="12700"/>
            </a:xfrm>
            <a:prstGeom prst="curvedConnector5">
              <a:avLst>
                <a:gd name="adj1" fmla="val -49032"/>
                <a:gd name="adj2" fmla="val -11074685"/>
                <a:gd name="adj3" fmla="val 158646"/>
              </a:avLst>
            </a:prstGeom>
            <a:ln w="19050">
              <a:solidFill>
                <a:srgbClr val="E3605B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구부러진 연결선[U] 41">
              <a:extLst>
                <a:ext uri="{FF2B5EF4-FFF2-40B4-BE49-F238E27FC236}">
                  <a16:creationId xmlns:a16="http://schemas.microsoft.com/office/drawing/2014/main" id="{729FBED7-16A8-EBC1-2253-670282EEBF96}"/>
                </a:ext>
              </a:extLst>
            </p:cNvPr>
            <p:cNvCxnSpPr>
              <a:cxnSpLocks/>
              <a:stCxn id="36" idx="5"/>
              <a:endCxn id="36" idx="7"/>
            </p:cNvCxnSpPr>
            <p:nvPr/>
          </p:nvCxnSpPr>
          <p:spPr>
            <a:xfrm rot="5400000" flipH="1">
              <a:off x="8969727" y="3419066"/>
              <a:ext cx="466226" cy="12700"/>
            </a:xfrm>
            <a:prstGeom prst="curvedConnector5">
              <a:avLst>
                <a:gd name="adj1" fmla="val -25958"/>
                <a:gd name="adj2" fmla="val -6909976"/>
                <a:gd name="adj3" fmla="val 127881"/>
              </a:avLst>
            </a:prstGeom>
            <a:ln w="19050">
              <a:solidFill>
                <a:srgbClr val="2A6A9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구부러진 연결선[U] 42">
              <a:extLst>
                <a:ext uri="{FF2B5EF4-FFF2-40B4-BE49-F238E27FC236}">
                  <a16:creationId xmlns:a16="http://schemas.microsoft.com/office/drawing/2014/main" id="{7E68A144-7928-0EEA-317E-04CA55B4A274}"/>
                </a:ext>
              </a:extLst>
            </p:cNvPr>
            <p:cNvCxnSpPr>
              <a:cxnSpLocks/>
              <a:stCxn id="36" idx="5"/>
              <a:endCxn id="36" idx="7"/>
            </p:cNvCxnSpPr>
            <p:nvPr/>
          </p:nvCxnSpPr>
          <p:spPr>
            <a:xfrm rot="5400000" flipH="1">
              <a:off x="8969727" y="3419066"/>
              <a:ext cx="466226" cy="12700"/>
            </a:xfrm>
            <a:prstGeom prst="curvedConnector5">
              <a:avLst>
                <a:gd name="adj1" fmla="val -35572"/>
                <a:gd name="adj2" fmla="val -8957039"/>
                <a:gd name="adj3" fmla="val 143264"/>
              </a:avLst>
            </a:prstGeom>
            <a:ln w="19050">
              <a:solidFill>
                <a:srgbClr val="2A6A9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구부러진 연결선[U] 43">
              <a:extLst>
                <a:ext uri="{FF2B5EF4-FFF2-40B4-BE49-F238E27FC236}">
                  <a16:creationId xmlns:a16="http://schemas.microsoft.com/office/drawing/2014/main" id="{C28A9E3F-C897-CE5B-D6E5-75186BF1D5E3}"/>
                </a:ext>
              </a:extLst>
            </p:cNvPr>
            <p:cNvCxnSpPr>
              <a:cxnSpLocks/>
              <a:stCxn id="36" idx="5"/>
              <a:endCxn id="36" idx="7"/>
            </p:cNvCxnSpPr>
            <p:nvPr/>
          </p:nvCxnSpPr>
          <p:spPr>
            <a:xfrm rot="5400000" flipH="1">
              <a:off x="8969727" y="3419066"/>
              <a:ext cx="466226" cy="12700"/>
            </a:xfrm>
            <a:prstGeom prst="curvedConnector5">
              <a:avLst>
                <a:gd name="adj1" fmla="val -60569"/>
                <a:gd name="adj2" fmla="val -13192331"/>
                <a:gd name="adj3" fmla="val 174029"/>
              </a:avLst>
            </a:prstGeom>
            <a:ln w="19050">
              <a:solidFill>
                <a:srgbClr val="E3605B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구부러진 연결선[U] 44">
              <a:extLst>
                <a:ext uri="{FF2B5EF4-FFF2-40B4-BE49-F238E27FC236}">
                  <a16:creationId xmlns:a16="http://schemas.microsoft.com/office/drawing/2014/main" id="{FA32EDA3-BB16-FE82-2A0F-930F4F85D515}"/>
                </a:ext>
              </a:extLst>
            </p:cNvPr>
            <p:cNvCxnSpPr>
              <a:cxnSpLocks/>
              <a:stCxn id="36" idx="5"/>
              <a:endCxn id="36" idx="7"/>
            </p:cNvCxnSpPr>
            <p:nvPr/>
          </p:nvCxnSpPr>
          <p:spPr>
            <a:xfrm rot="5400000" flipH="1">
              <a:off x="8969727" y="3419066"/>
              <a:ext cx="466226" cy="12700"/>
            </a:xfrm>
            <a:prstGeom prst="curvedConnector5">
              <a:avLst>
                <a:gd name="adj1" fmla="val -81720"/>
                <a:gd name="adj2" fmla="val -16368795"/>
                <a:gd name="adj3" fmla="val 197102"/>
              </a:avLst>
            </a:prstGeom>
            <a:ln w="19050">
              <a:solidFill>
                <a:srgbClr val="E3605B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구부러진 연결선[U] 45">
              <a:extLst>
                <a:ext uri="{FF2B5EF4-FFF2-40B4-BE49-F238E27FC236}">
                  <a16:creationId xmlns:a16="http://schemas.microsoft.com/office/drawing/2014/main" id="{0057A9AC-184D-6E8D-4219-7912276C2516}"/>
                </a:ext>
              </a:extLst>
            </p:cNvPr>
            <p:cNvCxnSpPr>
              <a:cxnSpLocks/>
              <a:stCxn id="36" idx="5"/>
              <a:endCxn id="36" idx="7"/>
            </p:cNvCxnSpPr>
            <p:nvPr/>
          </p:nvCxnSpPr>
          <p:spPr>
            <a:xfrm rot="5400000" flipH="1">
              <a:off x="8969727" y="3419066"/>
              <a:ext cx="466226" cy="12700"/>
            </a:xfrm>
            <a:prstGeom prst="curvedConnector5">
              <a:avLst>
                <a:gd name="adj1" fmla="val -16344"/>
                <a:gd name="adj2" fmla="val -4721740"/>
                <a:gd name="adj3" fmla="val 110576"/>
              </a:avLst>
            </a:prstGeom>
            <a:ln w="19050">
              <a:solidFill>
                <a:srgbClr val="2A6A9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88B4931-D423-A6DB-1284-6AC6F83FD101}"/>
                </a:ext>
              </a:extLst>
            </p:cNvPr>
            <p:cNvSpPr txBox="1"/>
            <p:nvPr/>
          </p:nvSpPr>
          <p:spPr>
            <a:xfrm>
              <a:off x="9577577" y="3203739"/>
              <a:ext cx="17860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b="1" dirty="0">
                  <a:solidFill>
                    <a:srgbClr val="2A6A9C"/>
                  </a:solidFill>
                </a:rPr>
                <a:t>0   1   2   </a:t>
              </a:r>
              <a:r>
                <a:rPr kumimoji="1" lang="en-US" altLang="ko-KR" b="1" dirty="0">
                  <a:solidFill>
                    <a:srgbClr val="E3605B"/>
                  </a:solidFill>
                </a:rPr>
                <a:t>3   4     5</a:t>
              </a:r>
              <a:endParaRPr kumimoji="1" lang="ko-KR" altLang="en-US" b="1" dirty="0">
                <a:solidFill>
                  <a:srgbClr val="E3605B"/>
                </a:solidFill>
              </a:endParaRPr>
            </a:p>
          </p:txBody>
        </p:sp>
      </p:grpSp>
      <p:sp>
        <p:nvSpPr>
          <p:cNvPr id="49" name="Text 10">
            <a:extLst>
              <a:ext uri="{FF2B5EF4-FFF2-40B4-BE49-F238E27FC236}">
                <a16:creationId xmlns:a16="http://schemas.microsoft.com/office/drawing/2014/main" id="{8486C341-E98A-22AF-B2F9-2F26F6C18E9B}"/>
              </a:ext>
            </a:extLst>
          </p:cNvPr>
          <p:cNvSpPr/>
          <p:nvPr/>
        </p:nvSpPr>
        <p:spPr>
          <a:xfrm>
            <a:off x="6446520" y="6579427"/>
            <a:ext cx="5257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Figure </a:t>
            </a:r>
            <a:r>
              <a:rPr lang="en-US" altLang="ko-KR" sz="12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9</a:t>
            </a:r>
            <a:r>
              <a:rPr lang="en-US" sz="12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. </a:t>
            </a:r>
            <a:r>
              <a:rPr lang="en-US" altLang="ko-KR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Comparison of the baseline vs. damaged EDGB fragility</a:t>
            </a:r>
            <a:endParaRPr lang="en-US" altLang="ko-KR" sz="1200" dirty="0"/>
          </a:p>
        </p:txBody>
      </p:sp>
      <p:sp>
        <p:nvSpPr>
          <p:cNvPr id="56" name="오른쪽 대괄호[R] 55">
            <a:extLst>
              <a:ext uri="{FF2B5EF4-FFF2-40B4-BE49-F238E27FC236}">
                <a16:creationId xmlns:a16="http://schemas.microsoft.com/office/drawing/2014/main" id="{DE4B6933-0BF1-F6B3-9B6E-77586FF077E1}"/>
              </a:ext>
            </a:extLst>
          </p:cNvPr>
          <p:cNvSpPr/>
          <p:nvPr/>
        </p:nvSpPr>
        <p:spPr>
          <a:xfrm>
            <a:off x="9233647" y="5742285"/>
            <a:ext cx="384050" cy="382116"/>
          </a:xfrm>
          <a:prstGeom prst="rightBracket">
            <a:avLst/>
          </a:prstGeom>
          <a:ln w="19050">
            <a:solidFill>
              <a:srgbClr val="0D96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58" name="직선 연결선[R] 57">
            <a:extLst>
              <a:ext uri="{FF2B5EF4-FFF2-40B4-BE49-F238E27FC236}">
                <a16:creationId xmlns:a16="http://schemas.microsoft.com/office/drawing/2014/main" id="{C5F39480-3712-0BD2-A788-6A3A4EC1B0BC}"/>
              </a:ext>
            </a:extLst>
          </p:cNvPr>
          <p:cNvCxnSpPr>
            <a:cxnSpLocks/>
            <a:stCxn id="56" idx="2"/>
            <a:endCxn id="59" idx="1"/>
          </p:cNvCxnSpPr>
          <p:nvPr/>
        </p:nvCxnSpPr>
        <p:spPr>
          <a:xfrm flipV="1">
            <a:off x="9617697" y="5926951"/>
            <a:ext cx="351056" cy="6392"/>
          </a:xfrm>
          <a:prstGeom prst="line">
            <a:avLst/>
          </a:prstGeom>
          <a:ln w="12700">
            <a:solidFill>
              <a:srgbClr val="0D96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0D7CAAD-4F5F-1BB5-34CD-CA12767A86CA}"/>
              </a:ext>
            </a:extLst>
          </p:cNvPr>
          <p:cNvSpPr txBox="1"/>
          <p:nvPr/>
        </p:nvSpPr>
        <p:spPr>
          <a:xfrm>
            <a:off x="9968753" y="5557619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400" b="1" dirty="0" err="1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ko-KR" altLang="ko-KR" sz="14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ko-KR" altLang="ko-KR" sz="1400" b="1" dirty="0" err="1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ko-KR" altLang="ko-KR" sz="14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ko-KR" sz="1400" b="1" dirty="0" err="1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o-KR" altLang="ko-KR" sz="14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ko-KR" sz="1400" b="1" dirty="0" err="1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ko-KR" altLang="ko-KR" sz="14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sz="1400" b="1" baseline="-25000" dirty="0" err="1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ko-KR" sz="14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lang="ko-KR" altLang="ko-KR" sz="14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DGB</a:t>
            </a:r>
            <a:r>
              <a:rPr lang="en-US" altLang="ko-KR" sz="14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o-KR" altLang="ko-KR" sz="14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b="1" dirty="0" err="1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ko-KR" altLang="ko-KR" sz="14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b="1" dirty="0" err="1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</a:t>
            </a:r>
            <a:r>
              <a:rPr lang="ko-KR" altLang="ko-KR" sz="14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ko-KR" altLang="ko-KR" sz="1400" b="1" dirty="0" err="1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ko-KR" altLang="ko-KR" sz="14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ko-KR" altLang="en-US" sz="1400" b="1" dirty="0">
              <a:solidFill>
                <a:srgbClr val="0D96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pl/header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779" y="0"/>
            <a:ext cx="2756916" cy="32278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 · CASE STUDIES &amp; EXTENSION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Results: Effect of Damage Propagation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548640" y="1378766"/>
            <a:ext cx="5394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CCDP by wind speed</a:t>
            </a:r>
            <a:endParaRPr lang="en-US" sz="140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014204"/>
              </p:ext>
            </p:extLst>
          </p:nvPr>
        </p:nvGraphicFramePr>
        <p:xfrm>
          <a:off x="548640" y="1973126"/>
          <a:ext cx="5394960" cy="192024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V (m/s)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Case 1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Case 2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ratio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35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2.13E-05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2.13E-05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5B6472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—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1.70E-04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1.70E-04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5B6472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—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1.97E-03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1.97E-03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5B6472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—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1.95E-02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4.68E-02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2.4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1.07E-01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1.92E-01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1.8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60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3.35E-01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4.77E-01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1.4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48640" y="1717094"/>
            <a:ext cx="5394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Table 6.</a:t>
            </a:r>
            <a:r>
              <a:rPr lang="en-US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Comparison of CCDP between Case 1 and Case 2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6446520" y="1378766"/>
            <a:ext cx="5394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dCDF by interval</a:t>
            </a:r>
            <a:endParaRPr lang="en-US" sz="1400" dirty="0"/>
          </a:p>
        </p:txBody>
      </p:sp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31593"/>
              </p:ext>
            </p:extLst>
          </p:nvPr>
        </p:nvGraphicFramePr>
        <p:xfrm>
          <a:off x="6446520" y="1972108"/>
          <a:ext cx="5394960" cy="1920240"/>
        </p:xfrm>
        <a:graphic>
          <a:graphicData uri="http://schemas.openxmlformats.org/drawingml/2006/table">
            <a:tbl>
              <a:tblPr/>
              <a:tblGrid>
                <a:gridCol w="132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Interval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ΔH (/yr)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Case 1 (/yr)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Case 2 (/yr)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ko-KR" sz="11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35</a:t>
                      </a:r>
                      <a:r>
                        <a:rPr lang="en-US" altLang="ko-KR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–</a:t>
                      </a:r>
                      <a:r>
                        <a:rPr lang="en-US" altLang="ko-KR" sz="11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ko-KR" sz="11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2.130E-01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4.54E-06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4.54E-06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0131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ko-KR" sz="11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  <a:r>
                        <a:rPr lang="en-US" altLang="ko-KR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–</a:t>
                      </a:r>
                      <a:r>
                        <a:rPr lang="en-US" altLang="ko-KR" sz="11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3.203E-02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5.44E-06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5.44E-06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6256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45–50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5.987E-03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1.18E-05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1.18E-05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50–55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1.451E-03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2.83E-05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6.80E-05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55–60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3.012E-04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3.22E-05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5.79E-05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Total CDF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33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8.23E-05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E3605B"/>
                          </a:solidFill>
                          <a:latin typeface="Times New Roman" pitchFamily="34" charset="0"/>
                          <a:ea typeface="Times New Roman" pitchFamily="34" charset="-122"/>
                          <a:cs typeface="Times New Roman" pitchFamily="34" charset="-120"/>
                        </a:rPr>
                        <a:t>1.48E-04</a:t>
                      </a:r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6"/>
          <p:cNvSpPr/>
          <p:nvPr/>
        </p:nvSpPr>
        <p:spPr>
          <a:xfrm>
            <a:off x="6446520" y="1720558"/>
            <a:ext cx="5394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Table </a:t>
            </a:r>
            <a:r>
              <a:rPr lang="en-US" altLang="ko-KR" sz="12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7</a:t>
            </a:r>
            <a:r>
              <a:rPr lang="en-US" sz="12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.</a:t>
            </a:r>
            <a:r>
              <a:rPr lang="en-US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</a:t>
            </a:r>
            <a:r>
              <a:rPr lang="en-US" altLang="ko-KR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Comparison of </a:t>
            </a:r>
            <a:r>
              <a:rPr lang="en-US" altLang="ko-KR" sz="1200" dirty="0" err="1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dCDF</a:t>
            </a:r>
            <a:r>
              <a:rPr lang="en-US" altLang="ko-KR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and CDF between Case 1 and Case 2</a:t>
            </a:r>
            <a:endParaRPr lang="en-US" sz="1200" dirty="0"/>
          </a:p>
        </p:txBody>
      </p:sp>
      <p:pic>
        <p:nvPicPr>
          <p:cNvPr id="20" name="Image 1" descr="assets/fig7_ccd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08" y="4040159"/>
            <a:ext cx="2841812" cy="2393798"/>
          </a:xfrm>
          <a:prstGeom prst="rect">
            <a:avLst/>
          </a:prstGeom>
        </p:spPr>
      </p:pic>
      <p:pic>
        <p:nvPicPr>
          <p:cNvPr id="21" name="Image 2" descr="assets/fig7_dcdf.jpg"/>
          <p:cNvPicPr>
            <a:picLocks noChangeAspect="1"/>
          </p:cNvPicPr>
          <p:nvPr/>
        </p:nvPicPr>
        <p:blipFill>
          <a:blip r:embed="rId5"/>
          <a:srcRect l="10095"/>
          <a:stretch>
            <a:fillRect/>
          </a:stretch>
        </p:blipFill>
        <p:spPr>
          <a:xfrm>
            <a:off x="3316940" y="4040159"/>
            <a:ext cx="2554941" cy="2393798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48637" y="6504146"/>
            <a:ext cx="5394961" cy="261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Figure 10. </a:t>
            </a:r>
            <a:r>
              <a:rPr lang="en-US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CCDP comparison  ·  dCDF contribution per interval</a:t>
            </a:r>
            <a:endParaRPr lang="en-US" sz="1200" dirty="0"/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4BCB3E1A-8B1C-AB00-FD31-E07D5FE0F80E}"/>
              </a:ext>
            </a:extLst>
          </p:cNvPr>
          <p:cNvSpPr/>
          <p:nvPr/>
        </p:nvSpPr>
        <p:spPr>
          <a:xfrm>
            <a:off x="6212542" y="4471766"/>
            <a:ext cx="5862916" cy="1530584"/>
          </a:xfrm>
          <a:custGeom>
            <a:avLst/>
            <a:gdLst>
              <a:gd name="csX0" fmla="*/ 0 w 5862916"/>
              <a:gd name="csY0" fmla="*/ 0 h 1530584"/>
              <a:gd name="csX1" fmla="*/ 644921 w 5862916"/>
              <a:gd name="csY1" fmla="*/ 0 h 1530584"/>
              <a:gd name="csX2" fmla="*/ 1348471 w 5862916"/>
              <a:gd name="csY2" fmla="*/ 0 h 1530584"/>
              <a:gd name="csX3" fmla="*/ 1817504 w 5862916"/>
              <a:gd name="csY3" fmla="*/ 0 h 1530584"/>
              <a:gd name="csX4" fmla="*/ 2286537 w 5862916"/>
              <a:gd name="csY4" fmla="*/ 0 h 1530584"/>
              <a:gd name="csX5" fmla="*/ 2814200 w 5862916"/>
              <a:gd name="csY5" fmla="*/ 0 h 1530584"/>
              <a:gd name="csX6" fmla="*/ 3224604 w 5862916"/>
              <a:gd name="csY6" fmla="*/ 0 h 1530584"/>
              <a:gd name="csX7" fmla="*/ 3752266 w 5862916"/>
              <a:gd name="csY7" fmla="*/ 0 h 1530584"/>
              <a:gd name="csX8" fmla="*/ 4455816 w 5862916"/>
              <a:gd name="csY8" fmla="*/ 0 h 1530584"/>
              <a:gd name="csX9" fmla="*/ 4924849 w 5862916"/>
              <a:gd name="csY9" fmla="*/ 0 h 1530584"/>
              <a:gd name="csX10" fmla="*/ 5862916 w 5862916"/>
              <a:gd name="csY10" fmla="*/ 0 h 1530584"/>
              <a:gd name="csX11" fmla="*/ 5862916 w 5862916"/>
              <a:gd name="csY11" fmla="*/ 464277 h 1530584"/>
              <a:gd name="csX12" fmla="*/ 5862916 w 5862916"/>
              <a:gd name="csY12" fmla="*/ 1005083 h 1530584"/>
              <a:gd name="csX13" fmla="*/ 5862916 w 5862916"/>
              <a:gd name="csY13" fmla="*/ 1530584 h 1530584"/>
              <a:gd name="csX14" fmla="*/ 5335254 w 5862916"/>
              <a:gd name="csY14" fmla="*/ 1530584 h 1530584"/>
              <a:gd name="csX15" fmla="*/ 4866220 w 5862916"/>
              <a:gd name="csY15" fmla="*/ 1530584 h 1530584"/>
              <a:gd name="csX16" fmla="*/ 4221300 w 5862916"/>
              <a:gd name="csY16" fmla="*/ 1530584 h 1530584"/>
              <a:gd name="csX17" fmla="*/ 3810895 w 5862916"/>
              <a:gd name="csY17" fmla="*/ 1530584 h 1530584"/>
              <a:gd name="csX18" fmla="*/ 3283233 w 5862916"/>
              <a:gd name="csY18" fmla="*/ 1530584 h 1530584"/>
              <a:gd name="csX19" fmla="*/ 2579683 w 5862916"/>
              <a:gd name="csY19" fmla="*/ 1530584 h 1530584"/>
              <a:gd name="csX20" fmla="*/ 2110650 w 5862916"/>
              <a:gd name="csY20" fmla="*/ 1530584 h 1530584"/>
              <a:gd name="csX21" fmla="*/ 1465729 w 5862916"/>
              <a:gd name="csY21" fmla="*/ 1530584 h 1530584"/>
              <a:gd name="csX22" fmla="*/ 879437 w 5862916"/>
              <a:gd name="csY22" fmla="*/ 1530584 h 1530584"/>
              <a:gd name="csX23" fmla="*/ 0 w 5862916"/>
              <a:gd name="csY23" fmla="*/ 1530584 h 1530584"/>
              <a:gd name="csX24" fmla="*/ 0 w 5862916"/>
              <a:gd name="csY24" fmla="*/ 1051001 h 1530584"/>
              <a:gd name="csX25" fmla="*/ 0 w 5862916"/>
              <a:gd name="csY25" fmla="*/ 556112 h 1530584"/>
              <a:gd name="csX26" fmla="*/ 0 w 5862916"/>
              <a:gd name="csY26" fmla="*/ 0 h 15305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5862916" h="1530584" extrusionOk="0">
                <a:moveTo>
                  <a:pt x="0" y="0"/>
                </a:moveTo>
                <a:cubicBezTo>
                  <a:pt x="179594" y="-67026"/>
                  <a:pt x="413409" y="26310"/>
                  <a:pt x="644921" y="0"/>
                </a:cubicBezTo>
                <a:cubicBezTo>
                  <a:pt x="876433" y="-26310"/>
                  <a:pt x="1114543" y="4173"/>
                  <a:pt x="1348471" y="0"/>
                </a:cubicBezTo>
                <a:cubicBezTo>
                  <a:pt x="1582399" y="-4173"/>
                  <a:pt x="1671795" y="44090"/>
                  <a:pt x="1817504" y="0"/>
                </a:cubicBezTo>
                <a:cubicBezTo>
                  <a:pt x="1963213" y="-44090"/>
                  <a:pt x="2184694" y="21063"/>
                  <a:pt x="2286537" y="0"/>
                </a:cubicBezTo>
                <a:cubicBezTo>
                  <a:pt x="2388380" y="-21063"/>
                  <a:pt x="2600270" y="43118"/>
                  <a:pt x="2814200" y="0"/>
                </a:cubicBezTo>
                <a:cubicBezTo>
                  <a:pt x="3028130" y="-43118"/>
                  <a:pt x="3123250" y="21764"/>
                  <a:pt x="3224604" y="0"/>
                </a:cubicBezTo>
                <a:cubicBezTo>
                  <a:pt x="3325958" y="-21764"/>
                  <a:pt x="3543665" y="15905"/>
                  <a:pt x="3752266" y="0"/>
                </a:cubicBezTo>
                <a:cubicBezTo>
                  <a:pt x="3960867" y="-15905"/>
                  <a:pt x="4258945" y="76359"/>
                  <a:pt x="4455816" y="0"/>
                </a:cubicBezTo>
                <a:cubicBezTo>
                  <a:pt x="4652687" y="-76359"/>
                  <a:pt x="4740015" y="24455"/>
                  <a:pt x="4924849" y="0"/>
                </a:cubicBezTo>
                <a:cubicBezTo>
                  <a:pt x="5109683" y="-24455"/>
                  <a:pt x="5495059" y="25770"/>
                  <a:pt x="5862916" y="0"/>
                </a:cubicBezTo>
                <a:cubicBezTo>
                  <a:pt x="5914984" y="107281"/>
                  <a:pt x="5809526" y="355638"/>
                  <a:pt x="5862916" y="464277"/>
                </a:cubicBezTo>
                <a:cubicBezTo>
                  <a:pt x="5916306" y="572916"/>
                  <a:pt x="5851271" y="757411"/>
                  <a:pt x="5862916" y="1005083"/>
                </a:cubicBezTo>
                <a:cubicBezTo>
                  <a:pt x="5874561" y="1252755"/>
                  <a:pt x="5838895" y="1342886"/>
                  <a:pt x="5862916" y="1530584"/>
                </a:cubicBezTo>
                <a:cubicBezTo>
                  <a:pt x="5610158" y="1586031"/>
                  <a:pt x="5596251" y="1507614"/>
                  <a:pt x="5335254" y="1530584"/>
                </a:cubicBezTo>
                <a:cubicBezTo>
                  <a:pt x="5074257" y="1553554"/>
                  <a:pt x="4964747" y="1525906"/>
                  <a:pt x="4866220" y="1530584"/>
                </a:cubicBezTo>
                <a:cubicBezTo>
                  <a:pt x="4767693" y="1535262"/>
                  <a:pt x="4474798" y="1494097"/>
                  <a:pt x="4221300" y="1530584"/>
                </a:cubicBezTo>
                <a:cubicBezTo>
                  <a:pt x="3967802" y="1567071"/>
                  <a:pt x="3951668" y="1512708"/>
                  <a:pt x="3810895" y="1530584"/>
                </a:cubicBezTo>
                <a:cubicBezTo>
                  <a:pt x="3670122" y="1548460"/>
                  <a:pt x="3537228" y="1508426"/>
                  <a:pt x="3283233" y="1530584"/>
                </a:cubicBezTo>
                <a:cubicBezTo>
                  <a:pt x="3029238" y="1552742"/>
                  <a:pt x="2844099" y="1525056"/>
                  <a:pt x="2579683" y="1530584"/>
                </a:cubicBezTo>
                <a:cubicBezTo>
                  <a:pt x="2315267" y="1536112"/>
                  <a:pt x="2256547" y="1520425"/>
                  <a:pt x="2110650" y="1530584"/>
                </a:cubicBezTo>
                <a:cubicBezTo>
                  <a:pt x="1964753" y="1540743"/>
                  <a:pt x="1740983" y="1489447"/>
                  <a:pt x="1465729" y="1530584"/>
                </a:cubicBezTo>
                <a:cubicBezTo>
                  <a:pt x="1190475" y="1571721"/>
                  <a:pt x="1010346" y="1520017"/>
                  <a:pt x="879437" y="1530584"/>
                </a:cubicBezTo>
                <a:cubicBezTo>
                  <a:pt x="748528" y="1541151"/>
                  <a:pt x="370105" y="1522171"/>
                  <a:pt x="0" y="1530584"/>
                </a:cubicBezTo>
                <a:cubicBezTo>
                  <a:pt x="-43779" y="1327951"/>
                  <a:pt x="38540" y="1241058"/>
                  <a:pt x="0" y="1051001"/>
                </a:cubicBezTo>
                <a:cubicBezTo>
                  <a:pt x="-38540" y="860944"/>
                  <a:pt x="52126" y="784720"/>
                  <a:pt x="0" y="556112"/>
                </a:cubicBezTo>
                <a:cubicBezTo>
                  <a:pt x="-52126" y="327504"/>
                  <a:pt x="32053" y="155566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="" xmlns:ask="http://schemas.microsoft.com/office/drawing/2018/sketchyshapes" sd="12131391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14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The damage factor raises the CCDP about </a:t>
            </a:r>
            <a:r>
              <a:rPr lang="en-US" sz="1400" b="1" dirty="0">
                <a:solidFill>
                  <a:srgbClr val="0D96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2.4 times </a:t>
            </a:r>
            <a:r>
              <a:rPr lang="en-US" sz="14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at the 50 to 55 interval.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14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The total CDF rises about </a:t>
            </a:r>
            <a:r>
              <a:rPr lang="en-US" sz="1400" b="1" dirty="0">
                <a:solidFill>
                  <a:srgbClr val="0D96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1.8 times</a:t>
            </a:r>
            <a:r>
              <a:rPr lang="en-US" sz="14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CCDP and CDF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pl/header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779" y="0"/>
            <a:ext cx="2756916" cy="32278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 · CASE STUDIES &amp; EXTENSION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Extension: Real-Time Wind-Risk Monitoring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548640" y="1316736"/>
            <a:ext cx="11155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Measured wind speed at the NPP site is fed to the DBN. CCDP and CDF are computed for that intensity, in near real time.</a:t>
            </a:r>
            <a:endParaRPr lang="en-US" sz="1400" dirty="0"/>
          </a:p>
        </p:txBody>
      </p:sp>
      <p:sp>
        <p:nvSpPr>
          <p:cNvPr id="17" name="Text 13"/>
          <p:cNvSpPr/>
          <p:nvPr/>
        </p:nvSpPr>
        <p:spPr>
          <a:xfrm>
            <a:off x="7635240" y="1755648"/>
            <a:ext cx="4069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D96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What the screen shows</a:t>
            </a:r>
            <a:endParaRPr lang="en-US" dirty="0"/>
          </a:p>
        </p:txBody>
      </p:sp>
      <p:sp>
        <p:nvSpPr>
          <p:cNvPr id="18" name="Shape 14"/>
          <p:cNvSpPr/>
          <p:nvPr/>
        </p:nvSpPr>
        <p:spPr>
          <a:xfrm>
            <a:off x="7635240" y="2130552"/>
            <a:ext cx="237744" cy="237744"/>
          </a:xfrm>
          <a:prstGeom prst="ellipse">
            <a:avLst/>
          </a:prstGeom>
          <a:solidFill>
            <a:srgbClr val="0D96B8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9" name="Text 15"/>
          <p:cNvSpPr/>
          <p:nvPr/>
        </p:nvSpPr>
        <p:spPr>
          <a:xfrm>
            <a:off x="7635240" y="2130552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</a:t>
            </a:r>
            <a:endParaRPr lang="en-US" sz="1050" dirty="0"/>
          </a:p>
        </p:txBody>
      </p:sp>
      <p:sp>
        <p:nvSpPr>
          <p:cNvPr id="20" name="Text 16"/>
          <p:cNvSpPr/>
          <p:nvPr/>
        </p:nvSpPr>
        <p:spPr>
          <a:xfrm>
            <a:off x="7982712" y="2103120"/>
            <a:ext cx="37216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Live wind speed</a:t>
            </a:r>
            <a:endParaRPr lang="en-US" sz="1400" dirty="0"/>
          </a:p>
        </p:txBody>
      </p:sp>
      <p:sp>
        <p:nvSpPr>
          <p:cNvPr id="21" name="Text 17"/>
          <p:cNvSpPr/>
          <p:nvPr/>
        </p:nvSpPr>
        <p:spPr>
          <a:xfrm>
            <a:off x="7982711" y="2359152"/>
            <a:ext cx="4069079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Measured at the site and pushed to the model on each refresh.</a:t>
            </a:r>
            <a:endParaRPr lang="en-US" sz="1200" dirty="0"/>
          </a:p>
        </p:txBody>
      </p:sp>
      <p:sp>
        <p:nvSpPr>
          <p:cNvPr id="22" name="Shape 18"/>
          <p:cNvSpPr/>
          <p:nvPr/>
        </p:nvSpPr>
        <p:spPr>
          <a:xfrm>
            <a:off x="7635240" y="2752344"/>
            <a:ext cx="237744" cy="237744"/>
          </a:xfrm>
          <a:prstGeom prst="ellipse">
            <a:avLst/>
          </a:prstGeom>
          <a:solidFill>
            <a:srgbClr val="0D96B8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3" name="Text 19"/>
          <p:cNvSpPr/>
          <p:nvPr/>
        </p:nvSpPr>
        <p:spPr>
          <a:xfrm>
            <a:off x="7635240" y="2752344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</a:t>
            </a:r>
            <a:endParaRPr lang="en-US" sz="1050" dirty="0"/>
          </a:p>
        </p:txBody>
      </p:sp>
      <p:sp>
        <p:nvSpPr>
          <p:cNvPr id="24" name="Text 20"/>
          <p:cNvSpPr/>
          <p:nvPr/>
        </p:nvSpPr>
        <p:spPr>
          <a:xfrm>
            <a:off x="7982712" y="2724912"/>
            <a:ext cx="37216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Risk curve — CCDP vs. wind speed</a:t>
            </a:r>
            <a:endParaRPr lang="en-US" sz="1400" dirty="0"/>
          </a:p>
        </p:txBody>
      </p:sp>
      <p:sp>
        <p:nvSpPr>
          <p:cNvPr id="25" name="Text 21"/>
          <p:cNvSpPr/>
          <p:nvPr/>
        </p:nvSpPr>
        <p:spPr>
          <a:xfrm>
            <a:off x="7982711" y="2980944"/>
            <a:ext cx="4069079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The DBN is solved at the measured intensity.</a:t>
            </a:r>
            <a:endParaRPr lang="en-US" sz="1200" dirty="0"/>
          </a:p>
        </p:txBody>
      </p:sp>
      <p:sp>
        <p:nvSpPr>
          <p:cNvPr id="26" name="Shape 22"/>
          <p:cNvSpPr/>
          <p:nvPr/>
        </p:nvSpPr>
        <p:spPr>
          <a:xfrm>
            <a:off x="7635240" y="3374136"/>
            <a:ext cx="237744" cy="237744"/>
          </a:xfrm>
          <a:prstGeom prst="ellipse">
            <a:avLst/>
          </a:prstGeom>
          <a:solidFill>
            <a:srgbClr val="0D96B8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7" name="Text 23"/>
          <p:cNvSpPr/>
          <p:nvPr/>
        </p:nvSpPr>
        <p:spPr>
          <a:xfrm>
            <a:off x="7635240" y="337413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</a:t>
            </a:r>
            <a:endParaRPr lang="en-US" sz="1050" dirty="0"/>
          </a:p>
        </p:txBody>
      </p:sp>
      <p:sp>
        <p:nvSpPr>
          <p:cNvPr id="28" name="Text 24"/>
          <p:cNvSpPr/>
          <p:nvPr/>
        </p:nvSpPr>
        <p:spPr>
          <a:xfrm>
            <a:off x="7982712" y="3346704"/>
            <a:ext cx="37216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Wind-speed history</a:t>
            </a:r>
            <a:endParaRPr lang="en-US" sz="1400" dirty="0"/>
          </a:p>
        </p:txBody>
      </p:sp>
      <p:sp>
        <p:nvSpPr>
          <p:cNvPr id="29" name="Text 25"/>
          <p:cNvSpPr/>
          <p:nvPr/>
        </p:nvSpPr>
        <p:spPr>
          <a:xfrm>
            <a:off x="7982711" y="3602736"/>
            <a:ext cx="4069079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The measured series over time.</a:t>
            </a:r>
            <a:endParaRPr lang="en-US" sz="1200" dirty="0"/>
          </a:p>
        </p:txBody>
      </p:sp>
      <p:sp>
        <p:nvSpPr>
          <p:cNvPr id="30" name="Shape 26"/>
          <p:cNvSpPr/>
          <p:nvPr/>
        </p:nvSpPr>
        <p:spPr>
          <a:xfrm>
            <a:off x="7635240" y="3995928"/>
            <a:ext cx="237744" cy="237744"/>
          </a:xfrm>
          <a:prstGeom prst="ellipse">
            <a:avLst/>
          </a:prstGeom>
          <a:solidFill>
            <a:srgbClr val="0D96B8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1" name="Text 27"/>
          <p:cNvSpPr/>
          <p:nvPr/>
        </p:nvSpPr>
        <p:spPr>
          <a:xfrm>
            <a:off x="7635240" y="3995928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</a:t>
            </a:r>
            <a:endParaRPr lang="en-US" sz="1050" dirty="0"/>
          </a:p>
        </p:txBody>
      </p:sp>
      <p:sp>
        <p:nvSpPr>
          <p:cNvPr id="32" name="Text 28"/>
          <p:cNvSpPr/>
          <p:nvPr/>
        </p:nvSpPr>
        <p:spPr>
          <a:xfrm>
            <a:off x="7982712" y="3968496"/>
            <a:ext cx="37216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CDF trend</a:t>
            </a:r>
            <a:endParaRPr lang="en-US" sz="1400" dirty="0"/>
          </a:p>
        </p:txBody>
      </p:sp>
      <p:sp>
        <p:nvSpPr>
          <p:cNvPr id="33" name="Text 29"/>
          <p:cNvSpPr/>
          <p:nvPr/>
        </p:nvSpPr>
        <p:spPr>
          <a:xfrm>
            <a:off x="7982711" y="4224528"/>
            <a:ext cx="4069079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Risk accumulated from the hazard curve.</a:t>
            </a:r>
            <a:endParaRPr lang="en-US" sz="1200" dirty="0"/>
          </a:p>
        </p:txBody>
      </p:sp>
      <p:sp>
        <p:nvSpPr>
          <p:cNvPr id="34" name="Shape 30"/>
          <p:cNvSpPr/>
          <p:nvPr/>
        </p:nvSpPr>
        <p:spPr>
          <a:xfrm>
            <a:off x="7635240" y="4709160"/>
            <a:ext cx="4069080" cy="1490472"/>
          </a:xfrm>
          <a:prstGeom prst="roundRect">
            <a:avLst>
              <a:gd name="adj" fmla="val 3077"/>
            </a:avLst>
          </a:prstGeom>
          <a:solidFill>
            <a:srgbClr val="FF0000">
              <a:alpha val="9804"/>
            </a:srgbClr>
          </a:solidFill>
          <a:ln w="15875">
            <a:solidFill>
              <a:srgbClr val="FF0000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6" name="Text 32"/>
          <p:cNvSpPr/>
          <p:nvPr/>
        </p:nvSpPr>
        <p:spPr>
          <a:xfrm>
            <a:off x="7799832" y="4718304"/>
            <a:ext cx="3739896" cy="1481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4000"/>
              </a:lnSpc>
            </a:pP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EDGB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damaged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median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drops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64.90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CPT of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slice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updated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fragility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jumps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AF2F8CB1-1714-37FC-20B2-DC11C9CA57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22" t="11161" r="2394" b="6800"/>
          <a:stretch>
            <a:fillRect/>
          </a:stretch>
        </p:blipFill>
        <p:spPr>
          <a:xfrm>
            <a:off x="548640" y="1760309"/>
            <a:ext cx="6903720" cy="3518945"/>
          </a:xfrm>
          <a:prstGeom prst="rect">
            <a:avLst/>
          </a:prstGeom>
        </p:spPr>
      </p:pic>
      <p:sp>
        <p:nvSpPr>
          <p:cNvPr id="40" name="Shape 3">
            <a:extLst>
              <a:ext uri="{FF2B5EF4-FFF2-40B4-BE49-F238E27FC236}">
                <a16:creationId xmlns:a16="http://schemas.microsoft.com/office/drawing/2014/main" id="{BE712286-CBF4-6554-0BCF-3BB50A24D02B}"/>
              </a:ext>
            </a:extLst>
          </p:cNvPr>
          <p:cNvSpPr/>
          <p:nvPr/>
        </p:nvSpPr>
        <p:spPr>
          <a:xfrm>
            <a:off x="548640" y="1755648"/>
            <a:ext cx="6903720" cy="3518242"/>
          </a:xfrm>
          <a:prstGeom prst="rect">
            <a:avLst/>
          </a:prstGeom>
          <a:ln w="12700">
            <a:solidFill>
              <a:srgbClr val="D8DEE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" name="Shape 4">
            <a:extLst>
              <a:ext uri="{FF2B5EF4-FFF2-40B4-BE49-F238E27FC236}">
                <a16:creationId xmlns:a16="http://schemas.microsoft.com/office/drawing/2014/main" id="{D0E75F6B-F735-965A-266E-A51E5C35FDCC}"/>
              </a:ext>
            </a:extLst>
          </p:cNvPr>
          <p:cNvSpPr/>
          <p:nvPr/>
        </p:nvSpPr>
        <p:spPr>
          <a:xfrm>
            <a:off x="911330" y="2852928"/>
            <a:ext cx="274320" cy="274320"/>
          </a:xfrm>
          <a:prstGeom prst="ellipse">
            <a:avLst/>
          </a:prstGeom>
          <a:solidFill>
            <a:srgbClr val="0D96B8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2" name="Text 5">
            <a:extLst>
              <a:ext uri="{FF2B5EF4-FFF2-40B4-BE49-F238E27FC236}">
                <a16:creationId xmlns:a16="http://schemas.microsoft.com/office/drawing/2014/main" id="{115AFD0B-E5F5-B7C6-FB1D-6B0337554DEA}"/>
              </a:ext>
            </a:extLst>
          </p:cNvPr>
          <p:cNvSpPr/>
          <p:nvPr/>
        </p:nvSpPr>
        <p:spPr>
          <a:xfrm>
            <a:off x="911330" y="285292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</a:t>
            </a:r>
            <a:endParaRPr lang="en-US" sz="1200" dirty="0"/>
          </a:p>
        </p:txBody>
      </p:sp>
      <p:sp>
        <p:nvSpPr>
          <p:cNvPr id="43" name="Shape 6">
            <a:extLst>
              <a:ext uri="{FF2B5EF4-FFF2-40B4-BE49-F238E27FC236}">
                <a16:creationId xmlns:a16="http://schemas.microsoft.com/office/drawing/2014/main" id="{6F4E586D-4168-A76C-CC67-631EF7BFF589}"/>
              </a:ext>
            </a:extLst>
          </p:cNvPr>
          <p:cNvSpPr/>
          <p:nvPr/>
        </p:nvSpPr>
        <p:spPr>
          <a:xfrm>
            <a:off x="5382158" y="2322136"/>
            <a:ext cx="274320" cy="274320"/>
          </a:xfrm>
          <a:prstGeom prst="ellipse">
            <a:avLst/>
          </a:prstGeom>
          <a:solidFill>
            <a:srgbClr val="0D96B8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4" name="Text 7">
            <a:extLst>
              <a:ext uri="{FF2B5EF4-FFF2-40B4-BE49-F238E27FC236}">
                <a16:creationId xmlns:a16="http://schemas.microsoft.com/office/drawing/2014/main" id="{C593DAE4-DACE-F950-18DE-E0097D0B7192}"/>
              </a:ext>
            </a:extLst>
          </p:cNvPr>
          <p:cNvSpPr/>
          <p:nvPr/>
        </p:nvSpPr>
        <p:spPr>
          <a:xfrm>
            <a:off x="5382158" y="2322136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</a:t>
            </a:r>
            <a:endParaRPr lang="en-US" sz="1200" dirty="0"/>
          </a:p>
        </p:txBody>
      </p:sp>
      <p:sp>
        <p:nvSpPr>
          <p:cNvPr id="45" name="Shape 8">
            <a:extLst>
              <a:ext uri="{FF2B5EF4-FFF2-40B4-BE49-F238E27FC236}">
                <a16:creationId xmlns:a16="http://schemas.microsoft.com/office/drawing/2014/main" id="{297D7A69-1BB9-CF0C-48B3-4C05E0A4E3A3}"/>
              </a:ext>
            </a:extLst>
          </p:cNvPr>
          <p:cNvSpPr/>
          <p:nvPr/>
        </p:nvSpPr>
        <p:spPr>
          <a:xfrm>
            <a:off x="3863340" y="3447974"/>
            <a:ext cx="274320" cy="274320"/>
          </a:xfrm>
          <a:prstGeom prst="ellipse">
            <a:avLst/>
          </a:prstGeom>
          <a:solidFill>
            <a:srgbClr val="0D96B8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6" name="Text 9">
            <a:extLst>
              <a:ext uri="{FF2B5EF4-FFF2-40B4-BE49-F238E27FC236}">
                <a16:creationId xmlns:a16="http://schemas.microsoft.com/office/drawing/2014/main" id="{EB9E0C58-16EF-ABD1-F61D-80E1966A6116}"/>
              </a:ext>
            </a:extLst>
          </p:cNvPr>
          <p:cNvSpPr/>
          <p:nvPr/>
        </p:nvSpPr>
        <p:spPr>
          <a:xfrm>
            <a:off x="3863340" y="3447974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</a:t>
            </a:r>
            <a:endParaRPr lang="en-US" sz="1200" dirty="0"/>
          </a:p>
        </p:txBody>
      </p:sp>
      <p:sp>
        <p:nvSpPr>
          <p:cNvPr id="47" name="Shape 10">
            <a:extLst>
              <a:ext uri="{FF2B5EF4-FFF2-40B4-BE49-F238E27FC236}">
                <a16:creationId xmlns:a16="http://schemas.microsoft.com/office/drawing/2014/main" id="{9E1C791C-78AA-A0F8-BA9D-F5F5EBFD8428}"/>
              </a:ext>
            </a:extLst>
          </p:cNvPr>
          <p:cNvSpPr/>
          <p:nvPr/>
        </p:nvSpPr>
        <p:spPr>
          <a:xfrm>
            <a:off x="3863340" y="4538629"/>
            <a:ext cx="274320" cy="274320"/>
          </a:xfrm>
          <a:prstGeom prst="ellipse">
            <a:avLst/>
          </a:prstGeom>
          <a:solidFill>
            <a:srgbClr val="0D96B8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8" name="Text 11">
            <a:extLst>
              <a:ext uri="{FF2B5EF4-FFF2-40B4-BE49-F238E27FC236}">
                <a16:creationId xmlns:a16="http://schemas.microsoft.com/office/drawing/2014/main" id="{F9C31480-3D00-BED0-BA99-18FD12F93587}"/>
              </a:ext>
            </a:extLst>
          </p:cNvPr>
          <p:cNvSpPr/>
          <p:nvPr/>
        </p:nvSpPr>
        <p:spPr>
          <a:xfrm>
            <a:off x="3863340" y="4538629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</a:t>
            </a:r>
            <a:endParaRPr lang="en-US" sz="1200" dirty="0"/>
          </a:p>
        </p:txBody>
      </p:sp>
      <p:sp>
        <p:nvSpPr>
          <p:cNvPr id="50" name="Text 15">
            <a:extLst>
              <a:ext uri="{FF2B5EF4-FFF2-40B4-BE49-F238E27FC236}">
                <a16:creationId xmlns:a16="http://schemas.microsoft.com/office/drawing/2014/main" id="{49D6A3C9-5A51-67F8-ADCD-26887EF12848}"/>
              </a:ext>
            </a:extLst>
          </p:cNvPr>
          <p:cNvSpPr/>
          <p:nvPr/>
        </p:nvSpPr>
        <p:spPr>
          <a:xfrm>
            <a:off x="1303019" y="5273890"/>
            <a:ext cx="5394961" cy="261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Figure 11</a:t>
            </a:r>
            <a:r>
              <a:rPr lang="en-US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. </a:t>
            </a:r>
            <a:r>
              <a:rPr lang="en-US" altLang="ko-KR" sz="120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NPP Wind Hazard Real-Time Risk Monitor</a:t>
            </a:r>
            <a:endParaRPr lang="en-US" altLang="ko-KR" sz="1200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398C8F4D-8A8B-7D97-8842-BD3A48BB8D7D}"/>
              </a:ext>
            </a:extLst>
          </p:cNvPr>
          <p:cNvSpPr/>
          <p:nvPr/>
        </p:nvSpPr>
        <p:spPr>
          <a:xfrm>
            <a:off x="6126480" y="2020824"/>
            <a:ext cx="213971" cy="96012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54" name="꺾인 연결선[E] 53">
            <a:extLst>
              <a:ext uri="{FF2B5EF4-FFF2-40B4-BE49-F238E27FC236}">
                <a16:creationId xmlns:a16="http://schemas.microsoft.com/office/drawing/2014/main" id="{5A267279-CD02-DC75-DC8A-53F22C3A9DD4}"/>
              </a:ext>
            </a:extLst>
          </p:cNvPr>
          <p:cNvCxnSpPr>
            <a:cxnSpLocks/>
            <a:stCxn id="52" idx="3"/>
            <a:endCxn id="34" idx="1"/>
          </p:cNvCxnSpPr>
          <p:nvPr/>
        </p:nvCxnSpPr>
        <p:spPr>
          <a:xfrm>
            <a:off x="6340451" y="2500884"/>
            <a:ext cx="1294789" cy="2953512"/>
          </a:xfrm>
          <a:prstGeom prst="bentConnector3">
            <a:avLst>
              <a:gd name="adj1" fmla="val 36153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8C6EB-E7AE-858E-19BD-29424D852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1A8D79C-DB96-73A2-5275-BE34CCC8E386}"/>
              </a:ext>
            </a:extLst>
          </p:cNvPr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1200" b="1" kern="0" spc="2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 · CONCLUSION</a:t>
            </a:r>
            <a:endParaRPr lang="en-US" altLang="ko-KR" sz="1200" dirty="0">
              <a:solidFill>
                <a:srgbClr val="DEAD75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F7B0D15-5BAC-90C4-36E6-B95323561884}"/>
              </a:ext>
            </a:extLst>
          </p:cNvPr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24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Conclusion</a:t>
            </a:r>
            <a:endParaRPr lang="en-US" altLang="ko-KR" sz="2400" dirty="0">
              <a:solidFill>
                <a:srgbClr val="2A6A9C"/>
              </a:solidFill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1F69C12-28B5-980A-08B3-D827706B4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943" y="0"/>
            <a:ext cx="2757057" cy="322463"/>
          </a:xfrm>
          <a:prstGeom prst="rect">
            <a:avLst/>
          </a:prstGeom>
        </p:spPr>
      </p:pic>
      <p:sp>
        <p:nvSpPr>
          <p:cNvPr id="7" name="Text 3">
            <a:extLst>
              <a:ext uri="{FF2B5EF4-FFF2-40B4-BE49-F238E27FC236}">
                <a16:creationId xmlns:a16="http://schemas.microsoft.com/office/drawing/2014/main" id="{C672009B-61CE-260E-D008-A700162FA8DA}"/>
              </a:ext>
            </a:extLst>
          </p:cNvPr>
          <p:cNvSpPr/>
          <p:nvPr/>
        </p:nvSpPr>
        <p:spPr>
          <a:xfrm>
            <a:off x="746760" y="1247860"/>
            <a:ext cx="10698480" cy="32255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5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This study proposed an </a:t>
            </a:r>
            <a:r>
              <a:rPr lang="en-US" sz="165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intensity-based DBN</a:t>
            </a:r>
            <a:r>
              <a:rPr lang="en-US" sz="1650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</a:t>
            </a:r>
            <a:r>
              <a:rPr lang="en-US" sz="165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for </a:t>
            </a:r>
            <a:r>
              <a:rPr lang="en-US" sz="165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high-wind PSA</a:t>
            </a:r>
            <a:r>
              <a:rPr lang="ko-KR" altLang="en-US" sz="165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</a:t>
            </a:r>
            <a:r>
              <a:rPr lang="en-US" sz="165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of NPPs.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5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For this, </a:t>
            </a:r>
            <a:r>
              <a:rPr lang="en-US" sz="165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the high-wind accident scenario</a:t>
            </a:r>
            <a:r>
              <a:rPr lang="en-US" sz="165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was established for Shin-Kori Units 1 and 2.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5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The proposed method computes CDF as a function of wind intensity. Damage at one intensity level </a:t>
            </a:r>
            <a:r>
              <a:rPr lang="en-US" sz="165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carries into the next </a:t>
            </a:r>
            <a:r>
              <a:rPr lang="en-US" sz="165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through the </a:t>
            </a:r>
            <a:r>
              <a:rPr lang="en-US" sz="165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damage state factor (</a:t>
            </a:r>
            <a:r>
              <a:rPr lang="en-US" sz="1650" b="1" dirty="0" err="1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k</a:t>
            </a:r>
            <a:r>
              <a:rPr lang="en-US" sz="1650" b="1" baseline="-25000" dirty="0" err="1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D</a:t>
            </a:r>
            <a:r>
              <a:rPr lang="en-US" sz="165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)</a:t>
            </a:r>
            <a:r>
              <a:rPr lang="en-US" sz="165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, so the SSC fragility evolves as the wind grows.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5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In the baseline case, the DBN results were </a:t>
            </a:r>
            <a:r>
              <a:rPr lang="en-US" sz="165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nearly identical</a:t>
            </a:r>
            <a:r>
              <a:rPr lang="en-US" sz="165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to those of the conventional ET–FT method. In the damaged case, with the damage state factor applied, the </a:t>
            </a:r>
            <a:r>
              <a:rPr lang="en-US" sz="165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total CDF increased about 1.8 times</a:t>
            </a:r>
            <a:r>
              <a:rPr lang="en-US" sz="1650" dirty="0"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.</a:t>
            </a: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D17B061B-F9F0-B299-65F9-11D9E3779AB2}"/>
              </a:ext>
            </a:extLst>
          </p:cNvPr>
          <p:cNvSpPr/>
          <p:nvPr/>
        </p:nvSpPr>
        <p:spPr>
          <a:xfrm>
            <a:off x="548640" y="4554576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24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Future Work</a:t>
            </a:r>
            <a:endParaRPr lang="en-US" altLang="ko-KR" sz="2400" dirty="0">
              <a:solidFill>
                <a:srgbClr val="2A6A9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A26BE8-E72E-B8A9-2AFE-96AECB32080C}"/>
              </a:ext>
            </a:extLst>
          </p:cNvPr>
          <p:cNvSpPr txBox="1"/>
          <p:nvPr/>
        </p:nvSpPr>
        <p:spPr>
          <a:xfrm>
            <a:off x="746760" y="5194656"/>
            <a:ext cx="10866120" cy="1002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more </a:t>
            </a:r>
            <a:r>
              <a:rPr lang="en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and practical assessment requires further study on the damage state factor of each SSC.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framework can also be extended to the NPP main control room, where the CDF is checked from </a:t>
            </a:r>
            <a:r>
              <a:rPr lang="en" altLang="ko-KR" sz="1600" b="1" dirty="0">
                <a:solidFill>
                  <a:srgbClr val="E36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measured data</a:t>
            </a:r>
            <a:r>
              <a:rPr lang="en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9392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D96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Table of</a:t>
            </a:r>
            <a:endParaRPr lang="en-US" sz="1200" dirty="0">
              <a:solidFill>
                <a:srgbClr val="0D96B8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6A9C"/>
                </a:solidFill>
                <a:latin typeface="Times New Roman" pitchFamily="34" charset="0"/>
                <a:cs typeface="Times New Roman" pitchFamily="34" charset="-120"/>
              </a:rPr>
              <a:t>CONTENTS</a:t>
            </a:r>
            <a:endParaRPr lang="en-US" sz="2600" dirty="0">
              <a:solidFill>
                <a:srgbClr val="2A6A9C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822960" y="1783080"/>
            <a:ext cx="777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</a:t>
            </a:r>
            <a:endParaRPr lang="en-US" sz="3800" dirty="0">
              <a:solidFill>
                <a:srgbClr val="2A6A9C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783080" y="1828800"/>
            <a:ext cx="9509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Introduction</a:t>
            </a:r>
            <a:endParaRPr lang="en-US" sz="2200" dirty="0">
              <a:solidFill>
                <a:srgbClr val="2A6A9C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1783080" y="2295144"/>
            <a:ext cx="9509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i="1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Research Introduction </a:t>
            </a:r>
            <a:r>
              <a:rPr lang="en-US" altLang="ko-KR" sz="1300" i="1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· Research </a:t>
            </a:r>
            <a:r>
              <a:rPr lang="en-US" sz="1300" i="1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Background</a:t>
            </a:r>
            <a:endParaRPr lang="en-US" sz="1300" dirty="0">
              <a:solidFill>
                <a:srgbClr val="DEAD75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822960" y="2807208"/>
            <a:ext cx="777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</a:t>
            </a:r>
            <a:endParaRPr lang="en-US" sz="3800" dirty="0">
              <a:solidFill>
                <a:srgbClr val="2A6A9C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1783080" y="2852928"/>
            <a:ext cx="9509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Methodology</a:t>
            </a:r>
            <a:endParaRPr lang="en-US" sz="2200" dirty="0">
              <a:solidFill>
                <a:srgbClr val="2A6A9C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1783080" y="3319272"/>
            <a:ext cx="9509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i="1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Proposed intensity-based DBN</a:t>
            </a:r>
            <a:r>
              <a:rPr lang="en-US" altLang="ko-KR" sz="1300" i="1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· </a:t>
            </a:r>
            <a:r>
              <a:rPr lang="en-US" sz="1300" i="1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Study Area and High Wind Scenarios</a:t>
            </a:r>
          </a:p>
        </p:txBody>
      </p:sp>
      <p:sp>
        <p:nvSpPr>
          <p:cNvPr id="10" name="Text 8"/>
          <p:cNvSpPr/>
          <p:nvPr/>
        </p:nvSpPr>
        <p:spPr>
          <a:xfrm>
            <a:off x="822960" y="3831336"/>
            <a:ext cx="777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</a:t>
            </a:r>
            <a:endParaRPr lang="en-US" sz="3800" dirty="0">
              <a:solidFill>
                <a:srgbClr val="2A6A9C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1783080" y="3877056"/>
            <a:ext cx="9509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Case Studies</a:t>
            </a:r>
            <a:r>
              <a:rPr lang="en-US" altLang="ko-KR" sz="22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&amp; Extension</a:t>
            </a:r>
            <a:endParaRPr lang="en-US" sz="2200" dirty="0">
              <a:solidFill>
                <a:srgbClr val="2A6A9C"/>
              </a:solidFill>
            </a:endParaRPr>
          </a:p>
        </p:txBody>
      </p:sp>
      <p:sp>
        <p:nvSpPr>
          <p:cNvPr id="12" name="Text 10"/>
          <p:cNvSpPr/>
          <p:nvPr/>
        </p:nvSpPr>
        <p:spPr>
          <a:xfrm>
            <a:off x="1783080" y="4343400"/>
            <a:ext cx="9509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i="1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Case 1 ·  Case 2</a:t>
            </a:r>
            <a:r>
              <a:rPr lang="en-US" altLang="ko-KR" sz="1300" i="1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·  Extension to Real-Time Monitoring</a:t>
            </a:r>
            <a:endParaRPr lang="en-US" sz="1300" dirty="0">
              <a:solidFill>
                <a:srgbClr val="DEAD75"/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822960" y="4855464"/>
            <a:ext cx="777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</a:t>
            </a:r>
            <a:endParaRPr lang="en-US" sz="3800" dirty="0">
              <a:solidFill>
                <a:srgbClr val="2A6A9C"/>
              </a:solidFill>
            </a:endParaRPr>
          </a:p>
        </p:txBody>
      </p:sp>
      <p:sp>
        <p:nvSpPr>
          <p:cNvPr id="14" name="Text 12"/>
          <p:cNvSpPr/>
          <p:nvPr/>
        </p:nvSpPr>
        <p:spPr>
          <a:xfrm>
            <a:off x="1783080" y="4901184"/>
            <a:ext cx="9509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Conclusion</a:t>
            </a:r>
            <a:endParaRPr lang="en-US" sz="2200" dirty="0">
              <a:solidFill>
                <a:srgbClr val="2A6A9C"/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1783080" y="5367528"/>
            <a:ext cx="9509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Conclusion &amp; Future work</a:t>
            </a:r>
            <a:endParaRPr lang="en-US" sz="1300" dirty="0">
              <a:solidFill>
                <a:srgbClr val="DEAD75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7EAD333-52C5-BD1D-9E5E-A4E18188F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943" y="0"/>
            <a:ext cx="2757057" cy="3224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8B050-C0C7-9C8F-9BC5-B15F6264E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그림 98">
            <a:extLst>
              <a:ext uri="{FF2B5EF4-FFF2-40B4-BE49-F238E27FC236}">
                <a16:creationId xmlns:a16="http://schemas.microsoft.com/office/drawing/2014/main" id="{A59551ED-72F1-74C5-C4BE-64E8498D9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696" y="2667000"/>
            <a:ext cx="3718608" cy="2216862"/>
          </a:xfrm>
          <a:prstGeom prst="rect">
            <a:avLst/>
          </a:prstGeom>
        </p:spPr>
      </p:pic>
      <p:sp>
        <p:nvSpPr>
          <p:cNvPr id="198" name="Text 14">
            <a:extLst>
              <a:ext uri="{FF2B5EF4-FFF2-40B4-BE49-F238E27FC236}">
                <a16:creationId xmlns:a16="http://schemas.microsoft.com/office/drawing/2014/main" id="{BDB4B0C5-965B-5707-AFCB-8006BD3B4A35}"/>
              </a:ext>
            </a:extLst>
          </p:cNvPr>
          <p:cNvSpPr/>
          <p:nvPr/>
        </p:nvSpPr>
        <p:spPr>
          <a:xfrm>
            <a:off x="3352800" y="1898525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</a:t>
            </a:r>
            <a:r>
              <a:rPr lang="en-US" sz="3600" b="1" dirty="0">
                <a:solidFill>
                  <a:srgbClr val="DEAD75"/>
                </a:solidFill>
                <a:latin typeface="Times New Roman" pitchFamily="34" charset="0"/>
                <a:cs typeface="Times New Roman" pitchFamily="34" charset="-120"/>
              </a:rPr>
              <a:t>H</a:t>
            </a:r>
            <a:r>
              <a:rPr lang="en-US" sz="3600" b="1" dirty="0">
                <a:solidFill>
                  <a:srgbClr val="0D96B8"/>
                </a:solidFill>
                <a:latin typeface="Times New Roman" pitchFamily="34" charset="0"/>
                <a:cs typeface="Times New Roman" pitchFamily="34" charset="-120"/>
              </a:rPr>
              <a:t>A</a:t>
            </a:r>
            <a:r>
              <a:rPr lang="en-US" sz="3600" b="1" dirty="0">
                <a:solidFill>
                  <a:srgbClr val="2A6A9C"/>
                </a:solidFill>
                <a:latin typeface="Times New Roman" pitchFamily="34" charset="0"/>
                <a:cs typeface="Times New Roman" pitchFamily="34" charset="-120"/>
              </a:rPr>
              <a:t>N</a:t>
            </a:r>
            <a:r>
              <a:rPr lang="en-US" sz="3600" b="1" dirty="0">
                <a:solidFill>
                  <a:srgbClr val="E3605B"/>
                </a:solidFill>
                <a:latin typeface="Times New Roman" pitchFamily="34" charset="0"/>
                <a:cs typeface="Times New Roman" pitchFamily="34" charset="-120"/>
              </a:rPr>
              <a:t>K </a:t>
            </a:r>
            <a:r>
              <a:rPr lang="en-US" sz="3600" b="1" dirty="0">
                <a:solidFill>
                  <a:srgbClr val="DEAD75"/>
                </a:solidFill>
                <a:latin typeface="Times New Roman" pitchFamily="34" charset="0"/>
                <a:cs typeface="Times New Roman" pitchFamily="34" charset="-120"/>
              </a:rPr>
              <a:t>Y</a:t>
            </a:r>
            <a:r>
              <a:rPr lang="en-US" sz="3600" b="1" dirty="0">
                <a:solidFill>
                  <a:srgbClr val="0D96B8"/>
                </a:solidFill>
                <a:latin typeface="Times New Roman" pitchFamily="34" charset="0"/>
                <a:cs typeface="Times New Roman" pitchFamily="34" charset="-120"/>
              </a:rPr>
              <a:t>O</a:t>
            </a:r>
            <a:r>
              <a:rPr lang="en-US" sz="3600" b="1" dirty="0">
                <a:solidFill>
                  <a:srgbClr val="2A6A9C"/>
                </a:solidFill>
                <a:latin typeface="Times New Roman" pitchFamily="34" charset="0"/>
                <a:cs typeface="Times New Roman" pitchFamily="34" charset="-120"/>
              </a:rPr>
              <a:t>U</a:t>
            </a:r>
            <a:endParaRPr lang="en-US" sz="3600" dirty="0">
              <a:solidFill>
                <a:srgbClr val="2A6A9C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19272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 · INTRODUCTION</a:t>
            </a:r>
            <a:endParaRPr lang="en-US" sz="1200" dirty="0">
              <a:solidFill>
                <a:srgbClr val="DEAD75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6A9C"/>
                </a:solidFill>
                <a:latin typeface="Times New Roman" pitchFamily="34" charset="0"/>
                <a:cs typeface="Times New Roman" pitchFamily="34" charset="-120"/>
              </a:rPr>
              <a:t>Research Introduction</a:t>
            </a:r>
            <a:endParaRPr lang="en-US" sz="2600" dirty="0">
              <a:solidFill>
                <a:srgbClr val="2A6A9C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487720" y="1298448"/>
            <a:ext cx="11704280" cy="1750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2A6A9C"/>
              </a:buClr>
              <a:buFont typeface="Arial" panose="020B0604020202020204" pitchFamily="34" charset="0"/>
              <a:buChar char="•"/>
            </a:pPr>
            <a:r>
              <a:rPr lang="en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2011 Fukushima accident, external hazards became a serious concern for NPP safety.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2A6A9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Especially, regulators including the USNRC expanded external-hazard PSA to cover earthquakes, flooding, and </a:t>
            </a:r>
            <a:r>
              <a:rPr lang="en-US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winds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2A6A9C"/>
              </a:buClr>
              <a:buFont typeface="Arial" panose="020B0604020202020204" pitchFamily="34" charset="0"/>
              <a:buChar char="•"/>
            </a:pPr>
            <a:r>
              <a:rPr lang="en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these external hazards, high winds act across the entire site, causing simultaneous </a:t>
            </a:r>
            <a:r>
              <a:rPr lang="ko-KR" altLang="ko-KR" dirty="0">
                <a:solidFill>
                  <a:srgbClr val="E36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SSC</a:t>
            </a:r>
            <a:r>
              <a:rPr lang="en-US" altLang="ko-KR" dirty="0">
                <a:solidFill>
                  <a:srgbClr val="E36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(Structures, Systems, and Components)</a:t>
            </a:r>
            <a:r>
              <a:rPr lang="en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damage and cascading failures.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DE9BAE1-23C9-33E8-ED33-62706BBF9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943" y="0"/>
            <a:ext cx="2757057" cy="322463"/>
          </a:xfrm>
          <a:prstGeom prst="rect">
            <a:avLst/>
          </a:prstGeom>
        </p:spPr>
      </p:pic>
      <p:cxnSp>
        <p:nvCxnSpPr>
          <p:cNvPr id="19" name="직선 연결선[R] 18">
            <a:extLst>
              <a:ext uri="{FF2B5EF4-FFF2-40B4-BE49-F238E27FC236}">
                <a16:creationId xmlns:a16="http://schemas.microsoft.com/office/drawing/2014/main" id="{463F26FB-84C2-9089-C07F-0CDF6DDA4979}"/>
              </a:ext>
            </a:extLst>
          </p:cNvPr>
          <p:cNvCxnSpPr>
            <a:cxnSpLocks/>
          </p:cNvCxnSpPr>
          <p:nvPr/>
        </p:nvCxnSpPr>
        <p:spPr>
          <a:xfrm>
            <a:off x="10986868" y="2136414"/>
            <a:ext cx="1020913" cy="0"/>
          </a:xfrm>
          <a:prstGeom prst="line">
            <a:avLst/>
          </a:prstGeom>
          <a:ln w="19050">
            <a:solidFill>
              <a:srgbClr val="0D96B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03BFED5-6342-4D1B-83A7-2041C0FBE32D}"/>
              </a:ext>
            </a:extLst>
          </p:cNvPr>
          <p:cNvSpPr txBox="1"/>
          <p:nvPr/>
        </p:nvSpPr>
        <p:spPr>
          <a:xfrm>
            <a:off x="10043029" y="2121560"/>
            <a:ext cx="19647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D96B8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</a:t>
            </a:r>
            <a:r>
              <a:rPr lang="ko-KR" altLang="ko-KR" sz="1200" dirty="0" err="1">
                <a:solidFill>
                  <a:srgbClr val="0D96B8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yphoons</a:t>
            </a:r>
            <a:r>
              <a:rPr lang="ko-KR" altLang="ko-KR" sz="1200" dirty="0">
                <a:solidFill>
                  <a:srgbClr val="0D96B8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altLang="ko-KR" sz="1200" dirty="0">
                <a:solidFill>
                  <a:srgbClr val="0D96B8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</a:t>
            </a:r>
            <a:r>
              <a:rPr lang="ko-KR" altLang="ko-KR" sz="1200" dirty="0" err="1">
                <a:solidFill>
                  <a:srgbClr val="0D96B8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ornadoes</a:t>
            </a:r>
            <a:r>
              <a:rPr lang="en-US" altLang="ko-KR" sz="1200" dirty="0">
                <a:solidFill>
                  <a:srgbClr val="0D96B8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etc.</a:t>
            </a:r>
            <a:endParaRPr lang="ko-KR" altLang="en-US" sz="1200" dirty="0">
              <a:solidFill>
                <a:srgbClr val="0D96B8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14ACE8-DA82-23B9-2108-C3658FD07E25}"/>
              </a:ext>
            </a:extLst>
          </p:cNvPr>
          <p:cNvSpPr txBox="1"/>
          <p:nvPr/>
        </p:nvSpPr>
        <p:spPr>
          <a:xfrm>
            <a:off x="6702784" y="3808678"/>
            <a:ext cx="5050803" cy="2231380"/>
          </a:xfrm>
          <a:custGeom>
            <a:avLst/>
            <a:gdLst>
              <a:gd name="csX0" fmla="*/ 0 w 5050803"/>
              <a:gd name="csY0" fmla="*/ 0 h 2231380"/>
              <a:gd name="csX1" fmla="*/ 510692 w 5050803"/>
              <a:gd name="csY1" fmla="*/ 0 h 2231380"/>
              <a:gd name="csX2" fmla="*/ 1071893 w 5050803"/>
              <a:gd name="csY2" fmla="*/ 0 h 2231380"/>
              <a:gd name="csX3" fmla="*/ 1582585 w 5050803"/>
              <a:gd name="csY3" fmla="*/ 0 h 2231380"/>
              <a:gd name="csX4" fmla="*/ 2093277 w 5050803"/>
              <a:gd name="csY4" fmla="*/ 0 h 2231380"/>
              <a:gd name="csX5" fmla="*/ 2502953 w 5050803"/>
              <a:gd name="csY5" fmla="*/ 0 h 2231380"/>
              <a:gd name="csX6" fmla="*/ 2963138 w 5050803"/>
              <a:gd name="csY6" fmla="*/ 0 h 2231380"/>
              <a:gd name="csX7" fmla="*/ 3372814 w 5050803"/>
              <a:gd name="csY7" fmla="*/ 0 h 2231380"/>
              <a:gd name="csX8" fmla="*/ 4035030 w 5050803"/>
              <a:gd name="csY8" fmla="*/ 0 h 2231380"/>
              <a:gd name="csX9" fmla="*/ 5050803 w 5050803"/>
              <a:gd name="csY9" fmla="*/ 0 h 2231380"/>
              <a:gd name="csX10" fmla="*/ 5050803 w 5050803"/>
              <a:gd name="csY10" fmla="*/ 602473 h 2231380"/>
              <a:gd name="csX11" fmla="*/ 5050803 w 5050803"/>
              <a:gd name="csY11" fmla="*/ 1115690 h 2231380"/>
              <a:gd name="csX12" fmla="*/ 5050803 w 5050803"/>
              <a:gd name="csY12" fmla="*/ 1695849 h 2231380"/>
              <a:gd name="csX13" fmla="*/ 5050803 w 5050803"/>
              <a:gd name="csY13" fmla="*/ 2231380 h 2231380"/>
              <a:gd name="csX14" fmla="*/ 4439095 w 5050803"/>
              <a:gd name="csY14" fmla="*/ 2231380 h 2231380"/>
              <a:gd name="csX15" fmla="*/ 3877894 w 5050803"/>
              <a:gd name="csY15" fmla="*/ 2231380 h 2231380"/>
              <a:gd name="csX16" fmla="*/ 3468218 w 5050803"/>
              <a:gd name="csY16" fmla="*/ 2231380 h 2231380"/>
              <a:gd name="csX17" fmla="*/ 2806002 w 5050803"/>
              <a:gd name="csY17" fmla="*/ 2231380 h 2231380"/>
              <a:gd name="csX18" fmla="*/ 2244801 w 5050803"/>
              <a:gd name="csY18" fmla="*/ 2231380 h 2231380"/>
              <a:gd name="csX19" fmla="*/ 1784617 w 5050803"/>
              <a:gd name="csY19" fmla="*/ 2231380 h 2231380"/>
              <a:gd name="csX20" fmla="*/ 1122401 w 5050803"/>
              <a:gd name="csY20" fmla="*/ 2231380 h 2231380"/>
              <a:gd name="csX21" fmla="*/ 561200 w 5050803"/>
              <a:gd name="csY21" fmla="*/ 2231380 h 2231380"/>
              <a:gd name="csX22" fmla="*/ 0 w 5050803"/>
              <a:gd name="csY22" fmla="*/ 2231380 h 2231380"/>
              <a:gd name="csX23" fmla="*/ 0 w 5050803"/>
              <a:gd name="csY23" fmla="*/ 1740476 h 2231380"/>
              <a:gd name="csX24" fmla="*/ 0 w 5050803"/>
              <a:gd name="csY24" fmla="*/ 1138004 h 2231380"/>
              <a:gd name="csX25" fmla="*/ 0 w 5050803"/>
              <a:gd name="csY25" fmla="*/ 602473 h 2231380"/>
              <a:gd name="csX26" fmla="*/ 0 w 5050803"/>
              <a:gd name="csY26" fmla="*/ 0 h 22313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5050803" h="2231380" extrusionOk="0">
                <a:moveTo>
                  <a:pt x="0" y="0"/>
                </a:moveTo>
                <a:cubicBezTo>
                  <a:pt x="120049" y="-43519"/>
                  <a:pt x="263560" y="40812"/>
                  <a:pt x="510692" y="0"/>
                </a:cubicBezTo>
                <a:cubicBezTo>
                  <a:pt x="757824" y="-40812"/>
                  <a:pt x="894064" y="11066"/>
                  <a:pt x="1071893" y="0"/>
                </a:cubicBezTo>
                <a:cubicBezTo>
                  <a:pt x="1249722" y="-11066"/>
                  <a:pt x="1435786" y="9210"/>
                  <a:pt x="1582585" y="0"/>
                </a:cubicBezTo>
                <a:cubicBezTo>
                  <a:pt x="1729384" y="-9210"/>
                  <a:pt x="1838371" y="47583"/>
                  <a:pt x="2093277" y="0"/>
                </a:cubicBezTo>
                <a:cubicBezTo>
                  <a:pt x="2348183" y="-47583"/>
                  <a:pt x="2395970" y="44926"/>
                  <a:pt x="2502953" y="0"/>
                </a:cubicBezTo>
                <a:cubicBezTo>
                  <a:pt x="2609936" y="-44926"/>
                  <a:pt x="2835312" y="7287"/>
                  <a:pt x="2963138" y="0"/>
                </a:cubicBezTo>
                <a:cubicBezTo>
                  <a:pt x="3090965" y="-7287"/>
                  <a:pt x="3218545" y="270"/>
                  <a:pt x="3372814" y="0"/>
                </a:cubicBezTo>
                <a:cubicBezTo>
                  <a:pt x="3527083" y="-270"/>
                  <a:pt x="3856245" y="14770"/>
                  <a:pt x="4035030" y="0"/>
                </a:cubicBezTo>
                <a:cubicBezTo>
                  <a:pt x="4213815" y="-14770"/>
                  <a:pt x="4664645" y="32831"/>
                  <a:pt x="5050803" y="0"/>
                </a:cubicBezTo>
                <a:cubicBezTo>
                  <a:pt x="5062814" y="127352"/>
                  <a:pt x="5005273" y="423056"/>
                  <a:pt x="5050803" y="602473"/>
                </a:cubicBezTo>
                <a:cubicBezTo>
                  <a:pt x="5096333" y="781890"/>
                  <a:pt x="5047476" y="865692"/>
                  <a:pt x="5050803" y="1115690"/>
                </a:cubicBezTo>
                <a:cubicBezTo>
                  <a:pt x="5054130" y="1365688"/>
                  <a:pt x="5045818" y="1541819"/>
                  <a:pt x="5050803" y="1695849"/>
                </a:cubicBezTo>
                <a:cubicBezTo>
                  <a:pt x="5055788" y="1849879"/>
                  <a:pt x="5045337" y="2087161"/>
                  <a:pt x="5050803" y="2231380"/>
                </a:cubicBezTo>
                <a:cubicBezTo>
                  <a:pt x="4874786" y="2278276"/>
                  <a:pt x="4593356" y="2164731"/>
                  <a:pt x="4439095" y="2231380"/>
                </a:cubicBezTo>
                <a:cubicBezTo>
                  <a:pt x="4284834" y="2298029"/>
                  <a:pt x="4096282" y="2220099"/>
                  <a:pt x="3877894" y="2231380"/>
                </a:cubicBezTo>
                <a:cubicBezTo>
                  <a:pt x="3659506" y="2242661"/>
                  <a:pt x="3578763" y="2219014"/>
                  <a:pt x="3468218" y="2231380"/>
                </a:cubicBezTo>
                <a:cubicBezTo>
                  <a:pt x="3357673" y="2243746"/>
                  <a:pt x="3057423" y="2167230"/>
                  <a:pt x="2806002" y="2231380"/>
                </a:cubicBezTo>
                <a:cubicBezTo>
                  <a:pt x="2554581" y="2295530"/>
                  <a:pt x="2365082" y="2180740"/>
                  <a:pt x="2244801" y="2231380"/>
                </a:cubicBezTo>
                <a:cubicBezTo>
                  <a:pt x="2124520" y="2282020"/>
                  <a:pt x="2009743" y="2228885"/>
                  <a:pt x="1784617" y="2231380"/>
                </a:cubicBezTo>
                <a:cubicBezTo>
                  <a:pt x="1559491" y="2233875"/>
                  <a:pt x="1430083" y="2179508"/>
                  <a:pt x="1122401" y="2231380"/>
                </a:cubicBezTo>
                <a:cubicBezTo>
                  <a:pt x="814719" y="2283252"/>
                  <a:pt x="729987" y="2166891"/>
                  <a:pt x="561200" y="2231380"/>
                </a:cubicBezTo>
                <a:cubicBezTo>
                  <a:pt x="392413" y="2295869"/>
                  <a:pt x="114173" y="2223958"/>
                  <a:pt x="0" y="2231380"/>
                </a:cubicBezTo>
                <a:cubicBezTo>
                  <a:pt x="-47771" y="2085773"/>
                  <a:pt x="23441" y="1970445"/>
                  <a:pt x="0" y="1740476"/>
                </a:cubicBezTo>
                <a:cubicBezTo>
                  <a:pt x="-23441" y="1510507"/>
                  <a:pt x="40797" y="1427027"/>
                  <a:pt x="0" y="1138004"/>
                </a:cubicBezTo>
                <a:cubicBezTo>
                  <a:pt x="-40797" y="848981"/>
                  <a:pt x="36524" y="852944"/>
                  <a:pt x="0" y="602473"/>
                </a:cubicBezTo>
                <a:cubicBezTo>
                  <a:pt x="-36524" y="352002"/>
                  <a:pt x="16653" y="294199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3605B"/>
            </a:solidFill>
            <a:extLst>
              <a:ext uri="{C807C97D-BFC1-408E-A445-0C87EB9F89A2}">
                <ask:lineSketchStyleProps xmlns="" xmlns:ask="http://schemas.microsoft.com/office/drawing/2018/sketchyshapes" sd="16600828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SSCs considered in this study</a:t>
            </a:r>
          </a:p>
          <a:p>
            <a:pPr marL="285750" indent="-285750">
              <a:buClr>
                <a:srgbClr val="E3605B"/>
              </a:buClr>
              <a:buFont typeface="Arial" panose="020B0604020202020204" pitchFamily="34" charset="0"/>
              <a:buChar char="•"/>
            </a:pPr>
            <a:r>
              <a:rPr lang="en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Auxiliary Building (AUX)</a:t>
            </a:r>
          </a:p>
          <a:p>
            <a:pPr marL="285750" indent="-285750">
              <a:buClr>
                <a:srgbClr val="E3605B"/>
              </a:buClr>
              <a:buFont typeface="Arial" panose="020B0604020202020204" pitchFamily="34" charset="0"/>
              <a:buChar char="•"/>
            </a:pPr>
            <a:r>
              <a:rPr lang="en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Diesel Generator Building (EDGB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Clr>
                <a:srgbClr val="E3605B"/>
              </a:buClr>
              <a:buFont typeface="Arial" panose="020B0604020202020204" pitchFamily="34" charset="0"/>
              <a:buChar char="•"/>
            </a:pPr>
            <a:r>
              <a:rPr lang="en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Service Water (ESW) Intake Structure</a:t>
            </a:r>
          </a:p>
          <a:p>
            <a:pPr marL="285750" indent="-285750">
              <a:buClr>
                <a:srgbClr val="E3605B"/>
              </a:buClr>
              <a:buFont typeface="Arial" panose="020B0604020202020204" pitchFamily="34" charset="0"/>
              <a:buChar char="•"/>
            </a:pPr>
            <a:r>
              <a:rPr lang="en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Cooling Water (CCW) Heat Exchanger Building</a:t>
            </a:r>
          </a:p>
          <a:p>
            <a:pPr marL="285750" indent="-285750">
              <a:buClr>
                <a:srgbClr val="E3605B"/>
              </a:buClr>
              <a:buFont typeface="Arial" panose="020B0604020202020204" pitchFamily="34" charset="0"/>
              <a:buChar char="•"/>
            </a:pPr>
            <a:r>
              <a:rPr lang="en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Turbine Building (TB)</a:t>
            </a:r>
          </a:p>
          <a:p>
            <a:pPr marL="285750" indent="-285750">
              <a:buClr>
                <a:srgbClr val="E3605B"/>
              </a:buClr>
              <a:buFont typeface="Arial" panose="020B0604020202020204" pitchFamily="34" charset="0"/>
              <a:buChar char="•"/>
            </a:pPr>
            <a:r>
              <a:rPr lang="en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Switchyard Structure</a:t>
            </a:r>
            <a:r>
              <a: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</a:t>
            </a:r>
            <a:r>
              <a:rPr lang="en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o-KR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1600" dirty="0"/>
          </a:p>
        </p:txBody>
      </p:sp>
      <p:pic>
        <p:nvPicPr>
          <p:cNvPr id="30" name="그림 29" descr="오늘, 지구촌] 현재진행형인 후쿠시마원전 사고 - 경향신문">
            <a:extLst>
              <a:ext uri="{FF2B5EF4-FFF2-40B4-BE49-F238E27FC236}">
                <a16:creationId xmlns:a16="http://schemas.microsoft.com/office/drawing/2014/main" id="{2535921E-A0C7-ED72-66CD-72A3868F8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770" y="3307024"/>
            <a:ext cx="4693188" cy="3088026"/>
          </a:xfrm>
          <a:prstGeom prst="rect">
            <a:avLst/>
          </a:prstGeom>
        </p:spPr>
      </p:pic>
      <p:sp>
        <p:nvSpPr>
          <p:cNvPr id="5" name="Text 4">
            <a:extLst>
              <a:ext uri="{FF2B5EF4-FFF2-40B4-BE49-F238E27FC236}">
                <a16:creationId xmlns:a16="http://schemas.microsoft.com/office/drawing/2014/main" id="{96611B12-4BF4-123B-71C7-0C8CCB3C0A5A}"/>
              </a:ext>
            </a:extLst>
          </p:cNvPr>
          <p:cNvSpPr/>
          <p:nvPr/>
        </p:nvSpPr>
        <p:spPr>
          <a:xfrm>
            <a:off x="1149769" y="6473952"/>
            <a:ext cx="4693189" cy="271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Figure 1.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Fukushima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NPP a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fter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ko-K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C09AA-484F-8C17-40A7-6D90EA18D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A32A304-CDFF-4CAA-1C3F-9621FB318A08}"/>
              </a:ext>
            </a:extLst>
          </p:cNvPr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 · INTRODUCTION</a:t>
            </a:r>
            <a:endParaRPr lang="en-US" sz="1200" dirty="0">
              <a:solidFill>
                <a:srgbClr val="DEAD75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EDF4E0F-7164-8253-2A68-FAA366BE9470}"/>
              </a:ext>
            </a:extLst>
          </p:cNvPr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6A9C"/>
                </a:solidFill>
                <a:latin typeface="Times New Roman" pitchFamily="34" charset="0"/>
                <a:cs typeface="Times New Roman" pitchFamily="34" charset="-120"/>
              </a:rPr>
              <a:t>Research Background</a:t>
            </a:r>
            <a:endParaRPr lang="en-US" sz="2600" dirty="0">
              <a:solidFill>
                <a:srgbClr val="2A6A9C"/>
              </a:solidFill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282FC3AB-C298-E576-1B3D-965E42630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943" y="0"/>
            <a:ext cx="2757057" cy="322463"/>
          </a:xfrm>
          <a:prstGeom prst="rect">
            <a:avLst/>
          </a:prstGeom>
        </p:spPr>
      </p:pic>
      <p:sp>
        <p:nvSpPr>
          <p:cNvPr id="15" name="Text 2">
            <a:extLst>
              <a:ext uri="{FF2B5EF4-FFF2-40B4-BE49-F238E27FC236}">
                <a16:creationId xmlns:a16="http://schemas.microsoft.com/office/drawing/2014/main" id="{1D00F991-3B6C-D8A4-5E33-3DBB445EDDE3}"/>
              </a:ext>
            </a:extLst>
          </p:cNvPr>
          <p:cNvSpPr/>
          <p:nvPr/>
        </p:nvSpPr>
        <p:spPr>
          <a:xfrm>
            <a:off x="487720" y="1298447"/>
            <a:ext cx="11399480" cy="5016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2A6A9C"/>
              </a:buClr>
            </a:pPr>
            <a:r>
              <a:rPr lang="en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 these hazards, NPPs have traditionally used ET–FT models. </a:t>
            </a:r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2A6A9C"/>
              </a:buClr>
              <a:buFont typeface="Wingdings" pitchFamily="2" charset="2"/>
              <a:buChar char="Ø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ET–FT computes the damage probability independently at each wind speed, so it cannot capture how damage accumulates as wind speed rises.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2A6A9C"/>
              </a:buClr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Bayesian network (BNs) offer an alternative: they can represent complex inter-SSC dependencies, probabilistic inference, and uncertainty propagation.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2A6A9C"/>
              </a:buClr>
              <a:buFont typeface="Wingdings" pitchFamily="2" charset="2"/>
              <a:buChar char="Ø"/>
              <a:defRPr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 static BN fixes the system state at a single point in time, so it cannot capture how damage states evolve as wind speed changes. A static BN gives only the conditional core damage probability (CCDP) at one wind speed. Core damage frequency (CDF = </a:t>
            </a:r>
            <a:r>
              <a:rPr lang="el-GR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CCDPᵢ·</a:t>
            </a:r>
            <a:r>
              <a:rPr lang="el-GR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Hᵢ) requires CCDP across the whole intensity range. A static BN therefore cannot produce CDF.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2A6A9C"/>
              </a:buClr>
              <a:defRPr/>
            </a:pPr>
            <a:r>
              <a:rPr lang="en-US" altLang="ko-KR" b="1" dirty="0">
                <a:solidFill>
                  <a:srgbClr val="E36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 this background, this study proposes an intensity-based dynamic BN (DBN) that uses wind intensity as the state-transition axis to model the integrated propagation and dependencies of SSC damage states.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137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EED6C-0743-E976-8B0B-C3A763D52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0E6FF76C-F7E5-9307-7609-7BE9C01FB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943" y="0"/>
            <a:ext cx="2757057" cy="322463"/>
          </a:xfrm>
          <a:prstGeom prst="rect">
            <a:avLst/>
          </a:prstGeom>
        </p:spPr>
      </p:pic>
      <p:sp>
        <p:nvSpPr>
          <p:cNvPr id="31" name="Text 0">
            <a:extLst>
              <a:ext uri="{FF2B5EF4-FFF2-40B4-BE49-F238E27FC236}">
                <a16:creationId xmlns:a16="http://schemas.microsoft.com/office/drawing/2014/main" id="{5093124E-7352-11DC-F57E-7C0FCA4DDFC1}"/>
              </a:ext>
            </a:extLst>
          </p:cNvPr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 · METHODOLOGY</a:t>
            </a:r>
            <a:endParaRPr lang="en-US" sz="1200" dirty="0">
              <a:solidFill>
                <a:srgbClr val="DEAD75"/>
              </a:solidFill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DEE882DF-CBA4-EFD3-611A-ADEBD621D891}"/>
              </a:ext>
            </a:extLst>
          </p:cNvPr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Proposed Intensity-based DBN</a:t>
            </a:r>
            <a:endParaRPr lang="en-US" sz="2600" dirty="0">
              <a:solidFill>
                <a:srgbClr val="2A6A9C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17DDDBD-D53A-D47E-E608-5D9F0E1CDAAC}"/>
              </a:ext>
            </a:extLst>
          </p:cNvPr>
          <p:cNvSpPr txBox="1"/>
          <p:nvPr/>
        </p:nvSpPr>
        <p:spPr>
          <a:xfrm>
            <a:off x="516636" y="1733933"/>
            <a:ext cx="10368339" cy="597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ko-KR" sz="16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 static BN captures the system at </a:t>
            </a:r>
            <a:r>
              <a:rPr lang="en-US" altLang="ko-KR" sz="1600" b="1" dirty="0">
                <a:solidFill>
                  <a:srgbClr val="E3605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only a single wind speed</a:t>
            </a:r>
            <a:r>
              <a:rPr lang="en-US" altLang="ko-KR" sz="16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. It can only calculate the CCDP.</a:t>
            </a:r>
          </a:p>
          <a:p>
            <a:pPr>
              <a:lnSpc>
                <a:spcPct val="105000"/>
              </a:lnSpc>
            </a:pPr>
            <a:r>
              <a:rPr lang="en-US" altLang="ko-KR" sz="1600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CDF needs CCDP over the whole intensity range. A static BN cannot produce CDF.</a:t>
            </a:r>
            <a:endParaRPr lang="en-US" altLang="ko-KR" sz="1600" dirty="0"/>
          </a:p>
        </p:txBody>
      </p: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D169BF35-4387-8F98-CCCE-934D8F8B6AF1}"/>
              </a:ext>
            </a:extLst>
          </p:cNvPr>
          <p:cNvGrpSpPr/>
          <p:nvPr/>
        </p:nvGrpSpPr>
        <p:grpSpPr>
          <a:xfrm>
            <a:off x="2735145" y="2401646"/>
            <a:ext cx="7206342" cy="1070878"/>
            <a:chOff x="2735145" y="2231311"/>
            <a:chExt cx="7206342" cy="1070878"/>
          </a:xfrm>
        </p:grpSpPr>
        <p:sp>
          <p:nvSpPr>
            <p:cNvPr id="134" name="직사각형 133">
              <a:extLst>
                <a:ext uri="{FF2B5EF4-FFF2-40B4-BE49-F238E27FC236}">
                  <a16:creationId xmlns:a16="http://schemas.microsoft.com/office/drawing/2014/main" id="{4A8F8C09-D797-202B-5C30-EA1ACDD878AD}"/>
                </a:ext>
              </a:extLst>
            </p:cNvPr>
            <p:cNvSpPr/>
            <p:nvPr/>
          </p:nvSpPr>
          <p:spPr>
            <a:xfrm>
              <a:off x="2735145" y="2231311"/>
              <a:ext cx="7206342" cy="1070878"/>
            </a:xfrm>
            <a:custGeom>
              <a:avLst/>
              <a:gdLst>
                <a:gd name="csX0" fmla="*/ 0 w 7206342"/>
                <a:gd name="csY0" fmla="*/ 0 h 1070878"/>
                <a:gd name="csX1" fmla="*/ 626397 w 7206342"/>
                <a:gd name="csY1" fmla="*/ 0 h 1070878"/>
                <a:gd name="csX2" fmla="*/ 1108668 w 7206342"/>
                <a:gd name="csY2" fmla="*/ 0 h 1070878"/>
                <a:gd name="csX3" fmla="*/ 1663002 w 7206342"/>
                <a:gd name="csY3" fmla="*/ 0 h 1070878"/>
                <a:gd name="csX4" fmla="*/ 2361463 w 7206342"/>
                <a:gd name="csY4" fmla="*/ 0 h 1070878"/>
                <a:gd name="csX5" fmla="*/ 2771670 w 7206342"/>
                <a:gd name="csY5" fmla="*/ 0 h 1070878"/>
                <a:gd name="csX6" fmla="*/ 3398067 w 7206342"/>
                <a:gd name="csY6" fmla="*/ 0 h 1070878"/>
                <a:gd name="csX7" fmla="*/ 3808275 w 7206342"/>
                <a:gd name="csY7" fmla="*/ 0 h 1070878"/>
                <a:gd name="csX8" fmla="*/ 4362609 w 7206342"/>
                <a:gd name="csY8" fmla="*/ 0 h 1070878"/>
                <a:gd name="csX9" fmla="*/ 4989006 w 7206342"/>
                <a:gd name="csY9" fmla="*/ 0 h 1070878"/>
                <a:gd name="csX10" fmla="*/ 5327150 w 7206342"/>
                <a:gd name="csY10" fmla="*/ 0 h 1070878"/>
                <a:gd name="csX11" fmla="*/ 5665293 w 7206342"/>
                <a:gd name="csY11" fmla="*/ 0 h 1070878"/>
                <a:gd name="csX12" fmla="*/ 6363754 w 7206342"/>
                <a:gd name="csY12" fmla="*/ 0 h 1070878"/>
                <a:gd name="csX13" fmla="*/ 7206342 w 7206342"/>
                <a:gd name="csY13" fmla="*/ 0 h 1070878"/>
                <a:gd name="csX14" fmla="*/ 7206342 w 7206342"/>
                <a:gd name="csY14" fmla="*/ 503313 h 1070878"/>
                <a:gd name="csX15" fmla="*/ 7206342 w 7206342"/>
                <a:gd name="csY15" fmla="*/ 1070878 h 1070878"/>
                <a:gd name="csX16" fmla="*/ 6579945 w 7206342"/>
                <a:gd name="csY16" fmla="*/ 1070878 h 1070878"/>
                <a:gd name="csX17" fmla="*/ 5953547 w 7206342"/>
                <a:gd name="csY17" fmla="*/ 1070878 h 1070878"/>
                <a:gd name="csX18" fmla="*/ 5399213 w 7206342"/>
                <a:gd name="csY18" fmla="*/ 1070878 h 1070878"/>
                <a:gd name="csX19" fmla="*/ 4700752 w 7206342"/>
                <a:gd name="csY19" fmla="*/ 1070878 h 1070878"/>
                <a:gd name="csX20" fmla="*/ 4002291 w 7206342"/>
                <a:gd name="csY20" fmla="*/ 1070878 h 1070878"/>
                <a:gd name="csX21" fmla="*/ 3375894 w 7206342"/>
                <a:gd name="csY21" fmla="*/ 1070878 h 1070878"/>
                <a:gd name="csX22" fmla="*/ 2749497 w 7206342"/>
                <a:gd name="csY22" fmla="*/ 1070878 h 1070878"/>
                <a:gd name="csX23" fmla="*/ 2123099 w 7206342"/>
                <a:gd name="csY23" fmla="*/ 1070878 h 1070878"/>
                <a:gd name="csX24" fmla="*/ 1712892 w 7206342"/>
                <a:gd name="csY24" fmla="*/ 1070878 h 1070878"/>
                <a:gd name="csX25" fmla="*/ 1014431 w 7206342"/>
                <a:gd name="csY25" fmla="*/ 1070878 h 1070878"/>
                <a:gd name="csX26" fmla="*/ 0 w 7206342"/>
                <a:gd name="csY26" fmla="*/ 1070878 h 1070878"/>
                <a:gd name="csX27" fmla="*/ 0 w 7206342"/>
                <a:gd name="csY27" fmla="*/ 567565 h 1070878"/>
                <a:gd name="csX28" fmla="*/ 0 w 7206342"/>
                <a:gd name="csY28" fmla="*/ 0 h 10708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7206342" h="1070878" fill="none" extrusionOk="0">
                  <a:moveTo>
                    <a:pt x="0" y="0"/>
                  </a:moveTo>
                  <a:cubicBezTo>
                    <a:pt x="298060" y="-54976"/>
                    <a:pt x="330143" y="44529"/>
                    <a:pt x="626397" y="0"/>
                  </a:cubicBezTo>
                  <a:cubicBezTo>
                    <a:pt x="922651" y="-44529"/>
                    <a:pt x="996488" y="20643"/>
                    <a:pt x="1108668" y="0"/>
                  </a:cubicBezTo>
                  <a:cubicBezTo>
                    <a:pt x="1220848" y="-20643"/>
                    <a:pt x="1411542" y="62183"/>
                    <a:pt x="1663002" y="0"/>
                  </a:cubicBezTo>
                  <a:cubicBezTo>
                    <a:pt x="1914462" y="-62183"/>
                    <a:pt x="2175693" y="18294"/>
                    <a:pt x="2361463" y="0"/>
                  </a:cubicBezTo>
                  <a:cubicBezTo>
                    <a:pt x="2547233" y="-18294"/>
                    <a:pt x="2640434" y="39065"/>
                    <a:pt x="2771670" y="0"/>
                  </a:cubicBezTo>
                  <a:cubicBezTo>
                    <a:pt x="2902906" y="-39065"/>
                    <a:pt x="3159898" y="29051"/>
                    <a:pt x="3398067" y="0"/>
                  </a:cubicBezTo>
                  <a:cubicBezTo>
                    <a:pt x="3636236" y="-29051"/>
                    <a:pt x="3621326" y="18254"/>
                    <a:pt x="3808275" y="0"/>
                  </a:cubicBezTo>
                  <a:cubicBezTo>
                    <a:pt x="3995224" y="-18254"/>
                    <a:pt x="4107223" y="12141"/>
                    <a:pt x="4362609" y="0"/>
                  </a:cubicBezTo>
                  <a:cubicBezTo>
                    <a:pt x="4617995" y="-12141"/>
                    <a:pt x="4838414" y="34935"/>
                    <a:pt x="4989006" y="0"/>
                  </a:cubicBezTo>
                  <a:cubicBezTo>
                    <a:pt x="5139598" y="-34935"/>
                    <a:pt x="5172551" y="20156"/>
                    <a:pt x="5327150" y="0"/>
                  </a:cubicBezTo>
                  <a:cubicBezTo>
                    <a:pt x="5481749" y="-20156"/>
                    <a:pt x="5520573" y="5473"/>
                    <a:pt x="5665293" y="0"/>
                  </a:cubicBezTo>
                  <a:cubicBezTo>
                    <a:pt x="5810013" y="-5473"/>
                    <a:pt x="6058523" y="77807"/>
                    <a:pt x="6363754" y="0"/>
                  </a:cubicBezTo>
                  <a:cubicBezTo>
                    <a:pt x="6668985" y="-77807"/>
                    <a:pt x="6961035" y="42367"/>
                    <a:pt x="7206342" y="0"/>
                  </a:cubicBezTo>
                  <a:cubicBezTo>
                    <a:pt x="7244484" y="151457"/>
                    <a:pt x="7186592" y="271857"/>
                    <a:pt x="7206342" y="503313"/>
                  </a:cubicBezTo>
                  <a:cubicBezTo>
                    <a:pt x="7226092" y="734769"/>
                    <a:pt x="7186757" y="948665"/>
                    <a:pt x="7206342" y="1070878"/>
                  </a:cubicBezTo>
                  <a:cubicBezTo>
                    <a:pt x="6944292" y="1131104"/>
                    <a:pt x="6892830" y="1017101"/>
                    <a:pt x="6579945" y="1070878"/>
                  </a:cubicBezTo>
                  <a:cubicBezTo>
                    <a:pt x="6267060" y="1124655"/>
                    <a:pt x="6228693" y="1030813"/>
                    <a:pt x="5953547" y="1070878"/>
                  </a:cubicBezTo>
                  <a:cubicBezTo>
                    <a:pt x="5678401" y="1110943"/>
                    <a:pt x="5623310" y="1033430"/>
                    <a:pt x="5399213" y="1070878"/>
                  </a:cubicBezTo>
                  <a:cubicBezTo>
                    <a:pt x="5175116" y="1108326"/>
                    <a:pt x="4911801" y="1064059"/>
                    <a:pt x="4700752" y="1070878"/>
                  </a:cubicBezTo>
                  <a:cubicBezTo>
                    <a:pt x="4489703" y="1077697"/>
                    <a:pt x="4230102" y="994287"/>
                    <a:pt x="4002291" y="1070878"/>
                  </a:cubicBezTo>
                  <a:cubicBezTo>
                    <a:pt x="3774480" y="1147469"/>
                    <a:pt x="3559145" y="1009128"/>
                    <a:pt x="3375894" y="1070878"/>
                  </a:cubicBezTo>
                  <a:cubicBezTo>
                    <a:pt x="3192643" y="1132628"/>
                    <a:pt x="3058460" y="1067010"/>
                    <a:pt x="2749497" y="1070878"/>
                  </a:cubicBezTo>
                  <a:cubicBezTo>
                    <a:pt x="2440534" y="1074746"/>
                    <a:pt x="2366972" y="1035421"/>
                    <a:pt x="2123099" y="1070878"/>
                  </a:cubicBezTo>
                  <a:cubicBezTo>
                    <a:pt x="1879226" y="1106335"/>
                    <a:pt x="1857724" y="1048638"/>
                    <a:pt x="1712892" y="1070878"/>
                  </a:cubicBezTo>
                  <a:cubicBezTo>
                    <a:pt x="1568060" y="1093118"/>
                    <a:pt x="1239155" y="1065712"/>
                    <a:pt x="1014431" y="1070878"/>
                  </a:cubicBezTo>
                  <a:cubicBezTo>
                    <a:pt x="789707" y="1076044"/>
                    <a:pt x="367349" y="970528"/>
                    <a:pt x="0" y="1070878"/>
                  </a:cubicBezTo>
                  <a:cubicBezTo>
                    <a:pt x="-13815" y="910659"/>
                    <a:pt x="5816" y="762621"/>
                    <a:pt x="0" y="567565"/>
                  </a:cubicBezTo>
                  <a:cubicBezTo>
                    <a:pt x="-5816" y="372509"/>
                    <a:pt x="40374" y="237078"/>
                    <a:pt x="0" y="0"/>
                  </a:cubicBezTo>
                  <a:close/>
                </a:path>
                <a:path w="7206342" h="1070878" stroke="0" extrusionOk="0">
                  <a:moveTo>
                    <a:pt x="0" y="0"/>
                  </a:moveTo>
                  <a:cubicBezTo>
                    <a:pt x="104944" y="-5189"/>
                    <a:pt x="315622" y="49913"/>
                    <a:pt x="482271" y="0"/>
                  </a:cubicBezTo>
                  <a:cubicBezTo>
                    <a:pt x="648920" y="-49913"/>
                    <a:pt x="655509" y="10004"/>
                    <a:pt x="820414" y="0"/>
                  </a:cubicBezTo>
                  <a:cubicBezTo>
                    <a:pt x="985319" y="-10004"/>
                    <a:pt x="1200458" y="20884"/>
                    <a:pt x="1518875" y="0"/>
                  </a:cubicBezTo>
                  <a:cubicBezTo>
                    <a:pt x="1837292" y="-20884"/>
                    <a:pt x="1760549" y="41269"/>
                    <a:pt x="2001146" y="0"/>
                  </a:cubicBezTo>
                  <a:cubicBezTo>
                    <a:pt x="2241743" y="-41269"/>
                    <a:pt x="2309563" y="8307"/>
                    <a:pt x="2483416" y="0"/>
                  </a:cubicBezTo>
                  <a:cubicBezTo>
                    <a:pt x="2657269" y="-8307"/>
                    <a:pt x="2951795" y="53694"/>
                    <a:pt x="3181877" y="0"/>
                  </a:cubicBezTo>
                  <a:cubicBezTo>
                    <a:pt x="3411959" y="-53694"/>
                    <a:pt x="3392468" y="4568"/>
                    <a:pt x="3592084" y="0"/>
                  </a:cubicBezTo>
                  <a:cubicBezTo>
                    <a:pt x="3791700" y="-4568"/>
                    <a:pt x="4088312" y="64229"/>
                    <a:pt x="4290545" y="0"/>
                  </a:cubicBezTo>
                  <a:cubicBezTo>
                    <a:pt x="4492778" y="-64229"/>
                    <a:pt x="4697595" y="325"/>
                    <a:pt x="4989006" y="0"/>
                  </a:cubicBezTo>
                  <a:cubicBezTo>
                    <a:pt x="5280417" y="-325"/>
                    <a:pt x="5276485" y="29777"/>
                    <a:pt x="5543340" y="0"/>
                  </a:cubicBezTo>
                  <a:cubicBezTo>
                    <a:pt x="5810195" y="-29777"/>
                    <a:pt x="5937173" y="64271"/>
                    <a:pt x="6241801" y="0"/>
                  </a:cubicBezTo>
                  <a:cubicBezTo>
                    <a:pt x="6546429" y="-64271"/>
                    <a:pt x="6507195" y="3778"/>
                    <a:pt x="6724071" y="0"/>
                  </a:cubicBezTo>
                  <a:cubicBezTo>
                    <a:pt x="6940947" y="-3778"/>
                    <a:pt x="6987439" y="27993"/>
                    <a:pt x="7206342" y="0"/>
                  </a:cubicBezTo>
                  <a:cubicBezTo>
                    <a:pt x="7211405" y="238765"/>
                    <a:pt x="7181790" y="366444"/>
                    <a:pt x="7206342" y="546148"/>
                  </a:cubicBezTo>
                  <a:cubicBezTo>
                    <a:pt x="7230894" y="725852"/>
                    <a:pt x="7147474" y="814774"/>
                    <a:pt x="7206342" y="1070878"/>
                  </a:cubicBezTo>
                  <a:cubicBezTo>
                    <a:pt x="7059989" y="1125288"/>
                    <a:pt x="6787149" y="1032839"/>
                    <a:pt x="6652008" y="1070878"/>
                  </a:cubicBezTo>
                  <a:cubicBezTo>
                    <a:pt x="6516867" y="1108917"/>
                    <a:pt x="6146663" y="1025845"/>
                    <a:pt x="5953547" y="1070878"/>
                  </a:cubicBezTo>
                  <a:cubicBezTo>
                    <a:pt x="5760431" y="1115911"/>
                    <a:pt x="5646144" y="1016341"/>
                    <a:pt x="5399213" y="1070878"/>
                  </a:cubicBezTo>
                  <a:cubicBezTo>
                    <a:pt x="5152282" y="1125415"/>
                    <a:pt x="5227286" y="1033820"/>
                    <a:pt x="5061069" y="1070878"/>
                  </a:cubicBezTo>
                  <a:cubicBezTo>
                    <a:pt x="4894852" y="1107936"/>
                    <a:pt x="4828559" y="1048700"/>
                    <a:pt x="4650862" y="1070878"/>
                  </a:cubicBezTo>
                  <a:cubicBezTo>
                    <a:pt x="4473165" y="1093056"/>
                    <a:pt x="4281608" y="1061827"/>
                    <a:pt x="3952401" y="1070878"/>
                  </a:cubicBezTo>
                  <a:cubicBezTo>
                    <a:pt x="3623194" y="1079929"/>
                    <a:pt x="3578861" y="1045750"/>
                    <a:pt x="3398067" y="1070878"/>
                  </a:cubicBezTo>
                  <a:cubicBezTo>
                    <a:pt x="3217273" y="1096006"/>
                    <a:pt x="3077034" y="1061329"/>
                    <a:pt x="2987860" y="1070878"/>
                  </a:cubicBezTo>
                  <a:cubicBezTo>
                    <a:pt x="2898686" y="1080427"/>
                    <a:pt x="2696654" y="1028686"/>
                    <a:pt x="2433526" y="1070878"/>
                  </a:cubicBezTo>
                  <a:cubicBezTo>
                    <a:pt x="2170398" y="1113070"/>
                    <a:pt x="2232196" y="1051610"/>
                    <a:pt x="2095383" y="1070878"/>
                  </a:cubicBezTo>
                  <a:cubicBezTo>
                    <a:pt x="1958570" y="1090146"/>
                    <a:pt x="1831975" y="1054635"/>
                    <a:pt x="1757239" y="1070878"/>
                  </a:cubicBezTo>
                  <a:cubicBezTo>
                    <a:pt x="1682503" y="1087121"/>
                    <a:pt x="1373649" y="1063146"/>
                    <a:pt x="1202905" y="1070878"/>
                  </a:cubicBezTo>
                  <a:cubicBezTo>
                    <a:pt x="1032161" y="1078610"/>
                    <a:pt x="988200" y="1054816"/>
                    <a:pt x="792698" y="1070878"/>
                  </a:cubicBezTo>
                  <a:cubicBezTo>
                    <a:pt x="597196" y="1086940"/>
                    <a:pt x="226393" y="979068"/>
                    <a:pt x="0" y="1070878"/>
                  </a:cubicBezTo>
                  <a:cubicBezTo>
                    <a:pt x="-14921" y="893717"/>
                    <a:pt x="45185" y="800281"/>
                    <a:pt x="0" y="556857"/>
                  </a:cubicBezTo>
                  <a:cubicBezTo>
                    <a:pt x="-45185" y="313433"/>
                    <a:pt x="2648" y="225582"/>
                    <a:pt x="0" y="0"/>
                  </a:cubicBezTo>
                  <a:close/>
                </a:path>
              </a:pathLst>
            </a:custGeom>
            <a:solidFill>
              <a:srgbClr val="7D7D7D">
                <a:alpha val="9804"/>
              </a:srgbClr>
            </a:solidFill>
            <a:ln>
              <a:solidFill>
                <a:srgbClr val="7D7D7D"/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F36237A6-9E36-F098-AEB9-99C068086191}"/>
                </a:ext>
              </a:extLst>
            </p:cNvPr>
            <p:cNvGrpSpPr/>
            <p:nvPr/>
          </p:nvGrpSpPr>
          <p:grpSpPr>
            <a:xfrm>
              <a:off x="3011519" y="2302585"/>
              <a:ext cx="6708166" cy="954107"/>
              <a:chOff x="974206" y="2420169"/>
              <a:chExt cx="6708166" cy="9541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44856F3A-FB01-3A34-4B43-3DF30D64D190}"/>
                      </a:ext>
                    </a:extLst>
                  </p:cNvPr>
                  <p:cNvSpPr txBox="1"/>
                  <p:nvPr/>
                </p:nvSpPr>
                <p:spPr>
                  <a:xfrm>
                    <a:off x="974206" y="2470990"/>
                    <a:ext cx="2812821" cy="3018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𝐶𝐶𝐷𝑃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=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ko-KR" alt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&lt;0|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6CDEA07E-781C-77A9-D4EE-EEF529C9ED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206" y="2470990"/>
                    <a:ext cx="2812821" cy="30187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45" t="-8000" r="-2242" b="-24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직사각형 4">
                    <a:extLst>
                      <a:ext uri="{FF2B5EF4-FFF2-40B4-BE49-F238E27FC236}">
                        <a16:creationId xmlns:a16="http://schemas.microsoft.com/office/drawing/2014/main" id="{AAC71A35-00AF-6D6E-81A1-9E72ACFBB7D8}"/>
                      </a:ext>
                    </a:extLst>
                  </p:cNvPr>
                  <p:cNvSpPr/>
                  <p:nvPr/>
                </p:nvSpPr>
                <p:spPr>
                  <a:xfrm>
                    <a:off x="4752211" y="2420169"/>
                    <a:ext cx="2930161" cy="95410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𝑓𝑢𝑛𝑡𝑖𝑜𝑛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𝑟𝑎𝑛𝑑𝑜𝑚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𝑣𝑎𝑟𝑖𝑎𝑏𝑙𝑒𝑠</m:t>
                          </m:r>
                        </m:oMath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𝑆𝑡𝑟𝑒𝑛𝑔𝑡h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𝐶𝑎𝑝𝑎𝑐𝑖𝑡𝑦</m:t>
                          </m:r>
                        </m:oMath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𝐷𝑒𝑚𝑎𝑛𝑑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𝑅𝑒𝑠𝑝𝑜𝑛𝑠𝑒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5" name="직사각형 4">
                    <a:extLst>
                      <a:ext uri="{FF2B5EF4-FFF2-40B4-BE49-F238E27FC236}">
                        <a16:creationId xmlns:a16="http://schemas.microsoft.com/office/drawing/2014/main" id="{AAC71A35-00AF-6D6E-81A1-9E72ACFBB7D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2211" y="2420169"/>
                    <a:ext cx="2930161" cy="95410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394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5ADDF17-F1FD-DE21-0A15-ADBB1FBE95E3}"/>
              </a:ext>
            </a:extLst>
          </p:cNvPr>
          <p:cNvSpPr txBox="1"/>
          <p:nvPr/>
        </p:nvSpPr>
        <p:spPr>
          <a:xfrm>
            <a:off x="548640" y="1334225"/>
            <a:ext cx="10171287" cy="36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Traditional static Bayesian Network (BN)</a:t>
            </a:r>
            <a:endParaRPr lang="en-US" altLang="ko-KR" b="1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D53B1DA-8B35-54FD-821B-7F4CC3BD29CF}"/>
              </a:ext>
            </a:extLst>
          </p:cNvPr>
          <p:cNvGrpSpPr/>
          <p:nvPr/>
        </p:nvGrpSpPr>
        <p:grpSpPr>
          <a:xfrm>
            <a:off x="5009178" y="4594965"/>
            <a:ext cx="947584" cy="896973"/>
            <a:chOff x="1372112" y="4003029"/>
            <a:chExt cx="947584" cy="89697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D4EA754-98B1-488A-FBA1-4B2C507C4913}"/>
                </a:ext>
              </a:extLst>
            </p:cNvPr>
            <p:cNvGrpSpPr/>
            <p:nvPr/>
          </p:nvGrpSpPr>
          <p:grpSpPr>
            <a:xfrm>
              <a:off x="1372112" y="4003029"/>
              <a:ext cx="947584" cy="896973"/>
              <a:chOff x="6552333" y="555771"/>
              <a:chExt cx="947584" cy="896973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6FA63430-5771-6D3C-811E-E45C370A0AF4}"/>
                  </a:ext>
                </a:extLst>
              </p:cNvPr>
              <p:cNvSpPr/>
              <p:nvPr/>
            </p:nvSpPr>
            <p:spPr>
              <a:xfrm>
                <a:off x="6552333" y="1092744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1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C₁</a:t>
                </a:r>
                <a:endParaRPr lang="ko-KR" altLang="en-US" sz="1100" b="1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6986D353-6E4B-A9DB-1116-31602BF48130}"/>
                  </a:ext>
                </a:extLst>
              </p:cNvPr>
              <p:cNvSpPr/>
              <p:nvPr/>
            </p:nvSpPr>
            <p:spPr>
              <a:xfrm>
                <a:off x="6797443" y="555771"/>
                <a:ext cx="432000" cy="25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1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Sys₁</a:t>
                </a:r>
                <a:endParaRPr lang="ko-KR" altLang="en-US" sz="1100" b="1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꺾인 연결선 7">
                <a:extLst>
                  <a:ext uri="{FF2B5EF4-FFF2-40B4-BE49-F238E27FC236}">
                    <a16:creationId xmlns:a16="http://schemas.microsoft.com/office/drawing/2014/main" id="{D142245C-8CDA-E5C9-DA6D-A53FE946FD41}"/>
                  </a:ext>
                </a:extLst>
              </p:cNvPr>
              <p:cNvCxnSpPr>
                <a:cxnSpLocks/>
                <a:stCxn id="15" idx="3"/>
                <a:endCxn id="23" idx="0"/>
              </p:cNvCxnSpPr>
              <p:nvPr/>
            </p:nvCxnSpPr>
            <p:spPr>
              <a:xfrm rot="5400000">
                <a:off x="6784823" y="870422"/>
                <a:ext cx="169832" cy="274812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C36A21CB-FD43-D195-B6CD-800F03B1DE25}"/>
                  </a:ext>
                </a:extLst>
              </p:cNvPr>
              <p:cNvSpPr/>
              <p:nvPr/>
            </p:nvSpPr>
            <p:spPr>
              <a:xfrm>
                <a:off x="7139917" y="1092744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1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C₂</a:t>
                </a:r>
                <a:endParaRPr lang="ko-KR" altLang="en-US" sz="1100" b="1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" name="꺾인 연결선 7">
                <a:extLst>
                  <a:ext uri="{FF2B5EF4-FFF2-40B4-BE49-F238E27FC236}">
                    <a16:creationId xmlns:a16="http://schemas.microsoft.com/office/drawing/2014/main" id="{64E798D3-3B14-8BCF-0C01-EF9A9CC859AD}"/>
                  </a:ext>
                </a:extLst>
              </p:cNvPr>
              <p:cNvCxnSpPr>
                <a:cxnSpLocks/>
                <a:stCxn id="15" idx="3"/>
                <a:endCxn id="26" idx="0"/>
              </p:cNvCxnSpPr>
              <p:nvPr/>
            </p:nvCxnSpPr>
            <p:spPr>
              <a:xfrm rot="16200000" flipH="1">
                <a:off x="7078615" y="851442"/>
                <a:ext cx="169832" cy="312772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달 14">
              <a:extLst>
                <a:ext uri="{FF2B5EF4-FFF2-40B4-BE49-F238E27FC236}">
                  <a16:creationId xmlns:a16="http://schemas.microsoft.com/office/drawing/2014/main" id="{C4AC1C75-914A-8416-A38E-7501F6EDF714}"/>
                </a:ext>
              </a:extLst>
            </p:cNvPr>
            <p:cNvSpPr/>
            <p:nvPr/>
          </p:nvSpPr>
          <p:spPr>
            <a:xfrm rot="5400000">
              <a:off x="1754924" y="4262170"/>
              <a:ext cx="144000" cy="144000"/>
            </a:xfrm>
            <a:prstGeom prst="moon">
              <a:avLst>
                <a:gd name="adj" fmla="val 75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/>
            <a:lstStyle/>
            <a:p>
              <a:pPr algn="ctr"/>
              <a:r>
                <a:rPr lang="en-US" altLang="ko-KR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ko-KR" altLang="en-US" sz="9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931396B-C648-CA86-D449-56AB7DB40782}"/>
              </a:ext>
            </a:extLst>
          </p:cNvPr>
          <p:cNvGrpSpPr/>
          <p:nvPr/>
        </p:nvGrpSpPr>
        <p:grpSpPr>
          <a:xfrm>
            <a:off x="7258718" y="4907921"/>
            <a:ext cx="947584" cy="896973"/>
            <a:chOff x="2631952" y="4003029"/>
            <a:chExt cx="947584" cy="89697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81EDCAFD-FEB2-64E1-A42A-F4D6CFC139DA}"/>
                </a:ext>
              </a:extLst>
            </p:cNvPr>
            <p:cNvGrpSpPr/>
            <p:nvPr/>
          </p:nvGrpSpPr>
          <p:grpSpPr>
            <a:xfrm>
              <a:off x="2631952" y="4003029"/>
              <a:ext cx="947584" cy="896973"/>
              <a:chOff x="6552333" y="555771"/>
              <a:chExt cx="947584" cy="896973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A9374F63-BE6B-25AB-D43F-F432A9EEC59E}"/>
                  </a:ext>
                </a:extLst>
              </p:cNvPr>
              <p:cNvSpPr/>
              <p:nvPr/>
            </p:nvSpPr>
            <p:spPr>
              <a:xfrm>
                <a:off x="6552333" y="1092744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1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C₃</a:t>
                </a:r>
                <a:endParaRPr lang="ko-KR" altLang="en-US" sz="1100" b="1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B4547FD1-D2D3-1A86-4C20-81BCFB87E601}"/>
                  </a:ext>
                </a:extLst>
              </p:cNvPr>
              <p:cNvSpPr/>
              <p:nvPr/>
            </p:nvSpPr>
            <p:spPr>
              <a:xfrm>
                <a:off x="6798929" y="555771"/>
                <a:ext cx="432000" cy="25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1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Sys₂</a:t>
                </a:r>
                <a:endParaRPr lang="ko-KR" altLang="en-US" sz="1100" b="1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5" name="꺾인 연결선 7">
                <a:extLst>
                  <a:ext uri="{FF2B5EF4-FFF2-40B4-BE49-F238E27FC236}">
                    <a16:creationId xmlns:a16="http://schemas.microsoft.com/office/drawing/2014/main" id="{3423230E-C2CA-AA76-F550-E4481527339E}"/>
                  </a:ext>
                </a:extLst>
              </p:cNvPr>
              <p:cNvCxnSpPr>
                <a:cxnSpLocks/>
                <a:stCxn id="30" idx="3"/>
                <a:endCxn id="33" idx="0"/>
              </p:cNvCxnSpPr>
              <p:nvPr/>
            </p:nvCxnSpPr>
            <p:spPr>
              <a:xfrm rot="5400000">
                <a:off x="6788716" y="866530"/>
                <a:ext cx="169832" cy="28259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95E805A-572A-A840-8A6F-BB1FCA1F63A7}"/>
                  </a:ext>
                </a:extLst>
              </p:cNvPr>
              <p:cNvSpPr/>
              <p:nvPr/>
            </p:nvSpPr>
            <p:spPr>
              <a:xfrm>
                <a:off x="7139917" y="1092744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1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C₄</a:t>
                </a:r>
                <a:endParaRPr lang="ko-KR" altLang="en-US" sz="1100" b="1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7" name="꺾인 연결선 7">
                <a:extLst>
                  <a:ext uri="{FF2B5EF4-FFF2-40B4-BE49-F238E27FC236}">
                    <a16:creationId xmlns:a16="http://schemas.microsoft.com/office/drawing/2014/main" id="{DC30B7ED-CEC7-EE0D-0944-5200C931D230}"/>
                  </a:ext>
                </a:extLst>
              </p:cNvPr>
              <p:cNvCxnSpPr>
                <a:cxnSpLocks/>
                <a:stCxn id="30" idx="3"/>
                <a:endCxn id="36" idx="0"/>
              </p:cNvCxnSpPr>
              <p:nvPr/>
            </p:nvCxnSpPr>
            <p:spPr>
              <a:xfrm rot="16200000" flipH="1">
                <a:off x="7082507" y="855334"/>
                <a:ext cx="169832" cy="30498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달 29">
              <a:extLst>
                <a:ext uri="{FF2B5EF4-FFF2-40B4-BE49-F238E27FC236}">
                  <a16:creationId xmlns:a16="http://schemas.microsoft.com/office/drawing/2014/main" id="{311B8190-5A98-E7E1-AAD3-72EE2EC16FAF}"/>
                </a:ext>
              </a:extLst>
            </p:cNvPr>
            <p:cNvSpPr/>
            <p:nvPr/>
          </p:nvSpPr>
          <p:spPr>
            <a:xfrm rot="5400000">
              <a:off x="3022549" y="4262170"/>
              <a:ext cx="144000" cy="144000"/>
            </a:xfrm>
            <a:prstGeom prst="moon">
              <a:avLst>
                <a:gd name="adj" fmla="val 75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/>
            <a:lstStyle/>
            <a:p>
              <a:pPr algn="ctr"/>
              <a:r>
                <a:rPr lang="en-US" altLang="ko-KR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ko-KR" altLang="en-US" sz="9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0E56615-1127-9FE6-2022-68930319461F}"/>
              </a:ext>
            </a:extLst>
          </p:cNvPr>
          <p:cNvGrpSpPr/>
          <p:nvPr/>
        </p:nvGrpSpPr>
        <p:grpSpPr>
          <a:xfrm>
            <a:off x="6045581" y="4912825"/>
            <a:ext cx="947584" cy="896973"/>
            <a:chOff x="1372112" y="4003029"/>
            <a:chExt cx="947584" cy="896973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84133B1B-2AF3-4147-64F1-06B1FDC4D014}"/>
                </a:ext>
              </a:extLst>
            </p:cNvPr>
            <p:cNvGrpSpPr/>
            <p:nvPr/>
          </p:nvGrpSpPr>
          <p:grpSpPr>
            <a:xfrm>
              <a:off x="1372112" y="4003029"/>
              <a:ext cx="947584" cy="896973"/>
              <a:chOff x="6552333" y="555771"/>
              <a:chExt cx="947584" cy="896973"/>
            </a:xfrm>
          </p:grpSpPr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C432D2C8-F839-A431-02A7-517D364F6AA9}"/>
                  </a:ext>
                </a:extLst>
              </p:cNvPr>
              <p:cNvSpPr/>
              <p:nvPr/>
            </p:nvSpPr>
            <p:spPr>
              <a:xfrm>
                <a:off x="6552333" y="1092744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1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C₁</a:t>
                </a:r>
                <a:endParaRPr lang="ko-KR" altLang="en-US" sz="1100" b="1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C4361CA8-53FC-07B6-1FB1-373451304ED1}"/>
                  </a:ext>
                </a:extLst>
              </p:cNvPr>
              <p:cNvSpPr/>
              <p:nvPr/>
            </p:nvSpPr>
            <p:spPr>
              <a:xfrm>
                <a:off x="6797443" y="555771"/>
                <a:ext cx="432000" cy="25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1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Sys₁</a:t>
                </a:r>
                <a:endParaRPr lang="ko-KR" altLang="en-US" sz="1100" b="1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3" name="꺾인 연결선 7">
                <a:extLst>
                  <a:ext uri="{FF2B5EF4-FFF2-40B4-BE49-F238E27FC236}">
                    <a16:creationId xmlns:a16="http://schemas.microsoft.com/office/drawing/2014/main" id="{C3048C4E-62B7-FB4E-4E1A-E75F7049EBC3}"/>
                  </a:ext>
                </a:extLst>
              </p:cNvPr>
              <p:cNvCxnSpPr>
                <a:cxnSpLocks/>
                <a:stCxn id="40" idx="3"/>
                <a:endCxn id="41" idx="0"/>
              </p:cNvCxnSpPr>
              <p:nvPr/>
            </p:nvCxnSpPr>
            <p:spPr>
              <a:xfrm rot="5400000">
                <a:off x="6784823" y="870422"/>
                <a:ext cx="169832" cy="274812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타원 43">
                <a:extLst>
                  <a:ext uri="{FF2B5EF4-FFF2-40B4-BE49-F238E27FC236}">
                    <a16:creationId xmlns:a16="http://schemas.microsoft.com/office/drawing/2014/main" id="{68002BCD-5C70-C7B2-C2E4-C2D4BD6DD61D}"/>
                  </a:ext>
                </a:extLst>
              </p:cNvPr>
              <p:cNvSpPr/>
              <p:nvPr/>
            </p:nvSpPr>
            <p:spPr>
              <a:xfrm>
                <a:off x="7139917" y="1092744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1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C₂</a:t>
                </a:r>
                <a:endParaRPr lang="ko-KR" altLang="en-US" sz="1100" b="1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5" name="꺾인 연결선 7">
                <a:extLst>
                  <a:ext uri="{FF2B5EF4-FFF2-40B4-BE49-F238E27FC236}">
                    <a16:creationId xmlns:a16="http://schemas.microsoft.com/office/drawing/2014/main" id="{9B87DA72-76D7-8E04-8AF9-6A9A6243E147}"/>
                  </a:ext>
                </a:extLst>
              </p:cNvPr>
              <p:cNvCxnSpPr>
                <a:cxnSpLocks/>
                <a:stCxn id="40" idx="3"/>
                <a:endCxn id="44" idx="0"/>
              </p:cNvCxnSpPr>
              <p:nvPr/>
            </p:nvCxnSpPr>
            <p:spPr>
              <a:xfrm rot="16200000" flipH="1">
                <a:off x="7078615" y="851442"/>
                <a:ext cx="169832" cy="312772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달 39">
              <a:extLst>
                <a:ext uri="{FF2B5EF4-FFF2-40B4-BE49-F238E27FC236}">
                  <a16:creationId xmlns:a16="http://schemas.microsoft.com/office/drawing/2014/main" id="{85C60282-B48A-4E7D-E5B4-30EBA70CC777}"/>
                </a:ext>
              </a:extLst>
            </p:cNvPr>
            <p:cNvSpPr/>
            <p:nvPr/>
          </p:nvSpPr>
          <p:spPr>
            <a:xfrm rot="5400000">
              <a:off x="1754924" y="4262170"/>
              <a:ext cx="144000" cy="144000"/>
            </a:xfrm>
            <a:prstGeom prst="moon">
              <a:avLst>
                <a:gd name="adj" fmla="val 75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/>
            <a:lstStyle/>
            <a:p>
              <a:pPr algn="ctr"/>
              <a:r>
                <a:rPr lang="en-US" altLang="ko-KR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ko-KR" altLang="en-US" sz="9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D67BBE17-6A68-87C3-C86A-C005A90B589D}"/>
              </a:ext>
            </a:extLst>
          </p:cNvPr>
          <p:cNvSpPr/>
          <p:nvPr/>
        </p:nvSpPr>
        <p:spPr>
          <a:xfrm>
            <a:off x="5984155" y="3597042"/>
            <a:ext cx="58482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CCDP</a:t>
            </a:r>
            <a:endParaRPr lang="ko-KR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F5780B94-0931-4990-3FC0-B9F7E8FEF6BA}"/>
              </a:ext>
            </a:extLst>
          </p:cNvPr>
          <p:cNvSpPr/>
          <p:nvPr/>
        </p:nvSpPr>
        <p:spPr>
          <a:xfrm>
            <a:off x="6843240" y="4138226"/>
            <a:ext cx="54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10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ko-KR" altLang="en-US" sz="1000" b="1" i="1" baseline="-25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달 47">
            <a:extLst>
              <a:ext uri="{FF2B5EF4-FFF2-40B4-BE49-F238E27FC236}">
                <a16:creationId xmlns:a16="http://schemas.microsoft.com/office/drawing/2014/main" id="{925A7091-4070-D81F-2720-BE51C03F575E}"/>
              </a:ext>
            </a:extLst>
          </p:cNvPr>
          <p:cNvSpPr/>
          <p:nvPr/>
        </p:nvSpPr>
        <p:spPr>
          <a:xfrm rot="5400000">
            <a:off x="6200152" y="3867043"/>
            <a:ext cx="144000" cy="144000"/>
          </a:xfrm>
          <a:prstGeom prst="moon">
            <a:avLst>
              <a:gd name="adj" fmla="val 7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ko-KR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순서도: 지연 98">
            <a:extLst>
              <a:ext uri="{FF2B5EF4-FFF2-40B4-BE49-F238E27FC236}">
                <a16:creationId xmlns:a16="http://schemas.microsoft.com/office/drawing/2014/main" id="{5617F57C-3B03-A22D-8C94-D5D9787D1E7B}"/>
              </a:ext>
            </a:extLst>
          </p:cNvPr>
          <p:cNvSpPr/>
          <p:nvPr/>
        </p:nvSpPr>
        <p:spPr>
          <a:xfrm rot="16200000">
            <a:off x="7040959" y="4398483"/>
            <a:ext cx="144000" cy="14400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endParaRPr lang="ko-KR" alt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꺾인 연결선 22">
            <a:extLst>
              <a:ext uri="{FF2B5EF4-FFF2-40B4-BE49-F238E27FC236}">
                <a16:creationId xmlns:a16="http://schemas.microsoft.com/office/drawing/2014/main" id="{28A95F6D-7221-451A-83A3-72B78E6715C7}"/>
              </a:ext>
            </a:extLst>
          </p:cNvPr>
          <p:cNvCxnSpPr>
            <a:cxnSpLocks/>
            <a:stCxn id="48" idx="3"/>
            <a:endCxn id="57" idx="0"/>
          </p:cNvCxnSpPr>
          <p:nvPr/>
        </p:nvCxnSpPr>
        <p:spPr>
          <a:xfrm rot="5400000">
            <a:off x="5788798" y="3658631"/>
            <a:ext cx="166942" cy="79976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꺾인 연결선 23">
            <a:extLst>
              <a:ext uri="{FF2B5EF4-FFF2-40B4-BE49-F238E27FC236}">
                <a16:creationId xmlns:a16="http://schemas.microsoft.com/office/drawing/2014/main" id="{544A0E0C-3E6D-9C2D-5D49-37E5108B1F7A}"/>
              </a:ext>
            </a:extLst>
          </p:cNvPr>
          <p:cNvCxnSpPr>
            <a:cxnSpLocks/>
            <a:stCxn id="48" idx="3"/>
            <a:endCxn id="47" idx="0"/>
          </p:cNvCxnSpPr>
          <p:nvPr/>
        </p:nvCxnSpPr>
        <p:spPr>
          <a:xfrm rot="16200000" flipH="1">
            <a:off x="6611105" y="3636090"/>
            <a:ext cx="163183" cy="84108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이등변 삼각형 101">
            <a:extLst>
              <a:ext uri="{FF2B5EF4-FFF2-40B4-BE49-F238E27FC236}">
                <a16:creationId xmlns:a16="http://schemas.microsoft.com/office/drawing/2014/main" id="{7E3195F7-3113-1BD1-2383-5FE2479CB17E}"/>
              </a:ext>
            </a:extLst>
          </p:cNvPr>
          <p:cNvSpPr/>
          <p:nvPr/>
        </p:nvSpPr>
        <p:spPr>
          <a:xfrm>
            <a:off x="6432171" y="4672800"/>
            <a:ext cx="144000" cy="144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F4A30FBB-8ED4-FFF2-C5DD-81707EA96E8F}"/>
              </a:ext>
            </a:extLst>
          </p:cNvPr>
          <p:cNvSpPr/>
          <p:nvPr/>
        </p:nvSpPr>
        <p:spPr>
          <a:xfrm>
            <a:off x="6486171" y="4636800"/>
            <a:ext cx="36000" cy="3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4" name="직선 연결선 103">
            <a:extLst>
              <a:ext uri="{FF2B5EF4-FFF2-40B4-BE49-F238E27FC236}">
                <a16:creationId xmlns:a16="http://schemas.microsoft.com/office/drawing/2014/main" id="{E70A7388-C51D-5A60-C800-653A64681FA9}"/>
              </a:ext>
            </a:extLst>
          </p:cNvPr>
          <p:cNvCxnSpPr>
            <a:cxnSpLocks/>
            <a:stCxn id="42" idx="0"/>
            <a:endCxn id="52" idx="3"/>
          </p:cNvCxnSpPr>
          <p:nvPr/>
        </p:nvCxnSpPr>
        <p:spPr>
          <a:xfrm flipH="1" flipV="1">
            <a:off x="6504171" y="4816800"/>
            <a:ext cx="2520" cy="96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꺾인 연결선 59">
            <a:extLst>
              <a:ext uri="{FF2B5EF4-FFF2-40B4-BE49-F238E27FC236}">
                <a16:creationId xmlns:a16="http://schemas.microsoft.com/office/drawing/2014/main" id="{C8BD203F-FC20-22C1-35D0-6AE6FDE6CFC4}"/>
              </a:ext>
            </a:extLst>
          </p:cNvPr>
          <p:cNvCxnSpPr>
            <a:cxnSpLocks/>
            <a:stCxn id="49" idx="1"/>
            <a:endCxn id="34" idx="0"/>
          </p:cNvCxnSpPr>
          <p:nvPr/>
        </p:nvCxnSpPr>
        <p:spPr>
          <a:xfrm rot="16200000" flipH="1">
            <a:off x="7234417" y="4421024"/>
            <a:ext cx="365438" cy="608355"/>
          </a:xfrm>
          <a:prstGeom prst="bentConnector3">
            <a:avLst>
              <a:gd name="adj1" fmla="val 1285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꺾인 연결선 62">
            <a:extLst>
              <a:ext uri="{FF2B5EF4-FFF2-40B4-BE49-F238E27FC236}">
                <a16:creationId xmlns:a16="http://schemas.microsoft.com/office/drawing/2014/main" id="{AF755B91-C258-250F-DB34-B073DB3DAA0D}"/>
              </a:ext>
            </a:extLst>
          </p:cNvPr>
          <p:cNvCxnSpPr>
            <a:stCxn id="49" idx="1"/>
            <a:endCxn id="53" idx="0"/>
          </p:cNvCxnSpPr>
          <p:nvPr/>
        </p:nvCxnSpPr>
        <p:spPr>
          <a:xfrm rot="5400000">
            <a:off x="6761407" y="4285247"/>
            <a:ext cx="94317" cy="60878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1C11DBF9-0E0C-CA52-C3FF-BF7A67EA3F77}"/>
              </a:ext>
            </a:extLst>
          </p:cNvPr>
          <p:cNvSpPr/>
          <p:nvPr/>
        </p:nvSpPr>
        <p:spPr>
          <a:xfrm>
            <a:off x="5202385" y="4141985"/>
            <a:ext cx="54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10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ko-KR" altLang="en-US" sz="10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직선 연결선 107">
            <a:extLst>
              <a:ext uri="{FF2B5EF4-FFF2-40B4-BE49-F238E27FC236}">
                <a16:creationId xmlns:a16="http://schemas.microsoft.com/office/drawing/2014/main" id="{F9F30A46-CBE6-8C0C-C976-91DE9C0E9C54}"/>
              </a:ext>
            </a:extLst>
          </p:cNvPr>
          <p:cNvCxnSpPr>
            <a:cxnSpLocks/>
            <a:stCxn id="57" idx="2"/>
            <a:endCxn id="24" idx="0"/>
          </p:cNvCxnSpPr>
          <p:nvPr/>
        </p:nvCxnSpPr>
        <p:spPr>
          <a:xfrm flipH="1">
            <a:off x="5470288" y="4393985"/>
            <a:ext cx="2097" cy="2009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CECA385B-73E7-E8CD-25A9-296CA45DBE7A}"/>
              </a:ext>
            </a:extLst>
          </p:cNvPr>
          <p:cNvGrpSpPr/>
          <p:nvPr/>
        </p:nvGrpSpPr>
        <p:grpSpPr>
          <a:xfrm>
            <a:off x="8769854" y="3520482"/>
            <a:ext cx="2963231" cy="2200895"/>
            <a:chOff x="8849293" y="2534806"/>
            <a:chExt cx="2963231" cy="2200895"/>
          </a:xfrm>
        </p:grpSpPr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8EDC463D-8F49-6DF5-A508-9BB14E8230BA}"/>
                </a:ext>
              </a:extLst>
            </p:cNvPr>
            <p:cNvSpPr/>
            <p:nvPr/>
          </p:nvSpPr>
          <p:spPr>
            <a:xfrm>
              <a:off x="10691249" y="4375701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C₃</a:t>
              </a:r>
              <a:endParaRPr lang="ko-KR" altLang="en-US" sz="9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285904EA-6B2F-5EDF-E4BB-6AFDE71368C1}"/>
                </a:ext>
              </a:extLst>
            </p:cNvPr>
            <p:cNvSpPr/>
            <p:nvPr/>
          </p:nvSpPr>
          <p:spPr>
            <a:xfrm>
              <a:off x="11452524" y="4375701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C₄</a:t>
              </a:r>
              <a:endParaRPr lang="ko-KR" altLang="en-US" sz="9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9E9113A5-5A97-BF21-C4B8-7404754541BB}"/>
                </a:ext>
              </a:extLst>
            </p:cNvPr>
            <p:cNvSpPr/>
            <p:nvPr/>
          </p:nvSpPr>
          <p:spPr>
            <a:xfrm>
              <a:off x="8849293" y="4375701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C₁</a:t>
              </a:r>
              <a:endParaRPr lang="ko-KR" altLang="en-US" sz="9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79463C4B-930E-5B4E-9B4C-264F4E580263}"/>
                </a:ext>
              </a:extLst>
            </p:cNvPr>
            <p:cNvSpPr/>
            <p:nvPr/>
          </p:nvSpPr>
          <p:spPr>
            <a:xfrm>
              <a:off x="10964414" y="3861635"/>
              <a:ext cx="576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Sys₂</a:t>
              </a:r>
              <a:endParaRPr lang="ko-KR" altLang="en-US" sz="9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311FB02E-C1DD-1FE4-022D-75FF8D4A1D0E}"/>
                </a:ext>
              </a:extLst>
            </p:cNvPr>
            <p:cNvSpPr/>
            <p:nvPr/>
          </p:nvSpPr>
          <p:spPr>
            <a:xfrm>
              <a:off x="9100052" y="3887595"/>
              <a:ext cx="576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Sys₁</a:t>
              </a:r>
              <a:endParaRPr lang="ko-KR" altLang="en-US" sz="9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B68CBB4D-2901-55ED-F1AA-8F635C921A27}"/>
                </a:ext>
              </a:extLst>
            </p:cNvPr>
            <p:cNvSpPr/>
            <p:nvPr/>
          </p:nvSpPr>
          <p:spPr>
            <a:xfrm>
              <a:off x="10089068" y="3752568"/>
              <a:ext cx="576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NSys</a:t>
              </a:r>
              <a:r>
                <a:rPr lang="en-US" altLang="ko-KR" sz="9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₁</a:t>
              </a:r>
              <a:endParaRPr lang="ko-KR" altLang="en-US" sz="9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EC1F09D1-218F-7E04-908B-C2068F23DF33}"/>
                </a:ext>
              </a:extLst>
            </p:cNvPr>
            <p:cNvSpPr/>
            <p:nvPr/>
          </p:nvSpPr>
          <p:spPr>
            <a:xfrm>
              <a:off x="10715054" y="3263614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Seq</a:t>
              </a:r>
              <a:r>
                <a:rPr lang="en-US" altLang="ko-KR" sz="900" b="1" i="1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ko-KR" sz="9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0A3DE112-7CAA-7AB6-7A84-19BC283479CB}"/>
                </a:ext>
              </a:extLst>
            </p:cNvPr>
            <p:cNvSpPr/>
            <p:nvPr/>
          </p:nvSpPr>
          <p:spPr>
            <a:xfrm>
              <a:off x="10017068" y="2534806"/>
              <a:ext cx="47858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CCDP</a:t>
              </a:r>
              <a:endParaRPr lang="ko-KR" altLang="en-US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9" name="직선 화살표 연결선 68">
              <a:extLst>
                <a:ext uri="{FF2B5EF4-FFF2-40B4-BE49-F238E27FC236}">
                  <a16:creationId xmlns:a16="http://schemas.microsoft.com/office/drawing/2014/main" id="{E2138B29-8450-DBA4-5210-52299D055A92}"/>
                </a:ext>
              </a:extLst>
            </p:cNvPr>
            <p:cNvCxnSpPr>
              <a:cxnSpLocks/>
              <a:stCxn id="60" idx="0"/>
              <a:endCxn id="64" idx="3"/>
            </p:cNvCxnSpPr>
            <p:nvPr/>
          </p:nvCxnSpPr>
          <p:spPr>
            <a:xfrm flipV="1">
              <a:off x="10871249" y="4168914"/>
              <a:ext cx="177518" cy="2067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화살표 연결선 69">
              <a:extLst>
                <a:ext uri="{FF2B5EF4-FFF2-40B4-BE49-F238E27FC236}">
                  <a16:creationId xmlns:a16="http://schemas.microsoft.com/office/drawing/2014/main" id="{3865CA7C-ED8E-D2C2-5E37-1E9828DABD45}"/>
                </a:ext>
              </a:extLst>
            </p:cNvPr>
            <p:cNvCxnSpPr>
              <a:cxnSpLocks/>
              <a:stCxn id="62" idx="0"/>
              <a:endCxn id="64" idx="5"/>
            </p:cNvCxnSpPr>
            <p:nvPr/>
          </p:nvCxnSpPr>
          <p:spPr>
            <a:xfrm flipH="1" flipV="1">
              <a:off x="11456061" y="4168914"/>
              <a:ext cx="176463" cy="2067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화살표 연결선 70">
              <a:extLst>
                <a:ext uri="{FF2B5EF4-FFF2-40B4-BE49-F238E27FC236}">
                  <a16:creationId xmlns:a16="http://schemas.microsoft.com/office/drawing/2014/main" id="{05B8E741-6C8B-F48C-FB45-400AF34C784D}"/>
                </a:ext>
              </a:extLst>
            </p:cNvPr>
            <p:cNvCxnSpPr>
              <a:cxnSpLocks/>
              <a:stCxn id="77" idx="0"/>
              <a:endCxn id="65" idx="5"/>
            </p:cNvCxnSpPr>
            <p:nvPr/>
          </p:nvCxnSpPr>
          <p:spPr>
            <a:xfrm flipH="1" flipV="1">
              <a:off x="9591699" y="4194874"/>
              <a:ext cx="152280" cy="1808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화살표 연결선 71">
              <a:extLst>
                <a:ext uri="{FF2B5EF4-FFF2-40B4-BE49-F238E27FC236}">
                  <a16:creationId xmlns:a16="http://schemas.microsoft.com/office/drawing/2014/main" id="{2298E175-3014-97EA-9ACA-52DA381C7205}"/>
                </a:ext>
              </a:extLst>
            </p:cNvPr>
            <p:cNvCxnSpPr>
              <a:cxnSpLocks/>
              <a:stCxn id="63" idx="0"/>
              <a:endCxn id="65" idx="3"/>
            </p:cNvCxnSpPr>
            <p:nvPr/>
          </p:nvCxnSpPr>
          <p:spPr>
            <a:xfrm flipV="1">
              <a:off x="9029293" y="4194874"/>
              <a:ext cx="155112" cy="1808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화살표 연결선 72">
              <a:extLst>
                <a:ext uri="{FF2B5EF4-FFF2-40B4-BE49-F238E27FC236}">
                  <a16:creationId xmlns:a16="http://schemas.microsoft.com/office/drawing/2014/main" id="{9C19D4AD-C50F-98A6-8209-DB899C45BF22}"/>
                </a:ext>
              </a:extLst>
            </p:cNvPr>
            <p:cNvCxnSpPr>
              <a:cxnSpLocks/>
              <a:stCxn id="66" idx="7"/>
              <a:endCxn id="67" idx="3"/>
            </p:cNvCxnSpPr>
            <p:nvPr/>
          </p:nvCxnSpPr>
          <p:spPr>
            <a:xfrm flipV="1">
              <a:off x="10580715" y="3570893"/>
              <a:ext cx="187060" cy="2343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화살표 연결선 73">
              <a:extLst>
                <a:ext uri="{FF2B5EF4-FFF2-40B4-BE49-F238E27FC236}">
                  <a16:creationId xmlns:a16="http://schemas.microsoft.com/office/drawing/2014/main" id="{9A6AD29F-6E3F-344D-3D77-B92B6887D225}"/>
                </a:ext>
              </a:extLst>
            </p:cNvPr>
            <p:cNvCxnSpPr>
              <a:cxnSpLocks/>
              <a:stCxn id="64" idx="0"/>
              <a:endCxn id="67" idx="5"/>
            </p:cNvCxnSpPr>
            <p:nvPr/>
          </p:nvCxnSpPr>
          <p:spPr>
            <a:xfrm flipH="1" flipV="1">
              <a:off x="11022333" y="3570893"/>
              <a:ext cx="230081" cy="2907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화살표 연결선 74">
              <a:extLst>
                <a:ext uri="{FF2B5EF4-FFF2-40B4-BE49-F238E27FC236}">
                  <a16:creationId xmlns:a16="http://schemas.microsoft.com/office/drawing/2014/main" id="{BCC4C2FC-6CD7-1AC7-7A54-43E05D7D31CA}"/>
                </a:ext>
              </a:extLst>
            </p:cNvPr>
            <p:cNvCxnSpPr>
              <a:cxnSpLocks/>
              <a:stCxn id="67" idx="0"/>
              <a:endCxn id="68" idx="5"/>
            </p:cNvCxnSpPr>
            <p:nvPr/>
          </p:nvCxnSpPr>
          <p:spPr>
            <a:xfrm flipH="1" flipV="1">
              <a:off x="10425563" y="2842085"/>
              <a:ext cx="469491" cy="4215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화살표 연결선 75">
              <a:extLst>
                <a:ext uri="{FF2B5EF4-FFF2-40B4-BE49-F238E27FC236}">
                  <a16:creationId xmlns:a16="http://schemas.microsoft.com/office/drawing/2014/main" id="{B4A0EBBD-60FB-CDA2-169D-BCD247150EDF}"/>
                </a:ext>
              </a:extLst>
            </p:cNvPr>
            <p:cNvCxnSpPr>
              <a:cxnSpLocks/>
              <a:stCxn id="78" idx="0"/>
              <a:endCxn id="68" idx="3"/>
            </p:cNvCxnSpPr>
            <p:nvPr/>
          </p:nvCxnSpPr>
          <p:spPr>
            <a:xfrm flipV="1">
              <a:off x="9523644" y="2842085"/>
              <a:ext cx="563511" cy="4215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타원 76">
              <a:extLst>
                <a:ext uri="{FF2B5EF4-FFF2-40B4-BE49-F238E27FC236}">
                  <a16:creationId xmlns:a16="http://schemas.microsoft.com/office/drawing/2014/main" id="{933EB1D1-DE79-98D5-C5E8-98A29633132C}"/>
                </a:ext>
              </a:extLst>
            </p:cNvPr>
            <p:cNvSpPr/>
            <p:nvPr/>
          </p:nvSpPr>
          <p:spPr>
            <a:xfrm>
              <a:off x="9563979" y="4375701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C₂</a:t>
              </a:r>
              <a:endParaRPr lang="ko-KR" altLang="en-US" sz="9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타원 77">
              <a:extLst>
                <a:ext uri="{FF2B5EF4-FFF2-40B4-BE49-F238E27FC236}">
                  <a16:creationId xmlns:a16="http://schemas.microsoft.com/office/drawing/2014/main" id="{A85BDE08-0ABA-9762-D934-AD6A9D3518EF}"/>
                </a:ext>
              </a:extLst>
            </p:cNvPr>
            <p:cNvSpPr/>
            <p:nvPr/>
          </p:nvSpPr>
          <p:spPr>
            <a:xfrm>
              <a:off x="9343644" y="3263614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Seq</a:t>
              </a:r>
              <a:r>
                <a:rPr lang="en-US" altLang="ko-KR" sz="900" b="1" i="1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ko-KR" sz="9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9" name="직선 화살표 연결선 78">
              <a:extLst>
                <a:ext uri="{FF2B5EF4-FFF2-40B4-BE49-F238E27FC236}">
                  <a16:creationId xmlns:a16="http://schemas.microsoft.com/office/drawing/2014/main" id="{4A2819DC-0C79-0053-EE95-B108C0F455DB}"/>
                </a:ext>
              </a:extLst>
            </p:cNvPr>
            <p:cNvCxnSpPr>
              <a:cxnSpLocks/>
              <a:stCxn id="65" idx="0"/>
              <a:endCxn id="78" idx="4"/>
            </p:cNvCxnSpPr>
            <p:nvPr/>
          </p:nvCxnSpPr>
          <p:spPr>
            <a:xfrm flipV="1">
              <a:off x="9388052" y="3623614"/>
              <a:ext cx="135592" cy="2639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화살표 연결선 79">
              <a:extLst>
                <a:ext uri="{FF2B5EF4-FFF2-40B4-BE49-F238E27FC236}">
                  <a16:creationId xmlns:a16="http://schemas.microsoft.com/office/drawing/2014/main" id="{3A86D848-0525-7032-3BB4-EE34EA59BB0A}"/>
                </a:ext>
              </a:extLst>
            </p:cNvPr>
            <p:cNvCxnSpPr>
              <a:cxnSpLocks/>
              <a:stCxn id="65" idx="6"/>
              <a:endCxn id="66" idx="2"/>
            </p:cNvCxnSpPr>
            <p:nvPr/>
          </p:nvCxnSpPr>
          <p:spPr>
            <a:xfrm flipV="1">
              <a:off x="9676052" y="3932568"/>
              <a:ext cx="413016" cy="1350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5399FC53-9333-4E05-ED08-80A6108223D1}"/>
              </a:ext>
            </a:extLst>
          </p:cNvPr>
          <p:cNvSpPr/>
          <p:nvPr/>
        </p:nvSpPr>
        <p:spPr>
          <a:xfrm>
            <a:off x="1777642" y="6347225"/>
            <a:ext cx="830356" cy="369332"/>
          </a:xfrm>
          <a:prstGeom prst="rect">
            <a:avLst/>
          </a:prstGeom>
          <a:solidFill>
            <a:srgbClr val="7D7D7D">
              <a:alpha val="29804"/>
            </a:srgbClr>
          </a:solidFill>
        </p:spPr>
        <p:txBody>
          <a:bodyPr wrap="none">
            <a:spAutoFit/>
          </a:bodyPr>
          <a:lstStyle/>
          <a:p>
            <a:r>
              <a:rPr lang="en-US" altLang="ko-K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ET-FT</a:t>
            </a:r>
            <a:endParaRPr lang="ko-KR" altLang="en-US" dirty="0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3A999954-4A55-2FEF-4E35-EFA1D74904B6}"/>
              </a:ext>
            </a:extLst>
          </p:cNvPr>
          <p:cNvSpPr/>
          <p:nvPr/>
        </p:nvSpPr>
        <p:spPr>
          <a:xfrm>
            <a:off x="5915591" y="6347225"/>
            <a:ext cx="1306768" cy="369332"/>
          </a:xfrm>
          <a:prstGeom prst="rect">
            <a:avLst/>
          </a:prstGeom>
          <a:solidFill>
            <a:srgbClr val="7D7D7D">
              <a:alpha val="29804"/>
            </a:srgbClr>
          </a:solidFill>
        </p:spPr>
        <p:txBody>
          <a:bodyPr wrap="none">
            <a:spAutoFit/>
          </a:bodyPr>
          <a:lstStyle/>
          <a:p>
            <a:r>
              <a:rPr lang="en-US" altLang="ko-K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One-top FT</a:t>
            </a:r>
            <a:endParaRPr lang="ko-KR" altLang="en-US" dirty="0"/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F0DFBEFD-FB5B-875C-F32E-A0D1EE7CB372}"/>
              </a:ext>
            </a:extLst>
          </p:cNvPr>
          <p:cNvSpPr/>
          <p:nvPr/>
        </p:nvSpPr>
        <p:spPr>
          <a:xfrm>
            <a:off x="9562766" y="6347225"/>
            <a:ext cx="1101584" cy="369332"/>
          </a:xfrm>
          <a:prstGeom prst="rect">
            <a:avLst/>
          </a:prstGeom>
          <a:solidFill>
            <a:srgbClr val="7D7D7D">
              <a:alpha val="29804"/>
            </a:srgbClr>
          </a:solidFill>
        </p:spPr>
        <p:txBody>
          <a:bodyPr wrap="none">
            <a:spAutoFit/>
          </a:bodyPr>
          <a:lstStyle/>
          <a:p>
            <a:r>
              <a:rPr lang="en-US" altLang="ko-K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BN</a:t>
            </a:r>
            <a:endParaRPr lang="ko-KR" altLang="en-US" dirty="0"/>
          </a:p>
        </p:txBody>
      </p:sp>
      <p:sp>
        <p:nvSpPr>
          <p:cNvPr id="84" name="화살표: 갈매기형 수장 132">
            <a:extLst>
              <a:ext uri="{FF2B5EF4-FFF2-40B4-BE49-F238E27FC236}">
                <a16:creationId xmlns:a16="http://schemas.microsoft.com/office/drawing/2014/main" id="{0A9684EE-FF5C-FFFE-479C-6AE84D38FF2E}"/>
              </a:ext>
            </a:extLst>
          </p:cNvPr>
          <p:cNvSpPr/>
          <p:nvPr/>
        </p:nvSpPr>
        <p:spPr>
          <a:xfrm>
            <a:off x="4570001" y="3509161"/>
            <a:ext cx="322902" cy="3160855"/>
          </a:xfrm>
          <a:prstGeom prst="chevron">
            <a:avLst>
              <a:gd name="adj" fmla="val 75550"/>
            </a:avLst>
          </a:prstGeom>
          <a:solidFill>
            <a:srgbClr val="7D7D7D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5" name="화살표: 갈매기형 수장 133">
            <a:extLst>
              <a:ext uri="{FF2B5EF4-FFF2-40B4-BE49-F238E27FC236}">
                <a16:creationId xmlns:a16="http://schemas.microsoft.com/office/drawing/2014/main" id="{E658D4BD-A4EB-4F47-564E-286EFDE30720}"/>
              </a:ext>
            </a:extLst>
          </p:cNvPr>
          <p:cNvSpPr/>
          <p:nvPr/>
        </p:nvSpPr>
        <p:spPr>
          <a:xfrm>
            <a:off x="8332851" y="3509160"/>
            <a:ext cx="322902" cy="3174251"/>
          </a:xfrm>
          <a:prstGeom prst="chevron">
            <a:avLst>
              <a:gd name="adj" fmla="val 75550"/>
            </a:avLst>
          </a:prstGeom>
          <a:solidFill>
            <a:srgbClr val="7D7D7D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B52E858-197A-4B6F-BE60-79AD35442806}"/>
              </a:ext>
            </a:extLst>
          </p:cNvPr>
          <p:cNvGrpSpPr/>
          <p:nvPr/>
        </p:nvGrpSpPr>
        <p:grpSpPr>
          <a:xfrm>
            <a:off x="288508" y="3556785"/>
            <a:ext cx="4141786" cy="2705451"/>
            <a:chOff x="288508" y="3556785"/>
            <a:chExt cx="4141786" cy="2705451"/>
          </a:xfrm>
        </p:grpSpPr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A0E07619-74EE-5EF7-166E-F2556859FE8A}"/>
                </a:ext>
              </a:extLst>
            </p:cNvPr>
            <p:cNvSpPr/>
            <p:nvPr/>
          </p:nvSpPr>
          <p:spPr>
            <a:xfrm>
              <a:off x="288508" y="3556785"/>
              <a:ext cx="4132994" cy="26963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8" name="직선 연결선 136">
              <a:extLst>
                <a:ext uri="{FF2B5EF4-FFF2-40B4-BE49-F238E27FC236}">
                  <a16:creationId xmlns:a16="http://schemas.microsoft.com/office/drawing/2014/main" id="{50647843-83F9-4C73-8FDA-4FEDB0570FD9}"/>
                </a:ext>
              </a:extLst>
            </p:cNvPr>
            <p:cNvCxnSpPr>
              <a:cxnSpLocks/>
            </p:cNvCxnSpPr>
            <p:nvPr/>
          </p:nvCxnSpPr>
          <p:spPr>
            <a:xfrm>
              <a:off x="288508" y="5198648"/>
              <a:ext cx="413299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직선 연결선 137">
              <a:extLst>
                <a:ext uri="{FF2B5EF4-FFF2-40B4-BE49-F238E27FC236}">
                  <a16:creationId xmlns:a16="http://schemas.microsoft.com/office/drawing/2014/main" id="{91865174-93BD-D3AC-92C8-8064EF99BE74}"/>
                </a:ext>
              </a:extLst>
            </p:cNvPr>
            <p:cNvCxnSpPr>
              <a:cxnSpLocks/>
            </p:cNvCxnSpPr>
            <p:nvPr/>
          </p:nvCxnSpPr>
          <p:spPr>
            <a:xfrm>
              <a:off x="1103532" y="5560210"/>
              <a:ext cx="1314000" cy="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직선 연결선 138">
              <a:extLst>
                <a:ext uri="{FF2B5EF4-FFF2-40B4-BE49-F238E27FC236}">
                  <a16:creationId xmlns:a16="http://schemas.microsoft.com/office/drawing/2014/main" id="{0E555F5B-CB78-F87D-39E0-DCC2DDBA3A9B}"/>
                </a:ext>
              </a:extLst>
            </p:cNvPr>
            <p:cNvCxnSpPr>
              <a:cxnSpLocks/>
            </p:cNvCxnSpPr>
            <p:nvPr/>
          </p:nvCxnSpPr>
          <p:spPr>
            <a:xfrm>
              <a:off x="288508" y="5824739"/>
              <a:ext cx="81502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직선 연결선 139">
              <a:extLst>
                <a:ext uri="{FF2B5EF4-FFF2-40B4-BE49-F238E27FC236}">
                  <a16:creationId xmlns:a16="http://schemas.microsoft.com/office/drawing/2014/main" id="{FC2A6974-49F5-9D56-A036-F7A35DFC6C58}"/>
                </a:ext>
              </a:extLst>
            </p:cNvPr>
            <p:cNvCxnSpPr>
              <a:cxnSpLocks/>
            </p:cNvCxnSpPr>
            <p:nvPr/>
          </p:nvCxnSpPr>
          <p:spPr>
            <a:xfrm>
              <a:off x="1103533" y="6062130"/>
              <a:ext cx="223923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직선 연결선 140">
              <a:extLst>
                <a:ext uri="{FF2B5EF4-FFF2-40B4-BE49-F238E27FC236}">
                  <a16:creationId xmlns:a16="http://schemas.microsoft.com/office/drawing/2014/main" id="{6988D81C-5931-BB8E-334B-89A0A7E084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3533" y="5551418"/>
              <a:ext cx="2225" cy="522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직선 연결선 141">
              <a:extLst>
                <a:ext uri="{FF2B5EF4-FFF2-40B4-BE49-F238E27FC236}">
                  <a16:creationId xmlns:a16="http://schemas.microsoft.com/office/drawing/2014/main" id="{61EEC986-D41C-6815-68FA-D6185EFD8B47}"/>
                </a:ext>
              </a:extLst>
            </p:cNvPr>
            <p:cNvCxnSpPr>
              <a:cxnSpLocks/>
            </p:cNvCxnSpPr>
            <p:nvPr/>
          </p:nvCxnSpPr>
          <p:spPr>
            <a:xfrm>
              <a:off x="2419735" y="5374943"/>
              <a:ext cx="93182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직선 연결선 142">
              <a:extLst>
                <a:ext uri="{FF2B5EF4-FFF2-40B4-BE49-F238E27FC236}">
                  <a16:creationId xmlns:a16="http://schemas.microsoft.com/office/drawing/2014/main" id="{4EAED995-5EF4-F41F-9C80-4B281E184E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0943" y="5371210"/>
              <a:ext cx="0" cy="39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직선 연결선 143">
              <a:extLst>
                <a:ext uri="{FF2B5EF4-FFF2-40B4-BE49-F238E27FC236}">
                  <a16:creationId xmlns:a16="http://schemas.microsoft.com/office/drawing/2014/main" id="{93162002-DA0F-E051-D074-5DC474D3AA9A}"/>
                </a:ext>
              </a:extLst>
            </p:cNvPr>
            <p:cNvCxnSpPr>
              <a:cxnSpLocks/>
            </p:cNvCxnSpPr>
            <p:nvPr/>
          </p:nvCxnSpPr>
          <p:spPr>
            <a:xfrm>
              <a:off x="2410943" y="5754403"/>
              <a:ext cx="94061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10815C8B-3D08-3A29-C70F-C48AAA7C39D0}"/>
                </a:ext>
              </a:extLst>
            </p:cNvPr>
            <p:cNvGrpSpPr/>
            <p:nvPr/>
          </p:nvGrpSpPr>
          <p:grpSpPr>
            <a:xfrm>
              <a:off x="319370" y="3644856"/>
              <a:ext cx="1478084" cy="1256973"/>
              <a:chOff x="1030162" y="4003029"/>
              <a:chExt cx="1478084" cy="1256973"/>
            </a:xfrm>
          </p:grpSpPr>
          <p:grpSp>
            <p:nvGrpSpPr>
              <p:cNvPr id="127" name="그룹 126">
                <a:extLst>
                  <a:ext uri="{FF2B5EF4-FFF2-40B4-BE49-F238E27FC236}">
                    <a16:creationId xmlns:a16="http://schemas.microsoft.com/office/drawing/2014/main" id="{FEA3BFBD-31B6-CDBF-F7E9-80D36BA20B42}"/>
                  </a:ext>
                </a:extLst>
              </p:cNvPr>
              <p:cNvGrpSpPr/>
              <p:nvPr/>
            </p:nvGrpSpPr>
            <p:grpSpPr>
              <a:xfrm>
                <a:off x="1030162" y="4003029"/>
                <a:ext cx="1478084" cy="1256973"/>
                <a:chOff x="6210383" y="555771"/>
                <a:chExt cx="1478084" cy="1256973"/>
              </a:xfrm>
            </p:grpSpPr>
            <p:sp>
              <p:nvSpPr>
                <p:cNvPr id="129" name="타원 128">
                  <a:extLst>
                    <a:ext uri="{FF2B5EF4-FFF2-40B4-BE49-F238E27FC236}">
                      <a16:creationId xmlns:a16="http://schemas.microsoft.com/office/drawing/2014/main" id="{9514538D-217F-5144-9E35-23F5C44986CD}"/>
                    </a:ext>
                  </a:extLst>
                </p:cNvPr>
                <p:cNvSpPr/>
                <p:nvPr/>
              </p:nvSpPr>
              <p:spPr>
                <a:xfrm>
                  <a:off x="6210383" y="1092744"/>
                  <a:ext cx="720000" cy="72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/>
                  <a:endParaRPr lang="ko-KR" altLang="en-US" sz="1100" b="1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직사각형 129">
                  <a:extLst>
                    <a:ext uri="{FF2B5EF4-FFF2-40B4-BE49-F238E27FC236}">
                      <a16:creationId xmlns:a16="http://schemas.microsoft.com/office/drawing/2014/main" id="{0A784AD3-2EC1-E455-6EB1-C9363691AA7E}"/>
                    </a:ext>
                  </a:extLst>
                </p:cNvPr>
                <p:cNvSpPr/>
                <p:nvPr/>
              </p:nvSpPr>
              <p:spPr>
                <a:xfrm>
                  <a:off x="6749818" y="555771"/>
                  <a:ext cx="432000" cy="25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100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Sys₁</a:t>
                  </a:r>
                  <a:endParaRPr lang="ko-KR" altLang="en-US" sz="1100" b="1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1" name="꺾인 연결선 7">
                  <a:extLst>
                    <a:ext uri="{FF2B5EF4-FFF2-40B4-BE49-F238E27FC236}">
                      <a16:creationId xmlns:a16="http://schemas.microsoft.com/office/drawing/2014/main" id="{74EB6197-940F-38F8-8133-1E5E5DDD3026}"/>
                    </a:ext>
                  </a:extLst>
                </p:cNvPr>
                <p:cNvCxnSpPr>
                  <a:cxnSpLocks/>
                  <a:stCxn id="128" idx="3"/>
                  <a:endCxn id="129" idx="0"/>
                </p:cNvCxnSpPr>
                <p:nvPr/>
              </p:nvCxnSpPr>
              <p:spPr>
                <a:xfrm rot="5400000">
                  <a:off x="6680036" y="813260"/>
                  <a:ext cx="169832" cy="389137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타원 131">
                  <a:extLst>
                    <a:ext uri="{FF2B5EF4-FFF2-40B4-BE49-F238E27FC236}">
                      <a16:creationId xmlns:a16="http://schemas.microsoft.com/office/drawing/2014/main" id="{02102BEF-4918-1378-01BD-1281B95F2B9B}"/>
                    </a:ext>
                  </a:extLst>
                </p:cNvPr>
                <p:cNvSpPr/>
                <p:nvPr/>
              </p:nvSpPr>
              <p:spPr>
                <a:xfrm>
                  <a:off x="6968467" y="1092744"/>
                  <a:ext cx="720000" cy="72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/>
                  <a:endParaRPr lang="ko-KR" altLang="en-US" sz="1100" b="1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3" name="꺾인 연결선 7">
                  <a:extLst>
                    <a:ext uri="{FF2B5EF4-FFF2-40B4-BE49-F238E27FC236}">
                      <a16:creationId xmlns:a16="http://schemas.microsoft.com/office/drawing/2014/main" id="{67C3D236-29BD-6642-D6DB-177D6AED0F53}"/>
                    </a:ext>
                  </a:extLst>
                </p:cNvPr>
                <p:cNvCxnSpPr>
                  <a:cxnSpLocks/>
                  <a:stCxn id="128" idx="3"/>
                  <a:endCxn id="132" idx="0"/>
                </p:cNvCxnSpPr>
                <p:nvPr/>
              </p:nvCxnSpPr>
              <p:spPr>
                <a:xfrm rot="16200000" flipH="1">
                  <a:off x="7059077" y="823354"/>
                  <a:ext cx="169832" cy="368947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달 127">
                <a:extLst>
                  <a:ext uri="{FF2B5EF4-FFF2-40B4-BE49-F238E27FC236}">
                    <a16:creationId xmlns:a16="http://schemas.microsoft.com/office/drawing/2014/main" id="{FE91BD6E-1C1D-D304-8981-8C62C9559A43}"/>
                  </a:ext>
                </a:extLst>
              </p:cNvPr>
              <p:cNvSpPr/>
              <p:nvPr/>
            </p:nvSpPr>
            <p:spPr>
              <a:xfrm rot="5400000">
                <a:off x="1707299" y="4262170"/>
                <a:ext cx="144000" cy="144000"/>
              </a:xfrm>
              <a:prstGeom prst="moon">
                <a:avLst>
                  <a:gd name="adj" fmla="val 75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lIns="0" tIns="0" rIns="0" bIns="0" rtlCol="0" anchor="ctr"/>
              <a:lstStyle/>
              <a:p>
                <a:pPr algn="ctr"/>
                <a:r>
                  <a:rPr lang="en-US" altLang="ko-KR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ko-KR" alt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86A16438-B7C6-C864-542A-264FAC161563}"/>
                </a:ext>
              </a:extLst>
            </p:cNvPr>
            <p:cNvGrpSpPr/>
            <p:nvPr/>
          </p:nvGrpSpPr>
          <p:grpSpPr>
            <a:xfrm>
              <a:off x="1854165" y="3644151"/>
              <a:ext cx="1479034" cy="1256973"/>
              <a:chOff x="2298577" y="4003029"/>
              <a:chExt cx="1479034" cy="1256973"/>
            </a:xfrm>
          </p:grpSpPr>
          <p:grpSp>
            <p:nvGrpSpPr>
              <p:cNvPr id="120" name="그룹 119">
                <a:extLst>
                  <a:ext uri="{FF2B5EF4-FFF2-40B4-BE49-F238E27FC236}">
                    <a16:creationId xmlns:a16="http://schemas.microsoft.com/office/drawing/2014/main" id="{EED6B4F8-456F-6E8B-75ED-DF9CD9596A74}"/>
                  </a:ext>
                </a:extLst>
              </p:cNvPr>
              <p:cNvGrpSpPr/>
              <p:nvPr/>
            </p:nvGrpSpPr>
            <p:grpSpPr>
              <a:xfrm>
                <a:off x="2298577" y="4003029"/>
                <a:ext cx="1479034" cy="1256973"/>
                <a:chOff x="6218958" y="555771"/>
                <a:chExt cx="1479034" cy="1256973"/>
              </a:xfrm>
            </p:grpSpPr>
            <p:sp>
              <p:nvSpPr>
                <p:cNvPr id="122" name="타원 121">
                  <a:extLst>
                    <a:ext uri="{FF2B5EF4-FFF2-40B4-BE49-F238E27FC236}">
                      <a16:creationId xmlns:a16="http://schemas.microsoft.com/office/drawing/2014/main" id="{D6A32C4D-685E-28BA-D414-91B6DF6736AD}"/>
                    </a:ext>
                  </a:extLst>
                </p:cNvPr>
                <p:cNvSpPr/>
                <p:nvPr/>
              </p:nvSpPr>
              <p:spPr>
                <a:xfrm>
                  <a:off x="6218958" y="1092744"/>
                  <a:ext cx="720000" cy="72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ko-KR" altLang="en-US" sz="1100" b="1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직사각형 122">
                  <a:extLst>
                    <a:ext uri="{FF2B5EF4-FFF2-40B4-BE49-F238E27FC236}">
                      <a16:creationId xmlns:a16="http://schemas.microsoft.com/office/drawing/2014/main" id="{04F390CC-B2C4-435C-F69A-415FAE5319FB}"/>
                    </a:ext>
                  </a:extLst>
                </p:cNvPr>
                <p:cNvSpPr/>
                <p:nvPr/>
              </p:nvSpPr>
              <p:spPr>
                <a:xfrm>
                  <a:off x="6760829" y="555771"/>
                  <a:ext cx="432000" cy="25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100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Sys₂</a:t>
                  </a:r>
                  <a:endParaRPr lang="ko-KR" altLang="en-US" sz="1100" b="1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4" name="꺾인 연결선 7">
                  <a:extLst>
                    <a:ext uri="{FF2B5EF4-FFF2-40B4-BE49-F238E27FC236}">
                      <a16:creationId xmlns:a16="http://schemas.microsoft.com/office/drawing/2014/main" id="{7152F596-39FA-B3E0-F1DF-E0B545C310E8}"/>
                    </a:ext>
                  </a:extLst>
                </p:cNvPr>
                <p:cNvCxnSpPr>
                  <a:cxnSpLocks/>
                  <a:stCxn id="121" idx="3"/>
                  <a:endCxn id="122" idx="0"/>
                </p:cNvCxnSpPr>
                <p:nvPr/>
              </p:nvCxnSpPr>
              <p:spPr>
                <a:xfrm rot="5400000">
                  <a:off x="6688216" y="813655"/>
                  <a:ext cx="169832" cy="388347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타원 124">
                  <a:extLst>
                    <a:ext uri="{FF2B5EF4-FFF2-40B4-BE49-F238E27FC236}">
                      <a16:creationId xmlns:a16="http://schemas.microsoft.com/office/drawing/2014/main" id="{E82DABA2-3E36-464D-6E0C-F551A015AFBD}"/>
                    </a:ext>
                  </a:extLst>
                </p:cNvPr>
                <p:cNvSpPr/>
                <p:nvPr/>
              </p:nvSpPr>
              <p:spPr>
                <a:xfrm>
                  <a:off x="6977992" y="1092744"/>
                  <a:ext cx="720000" cy="72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ko-KR" altLang="en-US" sz="1100" b="1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6" name="꺾인 연결선 7">
                  <a:extLst>
                    <a:ext uri="{FF2B5EF4-FFF2-40B4-BE49-F238E27FC236}">
                      <a16:creationId xmlns:a16="http://schemas.microsoft.com/office/drawing/2014/main" id="{4911FCE2-A5FD-3BF9-DDA1-9A54A6F7BC47}"/>
                    </a:ext>
                  </a:extLst>
                </p:cNvPr>
                <p:cNvCxnSpPr>
                  <a:cxnSpLocks/>
                  <a:stCxn id="121" idx="3"/>
                  <a:endCxn id="125" idx="0"/>
                </p:cNvCxnSpPr>
                <p:nvPr/>
              </p:nvCxnSpPr>
              <p:spPr>
                <a:xfrm rot="16200000" flipH="1">
                  <a:off x="7067732" y="822484"/>
                  <a:ext cx="169832" cy="370687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달 120">
                <a:extLst>
                  <a:ext uri="{FF2B5EF4-FFF2-40B4-BE49-F238E27FC236}">
                    <a16:creationId xmlns:a16="http://schemas.microsoft.com/office/drawing/2014/main" id="{1E58E01E-80B8-4109-F9D5-53E9DA8C42B4}"/>
                  </a:ext>
                </a:extLst>
              </p:cNvPr>
              <p:cNvSpPr/>
              <p:nvPr/>
            </p:nvSpPr>
            <p:spPr>
              <a:xfrm rot="5400000">
                <a:off x="2974924" y="4262170"/>
                <a:ext cx="144000" cy="144000"/>
              </a:xfrm>
              <a:prstGeom prst="moon">
                <a:avLst>
                  <a:gd name="adj" fmla="val 75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lIns="0" tIns="0" rIns="0" bIns="0" rtlCol="0" anchor="ctr"/>
              <a:lstStyle/>
              <a:p>
                <a:pPr algn="ctr"/>
                <a:r>
                  <a:rPr lang="en-US" altLang="ko-KR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ko-KR" altLang="en-US" sz="9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1EEB395A-6380-CF25-D161-16CF0B735CAA}"/>
                </a:ext>
              </a:extLst>
            </p:cNvPr>
            <p:cNvSpPr/>
            <p:nvPr/>
          </p:nvSpPr>
          <p:spPr>
            <a:xfrm>
              <a:off x="829474" y="4826602"/>
              <a:ext cx="5741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Sys₁</a:t>
              </a:r>
              <a:endParaRPr lang="ko-KR" alt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3A777971-2CAC-BDFD-95AD-910C177B0717}"/>
                </a:ext>
              </a:extLst>
            </p:cNvPr>
            <p:cNvSpPr/>
            <p:nvPr/>
          </p:nvSpPr>
          <p:spPr>
            <a:xfrm>
              <a:off x="2333416" y="4834252"/>
              <a:ext cx="5741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Sys₂</a:t>
              </a:r>
              <a:endParaRPr lang="ko-KR" alt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0" name="직선 연결선 148">
              <a:extLst>
                <a:ext uri="{FF2B5EF4-FFF2-40B4-BE49-F238E27FC236}">
                  <a16:creationId xmlns:a16="http://schemas.microsoft.com/office/drawing/2014/main" id="{5ABC97F6-1BB2-C7AC-6CC1-2F3F5AB2B8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9559" y="3568107"/>
              <a:ext cx="5403" cy="16235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직선 연결선 149">
              <a:extLst>
                <a:ext uri="{FF2B5EF4-FFF2-40B4-BE49-F238E27FC236}">
                  <a16:creationId xmlns:a16="http://schemas.microsoft.com/office/drawing/2014/main" id="{EADB4C23-AC08-72D4-4E3B-12A27E64AE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1408" y="3556785"/>
              <a:ext cx="0" cy="26963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직선 연결선 150">
              <a:extLst>
                <a:ext uri="{FF2B5EF4-FFF2-40B4-BE49-F238E27FC236}">
                  <a16:creationId xmlns:a16="http://schemas.microsoft.com/office/drawing/2014/main" id="{11A029CB-8B12-C66D-7A5C-F0B37BE1CC8B}"/>
                </a:ext>
              </a:extLst>
            </p:cNvPr>
            <p:cNvCxnSpPr>
              <a:cxnSpLocks/>
            </p:cNvCxnSpPr>
            <p:nvPr/>
          </p:nvCxnSpPr>
          <p:spPr>
            <a:xfrm>
              <a:off x="3351561" y="5569316"/>
              <a:ext cx="1078733" cy="8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직선 연결선 151">
              <a:extLst>
                <a:ext uri="{FF2B5EF4-FFF2-40B4-BE49-F238E27FC236}">
                  <a16:creationId xmlns:a16="http://schemas.microsoft.com/office/drawing/2014/main" id="{1F0490F5-D17D-B2E5-5F00-3BE896B9F2EA}"/>
                </a:ext>
              </a:extLst>
            </p:cNvPr>
            <p:cNvCxnSpPr>
              <a:cxnSpLocks/>
            </p:cNvCxnSpPr>
            <p:nvPr/>
          </p:nvCxnSpPr>
          <p:spPr>
            <a:xfrm>
              <a:off x="3361408" y="5933572"/>
              <a:ext cx="106009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55C8B99C-7FC7-26A4-1157-11AD2FC7E348}"/>
                </a:ext>
              </a:extLst>
            </p:cNvPr>
            <p:cNvSpPr/>
            <p:nvPr/>
          </p:nvSpPr>
          <p:spPr>
            <a:xfrm>
              <a:off x="3405564" y="5892904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Seq₁</a:t>
              </a:r>
              <a:endParaRPr lang="ko-KR" alt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58A09A6C-8403-DEDD-0D59-24F9B3F34A2B}"/>
                </a:ext>
              </a:extLst>
            </p:cNvPr>
            <p:cNvSpPr/>
            <p:nvPr/>
          </p:nvSpPr>
          <p:spPr>
            <a:xfrm>
              <a:off x="3394943" y="5551419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Seq₂</a:t>
              </a:r>
              <a:endParaRPr lang="ko-KR" alt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9DBAF4F3-1C4F-CFE9-0880-C5D0C9E418CF}"/>
                </a:ext>
              </a:extLst>
            </p:cNvPr>
            <p:cNvSpPr/>
            <p:nvPr/>
          </p:nvSpPr>
          <p:spPr>
            <a:xfrm>
              <a:off x="3406923" y="5182086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Seq₃</a:t>
              </a:r>
              <a:endParaRPr lang="ko-KR" alt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B1EF0C1A-59DF-7C92-AE27-F313435B6F40}"/>
                </a:ext>
              </a:extLst>
            </p:cNvPr>
            <p:cNvSpPr/>
            <p:nvPr/>
          </p:nvSpPr>
          <p:spPr>
            <a:xfrm>
              <a:off x="3870865" y="5541603"/>
              <a:ext cx="5052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endParaRPr lang="ko-KR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EB9E18A8-6F5D-5AE4-944C-B7EDFD35DCF1}"/>
                </a:ext>
              </a:extLst>
            </p:cNvPr>
            <p:cNvSpPr/>
            <p:nvPr/>
          </p:nvSpPr>
          <p:spPr>
            <a:xfrm>
              <a:off x="3861846" y="5892448"/>
              <a:ext cx="5052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endParaRPr lang="ko-KR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3BB6FB8F-5A17-9C07-DF31-84F928FB1FD9}"/>
                </a:ext>
              </a:extLst>
            </p:cNvPr>
            <p:cNvSpPr/>
            <p:nvPr/>
          </p:nvSpPr>
          <p:spPr>
            <a:xfrm>
              <a:off x="3861846" y="5180035"/>
              <a:ext cx="5052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OK</a:t>
              </a:r>
              <a:endParaRPr lang="ko-KR" alt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id="{4DC9602D-673E-85E1-9703-B4FA631DDB89}"/>
                </a:ext>
              </a:extLst>
            </p:cNvPr>
            <p:cNvSpPr/>
            <p:nvPr/>
          </p:nvSpPr>
          <p:spPr>
            <a:xfrm>
              <a:off x="3360601" y="3864582"/>
              <a:ext cx="10567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Con-</a:t>
              </a:r>
            </a:p>
            <a:p>
              <a:pPr algn="ctr"/>
              <a:r>
                <a:rPr lang="en-US" altLang="ko-KR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sequence</a:t>
              </a:r>
              <a:endParaRPr lang="ko-KR" alt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24463B2F-3573-4814-549A-80F194D18F1A}"/>
                </a:ext>
              </a:extLst>
            </p:cNvPr>
            <p:cNvSpPr/>
            <p:nvPr/>
          </p:nvSpPr>
          <p:spPr>
            <a:xfrm>
              <a:off x="3603390" y="4595875"/>
              <a:ext cx="5886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Seq #</a:t>
              </a:r>
              <a:endParaRPr lang="ko-KR" altLang="en-US" sz="1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" name="그림 111">
              <a:extLst>
                <a:ext uri="{FF2B5EF4-FFF2-40B4-BE49-F238E27FC236}">
                  <a16:creationId xmlns:a16="http://schemas.microsoft.com/office/drawing/2014/main" id="{F64B9A93-AABE-DBE1-C04A-6E83B0170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932" y="4325299"/>
              <a:ext cx="543721" cy="574692"/>
            </a:xfrm>
            <a:prstGeom prst="rect">
              <a:avLst/>
            </a:prstGeom>
          </p:spPr>
        </p:pic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id="{B9A47837-7758-8BDA-079B-4015F631EA9C}"/>
                </a:ext>
              </a:extLst>
            </p:cNvPr>
            <p:cNvSpPr/>
            <p:nvPr/>
          </p:nvSpPr>
          <p:spPr>
            <a:xfrm>
              <a:off x="521833" y="4184681"/>
              <a:ext cx="32092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C₁</a:t>
              </a:r>
              <a:endParaRPr lang="ko-KR" altLang="en-US" sz="11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BFEE21CA-247C-FB30-4EEB-25EB0B00D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6738" y="4322042"/>
              <a:ext cx="542797" cy="573716"/>
            </a:xfrm>
            <a:prstGeom prst="rect">
              <a:avLst/>
            </a:prstGeom>
          </p:spPr>
        </p:pic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id="{7C36E9BE-6372-432B-35B1-757EE42F9C61}"/>
                </a:ext>
              </a:extLst>
            </p:cNvPr>
            <p:cNvSpPr/>
            <p:nvPr/>
          </p:nvSpPr>
          <p:spPr>
            <a:xfrm>
              <a:off x="1265799" y="4177344"/>
              <a:ext cx="32092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C₂</a:t>
              </a:r>
              <a:endParaRPr lang="ko-KR" altLang="en-US" sz="11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9E5C23F9-C8D2-730B-9C38-A095A22F02F5}"/>
                </a:ext>
              </a:extLst>
            </p:cNvPr>
            <p:cNvSpPr/>
            <p:nvPr/>
          </p:nvSpPr>
          <p:spPr>
            <a:xfrm>
              <a:off x="2055239" y="4177344"/>
              <a:ext cx="32092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C₃</a:t>
              </a:r>
              <a:endParaRPr lang="ko-KR" altLang="en-US" sz="11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BE516F3D-763E-245F-4AAB-6377A74A9051}"/>
                </a:ext>
              </a:extLst>
            </p:cNvPr>
            <p:cNvSpPr/>
            <p:nvPr/>
          </p:nvSpPr>
          <p:spPr>
            <a:xfrm>
              <a:off x="2828019" y="4185955"/>
              <a:ext cx="32092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C₄</a:t>
              </a:r>
              <a:endParaRPr lang="ko-KR" altLang="en-US" sz="11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8" name="그림 117">
              <a:extLst>
                <a:ext uri="{FF2B5EF4-FFF2-40B4-BE49-F238E27FC236}">
                  <a16:creationId xmlns:a16="http://schemas.microsoft.com/office/drawing/2014/main" id="{FD959806-33D3-D349-1543-B9E06AF73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7576" y="4307117"/>
              <a:ext cx="549348" cy="583899"/>
            </a:xfrm>
            <a:prstGeom prst="rect">
              <a:avLst/>
            </a:prstGeom>
          </p:spPr>
        </p:pic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6A5BA5F7-EBE8-4E1B-8D16-3BFB77CFA3DD}"/>
                </a:ext>
              </a:extLst>
            </p:cNvPr>
            <p:cNvGrpSpPr/>
            <p:nvPr/>
          </p:nvGrpSpPr>
          <p:grpSpPr>
            <a:xfrm>
              <a:off x="2712154" y="4325251"/>
              <a:ext cx="559643" cy="570356"/>
              <a:chOff x="2712154" y="4355731"/>
              <a:chExt cx="559643" cy="570356"/>
            </a:xfrm>
          </p:grpSpPr>
          <p:pic>
            <p:nvPicPr>
              <p:cNvPr id="119" name="그림 118">
                <a:extLst>
                  <a:ext uri="{FF2B5EF4-FFF2-40B4-BE49-F238E27FC236}">
                    <a16:creationId xmlns:a16="http://schemas.microsoft.com/office/drawing/2014/main" id="{02B54741-D06F-1C8B-4172-A21B2284E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2154" y="4355731"/>
                <a:ext cx="559643" cy="570356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37239DD4-33C4-44C2-B836-7D0DE7BE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3199" y="4761052"/>
                <a:ext cx="179464" cy="107807"/>
              </a:xfrm>
              <a:prstGeom prst="rect">
                <a:avLst/>
              </a:prstGeom>
            </p:spPr>
          </p:pic>
        </p:grpSp>
        <p:pic>
          <p:nvPicPr>
            <p:cNvPr id="136" name="그림 135">
              <a:extLst>
                <a:ext uri="{FF2B5EF4-FFF2-40B4-BE49-F238E27FC236}">
                  <a16:creationId xmlns:a16="http://schemas.microsoft.com/office/drawing/2014/main" id="{95400BC2-7298-4066-BFE6-EE7F59DF7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04271" y="4729692"/>
              <a:ext cx="179464" cy="107807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:a16="http://schemas.microsoft.com/office/drawing/2014/main" id="{A6C3DCF0-B670-4F7A-87B3-B0418AF95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17451" y="4739202"/>
              <a:ext cx="179464" cy="107807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id="{F2EEDB34-900C-47C8-BBC9-F142AF4BE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7873" y="4737061"/>
              <a:ext cx="179464" cy="107807"/>
            </a:xfrm>
            <a:prstGeom prst="rect">
              <a:avLst/>
            </a:prstGeom>
          </p:spPr>
        </p:pic>
      </p:grpSp>
      <p:sp>
        <p:nvSpPr>
          <p:cNvPr id="139" name="TextBox 138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5021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2B79D-4E56-D2EB-F994-7B438024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>
            <a:extLst>
              <a:ext uri="{FF2B5EF4-FFF2-40B4-BE49-F238E27FC236}">
                <a16:creationId xmlns:a16="http://schemas.microsoft.com/office/drawing/2014/main" id="{5493C554-597A-C50B-03C3-2C7881800C80}"/>
              </a:ext>
            </a:extLst>
          </p:cNvPr>
          <p:cNvSpPr/>
          <p:nvPr/>
        </p:nvSpPr>
        <p:spPr>
          <a:xfrm>
            <a:off x="548640" y="2709918"/>
            <a:ext cx="4268687" cy="3970562"/>
          </a:xfrm>
          <a:custGeom>
            <a:avLst/>
            <a:gdLst>
              <a:gd name="csX0" fmla="*/ 0 w 4268687"/>
              <a:gd name="csY0" fmla="*/ 0 h 3970562"/>
              <a:gd name="csX1" fmla="*/ 405525 w 4268687"/>
              <a:gd name="csY1" fmla="*/ 0 h 3970562"/>
              <a:gd name="csX2" fmla="*/ 981798 w 4268687"/>
              <a:gd name="csY2" fmla="*/ 0 h 3970562"/>
              <a:gd name="csX3" fmla="*/ 1472697 w 4268687"/>
              <a:gd name="csY3" fmla="*/ 0 h 3970562"/>
              <a:gd name="csX4" fmla="*/ 2006283 w 4268687"/>
              <a:gd name="csY4" fmla="*/ 0 h 3970562"/>
              <a:gd name="csX5" fmla="*/ 2625243 w 4268687"/>
              <a:gd name="csY5" fmla="*/ 0 h 3970562"/>
              <a:gd name="csX6" fmla="*/ 3073455 w 4268687"/>
              <a:gd name="csY6" fmla="*/ 0 h 3970562"/>
              <a:gd name="csX7" fmla="*/ 3649727 w 4268687"/>
              <a:gd name="csY7" fmla="*/ 0 h 3970562"/>
              <a:gd name="csX8" fmla="*/ 4268687 w 4268687"/>
              <a:gd name="csY8" fmla="*/ 0 h 3970562"/>
              <a:gd name="csX9" fmla="*/ 4268687 w 4268687"/>
              <a:gd name="csY9" fmla="*/ 567223 h 3970562"/>
              <a:gd name="csX10" fmla="*/ 4268687 w 4268687"/>
              <a:gd name="csY10" fmla="*/ 1134446 h 3970562"/>
              <a:gd name="csX11" fmla="*/ 4268687 w 4268687"/>
              <a:gd name="csY11" fmla="*/ 1622258 h 3970562"/>
              <a:gd name="csX12" fmla="*/ 4268687 w 4268687"/>
              <a:gd name="csY12" fmla="*/ 2268893 h 3970562"/>
              <a:gd name="csX13" fmla="*/ 4268687 w 4268687"/>
              <a:gd name="csY13" fmla="*/ 2836116 h 3970562"/>
              <a:gd name="csX14" fmla="*/ 4268687 w 4268687"/>
              <a:gd name="csY14" fmla="*/ 3482750 h 3970562"/>
              <a:gd name="csX15" fmla="*/ 4268687 w 4268687"/>
              <a:gd name="csY15" fmla="*/ 3970562 h 3970562"/>
              <a:gd name="csX16" fmla="*/ 3777788 w 4268687"/>
              <a:gd name="csY16" fmla="*/ 3970562 h 3970562"/>
              <a:gd name="csX17" fmla="*/ 3286889 w 4268687"/>
              <a:gd name="csY17" fmla="*/ 3970562 h 3970562"/>
              <a:gd name="csX18" fmla="*/ 2710616 w 4268687"/>
              <a:gd name="csY18" fmla="*/ 3970562 h 3970562"/>
              <a:gd name="csX19" fmla="*/ 2177030 w 4268687"/>
              <a:gd name="csY19" fmla="*/ 3970562 h 3970562"/>
              <a:gd name="csX20" fmla="*/ 1558071 w 4268687"/>
              <a:gd name="csY20" fmla="*/ 3970562 h 3970562"/>
              <a:gd name="csX21" fmla="*/ 939111 w 4268687"/>
              <a:gd name="csY21" fmla="*/ 3970562 h 3970562"/>
              <a:gd name="csX22" fmla="*/ 0 w 4268687"/>
              <a:gd name="csY22" fmla="*/ 3970562 h 3970562"/>
              <a:gd name="csX23" fmla="*/ 0 w 4268687"/>
              <a:gd name="csY23" fmla="*/ 3363633 h 3970562"/>
              <a:gd name="csX24" fmla="*/ 0 w 4268687"/>
              <a:gd name="csY24" fmla="*/ 2756704 h 3970562"/>
              <a:gd name="csX25" fmla="*/ 0 w 4268687"/>
              <a:gd name="csY25" fmla="*/ 2189481 h 3970562"/>
              <a:gd name="csX26" fmla="*/ 0 w 4268687"/>
              <a:gd name="csY26" fmla="*/ 1622258 h 3970562"/>
              <a:gd name="csX27" fmla="*/ 0 w 4268687"/>
              <a:gd name="csY27" fmla="*/ 1055035 h 3970562"/>
              <a:gd name="csX28" fmla="*/ 0 w 4268687"/>
              <a:gd name="csY28" fmla="*/ 606929 h 3970562"/>
              <a:gd name="csX29" fmla="*/ 0 w 4268687"/>
              <a:gd name="csY29" fmla="*/ 0 h 39705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4268687" h="3970562" fill="none" extrusionOk="0">
                <a:moveTo>
                  <a:pt x="0" y="0"/>
                </a:moveTo>
                <a:cubicBezTo>
                  <a:pt x="137138" y="-36588"/>
                  <a:pt x="259880" y="13525"/>
                  <a:pt x="405525" y="0"/>
                </a:cubicBezTo>
                <a:cubicBezTo>
                  <a:pt x="551171" y="-13525"/>
                  <a:pt x="720362" y="56410"/>
                  <a:pt x="981798" y="0"/>
                </a:cubicBezTo>
                <a:cubicBezTo>
                  <a:pt x="1243234" y="-56410"/>
                  <a:pt x="1249830" y="6662"/>
                  <a:pt x="1472697" y="0"/>
                </a:cubicBezTo>
                <a:cubicBezTo>
                  <a:pt x="1695564" y="-6662"/>
                  <a:pt x="1840296" y="56536"/>
                  <a:pt x="2006283" y="0"/>
                </a:cubicBezTo>
                <a:cubicBezTo>
                  <a:pt x="2172270" y="-56536"/>
                  <a:pt x="2328472" y="14434"/>
                  <a:pt x="2625243" y="0"/>
                </a:cubicBezTo>
                <a:cubicBezTo>
                  <a:pt x="2922014" y="-14434"/>
                  <a:pt x="2892485" y="31711"/>
                  <a:pt x="3073455" y="0"/>
                </a:cubicBezTo>
                <a:cubicBezTo>
                  <a:pt x="3254425" y="-31711"/>
                  <a:pt x="3373812" y="37228"/>
                  <a:pt x="3649727" y="0"/>
                </a:cubicBezTo>
                <a:cubicBezTo>
                  <a:pt x="3925642" y="-37228"/>
                  <a:pt x="4079888" y="61281"/>
                  <a:pt x="4268687" y="0"/>
                </a:cubicBezTo>
                <a:cubicBezTo>
                  <a:pt x="4306004" y="241239"/>
                  <a:pt x="4202901" y="445375"/>
                  <a:pt x="4268687" y="567223"/>
                </a:cubicBezTo>
                <a:cubicBezTo>
                  <a:pt x="4334473" y="689071"/>
                  <a:pt x="4203833" y="951994"/>
                  <a:pt x="4268687" y="1134446"/>
                </a:cubicBezTo>
                <a:cubicBezTo>
                  <a:pt x="4333541" y="1316898"/>
                  <a:pt x="4221502" y="1475693"/>
                  <a:pt x="4268687" y="1622258"/>
                </a:cubicBezTo>
                <a:cubicBezTo>
                  <a:pt x="4315872" y="1768823"/>
                  <a:pt x="4244202" y="1968384"/>
                  <a:pt x="4268687" y="2268893"/>
                </a:cubicBezTo>
                <a:cubicBezTo>
                  <a:pt x="4293172" y="2569403"/>
                  <a:pt x="4264902" y="2613065"/>
                  <a:pt x="4268687" y="2836116"/>
                </a:cubicBezTo>
                <a:cubicBezTo>
                  <a:pt x="4272472" y="3059167"/>
                  <a:pt x="4204066" y="3191071"/>
                  <a:pt x="4268687" y="3482750"/>
                </a:cubicBezTo>
                <a:cubicBezTo>
                  <a:pt x="4333308" y="3774429"/>
                  <a:pt x="4257178" y="3773375"/>
                  <a:pt x="4268687" y="3970562"/>
                </a:cubicBezTo>
                <a:cubicBezTo>
                  <a:pt x="4163985" y="4003970"/>
                  <a:pt x="3965626" y="3948239"/>
                  <a:pt x="3777788" y="3970562"/>
                </a:cubicBezTo>
                <a:cubicBezTo>
                  <a:pt x="3589950" y="3992885"/>
                  <a:pt x="3524429" y="3936094"/>
                  <a:pt x="3286889" y="3970562"/>
                </a:cubicBezTo>
                <a:cubicBezTo>
                  <a:pt x="3049349" y="4005030"/>
                  <a:pt x="2850413" y="3970530"/>
                  <a:pt x="2710616" y="3970562"/>
                </a:cubicBezTo>
                <a:cubicBezTo>
                  <a:pt x="2570819" y="3970594"/>
                  <a:pt x="2328410" y="3942118"/>
                  <a:pt x="2177030" y="3970562"/>
                </a:cubicBezTo>
                <a:cubicBezTo>
                  <a:pt x="2025650" y="3999006"/>
                  <a:pt x="1693043" y="3960526"/>
                  <a:pt x="1558071" y="3970562"/>
                </a:cubicBezTo>
                <a:cubicBezTo>
                  <a:pt x="1423099" y="3980598"/>
                  <a:pt x="1184695" y="3905424"/>
                  <a:pt x="939111" y="3970562"/>
                </a:cubicBezTo>
                <a:cubicBezTo>
                  <a:pt x="693527" y="4035700"/>
                  <a:pt x="429617" y="3864402"/>
                  <a:pt x="0" y="3970562"/>
                </a:cubicBezTo>
                <a:cubicBezTo>
                  <a:pt x="-2116" y="3762358"/>
                  <a:pt x="59952" y="3595083"/>
                  <a:pt x="0" y="3363633"/>
                </a:cubicBezTo>
                <a:cubicBezTo>
                  <a:pt x="-59952" y="3132183"/>
                  <a:pt x="65211" y="2891607"/>
                  <a:pt x="0" y="2756704"/>
                </a:cubicBezTo>
                <a:cubicBezTo>
                  <a:pt x="-65211" y="2621801"/>
                  <a:pt x="34685" y="2330397"/>
                  <a:pt x="0" y="2189481"/>
                </a:cubicBezTo>
                <a:cubicBezTo>
                  <a:pt x="-34685" y="2048565"/>
                  <a:pt x="39657" y="1885980"/>
                  <a:pt x="0" y="1622258"/>
                </a:cubicBezTo>
                <a:cubicBezTo>
                  <a:pt x="-39657" y="1358536"/>
                  <a:pt x="7748" y="1289688"/>
                  <a:pt x="0" y="1055035"/>
                </a:cubicBezTo>
                <a:cubicBezTo>
                  <a:pt x="-7748" y="820382"/>
                  <a:pt x="49646" y="827672"/>
                  <a:pt x="0" y="606929"/>
                </a:cubicBezTo>
                <a:cubicBezTo>
                  <a:pt x="-49646" y="386186"/>
                  <a:pt x="72797" y="192039"/>
                  <a:pt x="0" y="0"/>
                </a:cubicBezTo>
                <a:close/>
              </a:path>
              <a:path w="4268687" h="3970562" stroke="0" extrusionOk="0">
                <a:moveTo>
                  <a:pt x="0" y="0"/>
                </a:moveTo>
                <a:cubicBezTo>
                  <a:pt x="169454" y="-13140"/>
                  <a:pt x="381010" y="54872"/>
                  <a:pt x="490899" y="0"/>
                </a:cubicBezTo>
                <a:cubicBezTo>
                  <a:pt x="600788" y="-54872"/>
                  <a:pt x="722070" y="8015"/>
                  <a:pt x="896424" y="0"/>
                </a:cubicBezTo>
                <a:cubicBezTo>
                  <a:pt x="1070779" y="-8015"/>
                  <a:pt x="1286877" y="63855"/>
                  <a:pt x="1515384" y="0"/>
                </a:cubicBezTo>
                <a:cubicBezTo>
                  <a:pt x="1743891" y="-63855"/>
                  <a:pt x="1849051" y="27487"/>
                  <a:pt x="2006283" y="0"/>
                </a:cubicBezTo>
                <a:cubicBezTo>
                  <a:pt x="2163515" y="-27487"/>
                  <a:pt x="2306948" y="10380"/>
                  <a:pt x="2497182" y="0"/>
                </a:cubicBezTo>
                <a:cubicBezTo>
                  <a:pt x="2687416" y="-10380"/>
                  <a:pt x="2811880" y="72458"/>
                  <a:pt x="3116142" y="0"/>
                </a:cubicBezTo>
                <a:cubicBezTo>
                  <a:pt x="3420404" y="-72458"/>
                  <a:pt x="3345502" y="4036"/>
                  <a:pt x="3564354" y="0"/>
                </a:cubicBezTo>
                <a:cubicBezTo>
                  <a:pt x="3783206" y="-4036"/>
                  <a:pt x="4113118" y="4929"/>
                  <a:pt x="4268687" y="0"/>
                </a:cubicBezTo>
                <a:cubicBezTo>
                  <a:pt x="4322479" y="220545"/>
                  <a:pt x="4264155" y="432313"/>
                  <a:pt x="4268687" y="646634"/>
                </a:cubicBezTo>
                <a:cubicBezTo>
                  <a:pt x="4273219" y="860955"/>
                  <a:pt x="4231064" y="976670"/>
                  <a:pt x="4268687" y="1134446"/>
                </a:cubicBezTo>
                <a:cubicBezTo>
                  <a:pt x="4306310" y="1292222"/>
                  <a:pt x="4257741" y="1486282"/>
                  <a:pt x="4268687" y="1701669"/>
                </a:cubicBezTo>
                <a:cubicBezTo>
                  <a:pt x="4279633" y="1917056"/>
                  <a:pt x="4258146" y="2090792"/>
                  <a:pt x="4268687" y="2308598"/>
                </a:cubicBezTo>
                <a:cubicBezTo>
                  <a:pt x="4279228" y="2526404"/>
                  <a:pt x="4267543" y="2657888"/>
                  <a:pt x="4268687" y="2756704"/>
                </a:cubicBezTo>
                <a:cubicBezTo>
                  <a:pt x="4269831" y="2855520"/>
                  <a:pt x="4211562" y="3083768"/>
                  <a:pt x="4268687" y="3323928"/>
                </a:cubicBezTo>
                <a:cubicBezTo>
                  <a:pt x="4325812" y="3564088"/>
                  <a:pt x="4206647" y="3785660"/>
                  <a:pt x="4268687" y="3970562"/>
                </a:cubicBezTo>
                <a:cubicBezTo>
                  <a:pt x="4050168" y="4034585"/>
                  <a:pt x="3979270" y="3944155"/>
                  <a:pt x="3735101" y="3970562"/>
                </a:cubicBezTo>
                <a:cubicBezTo>
                  <a:pt x="3490932" y="3996969"/>
                  <a:pt x="3296377" y="3921661"/>
                  <a:pt x="3116142" y="3970562"/>
                </a:cubicBezTo>
                <a:cubicBezTo>
                  <a:pt x="2935907" y="4019463"/>
                  <a:pt x="2734093" y="3907918"/>
                  <a:pt x="2582556" y="3970562"/>
                </a:cubicBezTo>
                <a:cubicBezTo>
                  <a:pt x="2431019" y="4033206"/>
                  <a:pt x="2267904" y="3956629"/>
                  <a:pt x="2177030" y="3970562"/>
                </a:cubicBezTo>
                <a:cubicBezTo>
                  <a:pt x="2086156" y="3984495"/>
                  <a:pt x="1872728" y="3961518"/>
                  <a:pt x="1728818" y="3970562"/>
                </a:cubicBezTo>
                <a:cubicBezTo>
                  <a:pt x="1584908" y="3979606"/>
                  <a:pt x="1311423" y="3941351"/>
                  <a:pt x="1109859" y="3970562"/>
                </a:cubicBezTo>
                <a:cubicBezTo>
                  <a:pt x="908295" y="3999773"/>
                  <a:pt x="737167" y="3924587"/>
                  <a:pt x="576273" y="3970562"/>
                </a:cubicBezTo>
                <a:cubicBezTo>
                  <a:pt x="415379" y="4016537"/>
                  <a:pt x="237344" y="3924237"/>
                  <a:pt x="0" y="3970562"/>
                </a:cubicBezTo>
                <a:cubicBezTo>
                  <a:pt x="-38215" y="3824070"/>
                  <a:pt x="32081" y="3582550"/>
                  <a:pt x="0" y="3403339"/>
                </a:cubicBezTo>
                <a:cubicBezTo>
                  <a:pt x="-32081" y="3224128"/>
                  <a:pt x="6165" y="3131399"/>
                  <a:pt x="0" y="2955233"/>
                </a:cubicBezTo>
                <a:cubicBezTo>
                  <a:pt x="-6165" y="2779067"/>
                  <a:pt x="1371" y="2634231"/>
                  <a:pt x="0" y="2507126"/>
                </a:cubicBezTo>
                <a:cubicBezTo>
                  <a:pt x="-1371" y="2380021"/>
                  <a:pt x="36481" y="2090036"/>
                  <a:pt x="0" y="1900198"/>
                </a:cubicBezTo>
                <a:cubicBezTo>
                  <a:pt x="-36481" y="1710360"/>
                  <a:pt x="20539" y="1525394"/>
                  <a:pt x="0" y="1412386"/>
                </a:cubicBezTo>
                <a:cubicBezTo>
                  <a:pt x="-20539" y="1299378"/>
                  <a:pt x="7406" y="981942"/>
                  <a:pt x="0" y="765751"/>
                </a:cubicBezTo>
                <a:cubicBezTo>
                  <a:pt x="-7406" y="549561"/>
                  <a:pt x="34177" y="271621"/>
                  <a:pt x="0" y="0"/>
                </a:cubicBezTo>
                <a:close/>
              </a:path>
            </a:pathLst>
          </a:custGeom>
          <a:solidFill>
            <a:srgbClr val="7D7D7D">
              <a:alpha val="9804"/>
            </a:srgbClr>
          </a:solidFill>
          <a:ln>
            <a:solidFill>
              <a:srgbClr val="7D7D7D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B6F7F305-B949-F656-0E4C-AD25B9BD8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943" y="0"/>
            <a:ext cx="2757057" cy="322463"/>
          </a:xfrm>
          <a:prstGeom prst="rect">
            <a:avLst/>
          </a:prstGeom>
        </p:spPr>
      </p:pic>
      <p:sp>
        <p:nvSpPr>
          <p:cNvPr id="31" name="Text 0">
            <a:extLst>
              <a:ext uri="{FF2B5EF4-FFF2-40B4-BE49-F238E27FC236}">
                <a16:creationId xmlns:a16="http://schemas.microsoft.com/office/drawing/2014/main" id="{D817C0D1-01A7-F8B4-63E8-BA63E19210D2}"/>
              </a:ext>
            </a:extLst>
          </p:cNvPr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 · METHODOLOGY</a:t>
            </a:r>
            <a:endParaRPr lang="en-US" sz="1200" dirty="0">
              <a:solidFill>
                <a:srgbClr val="DEAD75"/>
              </a:solidFill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C37B1C3C-7DCD-8291-3DF9-1F45A09BF574}"/>
              </a:ext>
            </a:extLst>
          </p:cNvPr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Proposed Intensity-based DBN</a:t>
            </a:r>
            <a:endParaRPr lang="en-US" sz="2600" dirty="0">
              <a:solidFill>
                <a:srgbClr val="2A6A9C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BA383B-54DF-6E19-E532-C371C2365F1A}"/>
              </a:ext>
            </a:extLst>
          </p:cNvPr>
          <p:cNvSpPr txBox="1"/>
          <p:nvPr/>
        </p:nvSpPr>
        <p:spPr>
          <a:xfrm>
            <a:off x="516635" y="1733933"/>
            <a:ext cx="7857907" cy="78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DBN links </a:t>
            </a:r>
            <a:r>
              <a:rPr lang="en" altLang="ko-KR" sz="1600" b="1" dirty="0">
                <a:solidFill>
                  <a:srgbClr val="E36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 slices with inter-slice edges</a:t>
            </a:r>
            <a:r>
              <a:rPr lang="en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state at one slice conditions the next. This models the transition and propagation of damage states.</a:t>
            </a:r>
            <a:endParaRPr lang="en-US" altLang="ko-KR" sz="1600" dirty="0">
              <a:solidFill>
                <a:srgbClr val="1E2733"/>
              </a:solidFill>
              <a:latin typeface="Times New Roman" panose="02020603050405020304" pitchFamily="18" charset="0"/>
              <a:ea typeface="Times New Roman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8CCC1B-86E2-54D8-671C-5111125A1E33}"/>
              </a:ext>
            </a:extLst>
          </p:cNvPr>
          <p:cNvSpPr txBox="1"/>
          <p:nvPr/>
        </p:nvSpPr>
        <p:spPr>
          <a:xfrm>
            <a:off x="548640" y="1334225"/>
            <a:ext cx="10171287" cy="36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1E2733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Proposed Dynamic BN (DBN)</a:t>
            </a:r>
            <a:endParaRPr lang="en-US" altLang="ko-KR" b="1" dirty="0"/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474D9F86-6DD7-9418-BABA-C9FE39E63B7E}"/>
              </a:ext>
            </a:extLst>
          </p:cNvPr>
          <p:cNvSpPr/>
          <p:nvPr/>
        </p:nvSpPr>
        <p:spPr>
          <a:xfrm>
            <a:off x="5754292" y="6521030"/>
            <a:ext cx="541545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Figure 2.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Intensity-based DBN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0EFDA1-4462-6870-CAC5-4220DF47C01C}"/>
                  </a:ext>
                </a:extLst>
              </p:cNvPr>
              <p:cNvSpPr txBox="1"/>
              <p:nvPr/>
            </p:nvSpPr>
            <p:spPr>
              <a:xfrm>
                <a:off x="1241857" y="2902360"/>
                <a:ext cx="2812821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𝐶𝐶𝐷𝑃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&lt;0|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0EFDA1-4462-6870-CAC5-4220DF47C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57" y="2902360"/>
                <a:ext cx="2812821" cy="301878"/>
              </a:xfrm>
              <a:prstGeom prst="rect">
                <a:avLst/>
              </a:prstGeom>
              <a:blipFill>
                <a:blip r:embed="rId4"/>
                <a:stretch>
                  <a:fillRect l="-1345" t="-8000" r="-2242" b="-2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그룹 33">
            <a:extLst>
              <a:ext uri="{FF2B5EF4-FFF2-40B4-BE49-F238E27FC236}">
                <a16:creationId xmlns:a16="http://schemas.microsoft.com/office/drawing/2014/main" id="{B7068FEC-C630-7681-EAC9-83D533B2AAC6}"/>
              </a:ext>
            </a:extLst>
          </p:cNvPr>
          <p:cNvGrpSpPr/>
          <p:nvPr/>
        </p:nvGrpSpPr>
        <p:grpSpPr>
          <a:xfrm>
            <a:off x="720734" y="3351558"/>
            <a:ext cx="3878495" cy="3274743"/>
            <a:chOff x="1134512" y="3429000"/>
            <a:chExt cx="3878495" cy="3274743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1199E232-61A8-C23A-F73B-B78DB0B28659}"/>
                </a:ext>
              </a:extLst>
            </p:cNvPr>
            <p:cNvSpPr/>
            <p:nvPr/>
          </p:nvSpPr>
          <p:spPr>
            <a:xfrm>
              <a:off x="3082218" y="4947152"/>
              <a:ext cx="1308195" cy="727406"/>
            </a:xfrm>
            <a:prstGeom prst="ellipse">
              <a:avLst/>
            </a:prstGeom>
            <a:solidFill>
              <a:srgbClr val="E3605B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8124DE5D-A963-92B2-2BD8-88A8F1C90C4A}"/>
                </a:ext>
              </a:extLst>
            </p:cNvPr>
            <p:cNvSpPr/>
            <p:nvPr/>
          </p:nvSpPr>
          <p:spPr>
            <a:xfrm>
              <a:off x="2287581" y="5099806"/>
              <a:ext cx="721440" cy="444378"/>
            </a:xfrm>
            <a:prstGeom prst="ellipse">
              <a:avLst/>
            </a:prstGeom>
            <a:solidFill>
              <a:srgbClr val="0D96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54A48F2C-A879-D416-7968-D4E67135FBD7}"/>
                </a:ext>
              </a:extLst>
            </p:cNvPr>
            <p:cNvSpPr/>
            <p:nvPr/>
          </p:nvSpPr>
          <p:spPr>
            <a:xfrm>
              <a:off x="2261563" y="3983935"/>
              <a:ext cx="792164" cy="444378"/>
            </a:xfrm>
            <a:prstGeom prst="ellipse">
              <a:avLst/>
            </a:prstGeom>
            <a:solidFill>
              <a:srgbClr val="0D96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76D70963-5712-DB8A-DF5E-0802FFBD236A}"/>
                </a:ext>
              </a:extLst>
            </p:cNvPr>
            <p:cNvSpPr/>
            <p:nvPr/>
          </p:nvSpPr>
          <p:spPr>
            <a:xfrm>
              <a:off x="3169087" y="3968172"/>
              <a:ext cx="1796926" cy="471931"/>
            </a:xfrm>
            <a:prstGeom prst="ellipse">
              <a:avLst/>
            </a:prstGeom>
            <a:solidFill>
              <a:srgbClr val="E3605B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E3985F2-FAFC-2473-2941-AB6AAC8EA2D1}"/>
                    </a:ext>
                  </a:extLst>
                </p:cNvPr>
                <p:cNvSpPr txBox="1"/>
                <p:nvPr/>
              </p:nvSpPr>
              <p:spPr>
                <a:xfrm>
                  <a:off x="1134512" y="3429000"/>
                  <a:ext cx="3864648" cy="32747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𝐶𝐷𝐹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         = </m:t>
                        </m:r>
                        <m:nary>
                          <m:naryPr>
                            <m:chr m:val="∑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𝐶𝐶𝐷𝑃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𝑑𝐻</m:t>
                                    </m:r>
                                    <m:d>
                                      <m:d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nary>
                      </m:oMath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𝑑𝐶𝐷𝐹</m:t>
                            </m:r>
                          </m:e>
                        </m:nary>
                      </m:oMath>
                    </m:oMathPara>
                  </a14:m>
                  <a:br>
                    <a:rPr lang="en-US" altLang="ko-KR" b="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endPara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E3985F2-FAFC-2473-2941-AB6AAC8EA2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512" y="3429000"/>
                  <a:ext cx="3864648" cy="3274743"/>
                </a:xfrm>
                <a:prstGeom prst="rect">
                  <a:avLst/>
                </a:prstGeom>
                <a:blipFill>
                  <a:blip r:embed="rId5"/>
                  <a:stretch>
                    <a:fillRect l="-984" t="-16667" r="-656" b="-4108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02BE3C-F010-D571-F65D-6B9CE806CD3F}"/>
                </a:ext>
              </a:extLst>
            </p:cNvPr>
            <p:cNvSpPr txBox="1"/>
            <p:nvPr/>
          </p:nvSpPr>
          <p:spPr>
            <a:xfrm>
              <a:off x="2230642" y="4476660"/>
              <a:ext cx="13081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0D96B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Fragility info.</a:t>
              </a:r>
              <a:endParaRPr lang="ko-KR" altLang="en-US" sz="14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6AFB69-3450-5569-2C4C-15ADA43B7BEF}"/>
                </a:ext>
              </a:extLst>
            </p:cNvPr>
            <p:cNvSpPr txBox="1"/>
            <p:nvPr/>
          </p:nvSpPr>
          <p:spPr>
            <a:xfrm>
              <a:off x="3861730" y="4475221"/>
              <a:ext cx="1151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rgbClr val="E3605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Hazard info.</a:t>
              </a:r>
              <a:endParaRPr lang="ko-KR" altLang="en-US" sz="1400" b="1" dirty="0">
                <a:solidFill>
                  <a:srgbClr val="E3605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갈매기형 수장[C] 32">
            <a:extLst>
              <a:ext uri="{FF2B5EF4-FFF2-40B4-BE49-F238E27FC236}">
                <a16:creationId xmlns:a16="http://schemas.microsoft.com/office/drawing/2014/main" id="{F3E0F7C9-3AE7-64DA-D0F9-F785CC91C618}"/>
              </a:ext>
            </a:extLst>
          </p:cNvPr>
          <p:cNvSpPr/>
          <p:nvPr/>
        </p:nvSpPr>
        <p:spPr>
          <a:xfrm rot="5400000">
            <a:off x="2491899" y="2520148"/>
            <a:ext cx="301879" cy="1918009"/>
          </a:xfrm>
          <a:prstGeom prst="chevron">
            <a:avLst>
              <a:gd name="adj" fmla="val 70709"/>
            </a:avLst>
          </a:prstGeom>
          <a:solidFill>
            <a:srgbClr val="7D7D7D"/>
          </a:solidFill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7D7D7D"/>
              </a:solidFill>
            </a:endParaRPr>
          </a:p>
        </p:txBody>
      </p:sp>
      <p:sp>
        <p:nvSpPr>
          <p:cNvPr id="137" name="타원 136">
            <a:extLst>
              <a:ext uri="{FF2B5EF4-FFF2-40B4-BE49-F238E27FC236}">
                <a16:creationId xmlns:a16="http://schemas.microsoft.com/office/drawing/2014/main" id="{9A89F71F-53A4-B45B-6CC7-8B7DAE07C409}"/>
              </a:ext>
            </a:extLst>
          </p:cNvPr>
          <p:cNvSpPr/>
          <p:nvPr/>
        </p:nvSpPr>
        <p:spPr>
          <a:xfrm>
            <a:off x="7195549" y="4809952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C₃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타원 137">
            <a:extLst>
              <a:ext uri="{FF2B5EF4-FFF2-40B4-BE49-F238E27FC236}">
                <a16:creationId xmlns:a16="http://schemas.microsoft.com/office/drawing/2014/main" id="{437DC981-A267-9B85-8BB0-CE743C50A72D}"/>
              </a:ext>
            </a:extLst>
          </p:cNvPr>
          <p:cNvSpPr/>
          <p:nvPr/>
        </p:nvSpPr>
        <p:spPr>
          <a:xfrm>
            <a:off x="7956824" y="4809952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C₄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타원 138">
            <a:extLst>
              <a:ext uri="{FF2B5EF4-FFF2-40B4-BE49-F238E27FC236}">
                <a16:creationId xmlns:a16="http://schemas.microsoft.com/office/drawing/2014/main" id="{D1508202-800C-49A4-9F89-74BB443C9E56}"/>
              </a:ext>
            </a:extLst>
          </p:cNvPr>
          <p:cNvSpPr/>
          <p:nvPr/>
        </p:nvSpPr>
        <p:spPr>
          <a:xfrm>
            <a:off x="5353593" y="4809952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타원 139">
            <a:extLst>
              <a:ext uri="{FF2B5EF4-FFF2-40B4-BE49-F238E27FC236}">
                <a16:creationId xmlns:a16="http://schemas.microsoft.com/office/drawing/2014/main" id="{8432E70F-352B-AD8B-ADAE-6CB43999CA8F}"/>
              </a:ext>
            </a:extLst>
          </p:cNvPr>
          <p:cNvSpPr/>
          <p:nvPr/>
        </p:nvSpPr>
        <p:spPr>
          <a:xfrm>
            <a:off x="7468714" y="4295886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타원 140">
            <a:extLst>
              <a:ext uri="{FF2B5EF4-FFF2-40B4-BE49-F238E27FC236}">
                <a16:creationId xmlns:a16="http://schemas.microsoft.com/office/drawing/2014/main" id="{5D841F28-6BBB-20CE-061B-82E89D7459CE}"/>
              </a:ext>
            </a:extLst>
          </p:cNvPr>
          <p:cNvSpPr/>
          <p:nvPr/>
        </p:nvSpPr>
        <p:spPr>
          <a:xfrm>
            <a:off x="5604352" y="4321846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타원 141">
            <a:extLst>
              <a:ext uri="{FF2B5EF4-FFF2-40B4-BE49-F238E27FC236}">
                <a16:creationId xmlns:a16="http://schemas.microsoft.com/office/drawing/2014/main" id="{CFF57625-3BDD-464D-ACAF-FBEC04569781}"/>
              </a:ext>
            </a:extLst>
          </p:cNvPr>
          <p:cNvSpPr/>
          <p:nvPr/>
        </p:nvSpPr>
        <p:spPr>
          <a:xfrm>
            <a:off x="6593368" y="4186819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NSys</a:t>
            </a:r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타원 142">
            <a:extLst>
              <a:ext uri="{FF2B5EF4-FFF2-40B4-BE49-F238E27FC236}">
                <a16:creationId xmlns:a16="http://schemas.microsoft.com/office/drawing/2014/main" id="{035FBB39-0283-7ACB-BF7D-10D4D6909EB0}"/>
              </a:ext>
            </a:extLst>
          </p:cNvPr>
          <p:cNvSpPr/>
          <p:nvPr/>
        </p:nvSpPr>
        <p:spPr>
          <a:xfrm>
            <a:off x="7219354" y="369786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타원 143">
            <a:extLst>
              <a:ext uri="{FF2B5EF4-FFF2-40B4-BE49-F238E27FC236}">
                <a16:creationId xmlns:a16="http://schemas.microsoft.com/office/drawing/2014/main" id="{E5BB6E61-2797-3BB7-20EB-B756BD5ACEED}"/>
              </a:ext>
            </a:extLst>
          </p:cNvPr>
          <p:cNvSpPr/>
          <p:nvPr/>
        </p:nvSpPr>
        <p:spPr>
          <a:xfrm>
            <a:off x="6400995" y="3177684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CCDP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5" name="직선 화살표 연결선 144">
            <a:extLst>
              <a:ext uri="{FF2B5EF4-FFF2-40B4-BE49-F238E27FC236}">
                <a16:creationId xmlns:a16="http://schemas.microsoft.com/office/drawing/2014/main" id="{3F16175A-C9D3-C748-BCBC-BD64060C253E}"/>
              </a:ext>
            </a:extLst>
          </p:cNvPr>
          <p:cNvCxnSpPr>
            <a:cxnSpLocks/>
            <a:stCxn id="137" idx="0"/>
            <a:endCxn id="140" idx="3"/>
          </p:cNvCxnSpPr>
          <p:nvPr/>
        </p:nvCxnSpPr>
        <p:spPr>
          <a:xfrm flipV="1">
            <a:off x="7375549" y="4603165"/>
            <a:ext cx="177518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화살표 연결선 145">
            <a:extLst>
              <a:ext uri="{FF2B5EF4-FFF2-40B4-BE49-F238E27FC236}">
                <a16:creationId xmlns:a16="http://schemas.microsoft.com/office/drawing/2014/main" id="{3D201F1F-4201-8028-CA31-7F8B8E3FEFED}"/>
              </a:ext>
            </a:extLst>
          </p:cNvPr>
          <p:cNvCxnSpPr>
            <a:cxnSpLocks/>
            <a:stCxn id="138" idx="0"/>
            <a:endCxn id="140" idx="5"/>
          </p:cNvCxnSpPr>
          <p:nvPr/>
        </p:nvCxnSpPr>
        <p:spPr>
          <a:xfrm flipH="1" flipV="1">
            <a:off x="7960361" y="4603165"/>
            <a:ext cx="176463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화살표 연결선 146">
            <a:extLst>
              <a:ext uri="{FF2B5EF4-FFF2-40B4-BE49-F238E27FC236}">
                <a16:creationId xmlns:a16="http://schemas.microsoft.com/office/drawing/2014/main" id="{EE6134B7-9421-5E1A-EE8B-ECA3B84BD979}"/>
              </a:ext>
            </a:extLst>
          </p:cNvPr>
          <p:cNvCxnSpPr>
            <a:cxnSpLocks/>
            <a:stCxn id="153" idx="0"/>
            <a:endCxn id="141" idx="5"/>
          </p:cNvCxnSpPr>
          <p:nvPr/>
        </p:nvCxnSpPr>
        <p:spPr>
          <a:xfrm flipH="1" flipV="1">
            <a:off x="6095999" y="4629125"/>
            <a:ext cx="152280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화살표 연결선 147">
            <a:extLst>
              <a:ext uri="{FF2B5EF4-FFF2-40B4-BE49-F238E27FC236}">
                <a16:creationId xmlns:a16="http://schemas.microsoft.com/office/drawing/2014/main" id="{DD7DCBEA-6E38-62B1-482F-B7953235D517}"/>
              </a:ext>
            </a:extLst>
          </p:cNvPr>
          <p:cNvCxnSpPr>
            <a:cxnSpLocks/>
            <a:stCxn id="139" idx="0"/>
            <a:endCxn id="141" idx="3"/>
          </p:cNvCxnSpPr>
          <p:nvPr/>
        </p:nvCxnSpPr>
        <p:spPr>
          <a:xfrm flipV="1">
            <a:off x="5533593" y="4629125"/>
            <a:ext cx="155112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화살표 연결선 148">
            <a:extLst>
              <a:ext uri="{FF2B5EF4-FFF2-40B4-BE49-F238E27FC236}">
                <a16:creationId xmlns:a16="http://schemas.microsoft.com/office/drawing/2014/main" id="{1C75A2EC-7BED-AE57-8E09-68A855C009DF}"/>
              </a:ext>
            </a:extLst>
          </p:cNvPr>
          <p:cNvCxnSpPr>
            <a:cxnSpLocks/>
            <a:stCxn id="142" idx="7"/>
            <a:endCxn id="143" idx="3"/>
          </p:cNvCxnSpPr>
          <p:nvPr/>
        </p:nvCxnSpPr>
        <p:spPr>
          <a:xfrm flipV="1">
            <a:off x="7085015" y="4005144"/>
            <a:ext cx="187060" cy="234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화살표 연결선 149">
            <a:extLst>
              <a:ext uri="{FF2B5EF4-FFF2-40B4-BE49-F238E27FC236}">
                <a16:creationId xmlns:a16="http://schemas.microsoft.com/office/drawing/2014/main" id="{9C7AEC38-0466-947A-07AB-71F3E5D06628}"/>
              </a:ext>
            </a:extLst>
          </p:cNvPr>
          <p:cNvCxnSpPr>
            <a:cxnSpLocks/>
            <a:stCxn id="140" idx="0"/>
            <a:endCxn id="143" idx="5"/>
          </p:cNvCxnSpPr>
          <p:nvPr/>
        </p:nvCxnSpPr>
        <p:spPr>
          <a:xfrm flipH="1" flipV="1">
            <a:off x="7526633" y="4005144"/>
            <a:ext cx="230081" cy="2907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5703FC0F-D9D7-F100-E2D7-6A201765058B}"/>
              </a:ext>
            </a:extLst>
          </p:cNvPr>
          <p:cNvCxnSpPr>
            <a:cxnSpLocks/>
            <a:stCxn id="143" idx="0"/>
            <a:endCxn id="144" idx="5"/>
          </p:cNvCxnSpPr>
          <p:nvPr/>
        </p:nvCxnSpPr>
        <p:spPr>
          <a:xfrm flipH="1" flipV="1">
            <a:off x="6892642" y="3484963"/>
            <a:ext cx="506712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화살표 연결선 151">
            <a:extLst>
              <a:ext uri="{FF2B5EF4-FFF2-40B4-BE49-F238E27FC236}">
                <a16:creationId xmlns:a16="http://schemas.microsoft.com/office/drawing/2014/main" id="{07328C63-2B02-C001-FE4A-15FF7FF4E6BA}"/>
              </a:ext>
            </a:extLst>
          </p:cNvPr>
          <p:cNvCxnSpPr>
            <a:cxnSpLocks/>
            <a:stCxn id="154" idx="0"/>
            <a:endCxn id="144" idx="3"/>
          </p:cNvCxnSpPr>
          <p:nvPr/>
        </p:nvCxnSpPr>
        <p:spPr>
          <a:xfrm flipV="1">
            <a:off x="6027944" y="3484963"/>
            <a:ext cx="457404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타원 152">
            <a:extLst>
              <a:ext uri="{FF2B5EF4-FFF2-40B4-BE49-F238E27FC236}">
                <a16:creationId xmlns:a16="http://schemas.microsoft.com/office/drawing/2014/main" id="{C78DA458-8BB7-6500-CB0A-7B3A2993A273}"/>
              </a:ext>
            </a:extLst>
          </p:cNvPr>
          <p:cNvSpPr/>
          <p:nvPr/>
        </p:nvSpPr>
        <p:spPr>
          <a:xfrm>
            <a:off x="6068279" y="4809952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타원 153">
            <a:extLst>
              <a:ext uri="{FF2B5EF4-FFF2-40B4-BE49-F238E27FC236}">
                <a16:creationId xmlns:a16="http://schemas.microsoft.com/office/drawing/2014/main" id="{6D26E541-1F2E-3434-F823-D07B76834FAB}"/>
              </a:ext>
            </a:extLst>
          </p:cNvPr>
          <p:cNvSpPr/>
          <p:nvPr/>
        </p:nvSpPr>
        <p:spPr>
          <a:xfrm>
            <a:off x="5847944" y="369786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5" name="직선 화살표 연결선 154">
            <a:extLst>
              <a:ext uri="{FF2B5EF4-FFF2-40B4-BE49-F238E27FC236}">
                <a16:creationId xmlns:a16="http://schemas.microsoft.com/office/drawing/2014/main" id="{57385EBC-9F64-2909-C089-EB80E0EDFE83}"/>
              </a:ext>
            </a:extLst>
          </p:cNvPr>
          <p:cNvCxnSpPr>
            <a:cxnSpLocks/>
            <a:stCxn id="141" idx="0"/>
            <a:endCxn id="154" idx="4"/>
          </p:cNvCxnSpPr>
          <p:nvPr/>
        </p:nvCxnSpPr>
        <p:spPr>
          <a:xfrm flipV="1">
            <a:off x="5892352" y="4057865"/>
            <a:ext cx="135592" cy="2639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화살표 연결선 155">
            <a:extLst>
              <a:ext uri="{FF2B5EF4-FFF2-40B4-BE49-F238E27FC236}">
                <a16:creationId xmlns:a16="http://schemas.microsoft.com/office/drawing/2014/main" id="{51740064-84EA-A719-7D99-97FE322CBD52}"/>
              </a:ext>
            </a:extLst>
          </p:cNvPr>
          <p:cNvCxnSpPr>
            <a:cxnSpLocks/>
            <a:stCxn id="141" idx="6"/>
            <a:endCxn id="142" idx="2"/>
          </p:cNvCxnSpPr>
          <p:nvPr/>
        </p:nvCxnSpPr>
        <p:spPr>
          <a:xfrm flipV="1">
            <a:off x="6180352" y="4366819"/>
            <a:ext cx="413016" cy="1350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타원 156">
            <a:extLst>
              <a:ext uri="{FF2B5EF4-FFF2-40B4-BE49-F238E27FC236}">
                <a16:creationId xmlns:a16="http://schemas.microsoft.com/office/drawing/2014/main" id="{CAEF0D43-B4F1-96A0-FBCC-F7624A0A6C4A}"/>
              </a:ext>
            </a:extLst>
          </p:cNvPr>
          <p:cNvSpPr/>
          <p:nvPr/>
        </p:nvSpPr>
        <p:spPr>
          <a:xfrm>
            <a:off x="8014542" y="3145192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타원 157">
            <a:extLst>
              <a:ext uri="{FF2B5EF4-FFF2-40B4-BE49-F238E27FC236}">
                <a16:creationId xmlns:a16="http://schemas.microsoft.com/office/drawing/2014/main" id="{279E872C-FBE4-59DC-320D-2477E562A95F}"/>
              </a:ext>
            </a:extLst>
          </p:cNvPr>
          <p:cNvSpPr/>
          <p:nvPr/>
        </p:nvSpPr>
        <p:spPr>
          <a:xfrm>
            <a:off x="7034822" y="2617795"/>
            <a:ext cx="681453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dCDF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9" name="직선 화살표 연결선 158">
            <a:extLst>
              <a:ext uri="{FF2B5EF4-FFF2-40B4-BE49-F238E27FC236}">
                <a16:creationId xmlns:a16="http://schemas.microsoft.com/office/drawing/2014/main" id="{C1453328-1AEC-20B5-E9B9-3607B1EAA2BE}"/>
              </a:ext>
            </a:extLst>
          </p:cNvPr>
          <p:cNvCxnSpPr>
            <a:cxnSpLocks/>
            <a:stCxn id="157" idx="1"/>
            <a:endCxn id="158" idx="5"/>
          </p:cNvCxnSpPr>
          <p:nvPr/>
        </p:nvCxnSpPr>
        <p:spPr>
          <a:xfrm flipH="1" flipV="1">
            <a:off x="7616479" y="2925074"/>
            <a:ext cx="450784" cy="2728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화살표 연결선 159">
            <a:extLst>
              <a:ext uri="{FF2B5EF4-FFF2-40B4-BE49-F238E27FC236}">
                <a16:creationId xmlns:a16="http://schemas.microsoft.com/office/drawing/2014/main" id="{C220919D-AFB2-977C-6862-6A0C2EE7ACB2}"/>
              </a:ext>
            </a:extLst>
          </p:cNvPr>
          <p:cNvCxnSpPr>
            <a:cxnSpLocks/>
            <a:stCxn id="144" idx="7"/>
            <a:endCxn id="158" idx="3"/>
          </p:cNvCxnSpPr>
          <p:nvPr/>
        </p:nvCxnSpPr>
        <p:spPr>
          <a:xfrm flipV="1">
            <a:off x="6892642" y="2925074"/>
            <a:ext cx="241976" cy="3053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연결선: 구부러짐 223">
            <a:extLst>
              <a:ext uri="{FF2B5EF4-FFF2-40B4-BE49-F238E27FC236}">
                <a16:creationId xmlns:a16="http://schemas.microsoft.com/office/drawing/2014/main" id="{19787B27-62EE-7F1A-B277-FA11BEF82FF1}"/>
              </a:ext>
            </a:extLst>
          </p:cNvPr>
          <p:cNvCxnSpPr>
            <a:cxnSpLocks/>
            <a:stCxn id="139" idx="3"/>
            <a:endCxn id="139" idx="5"/>
          </p:cNvCxnSpPr>
          <p:nvPr/>
        </p:nvCxnSpPr>
        <p:spPr>
          <a:xfrm rot="16200000" flipH="1">
            <a:off x="5533593" y="4989952"/>
            <a:ext cx="12700" cy="254558"/>
          </a:xfrm>
          <a:prstGeom prst="curvedConnector3">
            <a:avLst>
              <a:gd name="adj1" fmla="val 2215126"/>
            </a:avLst>
          </a:prstGeom>
          <a:ln>
            <a:solidFill>
              <a:srgbClr val="DEAD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연결선: 구부러짐 224">
            <a:extLst>
              <a:ext uri="{FF2B5EF4-FFF2-40B4-BE49-F238E27FC236}">
                <a16:creationId xmlns:a16="http://schemas.microsoft.com/office/drawing/2014/main" id="{B1A66043-182F-340F-5074-A48714B10286}"/>
              </a:ext>
            </a:extLst>
          </p:cNvPr>
          <p:cNvCxnSpPr>
            <a:cxnSpLocks/>
            <a:stCxn id="139" idx="3"/>
            <a:endCxn id="139" idx="5"/>
          </p:cNvCxnSpPr>
          <p:nvPr/>
        </p:nvCxnSpPr>
        <p:spPr>
          <a:xfrm rot="16200000" flipH="1">
            <a:off x="5533593" y="4989952"/>
            <a:ext cx="12700" cy="254558"/>
          </a:xfrm>
          <a:prstGeom prst="curvedConnector3">
            <a:avLst>
              <a:gd name="adj1" fmla="val 3995772"/>
            </a:avLst>
          </a:prstGeom>
          <a:ln>
            <a:solidFill>
              <a:srgbClr val="0D96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연결선: 구부러짐 225">
            <a:extLst>
              <a:ext uri="{FF2B5EF4-FFF2-40B4-BE49-F238E27FC236}">
                <a16:creationId xmlns:a16="http://schemas.microsoft.com/office/drawing/2014/main" id="{3DBF4A02-DBFC-7D12-DBDB-27B521FD0925}"/>
              </a:ext>
            </a:extLst>
          </p:cNvPr>
          <p:cNvCxnSpPr>
            <a:cxnSpLocks/>
            <a:stCxn id="139" idx="3"/>
            <a:endCxn id="139" idx="5"/>
          </p:cNvCxnSpPr>
          <p:nvPr/>
        </p:nvCxnSpPr>
        <p:spPr>
          <a:xfrm rot="16200000" flipH="1">
            <a:off x="5533593" y="4989952"/>
            <a:ext cx="12700" cy="254558"/>
          </a:xfrm>
          <a:prstGeom prst="curvedConnector3">
            <a:avLst>
              <a:gd name="adj1" fmla="val 5853835"/>
            </a:avLst>
          </a:prstGeom>
          <a:ln>
            <a:solidFill>
              <a:srgbClr val="E3605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연결선: 구부러짐 226">
            <a:extLst>
              <a:ext uri="{FF2B5EF4-FFF2-40B4-BE49-F238E27FC236}">
                <a16:creationId xmlns:a16="http://schemas.microsoft.com/office/drawing/2014/main" id="{04E8B892-CF19-4116-CE7F-4EFD53212DDE}"/>
              </a:ext>
            </a:extLst>
          </p:cNvPr>
          <p:cNvCxnSpPr>
            <a:cxnSpLocks/>
            <a:stCxn id="153" idx="3"/>
            <a:endCxn id="153" idx="5"/>
          </p:cNvCxnSpPr>
          <p:nvPr/>
        </p:nvCxnSpPr>
        <p:spPr>
          <a:xfrm rot="16200000" flipH="1">
            <a:off x="6248279" y="4989952"/>
            <a:ext cx="12700" cy="254558"/>
          </a:xfrm>
          <a:prstGeom prst="curvedConnector3">
            <a:avLst>
              <a:gd name="adj1" fmla="val 2215126"/>
            </a:avLst>
          </a:prstGeom>
          <a:ln>
            <a:solidFill>
              <a:srgbClr val="DEAD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연결선: 구부러짐 227">
            <a:extLst>
              <a:ext uri="{FF2B5EF4-FFF2-40B4-BE49-F238E27FC236}">
                <a16:creationId xmlns:a16="http://schemas.microsoft.com/office/drawing/2014/main" id="{898DA1EB-AB08-4367-3C6B-288426B18F35}"/>
              </a:ext>
            </a:extLst>
          </p:cNvPr>
          <p:cNvCxnSpPr>
            <a:cxnSpLocks/>
            <a:stCxn id="153" idx="3"/>
            <a:endCxn id="153" idx="5"/>
          </p:cNvCxnSpPr>
          <p:nvPr/>
        </p:nvCxnSpPr>
        <p:spPr>
          <a:xfrm rot="16200000" flipH="1">
            <a:off x="6248279" y="4989952"/>
            <a:ext cx="12700" cy="254558"/>
          </a:xfrm>
          <a:prstGeom prst="curvedConnector3">
            <a:avLst>
              <a:gd name="adj1" fmla="val 3840929"/>
            </a:avLst>
          </a:prstGeom>
          <a:ln>
            <a:solidFill>
              <a:srgbClr val="0D96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연결선: 구부러짐 228">
            <a:extLst>
              <a:ext uri="{FF2B5EF4-FFF2-40B4-BE49-F238E27FC236}">
                <a16:creationId xmlns:a16="http://schemas.microsoft.com/office/drawing/2014/main" id="{4C0B5635-C0EF-E68F-0097-6A8B873C643D}"/>
              </a:ext>
            </a:extLst>
          </p:cNvPr>
          <p:cNvCxnSpPr>
            <a:cxnSpLocks/>
            <a:stCxn id="153" idx="3"/>
            <a:endCxn id="153" idx="5"/>
          </p:cNvCxnSpPr>
          <p:nvPr/>
        </p:nvCxnSpPr>
        <p:spPr>
          <a:xfrm rot="16200000" flipH="1">
            <a:off x="6248279" y="4989952"/>
            <a:ext cx="12700" cy="254558"/>
          </a:xfrm>
          <a:prstGeom prst="curvedConnector3">
            <a:avLst>
              <a:gd name="adj1" fmla="val 5776433"/>
            </a:avLst>
          </a:prstGeom>
          <a:ln>
            <a:solidFill>
              <a:srgbClr val="E3605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연결선: 구부러짐 229">
            <a:extLst>
              <a:ext uri="{FF2B5EF4-FFF2-40B4-BE49-F238E27FC236}">
                <a16:creationId xmlns:a16="http://schemas.microsoft.com/office/drawing/2014/main" id="{40F6E0B8-F19D-9C87-FB64-1B140419F7BB}"/>
              </a:ext>
            </a:extLst>
          </p:cNvPr>
          <p:cNvCxnSpPr>
            <a:cxnSpLocks/>
            <a:stCxn id="137" idx="3"/>
            <a:endCxn id="137" idx="5"/>
          </p:cNvCxnSpPr>
          <p:nvPr/>
        </p:nvCxnSpPr>
        <p:spPr>
          <a:xfrm rot="16200000" flipH="1">
            <a:off x="7375549" y="4989952"/>
            <a:ext cx="12700" cy="254558"/>
          </a:xfrm>
          <a:prstGeom prst="curvedConnector3">
            <a:avLst>
              <a:gd name="adj1" fmla="val 2215126"/>
            </a:avLst>
          </a:prstGeom>
          <a:ln>
            <a:solidFill>
              <a:srgbClr val="DEAD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연결선: 구부러짐 230">
            <a:extLst>
              <a:ext uri="{FF2B5EF4-FFF2-40B4-BE49-F238E27FC236}">
                <a16:creationId xmlns:a16="http://schemas.microsoft.com/office/drawing/2014/main" id="{7F6D2651-7AE3-627E-5E14-7B6BDE831C2A}"/>
              </a:ext>
            </a:extLst>
          </p:cNvPr>
          <p:cNvCxnSpPr>
            <a:cxnSpLocks/>
            <a:stCxn id="137" idx="3"/>
            <a:endCxn id="137" idx="5"/>
          </p:cNvCxnSpPr>
          <p:nvPr/>
        </p:nvCxnSpPr>
        <p:spPr>
          <a:xfrm rot="16200000" flipH="1">
            <a:off x="7375549" y="4989952"/>
            <a:ext cx="12700" cy="254558"/>
          </a:xfrm>
          <a:prstGeom prst="curvedConnector3">
            <a:avLst>
              <a:gd name="adj1" fmla="val 3608677"/>
            </a:avLst>
          </a:prstGeom>
          <a:ln>
            <a:solidFill>
              <a:srgbClr val="0D96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연결선: 구부러짐 231">
            <a:extLst>
              <a:ext uri="{FF2B5EF4-FFF2-40B4-BE49-F238E27FC236}">
                <a16:creationId xmlns:a16="http://schemas.microsoft.com/office/drawing/2014/main" id="{3F962438-40F4-C236-D17F-FEB69AD0F4F7}"/>
              </a:ext>
            </a:extLst>
          </p:cNvPr>
          <p:cNvCxnSpPr>
            <a:cxnSpLocks/>
            <a:stCxn id="137" idx="3"/>
            <a:endCxn id="137" idx="5"/>
          </p:cNvCxnSpPr>
          <p:nvPr/>
        </p:nvCxnSpPr>
        <p:spPr>
          <a:xfrm rot="16200000" flipH="1">
            <a:off x="7375549" y="4989952"/>
            <a:ext cx="12700" cy="254558"/>
          </a:xfrm>
          <a:prstGeom prst="curvedConnector3">
            <a:avLst>
              <a:gd name="adj1" fmla="val 5776417"/>
            </a:avLst>
          </a:prstGeom>
          <a:ln>
            <a:solidFill>
              <a:srgbClr val="E3605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연결선: 구부러짐 232">
            <a:extLst>
              <a:ext uri="{FF2B5EF4-FFF2-40B4-BE49-F238E27FC236}">
                <a16:creationId xmlns:a16="http://schemas.microsoft.com/office/drawing/2014/main" id="{1F6DC9AA-CA7B-4789-C1C5-694FD5D089AB}"/>
              </a:ext>
            </a:extLst>
          </p:cNvPr>
          <p:cNvCxnSpPr>
            <a:cxnSpLocks/>
            <a:stCxn id="138" idx="3"/>
            <a:endCxn id="138" idx="5"/>
          </p:cNvCxnSpPr>
          <p:nvPr/>
        </p:nvCxnSpPr>
        <p:spPr>
          <a:xfrm rot="16200000" flipH="1">
            <a:off x="8136824" y="4989952"/>
            <a:ext cx="12700" cy="254558"/>
          </a:xfrm>
          <a:prstGeom prst="curvedConnector3">
            <a:avLst>
              <a:gd name="adj1" fmla="val 2215126"/>
            </a:avLst>
          </a:prstGeom>
          <a:ln>
            <a:solidFill>
              <a:srgbClr val="DEAD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연결선: 구부러짐 233">
            <a:extLst>
              <a:ext uri="{FF2B5EF4-FFF2-40B4-BE49-F238E27FC236}">
                <a16:creationId xmlns:a16="http://schemas.microsoft.com/office/drawing/2014/main" id="{A70E8C17-E349-14FC-9013-6D5843DBCFEA}"/>
              </a:ext>
            </a:extLst>
          </p:cNvPr>
          <p:cNvCxnSpPr>
            <a:cxnSpLocks/>
            <a:stCxn id="138" idx="3"/>
            <a:endCxn id="138" idx="5"/>
          </p:cNvCxnSpPr>
          <p:nvPr/>
        </p:nvCxnSpPr>
        <p:spPr>
          <a:xfrm rot="16200000" flipH="1">
            <a:off x="8136824" y="4989952"/>
            <a:ext cx="12700" cy="254558"/>
          </a:xfrm>
          <a:prstGeom prst="curvedConnector3">
            <a:avLst>
              <a:gd name="adj1" fmla="val 3763512"/>
            </a:avLst>
          </a:prstGeom>
          <a:ln>
            <a:solidFill>
              <a:srgbClr val="0D96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연결선: 구부러짐 234">
            <a:extLst>
              <a:ext uri="{FF2B5EF4-FFF2-40B4-BE49-F238E27FC236}">
                <a16:creationId xmlns:a16="http://schemas.microsoft.com/office/drawing/2014/main" id="{190538F8-69C0-7A68-AB7E-F480CFC0F733}"/>
              </a:ext>
            </a:extLst>
          </p:cNvPr>
          <p:cNvCxnSpPr>
            <a:cxnSpLocks/>
            <a:stCxn id="138" idx="3"/>
            <a:endCxn id="138" idx="5"/>
          </p:cNvCxnSpPr>
          <p:nvPr/>
        </p:nvCxnSpPr>
        <p:spPr>
          <a:xfrm rot="16200000" flipH="1">
            <a:off x="8136824" y="4989952"/>
            <a:ext cx="12700" cy="254558"/>
          </a:xfrm>
          <a:prstGeom prst="curvedConnector3">
            <a:avLst>
              <a:gd name="adj1" fmla="val 5853835"/>
            </a:avLst>
          </a:prstGeom>
          <a:ln>
            <a:solidFill>
              <a:srgbClr val="E3605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연결선: 구부러짐 235">
            <a:extLst>
              <a:ext uri="{FF2B5EF4-FFF2-40B4-BE49-F238E27FC236}">
                <a16:creationId xmlns:a16="http://schemas.microsoft.com/office/drawing/2014/main" id="{ED2185F0-5A06-A0C3-C4F3-C26E4ECD8A81}"/>
              </a:ext>
            </a:extLst>
          </p:cNvPr>
          <p:cNvCxnSpPr>
            <a:cxnSpLocks/>
            <a:stCxn id="157" idx="3"/>
            <a:endCxn id="157" idx="5"/>
          </p:cNvCxnSpPr>
          <p:nvPr/>
        </p:nvCxnSpPr>
        <p:spPr>
          <a:xfrm rot="16200000" flipH="1">
            <a:off x="8194542" y="3325192"/>
            <a:ext cx="12700" cy="254558"/>
          </a:xfrm>
          <a:prstGeom prst="curvedConnector3">
            <a:avLst>
              <a:gd name="adj1" fmla="val 2215126"/>
            </a:avLst>
          </a:prstGeom>
          <a:ln>
            <a:solidFill>
              <a:srgbClr val="DEAD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연결선: 구부러짐 236">
            <a:extLst>
              <a:ext uri="{FF2B5EF4-FFF2-40B4-BE49-F238E27FC236}">
                <a16:creationId xmlns:a16="http://schemas.microsoft.com/office/drawing/2014/main" id="{EFE23E90-9D75-25F0-32A8-0E4F749FF9A1}"/>
              </a:ext>
            </a:extLst>
          </p:cNvPr>
          <p:cNvCxnSpPr>
            <a:cxnSpLocks/>
            <a:stCxn id="157" idx="3"/>
            <a:endCxn id="157" idx="5"/>
          </p:cNvCxnSpPr>
          <p:nvPr/>
        </p:nvCxnSpPr>
        <p:spPr>
          <a:xfrm rot="16200000" flipH="1">
            <a:off x="8194542" y="3325192"/>
            <a:ext cx="12700" cy="254558"/>
          </a:xfrm>
          <a:prstGeom prst="curvedConnector3">
            <a:avLst>
              <a:gd name="adj1" fmla="val 3795614"/>
            </a:avLst>
          </a:prstGeom>
          <a:ln>
            <a:solidFill>
              <a:srgbClr val="0D96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연결선: 구부러짐 237">
            <a:extLst>
              <a:ext uri="{FF2B5EF4-FFF2-40B4-BE49-F238E27FC236}">
                <a16:creationId xmlns:a16="http://schemas.microsoft.com/office/drawing/2014/main" id="{DB59DD88-99CE-2E5C-05B2-00B379694153}"/>
              </a:ext>
            </a:extLst>
          </p:cNvPr>
          <p:cNvCxnSpPr>
            <a:cxnSpLocks/>
            <a:stCxn id="157" idx="3"/>
            <a:endCxn id="157" idx="5"/>
          </p:cNvCxnSpPr>
          <p:nvPr/>
        </p:nvCxnSpPr>
        <p:spPr>
          <a:xfrm rot="16200000" flipH="1">
            <a:off x="8194542" y="3325192"/>
            <a:ext cx="12700" cy="254558"/>
          </a:xfrm>
          <a:prstGeom prst="curvedConnector3">
            <a:avLst>
              <a:gd name="adj1" fmla="val 5727323"/>
            </a:avLst>
          </a:prstGeom>
          <a:ln>
            <a:solidFill>
              <a:srgbClr val="E3605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직사각형 175">
            <a:extLst>
              <a:ext uri="{FF2B5EF4-FFF2-40B4-BE49-F238E27FC236}">
                <a16:creationId xmlns:a16="http://schemas.microsoft.com/office/drawing/2014/main" id="{41318053-B0F4-FEA0-1545-68CC41BF4B2C}"/>
              </a:ext>
            </a:extLst>
          </p:cNvPr>
          <p:cNvSpPr/>
          <p:nvPr/>
        </p:nvSpPr>
        <p:spPr>
          <a:xfrm>
            <a:off x="8756561" y="3541920"/>
            <a:ext cx="329167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srgbClr val="E3605B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Fragility based-</a:t>
            </a:r>
            <a:endParaRPr lang="ko-KR" altLang="en-US" sz="1600" dirty="0">
              <a:solidFill>
                <a:srgbClr val="E3605B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en-US" altLang="ko-KR" sz="1600" b="1" i="1" dirty="0">
                <a:solidFill>
                  <a:srgbClr val="E36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CPTs (conditional probability tables)</a:t>
            </a:r>
            <a:endParaRPr lang="ko-KR" altLang="en-US" sz="1600" b="1" i="1" baseline="-25000" dirty="0">
              <a:solidFill>
                <a:srgbClr val="E360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직사각형 176">
            <a:extLst>
              <a:ext uri="{FF2B5EF4-FFF2-40B4-BE49-F238E27FC236}">
                <a16:creationId xmlns:a16="http://schemas.microsoft.com/office/drawing/2014/main" id="{B100CF6E-CD81-7F0E-1CED-FD7438CD84F9}"/>
              </a:ext>
            </a:extLst>
          </p:cNvPr>
          <p:cNvSpPr/>
          <p:nvPr/>
        </p:nvSpPr>
        <p:spPr>
          <a:xfrm>
            <a:off x="9227195" y="4168455"/>
            <a:ext cx="1678440" cy="17604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8" name="표 177">
            <a:extLst>
              <a:ext uri="{FF2B5EF4-FFF2-40B4-BE49-F238E27FC236}">
                <a16:creationId xmlns:a16="http://schemas.microsoft.com/office/drawing/2014/main" id="{100AD6D1-E3B8-4B41-BDA9-50C04C638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18134"/>
              </p:ext>
            </p:extLst>
          </p:nvPr>
        </p:nvGraphicFramePr>
        <p:xfrm>
          <a:off x="9291523" y="4244164"/>
          <a:ext cx="1517967" cy="16005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615">
                  <a:extLst>
                    <a:ext uri="{9D8B030D-6E8A-4147-A177-3AD203B41FA5}">
                      <a16:colId xmlns:a16="http://schemas.microsoft.com/office/drawing/2014/main" val="3753135830"/>
                    </a:ext>
                  </a:extLst>
                </a:gridCol>
                <a:gridCol w="775352">
                  <a:extLst>
                    <a:ext uri="{9D8B030D-6E8A-4147-A177-3AD203B41FA5}">
                      <a16:colId xmlns:a16="http://schemas.microsoft.com/office/drawing/2014/main" val="1242710249"/>
                    </a:ext>
                  </a:extLst>
                </a:gridCol>
              </a:tblGrid>
              <a:tr h="4268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n=3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C₁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58536"/>
                  </a:ext>
                </a:extLst>
              </a:tr>
              <a:tr h="5868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128651"/>
                  </a:ext>
                </a:extLst>
              </a:tr>
              <a:tr h="5868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956313"/>
                  </a:ext>
                </a:extLst>
              </a:tr>
            </a:tbl>
          </a:graphicData>
        </a:graphic>
      </p:graphicFrame>
      <p:sp>
        <p:nvSpPr>
          <p:cNvPr id="179" name="화살표: 톱니 모양의 오른쪽 9">
            <a:extLst>
              <a:ext uri="{FF2B5EF4-FFF2-40B4-BE49-F238E27FC236}">
                <a16:creationId xmlns:a16="http://schemas.microsoft.com/office/drawing/2014/main" id="{EE5A7530-E86F-A22E-08C8-195BBDC2C497}"/>
              </a:ext>
            </a:extLst>
          </p:cNvPr>
          <p:cNvSpPr/>
          <p:nvPr/>
        </p:nvSpPr>
        <p:spPr>
          <a:xfrm rot="11926253">
            <a:off x="8368615" y="4850256"/>
            <a:ext cx="775892" cy="687442"/>
          </a:xfrm>
          <a:prstGeom prst="notchedRightArrow">
            <a:avLst>
              <a:gd name="adj1" fmla="val 42588"/>
              <a:gd name="adj2" fmla="val 37678"/>
            </a:avLst>
          </a:prstGeom>
          <a:solidFill>
            <a:srgbClr val="E3605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화살표: 톱니 모양의 오른쪽 452">
            <a:extLst>
              <a:ext uri="{FF2B5EF4-FFF2-40B4-BE49-F238E27FC236}">
                <a16:creationId xmlns:a16="http://schemas.microsoft.com/office/drawing/2014/main" id="{B4EBFF96-6ECF-494B-058E-8A849845BF67}"/>
              </a:ext>
            </a:extLst>
          </p:cNvPr>
          <p:cNvSpPr/>
          <p:nvPr/>
        </p:nvSpPr>
        <p:spPr>
          <a:xfrm rot="8722803">
            <a:off x="8320649" y="2642661"/>
            <a:ext cx="798469" cy="564826"/>
          </a:xfrm>
          <a:prstGeom prst="notchedRightArrow">
            <a:avLst>
              <a:gd name="adj1" fmla="val 42588"/>
              <a:gd name="adj2" fmla="val 37678"/>
            </a:avLst>
          </a:prstGeom>
          <a:solidFill>
            <a:srgbClr val="2A6A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직사각형 180">
            <a:extLst>
              <a:ext uri="{FF2B5EF4-FFF2-40B4-BE49-F238E27FC236}">
                <a16:creationId xmlns:a16="http://schemas.microsoft.com/office/drawing/2014/main" id="{4393C03D-F14D-F2B6-0DED-FC7D82238F2C}"/>
              </a:ext>
            </a:extLst>
          </p:cNvPr>
          <p:cNvSpPr/>
          <p:nvPr/>
        </p:nvSpPr>
        <p:spPr>
          <a:xfrm>
            <a:off x="9491311" y="4434332"/>
            <a:ext cx="1678440" cy="17604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2" name="표 181">
            <a:extLst>
              <a:ext uri="{FF2B5EF4-FFF2-40B4-BE49-F238E27FC236}">
                <a16:creationId xmlns:a16="http://schemas.microsoft.com/office/drawing/2014/main" id="{79557BD1-115B-DA11-8193-FA1777852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69563"/>
              </p:ext>
            </p:extLst>
          </p:nvPr>
        </p:nvGraphicFramePr>
        <p:xfrm>
          <a:off x="9576090" y="4517852"/>
          <a:ext cx="1517967" cy="16005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615">
                  <a:extLst>
                    <a:ext uri="{9D8B030D-6E8A-4147-A177-3AD203B41FA5}">
                      <a16:colId xmlns:a16="http://schemas.microsoft.com/office/drawing/2014/main" val="3753135830"/>
                    </a:ext>
                  </a:extLst>
                </a:gridCol>
                <a:gridCol w="775352">
                  <a:extLst>
                    <a:ext uri="{9D8B030D-6E8A-4147-A177-3AD203B41FA5}">
                      <a16:colId xmlns:a16="http://schemas.microsoft.com/office/drawing/2014/main" val="1242710249"/>
                    </a:ext>
                  </a:extLst>
                </a:gridCol>
              </a:tblGrid>
              <a:tr h="4268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n=2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C₁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58536"/>
                  </a:ext>
                </a:extLst>
              </a:tr>
              <a:tr h="5868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128651"/>
                  </a:ext>
                </a:extLst>
              </a:tr>
              <a:tr h="5868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956313"/>
                  </a:ext>
                </a:extLst>
              </a:tr>
            </a:tbl>
          </a:graphicData>
        </a:graphic>
      </p:graphicFrame>
      <p:sp>
        <p:nvSpPr>
          <p:cNvPr id="183" name="직사각형 182">
            <a:extLst>
              <a:ext uri="{FF2B5EF4-FFF2-40B4-BE49-F238E27FC236}">
                <a16:creationId xmlns:a16="http://schemas.microsoft.com/office/drawing/2014/main" id="{AB00D9AE-6C11-71FB-1E64-5BEA2AE7ED48}"/>
              </a:ext>
            </a:extLst>
          </p:cNvPr>
          <p:cNvSpPr/>
          <p:nvPr/>
        </p:nvSpPr>
        <p:spPr>
          <a:xfrm>
            <a:off x="9862655" y="4738626"/>
            <a:ext cx="1678440" cy="17604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" name="표 183">
            <a:extLst>
              <a:ext uri="{FF2B5EF4-FFF2-40B4-BE49-F238E27FC236}">
                <a16:creationId xmlns:a16="http://schemas.microsoft.com/office/drawing/2014/main" id="{56396BA3-7D99-D704-FB84-91E2242CB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01812"/>
              </p:ext>
            </p:extLst>
          </p:nvPr>
        </p:nvGraphicFramePr>
        <p:xfrm>
          <a:off x="9942891" y="4814965"/>
          <a:ext cx="1517967" cy="16005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615">
                  <a:extLst>
                    <a:ext uri="{9D8B030D-6E8A-4147-A177-3AD203B41FA5}">
                      <a16:colId xmlns:a16="http://schemas.microsoft.com/office/drawing/2014/main" val="3753135830"/>
                    </a:ext>
                  </a:extLst>
                </a:gridCol>
                <a:gridCol w="775352">
                  <a:extLst>
                    <a:ext uri="{9D8B030D-6E8A-4147-A177-3AD203B41FA5}">
                      <a16:colId xmlns:a16="http://schemas.microsoft.com/office/drawing/2014/main" val="1242710249"/>
                    </a:ext>
                  </a:extLst>
                </a:gridCol>
              </a:tblGrid>
              <a:tr h="4268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C₁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58536"/>
                  </a:ext>
                </a:extLst>
              </a:tr>
              <a:tr h="5868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128651"/>
                  </a:ext>
                </a:extLst>
              </a:tr>
              <a:tr h="5868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956313"/>
                  </a:ext>
                </a:extLst>
              </a:tr>
            </a:tbl>
          </a:graphicData>
        </a:graphic>
      </p:graphicFrame>
      <p:grpSp>
        <p:nvGrpSpPr>
          <p:cNvPr id="195" name="그룹 194">
            <a:extLst>
              <a:ext uri="{FF2B5EF4-FFF2-40B4-BE49-F238E27FC236}">
                <a16:creationId xmlns:a16="http://schemas.microsoft.com/office/drawing/2014/main" id="{0B9D26D1-AC81-6735-46EF-1A607EA41D1B}"/>
              </a:ext>
            </a:extLst>
          </p:cNvPr>
          <p:cNvGrpSpPr/>
          <p:nvPr/>
        </p:nvGrpSpPr>
        <p:grpSpPr>
          <a:xfrm>
            <a:off x="9134108" y="1259463"/>
            <a:ext cx="2185129" cy="2043201"/>
            <a:chOff x="1956294" y="4568915"/>
            <a:chExt cx="2185129" cy="2043201"/>
          </a:xfrm>
        </p:grpSpPr>
        <p:sp>
          <p:nvSpPr>
            <p:cNvPr id="196" name="직사각형 195">
              <a:extLst>
                <a:ext uri="{FF2B5EF4-FFF2-40B4-BE49-F238E27FC236}">
                  <a16:creationId xmlns:a16="http://schemas.microsoft.com/office/drawing/2014/main" id="{642BA74C-4844-A5DC-AD1B-2AD098499FB9}"/>
                </a:ext>
              </a:extLst>
            </p:cNvPr>
            <p:cNvSpPr/>
            <p:nvPr/>
          </p:nvSpPr>
          <p:spPr>
            <a:xfrm>
              <a:off x="1956294" y="4568915"/>
              <a:ext cx="1856598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ko-KR" sz="1600" b="1" dirty="0">
                  <a:solidFill>
                    <a:srgbClr val="2A6A9C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Hazard curve Info.</a:t>
              </a:r>
              <a:endParaRPr lang="ko-KR" altLang="en-US" sz="1600" b="1" dirty="0">
                <a:solidFill>
                  <a:srgbClr val="2A6A9C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endParaRPr>
            </a:p>
          </p:txBody>
        </p:sp>
        <p:grpSp>
          <p:nvGrpSpPr>
            <p:cNvPr id="197" name="그룹 196">
              <a:extLst>
                <a:ext uri="{FF2B5EF4-FFF2-40B4-BE49-F238E27FC236}">
                  <a16:creationId xmlns:a16="http://schemas.microsoft.com/office/drawing/2014/main" id="{3F5A8D33-D40E-50CD-EA72-79346A7AE41C}"/>
                </a:ext>
              </a:extLst>
            </p:cNvPr>
            <p:cNvGrpSpPr/>
            <p:nvPr/>
          </p:nvGrpSpPr>
          <p:grpSpPr>
            <a:xfrm>
              <a:off x="1963409" y="4890635"/>
              <a:ext cx="2178014" cy="1659524"/>
              <a:chOff x="1963409" y="4890635"/>
              <a:chExt cx="2178014" cy="1659524"/>
            </a:xfrm>
          </p:grpSpPr>
          <p:sp>
            <p:nvSpPr>
              <p:cNvPr id="206" name="직사각형 205">
                <a:extLst>
                  <a:ext uri="{FF2B5EF4-FFF2-40B4-BE49-F238E27FC236}">
                    <a16:creationId xmlns:a16="http://schemas.microsoft.com/office/drawing/2014/main" id="{733E390D-A152-E2B2-4F16-D5C041486F75}"/>
                  </a:ext>
                </a:extLst>
              </p:cNvPr>
              <p:cNvSpPr/>
              <p:nvPr/>
            </p:nvSpPr>
            <p:spPr>
              <a:xfrm>
                <a:off x="2553358" y="4987130"/>
                <a:ext cx="1314631" cy="1224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7" name="직선 화살표 연결선 206">
                <a:extLst>
                  <a:ext uri="{FF2B5EF4-FFF2-40B4-BE49-F238E27FC236}">
                    <a16:creationId xmlns:a16="http://schemas.microsoft.com/office/drawing/2014/main" id="{96256429-3B18-C561-7769-57B3001E9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3358" y="6196052"/>
                <a:ext cx="1314631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직선 화살표 연결선 207">
                <a:extLst>
                  <a:ext uri="{FF2B5EF4-FFF2-40B4-BE49-F238E27FC236}">
                    <a16:creationId xmlns:a16="http://schemas.microsoft.com/office/drawing/2014/main" id="{1E76F703-202C-491C-52C3-179FDA94A2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60776" y="4987130"/>
                <a:ext cx="0" cy="121581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EF5D3CB0-937A-988D-9D41-D7A913E23439}"/>
                  </a:ext>
                </a:extLst>
              </p:cNvPr>
              <p:cNvSpPr txBox="1"/>
              <p:nvPr/>
            </p:nvSpPr>
            <p:spPr>
              <a:xfrm>
                <a:off x="3234700" y="6211605"/>
                <a:ext cx="9067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Intensity</a:t>
                </a:r>
                <a:endParaRPr lang="ko-KR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7332E96D-3057-516E-4ADE-93C29D0E6F87}"/>
                  </a:ext>
                </a:extLst>
              </p:cNvPr>
              <p:cNvSpPr txBox="1"/>
              <p:nvPr/>
            </p:nvSpPr>
            <p:spPr>
              <a:xfrm>
                <a:off x="1963409" y="4890635"/>
                <a:ext cx="5709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AEP</a:t>
                </a:r>
              </a:p>
            </p:txBody>
          </p:sp>
          <p:sp>
            <p:nvSpPr>
              <p:cNvPr id="211" name="자유형: 도형 25">
                <a:extLst>
                  <a:ext uri="{FF2B5EF4-FFF2-40B4-BE49-F238E27FC236}">
                    <a16:creationId xmlns:a16="http://schemas.microsoft.com/office/drawing/2014/main" id="{9B520795-5E05-7207-1075-3D102B0F37C1}"/>
                  </a:ext>
                </a:extLst>
              </p:cNvPr>
              <p:cNvSpPr/>
              <p:nvPr/>
            </p:nvSpPr>
            <p:spPr>
              <a:xfrm>
                <a:off x="2560320" y="5129784"/>
                <a:ext cx="1234440" cy="338328"/>
              </a:xfrm>
              <a:custGeom>
                <a:avLst/>
                <a:gdLst>
                  <a:gd name="connsiteX0" fmla="*/ 0 w 1234440"/>
                  <a:gd name="connsiteY0" fmla="*/ 0 h 338328"/>
                  <a:gd name="connsiteX1" fmla="*/ 566928 w 1234440"/>
                  <a:gd name="connsiteY1" fmla="*/ 18288 h 338328"/>
                  <a:gd name="connsiteX2" fmla="*/ 1042416 w 1234440"/>
                  <a:gd name="connsiteY2" fmla="*/ 164592 h 338328"/>
                  <a:gd name="connsiteX3" fmla="*/ 1234440 w 1234440"/>
                  <a:gd name="connsiteY3" fmla="*/ 338328 h 33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4440" h="338328">
                    <a:moveTo>
                      <a:pt x="0" y="0"/>
                    </a:moveTo>
                    <a:lnTo>
                      <a:pt x="566928" y="18288"/>
                    </a:lnTo>
                    <a:cubicBezTo>
                      <a:pt x="740664" y="45720"/>
                      <a:pt x="931164" y="111252"/>
                      <a:pt x="1042416" y="164592"/>
                    </a:cubicBezTo>
                    <a:cubicBezTo>
                      <a:pt x="1153668" y="217932"/>
                      <a:pt x="1194054" y="278130"/>
                      <a:pt x="1234440" y="338328"/>
                    </a:cubicBezTo>
                  </a:path>
                </a:pathLst>
              </a:custGeom>
              <a:ln w="28575">
                <a:solidFill>
                  <a:srgbClr val="2A6A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8" name="직선 연결선 13">
              <a:extLst>
                <a:ext uri="{FF2B5EF4-FFF2-40B4-BE49-F238E27FC236}">
                  <a16:creationId xmlns:a16="http://schemas.microsoft.com/office/drawing/2014/main" id="{4A1E20A3-319B-72A5-8C79-E76E1D7F2452}"/>
                </a:ext>
              </a:extLst>
            </p:cNvPr>
            <p:cNvCxnSpPr>
              <a:cxnSpLocks/>
            </p:cNvCxnSpPr>
            <p:nvPr/>
          </p:nvCxnSpPr>
          <p:spPr>
            <a:xfrm>
              <a:off x="2747010" y="5136672"/>
              <a:ext cx="0" cy="1116000"/>
            </a:xfrm>
            <a:prstGeom prst="line">
              <a:avLst/>
            </a:prstGeom>
            <a:ln w="12700">
              <a:solidFill>
                <a:srgbClr val="2A6A9C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직선 연결선 111">
              <a:extLst>
                <a:ext uri="{FF2B5EF4-FFF2-40B4-BE49-F238E27FC236}">
                  <a16:creationId xmlns:a16="http://schemas.microsoft.com/office/drawing/2014/main" id="{D7353A04-31C5-C9DE-BB6B-94144581EE79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6672"/>
              <a:ext cx="0" cy="1260000"/>
            </a:xfrm>
            <a:prstGeom prst="line">
              <a:avLst/>
            </a:prstGeom>
            <a:ln w="12700">
              <a:solidFill>
                <a:srgbClr val="2A6A9C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직선 연결선 112">
              <a:extLst>
                <a:ext uri="{FF2B5EF4-FFF2-40B4-BE49-F238E27FC236}">
                  <a16:creationId xmlns:a16="http://schemas.microsoft.com/office/drawing/2014/main" id="{9A6AF21C-9C22-6BAB-AE36-FDB463950C5A}"/>
                </a:ext>
              </a:extLst>
            </p:cNvPr>
            <p:cNvCxnSpPr>
              <a:cxnSpLocks/>
            </p:cNvCxnSpPr>
            <p:nvPr/>
          </p:nvCxnSpPr>
          <p:spPr>
            <a:xfrm>
              <a:off x="3120390" y="5136672"/>
              <a:ext cx="0" cy="1116000"/>
            </a:xfrm>
            <a:prstGeom prst="line">
              <a:avLst/>
            </a:prstGeom>
            <a:ln w="12700">
              <a:solidFill>
                <a:srgbClr val="2A6A9C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B0774B64-864F-CDAB-446F-70D80D96369E}"/>
                    </a:ext>
                  </a:extLst>
                </p:cNvPr>
                <p:cNvSpPr txBox="1"/>
                <p:nvPr/>
              </p:nvSpPr>
              <p:spPr>
                <a:xfrm>
                  <a:off x="2550136" y="6199117"/>
                  <a:ext cx="40267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ko-KR" altLang="en-US" sz="800" b="1" i="1" smtClean="0">
                          <a:solidFill>
                            <a:srgbClr val="2A6A9C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</m:oMath>
                  </a14:m>
                  <a:r>
                    <a:rPr lang="en-US" altLang="ko-KR" sz="800" b="1" dirty="0">
                      <a:solidFill>
                        <a:srgbClr val="2A6A9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1</a:t>
                  </a:r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B0774B64-864F-CDAB-446F-70D80D9636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0136" y="6199117"/>
                  <a:ext cx="402675" cy="215444"/>
                </a:xfrm>
                <a:prstGeom prst="rect">
                  <a:avLst/>
                </a:prstGeom>
                <a:blipFill>
                  <a:blip r:embed="rId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직사각형 201">
                  <a:extLst>
                    <a:ext uri="{FF2B5EF4-FFF2-40B4-BE49-F238E27FC236}">
                      <a16:creationId xmlns:a16="http://schemas.microsoft.com/office/drawing/2014/main" id="{A7004B2F-D740-F41F-3292-8489F7AFB035}"/>
                    </a:ext>
                  </a:extLst>
                </p:cNvPr>
                <p:cNvSpPr/>
                <p:nvPr/>
              </p:nvSpPr>
              <p:spPr>
                <a:xfrm>
                  <a:off x="3234700" y="4992109"/>
                  <a:ext cx="686406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900" b="1" i="1" smtClean="0">
                            <a:solidFill>
                              <a:srgbClr val="2A6A9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ko-KR" sz="900" b="1" i="1" smtClean="0">
                            <a:solidFill>
                              <a:srgbClr val="2A6A9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900" b="1" i="1" smtClean="0">
                            <a:solidFill>
                              <a:srgbClr val="2A6A9C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altLang="ko-KR" sz="900" b="1" i="1" smtClean="0">
                            <a:solidFill>
                              <a:srgbClr val="2A6A9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sz="900" b="1" i="1" smtClean="0">
                            <a:solidFill>
                              <a:srgbClr val="2A6A9C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en-US" altLang="ko-KR" sz="900" b="1" i="1" smtClean="0">
                            <a:solidFill>
                              <a:srgbClr val="2A6A9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000" dirty="0">
                    <a:solidFill>
                      <a:srgbClr val="2A6A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2" name="직사각형 201">
                  <a:extLst>
                    <a:ext uri="{FF2B5EF4-FFF2-40B4-BE49-F238E27FC236}">
                      <a16:creationId xmlns:a16="http://schemas.microsoft.com/office/drawing/2014/main" id="{A7004B2F-D740-F41F-3292-8489F7AFB0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4700" y="4992109"/>
                  <a:ext cx="686406" cy="230832"/>
                </a:xfrm>
                <a:prstGeom prst="rect">
                  <a:avLst/>
                </a:prstGeom>
                <a:blipFill>
                  <a:blip r:embed="rId8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083B94B4-DF06-A757-A99A-43FBFDF9795A}"/>
                    </a:ext>
                  </a:extLst>
                </p:cNvPr>
                <p:cNvSpPr txBox="1"/>
                <p:nvPr/>
              </p:nvSpPr>
              <p:spPr>
                <a:xfrm>
                  <a:off x="2754585" y="6396672"/>
                  <a:ext cx="40267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ko-KR" altLang="en-US" sz="800" b="1" i="1" smtClean="0">
                          <a:solidFill>
                            <a:srgbClr val="2A6A9C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</m:oMath>
                  </a14:m>
                  <a:r>
                    <a:rPr lang="en-US" altLang="ko-KR" sz="800" b="1" dirty="0">
                      <a:solidFill>
                        <a:srgbClr val="2A6A9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2</a:t>
                  </a:r>
                </a:p>
              </p:txBody>
            </p:sp>
          </mc:Choice>
          <mc:Fallback xmlns="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083B94B4-DF06-A757-A99A-43FBFDF979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585" y="6396672"/>
                  <a:ext cx="402675" cy="215444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82CE263-99C6-D7DE-00E0-F688250AD230}"/>
                    </a:ext>
                  </a:extLst>
                </p:cNvPr>
                <p:cNvSpPr txBox="1"/>
                <p:nvPr/>
              </p:nvSpPr>
              <p:spPr>
                <a:xfrm>
                  <a:off x="2932293" y="6198247"/>
                  <a:ext cx="40267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ko-KR" altLang="en-US" sz="800" b="1" i="1" smtClean="0">
                          <a:solidFill>
                            <a:srgbClr val="2A6A9C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</m:oMath>
                  </a14:m>
                  <a:r>
                    <a:rPr lang="en-US" altLang="ko-KR" sz="800" b="1" dirty="0">
                      <a:solidFill>
                        <a:srgbClr val="2A6A9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3</a:t>
                  </a:r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82CE263-99C6-D7DE-00E0-F688250AD2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293" y="6198247"/>
                  <a:ext cx="402675" cy="215444"/>
                </a:xfrm>
                <a:prstGeom prst="rect">
                  <a:avLst/>
                </a:prstGeom>
                <a:blipFill>
                  <a:blip r:embed="rId10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DB1582BE-055C-2CCC-CDE2-A6C97B279448}"/>
                </a:ext>
              </a:extLst>
            </p:cNvPr>
            <p:cNvSpPr txBox="1"/>
            <p:nvPr/>
          </p:nvSpPr>
          <p:spPr>
            <a:xfrm rot="16200000">
              <a:off x="1589357" y="5725706"/>
              <a:ext cx="1405222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(Annual Exceedance Probability)</a:t>
              </a:r>
              <a:endParaRPr lang="ko-KR" altLang="en-US" sz="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92FE73B4-2679-4413-A36F-B4634E9A8BBE}"/>
              </a:ext>
            </a:extLst>
          </p:cNvPr>
          <p:cNvGrpSpPr/>
          <p:nvPr/>
        </p:nvGrpSpPr>
        <p:grpSpPr>
          <a:xfrm>
            <a:off x="10747628" y="5851964"/>
            <a:ext cx="608720" cy="551683"/>
            <a:chOff x="10747628" y="5851964"/>
            <a:chExt cx="608720" cy="551683"/>
          </a:xfrm>
        </p:grpSpPr>
        <p:grpSp>
          <p:nvGrpSpPr>
            <p:cNvPr id="190" name="그룹 189">
              <a:extLst>
                <a:ext uri="{FF2B5EF4-FFF2-40B4-BE49-F238E27FC236}">
                  <a16:creationId xmlns:a16="http://schemas.microsoft.com/office/drawing/2014/main" id="{26CD5E23-4069-77C7-A2E3-3B41EC8CB651}"/>
                </a:ext>
              </a:extLst>
            </p:cNvPr>
            <p:cNvGrpSpPr/>
            <p:nvPr/>
          </p:nvGrpSpPr>
          <p:grpSpPr>
            <a:xfrm>
              <a:off x="10747628" y="5851964"/>
              <a:ext cx="608720" cy="551683"/>
              <a:chOff x="10682533" y="4789666"/>
              <a:chExt cx="608720" cy="551683"/>
            </a:xfrm>
          </p:grpSpPr>
          <p:pic>
            <p:nvPicPr>
              <p:cNvPr id="191" name="그림 190">
                <a:extLst>
                  <a:ext uri="{FF2B5EF4-FFF2-40B4-BE49-F238E27FC236}">
                    <a16:creationId xmlns:a16="http://schemas.microsoft.com/office/drawing/2014/main" id="{53F7770C-7894-565B-CD61-2B35CFF82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82533" y="4789666"/>
                <a:ext cx="608720" cy="551683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92" name="곱하기 기호 143">
                <a:extLst>
                  <a:ext uri="{FF2B5EF4-FFF2-40B4-BE49-F238E27FC236}">
                    <a16:creationId xmlns:a16="http://schemas.microsoft.com/office/drawing/2014/main" id="{4B77F382-7CDA-5931-0773-4BAD2790D30B}"/>
                  </a:ext>
                </a:extLst>
              </p:cNvPr>
              <p:cNvSpPr/>
              <p:nvPr/>
            </p:nvSpPr>
            <p:spPr>
              <a:xfrm>
                <a:off x="10964904" y="5029318"/>
                <a:ext cx="77507" cy="80675"/>
              </a:xfrm>
              <a:prstGeom prst="mathMultiply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3" name="직선 연결선 144">
                <a:extLst>
                  <a:ext uri="{FF2B5EF4-FFF2-40B4-BE49-F238E27FC236}">
                    <a16:creationId xmlns:a16="http://schemas.microsoft.com/office/drawing/2014/main" id="{A1F3A85C-6948-2578-F4DB-F038036E7F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861370" y="5063354"/>
                <a:ext cx="137820" cy="2679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직선 연결선 145">
                <a:extLst>
                  <a:ext uri="{FF2B5EF4-FFF2-40B4-BE49-F238E27FC236}">
                    <a16:creationId xmlns:a16="http://schemas.microsoft.com/office/drawing/2014/main" id="{985C3CEA-712E-2B85-0E51-58247640AB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2464" y="5061798"/>
                <a:ext cx="0" cy="112451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id="{760145A5-E874-4E1F-9956-3B5B59DE3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37551" y="6270408"/>
              <a:ext cx="204184" cy="122657"/>
            </a:xfrm>
            <a:prstGeom prst="rect">
              <a:avLst/>
            </a:prstGeom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15A0B4F1-E696-4D14-ABF7-517CB899236B}"/>
              </a:ext>
            </a:extLst>
          </p:cNvPr>
          <p:cNvGrpSpPr/>
          <p:nvPr/>
        </p:nvGrpSpPr>
        <p:grpSpPr>
          <a:xfrm>
            <a:off x="10747628" y="5258461"/>
            <a:ext cx="608720" cy="551683"/>
            <a:chOff x="10747628" y="5258461"/>
            <a:chExt cx="608720" cy="551683"/>
          </a:xfrm>
        </p:grpSpPr>
        <p:grpSp>
          <p:nvGrpSpPr>
            <p:cNvPr id="185" name="그룹 184">
              <a:extLst>
                <a:ext uri="{FF2B5EF4-FFF2-40B4-BE49-F238E27FC236}">
                  <a16:creationId xmlns:a16="http://schemas.microsoft.com/office/drawing/2014/main" id="{61E0FE6C-2125-2268-63A2-83DB5D79B936}"/>
                </a:ext>
              </a:extLst>
            </p:cNvPr>
            <p:cNvGrpSpPr/>
            <p:nvPr/>
          </p:nvGrpSpPr>
          <p:grpSpPr>
            <a:xfrm>
              <a:off x="10747628" y="5258461"/>
              <a:ext cx="608720" cy="551683"/>
              <a:chOff x="10682533" y="4196163"/>
              <a:chExt cx="608720" cy="551683"/>
            </a:xfrm>
          </p:grpSpPr>
          <p:pic>
            <p:nvPicPr>
              <p:cNvPr id="186" name="그림 185">
                <a:extLst>
                  <a:ext uri="{FF2B5EF4-FFF2-40B4-BE49-F238E27FC236}">
                    <a16:creationId xmlns:a16="http://schemas.microsoft.com/office/drawing/2014/main" id="{3E88404E-04DC-8B24-D451-1AF0C63108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82533" y="4196163"/>
                <a:ext cx="608720" cy="551683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87" name="곱하기 기호 138">
                <a:extLst>
                  <a:ext uri="{FF2B5EF4-FFF2-40B4-BE49-F238E27FC236}">
                    <a16:creationId xmlns:a16="http://schemas.microsoft.com/office/drawing/2014/main" id="{2E1F1B4A-BC0C-530F-72D0-CFD9D4E32B3A}"/>
                  </a:ext>
                </a:extLst>
              </p:cNvPr>
              <p:cNvSpPr/>
              <p:nvPr/>
            </p:nvSpPr>
            <p:spPr>
              <a:xfrm>
                <a:off x="10962541" y="4440206"/>
                <a:ext cx="77507" cy="80675"/>
              </a:xfrm>
              <a:prstGeom prst="mathMultiply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8" name="직선 연결선 139">
                <a:extLst>
                  <a:ext uri="{FF2B5EF4-FFF2-40B4-BE49-F238E27FC236}">
                    <a16:creationId xmlns:a16="http://schemas.microsoft.com/office/drawing/2014/main" id="{C661A769-EF1C-A107-1BDA-74A44AEFD3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859007" y="4474242"/>
                <a:ext cx="137820" cy="2679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직선 연결선 140">
                <a:extLst>
                  <a:ext uri="{FF2B5EF4-FFF2-40B4-BE49-F238E27FC236}">
                    <a16:creationId xmlns:a16="http://schemas.microsoft.com/office/drawing/2014/main" id="{E3A7F860-A015-E3CB-0F79-000D7F7A76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0101" y="4472686"/>
                <a:ext cx="0" cy="112451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5" name="그림 94">
              <a:extLst>
                <a:ext uri="{FF2B5EF4-FFF2-40B4-BE49-F238E27FC236}">
                  <a16:creationId xmlns:a16="http://schemas.microsoft.com/office/drawing/2014/main" id="{0D521DE3-E28D-43C3-9A73-5362160FF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37551" y="5676924"/>
              <a:ext cx="204184" cy="122657"/>
            </a:xfrm>
            <a:prstGeom prst="rect">
              <a:avLst/>
            </a:prstGeom>
          </p:spPr>
        </p:pic>
      </p:grpSp>
      <p:sp>
        <p:nvSpPr>
          <p:cNvPr id="212" name="TextBox 211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5036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FDD74-8E1D-C0D3-46B2-70F2F265C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4DCC1F43-1AA0-551D-5572-F5FAD73CD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943" y="0"/>
            <a:ext cx="2757057" cy="322463"/>
          </a:xfrm>
          <a:prstGeom prst="rect">
            <a:avLst/>
          </a:prstGeom>
        </p:spPr>
      </p:pic>
      <p:sp>
        <p:nvSpPr>
          <p:cNvPr id="31" name="Text 0">
            <a:extLst>
              <a:ext uri="{FF2B5EF4-FFF2-40B4-BE49-F238E27FC236}">
                <a16:creationId xmlns:a16="http://schemas.microsoft.com/office/drawing/2014/main" id="{063F8343-9239-B163-7A4E-77FFA26B4491}"/>
              </a:ext>
            </a:extLst>
          </p:cNvPr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 · METHODOLOGY</a:t>
            </a:r>
            <a:endParaRPr lang="en-US" sz="1200" dirty="0">
              <a:solidFill>
                <a:srgbClr val="DEAD75"/>
              </a:solidFill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193D8131-6A0C-3EA9-C7A2-A30A03DC24E2}"/>
              </a:ext>
            </a:extLst>
          </p:cNvPr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Proposed Intensity-based DBN</a:t>
            </a:r>
            <a:endParaRPr lang="en-US" sz="2600" dirty="0">
              <a:solidFill>
                <a:srgbClr val="2A6A9C"/>
              </a:solidFill>
            </a:endParaRPr>
          </a:p>
        </p:txBody>
      </p:sp>
      <p:sp>
        <p:nvSpPr>
          <p:cNvPr id="30" name="Text 4">
            <a:extLst>
              <a:ext uri="{FF2B5EF4-FFF2-40B4-BE49-F238E27FC236}">
                <a16:creationId xmlns:a16="http://schemas.microsoft.com/office/drawing/2014/main" id="{E29D6A33-7AF8-056A-5E18-82E571D47014}"/>
              </a:ext>
            </a:extLst>
          </p:cNvPr>
          <p:cNvSpPr/>
          <p:nvPr/>
        </p:nvSpPr>
        <p:spPr>
          <a:xfrm>
            <a:off x="4085726" y="6585738"/>
            <a:ext cx="4020547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Figure 3. </a:t>
            </a:r>
            <a:r>
              <a:rPr lang="en-US" sz="1400" dirty="0"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Unrolled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Intensity-based DBN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043EA791-B146-CAE4-B6DC-C26DB814C833}"/>
              </a:ext>
            </a:extLst>
          </p:cNvPr>
          <p:cNvSpPr txBox="1"/>
          <p:nvPr/>
        </p:nvSpPr>
        <p:spPr>
          <a:xfrm>
            <a:off x="6395828" y="1189940"/>
            <a:ext cx="1282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solidFill>
                  <a:srgbClr val="E36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ko-KR" altLang="en-US" sz="16600" b="1" dirty="0">
              <a:solidFill>
                <a:srgbClr val="E360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734F2F88-9CAE-1E38-82FD-B575CC55EAAC}"/>
              </a:ext>
            </a:extLst>
          </p:cNvPr>
          <p:cNvSpPr txBox="1"/>
          <p:nvPr/>
        </p:nvSpPr>
        <p:spPr>
          <a:xfrm rot="2800222">
            <a:off x="7918722" y="2035141"/>
            <a:ext cx="1282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solidFill>
                  <a:srgbClr val="7D7D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ko-KR" altLang="en-US" sz="16600" b="1" dirty="0">
              <a:solidFill>
                <a:srgbClr val="7D7D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E91A73E3-7BCA-9D35-07C3-CAF541697E6B}"/>
              </a:ext>
            </a:extLst>
          </p:cNvPr>
          <p:cNvSpPr txBox="1"/>
          <p:nvPr/>
        </p:nvSpPr>
        <p:spPr>
          <a:xfrm>
            <a:off x="9846048" y="3358580"/>
            <a:ext cx="1282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solidFill>
                  <a:srgbClr val="7D7D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ko-KR" altLang="en-US" sz="16600" b="1" dirty="0">
              <a:solidFill>
                <a:srgbClr val="7D7D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87D5D774-20C9-7A8E-8815-09DD4F46C0A6}"/>
              </a:ext>
            </a:extLst>
          </p:cNvPr>
          <p:cNvSpPr txBox="1"/>
          <p:nvPr/>
        </p:nvSpPr>
        <p:spPr>
          <a:xfrm>
            <a:off x="4327638" y="3440810"/>
            <a:ext cx="1282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ko-KR" altLang="en-US" sz="16600" b="1" dirty="0">
              <a:solidFill>
                <a:srgbClr val="0D96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B3AB4FCB-5243-3568-04DB-DC4E7FA5BFF4}"/>
              </a:ext>
            </a:extLst>
          </p:cNvPr>
          <p:cNvSpPr txBox="1"/>
          <p:nvPr/>
        </p:nvSpPr>
        <p:spPr>
          <a:xfrm>
            <a:off x="954485" y="2610919"/>
            <a:ext cx="1282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solidFill>
                  <a:srgbClr val="DEAD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ko-KR" altLang="en-US" sz="16600" b="1" dirty="0">
              <a:solidFill>
                <a:srgbClr val="DEAD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타원 331">
            <a:extLst>
              <a:ext uri="{FF2B5EF4-FFF2-40B4-BE49-F238E27FC236}">
                <a16:creationId xmlns:a16="http://schemas.microsoft.com/office/drawing/2014/main" id="{8D404571-9562-674D-FEE2-76D70C0F15EC}"/>
              </a:ext>
            </a:extLst>
          </p:cNvPr>
          <p:cNvSpPr/>
          <p:nvPr/>
        </p:nvSpPr>
        <p:spPr>
          <a:xfrm>
            <a:off x="2073014" y="450477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C₃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타원 332">
            <a:extLst>
              <a:ext uri="{FF2B5EF4-FFF2-40B4-BE49-F238E27FC236}">
                <a16:creationId xmlns:a16="http://schemas.microsoft.com/office/drawing/2014/main" id="{A572E23D-3F25-C05D-1E7C-49AE2150DAC9}"/>
              </a:ext>
            </a:extLst>
          </p:cNvPr>
          <p:cNvSpPr/>
          <p:nvPr/>
        </p:nvSpPr>
        <p:spPr>
          <a:xfrm>
            <a:off x="2834289" y="450477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C₄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타원 333">
            <a:extLst>
              <a:ext uri="{FF2B5EF4-FFF2-40B4-BE49-F238E27FC236}">
                <a16:creationId xmlns:a16="http://schemas.microsoft.com/office/drawing/2014/main" id="{EA6D0A02-E312-6A4E-AD21-D231A2D22EE3}"/>
              </a:ext>
            </a:extLst>
          </p:cNvPr>
          <p:cNvSpPr/>
          <p:nvPr/>
        </p:nvSpPr>
        <p:spPr>
          <a:xfrm>
            <a:off x="231058" y="4504770"/>
            <a:ext cx="360000" cy="360000"/>
          </a:xfrm>
          <a:prstGeom prst="ellipse">
            <a:avLst/>
          </a:prstGeom>
          <a:solidFill>
            <a:srgbClr val="DEA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타원 334">
            <a:extLst>
              <a:ext uri="{FF2B5EF4-FFF2-40B4-BE49-F238E27FC236}">
                <a16:creationId xmlns:a16="http://schemas.microsoft.com/office/drawing/2014/main" id="{77D15A8F-18C6-872E-4A7C-C5F91A0F7C60}"/>
              </a:ext>
            </a:extLst>
          </p:cNvPr>
          <p:cNvSpPr/>
          <p:nvPr/>
        </p:nvSpPr>
        <p:spPr>
          <a:xfrm>
            <a:off x="2346179" y="3990704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6" name="타원 335">
            <a:extLst>
              <a:ext uri="{FF2B5EF4-FFF2-40B4-BE49-F238E27FC236}">
                <a16:creationId xmlns:a16="http://schemas.microsoft.com/office/drawing/2014/main" id="{E663E34C-538E-F1A0-BFCD-FD9BCAD47813}"/>
              </a:ext>
            </a:extLst>
          </p:cNvPr>
          <p:cNvSpPr/>
          <p:nvPr/>
        </p:nvSpPr>
        <p:spPr>
          <a:xfrm>
            <a:off x="481817" y="4016664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" name="타원 336">
            <a:extLst>
              <a:ext uri="{FF2B5EF4-FFF2-40B4-BE49-F238E27FC236}">
                <a16:creationId xmlns:a16="http://schemas.microsoft.com/office/drawing/2014/main" id="{49E776F5-7657-7BA0-616B-A650D449FCE7}"/>
              </a:ext>
            </a:extLst>
          </p:cNvPr>
          <p:cNvSpPr/>
          <p:nvPr/>
        </p:nvSpPr>
        <p:spPr>
          <a:xfrm>
            <a:off x="1470833" y="3881637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NSys</a:t>
            </a:r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타원 337">
            <a:extLst>
              <a:ext uri="{FF2B5EF4-FFF2-40B4-BE49-F238E27FC236}">
                <a16:creationId xmlns:a16="http://schemas.microsoft.com/office/drawing/2014/main" id="{7AFA4720-D04D-9CBC-2EBC-700ADA4362A7}"/>
              </a:ext>
            </a:extLst>
          </p:cNvPr>
          <p:cNvSpPr/>
          <p:nvPr/>
        </p:nvSpPr>
        <p:spPr>
          <a:xfrm>
            <a:off x="2096819" y="3392683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" name="타원 338">
            <a:extLst>
              <a:ext uri="{FF2B5EF4-FFF2-40B4-BE49-F238E27FC236}">
                <a16:creationId xmlns:a16="http://schemas.microsoft.com/office/drawing/2014/main" id="{268E83C6-3DA1-1B21-A58D-C970AB88939B}"/>
              </a:ext>
            </a:extLst>
          </p:cNvPr>
          <p:cNvSpPr/>
          <p:nvPr/>
        </p:nvSpPr>
        <p:spPr>
          <a:xfrm>
            <a:off x="1398833" y="2872502"/>
            <a:ext cx="460964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CCDP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0" name="직선 화살표 연결선 339">
            <a:extLst>
              <a:ext uri="{FF2B5EF4-FFF2-40B4-BE49-F238E27FC236}">
                <a16:creationId xmlns:a16="http://schemas.microsoft.com/office/drawing/2014/main" id="{43D791A9-30C1-A1D7-F29C-4ECCD11E7ABD}"/>
              </a:ext>
            </a:extLst>
          </p:cNvPr>
          <p:cNvCxnSpPr>
            <a:cxnSpLocks/>
            <a:stCxn id="332" idx="0"/>
            <a:endCxn id="335" idx="3"/>
          </p:cNvCxnSpPr>
          <p:nvPr/>
        </p:nvCxnSpPr>
        <p:spPr>
          <a:xfrm flipV="1">
            <a:off x="2253014" y="4297983"/>
            <a:ext cx="177518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직선 화살표 연결선 340">
            <a:extLst>
              <a:ext uri="{FF2B5EF4-FFF2-40B4-BE49-F238E27FC236}">
                <a16:creationId xmlns:a16="http://schemas.microsoft.com/office/drawing/2014/main" id="{BE51AC58-A3CB-11DB-5616-C32771B208A7}"/>
              </a:ext>
            </a:extLst>
          </p:cNvPr>
          <p:cNvCxnSpPr>
            <a:cxnSpLocks/>
            <a:stCxn id="333" idx="0"/>
            <a:endCxn id="335" idx="5"/>
          </p:cNvCxnSpPr>
          <p:nvPr/>
        </p:nvCxnSpPr>
        <p:spPr>
          <a:xfrm flipH="1" flipV="1">
            <a:off x="2837826" y="4297983"/>
            <a:ext cx="176463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직선 화살표 연결선 341">
            <a:extLst>
              <a:ext uri="{FF2B5EF4-FFF2-40B4-BE49-F238E27FC236}">
                <a16:creationId xmlns:a16="http://schemas.microsoft.com/office/drawing/2014/main" id="{FD662F52-7186-A41A-1140-E617FFE2FFB5}"/>
              </a:ext>
            </a:extLst>
          </p:cNvPr>
          <p:cNvCxnSpPr>
            <a:cxnSpLocks/>
            <a:stCxn id="348" idx="0"/>
            <a:endCxn id="336" idx="5"/>
          </p:cNvCxnSpPr>
          <p:nvPr/>
        </p:nvCxnSpPr>
        <p:spPr>
          <a:xfrm flipH="1" flipV="1">
            <a:off x="973464" y="4323943"/>
            <a:ext cx="152280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직선 화살표 연결선 342">
            <a:extLst>
              <a:ext uri="{FF2B5EF4-FFF2-40B4-BE49-F238E27FC236}">
                <a16:creationId xmlns:a16="http://schemas.microsoft.com/office/drawing/2014/main" id="{A590F675-4637-278F-EAC2-3C171196C4CB}"/>
              </a:ext>
            </a:extLst>
          </p:cNvPr>
          <p:cNvCxnSpPr>
            <a:cxnSpLocks/>
            <a:stCxn id="334" idx="0"/>
            <a:endCxn id="336" idx="3"/>
          </p:cNvCxnSpPr>
          <p:nvPr/>
        </p:nvCxnSpPr>
        <p:spPr>
          <a:xfrm flipV="1">
            <a:off x="411058" y="4323943"/>
            <a:ext cx="155112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직선 화살표 연결선 343">
            <a:extLst>
              <a:ext uri="{FF2B5EF4-FFF2-40B4-BE49-F238E27FC236}">
                <a16:creationId xmlns:a16="http://schemas.microsoft.com/office/drawing/2014/main" id="{69EAF1D9-4F24-EA9B-1405-ECE2927AFB06}"/>
              </a:ext>
            </a:extLst>
          </p:cNvPr>
          <p:cNvCxnSpPr>
            <a:cxnSpLocks/>
            <a:stCxn id="337" idx="7"/>
            <a:endCxn id="338" idx="3"/>
          </p:cNvCxnSpPr>
          <p:nvPr/>
        </p:nvCxnSpPr>
        <p:spPr>
          <a:xfrm flipV="1">
            <a:off x="1962480" y="3699962"/>
            <a:ext cx="187060" cy="234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직선 화살표 연결선 344">
            <a:extLst>
              <a:ext uri="{FF2B5EF4-FFF2-40B4-BE49-F238E27FC236}">
                <a16:creationId xmlns:a16="http://schemas.microsoft.com/office/drawing/2014/main" id="{9E24FE25-6F69-1537-829D-7C217CAAD6B7}"/>
              </a:ext>
            </a:extLst>
          </p:cNvPr>
          <p:cNvCxnSpPr>
            <a:cxnSpLocks/>
            <a:stCxn id="335" idx="0"/>
            <a:endCxn id="338" idx="5"/>
          </p:cNvCxnSpPr>
          <p:nvPr/>
        </p:nvCxnSpPr>
        <p:spPr>
          <a:xfrm flipH="1" flipV="1">
            <a:off x="2404098" y="3699962"/>
            <a:ext cx="230081" cy="2907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직선 화살표 연결선 345">
            <a:extLst>
              <a:ext uri="{FF2B5EF4-FFF2-40B4-BE49-F238E27FC236}">
                <a16:creationId xmlns:a16="http://schemas.microsoft.com/office/drawing/2014/main" id="{A5CEFF6B-E6A3-B198-93B5-005B4C24CF80}"/>
              </a:ext>
            </a:extLst>
          </p:cNvPr>
          <p:cNvCxnSpPr>
            <a:cxnSpLocks/>
            <a:stCxn id="338" idx="0"/>
            <a:endCxn id="339" idx="5"/>
          </p:cNvCxnSpPr>
          <p:nvPr/>
        </p:nvCxnSpPr>
        <p:spPr>
          <a:xfrm flipH="1" flipV="1">
            <a:off x="1792290" y="3179781"/>
            <a:ext cx="484529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직선 화살표 연결선 346">
            <a:extLst>
              <a:ext uri="{FF2B5EF4-FFF2-40B4-BE49-F238E27FC236}">
                <a16:creationId xmlns:a16="http://schemas.microsoft.com/office/drawing/2014/main" id="{F469F04D-4BF4-11A0-5136-CDAAA064E2E1}"/>
              </a:ext>
            </a:extLst>
          </p:cNvPr>
          <p:cNvCxnSpPr>
            <a:cxnSpLocks/>
            <a:stCxn id="349" idx="0"/>
            <a:endCxn id="339" idx="3"/>
          </p:cNvCxnSpPr>
          <p:nvPr/>
        </p:nvCxnSpPr>
        <p:spPr>
          <a:xfrm flipV="1">
            <a:off x="905409" y="3179781"/>
            <a:ext cx="560931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타원 347">
            <a:extLst>
              <a:ext uri="{FF2B5EF4-FFF2-40B4-BE49-F238E27FC236}">
                <a16:creationId xmlns:a16="http://schemas.microsoft.com/office/drawing/2014/main" id="{99C48ED5-BA04-1912-3110-E5C6BDD855AB}"/>
              </a:ext>
            </a:extLst>
          </p:cNvPr>
          <p:cNvSpPr/>
          <p:nvPr/>
        </p:nvSpPr>
        <p:spPr>
          <a:xfrm>
            <a:off x="945744" y="450477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9" name="타원 348">
            <a:extLst>
              <a:ext uri="{FF2B5EF4-FFF2-40B4-BE49-F238E27FC236}">
                <a16:creationId xmlns:a16="http://schemas.microsoft.com/office/drawing/2014/main" id="{5915D4D3-8A7C-3651-CC7D-A08DFAB854BE}"/>
              </a:ext>
            </a:extLst>
          </p:cNvPr>
          <p:cNvSpPr/>
          <p:nvPr/>
        </p:nvSpPr>
        <p:spPr>
          <a:xfrm>
            <a:off x="725409" y="3392683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0" name="직선 화살표 연결선 349">
            <a:extLst>
              <a:ext uri="{FF2B5EF4-FFF2-40B4-BE49-F238E27FC236}">
                <a16:creationId xmlns:a16="http://schemas.microsoft.com/office/drawing/2014/main" id="{DC730FF4-6199-43FE-7B03-A76852DC7BEA}"/>
              </a:ext>
            </a:extLst>
          </p:cNvPr>
          <p:cNvCxnSpPr>
            <a:cxnSpLocks/>
            <a:stCxn id="336" idx="0"/>
            <a:endCxn id="349" idx="4"/>
          </p:cNvCxnSpPr>
          <p:nvPr/>
        </p:nvCxnSpPr>
        <p:spPr>
          <a:xfrm flipV="1">
            <a:off x="769817" y="3752683"/>
            <a:ext cx="135592" cy="2639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직선 화살표 연결선 350">
            <a:extLst>
              <a:ext uri="{FF2B5EF4-FFF2-40B4-BE49-F238E27FC236}">
                <a16:creationId xmlns:a16="http://schemas.microsoft.com/office/drawing/2014/main" id="{BF3D9F4F-E0E3-993F-2BD3-2CBA35513DB8}"/>
              </a:ext>
            </a:extLst>
          </p:cNvPr>
          <p:cNvCxnSpPr>
            <a:cxnSpLocks/>
            <a:stCxn id="336" idx="6"/>
            <a:endCxn id="337" idx="2"/>
          </p:cNvCxnSpPr>
          <p:nvPr/>
        </p:nvCxnSpPr>
        <p:spPr>
          <a:xfrm flipV="1">
            <a:off x="1057817" y="4061637"/>
            <a:ext cx="413016" cy="1350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타원 351">
            <a:extLst>
              <a:ext uri="{FF2B5EF4-FFF2-40B4-BE49-F238E27FC236}">
                <a16:creationId xmlns:a16="http://schemas.microsoft.com/office/drawing/2014/main" id="{D628A635-1118-D47E-D3EE-ACFC1979BFB7}"/>
              </a:ext>
            </a:extLst>
          </p:cNvPr>
          <p:cNvSpPr/>
          <p:nvPr/>
        </p:nvSpPr>
        <p:spPr>
          <a:xfrm>
            <a:off x="172032" y="288241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3" name="타원 352">
            <a:extLst>
              <a:ext uri="{FF2B5EF4-FFF2-40B4-BE49-F238E27FC236}">
                <a16:creationId xmlns:a16="http://schemas.microsoft.com/office/drawing/2014/main" id="{74E6D5DE-816E-79B7-163D-A60EE6C059B6}"/>
              </a:ext>
            </a:extLst>
          </p:cNvPr>
          <p:cNvSpPr/>
          <p:nvPr/>
        </p:nvSpPr>
        <p:spPr>
          <a:xfrm>
            <a:off x="612622" y="2399739"/>
            <a:ext cx="681453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dCDF1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4" name="직선 화살표 연결선 353">
            <a:extLst>
              <a:ext uri="{FF2B5EF4-FFF2-40B4-BE49-F238E27FC236}">
                <a16:creationId xmlns:a16="http://schemas.microsoft.com/office/drawing/2014/main" id="{8CD9EF32-3A87-544F-106E-D66B31BE760C}"/>
              </a:ext>
            </a:extLst>
          </p:cNvPr>
          <p:cNvCxnSpPr>
            <a:cxnSpLocks/>
            <a:stCxn id="352" idx="7"/>
            <a:endCxn id="353" idx="3"/>
          </p:cNvCxnSpPr>
          <p:nvPr/>
        </p:nvCxnSpPr>
        <p:spPr>
          <a:xfrm flipV="1">
            <a:off x="479311" y="2707018"/>
            <a:ext cx="233107" cy="2281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직선 화살표 연결선 354">
            <a:extLst>
              <a:ext uri="{FF2B5EF4-FFF2-40B4-BE49-F238E27FC236}">
                <a16:creationId xmlns:a16="http://schemas.microsoft.com/office/drawing/2014/main" id="{6140A9E2-6FE5-A36C-EE62-48521DC39A6F}"/>
              </a:ext>
            </a:extLst>
          </p:cNvPr>
          <p:cNvCxnSpPr>
            <a:cxnSpLocks/>
            <a:stCxn id="339" idx="1"/>
            <a:endCxn id="353" idx="5"/>
          </p:cNvCxnSpPr>
          <p:nvPr/>
        </p:nvCxnSpPr>
        <p:spPr>
          <a:xfrm flipH="1" flipV="1">
            <a:off x="1194279" y="2707018"/>
            <a:ext cx="272061" cy="2182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타원 355">
            <a:extLst>
              <a:ext uri="{FF2B5EF4-FFF2-40B4-BE49-F238E27FC236}">
                <a16:creationId xmlns:a16="http://schemas.microsoft.com/office/drawing/2014/main" id="{263411F7-0C69-4833-4939-2EAF98D17AC9}"/>
              </a:ext>
            </a:extLst>
          </p:cNvPr>
          <p:cNvSpPr/>
          <p:nvPr/>
        </p:nvSpPr>
        <p:spPr>
          <a:xfrm>
            <a:off x="5375269" y="544181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C₃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타원 356">
            <a:extLst>
              <a:ext uri="{FF2B5EF4-FFF2-40B4-BE49-F238E27FC236}">
                <a16:creationId xmlns:a16="http://schemas.microsoft.com/office/drawing/2014/main" id="{80AB9696-8DE2-41EC-4944-20476261E794}"/>
              </a:ext>
            </a:extLst>
          </p:cNvPr>
          <p:cNvSpPr/>
          <p:nvPr/>
        </p:nvSpPr>
        <p:spPr>
          <a:xfrm>
            <a:off x="6136544" y="544181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C₄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" name="타원 357">
            <a:extLst>
              <a:ext uri="{FF2B5EF4-FFF2-40B4-BE49-F238E27FC236}">
                <a16:creationId xmlns:a16="http://schemas.microsoft.com/office/drawing/2014/main" id="{006BD714-2A41-5CE1-EE16-506B919844F7}"/>
              </a:ext>
            </a:extLst>
          </p:cNvPr>
          <p:cNvSpPr/>
          <p:nvPr/>
        </p:nvSpPr>
        <p:spPr>
          <a:xfrm>
            <a:off x="3533313" y="5441819"/>
            <a:ext cx="360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" name="타원 358">
            <a:extLst>
              <a:ext uri="{FF2B5EF4-FFF2-40B4-BE49-F238E27FC236}">
                <a16:creationId xmlns:a16="http://schemas.microsoft.com/office/drawing/2014/main" id="{FDEAF293-720B-FCF1-F577-1EDED6151713}"/>
              </a:ext>
            </a:extLst>
          </p:cNvPr>
          <p:cNvSpPr/>
          <p:nvPr/>
        </p:nvSpPr>
        <p:spPr>
          <a:xfrm>
            <a:off x="5648434" y="4927753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0" name="타원 359">
            <a:extLst>
              <a:ext uri="{FF2B5EF4-FFF2-40B4-BE49-F238E27FC236}">
                <a16:creationId xmlns:a16="http://schemas.microsoft.com/office/drawing/2014/main" id="{8AEAAD40-4248-27C3-09FB-B9F29C30D6AC}"/>
              </a:ext>
            </a:extLst>
          </p:cNvPr>
          <p:cNvSpPr/>
          <p:nvPr/>
        </p:nvSpPr>
        <p:spPr>
          <a:xfrm>
            <a:off x="3784072" y="4953713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1" name="타원 360">
            <a:extLst>
              <a:ext uri="{FF2B5EF4-FFF2-40B4-BE49-F238E27FC236}">
                <a16:creationId xmlns:a16="http://schemas.microsoft.com/office/drawing/2014/main" id="{FF5C1ECA-05DC-6681-4278-1BDAA3916D09}"/>
              </a:ext>
            </a:extLst>
          </p:cNvPr>
          <p:cNvSpPr/>
          <p:nvPr/>
        </p:nvSpPr>
        <p:spPr>
          <a:xfrm>
            <a:off x="4773088" y="4818686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NSys</a:t>
            </a:r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2" name="타원 361">
            <a:extLst>
              <a:ext uri="{FF2B5EF4-FFF2-40B4-BE49-F238E27FC236}">
                <a16:creationId xmlns:a16="http://schemas.microsoft.com/office/drawing/2014/main" id="{1045F80D-E3F4-2D96-7D53-E39043980BB4}"/>
              </a:ext>
            </a:extLst>
          </p:cNvPr>
          <p:cNvSpPr/>
          <p:nvPr/>
        </p:nvSpPr>
        <p:spPr>
          <a:xfrm>
            <a:off x="5399074" y="4329732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3" name="타원 362">
            <a:extLst>
              <a:ext uri="{FF2B5EF4-FFF2-40B4-BE49-F238E27FC236}">
                <a16:creationId xmlns:a16="http://schemas.microsoft.com/office/drawing/2014/main" id="{AC8852AF-C356-4075-DF5F-DDB7B596D888}"/>
              </a:ext>
            </a:extLst>
          </p:cNvPr>
          <p:cNvSpPr/>
          <p:nvPr/>
        </p:nvSpPr>
        <p:spPr>
          <a:xfrm>
            <a:off x="4701088" y="3809551"/>
            <a:ext cx="439864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CCDP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4" name="직선 화살표 연결선 363">
            <a:extLst>
              <a:ext uri="{FF2B5EF4-FFF2-40B4-BE49-F238E27FC236}">
                <a16:creationId xmlns:a16="http://schemas.microsoft.com/office/drawing/2014/main" id="{3727F5CC-919D-8C11-FB80-3EA6AD969703}"/>
              </a:ext>
            </a:extLst>
          </p:cNvPr>
          <p:cNvCxnSpPr>
            <a:cxnSpLocks/>
            <a:stCxn id="356" idx="0"/>
            <a:endCxn id="359" idx="3"/>
          </p:cNvCxnSpPr>
          <p:nvPr/>
        </p:nvCxnSpPr>
        <p:spPr>
          <a:xfrm flipV="1">
            <a:off x="5555269" y="5235032"/>
            <a:ext cx="177518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직선 화살표 연결선 364">
            <a:extLst>
              <a:ext uri="{FF2B5EF4-FFF2-40B4-BE49-F238E27FC236}">
                <a16:creationId xmlns:a16="http://schemas.microsoft.com/office/drawing/2014/main" id="{11489878-14EA-66DE-467F-B53A50837A35}"/>
              </a:ext>
            </a:extLst>
          </p:cNvPr>
          <p:cNvCxnSpPr>
            <a:cxnSpLocks/>
            <a:stCxn id="357" idx="0"/>
            <a:endCxn id="359" idx="5"/>
          </p:cNvCxnSpPr>
          <p:nvPr/>
        </p:nvCxnSpPr>
        <p:spPr>
          <a:xfrm flipH="1" flipV="1">
            <a:off x="6140081" y="5235032"/>
            <a:ext cx="176463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직선 화살표 연결선 365">
            <a:extLst>
              <a:ext uri="{FF2B5EF4-FFF2-40B4-BE49-F238E27FC236}">
                <a16:creationId xmlns:a16="http://schemas.microsoft.com/office/drawing/2014/main" id="{8CE1BF37-58DD-8FC4-86DF-62EDC86BC731}"/>
              </a:ext>
            </a:extLst>
          </p:cNvPr>
          <p:cNvCxnSpPr>
            <a:cxnSpLocks/>
            <a:stCxn id="372" idx="0"/>
            <a:endCxn id="360" idx="5"/>
          </p:cNvCxnSpPr>
          <p:nvPr/>
        </p:nvCxnSpPr>
        <p:spPr>
          <a:xfrm flipH="1" flipV="1">
            <a:off x="4275719" y="5260992"/>
            <a:ext cx="152280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직선 화살표 연결선 366">
            <a:extLst>
              <a:ext uri="{FF2B5EF4-FFF2-40B4-BE49-F238E27FC236}">
                <a16:creationId xmlns:a16="http://schemas.microsoft.com/office/drawing/2014/main" id="{BA2EA0BB-E8EE-251B-1233-AA1028B04E5F}"/>
              </a:ext>
            </a:extLst>
          </p:cNvPr>
          <p:cNvCxnSpPr>
            <a:cxnSpLocks/>
            <a:stCxn id="358" idx="0"/>
            <a:endCxn id="360" idx="3"/>
          </p:cNvCxnSpPr>
          <p:nvPr/>
        </p:nvCxnSpPr>
        <p:spPr>
          <a:xfrm flipV="1">
            <a:off x="3713313" y="5260992"/>
            <a:ext cx="155112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직선 화살표 연결선 367">
            <a:extLst>
              <a:ext uri="{FF2B5EF4-FFF2-40B4-BE49-F238E27FC236}">
                <a16:creationId xmlns:a16="http://schemas.microsoft.com/office/drawing/2014/main" id="{4E6D3CD0-0208-AB2B-725B-FF35BB99A6DD}"/>
              </a:ext>
            </a:extLst>
          </p:cNvPr>
          <p:cNvCxnSpPr>
            <a:cxnSpLocks/>
            <a:stCxn id="361" idx="7"/>
            <a:endCxn id="362" idx="3"/>
          </p:cNvCxnSpPr>
          <p:nvPr/>
        </p:nvCxnSpPr>
        <p:spPr>
          <a:xfrm flipV="1">
            <a:off x="5264735" y="4637011"/>
            <a:ext cx="187060" cy="234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직선 화살표 연결선 368">
            <a:extLst>
              <a:ext uri="{FF2B5EF4-FFF2-40B4-BE49-F238E27FC236}">
                <a16:creationId xmlns:a16="http://schemas.microsoft.com/office/drawing/2014/main" id="{9AAE628B-025F-A106-D3B3-8A5850C4E009}"/>
              </a:ext>
            </a:extLst>
          </p:cNvPr>
          <p:cNvCxnSpPr>
            <a:cxnSpLocks/>
            <a:stCxn id="359" idx="0"/>
            <a:endCxn id="362" idx="5"/>
          </p:cNvCxnSpPr>
          <p:nvPr/>
        </p:nvCxnSpPr>
        <p:spPr>
          <a:xfrm flipH="1" flipV="1">
            <a:off x="5706353" y="4637011"/>
            <a:ext cx="230081" cy="2907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직선 화살표 연결선 369">
            <a:extLst>
              <a:ext uri="{FF2B5EF4-FFF2-40B4-BE49-F238E27FC236}">
                <a16:creationId xmlns:a16="http://schemas.microsoft.com/office/drawing/2014/main" id="{15E9520D-1F39-E052-1092-AF6EF507F3A7}"/>
              </a:ext>
            </a:extLst>
          </p:cNvPr>
          <p:cNvCxnSpPr>
            <a:cxnSpLocks/>
            <a:stCxn id="362" idx="0"/>
            <a:endCxn id="363" idx="5"/>
          </p:cNvCxnSpPr>
          <p:nvPr/>
        </p:nvCxnSpPr>
        <p:spPr>
          <a:xfrm flipH="1" flipV="1">
            <a:off x="5076535" y="4116830"/>
            <a:ext cx="502539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직선 화살표 연결선 370">
            <a:extLst>
              <a:ext uri="{FF2B5EF4-FFF2-40B4-BE49-F238E27FC236}">
                <a16:creationId xmlns:a16="http://schemas.microsoft.com/office/drawing/2014/main" id="{9D9578F1-FEE0-2A91-5D71-517D7A1756D4}"/>
              </a:ext>
            </a:extLst>
          </p:cNvPr>
          <p:cNvCxnSpPr>
            <a:cxnSpLocks/>
            <a:stCxn id="373" idx="0"/>
            <a:endCxn id="363" idx="3"/>
          </p:cNvCxnSpPr>
          <p:nvPr/>
        </p:nvCxnSpPr>
        <p:spPr>
          <a:xfrm flipV="1">
            <a:off x="4207664" y="4116830"/>
            <a:ext cx="557841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타원 371">
            <a:extLst>
              <a:ext uri="{FF2B5EF4-FFF2-40B4-BE49-F238E27FC236}">
                <a16:creationId xmlns:a16="http://schemas.microsoft.com/office/drawing/2014/main" id="{CA2E0858-F970-B334-60AD-141DF488F684}"/>
              </a:ext>
            </a:extLst>
          </p:cNvPr>
          <p:cNvSpPr/>
          <p:nvPr/>
        </p:nvSpPr>
        <p:spPr>
          <a:xfrm>
            <a:off x="4247999" y="544181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3" name="타원 372">
            <a:extLst>
              <a:ext uri="{FF2B5EF4-FFF2-40B4-BE49-F238E27FC236}">
                <a16:creationId xmlns:a16="http://schemas.microsoft.com/office/drawing/2014/main" id="{F763BB67-FBED-3963-EA35-62A32BCFE4EB}"/>
              </a:ext>
            </a:extLst>
          </p:cNvPr>
          <p:cNvSpPr/>
          <p:nvPr/>
        </p:nvSpPr>
        <p:spPr>
          <a:xfrm>
            <a:off x="4027664" y="4329732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4" name="직선 화살표 연결선 373">
            <a:extLst>
              <a:ext uri="{FF2B5EF4-FFF2-40B4-BE49-F238E27FC236}">
                <a16:creationId xmlns:a16="http://schemas.microsoft.com/office/drawing/2014/main" id="{71507E85-2545-FAC4-A8BB-0FFA81C37F47}"/>
              </a:ext>
            </a:extLst>
          </p:cNvPr>
          <p:cNvCxnSpPr>
            <a:cxnSpLocks/>
            <a:stCxn id="360" idx="0"/>
            <a:endCxn id="373" idx="4"/>
          </p:cNvCxnSpPr>
          <p:nvPr/>
        </p:nvCxnSpPr>
        <p:spPr>
          <a:xfrm flipV="1">
            <a:off x="4072072" y="4689732"/>
            <a:ext cx="135592" cy="2639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직선 화살표 연결선 374">
            <a:extLst>
              <a:ext uri="{FF2B5EF4-FFF2-40B4-BE49-F238E27FC236}">
                <a16:creationId xmlns:a16="http://schemas.microsoft.com/office/drawing/2014/main" id="{709B796D-E5BC-2184-676F-76AF389F165C}"/>
              </a:ext>
            </a:extLst>
          </p:cNvPr>
          <p:cNvCxnSpPr>
            <a:cxnSpLocks/>
            <a:stCxn id="360" idx="6"/>
            <a:endCxn id="361" idx="2"/>
          </p:cNvCxnSpPr>
          <p:nvPr/>
        </p:nvCxnSpPr>
        <p:spPr>
          <a:xfrm flipV="1">
            <a:off x="4360072" y="4998686"/>
            <a:ext cx="413016" cy="1350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타원 375">
            <a:extLst>
              <a:ext uri="{FF2B5EF4-FFF2-40B4-BE49-F238E27FC236}">
                <a16:creationId xmlns:a16="http://schemas.microsoft.com/office/drawing/2014/main" id="{09BBC72B-C24D-FA68-371F-1F9342E1A4A0}"/>
              </a:ext>
            </a:extLst>
          </p:cNvPr>
          <p:cNvSpPr/>
          <p:nvPr/>
        </p:nvSpPr>
        <p:spPr>
          <a:xfrm>
            <a:off x="3627845" y="3778961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7" name="타원 376">
            <a:extLst>
              <a:ext uri="{FF2B5EF4-FFF2-40B4-BE49-F238E27FC236}">
                <a16:creationId xmlns:a16="http://schemas.microsoft.com/office/drawing/2014/main" id="{C0D5635D-7DFC-CE8D-BEBF-26D724D0AA13}"/>
              </a:ext>
            </a:extLst>
          </p:cNvPr>
          <p:cNvSpPr/>
          <p:nvPr/>
        </p:nvSpPr>
        <p:spPr>
          <a:xfrm>
            <a:off x="4043993" y="3434608"/>
            <a:ext cx="681453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dCDF2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8" name="직선 화살표 연결선 377">
            <a:extLst>
              <a:ext uri="{FF2B5EF4-FFF2-40B4-BE49-F238E27FC236}">
                <a16:creationId xmlns:a16="http://schemas.microsoft.com/office/drawing/2014/main" id="{9BDDF018-BD8E-253B-8167-523101047AF3}"/>
              </a:ext>
            </a:extLst>
          </p:cNvPr>
          <p:cNvCxnSpPr>
            <a:cxnSpLocks/>
            <a:stCxn id="376" idx="7"/>
            <a:endCxn id="377" idx="3"/>
          </p:cNvCxnSpPr>
          <p:nvPr/>
        </p:nvCxnSpPr>
        <p:spPr>
          <a:xfrm flipV="1">
            <a:off x="3935124" y="3741887"/>
            <a:ext cx="208665" cy="897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직선 화살표 연결선 378">
            <a:extLst>
              <a:ext uri="{FF2B5EF4-FFF2-40B4-BE49-F238E27FC236}">
                <a16:creationId xmlns:a16="http://schemas.microsoft.com/office/drawing/2014/main" id="{15026583-3259-8E76-01EA-550302E6AB9C}"/>
              </a:ext>
            </a:extLst>
          </p:cNvPr>
          <p:cNvCxnSpPr>
            <a:cxnSpLocks/>
            <a:stCxn id="363" idx="1"/>
            <a:endCxn id="377" idx="5"/>
          </p:cNvCxnSpPr>
          <p:nvPr/>
        </p:nvCxnSpPr>
        <p:spPr>
          <a:xfrm flipH="1" flipV="1">
            <a:off x="4625650" y="3741887"/>
            <a:ext cx="139855" cy="1203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직선 화살표 연결선 379">
            <a:extLst>
              <a:ext uri="{FF2B5EF4-FFF2-40B4-BE49-F238E27FC236}">
                <a16:creationId xmlns:a16="http://schemas.microsoft.com/office/drawing/2014/main" id="{78F98741-0F98-1BAC-B103-760F20DD0845}"/>
              </a:ext>
            </a:extLst>
          </p:cNvPr>
          <p:cNvCxnSpPr>
            <a:cxnSpLocks/>
            <a:stCxn id="352" idx="0"/>
            <a:endCxn id="376" idx="2"/>
          </p:cNvCxnSpPr>
          <p:nvPr/>
        </p:nvCxnSpPr>
        <p:spPr>
          <a:xfrm>
            <a:off x="352032" y="2882416"/>
            <a:ext cx="3275813" cy="1076545"/>
          </a:xfrm>
          <a:prstGeom prst="straightConnector1">
            <a:avLst/>
          </a:prstGeom>
          <a:ln w="19050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직선 화살표 연결선 380">
            <a:extLst>
              <a:ext uri="{FF2B5EF4-FFF2-40B4-BE49-F238E27FC236}">
                <a16:creationId xmlns:a16="http://schemas.microsoft.com/office/drawing/2014/main" id="{BA9F7983-A8B3-4D2E-390D-230B670A8C93}"/>
              </a:ext>
            </a:extLst>
          </p:cNvPr>
          <p:cNvCxnSpPr>
            <a:cxnSpLocks/>
            <a:stCxn id="334" idx="7"/>
            <a:endCxn id="358" idx="3"/>
          </p:cNvCxnSpPr>
          <p:nvPr/>
        </p:nvCxnSpPr>
        <p:spPr>
          <a:xfrm>
            <a:off x="538337" y="4557491"/>
            <a:ext cx="3047697" cy="1191607"/>
          </a:xfrm>
          <a:prstGeom prst="straightConnector1">
            <a:avLst/>
          </a:prstGeom>
          <a:ln w="19050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타원 381">
            <a:extLst>
              <a:ext uri="{FF2B5EF4-FFF2-40B4-BE49-F238E27FC236}">
                <a16:creationId xmlns:a16="http://schemas.microsoft.com/office/drawing/2014/main" id="{A7EFD352-6B4E-E8EA-E9FC-EFC378EA95F2}"/>
              </a:ext>
            </a:extLst>
          </p:cNvPr>
          <p:cNvSpPr/>
          <p:nvPr/>
        </p:nvSpPr>
        <p:spPr>
          <a:xfrm>
            <a:off x="10856712" y="5464584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C₃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" name="타원 382">
            <a:extLst>
              <a:ext uri="{FF2B5EF4-FFF2-40B4-BE49-F238E27FC236}">
                <a16:creationId xmlns:a16="http://schemas.microsoft.com/office/drawing/2014/main" id="{ACB1B3AA-8ADA-AC46-4682-1AA3D0CB6974}"/>
              </a:ext>
            </a:extLst>
          </p:cNvPr>
          <p:cNvSpPr/>
          <p:nvPr/>
        </p:nvSpPr>
        <p:spPr>
          <a:xfrm>
            <a:off x="11617987" y="5464584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C₄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타원 383">
            <a:extLst>
              <a:ext uri="{FF2B5EF4-FFF2-40B4-BE49-F238E27FC236}">
                <a16:creationId xmlns:a16="http://schemas.microsoft.com/office/drawing/2014/main" id="{848B1DF5-0544-21BA-832B-9C8B1FE70096}"/>
              </a:ext>
            </a:extLst>
          </p:cNvPr>
          <p:cNvSpPr/>
          <p:nvPr/>
        </p:nvSpPr>
        <p:spPr>
          <a:xfrm>
            <a:off x="9014756" y="5464584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" name="타원 384">
            <a:extLst>
              <a:ext uri="{FF2B5EF4-FFF2-40B4-BE49-F238E27FC236}">
                <a16:creationId xmlns:a16="http://schemas.microsoft.com/office/drawing/2014/main" id="{ACC0CB70-29EA-481B-D7D1-B841377FD48D}"/>
              </a:ext>
            </a:extLst>
          </p:cNvPr>
          <p:cNvSpPr/>
          <p:nvPr/>
        </p:nvSpPr>
        <p:spPr>
          <a:xfrm>
            <a:off x="11129877" y="4950518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6" name="타원 385">
            <a:extLst>
              <a:ext uri="{FF2B5EF4-FFF2-40B4-BE49-F238E27FC236}">
                <a16:creationId xmlns:a16="http://schemas.microsoft.com/office/drawing/2014/main" id="{2F13E8FE-44FB-FA05-C956-8604CE419739}"/>
              </a:ext>
            </a:extLst>
          </p:cNvPr>
          <p:cNvSpPr/>
          <p:nvPr/>
        </p:nvSpPr>
        <p:spPr>
          <a:xfrm>
            <a:off x="9265515" y="4976478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" name="타원 386">
            <a:extLst>
              <a:ext uri="{FF2B5EF4-FFF2-40B4-BE49-F238E27FC236}">
                <a16:creationId xmlns:a16="http://schemas.microsoft.com/office/drawing/2014/main" id="{47B7D330-4532-E833-ADC4-9964CB1089F8}"/>
              </a:ext>
            </a:extLst>
          </p:cNvPr>
          <p:cNvSpPr/>
          <p:nvPr/>
        </p:nvSpPr>
        <p:spPr>
          <a:xfrm>
            <a:off x="10254531" y="4841451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NSys</a:t>
            </a:r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8" name="타원 387">
            <a:extLst>
              <a:ext uri="{FF2B5EF4-FFF2-40B4-BE49-F238E27FC236}">
                <a16:creationId xmlns:a16="http://schemas.microsoft.com/office/drawing/2014/main" id="{4BD46DDC-F07D-FDD3-D0A7-6A95489AEC9F}"/>
              </a:ext>
            </a:extLst>
          </p:cNvPr>
          <p:cNvSpPr/>
          <p:nvPr/>
        </p:nvSpPr>
        <p:spPr>
          <a:xfrm>
            <a:off x="11002084" y="441184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" name="타원 388">
            <a:extLst>
              <a:ext uri="{FF2B5EF4-FFF2-40B4-BE49-F238E27FC236}">
                <a16:creationId xmlns:a16="http://schemas.microsoft.com/office/drawing/2014/main" id="{747F6563-0BAA-E3B4-E72E-08ADCA8FADF9}"/>
              </a:ext>
            </a:extLst>
          </p:cNvPr>
          <p:cNvSpPr/>
          <p:nvPr/>
        </p:nvSpPr>
        <p:spPr>
          <a:xfrm>
            <a:off x="10427930" y="3965803"/>
            <a:ext cx="490626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CCDP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0" name="직선 화살표 연결선 389">
            <a:extLst>
              <a:ext uri="{FF2B5EF4-FFF2-40B4-BE49-F238E27FC236}">
                <a16:creationId xmlns:a16="http://schemas.microsoft.com/office/drawing/2014/main" id="{71B9BD3A-F971-3313-6EE0-AB475F32B5F0}"/>
              </a:ext>
            </a:extLst>
          </p:cNvPr>
          <p:cNvCxnSpPr>
            <a:cxnSpLocks/>
            <a:stCxn id="382" idx="0"/>
            <a:endCxn id="385" idx="3"/>
          </p:cNvCxnSpPr>
          <p:nvPr/>
        </p:nvCxnSpPr>
        <p:spPr>
          <a:xfrm flipV="1">
            <a:off x="11036712" y="5257797"/>
            <a:ext cx="177518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직선 화살표 연결선 390">
            <a:extLst>
              <a:ext uri="{FF2B5EF4-FFF2-40B4-BE49-F238E27FC236}">
                <a16:creationId xmlns:a16="http://schemas.microsoft.com/office/drawing/2014/main" id="{AB590576-A37B-DAD8-73C0-E727301149E0}"/>
              </a:ext>
            </a:extLst>
          </p:cNvPr>
          <p:cNvCxnSpPr>
            <a:cxnSpLocks/>
            <a:stCxn id="383" idx="0"/>
            <a:endCxn id="385" idx="5"/>
          </p:cNvCxnSpPr>
          <p:nvPr/>
        </p:nvCxnSpPr>
        <p:spPr>
          <a:xfrm flipH="1" flipV="1">
            <a:off x="11621524" y="5257797"/>
            <a:ext cx="176463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직선 화살표 연결선 391">
            <a:extLst>
              <a:ext uri="{FF2B5EF4-FFF2-40B4-BE49-F238E27FC236}">
                <a16:creationId xmlns:a16="http://schemas.microsoft.com/office/drawing/2014/main" id="{090199CA-81AB-7BE8-6D6B-2641CC90359E}"/>
              </a:ext>
            </a:extLst>
          </p:cNvPr>
          <p:cNvCxnSpPr>
            <a:cxnSpLocks/>
            <a:stCxn id="398" idx="0"/>
            <a:endCxn id="386" idx="5"/>
          </p:cNvCxnSpPr>
          <p:nvPr/>
        </p:nvCxnSpPr>
        <p:spPr>
          <a:xfrm flipH="1" flipV="1">
            <a:off x="9757162" y="5283757"/>
            <a:ext cx="152280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직선 화살표 연결선 392">
            <a:extLst>
              <a:ext uri="{FF2B5EF4-FFF2-40B4-BE49-F238E27FC236}">
                <a16:creationId xmlns:a16="http://schemas.microsoft.com/office/drawing/2014/main" id="{F1416EDC-99E5-B08A-E08B-B9419C9D71E0}"/>
              </a:ext>
            </a:extLst>
          </p:cNvPr>
          <p:cNvCxnSpPr>
            <a:cxnSpLocks/>
            <a:stCxn id="384" idx="0"/>
            <a:endCxn id="386" idx="3"/>
          </p:cNvCxnSpPr>
          <p:nvPr/>
        </p:nvCxnSpPr>
        <p:spPr>
          <a:xfrm flipV="1">
            <a:off x="9194756" y="5283757"/>
            <a:ext cx="155112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직선 화살표 연결선 393">
            <a:extLst>
              <a:ext uri="{FF2B5EF4-FFF2-40B4-BE49-F238E27FC236}">
                <a16:creationId xmlns:a16="http://schemas.microsoft.com/office/drawing/2014/main" id="{EDC19600-41B6-51B7-00C4-8ECA8F21B0F4}"/>
              </a:ext>
            </a:extLst>
          </p:cNvPr>
          <p:cNvCxnSpPr>
            <a:cxnSpLocks/>
            <a:stCxn id="387" idx="7"/>
            <a:endCxn id="388" idx="3"/>
          </p:cNvCxnSpPr>
          <p:nvPr/>
        </p:nvCxnSpPr>
        <p:spPr>
          <a:xfrm flipV="1">
            <a:off x="10746178" y="4719119"/>
            <a:ext cx="308627" cy="1750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직선 화살표 연결선 394">
            <a:extLst>
              <a:ext uri="{FF2B5EF4-FFF2-40B4-BE49-F238E27FC236}">
                <a16:creationId xmlns:a16="http://schemas.microsoft.com/office/drawing/2014/main" id="{07C23140-D8CE-BC6C-4060-D3CDED03F863}"/>
              </a:ext>
            </a:extLst>
          </p:cNvPr>
          <p:cNvCxnSpPr>
            <a:cxnSpLocks/>
            <a:stCxn id="385" idx="0"/>
            <a:endCxn id="388" idx="5"/>
          </p:cNvCxnSpPr>
          <p:nvPr/>
        </p:nvCxnSpPr>
        <p:spPr>
          <a:xfrm flipH="1" flipV="1">
            <a:off x="11309363" y="4719119"/>
            <a:ext cx="108514" cy="2313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직선 화살표 연결선 395">
            <a:extLst>
              <a:ext uri="{FF2B5EF4-FFF2-40B4-BE49-F238E27FC236}">
                <a16:creationId xmlns:a16="http://schemas.microsoft.com/office/drawing/2014/main" id="{5DEA5423-90B5-F61F-06A5-7CC88D98BB3F}"/>
              </a:ext>
            </a:extLst>
          </p:cNvPr>
          <p:cNvCxnSpPr>
            <a:cxnSpLocks/>
            <a:stCxn id="388" idx="1"/>
            <a:endCxn id="389" idx="5"/>
          </p:cNvCxnSpPr>
          <p:nvPr/>
        </p:nvCxnSpPr>
        <p:spPr>
          <a:xfrm flipH="1" flipV="1">
            <a:off x="10846705" y="4273082"/>
            <a:ext cx="208100" cy="1914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직선 화살표 연결선 396">
            <a:extLst>
              <a:ext uri="{FF2B5EF4-FFF2-40B4-BE49-F238E27FC236}">
                <a16:creationId xmlns:a16="http://schemas.microsoft.com/office/drawing/2014/main" id="{20CD7E71-E584-8ACD-63D6-6B1B81765C71}"/>
              </a:ext>
            </a:extLst>
          </p:cNvPr>
          <p:cNvCxnSpPr>
            <a:cxnSpLocks/>
            <a:stCxn id="399" idx="7"/>
            <a:endCxn id="389" idx="3"/>
          </p:cNvCxnSpPr>
          <p:nvPr/>
        </p:nvCxnSpPr>
        <p:spPr>
          <a:xfrm flipV="1">
            <a:off x="10134176" y="4273082"/>
            <a:ext cx="365605" cy="2034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타원 397">
            <a:extLst>
              <a:ext uri="{FF2B5EF4-FFF2-40B4-BE49-F238E27FC236}">
                <a16:creationId xmlns:a16="http://schemas.microsoft.com/office/drawing/2014/main" id="{E951A2AC-59FF-6AF0-B7DC-0485997FE905}"/>
              </a:ext>
            </a:extLst>
          </p:cNvPr>
          <p:cNvSpPr/>
          <p:nvPr/>
        </p:nvSpPr>
        <p:spPr>
          <a:xfrm>
            <a:off x="9729442" y="5464584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" name="타원 398">
            <a:extLst>
              <a:ext uri="{FF2B5EF4-FFF2-40B4-BE49-F238E27FC236}">
                <a16:creationId xmlns:a16="http://schemas.microsoft.com/office/drawing/2014/main" id="{EB386843-F899-2F91-2C3E-D5EA603E6EF2}"/>
              </a:ext>
            </a:extLst>
          </p:cNvPr>
          <p:cNvSpPr/>
          <p:nvPr/>
        </p:nvSpPr>
        <p:spPr>
          <a:xfrm>
            <a:off x="9826897" y="442381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00" name="직선 화살표 연결선 399">
            <a:extLst>
              <a:ext uri="{FF2B5EF4-FFF2-40B4-BE49-F238E27FC236}">
                <a16:creationId xmlns:a16="http://schemas.microsoft.com/office/drawing/2014/main" id="{42A2F0B6-5E54-9B0D-0F50-EBE2078E36FC}"/>
              </a:ext>
            </a:extLst>
          </p:cNvPr>
          <p:cNvCxnSpPr>
            <a:cxnSpLocks/>
            <a:stCxn id="386" idx="0"/>
            <a:endCxn id="399" idx="3"/>
          </p:cNvCxnSpPr>
          <p:nvPr/>
        </p:nvCxnSpPr>
        <p:spPr>
          <a:xfrm flipV="1">
            <a:off x="9553515" y="4731094"/>
            <a:ext cx="326103" cy="2453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직선 화살표 연결선 400">
            <a:extLst>
              <a:ext uri="{FF2B5EF4-FFF2-40B4-BE49-F238E27FC236}">
                <a16:creationId xmlns:a16="http://schemas.microsoft.com/office/drawing/2014/main" id="{658D38E9-E882-C159-2EC2-F6CC783FD433}"/>
              </a:ext>
            </a:extLst>
          </p:cNvPr>
          <p:cNvCxnSpPr>
            <a:cxnSpLocks/>
            <a:stCxn id="386" idx="6"/>
            <a:endCxn id="387" idx="2"/>
          </p:cNvCxnSpPr>
          <p:nvPr/>
        </p:nvCxnSpPr>
        <p:spPr>
          <a:xfrm flipV="1">
            <a:off x="9841515" y="5021451"/>
            <a:ext cx="413016" cy="1350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타원 401">
            <a:extLst>
              <a:ext uri="{FF2B5EF4-FFF2-40B4-BE49-F238E27FC236}">
                <a16:creationId xmlns:a16="http://schemas.microsoft.com/office/drawing/2014/main" id="{2BDE9202-F982-6506-9DD5-A7182D0BF888}"/>
              </a:ext>
            </a:extLst>
          </p:cNvPr>
          <p:cNvSpPr/>
          <p:nvPr/>
        </p:nvSpPr>
        <p:spPr>
          <a:xfrm>
            <a:off x="9366803" y="398454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3" name="타원 402">
            <a:extLst>
              <a:ext uri="{FF2B5EF4-FFF2-40B4-BE49-F238E27FC236}">
                <a16:creationId xmlns:a16="http://schemas.microsoft.com/office/drawing/2014/main" id="{1F22E4A0-0A2F-2BA5-B110-47A3BBB53CAE}"/>
              </a:ext>
            </a:extLst>
          </p:cNvPr>
          <p:cNvSpPr/>
          <p:nvPr/>
        </p:nvSpPr>
        <p:spPr>
          <a:xfrm>
            <a:off x="9767251" y="3488765"/>
            <a:ext cx="681453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dCDFn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4" name="직선 화살표 연결선 403">
            <a:extLst>
              <a:ext uri="{FF2B5EF4-FFF2-40B4-BE49-F238E27FC236}">
                <a16:creationId xmlns:a16="http://schemas.microsoft.com/office/drawing/2014/main" id="{216472A5-B900-722F-0B10-402943496E0B}"/>
              </a:ext>
            </a:extLst>
          </p:cNvPr>
          <p:cNvCxnSpPr>
            <a:cxnSpLocks/>
            <a:stCxn id="402" idx="7"/>
            <a:endCxn id="403" idx="3"/>
          </p:cNvCxnSpPr>
          <p:nvPr/>
        </p:nvCxnSpPr>
        <p:spPr>
          <a:xfrm flipV="1">
            <a:off x="9674082" y="3796044"/>
            <a:ext cx="192965" cy="2412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직선 화살표 연결선 404">
            <a:extLst>
              <a:ext uri="{FF2B5EF4-FFF2-40B4-BE49-F238E27FC236}">
                <a16:creationId xmlns:a16="http://schemas.microsoft.com/office/drawing/2014/main" id="{D7745109-CF75-ABE5-0EDA-184941EB17E1}"/>
              </a:ext>
            </a:extLst>
          </p:cNvPr>
          <p:cNvCxnSpPr>
            <a:cxnSpLocks/>
            <a:stCxn id="348" idx="7"/>
            <a:endCxn id="372" idx="3"/>
          </p:cNvCxnSpPr>
          <p:nvPr/>
        </p:nvCxnSpPr>
        <p:spPr>
          <a:xfrm>
            <a:off x="1253023" y="4557491"/>
            <a:ext cx="3047697" cy="1191607"/>
          </a:xfrm>
          <a:prstGeom prst="straightConnector1">
            <a:avLst/>
          </a:prstGeom>
          <a:ln w="19050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직선 화살표 연결선 405">
            <a:extLst>
              <a:ext uri="{FF2B5EF4-FFF2-40B4-BE49-F238E27FC236}">
                <a16:creationId xmlns:a16="http://schemas.microsoft.com/office/drawing/2014/main" id="{004C4B01-0BF5-2A13-29F2-EF4CE72D4841}"/>
              </a:ext>
            </a:extLst>
          </p:cNvPr>
          <p:cNvCxnSpPr>
            <a:cxnSpLocks/>
            <a:stCxn id="332" idx="7"/>
            <a:endCxn id="356" idx="3"/>
          </p:cNvCxnSpPr>
          <p:nvPr/>
        </p:nvCxnSpPr>
        <p:spPr>
          <a:xfrm>
            <a:off x="2380293" y="4557491"/>
            <a:ext cx="3047697" cy="1191607"/>
          </a:xfrm>
          <a:prstGeom prst="straightConnector1">
            <a:avLst/>
          </a:prstGeom>
          <a:ln w="19050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직선 화살표 연결선 406">
            <a:extLst>
              <a:ext uri="{FF2B5EF4-FFF2-40B4-BE49-F238E27FC236}">
                <a16:creationId xmlns:a16="http://schemas.microsoft.com/office/drawing/2014/main" id="{0A486C23-437D-975F-010D-D684BEAD7306}"/>
              </a:ext>
            </a:extLst>
          </p:cNvPr>
          <p:cNvCxnSpPr>
            <a:cxnSpLocks/>
            <a:stCxn id="333" idx="7"/>
            <a:endCxn id="357" idx="3"/>
          </p:cNvCxnSpPr>
          <p:nvPr/>
        </p:nvCxnSpPr>
        <p:spPr>
          <a:xfrm>
            <a:off x="3141568" y="4557491"/>
            <a:ext cx="3047697" cy="1191607"/>
          </a:xfrm>
          <a:prstGeom prst="straightConnector1">
            <a:avLst/>
          </a:prstGeom>
          <a:ln w="19050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타원 412">
            <a:extLst>
              <a:ext uri="{FF2B5EF4-FFF2-40B4-BE49-F238E27FC236}">
                <a16:creationId xmlns:a16="http://schemas.microsoft.com/office/drawing/2014/main" id="{E7927716-49FC-255A-BD15-7DC20BCB1B8F}"/>
              </a:ext>
            </a:extLst>
          </p:cNvPr>
          <p:cNvSpPr/>
          <p:nvPr/>
        </p:nvSpPr>
        <p:spPr>
          <a:xfrm>
            <a:off x="7575271" y="3338578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C₃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" name="타원 413">
            <a:extLst>
              <a:ext uri="{FF2B5EF4-FFF2-40B4-BE49-F238E27FC236}">
                <a16:creationId xmlns:a16="http://schemas.microsoft.com/office/drawing/2014/main" id="{8B2ED406-3337-FA8D-C7DE-77ADC3A8F6EA}"/>
              </a:ext>
            </a:extLst>
          </p:cNvPr>
          <p:cNvSpPr/>
          <p:nvPr/>
        </p:nvSpPr>
        <p:spPr>
          <a:xfrm>
            <a:off x="8336546" y="3338578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C₄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5" name="타원 414">
            <a:extLst>
              <a:ext uri="{FF2B5EF4-FFF2-40B4-BE49-F238E27FC236}">
                <a16:creationId xmlns:a16="http://schemas.microsoft.com/office/drawing/2014/main" id="{05A8CAFC-CD5C-523D-3922-C0B55C10A951}"/>
              </a:ext>
            </a:extLst>
          </p:cNvPr>
          <p:cNvSpPr/>
          <p:nvPr/>
        </p:nvSpPr>
        <p:spPr>
          <a:xfrm>
            <a:off x="5723936" y="3338578"/>
            <a:ext cx="360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6" name="타원 415">
            <a:extLst>
              <a:ext uri="{FF2B5EF4-FFF2-40B4-BE49-F238E27FC236}">
                <a16:creationId xmlns:a16="http://schemas.microsoft.com/office/drawing/2014/main" id="{365E29A7-22ED-4212-F91E-5D02545368C0}"/>
              </a:ext>
            </a:extLst>
          </p:cNvPr>
          <p:cNvSpPr/>
          <p:nvPr/>
        </p:nvSpPr>
        <p:spPr>
          <a:xfrm>
            <a:off x="7848436" y="2824512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7" name="타원 416">
            <a:extLst>
              <a:ext uri="{FF2B5EF4-FFF2-40B4-BE49-F238E27FC236}">
                <a16:creationId xmlns:a16="http://schemas.microsoft.com/office/drawing/2014/main" id="{3B6605DA-EED4-F25A-EC8F-D4C65E180979}"/>
              </a:ext>
            </a:extLst>
          </p:cNvPr>
          <p:cNvSpPr/>
          <p:nvPr/>
        </p:nvSpPr>
        <p:spPr>
          <a:xfrm>
            <a:off x="5960405" y="2771791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8" name="타원 417">
            <a:extLst>
              <a:ext uri="{FF2B5EF4-FFF2-40B4-BE49-F238E27FC236}">
                <a16:creationId xmlns:a16="http://schemas.microsoft.com/office/drawing/2014/main" id="{CB22D48A-2641-8DC9-9AD8-F66B97F228AA}"/>
              </a:ext>
            </a:extLst>
          </p:cNvPr>
          <p:cNvSpPr/>
          <p:nvPr/>
        </p:nvSpPr>
        <p:spPr>
          <a:xfrm>
            <a:off x="6973090" y="2715445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NSys</a:t>
            </a:r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" name="타원 418">
            <a:extLst>
              <a:ext uri="{FF2B5EF4-FFF2-40B4-BE49-F238E27FC236}">
                <a16:creationId xmlns:a16="http://schemas.microsoft.com/office/drawing/2014/main" id="{2CE6BEC1-869C-EB2D-53BA-7ABE3677BB9A}"/>
              </a:ext>
            </a:extLst>
          </p:cNvPr>
          <p:cNvSpPr/>
          <p:nvPr/>
        </p:nvSpPr>
        <p:spPr>
          <a:xfrm>
            <a:off x="7599076" y="2226491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타원 419">
            <a:extLst>
              <a:ext uri="{FF2B5EF4-FFF2-40B4-BE49-F238E27FC236}">
                <a16:creationId xmlns:a16="http://schemas.microsoft.com/office/drawing/2014/main" id="{96428A9A-9A80-D317-B072-4D8C112BB0AA}"/>
              </a:ext>
            </a:extLst>
          </p:cNvPr>
          <p:cNvSpPr/>
          <p:nvPr/>
        </p:nvSpPr>
        <p:spPr>
          <a:xfrm>
            <a:off x="6901089" y="1706310"/>
            <a:ext cx="437357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CCDP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1" name="직선 화살표 연결선 420">
            <a:extLst>
              <a:ext uri="{FF2B5EF4-FFF2-40B4-BE49-F238E27FC236}">
                <a16:creationId xmlns:a16="http://schemas.microsoft.com/office/drawing/2014/main" id="{3404E722-A50D-C65D-9B28-13DF70E2439E}"/>
              </a:ext>
            </a:extLst>
          </p:cNvPr>
          <p:cNvCxnSpPr>
            <a:cxnSpLocks/>
            <a:stCxn id="413" idx="0"/>
            <a:endCxn id="416" idx="3"/>
          </p:cNvCxnSpPr>
          <p:nvPr/>
        </p:nvCxnSpPr>
        <p:spPr>
          <a:xfrm flipV="1">
            <a:off x="7755271" y="3131791"/>
            <a:ext cx="177518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직선 화살표 연결선 421">
            <a:extLst>
              <a:ext uri="{FF2B5EF4-FFF2-40B4-BE49-F238E27FC236}">
                <a16:creationId xmlns:a16="http://schemas.microsoft.com/office/drawing/2014/main" id="{E118F904-33D1-B9E0-5D22-0CDC27E5FAFC}"/>
              </a:ext>
            </a:extLst>
          </p:cNvPr>
          <p:cNvCxnSpPr>
            <a:cxnSpLocks/>
            <a:stCxn id="414" idx="0"/>
            <a:endCxn id="416" idx="5"/>
          </p:cNvCxnSpPr>
          <p:nvPr/>
        </p:nvCxnSpPr>
        <p:spPr>
          <a:xfrm flipH="1" flipV="1">
            <a:off x="8340083" y="3131791"/>
            <a:ext cx="176463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직선 화살표 연결선 422">
            <a:extLst>
              <a:ext uri="{FF2B5EF4-FFF2-40B4-BE49-F238E27FC236}">
                <a16:creationId xmlns:a16="http://schemas.microsoft.com/office/drawing/2014/main" id="{88459C9B-0498-2714-4E24-11B60F01A7D3}"/>
              </a:ext>
            </a:extLst>
          </p:cNvPr>
          <p:cNvCxnSpPr>
            <a:cxnSpLocks/>
            <a:stCxn id="429" idx="0"/>
            <a:endCxn id="417" idx="5"/>
          </p:cNvCxnSpPr>
          <p:nvPr/>
        </p:nvCxnSpPr>
        <p:spPr>
          <a:xfrm flipH="1" flipV="1">
            <a:off x="6452052" y="3079070"/>
            <a:ext cx="175949" cy="2595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직선 화살표 연결선 423">
            <a:extLst>
              <a:ext uri="{FF2B5EF4-FFF2-40B4-BE49-F238E27FC236}">
                <a16:creationId xmlns:a16="http://schemas.microsoft.com/office/drawing/2014/main" id="{FBC465C5-0F0A-1F73-781A-D092EBA14FBD}"/>
              </a:ext>
            </a:extLst>
          </p:cNvPr>
          <p:cNvCxnSpPr>
            <a:cxnSpLocks/>
            <a:stCxn id="415" idx="0"/>
            <a:endCxn id="417" idx="3"/>
          </p:cNvCxnSpPr>
          <p:nvPr/>
        </p:nvCxnSpPr>
        <p:spPr>
          <a:xfrm flipV="1">
            <a:off x="5903936" y="3079070"/>
            <a:ext cx="140822" cy="2595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직선 화살표 연결선 424">
            <a:extLst>
              <a:ext uri="{FF2B5EF4-FFF2-40B4-BE49-F238E27FC236}">
                <a16:creationId xmlns:a16="http://schemas.microsoft.com/office/drawing/2014/main" id="{A39B8D35-240D-4079-8AC5-E5073D352B4B}"/>
              </a:ext>
            </a:extLst>
          </p:cNvPr>
          <p:cNvCxnSpPr>
            <a:cxnSpLocks/>
            <a:stCxn id="418" idx="7"/>
            <a:endCxn id="419" idx="3"/>
          </p:cNvCxnSpPr>
          <p:nvPr/>
        </p:nvCxnSpPr>
        <p:spPr>
          <a:xfrm flipV="1">
            <a:off x="7464737" y="2533770"/>
            <a:ext cx="187060" cy="234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직선 화살표 연결선 425">
            <a:extLst>
              <a:ext uri="{FF2B5EF4-FFF2-40B4-BE49-F238E27FC236}">
                <a16:creationId xmlns:a16="http://schemas.microsoft.com/office/drawing/2014/main" id="{E6758B81-8C41-D5A0-2468-95C8E5F5CF26}"/>
              </a:ext>
            </a:extLst>
          </p:cNvPr>
          <p:cNvCxnSpPr>
            <a:cxnSpLocks/>
            <a:stCxn id="416" idx="0"/>
            <a:endCxn id="419" idx="5"/>
          </p:cNvCxnSpPr>
          <p:nvPr/>
        </p:nvCxnSpPr>
        <p:spPr>
          <a:xfrm flipH="1" flipV="1">
            <a:off x="7906355" y="2533770"/>
            <a:ext cx="230081" cy="2907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직선 화살표 연결선 426">
            <a:extLst>
              <a:ext uri="{FF2B5EF4-FFF2-40B4-BE49-F238E27FC236}">
                <a16:creationId xmlns:a16="http://schemas.microsoft.com/office/drawing/2014/main" id="{A25D57BB-C6D6-26BC-F038-BB1F2E0EB461}"/>
              </a:ext>
            </a:extLst>
          </p:cNvPr>
          <p:cNvCxnSpPr>
            <a:cxnSpLocks/>
            <a:stCxn id="419" idx="0"/>
            <a:endCxn id="420" idx="5"/>
          </p:cNvCxnSpPr>
          <p:nvPr/>
        </p:nvCxnSpPr>
        <p:spPr>
          <a:xfrm flipH="1" flipV="1">
            <a:off x="7274397" y="2013589"/>
            <a:ext cx="504679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직선 화살표 연결선 427">
            <a:extLst>
              <a:ext uri="{FF2B5EF4-FFF2-40B4-BE49-F238E27FC236}">
                <a16:creationId xmlns:a16="http://schemas.microsoft.com/office/drawing/2014/main" id="{41483A03-94AB-CC71-A004-1A194BBDD603}"/>
              </a:ext>
            </a:extLst>
          </p:cNvPr>
          <p:cNvCxnSpPr>
            <a:cxnSpLocks/>
            <a:stCxn id="430" idx="7"/>
            <a:endCxn id="420" idx="3"/>
          </p:cNvCxnSpPr>
          <p:nvPr/>
        </p:nvCxnSpPr>
        <p:spPr>
          <a:xfrm flipV="1">
            <a:off x="6644250" y="2013589"/>
            <a:ext cx="320888" cy="2656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타원 428">
            <a:extLst>
              <a:ext uri="{FF2B5EF4-FFF2-40B4-BE49-F238E27FC236}">
                <a16:creationId xmlns:a16="http://schemas.microsoft.com/office/drawing/2014/main" id="{D4CBCEEF-94CA-DF87-5758-C5F14DD3160B}"/>
              </a:ext>
            </a:extLst>
          </p:cNvPr>
          <p:cNvSpPr/>
          <p:nvPr/>
        </p:nvSpPr>
        <p:spPr>
          <a:xfrm>
            <a:off x="6448001" y="3338578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" name="타원 429">
            <a:extLst>
              <a:ext uri="{FF2B5EF4-FFF2-40B4-BE49-F238E27FC236}">
                <a16:creationId xmlns:a16="http://schemas.microsoft.com/office/drawing/2014/main" id="{A10EA2E8-A8F8-6249-6272-DD19975D8630}"/>
              </a:ext>
            </a:extLst>
          </p:cNvPr>
          <p:cNvSpPr/>
          <p:nvPr/>
        </p:nvSpPr>
        <p:spPr>
          <a:xfrm>
            <a:off x="6336971" y="2226491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1" name="직선 화살표 연결선 430">
            <a:extLst>
              <a:ext uri="{FF2B5EF4-FFF2-40B4-BE49-F238E27FC236}">
                <a16:creationId xmlns:a16="http://schemas.microsoft.com/office/drawing/2014/main" id="{D465BBF3-C4F3-F1AD-D35F-9F587A6A61A5}"/>
              </a:ext>
            </a:extLst>
          </p:cNvPr>
          <p:cNvCxnSpPr>
            <a:cxnSpLocks/>
            <a:stCxn id="417" idx="0"/>
            <a:endCxn id="430" idx="3"/>
          </p:cNvCxnSpPr>
          <p:nvPr/>
        </p:nvCxnSpPr>
        <p:spPr>
          <a:xfrm flipV="1">
            <a:off x="6248405" y="2533770"/>
            <a:ext cx="141287" cy="2380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직선 화살표 연결선 431">
            <a:extLst>
              <a:ext uri="{FF2B5EF4-FFF2-40B4-BE49-F238E27FC236}">
                <a16:creationId xmlns:a16="http://schemas.microsoft.com/office/drawing/2014/main" id="{F0328584-F42F-5A90-A26D-117EF053395B}"/>
              </a:ext>
            </a:extLst>
          </p:cNvPr>
          <p:cNvCxnSpPr>
            <a:cxnSpLocks/>
            <a:stCxn id="417" idx="6"/>
            <a:endCxn id="418" idx="2"/>
          </p:cNvCxnSpPr>
          <p:nvPr/>
        </p:nvCxnSpPr>
        <p:spPr>
          <a:xfrm flipV="1">
            <a:off x="6536405" y="2895445"/>
            <a:ext cx="436685" cy="563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타원 432">
            <a:extLst>
              <a:ext uri="{FF2B5EF4-FFF2-40B4-BE49-F238E27FC236}">
                <a16:creationId xmlns:a16="http://schemas.microsoft.com/office/drawing/2014/main" id="{008DC7E0-EC9B-0838-ACA2-53BAE1BAA219}"/>
              </a:ext>
            </a:extLst>
          </p:cNvPr>
          <p:cNvSpPr/>
          <p:nvPr/>
        </p:nvSpPr>
        <p:spPr>
          <a:xfrm>
            <a:off x="5762519" y="174959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" name="타원 433">
            <a:extLst>
              <a:ext uri="{FF2B5EF4-FFF2-40B4-BE49-F238E27FC236}">
                <a16:creationId xmlns:a16="http://schemas.microsoft.com/office/drawing/2014/main" id="{83C30AA0-629C-9540-746C-8AE6ED09BCA5}"/>
              </a:ext>
            </a:extLst>
          </p:cNvPr>
          <p:cNvSpPr/>
          <p:nvPr/>
        </p:nvSpPr>
        <p:spPr>
          <a:xfrm>
            <a:off x="6134769" y="1273653"/>
            <a:ext cx="681453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dCDF3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5" name="직선 화살표 연결선 434">
            <a:extLst>
              <a:ext uri="{FF2B5EF4-FFF2-40B4-BE49-F238E27FC236}">
                <a16:creationId xmlns:a16="http://schemas.microsoft.com/office/drawing/2014/main" id="{C358BF45-1607-71C8-2EAE-1F89BEA094A4}"/>
              </a:ext>
            </a:extLst>
          </p:cNvPr>
          <p:cNvCxnSpPr>
            <a:cxnSpLocks/>
            <a:stCxn id="433" idx="7"/>
            <a:endCxn id="434" idx="3"/>
          </p:cNvCxnSpPr>
          <p:nvPr/>
        </p:nvCxnSpPr>
        <p:spPr>
          <a:xfrm flipV="1">
            <a:off x="6069798" y="1580932"/>
            <a:ext cx="164767" cy="2213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직선 화살표 연결선 435">
            <a:extLst>
              <a:ext uri="{FF2B5EF4-FFF2-40B4-BE49-F238E27FC236}">
                <a16:creationId xmlns:a16="http://schemas.microsoft.com/office/drawing/2014/main" id="{615A6F6F-722F-C933-B37F-E73B99F822A9}"/>
              </a:ext>
            </a:extLst>
          </p:cNvPr>
          <p:cNvCxnSpPr>
            <a:cxnSpLocks/>
            <a:stCxn id="420" idx="1"/>
            <a:endCxn id="434" idx="5"/>
          </p:cNvCxnSpPr>
          <p:nvPr/>
        </p:nvCxnSpPr>
        <p:spPr>
          <a:xfrm flipH="1" flipV="1">
            <a:off x="6716426" y="1580932"/>
            <a:ext cx="248712" cy="1780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직선 화살표 연결선 441">
            <a:extLst>
              <a:ext uri="{FF2B5EF4-FFF2-40B4-BE49-F238E27FC236}">
                <a16:creationId xmlns:a16="http://schemas.microsoft.com/office/drawing/2014/main" id="{B9BF7E60-1B44-AFB7-1674-0EA797BBBA7C}"/>
              </a:ext>
            </a:extLst>
          </p:cNvPr>
          <p:cNvCxnSpPr>
            <a:cxnSpLocks/>
            <a:stCxn id="352" idx="0"/>
            <a:endCxn id="433" idx="2"/>
          </p:cNvCxnSpPr>
          <p:nvPr/>
        </p:nvCxnSpPr>
        <p:spPr>
          <a:xfrm flipV="1">
            <a:off x="352032" y="1929599"/>
            <a:ext cx="5410487" cy="952817"/>
          </a:xfrm>
          <a:prstGeom prst="straightConnector1">
            <a:avLst/>
          </a:prstGeom>
          <a:ln w="19050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직선 화살표 연결선 442">
            <a:extLst>
              <a:ext uri="{FF2B5EF4-FFF2-40B4-BE49-F238E27FC236}">
                <a16:creationId xmlns:a16="http://schemas.microsoft.com/office/drawing/2014/main" id="{0D97D626-A089-475A-8745-18863A7FBA03}"/>
              </a:ext>
            </a:extLst>
          </p:cNvPr>
          <p:cNvCxnSpPr>
            <a:cxnSpLocks/>
            <a:stCxn id="352" idx="0"/>
            <a:endCxn id="402" idx="1"/>
          </p:cNvCxnSpPr>
          <p:nvPr/>
        </p:nvCxnSpPr>
        <p:spPr>
          <a:xfrm>
            <a:off x="352032" y="2882416"/>
            <a:ext cx="9067492" cy="1154854"/>
          </a:xfrm>
          <a:prstGeom prst="straightConnector1">
            <a:avLst/>
          </a:prstGeom>
          <a:ln w="19050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직선 화살표 연결선 443">
            <a:extLst>
              <a:ext uri="{FF2B5EF4-FFF2-40B4-BE49-F238E27FC236}">
                <a16:creationId xmlns:a16="http://schemas.microsoft.com/office/drawing/2014/main" id="{19D68B42-6795-78E4-512A-E0A1697AC93E}"/>
              </a:ext>
            </a:extLst>
          </p:cNvPr>
          <p:cNvCxnSpPr>
            <a:cxnSpLocks/>
            <a:stCxn id="334" idx="7"/>
            <a:endCxn id="415" idx="2"/>
          </p:cNvCxnSpPr>
          <p:nvPr/>
        </p:nvCxnSpPr>
        <p:spPr>
          <a:xfrm flipV="1">
            <a:off x="538337" y="3518578"/>
            <a:ext cx="5185599" cy="1038913"/>
          </a:xfrm>
          <a:prstGeom prst="straightConnector1">
            <a:avLst/>
          </a:prstGeom>
          <a:ln w="19050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직선 화살표 연결선 444">
            <a:extLst>
              <a:ext uri="{FF2B5EF4-FFF2-40B4-BE49-F238E27FC236}">
                <a16:creationId xmlns:a16="http://schemas.microsoft.com/office/drawing/2014/main" id="{829768C5-4A7E-88C2-059E-4520367D0F8F}"/>
              </a:ext>
            </a:extLst>
          </p:cNvPr>
          <p:cNvCxnSpPr>
            <a:cxnSpLocks/>
            <a:stCxn id="334" idx="7"/>
            <a:endCxn id="384" idx="1"/>
          </p:cNvCxnSpPr>
          <p:nvPr/>
        </p:nvCxnSpPr>
        <p:spPr>
          <a:xfrm>
            <a:off x="538337" y="4557491"/>
            <a:ext cx="8529140" cy="959814"/>
          </a:xfrm>
          <a:prstGeom prst="straightConnector1">
            <a:avLst/>
          </a:prstGeom>
          <a:ln w="19050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직선 화살표 연결선 445">
            <a:extLst>
              <a:ext uri="{FF2B5EF4-FFF2-40B4-BE49-F238E27FC236}">
                <a16:creationId xmlns:a16="http://schemas.microsoft.com/office/drawing/2014/main" id="{CACAC1D0-D878-2AEA-E7CF-D114BFE3844B}"/>
              </a:ext>
            </a:extLst>
          </p:cNvPr>
          <p:cNvCxnSpPr>
            <a:cxnSpLocks/>
            <a:stCxn id="348" idx="7"/>
            <a:endCxn id="429" idx="3"/>
          </p:cNvCxnSpPr>
          <p:nvPr/>
        </p:nvCxnSpPr>
        <p:spPr>
          <a:xfrm flipV="1">
            <a:off x="1253023" y="3645857"/>
            <a:ext cx="5247699" cy="911634"/>
          </a:xfrm>
          <a:prstGeom prst="straightConnector1">
            <a:avLst/>
          </a:prstGeom>
          <a:ln w="19050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직선 화살표 연결선 446">
            <a:extLst>
              <a:ext uri="{FF2B5EF4-FFF2-40B4-BE49-F238E27FC236}">
                <a16:creationId xmlns:a16="http://schemas.microsoft.com/office/drawing/2014/main" id="{1FE5D5CD-D237-436D-31C5-40F8B19072C8}"/>
              </a:ext>
            </a:extLst>
          </p:cNvPr>
          <p:cNvCxnSpPr>
            <a:cxnSpLocks/>
            <a:stCxn id="348" idx="7"/>
            <a:endCxn id="398" idx="0"/>
          </p:cNvCxnSpPr>
          <p:nvPr/>
        </p:nvCxnSpPr>
        <p:spPr>
          <a:xfrm>
            <a:off x="1253023" y="4557491"/>
            <a:ext cx="8656419" cy="907093"/>
          </a:xfrm>
          <a:prstGeom prst="straightConnector1">
            <a:avLst/>
          </a:prstGeom>
          <a:ln w="19050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직선 화살표 연결선 447">
            <a:extLst>
              <a:ext uri="{FF2B5EF4-FFF2-40B4-BE49-F238E27FC236}">
                <a16:creationId xmlns:a16="http://schemas.microsoft.com/office/drawing/2014/main" id="{A2970DCB-BED2-7D1D-D8B9-79EA42D277A2}"/>
              </a:ext>
            </a:extLst>
          </p:cNvPr>
          <p:cNvCxnSpPr>
            <a:cxnSpLocks/>
            <a:stCxn id="332" idx="7"/>
            <a:endCxn id="413" idx="3"/>
          </p:cNvCxnSpPr>
          <p:nvPr/>
        </p:nvCxnSpPr>
        <p:spPr>
          <a:xfrm flipV="1">
            <a:off x="2380293" y="3645857"/>
            <a:ext cx="5247699" cy="911634"/>
          </a:xfrm>
          <a:prstGeom prst="straightConnector1">
            <a:avLst/>
          </a:prstGeom>
          <a:ln w="19050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직선 화살표 연결선 448">
            <a:extLst>
              <a:ext uri="{FF2B5EF4-FFF2-40B4-BE49-F238E27FC236}">
                <a16:creationId xmlns:a16="http://schemas.microsoft.com/office/drawing/2014/main" id="{0EB5C33F-08F1-F423-46F8-C916EC2E6270}"/>
              </a:ext>
            </a:extLst>
          </p:cNvPr>
          <p:cNvCxnSpPr>
            <a:cxnSpLocks/>
            <a:stCxn id="332" idx="7"/>
            <a:endCxn id="382" idx="0"/>
          </p:cNvCxnSpPr>
          <p:nvPr/>
        </p:nvCxnSpPr>
        <p:spPr>
          <a:xfrm>
            <a:off x="2380293" y="4557491"/>
            <a:ext cx="8656419" cy="907093"/>
          </a:xfrm>
          <a:prstGeom prst="straightConnector1">
            <a:avLst/>
          </a:prstGeom>
          <a:ln w="19050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직선 화살표 연결선 449">
            <a:extLst>
              <a:ext uri="{FF2B5EF4-FFF2-40B4-BE49-F238E27FC236}">
                <a16:creationId xmlns:a16="http://schemas.microsoft.com/office/drawing/2014/main" id="{A7AD6F74-5079-84F7-B718-9C20D3BEFCDD}"/>
              </a:ext>
            </a:extLst>
          </p:cNvPr>
          <p:cNvCxnSpPr>
            <a:cxnSpLocks/>
            <a:stCxn id="333" idx="7"/>
            <a:endCxn id="414" idx="3"/>
          </p:cNvCxnSpPr>
          <p:nvPr/>
        </p:nvCxnSpPr>
        <p:spPr>
          <a:xfrm flipV="1">
            <a:off x="3141568" y="3645857"/>
            <a:ext cx="5247699" cy="911634"/>
          </a:xfrm>
          <a:prstGeom prst="straightConnector1">
            <a:avLst/>
          </a:prstGeom>
          <a:ln w="19050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직선 화살표 연결선 450">
            <a:extLst>
              <a:ext uri="{FF2B5EF4-FFF2-40B4-BE49-F238E27FC236}">
                <a16:creationId xmlns:a16="http://schemas.microsoft.com/office/drawing/2014/main" id="{76913204-87BD-0572-1CC1-E684A9EBB491}"/>
              </a:ext>
            </a:extLst>
          </p:cNvPr>
          <p:cNvCxnSpPr>
            <a:cxnSpLocks/>
            <a:stCxn id="333" idx="7"/>
            <a:endCxn id="383" idx="0"/>
          </p:cNvCxnSpPr>
          <p:nvPr/>
        </p:nvCxnSpPr>
        <p:spPr>
          <a:xfrm>
            <a:off x="3141568" y="4557491"/>
            <a:ext cx="8656419" cy="907093"/>
          </a:xfrm>
          <a:prstGeom prst="straightConnector1">
            <a:avLst/>
          </a:prstGeom>
          <a:ln w="19050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id="{53770F1F-D75B-A825-BBC3-2BFA56AE8F09}"/>
                  </a:ext>
                </a:extLst>
              </p:cNvPr>
              <p:cNvSpPr txBox="1"/>
              <p:nvPr/>
            </p:nvSpPr>
            <p:spPr>
              <a:xfrm>
                <a:off x="3784072" y="6014280"/>
                <a:ext cx="4688912" cy="521681"/>
              </a:xfrm>
              <a:custGeom>
                <a:avLst/>
                <a:gdLst>
                  <a:gd name="csX0" fmla="*/ 0 w 4688912"/>
                  <a:gd name="csY0" fmla="*/ 0 h 521681"/>
                  <a:gd name="csX1" fmla="*/ 539225 w 4688912"/>
                  <a:gd name="csY1" fmla="*/ 0 h 521681"/>
                  <a:gd name="csX2" fmla="*/ 984672 w 4688912"/>
                  <a:gd name="csY2" fmla="*/ 0 h 521681"/>
                  <a:gd name="csX3" fmla="*/ 1664564 w 4688912"/>
                  <a:gd name="csY3" fmla="*/ 0 h 521681"/>
                  <a:gd name="csX4" fmla="*/ 2203789 w 4688912"/>
                  <a:gd name="csY4" fmla="*/ 0 h 521681"/>
                  <a:gd name="csX5" fmla="*/ 2743014 w 4688912"/>
                  <a:gd name="csY5" fmla="*/ 0 h 521681"/>
                  <a:gd name="csX6" fmla="*/ 3422906 w 4688912"/>
                  <a:gd name="csY6" fmla="*/ 0 h 521681"/>
                  <a:gd name="csX7" fmla="*/ 3915242 w 4688912"/>
                  <a:gd name="csY7" fmla="*/ 0 h 521681"/>
                  <a:gd name="csX8" fmla="*/ 4688912 w 4688912"/>
                  <a:gd name="csY8" fmla="*/ 0 h 521681"/>
                  <a:gd name="csX9" fmla="*/ 4688912 w 4688912"/>
                  <a:gd name="csY9" fmla="*/ 521681 h 521681"/>
                  <a:gd name="csX10" fmla="*/ 4196576 w 4688912"/>
                  <a:gd name="csY10" fmla="*/ 521681 h 521681"/>
                  <a:gd name="csX11" fmla="*/ 3610462 w 4688912"/>
                  <a:gd name="csY11" fmla="*/ 521681 h 521681"/>
                  <a:gd name="csX12" fmla="*/ 3071237 w 4688912"/>
                  <a:gd name="csY12" fmla="*/ 521681 h 521681"/>
                  <a:gd name="csX13" fmla="*/ 2391345 w 4688912"/>
                  <a:gd name="csY13" fmla="*/ 521681 h 521681"/>
                  <a:gd name="csX14" fmla="*/ 1711453 w 4688912"/>
                  <a:gd name="csY14" fmla="*/ 521681 h 521681"/>
                  <a:gd name="csX15" fmla="*/ 1219117 w 4688912"/>
                  <a:gd name="csY15" fmla="*/ 521681 h 521681"/>
                  <a:gd name="csX16" fmla="*/ 633003 w 4688912"/>
                  <a:gd name="csY16" fmla="*/ 521681 h 521681"/>
                  <a:gd name="csX17" fmla="*/ 0 w 4688912"/>
                  <a:gd name="csY17" fmla="*/ 521681 h 521681"/>
                  <a:gd name="csX18" fmla="*/ 0 w 4688912"/>
                  <a:gd name="csY18" fmla="*/ 0 h 5216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</a:cxnLst>
                <a:rect l="l" t="t" r="r" b="b"/>
                <a:pathLst>
                  <a:path w="4688912" h="521681" extrusionOk="0">
                    <a:moveTo>
                      <a:pt x="0" y="0"/>
                    </a:moveTo>
                    <a:cubicBezTo>
                      <a:pt x="136050" y="-9298"/>
                      <a:pt x="283551" y="39209"/>
                      <a:pt x="539225" y="0"/>
                    </a:cubicBezTo>
                    <a:cubicBezTo>
                      <a:pt x="794900" y="-39209"/>
                      <a:pt x="797576" y="4457"/>
                      <a:pt x="984672" y="0"/>
                    </a:cubicBezTo>
                    <a:cubicBezTo>
                      <a:pt x="1171768" y="-4457"/>
                      <a:pt x="1459644" y="42100"/>
                      <a:pt x="1664564" y="0"/>
                    </a:cubicBezTo>
                    <a:cubicBezTo>
                      <a:pt x="1869484" y="-42100"/>
                      <a:pt x="2083509" y="13158"/>
                      <a:pt x="2203789" y="0"/>
                    </a:cubicBezTo>
                    <a:cubicBezTo>
                      <a:pt x="2324070" y="-13158"/>
                      <a:pt x="2606381" y="12394"/>
                      <a:pt x="2743014" y="0"/>
                    </a:cubicBezTo>
                    <a:cubicBezTo>
                      <a:pt x="2879647" y="-12394"/>
                      <a:pt x="3104733" y="49022"/>
                      <a:pt x="3422906" y="0"/>
                    </a:cubicBezTo>
                    <a:cubicBezTo>
                      <a:pt x="3741079" y="-49022"/>
                      <a:pt x="3787769" y="58744"/>
                      <a:pt x="3915242" y="0"/>
                    </a:cubicBezTo>
                    <a:cubicBezTo>
                      <a:pt x="4042715" y="-58744"/>
                      <a:pt x="4480124" y="49231"/>
                      <a:pt x="4688912" y="0"/>
                    </a:cubicBezTo>
                    <a:cubicBezTo>
                      <a:pt x="4708520" y="222835"/>
                      <a:pt x="4656083" y="341255"/>
                      <a:pt x="4688912" y="521681"/>
                    </a:cubicBezTo>
                    <a:cubicBezTo>
                      <a:pt x="4450901" y="552629"/>
                      <a:pt x="4408182" y="500751"/>
                      <a:pt x="4196576" y="521681"/>
                    </a:cubicBezTo>
                    <a:cubicBezTo>
                      <a:pt x="3984970" y="542611"/>
                      <a:pt x="3774381" y="485686"/>
                      <a:pt x="3610462" y="521681"/>
                    </a:cubicBezTo>
                    <a:cubicBezTo>
                      <a:pt x="3446543" y="557676"/>
                      <a:pt x="3198074" y="498592"/>
                      <a:pt x="3071237" y="521681"/>
                    </a:cubicBezTo>
                    <a:cubicBezTo>
                      <a:pt x="2944400" y="544770"/>
                      <a:pt x="2662730" y="494772"/>
                      <a:pt x="2391345" y="521681"/>
                    </a:cubicBezTo>
                    <a:cubicBezTo>
                      <a:pt x="2119960" y="548590"/>
                      <a:pt x="1983759" y="495066"/>
                      <a:pt x="1711453" y="521681"/>
                    </a:cubicBezTo>
                    <a:cubicBezTo>
                      <a:pt x="1439147" y="548296"/>
                      <a:pt x="1396532" y="494635"/>
                      <a:pt x="1219117" y="521681"/>
                    </a:cubicBezTo>
                    <a:cubicBezTo>
                      <a:pt x="1041702" y="548727"/>
                      <a:pt x="773564" y="475743"/>
                      <a:pt x="633003" y="521681"/>
                    </a:cubicBezTo>
                    <a:cubicBezTo>
                      <a:pt x="492442" y="567619"/>
                      <a:pt x="131203" y="502025"/>
                      <a:pt x="0" y="521681"/>
                    </a:cubicBezTo>
                    <a:cubicBezTo>
                      <a:pt x="-58427" y="414764"/>
                      <a:pt x="55054" y="105631"/>
                      <a:pt x="0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2A6A9C"/>
                </a:solidFill>
                <a:extLst>
                  <a:ext uri="{C807C97D-BFC1-408E-A445-0C87EB9F89A2}">
                    <ask:lineSketchStyleProps xmlns=""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𝐶𝐷𝐹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𝑑𝐶𝐷𝐹</m:t>
                          </m:r>
                        </m:e>
                      </m:nary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altLang="ko-KR" sz="1400" b="0" i="1" smtClean="0">
                          <a:solidFill>
                            <a:srgbClr val="DEAD75"/>
                          </a:solidFill>
                          <a:latin typeface="Cambria Math" panose="02040503050406030204" pitchFamily="18" charset="0"/>
                        </a:rPr>
                        <m:t>𝑑𝐶𝐷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DEAD7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DEAD75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DEAD7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b="0" i="1" smtClean="0">
                          <a:solidFill>
                            <a:srgbClr val="0D96B8"/>
                          </a:solidFill>
                          <a:latin typeface="Cambria Math" panose="02040503050406030204" pitchFamily="18" charset="0"/>
                        </a:rPr>
                        <m:t>𝑑𝐶𝐷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0D96B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0D96B8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0D96B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b="0" i="1" smtClean="0">
                          <a:solidFill>
                            <a:srgbClr val="E3605B"/>
                          </a:solidFill>
                          <a:latin typeface="Cambria Math" panose="02040503050406030204" pitchFamily="18" charset="0"/>
                        </a:rPr>
                        <m:t>𝑑𝐶𝐷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E360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E3605B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E3605B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 …+</m:t>
                      </m:r>
                      <m:r>
                        <a:rPr lang="en-US" altLang="ko-KR" sz="1400" b="0" i="1" smtClean="0">
                          <a:solidFill>
                            <a:srgbClr val="7D7D7D"/>
                          </a:solidFill>
                          <a:latin typeface="Cambria Math" panose="02040503050406030204" pitchFamily="18" charset="0"/>
                        </a:rPr>
                        <m:t>𝑑𝐶𝐷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7D7D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7D7D7D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7D7D7D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sz="1400" b="0" dirty="0"/>
              </a:p>
            </p:txBody>
          </p:sp>
        </mc:Choice>
        <mc:Fallback xmlns=""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id="{DFF34C3B-0D3C-330E-C862-31CEE84D5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072" y="6014280"/>
                <a:ext cx="4688912" cy="521681"/>
              </a:xfrm>
              <a:prstGeom prst="rect">
                <a:avLst/>
              </a:prstGeom>
              <a:blipFill>
                <a:blip r:embed="rId4"/>
                <a:stretch>
                  <a:fillRect l="-536" t="-128261" b="-184783"/>
                </a:stretch>
              </a:blipFill>
              <a:ln w="19050">
                <a:solidFill>
                  <a:srgbClr val="2A6A9C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4688912"/>
                          <a:gd name="csY0" fmla="*/ 0 h 521681"/>
                          <a:gd name="csX1" fmla="*/ 539225 w 4688912"/>
                          <a:gd name="csY1" fmla="*/ 0 h 521681"/>
                          <a:gd name="csX2" fmla="*/ 984672 w 4688912"/>
                          <a:gd name="csY2" fmla="*/ 0 h 521681"/>
                          <a:gd name="csX3" fmla="*/ 1664564 w 4688912"/>
                          <a:gd name="csY3" fmla="*/ 0 h 521681"/>
                          <a:gd name="csX4" fmla="*/ 2203789 w 4688912"/>
                          <a:gd name="csY4" fmla="*/ 0 h 521681"/>
                          <a:gd name="csX5" fmla="*/ 2743014 w 4688912"/>
                          <a:gd name="csY5" fmla="*/ 0 h 521681"/>
                          <a:gd name="csX6" fmla="*/ 3422906 w 4688912"/>
                          <a:gd name="csY6" fmla="*/ 0 h 521681"/>
                          <a:gd name="csX7" fmla="*/ 3915242 w 4688912"/>
                          <a:gd name="csY7" fmla="*/ 0 h 521681"/>
                          <a:gd name="csX8" fmla="*/ 4688912 w 4688912"/>
                          <a:gd name="csY8" fmla="*/ 0 h 521681"/>
                          <a:gd name="csX9" fmla="*/ 4688912 w 4688912"/>
                          <a:gd name="csY9" fmla="*/ 521681 h 521681"/>
                          <a:gd name="csX10" fmla="*/ 4196576 w 4688912"/>
                          <a:gd name="csY10" fmla="*/ 521681 h 521681"/>
                          <a:gd name="csX11" fmla="*/ 3610462 w 4688912"/>
                          <a:gd name="csY11" fmla="*/ 521681 h 521681"/>
                          <a:gd name="csX12" fmla="*/ 3071237 w 4688912"/>
                          <a:gd name="csY12" fmla="*/ 521681 h 521681"/>
                          <a:gd name="csX13" fmla="*/ 2391345 w 4688912"/>
                          <a:gd name="csY13" fmla="*/ 521681 h 521681"/>
                          <a:gd name="csX14" fmla="*/ 1711453 w 4688912"/>
                          <a:gd name="csY14" fmla="*/ 521681 h 521681"/>
                          <a:gd name="csX15" fmla="*/ 1219117 w 4688912"/>
                          <a:gd name="csY15" fmla="*/ 521681 h 521681"/>
                          <a:gd name="csX16" fmla="*/ 633003 w 4688912"/>
                          <a:gd name="csY16" fmla="*/ 521681 h 521681"/>
                          <a:gd name="csX17" fmla="*/ 0 w 4688912"/>
                          <a:gd name="csY17" fmla="*/ 521681 h 521681"/>
                          <a:gd name="csX18" fmla="*/ 0 w 4688912"/>
                          <a:gd name="csY18" fmla="*/ 0 h 521681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  <a:cxn ang="0">
                            <a:pos x="csX15" y="csY15"/>
                          </a:cxn>
                          <a:cxn ang="0">
                            <a:pos x="csX16" y="csY16"/>
                          </a:cxn>
                          <a:cxn ang="0">
                            <a:pos x="csX17" y="csY17"/>
                          </a:cxn>
                          <a:cxn ang="0">
                            <a:pos x="csX18" y="csY18"/>
                          </a:cxn>
                        </a:cxnLst>
                        <a:rect l="l" t="t" r="r" b="b"/>
                        <a:pathLst>
                          <a:path w="4688912" h="521681" extrusionOk="0">
                            <a:moveTo>
                              <a:pt x="0" y="0"/>
                            </a:moveTo>
                            <a:cubicBezTo>
                              <a:pt x="136050" y="-9298"/>
                              <a:pt x="283551" y="39209"/>
                              <a:pt x="539225" y="0"/>
                            </a:cubicBezTo>
                            <a:cubicBezTo>
                              <a:pt x="794900" y="-39209"/>
                              <a:pt x="797576" y="4457"/>
                              <a:pt x="984672" y="0"/>
                            </a:cubicBezTo>
                            <a:cubicBezTo>
                              <a:pt x="1171768" y="-4457"/>
                              <a:pt x="1459644" y="42100"/>
                              <a:pt x="1664564" y="0"/>
                            </a:cubicBezTo>
                            <a:cubicBezTo>
                              <a:pt x="1869484" y="-42100"/>
                              <a:pt x="2083509" y="13158"/>
                              <a:pt x="2203789" y="0"/>
                            </a:cubicBezTo>
                            <a:cubicBezTo>
                              <a:pt x="2324070" y="-13158"/>
                              <a:pt x="2606381" y="12394"/>
                              <a:pt x="2743014" y="0"/>
                            </a:cubicBezTo>
                            <a:cubicBezTo>
                              <a:pt x="2879647" y="-12394"/>
                              <a:pt x="3104733" y="49022"/>
                              <a:pt x="3422906" y="0"/>
                            </a:cubicBezTo>
                            <a:cubicBezTo>
                              <a:pt x="3741079" y="-49022"/>
                              <a:pt x="3787769" y="58744"/>
                              <a:pt x="3915242" y="0"/>
                            </a:cubicBezTo>
                            <a:cubicBezTo>
                              <a:pt x="4042715" y="-58744"/>
                              <a:pt x="4480124" y="49231"/>
                              <a:pt x="4688912" y="0"/>
                            </a:cubicBezTo>
                            <a:cubicBezTo>
                              <a:pt x="4708520" y="222835"/>
                              <a:pt x="4656083" y="341255"/>
                              <a:pt x="4688912" y="521681"/>
                            </a:cubicBezTo>
                            <a:cubicBezTo>
                              <a:pt x="4450901" y="552629"/>
                              <a:pt x="4408182" y="500751"/>
                              <a:pt x="4196576" y="521681"/>
                            </a:cubicBezTo>
                            <a:cubicBezTo>
                              <a:pt x="3984970" y="542611"/>
                              <a:pt x="3774381" y="485686"/>
                              <a:pt x="3610462" y="521681"/>
                            </a:cubicBezTo>
                            <a:cubicBezTo>
                              <a:pt x="3446543" y="557676"/>
                              <a:pt x="3198074" y="498592"/>
                              <a:pt x="3071237" y="521681"/>
                            </a:cubicBezTo>
                            <a:cubicBezTo>
                              <a:pt x="2944400" y="544770"/>
                              <a:pt x="2662730" y="494772"/>
                              <a:pt x="2391345" y="521681"/>
                            </a:cubicBezTo>
                            <a:cubicBezTo>
                              <a:pt x="2119960" y="548590"/>
                              <a:pt x="1983759" y="495066"/>
                              <a:pt x="1711453" y="521681"/>
                            </a:cubicBezTo>
                            <a:cubicBezTo>
                              <a:pt x="1439147" y="548296"/>
                              <a:pt x="1396532" y="494635"/>
                              <a:pt x="1219117" y="521681"/>
                            </a:cubicBezTo>
                            <a:cubicBezTo>
                              <a:pt x="1041702" y="548727"/>
                              <a:pt x="773564" y="475743"/>
                              <a:pt x="633003" y="521681"/>
                            </a:cubicBezTo>
                            <a:cubicBezTo>
                              <a:pt x="492442" y="567619"/>
                              <a:pt x="131203" y="502025"/>
                              <a:pt x="0" y="521681"/>
                            </a:cubicBezTo>
                            <a:cubicBezTo>
                              <a:pt x="-58427" y="414764"/>
                              <a:pt x="55054" y="10563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8" name="직사각형 457">
            <a:extLst>
              <a:ext uri="{FF2B5EF4-FFF2-40B4-BE49-F238E27FC236}">
                <a16:creationId xmlns:a16="http://schemas.microsoft.com/office/drawing/2014/main" id="{78844D9F-CF6B-EA6B-C430-323008E12A0A}"/>
              </a:ext>
            </a:extLst>
          </p:cNvPr>
          <p:cNvSpPr/>
          <p:nvPr/>
        </p:nvSpPr>
        <p:spPr>
          <a:xfrm>
            <a:off x="340550" y="5447311"/>
            <a:ext cx="1413261" cy="1321121"/>
          </a:xfrm>
          <a:prstGeom prst="rect">
            <a:avLst/>
          </a:prstGeom>
          <a:solidFill>
            <a:srgbClr val="DEAD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59" name="표 458">
            <a:extLst>
              <a:ext uri="{FF2B5EF4-FFF2-40B4-BE49-F238E27FC236}">
                <a16:creationId xmlns:a16="http://schemas.microsoft.com/office/drawing/2014/main" id="{8EA5363D-C4B5-D13B-74F4-089291E18288}"/>
              </a:ext>
            </a:extLst>
          </p:cNvPr>
          <p:cNvGraphicFramePr>
            <a:graphicFrameLocks noGrp="1"/>
          </p:cNvGraphicFramePr>
          <p:nvPr/>
        </p:nvGraphicFramePr>
        <p:xfrm>
          <a:off x="413224" y="5516017"/>
          <a:ext cx="1280126" cy="1173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260">
                  <a:extLst>
                    <a:ext uri="{9D8B030D-6E8A-4147-A177-3AD203B41FA5}">
                      <a16:colId xmlns:a16="http://schemas.microsoft.com/office/drawing/2014/main" val="3753135830"/>
                    </a:ext>
                  </a:extLst>
                </a:gridCol>
                <a:gridCol w="653866">
                  <a:extLst>
                    <a:ext uri="{9D8B030D-6E8A-4147-A177-3AD203B41FA5}">
                      <a16:colId xmlns:a16="http://schemas.microsoft.com/office/drawing/2014/main" val="1242710249"/>
                    </a:ext>
                  </a:extLst>
                </a:gridCol>
              </a:tblGrid>
              <a:tr h="2937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C₁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58536"/>
                  </a:ext>
                </a:extLst>
              </a:tr>
              <a:tr h="4038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128651"/>
                  </a:ext>
                </a:extLst>
              </a:tr>
              <a:tr h="4038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956313"/>
                  </a:ext>
                </a:extLst>
              </a:tr>
            </a:tbl>
          </a:graphicData>
        </a:graphic>
      </p:graphicFrame>
      <p:sp>
        <p:nvSpPr>
          <p:cNvPr id="460" name="직사각형 459">
            <a:extLst>
              <a:ext uri="{FF2B5EF4-FFF2-40B4-BE49-F238E27FC236}">
                <a16:creationId xmlns:a16="http://schemas.microsoft.com/office/drawing/2014/main" id="{9CA6F8F2-FD01-E7C0-6BE6-D16AC21BFA36}"/>
              </a:ext>
            </a:extLst>
          </p:cNvPr>
          <p:cNvSpPr/>
          <p:nvPr/>
        </p:nvSpPr>
        <p:spPr>
          <a:xfrm>
            <a:off x="384856" y="5009517"/>
            <a:ext cx="1303562" cy="369332"/>
          </a:xfrm>
          <a:prstGeom prst="rect">
            <a:avLst/>
          </a:prstGeom>
          <a:solidFill>
            <a:srgbClr val="DEAD75">
              <a:alpha val="29804"/>
            </a:srgbClr>
          </a:solidFill>
        </p:spPr>
        <p:txBody>
          <a:bodyPr wrap="none">
            <a:spAutoFit/>
          </a:bodyPr>
          <a:lstStyle/>
          <a:p>
            <a:r>
              <a:rPr lang="en-US" altLang="ko-K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CPT(N = 1)</a:t>
            </a:r>
            <a:endParaRPr lang="ko-KR" altLang="en-US" dirty="0"/>
          </a:p>
        </p:txBody>
      </p:sp>
      <p:cxnSp>
        <p:nvCxnSpPr>
          <p:cNvPr id="464" name="직선 화살표 연결선 463">
            <a:extLst>
              <a:ext uri="{FF2B5EF4-FFF2-40B4-BE49-F238E27FC236}">
                <a16:creationId xmlns:a16="http://schemas.microsoft.com/office/drawing/2014/main" id="{E74F5FE2-F3A9-FD80-E5A2-238495DE0A28}"/>
              </a:ext>
            </a:extLst>
          </p:cNvPr>
          <p:cNvCxnSpPr>
            <a:cxnSpLocks/>
            <a:stCxn id="389" idx="1"/>
            <a:endCxn id="403" idx="5"/>
          </p:cNvCxnSpPr>
          <p:nvPr/>
        </p:nvCxnSpPr>
        <p:spPr>
          <a:xfrm flipH="1" flipV="1">
            <a:off x="10348908" y="3796044"/>
            <a:ext cx="150873" cy="2224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TextBox 477">
            <a:extLst>
              <a:ext uri="{FF2B5EF4-FFF2-40B4-BE49-F238E27FC236}">
                <a16:creationId xmlns:a16="http://schemas.microsoft.com/office/drawing/2014/main" id="{3CE37E30-F101-25AB-96F2-089876A7D81D}"/>
              </a:ext>
            </a:extLst>
          </p:cNvPr>
          <p:cNvSpPr txBox="1"/>
          <p:nvPr/>
        </p:nvSpPr>
        <p:spPr>
          <a:xfrm>
            <a:off x="237807" y="4571273"/>
            <a:ext cx="3465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C₁</a:t>
            </a:r>
            <a:endParaRPr lang="ko-KR" altLang="en-US" dirty="0"/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CBA2126D-402A-453F-6006-7681AABC45A3}"/>
              </a:ext>
            </a:extLst>
          </p:cNvPr>
          <p:cNvSpPr txBox="1"/>
          <p:nvPr/>
        </p:nvSpPr>
        <p:spPr>
          <a:xfrm>
            <a:off x="3532352" y="5505576"/>
            <a:ext cx="3609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FB5DBFD4-F9DA-6192-0495-205A3E300DE8}"/>
              </a:ext>
            </a:extLst>
          </p:cNvPr>
          <p:cNvSpPr txBox="1"/>
          <p:nvPr/>
        </p:nvSpPr>
        <p:spPr>
          <a:xfrm>
            <a:off x="5732405" y="3404103"/>
            <a:ext cx="35614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6" name="TextBox 485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258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93622-7F2A-1DED-675C-E49B298A0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2113B7B8-4577-2AC8-A2C5-1FB3F9538C62}"/>
              </a:ext>
            </a:extLst>
          </p:cNvPr>
          <p:cNvCxnSpPr>
            <a:cxnSpLocks/>
          </p:cNvCxnSpPr>
          <p:nvPr/>
        </p:nvCxnSpPr>
        <p:spPr>
          <a:xfrm>
            <a:off x="352032" y="2882416"/>
            <a:ext cx="3275813" cy="1076545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28DBC577-045C-C418-1D07-38758C55E596}"/>
              </a:ext>
            </a:extLst>
          </p:cNvPr>
          <p:cNvCxnSpPr>
            <a:cxnSpLocks/>
          </p:cNvCxnSpPr>
          <p:nvPr/>
        </p:nvCxnSpPr>
        <p:spPr>
          <a:xfrm>
            <a:off x="538337" y="4557491"/>
            <a:ext cx="3047697" cy="1191607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7831DE79-4AE7-FEA3-BD2D-98EB2A07E994}"/>
              </a:ext>
            </a:extLst>
          </p:cNvPr>
          <p:cNvCxnSpPr>
            <a:cxnSpLocks/>
          </p:cNvCxnSpPr>
          <p:nvPr/>
        </p:nvCxnSpPr>
        <p:spPr>
          <a:xfrm>
            <a:off x="1253023" y="4557491"/>
            <a:ext cx="3047697" cy="1191607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441C7BEB-04EE-3D5C-BFA6-A9671598911D}"/>
              </a:ext>
            </a:extLst>
          </p:cNvPr>
          <p:cNvCxnSpPr>
            <a:cxnSpLocks/>
          </p:cNvCxnSpPr>
          <p:nvPr/>
        </p:nvCxnSpPr>
        <p:spPr>
          <a:xfrm>
            <a:off x="2380293" y="4557491"/>
            <a:ext cx="3047697" cy="1191607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A4892C7E-175B-BF55-91DC-08F466F56377}"/>
              </a:ext>
            </a:extLst>
          </p:cNvPr>
          <p:cNvCxnSpPr>
            <a:cxnSpLocks/>
          </p:cNvCxnSpPr>
          <p:nvPr/>
        </p:nvCxnSpPr>
        <p:spPr>
          <a:xfrm>
            <a:off x="3141568" y="4557491"/>
            <a:ext cx="3047697" cy="1191607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D8007BDD-A526-8814-AB8C-68266D59D21A}"/>
              </a:ext>
            </a:extLst>
          </p:cNvPr>
          <p:cNvCxnSpPr>
            <a:cxnSpLocks/>
          </p:cNvCxnSpPr>
          <p:nvPr/>
        </p:nvCxnSpPr>
        <p:spPr>
          <a:xfrm flipV="1">
            <a:off x="352032" y="1929599"/>
            <a:ext cx="5410487" cy="952817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ED8B00C-FA2F-FEB7-3607-6A0DA0ACE2D6}"/>
              </a:ext>
            </a:extLst>
          </p:cNvPr>
          <p:cNvCxnSpPr>
            <a:cxnSpLocks/>
          </p:cNvCxnSpPr>
          <p:nvPr/>
        </p:nvCxnSpPr>
        <p:spPr>
          <a:xfrm>
            <a:off x="352032" y="2882416"/>
            <a:ext cx="9067492" cy="1154854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23EE9153-0189-0C92-1F28-031D1DFD0B62}"/>
              </a:ext>
            </a:extLst>
          </p:cNvPr>
          <p:cNvCxnSpPr>
            <a:cxnSpLocks/>
          </p:cNvCxnSpPr>
          <p:nvPr/>
        </p:nvCxnSpPr>
        <p:spPr>
          <a:xfrm flipV="1">
            <a:off x="538337" y="3518578"/>
            <a:ext cx="5185599" cy="1038913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9F1665AB-53B8-8FE6-7FAC-E4EA88787A90}"/>
              </a:ext>
            </a:extLst>
          </p:cNvPr>
          <p:cNvCxnSpPr>
            <a:cxnSpLocks/>
          </p:cNvCxnSpPr>
          <p:nvPr/>
        </p:nvCxnSpPr>
        <p:spPr>
          <a:xfrm>
            <a:off x="538337" y="4557491"/>
            <a:ext cx="8529140" cy="959814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3DAE08D-A122-C056-B341-4B9A6FCA19AB}"/>
              </a:ext>
            </a:extLst>
          </p:cNvPr>
          <p:cNvCxnSpPr>
            <a:cxnSpLocks/>
          </p:cNvCxnSpPr>
          <p:nvPr/>
        </p:nvCxnSpPr>
        <p:spPr>
          <a:xfrm flipV="1">
            <a:off x="1253023" y="3645857"/>
            <a:ext cx="5247699" cy="911634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2EB6160-77A7-2248-6BE9-C52F8AC01E85}"/>
              </a:ext>
            </a:extLst>
          </p:cNvPr>
          <p:cNvCxnSpPr>
            <a:cxnSpLocks/>
          </p:cNvCxnSpPr>
          <p:nvPr/>
        </p:nvCxnSpPr>
        <p:spPr>
          <a:xfrm>
            <a:off x="1253023" y="4557491"/>
            <a:ext cx="8656419" cy="907093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464D7F82-9115-0DC5-4709-85A80ABC3338}"/>
              </a:ext>
            </a:extLst>
          </p:cNvPr>
          <p:cNvCxnSpPr>
            <a:cxnSpLocks/>
          </p:cNvCxnSpPr>
          <p:nvPr/>
        </p:nvCxnSpPr>
        <p:spPr>
          <a:xfrm flipV="1">
            <a:off x="2380293" y="3645857"/>
            <a:ext cx="5247699" cy="911634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686133D-0910-2A17-A60E-02DC9BB99262}"/>
              </a:ext>
            </a:extLst>
          </p:cNvPr>
          <p:cNvCxnSpPr>
            <a:cxnSpLocks/>
          </p:cNvCxnSpPr>
          <p:nvPr/>
        </p:nvCxnSpPr>
        <p:spPr>
          <a:xfrm>
            <a:off x="2380293" y="4557491"/>
            <a:ext cx="8656419" cy="907093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A9F6141-8159-7C69-59D1-E571230638F1}"/>
              </a:ext>
            </a:extLst>
          </p:cNvPr>
          <p:cNvCxnSpPr>
            <a:cxnSpLocks/>
          </p:cNvCxnSpPr>
          <p:nvPr/>
        </p:nvCxnSpPr>
        <p:spPr>
          <a:xfrm flipV="1">
            <a:off x="3141568" y="3645857"/>
            <a:ext cx="5247699" cy="911634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EAC1F367-B095-B89B-6AFF-B07A07BF9B20}"/>
              </a:ext>
            </a:extLst>
          </p:cNvPr>
          <p:cNvCxnSpPr>
            <a:cxnSpLocks/>
          </p:cNvCxnSpPr>
          <p:nvPr/>
        </p:nvCxnSpPr>
        <p:spPr>
          <a:xfrm>
            <a:off x="3141568" y="4557491"/>
            <a:ext cx="8656419" cy="907093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848A49B1-191D-B637-8226-E62871838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943" y="0"/>
            <a:ext cx="2757057" cy="322463"/>
          </a:xfrm>
          <a:prstGeom prst="rect">
            <a:avLst/>
          </a:prstGeom>
        </p:spPr>
      </p:pic>
      <p:sp>
        <p:nvSpPr>
          <p:cNvPr id="31" name="Text 0">
            <a:extLst>
              <a:ext uri="{FF2B5EF4-FFF2-40B4-BE49-F238E27FC236}">
                <a16:creationId xmlns:a16="http://schemas.microsoft.com/office/drawing/2014/main" id="{01E73D99-4CE7-29CD-4E51-84748E1FE84E}"/>
              </a:ext>
            </a:extLst>
          </p:cNvPr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 · METHODOLOGY</a:t>
            </a:r>
            <a:endParaRPr lang="en-US" sz="1200" dirty="0">
              <a:solidFill>
                <a:srgbClr val="DEAD75"/>
              </a:solidFill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A83FA00E-E8F6-2CBF-1187-5FBDD22C9AE4}"/>
              </a:ext>
            </a:extLst>
          </p:cNvPr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Proposed Intensity-based DBN</a:t>
            </a:r>
            <a:endParaRPr lang="en-US" sz="2600" dirty="0">
              <a:solidFill>
                <a:srgbClr val="2A6A9C"/>
              </a:solidFill>
            </a:endParaRPr>
          </a:p>
        </p:txBody>
      </p:sp>
      <p:sp>
        <p:nvSpPr>
          <p:cNvPr id="30" name="Text 4">
            <a:extLst>
              <a:ext uri="{FF2B5EF4-FFF2-40B4-BE49-F238E27FC236}">
                <a16:creationId xmlns:a16="http://schemas.microsoft.com/office/drawing/2014/main" id="{E69DA82B-9288-6F53-560C-83E36940F9DF}"/>
              </a:ext>
            </a:extLst>
          </p:cNvPr>
          <p:cNvSpPr/>
          <p:nvPr/>
        </p:nvSpPr>
        <p:spPr>
          <a:xfrm>
            <a:off x="4085726" y="6585738"/>
            <a:ext cx="4020547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Figure 3. </a:t>
            </a:r>
            <a:r>
              <a:rPr lang="en-US" sz="1400" dirty="0"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Unrolled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Intensity-based DBN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87959DE4-9024-301C-1DD4-5B10886E22D2}"/>
              </a:ext>
            </a:extLst>
          </p:cNvPr>
          <p:cNvSpPr txBox="1"/>
          <p:nvPr/>
        </p:nvSpPr>
        <p:spPr>
          <a:xfrm>
            <a:off x="6395828" y="1189940"/>
            <a:ext cx="1282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solidFill>
                  <a:srgbClr val="E36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ko-KR" altLang="en-US" sz="16600" b="1" dirty="0">
              <a:solidFill>
                <a:srgbClr val="E360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A8F5F4F7-A899-62BD-D6C8-7D9CBCC259E5}"/>
              </a:ext>
            </a:extLst>
          </p:cNvPr>
          <p:cNvSpPr txBox="1"/>
          <p:nvPr/>
        </p:nvSpPr>
        <p:spPr>
          <a:xfrm rot="2800222">
            <a:off x="7918722" y="2035141"/>
            <a:ext cx="1282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solidFill>
                  <a:srgbClr val="7D7D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ko-KR" altLang="en-US" sz="16600" b="1" dirty="0">
              <a:solidFill>
                <a:srgbClr val="7D7D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80A8AA37-6DB1-24E3-F009-E6B53B76938C}"/>
              </a:ext>
            </a:extLst>
          </p:cNvPr>
          <p:cNvSpPr txBox="1"/>
          <p:nvPr/>
        </p:nvSpPr>
        <p:spPr>
          <a:xfrm>
            <a:off x="9846048" y="3358580"/>
            <a:ext cx="1282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solidFill>
                  <a:srgbClr val="7D7D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ko-KR" altLang="en-US" sz="16600" b="1" dirty="0">
              <a:solidFill>
                <a:srgbClr val="7D7D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1EB99FED-50C4-AB18-155D-51E01FC4EC28}"/>
              </a:ext>
            </a:extLst>
          </p:cNvPr>
          <p:cNvSpPr txBox="1"/>
          <p:nvPr/>
        </p:nvSpPr>
        <p:spPr>
          <a:xfrm>
            <a:off x="4327638" y="3440810"/>
            <a:ext cx="1282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ko-KR" altLang="en-US" sz="16600" b="1" dirty="0">
              <a:solidFill>
                <a:srgbClr val="0D96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90634BD2-AFAE-A9E2-7707-1A6FAE76BCC4}"/>
              </a:ext>
            </a:extLst>
          </p:cNvPr>
          <p:cNvSpPr txBox="1"/>
          <p:nvPr/>
        </p:nvSpPr>
        <p:spPr>
          <a:xfrm>
            <a:off x="954485" y="2610919"/>
            <a:ext cx="1282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solidFill>
                  <a:srgbClr val="DEAD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ko-KR" altLang="en-US" sz="16600" b="1" dirty="0">
              <a:solidFill>
                <a:srgbClr val="DEAD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타원 331">
            <a:extLst>
              <a:ext uri="{FF2B5EF4-FFF2-40B4-BE49-F238E27FC236}">
                <a16:creationId xmlns:a16="http://schemas.microsoft.com/office/drawing/2014/main" id="{6819C7D4-AEFA-474E-F512-5E10EC054A50}"/>
              </a:ext>
            </a:extLst>
          </p:cNvPr>
          <p:cNvSpPr/>
          <p:nvPr/>
        </p:nvSpPr>
        <p:spPr>
          <a:xfrm>
            <a:off x="2073014" y="450477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C₃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타원 332">
            <a:extLst>
              <a:ext uri="{FF2B5EF4-FFF2-40B4-BE49-F238E27FC236}">
                <a16:creationId xmlns:a16="http://schemas.microsoft.com/office/drawing/2014/main" id="{70D9C4CD-DFBB-CBA7-4361-8341B731269F}"/>
              </a:ext>
            </a:extLst>
          </p:cNvPr>
          <p:cNvSpPr/>
          <p:nvPr/>
        </p:nvSpPr>
        <p:spPr>
          <a:xfrm>
            <a:off x="2834289" y="450477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C₄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타원 333">
            <a:extLst>
              <a:ext uri="{FF2B5EF4-FFF2-40B4-BE49-F238E27FC236}">
                <a16:creationId xmlns:a16="http://schemas.microsoft.com/office/drawing/2014/main" id="{209E2176-B8F5-F084-B2E8-3BBCEAEC0602}"/>
              </a:ext>
            </a:extLst>
          </p:cNvPr>
          <p:cNvSpPr/>
          <p:nvPr/>
        </p:nvSpPr>
        <p:spPr>
          <a:xfrm>
            <a:off x="231058" y="4504770"/>
            <a:ext cx="360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타원 334">
            <a:extLst>
              <a:ext uri="{FF2B5EF4-FFF2-40B4-BE49-F238E27FC236}">
                <a16:creationId xmlns:a16="http://schemas.microsoft.com/office/drawing/2014/main" id="{27BA105C-A800-86F8-3B5A-893C2DB0B964}"/>
              </a:ext>
            </a:extLst>
          </p:cNvPr>
          <p:cNvSpPr/>
          <p:nvPr/>
        </p:nvSpPr>
        <p:spPr>
          <a:xfrm>
            <a:off x="2346179" y="3990704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6" name="타원 335">
            <a:extLst>
              <a:ext uri="{FF2B5EF4-FFF2-40B4-BE49-F238E27FC236}">
                <a16:creationId xmlns:a16="http://schemas.microsoft.com/office/drawing/2014/main" id="{006183B6-6758-DB2A-A4DC-C77426F1DF09}"/>
              </a:ext>
            </a:extLst>
          </p:cNvPr>
          <p:cNvSpPr/>
          <p:nvPr/>
        </p:nvSpPr>
        <p:spPr>
          <a:xfrm>
            <a:off x="481817" y="4016664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" name="타원 336">
            <a:extLst>
              <a:ext uri="{FF2B5EF4-FFF2-40B4-BE49-F238E27FC236}">
                <a16:creationId xmlns:a16="http://schemas.microsoft.com/office/drawing/2014/main" id="{46C28786-B0DB-A41E-6D8E-03377A29DDB6}"/>
              </a:ext>
            </a:extLst>
          </p:cNvPr>
          <p:cNvSpPr/>
          <p:nvPr/>
        </p:nvSpPr>
        <p:spPr>
          <a:xfrm>
            <a:off x="1470833" y="3881637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NSys</a:t>
            </a:r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타원 337">
            <a:extLst>
              <a:ext uri="{FF2B5EF4-FFF2-40B4-BE49-F238E27FC236}">
                <a16:creationId xmlns:a16="http://schemas.microsoft.com/office/drawing/2014/main" id="{A4E9869B-5E63-A585-36D8-607C1DC6A1F2}"/>
              </a:ext>
            </a:extLst>
          </p:cNvPr>
          <p:cNvSpPr/>
          <p:nvPr/>
        </p:nvSpPr>
        <p:spPr>
          <a:xfrm>
            <a:off x="2096819" y="3392683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" name="타원 338">
            <a:extLst>
              <a:ext uri="{FF2B5EF4-FFF2-40B4-BE49-F238E27FC236}">
                <a16:creationId xmlns:a16="http://schemas.microsoft.com/office/drawing/2014/main" id="{12FDA554-CE2B-8C96-49CC-1A6A91FC0B80}"/>
              </a:ext>
            </a:extLst>
          </p:cNvPr>
          <p:cNvSpPr/>
          <p:nvPr/>
        </p:nvSpPr>
        <p:spPr>
          <a:xfrm>
            <a:off x="1398833" y="2872502"/>
            <a:ext cx="460964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CCDP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0" name="직선 화살표 연결선 339">
            <a:extLst>
              <a:ext uri="{FF2B5EF4-FFF2-40B4-BE49-F238E27FC236}">
                <a16:creationId xmlns:a16="http://schemas.microsoft.com/office/drawing/2014/main" id="{F3E5750A-CBF9-FB5D-2F24-774E63419E84}"/>
              </a:ext>
            </a:extLst>
          </p:cNvPr>
          <p:cNvCxnSpPr>
            <a:cxnSpLocks/>
            <a:stCxn id="332" idx="0"/>
            <a:endCxn id="335" idx="3"/>
          </p:cNvCxnSpPr>
          <p:nvPr/>
        </p:nvCxnSpPr>
        <p:spPr>
          <a:xfrm flipV="1">
            <a:off x="2253014" y="4297983"/>
            <a:ext cx="177518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직선 화살표 연결선 340">
            <a:extLst>
              <a:ext uri="{FF2B5EF4-FFF2-40B4-BE49-F238E27FC236}">
                <a16:creationId xmlns:a16="http://schemas.microsoft.com/office/drawing/2014/main" id="{1F17F5E3-172D-117E-6DD6-BB5C59A307D1}"/>
              </a:ext>
            </a:extLst>
          </p:cNvPr>
          <p:cNvCxnSpPr>
            <a:cxnSpLocks/>
            <a:stCxn id="333" idx="0"/>
            <a:endCxn id="335" idx="5"/>
          </p:cNvCxnSpPr>
          <p:nvPr/>
        </p:nvCxnSpPr>
        <p:spPr>
          <a:xfrm flipH="1" flipV="1">
            <a:off x="2837826" y="4297983"/>
            <a:ext cx="176463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직선 화살표 연결선 341">
            <a:extLst>
              <a:ext uri="{FF2B5EF4-FFF2-40B4-BE49-F238E27FC236}">
                <a16:creationId xmlns:a16="http://schemas.microsoft.com/office/drawing/2014/main" id="{519589FB-6A70-5A83-C67A-A870F9C8DF5F}"/>
              </a:ext>
            </a:extLst>
          </p:cNvPr>
          <p:cNvCxnSpPr>
            <a:cxnSpLocks/>
            <a:stCxn id="348" idx="0"/>
            <a:endCxn id="336" idx="5"/>
          </p:cNvCxnSpPr>
          <p:nvPr/>
        </p:nvCxnSpPr>
        <p:spPr>
          <a:xfrm flipH="1" flipV="1">
            <a:off x="973464" y="4323943"/>
            <a:ext cx="152280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직선 화살표 연결선 342">
            <a:extLst>
              <a:ext uri="{FF2B5EF4-FFF2-40B4-BE49-F238E27FC236}">
                <a16:creationId xmlns:a16="http://schemas.microsoft.com/office/drawing/2014/main" id="{4AFDDBE4-2004-3ECB-9F52-BDCB643F8295}"/>
              </a:ext>
            </a:extLst>
          </p:cNvPr>
          <p:cNvCxnSpPr>
            <a:cxnSpLocks/>
            <a:stCxn id="334" idx="0"/>
            <a:endCxn id="336" idx="3"/>
          </p:cNvCxnSpPr>
          <p:nvPr/>
        </p:nvCxnSpPr>
        <p:spPr>
          <a:xfrm flipV="1">
            <a:off x="411058" y="4323943"/>
            <a:ext cx="155112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직선 화살표 연결선 343">
            <a:extLst>
              <a:ext uri="{FF2B5EF4-FFF2-40B4-BE49-F238E27FC236}">
                <a16:creationId xmlns:a16="http://schemas.microsoft.com/office/drawing/2014/main" id="{412CB898-3850-CD20-0CA2-6AF3BA510C8E}"/>
              </a:ext>
            </a:extLst>
          </p:cNvPr>
          <p:cNvCxnSpPr>
            <a:cxnSpLocks/>
            <a:stCxn id="337" idx="7"/>
            <a:endCxn id="338" idx="3"/>
          </p:cNvCxnSpPr>
          <p:nvPr/>
        </p:nvCxnSpPr>
        <p:spPr>
          <a:xfrm flipV="1">
            <a:off x="1962480" y="3699962"/>
            <a:ext cx="187060" cy="234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직선 화살표 연결선 344">
            <a:extLst>
              <a:ext uri="{FF2B5EF4-FFF2-40B4-BE49-F238E27FC236}">
                <a16:creationId xmlns:a16="http://schemas.microsoft.com/office/drawing/2014/main" id="{2A24B0C3-65D6-A111-2713-81A6FEFC0724}"/>
              </a:ext>
            </a:extLst>
          </p:cNvPr>
          <p:cNvCxnSpPr>
            <a:cxnSpLocks/>
            <a:stCxn id="335" idx="0"/>
            <a:endCxn id="338" idx="5"/>
          </p:cNvCxnSpPr>
          <p:nvPr/>
        </p:nvCxnSpPr>
        <p:spPr>
          <a:xfrm flipH="1" flipV="1">
            <a:off x="2404098" y="3699962"/>
            <a:ext cx="230081" cy="2907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직선 화살표 연결선 345">
            <a:extLst>
              <a:ext uri="{FF2B5EF4-FFF2-40B4-BE49-F238E27FC236}">
                <a16:creationId xmlns:a16="http://schemas.microsoft.com/office/drawing/2014/main" id="{76AB7E28-C371-937C-9CD9-4BECD4045E71}"/>
              </a:ext>
            </a:extLst>
          </p:cNvPr>
          <p:cNvCxnSpPr>
            <a:cxnSpLocks/>
            <a:stCxn id="338" idx="0"/>
            <a:endCxn id="339" idx="5"/>
          </p:cNvCxnSpPr>
          <p:nvPr/>
        </p:nvCxnSpPr>
        <p:spPr>
          <a:xfrm flipH="1" flipV="1">
            <a:off x="1792290" y="3179781"/>
            <a:ext cx="484529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직선 화살표 연결선 346">
            <a:extLst>
              <a:ext uri="{FF2B5EF4-FFF2-40B4-BE49-F238E27FC236}">
                <a16:creationId xmlns:a16="http://schemas.microsoft.com/office/drawing/2014/main" id="{47AF9C98-BBAE-44CB-0CF6-B0C7EB1F3E5A}"/>
              </a:ext>
            </a:extLst>
          </p:cNvPr>
          <p:cNvCxnSpPr>
            <a:cxnSpLocks/>
            <a:stCxn id="349" idx="0"/>
            <a:endCxn id="339" idx="3"/>
          </p:cNvCxnSpPr>
          <p:nvPr/>
        </p:nvCxnSpPr>
        <p:spPr>
          <a:xfrm flipV="1">
            <a:off x="905409" y="3179781"/>
            <a:ext cx="560931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타원 347">
            <a:extLst>
              <a:ext uri="{FF2B5EF4-FFF2-40B4-BE49-F238E27FC236}">
                <a16:creationId xmlns:a16="http://schemas.microsoft.com/office/drawing/2014/main" id="{DFAFBF22-2C2A-F7BB-7481-82A2F11CEB46}"/>
              </a:ext>
            </a:extLst>
          </p:cNvPr>
          <p:cNvSpPr/>
          <p:nvPr/>
        </p:nvSpPr>
        <p:spPr>
          <a:xfrm>
            <a:off x="945744" y="450477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9" name="타원 348">
            <a:extLst>
              <a:ext uri="{FF2B5EF4-FFF2-40B4-BE49-F238E27FC236}">
                <a16:creationId xmlns:a16="http://schemas.microsoft.com/office/drawing/2014/main" id="{A5B5413E-22DC-7ECB-7F79-D6A2A48BA693}"/>
              </a:ext>
            </a:extLst>
          </p:cNvPr>
          <p:cNvSpPr/>
          <p:nvPr/>
        </p:nvSpPr>
        <p:spPr>
          <a:xfrm>
            <a:off x="725409" y="3392683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0" name="직선 화살표 연결선 349">
            <a:extLst>
              <a:ext uri="{FF2B5EF4-FFF2-40B4-BE49-F238E27FC236}">
                <a16:creationId xmlns:a16="http://schemas.microsoft.com/office/drawing/2014/main" id="{60505646-5512-6FC2-AE26-4E51F61C4801}"/>
              </a:ext>
            </a:extLst>
          </p:cNvPr>
          <p:cNvCxnSpPr>
            <a:cxnSpLocks/>
            <a:stCxn id="336" idx="0"/>
            <a:endCxn id="349" idx="4"/>
          </p:cNvCxnSpPr>
          <p:nvPr/>
        </p:nvCxnSpPr>
        <p:spPr>
          <a:xfrm flipV="1">
            <a:off x="769817" y="3752683"/>
            <a:ext cx="135592" cy="2639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직선 화살표 연결선 350">
            <a:extLst>
              <a:ext uri="{FF2B5EF4-FFF2-40B4-BE49-F238E27FC236}">
                <a16:creationId xmlns:a16="http://schemas.microsoft.com/office/drawing/2014/main" id="{2A9EC4E9-B218-2AE0-6632-233653A9413E}"/>
              </a:ext>
            </a:extLst>
          </p:cNvPr>
          <p:cNvCxnSpPr>
            <a:cxnSpLocks/>
            <a:stCxn id="336" idx="6"/>
            <a:endCxn id="337" idx="2"/>
          </p:cNvCxnSpPr>
          <p:nvPr/>
        </p:nvCxnSpPr>
        <p:spPr>
          <a:xfrm flipV="1">
            <a:off x="1057817" y="4061637"/>
            <a:ext cx="413016" cy="1350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타원 351">
            <a:extLst>
              <a:ext uri="{FF2B5EF4-FFF2-40B4-BE49-F238E27FC236}">
                <a16:creationId xmlns:a16="http://schemas.microsoft.com/office/drawing/2014/main" id="{8DB1849C-FBDA-4717-D9B1-FCFB5FE86657}"/>
              </a:ext>
            </a:extLst>
          </p:cNvPr>
          <p:cNvSpPr/>
          <p:nvPr/>
        </p:nvSpPr>
        <p:spPr>
          <a:xfrm>
            <a:off x="172032" y="288241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3" name="타원 352">
            <a:extLst>
              <a:ext uri="{FF2B5EF4-FFF2-40B4-BE49-F238E27FC236}">
                <a16:creationId xmlns:a16="http://schemas.microsoft.com/office/drawing/2014/main" id="{82F01C14-1299-4F10-F0B6-7F2E71DD75C7}"/>
              </a:ext>
            </a:extLst>
          </p:cNvPr>
          <p:cNvSpPr/>
          <p:nvPr/>
        </p:nvSpPr>
        <p:spPr>
          <a:xfrm>
            <a:off x="612622" y="2399739"/>
            <a:ext cx="681453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dCDF1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4" name="직선 화살표 연결선 353">
            <a:extLst>
              <a:ext uri="{FF2B5EF4-FFF2-40B4-BE49-F238E27FC236}">
                <a16:creationId xmlns:a16="http://schemas.microsoft.com/office/drawing/2014/main" id="{15D6BF02-58B0-F3A8-41C9-7C1E651DABEE}"/>
              </a:ext>
            </a:extLst>
          </p:cNvPr>
          <p:cNvCxnSpPr>
            <a:cxnSpLocks/>
            <a:stCxn id="352" idx="7"/>
            <a:endCxn id="353" idx="3"/>
          </p:cNvCxnSpPr>
          <p:nvPr/>
        </p:nvCxnSpPr>
        <p:spPr>
          <a:xfrm flipV="1">
            <a:off x="479311" y="2707018"/>
            <a:ext cx="233107" cy="2281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직선 화살표 연결선 354">
            <a:extLst>
              <a:ext uri="{FF2B5EF4-FFF2-40B4-BE49-F238E27FC236}">
                <a16:creationId xmlns:a16="http://schemas.microsoft.com/office/drawing/2014/main" id="{A4DDD1B6-503B-DDEE-2731-3F382594405F}"/>
              </a:ext>
            </a:extLst>
          </p:cNvPr>
          <p:cNvCxnSpPr>
            <a:cxnSpLocks/>
            <a:stCxn id="339" idx="1"/>
            <a:endCxn id="353" idx="5"/>
          </p:cNvCxnSpPr>
          <p:nvPr/>
        </p:nvCxnSpPr>
        <p:spPr>
          <a:xfrm flipH="1" flipV="1">
            <a:off x="1194279" y="2707018"/>
            <a:ext cx="272061" cy="2182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타원 355">
            <a:extLst>
              <a:ext uri="{FF2B5EF4-FFF2-40B4-BE49-F238E27FC236}">
                <a16:creationId xmlns:a16="http://schemas.microsoft.com/office/drawing/2014/main" id="{9D897AB5-A8BA-3C4E-0D39-20BBFA810226}"/>
              </a:ext>
            </a:extLst>
          </p:cNvPr>
          <p:cNvSpPr/>
          <p:nvPr/>
        </p:nvSpPr>
        <p:spPr>
          <a:xfrm>
            <a:off x="5375269" y="544181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C₃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타원 356">
            <a:extLst>
              <a:ext uri="{FF2B5EF4-FFF2-40B4-BE49-F238E27FC236}">
                <a16:creationId xmlns:a16="http://schemas.microsoft.com/office/drawing/2014/main" id="{B8A99B59-032D-60C2-9D48-85F4E651BBBD}"/>
              </a:ext>
            </a:extLst>
          </p:cNvPr>
          <p:cNvSpPr/>
          <p:nvPr/>
        </p:nvSpPr>
        <p:spPr>
          <a:xfrm>
            <a:off x="6136544" y="544181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C₄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" name="타원 357">
            <a:extLst>
              <a:ext uri="{FF2B5EF4-FFF2-40B4-BE49-F238E27FC236}">
                <a16:creationId xmlns:a16="http://schemas.microsoft.com/office/drawing/2014/main" id="{7B5A3E05-5E87-DBD3-0111-79336C47A56D}"/>
              </a:ext>
            </a:extLst>
          </p:cNvPr>
          <p:cNvSpPr/>
          <p:nvPr/>
        </p:nvSpPr>
        <p:spPr>
          <a:xfrm>
            <a:off x="3533313" y="5441819"/>
            <a:ext cx="360000" cy="360000"/>
          </a:xfrm>
          <a:prstGeom prst="ellipse">
            <a:avLst/>
          </a:prstGeom>
          <a:solidFill>
            <a:srgbClr val="0D96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" name="타원 358">
            <a:extLst>
              <a:ext uri="{FF2B5EF4-FFF2-40B4-BE49-F238E27FC236}">
                <a16:creationId xmlns:a16="http://schemas.microsoft.com/office/drawing/2014/main" id="{0175888D-265D-632C-3EA8-E6B9DC9BB3EC}"/>
              </a:ext>
            </a:extLst>
          </p:cNvPr>
          <p:cNvSpPr/>
          <p:nvPr/>
        </p:nvSpPr>
        <p:spPr>
          <a:xfrm>
            <a:off x="5648434" y="4927753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0" name="타원 359">
            <a:extLst>
              <a:ext uri="{FF2B5EF4-FFF2-40B4-BE49-F238E27FC236}">
                <a16:creationId xmlns:a16="http://schemas.microsoft.com/office/drawing/2014/main" id="{3F47DD1A-62FF-7D6B-470B-F9360F7BDDA9}"/>
              </a:ext>
            </a:extLst>
          </p:cNvPr>
          <p:cNvSpPr/>
          <p:nvPr/>
        </p:nvSpPr>
        <p:spPr>
          <a:xfrm>
            <a:off x="3784072" y="4953713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1" name="타원 360">
            <a:extLst>
              <a:ext uri="{FF2B5EF4-FFF2-40B4-BE49-F238E27FC236}">
                <a16:creationId xmlns:a16="http://schemas.microsoft.com/office/drawing/2014/main" id="{5E764BC5-E74A-86A7-9FF0-984EC72F2FE7}"/>
              </a:ext>
            </a:extLst>
          </p:cNvPr>
          <p:cNvSpPr/>
          <p:nvPr/>
        </p:nvSpPr>
        <p:spPr>
          <a:xfrm>
            <a:off x="4773088" y="4818686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NSys</a:t>
            </a:r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2" name="타원 361">
            <a:extLst>
              <a:ext uri="{FF2B5EF4-FFF2-40B4-BE49-F238E27FC236}">
                <a16:creationId xmlns:a16="http://schemas.microsoft.com/office/drawing/2014/main" id="{F837AEF3-6D70-7DDF-D767-F5D61F9570C7}"/>
              </a:ext>
            </a:extLst>
          </p:cNvPr>
          <p:cNvSpPr/>
          <p:nvPr/>
        </p:nvSpPr>
        <p:spPr>
          <a:xfrm>
            <a:off x="5399074" y="4329732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3" name="타원 362">
            <a:extLst>
              <a:ext uri="{FF2B5EF4-FFF2-40B4-BE49-F238E27FC236}">
                <a16:creationId xmlns:a16="http://schemas.microsoft.com/office/drawing/2014/main" id="{88CFF2CD-C0F9-1552-9D94-90BAFE00BC0D}"/>
              </a:ext>
            </a:extLst>
          </p:cNvPr>
          <p:cNvSpPr/>
          <p:nvPr/>
        </p:nvSpPr>
        <p:spPr>
          <a:xfrm>
            <a:off x="4701088" y="3809551"/>
            <a:ext cx="439864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CCDP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4" name="직선 화살표 연결선 363">
            <a:extLst>
              <a:ext uri="{FF2B5EF4-FFF2-40B4-BE49-F238E27FC236}">
                <a16:creationId xmlns:a16="http://schemas.microsoft.com/office/drawing/2014/main" id="{8F1FDD0B-3A59-2DA2-666D-0B6BDF82A73D}"/>
              </a:ext>
            </a:extLst>
          </p:cNvPr>
          <p:cNvCxnSpPr>
            <a:cxnSpLocks/>
            <a:stCxn id="356" idx="0"/>
            <a:endCxn id="359" idx="3"/>
          </p:cNvCxnSpPr>
          <p:nvPr/>
        </p:nvCxnSpPr>
        <p:spPr>
          <a:xfrm flipV="1">
            <a:off x="5555269" y="5235032"/>
            <a:ext cx="177518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직선 화살표 연결선 364">
            <a:extLst>
              <a:ext uri="{FF2B5EF4-FFF2-40B4-BE49-F238E27FC236}">
                <a16:creationId xmlns:a16="http://schemas.microsoft.com/office/drawing/2014/main" id="{6B8EA41B-C12A-84EA-372B-65856BC49D50}"/>
              </a:ext>
            </a:extLst>
          </p:cNvPr>
          <p:cNvCxnSpPr>
            <a:cxnSpLocks/>
            <a:stCxn id="357" idx="0"/>
            <a:endCxn id="359" idx="5"/>
          </p:cNvCxnSpPr>
          <p:nvPr/>
        </p:nvCxnSpPr>
        <p:spPr>
          <a:xfrm flipH="1" flipV="1">
            <a:off x="6140081" y="5235032"/>
            <a:ext cx="176463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직선 화살표 연결선 365">
            <a:extLst>
              <a:ext uri="{FF2B5EF4-FFF2-40B4-BE49-F238E27FC236}">
                <a16:creationId xmlns:a16="http://schemas.microsoft.com/office/drawing/2014/main" id="{EF520FFC-2E5B-2552-39AD-2D16C3536269}"/>
              </a:ext>
            </a:extLst>
          </p:cNvPr>
          <p:cNvCxnSpPr>
            <a:cxnSpLocks/>
            <a:stCxn id="372" idx="0"/>
            <a:endCxn id="360" idx="5"/>
          </p:cNvCxnSpPr>
          <p:nvPr/>
        </p:nvCxnSpPr>
        <p:spPr>
          <a:xfrm flipH="1" flipV="1">
            <a:off x="4275719" y="5260992"/>
            <a:ext cx="152280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직선 화살표 연결선 366">
            <a:extLst>
              <a:ext uri="{FF2B5EF4-FFF2-40B4-BE49-F238E27FC236}">
                <a16:creationId xmlns:a16="http://schemas.microsoft.com/office/drawing/2014/main" id="{A2CBDB5C-FEC0-BFB4-229E-142493DD7F98}"/>
              </a:ext>
            </a:extLst>
          </p:cNvPr>
          <p:cNvCxnSpPr>
            <a:cxnSpLocks/>
            <a:stCxn id="358" idx="0"/>
            <a:endCxn id="360" idx="3"/>
          </p:cNvCxnSpPr>
          <p:nvPr/>
        </p:nvCxnSpPr>
        <p:spPr>
          <a:xfrm flipV="1">
            <a:off x="3713313" y="5260992"/>
            <a:ext cx="155112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직선 화살표 연결선 367">
            <a:extLst>
              <a:ext uri="{FF2B5EF4-FFF2-40B4-BE49-F238E27FC236}">
                <a16:creationId xmlns:a16="http://schemas.microsoft.com/office/drawing/2014/main" id="{C69B3120-F5ED-845B-4599-F9CE0A1F7495}"/>
              </a:ext>
            </a:extLst>
          </p:cNvPr>
          <p:cNvCxnSpPr>
            <a:cxnSpLocks/>
            <a:stCxn id="361" idx="7"/>
            <a:endCxn id="362" idx="3"/>
          </p:cNvCxnSpPr>
          <p:nvPr/>
        </p:nvCxnSpPr>
        <p:spPr>
          <a:xfrm flipV="1">
            <a:off x="5264735" y="4637011"/>
            <a:ext cx="187060" cy="234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직선 화살표 연결선 368">
            <a:extLst>
              <a:ext uri="{FF2B5EF4-FFF2-40B4-BE49-F238E27FC236}">
                <a16:creationId xmlns:a16="http://schemas.microsoft.com/office/drawing/2014/main" id="{832EF30B-6E6E-98D2-68E2-F3DD1BF53BA8}"/>
              </a:ext>
            </a:extLst>
          </p:cNvPr>
          <p:cNvCxnSpPr>
            <a:cxnSpLocks/>
            <a:stCxn id="359" idx="0"/>
            <a:endCxn id="362" idx="5"/>
          </p:cNvCxnSpPr>
          <p:nvPr/>
        </p:nvCxnSpPr>
        <p:spPr>
          <a:xfrm flipH="1" flipV="1">
            <a:off x="5706353" y="4637011"/>
            <a:ext cx="230081" cy="2907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직선 화살표 연결선 369">
            <a:extLst>
              <a:ext uri="{FF2B5EF4-FFF2-40B4-BE49-F238E27FC236}">
                <a16:creationId xmlns:a16="http://schemas.microsoft.com/office/drawing/2014/main" id="{5DFCB22D-5CF8-BF82-490E-58713FDE0F9E}"/>
              </a:ext>
            </a:extLst>
          </p:cNvPr>
          <p:cNvCxnSpPr>
            <a:cxnSpLocks/>
            <a:stCxn id="362" idx="0"/>
            <a:endCxn id="363" idx="5"/>
          </p:cNvCxnSpPr>
          <p:nvPr/>
        </p:nvCxnSpPr>
        <p:spPr>
          <a:xfrm flipH="1" flipV="1">
            <a:off x="5076535" y="4116830"/>
            <a:ext cx="502539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직선 화살표 연결선 370">
            <a:extLst>
              <a:ext uri="{FF2B5EF4-FFF2-40B4-BE49-F238E27FC236}">
                <a16:creationId xmlns:a16="http://schemas.microsoft.com/office/drawing/2014/main" id="{291BF1CB-5B32-6D33-375E-29ECE2A4D5F4}"/>
              </a:ext>
            </a:extLst>
          </p:cNvPr>
          <p:cNvCxnSpPr>
            <a:cxnSpLocks/>
            <a:stCxn id="373" idx="0"/>
            <a:endCxn id="363" idx="3"/>
          </p:cNvCxnSpPr>
          <p:nvPr/>
        </p:nvCxnSpPr>
        <p:spPr>
          <a:xfrm flipV="1">
            <a:off x="4207664" y="4116830"/>
            <a:ext cx="557841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타원 371">
            <a:extLst>
              <a:ext uri="{FF2B5EF4-FFF2-40B4-BE49-F238E27FC236}">
                <a16:creationId xmlns:a16="http://schemas.microsoft.com/office/drawing/2014/main" id="{6F54BCC7-C494-D08C-349D-7A9A97CEA747}"/>
              </a:ext>
            </a:extLst>
          </p:cNvPr>
          <p:cNvSpPr/>
          <p:nvPr/>
        </p:nvSpPr>
        <p:spPr>
          <a:xfrm>
            <a:off x="4247999" y="544181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3" name="타원 372">
            <a:extLst>
              <a:ext uri="{FF2B5EF4-FFF2-40B4-BE49-F238E27FC236}">
                <a16:creationId xmlns:a16="http://schemas.microsoft.com/office/drawing/2014/main" id="{D19707B5-C0A1-99AE-66DD-D1B0179D444F}"/>
              </a:ext>
            </a:extLst>
          </p:cNvPr>
          <p:cNvSpPr/>
          <p:nvPr/>
        </p:nvSpPr>
        <p:spPr>
          <a:xfrm>
            <a:off x="4027664" y="4329732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4" name="직선 화살표 연결선 373">
            <a:extLst>
              <a:ext uri="{FF2B5EF4-FFF2-40B4-BE49-F238E27FC236}">
                <a16:creationId xmlns:a16="http://schemas.microsoft.com/office/drawing/2014/main" id="{C691489C-598B-855F-9A98-CECC87C499CE}"/>
              </a:ext>
            </a:extLst>
          </p:cNvPr>
          <p:cNvCxnSpPr>
            <a:cxnSpLocks/>
            <a:stCxn id="360" idx="0"/>
            <a:endCxn id="373" idx="4"/>
          </p:cNvCxnSpPr>
          <p:nvPr/>
        </p:nvCxnSpPr>
        <p:spPr>
          <a:xfrm flipV="1">
            <a:off x="4072072" y="4689732"/>
            <a:ext cx="135592" cy="2639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직선 화살표 연결선 374">
            <a:extLst>
              <a:ext uri="{FF2B5EF4-FFF2-40B4-BE49-F238E27FC236}">
                <a16:creationId xmlns:a16="http://schemas.microsoft.com/office/drawing/2014/main" id="{B832F758-2807-9663-F52D-C87D18BF6DCE}"/>
              </a:ext>
            </a:extLst>
          </p:cNvPr>
          <p:cNvCxnSpPr>
            <a:cxnSpLocks/>
            <a:stCxn id="360" idx="6"/>
            <a:endCxn id="361" idx="2"/>
          </p:cNvCxnSpPr>
          <p:nvPr/>
        </p:nvCxnSpPr>
        <p:spPr>
          <a:xfrm flipV="1">
            <a:off x="4360072" y="4998686"/>
            <a:ext cx="413016" cy="1350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타원 375">
            <a:extLst>
              <a:ext uri="{FF2B5EF4-FFF2-40B4-BE49-F238E27FC236}">
                <a16:creationId xmlns:a16="http://schemas.microsoft.com/office/drawing/2014/main" id="{DA2C3D84-7C64-AEB1-2FC7-28EC6D08B1FB}"/>
              </a:ext>
            </a:extLst>
          </p:cNvPr>
          <p:cNvSpPr/>
          <p:nvPr/>
        </p:nvSpPr>
        <p:spPr>
          <a:xfrm>
            <a:off x="3627845" y="3778961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7" name="타원 376">
            <a:extLst>
              <a:ext uri="{FF2B5EF4-FFF2-40B4-BE49-F238E27FC236}">
                <a16:creationId xmlns:a16="http://schemas.microsoft.com/office/drawing/2014/main" id="{907013F1-00AD-BBD2-A334-9B933FFCE103}"/>
              </a:ext>
            </a:extLst>
          </p:cNvPr>
          <p:cNvSpPr/>
          <p:nvPr/>
        </p:nvSpPr>
        <p:spPr>
          <a:xfrm>
            <a:off x="4043993" y="3434608"/>
            <a:ext cx="681453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dCDF2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8" name="직선 화살표 연결선 377">
            <a:extLst>
              <a:ext uri="{FF2B5EF4-FFF2-40B4-BE49-F238E27FC236}">
                <a16:creationId xmlns:a16="http://schemas.microsoft.com/office/drawing/2014/main" id="{A0748220-E5C1-1C0A-54EB-C5BF2640BBAA}"/>
              </a:ext>
            </a:extLst>
          </p:cNvPr>
          <p:cNvCxnSpPr>
            <a:cxnSpLocks/>
            <a:stCxn id="376" idx="7"/>
            <a:endCxn id="377" idx="3"/>
          </p:cNvCxnSpPr>
          <p:nvPr/>
        </p:nvCxnSpPr>
        <p:spPr>
          <a:xfrm flipV="1">
            <a:off x="3935124" y="3741887"/>
            <a:ext cx="208665" cy="897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직선 화살표 연결선 378">
            <a:extLst>
              <a:ext uri="{FF2B5EF4-FFF2-40B4-BE49-F238E27FC236}">
                <a16:creationId xmlns:a16="http://schemas.microsoft.com/office/drawing/2014/main" id="{48E291F8-8E04-88D7-842F-16286A89DCF1}"/>
              </a:ext>
            </a:extLst>
          </p:cNvPr>
          <p:cNvCxnSpPr>
            <a:cxnSpLocks/>
            <a:stCxn id="363" idx="1"/>
            <a:endCxn id="377" idx="5"/>
          </p:cNvCxnSpPr>
          <p:nvPr/>
        </p:nvCxnSpPr>
        <p:spPr>
          <a:xfrm flipH="1" flipV="1">
            <a:off x="4625650" y="3741887"/>
            <a:ext cx="139855" cy="1203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타원 381">
            <a:extLst>
              <a:ext uri="{FF2B5EF4-FFF2-40B4-BE49-F238E27FC236}">
                <a16:creationId xmlns:a16="http://schemas.microsoft.com/office/drawing/2014/main" id="{EAEC95FB-74C5-5537-F75F-35C9B6806D2A}"/>
              </a:ext>
            </a:extLst>
          </p:cNvPr>
          <p:cNvSpPr/>
          <p:nvPr/>
        </p:nvSpPr>
        <p:spPr>
          <a:xfrm>
            <a:off x="10856712" y="5464584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C₃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" name="타원 382">
            <a:extLst>
              <a:ext uri="{FF2B5EF4-FFF2-40B4-BE49-F238E27FC236}">
                <a16:creationId xmlns:a16="http://schemas.microsoft.com/office/drawing/2014/main" id="{CE81EB42-50AF-BF73-71A1-57A6C0A9EDC8}"/>
              </a:ext>
            </a:extLst>
          </p:cNvPr>
          <p:cNvSpPr/>
          <p:nvPr/>
        </p:nvSpPr>
        <p:spPr>
          <a:xfrm>
            <a:off x="11617987" y="5464584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C₄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타원 383">
            <a:extLst>
              <a:ext uri="{FF2B5EF4-FFF2-40B4-BE49-F238E27FC236}">
                <a16:creationId xmlns:a16="http://schemas.microsoft.com/office/drawing/2014/main" id="{DA55DAC4-DD3F-CB2F-9DCA-C6AE1DE34019}"/>
              </a:ext>
            </a:extLst>
          </p:cNvPr>
          <p:cNvSpPr/>
          <p:nvPr/>
        </p:nvSpPr>
        <p:spPr>
          <a:xfrm>
            <a:off x="9014756" y="5464584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" name="타원 384">
            <a:extLst>
              <a:ext uri="{FF2B5EF4-FFF2-40B4-BE49-F238E27FC236}">
                <a16:creationId xmlns:a16="http://schemas.microsoft.com/office/drawing/2014/main" id="{B4D28E04-E7EC-53EB-FBAE-107D7C72A096}"/>
              </a:ext>
            </a:extLst>
          </p:cNvPr>
          <p:cNvSpPr/>
          <p:nvPr/>
        </p:nvSpPr>
        <p:spPr>
          <a:xfrm>
            <a:off x="11129877" y="4950518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6" name="타원 385">
            <a:extLst>
              <a:ext uri="{FF2B5EF4-FFF2-40B4-BE49-F238E27FC236}">
                <a16:creationId xmlns:a16="http://schemas.microsoft.com/office/drawing/2014/main" id="{6BD14BED-0956-2CB4-1CEB-537B850A5D6A}"/>
              </a:ext>
            </a:extLst>
          </p:cNvPr>
          <p:cNvSpPr/>
          <p:nvPr/>
        </p:nvSpPr>
        <p:spPr>
          <a:xfrm>
            <a:off x="9265515" y="4976478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" name="타원 386">
            <a:extLst>
              <a:ext uri="{FF2B5EF4-FFF2-40B4-BE49-F238E27FC236}">
                <a16:creationId xmlns:a16="http://schemas.microsoft.com/office/drawing/2014/main" id="{BF87757C-98AC-0E72-060E-721C79FDDD66}"/>
              </a:ext>
            </a:extLst>
          </p:cNvPr>
          <p:cNvSpPr/>
          <p:nvPr/>
        </p:nvSpPr>
        <p:spPr>
          <a:xfrm>
            <a:off x="10254531" y="4841451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NSys</a:t>
            </a:r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8" name="타원 387">
            <a:extLst>
              <a:ext uri="{FF2B5EF4-FFF2-40B4-BE49-F238E27FC236}">
                <a16:creationId xmlns:a16="http://schemas.microsoft.com/office/drawing/2014/main" id="{23A21A4A-3E25-8F94-998E-AC9DAFEEA678}"/>
              </a:ext>
            </a:extLst>
          </p:cNvPr>
          <p:cNvSpPr/>
          <p:nvPr/>
        </p:nvSpPr>
        <p:spPr>
          <a:xfrm>
            <a:off x="11002084" y="441184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" name="타원 388">
            <a:extLst>
              <a:ext uri="{FF2B5EF4-FFF2-40B4-BE49-F238E27FC236}">
                <a16:creationId xmlns:a16="http://schemas.microsoft.com/office/drawing/2014/main" id="{1A6899FC-698E-FD2A-7ABC-ECB341FE5761}"/>
              </a:ext>
            </a:extLst>
          </p:cNvPr>
          <p:cNvSpPr/>
          <p:nvPr/>
        </p:nvSpPr>
        <p:spPr>
          <a:xfrm>
            <a:off x="10427930" y="3965803"/>
            <a:ext cx="490626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CCDP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0" name="직선 화살표 연결선 389">
            <a:extLst>
              <a:ext uri="{FF2B5EF4-FFF2-40B4-BE49-F238E27FC236}">
                <a16:creationId xmlns:a16="http://schemas.microsoft.com/office/drawing/2014/main" id="{E30B9D2F-983A-ABAD-C444-3C79DC9C0D9D}"/>
              </a:ext>
            </a:extLst>
          </p:cNvPr>
          <p:cNvCxnSpPr>
            <a:cxnSpLocks/>
            <a:stCxn id="382" idx="0"/>
            <a:endCxn id="385" idx="3"/>
          </p:cNvCxnSpPr>
          <p:nvPr/>
        </p:nvCxnSpPr>
        <p:spPr>
          <a:xfrm flipV="1">
            <a:off x="11036712" y="5257797"/>
            <a:ext cx="177518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직선 화살표 연결선 390">
            <a:extLst>
              <a:ext uri="{FF2B5EF4-FFF2-40B4-BE49-F238E27FC236}">
                <a16:creationId xmlns:a16="http://schemas.microsoft.com/office/drawing/2014/main" id="{42CC7BAC-0165-E02E-237D-A81F0092B452}"/>
              </a:ext>
            </a:extLst>
          </p:cNvPr>
          <p:cNvCxnSpPr>
            <a:cxnSpLocks/>
            <a:stCxn id="383" idx="0"/>
            <a:endCxn id="385" idx="5"/>
          </p:cNvCxnSpPr>
          <p:nvPr/>
        </p:nvCxnSpPr>
        <p:spPr>
          <a:xfrm flipH="1" flipV="1">
            <a:off x="11621524" y="5257797"/>
            <a:ext cx="176463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직선 화살표 연결선 391">
            <a:extLst>
              <a:ext uri="{FF2B5EF4-FFF2-40B4-BE49-F238E27FC236}">
                <a16:creationId xmlns:a16="http://schemas.microsoft.com/office/drawing/2014/main" id="{5DAB76F8-D2A5-0EED-0FE4-8011D2766C7B}"/>
              </a:ext>
            </a:extLst>
          </p:cNvPr>
          <p:cNvCxnSpPr>
            <a:cxnSpLocks/>
            <a:stCxn id="398" idx="0"/>
            <a:endCxn id="386" idx="5"/>
          </p:cNvCxnSpPr>
          <p:nvPr/>
        </p:nvCxnSpPr>
        <p:spPr>
          <a:xfrm flipH="1" flipV="1">
            <a:off x="9757162" y="5283757"/>
            <a:ext cx="152280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직선 화살표 연결선 392">
            <a:extLst>
              <a:ext uri="{FF2B5EF4-FFF2-40B4-BE49-F238E27FC236}">
                <a16:creationId xmlns:a16="http://schemas.microsoft.com/office/drawing/2014/main" id="{0D3A21F1-05A5-2916-790C-534CEEB22C68}"/>
              </a:ext>
            </a:extLst>
          </p:cNvPr>
          <p:cNvCxnSpPr>
            <a:cxnSpLocks/>
            <a:stCxn id="384" idx="0"/>
            <a:endCxn id="386" idx="3"/>
          </p:cNvCxnSpPr>
          <p:nvPr/>
        </p:nvCxnSpPr>
        <p:spPr>
          <a:xfrm flipV="1">
            <a:off x="9194756" y="5283757"/>
            <a:ext cx="155112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직선 화살표 연결선 393">
            <a:extLst>
              <a:ext uri="{FF2B5EF4-FFF2-40B4-BE49-F238E27FC236}">
                <a16:creationId xmlns:a16="http://schemas.microsoft.com/office/drawing/2014/main" id="{846FB5DC-52B8-03BA-7083-034A300B085A}"/>
              </a:ext>
            </a:extLst>
          </p:cNvPr>
          <p:cNvCxnSpPr>
            <a:cxnSpLocks/>
            <a:stCxn id="387" idx="7"/>
            <a:endCxn id="388" idx="3"/>
          </p:cNvCxnSpPr>
          <p:nvPr/>
        </p:nvCxnSpPr>
        <p:spPr>
          <a:xfrm flipV="1">
            <a:off x="10746178" y="4719119"/>
            <a:ext cx="308627" cy="1750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직선 화살표 연결선 394">
            <a:extLst>
              <a:ext uri="{FF2B5EF4-FFF2-40B4-BE49-F238E27FC236}">
                <a16:creationId xmlns:a16="http://schemas.microsoft.com/office/drawing/2014/main" id="{084250CD-B571-9514-A5E8-E007CB9A60B7}"/>
              </a:ext>
            </a:extLst>
          </p:cNvPr>
          <p:cNvCxnSpPr>
            <a:cxnSpLocks/>
            <a:stCxn id="385" idx="0"/>
            <a:endCxn id="388" idx="5"/>
          </p:cNvCxnSpPr>
          <p:nvPr/>
        </p:nvCxnSpPr>
        <p:spPr>
          <a:xfrm flipH="1" flipV="1">
            <a:off x="11309363" y="4719119"/>
            <a:ext cx="108514" cy="2313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직선 화살표 연결선 395">
            <a:extLst>
              <a:ext uri="{FF2B5EF4-FFF2-40B4-BE49-F238E27FC236}">
                <a16:creationId xmlns:a16="http://schemas.microsoft.com/office/drawing/2014/main" id="{F9913DA8-143A-3BB7-FEB9-48898CD1DA18}"/>
              </a:ext>
            </a:extLst>
          </p:cNvPr>
          <p:cNvCxnSpPr>
            <a:cxnSpLocks/>
            <a:stCxn id="388" idx="1"/>
            <a:endCxn id="389" idx="5"/>
          </p:cNvCxnSpPr>
          <p:nvPr/>
        </p:nvCxnSpPr>
        <p:spPr>
          <a:xfrm flipH="1" flipV="1">
            <a:off x="10846705" y="4273082"/>
            <a:ext cx="208100" cy="1914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직선 화살표 연결선 396">
            <a:extLst>
              <a:ext uri="{FF2B5EF4-FFF2-40B4-BE49-F238E27FC236}">
                <a16:creationId xmlns:a16="http://schemas.microsoft.com/office/drawing/2014/main" id="{EB0F6486-E38E-844F-3AC9-B2E8B88627CC}"/>
              </a:ext>
            </a:extLst>
          </p:cNvPr>
          <p:cNvCxnSpPr>
            <a:cxnSpLocks/>
            <a:stCxn id="399" idx="7"/>
            <a:endCxn id="389" idx="3"/>
          </p:cNvCxnSpPr>
          <p:nvPr/>
        </p:nvCxnSpPr>
        <p:spPr>
          <a:xfrm flipV="1">
            <a:off x="10134176" y="4273082"/>
            <a:ext cx="365605" cy="2034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타원 397">
            <a:extLst>
              <a:ext uri="{FF2B5EF4-FFF2-40B4-BE49-F238E27FC236}">
                <a16:creationId xmlns:a16="http://schemas.microsoft.com/office/drawing/2014/main" id="{B0839C99-164E-781E-0D89-EFDAC99E59BA}"/>
              </a:ext>
            </a:extLst>
          </p:cNvPr>
          <p:cNvSpPr/>
          <p:nvPr/>
        </p:nvSpPr>
        <p:spPr>
          <a:xfrm>
            <a:off x="9729442" y="5464584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" name="타원 398">
            <a:extLst>
              <a:ext uri="{FF2B5EF4-FFF2-40B4-BE49-F238E27FC236}">
                <a16:creationId xmlns:a16="http://schemas.microsoft.com/office/drawing/2014/main" id="{0C856DBE-C97D-DEC0-1805-350E39CC81C2}"/>
              </a:ext>
            </a:extLst>
          </p:cNvPr>
          <p:cNvSpPr/>
          <p:nvPr/>
        </p:nvSpPr>
        <p:spPr>
          <a:xfrm>
            <a:off x="9826897" y="442381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00" name="직선 화살표 연결선 399">
            <a:extLst>
              <a:ext uri="{FF2B5EF4-FFF2-40B4-BE49-F238E27FC236}">
                <a16:creationId xmlns:a16="http://schemas.microsoft.com/office/drawing/2014/main" id="{4045AAF1-9E16-4C8C-5E9F-4B1CD96ED2F1}"/>
              </a:ext>
            </a:extLst>
          </p:cNvPr>
          <p:cNvCxnSpPr>
            <a:cxnSpLocks/>
            <a:stCxn id="386" idx="0"/>
            <a:endCxn id="399" idx="3"/>
          </p:cNvCxnSpPr>
          <p:nvPr/>
        </p:nvCxnSpPr>
        <p:spPr>
          <a:xfrm flipV="1">
            <a:off x="9553515" y="4731094"/>
            <a:ext cx="326103" cy="2453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직선 화살표 연결선 400">
            <a:extLst>
              <a:ext uri="{FF2B5EF4-FFF2-40B4-BE49-F238E27FC236}">
                <a16:creationId xmlns:a16="http://schemas.microsoft.com/office/drawing/2014/main" id="{9D2B24EA-38FE-8A54-2D72-EE6C2F35809E}"/>
              </a:ext>
            </a:extLst>
          </p:cNvPr>
          <p:cNvCxnSpPr>
            <a:cxnSpLocks/>
            <a:stCxn id="386" idx="6"/>
            <a:endCxn id="387" idx="2"/>
          </p:cNvCxnSpPr>
          <p:nvPr/>
        </p:nvCxnSpPr>
        <p:spPr>
          <a:xfrm flipV="1">
            <a:off x="9841515" y="5021451"/>
            <a:ext cx="413016" cy="1350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타원 401">
            <a:extLst>
              <a:ext uri="{FF2B5EF4-FFF2-40B4-BE49-F238E27FC236}">
                <a16:creationId xmlns:a16="http://schemas.microsoft.com/office/drawing/2014/main" id="{1B0DD794-6DA3-D945-4AB6-D73391B36E4B}"/>
              </a:ext>
            </a:extLst>
          </p:cNvPr>
          <p:cNvSpPr/>
          <p:nvPr/>
        </p:nvSpPr>
        <p:spPr>
          <a:xfrm>
            <a:off x="9366803" y="398454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3" name="타원 402">
            <a:extLst>
              <a:ext uri="{FF2B5EF4-FFF2-40B4-BE49-F238E27FC236}">
                <a16:creationId xmlns:a16="http://schemas.microsoft.com/office/drawing/2014/main" id="{0296A303-D725-05CD-44CB-12178BF2B5E5}"/>
              </a:ext>
            </a:extLst>
          </p:cNvPr>
          <p:cNvSpPr/>
          <p:nvPr/>
        </p:nvSpPr>
        <p:spPr>
          <a:xfrm>
            <a:off x="9767251" y="3488765"/>
            <a:ext cx="681453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dCDFn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4" name="직선 화살표 연결선 403">
            <a:extLst>
              <a:ext uri="{FF2B5EF4-FFF2-40B4-BE49-F238E27FC236}">
                <a16:creationId xmlns:a16="http://schemas.microsoft.com/office/drawing/2014/main" id="{8525DF57-34FF-63BD-2862-557345C1E056}"/>
              </a:ext>
            </a:extLst>
          </p:cNvPr>
          <p:cNvCxnSpPr>
            <a:cxnSpLocks/>
            <a:stCxn id="402" idx="7"/>
            <a:endCxn id="403" idx="3"/>
          </p:cNvCxnSpPr>
          <p:nvPr/>
        </p:nvCxnSpPr>
        <p:spPr>
          <a:xfrm flipV="1">
            <a:off x="9674082" y="3796044"/>
            <a:ext cx="192965" cy="2412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직선 화살표 연결선 407">
            <a:extLst>
              <a:ext uri="{FF2B5EF4-FFF2-40B4-BE49-F238E27FC236}">
                <a16:creationId xmlns:a16="http://schemas.microsoft.com/office/drawing/2014/main" id="{ACD3E7B1-7F20-7F97-9406-64F9FA244DF9}"/>
              </a:ext>
            </a:extLst>
          </p:cNvPr>
          <p:cNvCxnSpPr>
            <a:cxnSpLocks/>
            <a:stCxn id="376" idx="6"/>
            <a:endCxn id="433" idx="2"/>
          </p:cNvCxnSpPr>
          <p:nvPr/>
        </p:nvCxnSpPr>
        <p:spPr>
          <a:xfrm flipV="1">
            <a:off x="3987845" y="1929599"/>
            <a:ext cx="1774674" cy="2029362"/>
          </a:xfrm>
          <a:prstGeom prst="straightConnector1">
            <a:avLst/>
          </a:prstGeom>
          <a:ln w="19050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직선 화살표 연결선 408">
            <a:extLst>
              <a:ext uri="{FF2B5EF4-FFF2-40B4-BE49-F238E27FC236}">
                <a16:creationId xmlns:a16="http://schemas.microsoft.com/office/drawing/2014/main" id="{0A855ED2-6B67-0552-CF60-C192384D9FC5}"/>
              </a:ext>
            </a:extLst>
          </p:cNvPr>
          <p:cNvCxnSpPr>
            <a:cxnSpLocks/>
            <a:stCxn id="358" idx="7"/>
            <a:endCxn id="415" idx="2"/>
          </p:cNvCxnSpPr>
          <p:nvPr/>
        </p:nvCxnSpPr>
        <p:spPr>
          <a:xfrm flipV="1">
            <a:off x="3840592" y="3518578"/>
            <a:ext cx="1883344" cy="1975962"/>
          </a:xfrm>
          <a:prstGeom prst="straightConnector1">
            <a:avLst/>
          </a:prstGeom>
          <a:ln w="19050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직선 화살표 연결선 409">
            <a:extLst>
              <a:ext uri="{FF2B5EF4-FFF2-40B4-BE49-F238E27FC236}">
                <a16:creationId xmlns:a16="http://schemas.microsoft.com/office/drawing/2014/main" id="{A65C0AE8-311A-C7AF-9747-2471BF83E237}"/>
              </a:ext>
            </a:extLst>
          </p:cNvPr>
          <p:cNvCxnSpPr>
            <a:cxnSpLocks/>
            <a:stCxn id="372" idx="6"/>
            <a:endCxn id="429" idx="3"/>
          </p:cNvCxnSpPr>
          <p:nvPr/>
        </p:nvCxnSpPr>
        <p:spPr>
          <a:xfrm flipV="1">
            <a:off x="4607999" y="3645857"/>
            <a:ext cx="1892723" cy="1975962"/>
          </a:xfrm>
          <a:prstGeom prst="straightConnector1">
            <a:avLst/>
          </a:prstGeom>
          <a:ln w="19050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직선 화살표 연결선 410">
            <a:extLst>
              <a:ext uri="{FF2B5EF4-FFF2-40B4-BE49-F238E27FC236}">
                <a16:creationId xmlns:a16="http://schemas.microsoft.com/office/drawing/2014/main" id="{7F50275B-6F55-8793-A934-54952AA10761}"/>
              </a:ext>
            </a:extLst>
          </p:cNvPr>
          <p:cNvCxnSpPr>
            <a:cxnSpLocks/>
            <a:stCxn id="356" idx="6"/>
            <a:endCxn id="413" idx="3"/>
          </p:cNvCxnSpPr>
          <p:nvPr/>
        </p:nvCxnSpPr>
        <p:spPr>
          <a:xfrm flipV="1">
            <a:off x="5735269" y="3645857"/>
            <a:ext cx="1892723" cy="1975962"/>
          </a:xfrm>
          <a:prstGeom prst="straightConnector1">
            <a:avLst/>
          </a:prstGeom>
          <a:ln w="19050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직선 화살표 연결선 411">
            <a:extLst>
              <a:ext uri="{FF2B5EF4-FFF2-40B4-BE49-F238E27FC236}">
                <a16:creationId xmlns:a16="http://schemas.microsoft.com/office/drawing/2014/main" id="{9FAA1190-04FF-86C7-2138-705D686A8D1B}"/>
              </a:ext>
            </a:extLst>
          </p:cNvPr>
          <p:cNvCxnSpPr>
            <a:cxnSpLocks/>
            <a:stCxn id="357" idx="6"/>
            <a:endCxn id="414" idx="3"/>
          </p:cNvCxnSpPr>
          <p:nvPr/>
        </p:nvCxnSpPr>
        <p:spPr>
          <a:xfrm flipV="1">
            <a:off x="6496544" y="3645857"/>
            <a:ext cx="1892723" cy="1975962"/>
          </a:xfrm>
          <a:prstGeom prst="straightConnector1">
            <a:avLst/>
          </a:prstGeom>
          <a:ln w="19050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타원 412">
            <a:extLst>
              <a:ext uri="{FF2B5EF4-FFF2-40B4-BE49-F238E27FC236}">
                <a16:creationId xmlns:a16="http://schemas.microsoft.com/office/drawing/2014/main" id="{11554529-FB4C-3869-950A-FA6DAB1CA3DB}"/>
              </a:ext>
            </a:extLst>
          </p:cNvPr>
          <p:cNvSpPr/>
          <p:nvPr/>
        </p:nvSpPr>
        <p:spPr>
          <a:xfrm>
            <a:off x="7575271" y="3338578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C₃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" name="타원 413">
            <a:extLst>
              <a:ext uri="{FF2B5EF4-FFF2-40B4-BE49-F238E27FC236}">
                <a16:creationId xmlns:a16="http://schemas.microsoft.com/office/drawing/2014/main" id="{8AF2F827-1F22-79E1-A7FB-442AABB81359}"/>
              </a:ext>
            </a:extLst>
          </p:cNvPr>
          <p:cNvSpPr/>
          <p:nvPr/>
        </p:nvSpPr>
        <p:spPr>
          <a:xfrm>
            <a:off x="8336546" y="3338578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C₄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5" name="타원 414">
            <a:extLst>
              <a:ext uri="{FF2B5EF4-FFF2-40B4-BE49-F238E27FC236}">
                <a16:creationId xmlns:a16="http://schemas.microsoft.com/office/drawing/2014/main" id="{109BE9E8-7405-D030-016D-76A82E9DDF0C}"/>
              </a:ext>
            </a:extLst>
          </p:cNvPr>
          <p:cNvSpPr/>
          <p:nvPr/>
        </p:nvSpPr>
        <p:spPr>
          <a:xfrm>
            <a:off x="5723936" y="3338578"/>
            <a:ext cx="360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6" name="타원 415">
            <a:extLst>
              <a:ext uri="{FF2B5EF4-FFF2-40B4-BE49-F238E27FC236}">
                <a16:creationId xmlns:a16="http://schemas.microsoft.com/office/drawing/2014/main" id="{59DE1348-E2D9-DCA3-12A4-661CCBD38341}"/>
              </a:ext>
            </a:extLst>
          </p:cNvPr>
          <p:cNvSpPr/>
          <p:nvPr/>
        </p:nvSpPr>
        <p:spPr>
          <a:xfrm>
            <a:off x="7848436" y="2824512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7" name="타원 416">
            <a:extLst>
              <a:ext uri="{FF2B5EF4-FFF2-40B4-BE49-F238E27FC236}">
                <a16:creationId xmlns:a16="http://schemas.microsoft.com/office/drawing/2014/main" id="{09406E95-E266-8B99-C552-4879648DD0A2}"/>
              </a:ext>
            </a:extLst>
          </p:cNvPr>
          <p:cNvSpPr/>
          <p:nvPr/>
        </p:nvSpPr>
        <p:spPr>
          <a:xfrm>
            <a:off x="5960405" y="2771791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8" name="타원 417">
            <a:extLst>
              <a:ext uri="{FF2B5EF4-FFF2-40B4-BE49-F238E27FC236}">
                <a16:creationId xmlns:a16="http://schemas.microsoft.com/office/drawing/2014/main" id="{ED8B5445-71C7-31FE-9FD4-0592DC608133}"/>
              </a:ext>
            </a:extLst>
          </p:cNvPr>
          <p:cNvSpPr/>
          <p:nvPr/>
        </p:nvSpPr>
        <p:spPr>
          <a:xfrm>
            <a:off x="6973090" y="2715445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NSys</a:t>
            </a:r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" name="타원 418">
            <a:extLst>
              <a:ext uri="{FF2B5EF4-FFF2-40B4-BE49-F238E27FC236}">
                <a16:creationId xmlns:a16="http://schemas.microsoft.com/office/drawing/2014/main" id="{C2A0E009-83E9-7910-82FF-C4112E2C6DD1}"/>
              </a:ext>
            </a:extLst>
          </p:cNvPr>
          <p:cNvSpPr/>
          <p:nvPr/>
        </p:nvSpPr>
        <p:spPr>
          <a:xfrm>
            <a:off x="7599076" y="2226491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타원 419">
            <a:extLst>
              <a:ext uri="{FF2B5EF4-FFF2-40B4-BE49-F238E27FC236}">
                <a16:creationId xmlns:a16="http://schemas.microsoft.com/office/drawing/2014/main" id="{5AD00A81-FCDA-5CEC-3B5B-6B8632F9B31E}"/>
              </a:ext>
            </a:extLst>
          </p:cNvPr>
          <p:cNvSpPr/>
          <p:nvPr/>
        </p:nvSpPr>
        <p:spPr>
          <a:xfrm>
            <a:off x="6901089" y="1706310"/>
            <a:ext cx="437357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CCDP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1" name="직선 화살표 연결선 420">
            <a:extLst>
              <a:ext uri="{FF2B5EF4-FFF2-40B4-BE49-F238E27FC236}">
                <a16:creationId xmlns:a16="http://schemas.microsoft.com/office/drawing/2014/main" id="{F5E3D610-57EC-40FC-4067-20885139AF92}"/>
              </a:ext>
            </a:extLst>
          </p:cNvPr>
          <p:cNvCxnSpPr>
            <a:cxnSpLocks/>
            <a:stCxn id="413" idx="0"/>
            <a:endCxn id="416" idx="3"/>
          </p:cNvCxnSpPr>
          <p:nvPr/>
        </p:nvCxnSpPr>
        <p:spPr>
          <a:xfrm flipV="1">
            <a:off x="7755271" y="3131791"/>
            <a:ext cx="177518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직선 화살표 연결선 421">
            <a:extLst>
              <a:ext uri="{FF2B5EF4-FFF2-40B4-BE49-F238E27FC236}">
                <a16:creationId xmlns:a16="http://schemas.microsoft.com/office/drawing/2014/main" id="{FDCE0D25-5953-D2ED-192B-7F1DED1BF083}"/>
              </a:ext>
            </a:extLst>
          </p:cNvPr>
          <p:cNvCxnSpPr>
            <a:cxnSpLocks/>
            <a:stCxn id="414" idx="0"/>
            <a:endCxn id="416" idx="5"/>
          </p:cNvCxnSpPr>
          <p:nvPr/>
        </p:nvCxnSpPr>
        <p:spPr>
          <a:xfrm flipH="1" flipV="1">
            <a:off x="8340083" y="3131791"/>
            <a:ext cx="176463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직선 화살표 연결선 422">
            <a:extLst>
              <a:ext uri="{FF2B5EF4-FFF2-40B4-BE49-F238E27FC236}">
                <a16:creationId xmlns:a16="http://schemas.microsoft.com/office/drawing/2014/main" id="{2873EF89-DCF5-D72F-8812-071A5753B302}"/>
              </a:ext>
            </a:extLst>
          </p:cNvPr>
          <p:cNvCxnSpPr>
            <a:cxnSpLocks/>
            <a:stCxn id="429" idx="0"/>
            <a:endCxn id="417" idx="5"/>
          </p:cNvCxnSpPr>
          <p:nvPr/>
        </p:nvCxnSpPr>
        <p:spPr>
          <a:xfrm flipH="1" flipV="1">
            <a:off x="6452052" y="3079070"/>
            <a:ext cx="175949" cy="2595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직선 화살표 연결선 423">
            <a:extLst>
              <a:ext uri="{FF2B5EF4-FFF2-40B4-BE49-F238E27FC236}">
                <a16:creationId xmlns:a16="http://schemas.microsoft.com/office/drawing/2014/main" id="{37C851A1-93FF-4BA6-AF90-3768D1CEB514}"/>
              </a:ext>
            </a:extLst>
          </p:cNvPr>
          <p:cNvCxnSpPr>
            <a:cxnSpLocks/>
            <a:stCxn id="415" idx="0"/>
            <a:endCxn id="417" idx="3"/>
          </p:cNvCxnSpPr>
          <p:nvPr/>
        </p:nvCxnSpPr>
        <p:spPr>
          <a:xfrm flipV="1">
            <a:off x="5903936" y="3079070"/>
            <a:ext cx="140822" cy="2595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직선 화살표 연결선 424">
            <a:extLst>
              <a:ext uri="{FF2B5EF4-FFF2-40B4-BE49-F238E27FC236}">
                <a16:creationId xmlns:a16="http://schemas.microsoft.com/office/drawing/2014/main" id="{21541BE2-B1E6-E991-41BD-087DE38DB19F}"/>
              </a:ext>
            </a:extLst>
          </p:cNvPr>
          <p:cNvCxnSpPr>
            <a:cxnSpLocks/>
            <a:stCxn id="418" idx="7"/>
            <a:endCxn id="419" idx="3"/>
          </p:cNvCxnSpPr>
          <p:nvPr/>
        </p:nvCxnSpPr>
        <p:spPr>
          <a:xfrm flipV="1">
            <a:off x="7464737" y="2533770"/>
            <a:ext cx="187060" cy="234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직선 화살표 연결선 425">
            <a:extLst>
              <a:ext uri="{FF2B5EF4-FFF2-40B4-BE49-F238E27FC236}">
                <a16:creationId xmlns:a16="http://schemas.microsoft.com/office/drawing/2014/main" id="{1A88E7C9-767E-7E9A-0CEC-B83F7744F996}"/>
              </a:ext>
            </a:extLst>
          </p:cNvPr>
          <p:cNvCxnSpPr>
            <a:cxnSpLocks/>
            <a:stCxn id="416" idx="0"/>
            <a:endCxn id="419" idx="5"/>
          </p:cNvCxnSpPr>
          <p:nvPr/>
        </p:nvCxnSpPr>
        <p:spPr>
          <a:xfrm flipH="1" flipV="1">
            <a:off x="7906355" y="2533770"/>
            <a:ext cx="230081" cy="2907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직선 화살표 연결선 426">
            <a:extLst>
              <a:ext uri="{FF2B5EF4-FFF2-40B4-BE49-F238E27FC236}">
                <a16:creationId xmlns:a16="http://schemas.microsoft.com/office/drawing/2014/main" id="{925F57AC-79D1-A1BC-9FB9-96264D97E747}"/>
              </a:ext>
            </a:extLst>
          </p:cNvPr>
          <p:cNvCxnSpPr>
            <a:cxnSpLocks/>
            <a:stCxn id="419" idx="0"/>
            <a:endCxn id="420" idx="5"/>
          </p:cNvCxnSpPr>
          <p:nvPr/>
        </p:nvCxnSpPr>
        <p:spPr>
          <a:xfrm flipH="1" flipV="1">
            <a:off x="7274397" y="2013589"/>
            <a:ext cx="504679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직선 화살표 연결선 427">
            <a:extLst>
              <a:ext uri="{FF2B5EF4-FFF2-40B4-BE49-F238E27FC236}">
                <a16:creationId xmlns:a16="http://schemas.microsoft.com/office/drawing/2014/main" id="{D2A85346-A9D3-9284-3A26-CAC924A565F1}"/>
              </a:ext>
            </a:extLst>
          </p:cNvPr>
          <p:cNvCxnSpPr>
            <a:cxnSpLocks/>
            <a:stCxn id="430" idx="7"/>
            <a:endCxn id="420" idx="3"/>
          </p:cNvCxnSpPr>
          <p:nvPr/>
        </p:nvCxnSpPr>
        <p:spPr>
          <a:xfrm flipV="1">
            <a:off x="6644250" y="2013589"/>
            <a:ext cx="320888" cy="2656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타원 428">
            <a:extLst>
              <a:ext uri="{FF2B5EF4-FFF2-40B4-BE49-F238E27FC236}">
                <a16:creationId xmlns:a16="http://schemas.microsoft.com/office/drawing/2014/main" id="{B7D2FDA7-160E-49D8-678F-62C5C11B66E8}"/>
              </a:ext>
            </a:extLst>
          </p:cNvPr>
          <p:cNvSpPr/>
          <p:nvPr/>
        </p:nvSpPr>
        <p:spPr>
          <a:xfrm>
            <a:off x="6448001" y="3338578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" name="타원 429">
            <a:extLst>
              <a:ext uri="{FF2B5EF4-FFF2-40B4-BE49-F238E27FC236}">
                <a16:creationId xmlns:a16="http://schemas.microsoft.com/office/drawing/2014/main" id="{951E711E-74FD-E58F-130C-3F0B21081830}"/>
              </a:ext>
            </a:extLst>
          </p:cNvPr>
          <p:cNvSpPr/>
          <p:nvPr/>
        </p:nvSpPr>
        <p:spPr>
          <a:xfrm>
            <a:off x="6336971" y="2226491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1" name="직선 화살표 연결선 430">
            <a:extLst>
              <a:ext uri="{FF2B5EF4-FFF2-40B4-BE49-F238E27FC236}">
                <a16:creationId xmlns:a16="http://schemas.microsoft.com/office/drawing/2014/main" id="{3DBEDD94-7D9C-523D-557E-79F515D403DF}"/>
              </a:ext>
            </a:extLst>
          </p:cNvPr>
          <p:cNvCxnSpPr>
            <a:cxnSpLocks/>
            <a:stCxn id="417" idx="0"/>
            <a:endCxn id="430" idx="3"/>
          </p:cNvCxnSpPr>
          <p:nvPr/>
        </p:nvCxnSpPr>
        <p:spPr>
          <a:xfrm flipV="1">
            <a:off x="6248405" y="2533770"/>
            <a:ext cx="141287" cy="2380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직선 화살표 연결선 431">
            <a:extLst>
              <a:ext uri="{FF2B5EF4-FFF2-40B4-BE49-F238E27FC236}">
                <a16:creationId xmlns:a16="http://schemas.microsoft.com/office/drawing/2014/main" id="{3FA3ADFC-F45C-D89F-39BC-E9EE476ED929}"/>
              </a:ext>
            </a:extLst>
          </p:cNvPr>
          <p:cNvCxnSpPr>
            <a:cxnSpLocks/>
            <a:stCxn id="417" idx="6"/>
            <a:endCxn id="418" idx="2"/>
          </p:cNvCxnSpPr>
          <p:nvPr/>
        </p:nvCxnSpPr>
        <p:spPr>
          <a:xfrm flipV="1">
            <a:off x="6536405" y="2895445"/>
            <a:ext cx="436685" cy="563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타원 432">
            <a:extLst>
              <a:ext uri="{FF2B5EF4-FFF2-40B4-BE49-F238E27FC236}">
                <a16:creationId xmlns:a16="http://schemas.microsoft.com/office/drawing/2014/main" id="{6EB183CD-6712-656C-D3FB-91CB81A2A0A3}"/>
              </a:ext>
            </a:extLst>
          </p:cNvPr>
          <p:cNvSpPr/>
          <p:nvPr/>
        </p:nvSpPr>
        <p:spPr>
          <a:xfrm>
            <a:off x="5762519" y="174959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" name="타원 433">
            <a:extLst>
              <a:ext uri="{FF2B5EF4-FFF2-40B4-BE49-F238E27FC236}">
                <a16:creationId xmlns:a16="http://schemas.microsoft.com/office/drawing/2014/main" id="{95C88337-A247-530C-2A43-5B495986DCE1}"/>
              </a:ext>
            </a:extLst>
          </p:cNvPr>
          <p:cNvSpPr/>
          <p:nvPr/>
        </p:nvSpPr>
        <p:spPr>
          <a:xfrm>
            <a:off x="6134769" y="1273653"/>
            <a:ext cx="681453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dCDF3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5" name="직선 화살표 연결선 434">
            <a:extLst>
              <a:ext uri="{FF2B5EF4-FFF2-40B4-BE49-F238E27FC236}">
                <a16:creationId xmlns:a16="http://schemas.microsoft.com/office/drawing/2014/main" id="{A728992E-6F91-9ECB-978E-8FA4C562F5C1}"/>
              </a:ext>
            </a:extLst>
          </p:cNvPr>
          <p:cNvCxnSpPr>
            <a:cxnSpLocks/>
            <a:stCxn id="433" idx="7"/>
            <a:endCxn id="434" idx="3"/>
          </p:cNvCxnSpPr>
          <p:nvPr/>
        </p:nvCxnSpPr>
        <p:spPr>
          <a:xfrm flipV="1">
            <a:off x="6069798" y="1580932"/>
            <a:ext cx="164767" cy="2213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직선 화살표 연결선 435">
            <a:extLst>
              <a:ext uri="{FF2B5EF4-FFF2-40B4-BE49-F238E27FC236}">
                <a16:creationId xmlns:a16="http://schemas.microsoft.com/office/drawing/2014/main" id="{05A41FF5-E37C-7864-EE56-89E7C9DAE5A4}"/>
              </a:ext>
            </a:extLst>
          </p:cNvPr>
          <p:cNvCxnSpPr>
            <a:cxnSpLocks/>
            <a:stCxn id="420" idx="1"/>
            <a:endCxn id="434" idx="5"/>
          </p:cNvCxnSpPr>
          <p:nvPr/>
        </p:nvCxnSpPr>
        <p:spPr>
          <a:xfrm flipH="1" flipV="1">
            <a:off x="6716426" y="1580932"/>
            <a:ext cx="248712" cy="1780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직선 화살표 연결선 451">
            <a:extLst>
              <a:ext uri="{FF2B5EF4-FFF2-40B4-BE49-F238E27FC236}">
                <a16:creationId xmlns:a16="http://schemas.microsoft.com/office/drawing/2014/main" id="{CE600516-F27E-79AB-C054-EC0FF40FCB21}"/>
              </a:ext>
            </a:extLst>
          </p:cNvPr>
          <p:cNvCxnSpPr>
            <a:cxnSpLocks/>
            <a:stCxn id="376" idx="6"/>
            <a:endCxn id="402" idx="1"/>
          </p:cNvCxnSpPr>
          <p:nvPr/>
        </p:nvCxnSpPr>
        <p:spPr>
          <a:xfrm>
            <a:off x="3987845" y="3958961"/>
            <a:ext cx="5431679" cy="78309"/>
          </a:xfrm>
          <a:prstGeom prst="straightConnector1">
            <a:avLst/>
          </a:prstGeom>
          <a:ln w="19050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직선 화살표 연결선 452">
            <a:extLst>
              <a:ext uri="{FF2B5EF4-FFF2-40B4-BE49-F238E27FC236}">
                <a16:creationId xmlns:a16="http://schemas.microsoft.com/office/drawing/2014/main" id="{D2AB31EB-1628-A808-C467-780714908B42}"/>
              </a:ext>
            </a:extLst>
          </p:cNvPr>
          <p:cNvCxnSpPr>
            <a:cxnSpLocks/>
            <a:stCxn id="358" idx="7"/>
            <a:endCxn id="384" idx="1"/>
          </p:cNvCxnSpPr>
          <p:nvPr/>
        </p:nvCxnSpPr>
        <p:spPr>
          <a:xfrm>
            <a:off x="3840592" y="5494540"/>
            <a:ext cx="5226885" cy="22765"/>
          </a:xfrm>
          <a:prstGeom prst="straightConnector1">
            <a:avLst/>
          </a:prstGeom>
          <a:ln w="19050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직선 화살표 연결선 453">
            <a:extLst>
              <a:ext uri="{FF2B5EF4-FFF2-40B4-BE49-F238E27FC236}">
                <a16:creationId xmlns:a16="http://schemas.microsoft.com/office/drawing/2014/main" id="{19514C64-C146-FEE9-BF73-ED2D295BCD6F}"/>
              </a:ext>
            </a:extLst>
          </p:cNvPr>
          <p:cNvCxnSpPr>
            <a:cxnSpLocks/>
            <a:stCxn id="372" idx="6"/>
            <a:endCxn id="398" idx="0"/>
          </p:cNvCxnSpPr>
          <p:nvPr/>
        </p:nvCxnSpPr>
        <p:spPr>
          <a:xfrm flipV="1">
            <a:off x="4607999" y="5464584"/>
            <a:ext cx="5301443" cy="157235"/>
          </a:xfrm>
          <a:prstGeom prst="straightConnector1">
            <a:avLst/>
          </a:prstGeom>
          <a:ln w="19050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직선 화살표 연결선 454">
            <a:extLst>
              <a:ext uri="{FF2B5EF4-FFF2-40B4-BE49-F238E27FC236}">
                <a16:creationId xmlns:a16="http://schemas.microsoft.com/office/drawing/2014/main" id="{C6F44C25-22F7-7254-783C-051A68DB7089}"/>
              </a:ext>
            </a:extLst>
          </p:cNvPr>
          <p:cNvCxnSpPr>
            <a:cxnSpLocks/>
            <a:stCxn id="356" idx="6"/>
            <a:endCxn id="382" idx="0"/>
          </p:cNvCxnSpPr>
          <p:nvPr/>
        </p:nvCxnSpPr>
        <p:spPr>
          <a:xfrm flipV="1">
            <a:off x="5735269" y="5464584"/>
            <a:ext cx="5301443" cy="157235"/>
          </a:xfrm>
          <a:prstGeom prst="straightConnector1">
            <a:avLst/>
          </a:prstGeom>
          <a:ln w="19050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직선 화살표 연결선 455">
            <a:extLst>
              <a:ext uri="{FF2B5EF4-FFF2-40B4-BE49-F238E27FC236}">
                <a16:creationId xmlns:a16="http://schemas.microsoft.com/office/drawing/2014/main" id="{DF5E8F10-7784-80DF-97A5-E598BA939947}"/>
              </a:ext>
            </a:extLst>
          </p:cNvPr>
          <p:cNvCxnSpPr>
            <a:cxnSpLocks/>
            <a:stCxn id="357" idx="6"/>
          </p:cNvCxnSpPr>
          <p:nvPr/>
        </p:nvCxnSpPr>
        <p:spPr>
          <a:xfrm flipV="1">
            <a:off x="6496544" y="5464425"/>
            <a:ext cx="5334816" cy="157394"/>
          </a:xfrm>
          <a:prstGeom prst="straightConnector1">
            <a:avLst/>
          </a:prstGeom>
          <a:ln w="19050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id="{3E538A1D-5C3B-D51A-7F15-29061E5C18BC}"/>
                  </a:ext>
                </a:extLst>
              </p:cNvPr>
              <p:cNvSpPr txBox="1"/>
              <p:nvPr/>
            </p:nvSpPr>
            <p:spPr>
              <a:xfrm>
                <a:off x="3784072" y="6014280"/>
                <a:ext cx="4688912" cy="521681"/>
              </a:xfrm>
              <a:custGeom>
                <a:avLst/>
                <a:gdLst>
                  <a:gd name="csX0" fmla="*/ 0 w 4688912"/>
                  <a:gd name="csY0" fmla="*/ 0 h 521681"/>
                  <a:gd name="csX1" fmla="*/ 539225 w 4688912"/>
                  <a:gd name="csY1" fmla="*/ 0 h 521681"/>
                  <a:gd name="csX2" fmla="*/ 984672 w 4688912"/>
                  <a:gd name="csY2" fmla="*/ 0 h 521681"/>
                  <a:gd name="csX3" fmla="*/ 1664564 w 4688912"/>
                  <a:gd name="csY3" fmla="*/ 0 h 521681"/>
                  <a:gd name="csX4" fmla="*/ 2203789 w 4688912"/>
                  <a:gd name="csY4" fmla="*/ 0 h 521681"/>
                  <a:gd name="csX5" fmla="*/ 2743014 w 4688912"/>
                  <a:gd name="csY5" fmla="*/ 0 h 521681"/>
                  <a:gd name="csX6" fmla="*/ 3422906 w 4688912"/>
                  <a:gd name="csY6" fmla="*/ 0 h 521681"/>
                  <a:gd name="csX7" fmla="*/ 3915242 w 4688912"/>
                  <a:gd name="csY7" fmla="*/ 0 h 521681"/>
                  <a:gd name="csX8" fmla="*/ 4688912 w 4688912"/>
                  <a:gd name="csY8" fmla="*/ 0 h 521681"/>
                  <a:gd name="csX9" fmla="*/ 4688912 w 4688912"/>
                  <a:gd name="csY9" fmla="*/ 521681 h 521681"/>
                  <a:gd name="csX10" fmla="*/ 4196576 w 4688912"/>
                  <a:gd name="csY10" fmla="*/ 521681 h 521681"/>
                  <a:gd name="csX11" fmla="*/ 3610462 w 4688912"/>
                  <a:gd name="csY11" fmla="*/ 521681 h 521681"/>
                  <a:gd name="csX12" fmla="*/ 3071237 w 4688912"/>
                  <a:gd name="csY12" fmla="*/ 521681 h 521681"/>
                  <a:gd name="csX13" fmla="*/ 2391345 w 4688912"/>
                  <a:gd name="csY13" fmla="*/ 521681 h 521681"/>
                  <a:gd name="csX14" fmla="*/ 1711453 w 4688912"/>
                  <a:gd name="csY14" fmla="*/ 521681 h 521681"/>
                  <a:gd name="csX15" fmla="*/ 1219117 w 4688912"/>
                  <a:gd name="csY15" fmla="*/ 521681 h 521681"/>
                  <a:gd name="csX16" fmla="*/ 633003 w 4688912"/>
                  <a:gd name="csY16" fmla="*/ 521681 h 521681"/>
                  <a:gd name="csX17" fmla="*/ 0 w 4688912"/>
                  <a:gd name="csY17" fmla="*/ 521681 h 521681"/>
                  <a:gd name="csX18" fmla="*/ 0 w 4688912"/>
                  <a:gd name="csY18" fmla="*/ 0 h 5216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</a:cxnLst>
                <a:rect l="l" t="t" r="r" b="b"/>
                <a:pathLst>
                  <a:path w="4688912" h="521681" extrusionOk="0">
                    <a:moveTo>
                      <a:pt x="0" y="0"/>
                    </a:moveTo>
                    <a:cubicBezTo>
                      <a:pt x="136050" y="-9298"/>
                      <a:pt x="283551" y="39209"/>
                      <a:pt x="539225" y="0"/>
                    </a:cubicBezTo>
                    <a:cubicBezTo>
                      <a:pt x="794900" y="-39209"/>
                      <a:pt x="797576" y="4457"/>
                      <a:pt x="984672" y="0"/>
                    </a:cubicBezTo>
                    <a:cubicBezTo>
                      <a:pt x="1171768" y="-4457"/>
                      <a:pt x="1459644" y="42100"/>
                      <a:pt x="1664564" y="0"/>
                    </a:cubicBezTo>
                    <a:cubicBezTo>
                      <a:pt x="1869484" y="-42100"/>
                      <a:pt x="2083509" y="13158"/>
                      <a:pt x="2203789" y="0"/>
                    </a:cubicBezTo>
                    <a:cubicBezTo>
                      <a:pt x="2324070" y="-13158"/>
                      <a:pt x="2606381" y="12394"/>
                      <a:pt x="2743014" y="0"/>
                    </a:cubicBezTo>
                    <a:cubicBezTo>
                      <a:pt x="2879647" y="-12394"/>
                      <a:pt x="3104733" y="49022"/>
                      <a:pt x="3422906" y="0"/>
                    </a:cubicBezTo>
                    <a:cubicBezTo>
                      <a:pt x="3741079" y="-49022"/>
                      <a:pt x="3787769" y="58744"/>
                      <a:pt x="3915242" y="0"/>
                    </a:cubicBezTo>
                    <a:cubicBezTo>
                      <a:pt x="4042715" y="-58744"/>
                      <a:pt x="4480124" y="49231"/>
                      <a:pt x="4688912" y="0"/>
                    </a:cubicBezTo>
                    <a:cubicBezTo>
                      <a:pt x="4708520" y="222835"/>
                      <a:pt x="4656083" y="341255"/>
                      <a:pt x="4688912" y="521681"/>
                    </a:cubicBezTo>
                    <a:cubicBezTo>
                      <a:pt x="4450901" y="552629"/>
                      <a:pt x="4408182" y="500751"/>
                      <a:pt x="4196576" y="521681"/>
                    </a:cubicBezTo>
                    <a:cubicBezTo>
                      <a:pt x="3984970" y="542611"/>
                      <a:pt x="3774381" y="485686"/>
                      <a:pt x="3610462" y="521681"/>
                    </a:cubicBezTo>
                    <a:cubicBezTo>
                      <a:pt x="3446543" y="557676"/>
                      <a:pt x="3198074" y="498592"/>
                      <a:pt x="3071237" y="521681"/>
                    </a:cubicBezTo>
                    <a:cubicBezTo>
                      <a:pt x="2944400" y="544770"/>
                      <a:pt x="2662730" y="494772"/>
                      <a:pt x="2391345" y="521681"/>
                    </a:cubicBezTo>
                    <a:cubicBezTo>
                      <a:pt x="2119960" y="548590"/>
                      <a:pt x="1983759" y="495066"/>
                      <a:pt x="1711453" y="521681"/>
                    </a:cubicBezTo>
                    <a:cubicBezTo>
                      <a:pt x="1439147" y="548296"/>
                      <a:pt x="1396532" y="494635"/>
                      <a:pt x="1219117" y="521681"/>
                    </a:cubicBezTo>
                    <a:cubicBezTo>
                      <a:pt x="1041702" y="548727"/>
                      <a:pt x="773564" y="475743"/>
                      <a:pt x="633003" y="521681"/>
                    </a:cubicBezTo>
                    <a:cubicBezTo>
                      <a:pt x="492442" y="567619"/>
                      <a:pt x="131203" y="502025"/>
                      <a:pt x="0" y="521681"/>
                    </a:cubicBezTo>
                    <a:cubicBezTo>
                      <a:pt x="-58427" y="414764"/>
                      <a:pt x="55054" y="105631"/>
                      <a:pt x="0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2A6A9C"/>
                </a:solidFill>
                <a:extLst>
                  <a:ext uri="{C807C97D-BFC1-408E-A445-0C87EB9F89A2}">
                    <ask:lineSketchStyleProps xmlns=""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𝐶𝐷𝐹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𝑑𝐶𝐷𝐹</m:t>
                          </m:r>
                        </m:e>
                      </m:nary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altLang="ko-KR" sz="1400" b="0" i="1" smtClean="0">
                          <a:solidFill>
                            <a:srgbClr val="DEAD75"/>
                          </a:solidFill>
                          <a:latin typeface="Cambria Math" panose="02040503050406030204" pitchFamily="18" charset="0"/>
                        </a:rPr>
                        <m:t>𝑑𝐶𝐷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DEAD7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DEAD75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DEAD7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b="0" i="1" smtClean="0">
                          <a:solidFill>
                            <a:srgbClr val="0D96B8"/>
                          </a:solidFill>
                          <a:latin typeface="Cambria Math" panose="02040503050406030204" pitchFamily="18" charset="0"/>
                        </a:rPr>
                        <m:t>𝑑𝐶𝐷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0D96B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0D96B8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0D96B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b="0" i="1" smtClean="0">
                          <a:solidFill>
                            <a:srgbClr val="E3605B"/>
                          </a:solidFill>
                          <a:latin typeface="Cambria Math" panose="02040503050406030204" pitchFamily="18" charset="0"/>
                        </a:rPr>
                        <m:t>𝑑𝐶𝐷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E360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E3605B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E3605B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 …+</m:t>
                      </m:r>
                      <m:r>
                        <a:rPr lang="en-US" altLang="ko-KR" sz="1400" b="0" i="1" smtClean="0">
                          <a:solidFill>
                            <a:srgbClr val="7D7D7D"/>
                          </a:solidFill>
                          <a:latin typeface="Cambria Math" panose="02040503050406030204" pitchFamily="18" charset="0"/>
                        </a:rPr>
                        <m:t>𝑑𝐶𝐷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7D7D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7D7D7D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7D7D7D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sz="1400" b="0" dirty="0"/>
              </a:p>
            </p:txBody>
          </p:sp>
        </mc:Choice>
        <mc:Fallback xmlns=""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id="{DFF34C3B-0D3C-330E-C862-31CEE84D5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072" y="6014280"/>
                <a:ext cx="4688912" cy="521681"/>
              </a:xfrm>
              <a:prstGeom prst="rect">
                <a:avLst/>
              </a:prstGeom>
              <a:blipFill>
                <a:blip r:embed="rId4"/>
                <a:stretch>
                  <a:fillRect l="-536" t="-128261" b="-184783"/>
                </a:stretch>
              </a:blipFill>
              <a:ln w="19050">
                <a:solidFill>
                  <a:srgbClr val="2A6A9C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4688912"/>
                          <a:gd name="csY0" fmla="*/ 0 h 521681"/>
                          <a:gd name="csX1" fmla="*/ 539225 w 4688912"/>
                          <a:gd name="csY1" fmla="*/ 0 h 521681"/>
                          <a:gd name="csX2" fmla="*/ 984672 w 4688912"/>
                          <a:gd name="csY2" fmla="*/ 0 h 521681"/>
                          <a:gd name="csX3" fmla="*/ 1664564 w 4688912"/>
                          <a:gd name="csY3" fmla="*/ 0 h 521681"/>
                          <a:gd name="csX4" fmla="*/ 2203789 w 4688912"/>
                          <a:gd name="csY4" fmla="*/ 0 h 521681"/>
                          <a:gd name="csX5" fmla="*/ 2743014 w 4688912"/>
                          <a:gd name="csY5" fmla="*/ 0 h 521681"/>
                          <a:gd name="csX6" fmla="*/ 3422906 w 4688912"/>
                          <a:gd name="csY6" fmla="*/ 0 h 521681"/>
                          <a:gd name="csX7" fmla="*/ 3915242 w 4688912"/>
                          <a:gd name="csY7" fmla="*/ 0 h 521681"/>
                          <a:gd name="csX8" fmla="*/ 4688912 w 4688912"/>
                          <a:gd name="csY8" fmla="*/ 0 h 521681"/>
                          <a:gd name="csX9" fmla="*/ 4688912 w 4688912"/>
                          <a:gd name="csY9" fmla="*/ 521681 h 521681"/>
                          <a:gd name="csX10" fmla="*/ 4196576 w 4688912"/>
                          <a:gd name="csY10" fmla="*/ 521681 h 521681"/>
                          <a:gd name="csX11" fmla="*/ 3610462 w 4688912"/>
                          <a:gd name="csY11" fmla="*/ 521681 h 521681"/>
                          <a:gd name="csX12" fmla="*/ 3071237 w 4688912"/>
                          <a:gd name="csY12" fmla="*/ 521681 h 521681"/>
                          <a:gd name="csX13" fmla="*/ 2391345 w 4688912"/>
                          <a:gd name="csY13" fmla="*/ 521681 h 521681"/>
                          <a:gd name="csX14" fmla="*/ 1711453 w 4688912"/>
                          <a:gd name="csY14" fmla="*/ 521681 h 521681"/>
                          <a:gd name="csX15" fmla="*/ 1219117 w 4688912"/>
                          <a:gd name="csY15" fmla="*/ 521681 h 521681"/>
                          <a:gd name="csX16" fmla="*/ 633003 w 4688912"/>
                          <a:gd name="csY16" fmla="*/ 521681 h 521681"/>
                          <a:gd name="csX17" fmla="*/ 0 w 4688912"/>
                          <a:gd name="csY17" fmla="*/ 521681 h 521681"/>
                          <a:gd name="csX18" fmla="*/ 0 w 4688912"/>
                          <a:gd name="csY18" fmla="*/ 0 h 521681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  <a:cxn ang="0">
                            <a:pos x="csX15" y="csY15"/>
                          </a:cxn>
                          <a:cxn ang="0">
                            <a:pos x="csX16" y="csY16"/>
                          </a:cxn>
                          <a:cxn ang="0">
                            <a:pos x="csX17" y="csY17"/>
                          </a:cxn>
                          <a:cxn ang="0">
                            <a:pos x="csX18" y="csY18"/>
                          </a:cxn>
                        </a:cxnLst>
                        <a:rect l="l" t="t" r="r" b="b"/>
                        <a:pathLst>
                          <a:path w="4688912" h="521681" extrusionOk="0">
                            <a:moveTo>
                              <a:pt x="0" y="0"/>
                            </a:moveTo>
                            <a:cubicBezTo>
                              <a:pt x="136050" y="-9298"/>
                              <a:pt x="283551" y="39209"/>
                              <a:pt x="539225" y="0"/>
                            </a:cubicBezTo>
                            <a:cubicBezTo>
                              <a:pt x="794900" y="-39209"/>
                              <a:pt x="797576" y="4457"/>
                              <a:pt x="984672" y="0"/>
                            </a:cubicBezTo>
                            <a:cubicBezTo>
                              <a:pt x="1171768" y="-4457"/>
                              <a:pt x="1459644" y="42100"/>
                              <a:pt x="1664564" y="0"/>
                            </a:cubicBezTo>
                            <a:cubicBezTo>
                              <a:pt x="1869484" y="-42100"/>
                              <a:pt x="2083509" y="13158"/>
                              <a:pt x="2203789" y="0"/>
                            </a:cubicBezTo>
                            <a:cubicBezTo>
                              <a:pt x="2324070" y="-13158"/>
                              <a:pt x="2606381" y="12394"/>
                              <a:pt x="2743014" y="0"/>
                            </a:cubicBezTo>
                            <a:cubicBezTo>
                              <a:pt x="2879647" y="-12394"/>
                              <a:pt x="3104733" y="49022"/>
                              <a:pt x="3422906" y="0"/>
                            </a:cubicBezTo>
                            <a:cubicBezTo>
                              <a:pt x="3741079" y="-49022"/>
                              <a:pt x="3787769" y="58744"/>
                              <a:pt x="3915242" y="0"/>
                            </a:cubicBezTo>
                            <a:cubicBezTo>
                              <a:pt x="4042715" y="-58744"/>
                              <a:pt x="4480124" y="49231"/>
                              <a:pt x="4688912" y="0"/>
                            </a:cubicBezTo>
                            <a:cubicBezTo>
                              <a:pt x="4708520" y="222835"/>
                              <a:pt x="4656083" y="341255"/>
                              <a:pt x="4688912" y="521681"/>
                            </a:cubicBezTo>
                            <a:cubicBezTo>
                              <a:pt x="4450901" y="552629"/>
                              <a:pt x="4408182" y="500751"/>
                              <a:pt x="4196576" y="521681"/>
                            </a:cubicBezTo>
                            <a:cubicBezTo>
                              <a:pt x="3984970" y="542611"/>
                              <a:pt x="3774381" y="485686"/>
                              <a:pt x="3610462" y="521681"/>
                            </a:cubicBezTo>
                            <a:cubicBezTo>
                              <a:pt x="3446543" y="557676"/>
                              <a:pt x="3198074" y="498592"/>
                              <a:pt x="3071237" y="521681"/>
                            </a:cubicBezTo>
                            <a:cubicBezTo>
                              <a:pt x="2944400" y="544770"/>
                              <a:pt x="2662730" y="494772"/>
                              <a:pt x="2391345" y="521681"/>
                            </a:cubicBezTo>
                            <a:cubicBezTo>
                              <a:pt x="2119960" y="548590"/>
                              <a:pt x="1983759" y="495066"/>
                              <a:pt x="1711453" y="521681"/>
                            </a:cubicBezTo>
                            <a:cubicBezTo>
                              <a:pt x="1439147" y="548296"/>
                              <a:pt x="1396532" y="494635"/>
                              <a:pt x="1219117" y="521681"/>
                            </a:cubicBezTo>
                            <a:cubicBezTo>
                              <a:pt x="1041702" y="548727"/>
                              <a:pt x="773564" y="475743"/>
                              <a:pt x="633003" y="521681"/>
                            </a:cubicBezTo>
                            <a:cubicBezTo>
                              <a:pt x="492442" y="567619"/>
                              <a:pt x="131203" y="502025"/>
                              <a:pt x="0" y="521681"/>
                            </a:cubicBezTo>
                            <a:cubicBezTo>
                              <a:pt x="-58427" y="414764"/>
                              <a:pt x="55054" y="10563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1" name="직사각형 460">
            <a:extLst>
              <a:ext uri="{FF2B5EF4-FFF2-40B4-BE49-F238E27FC236}">
                <a16:creationId xmlns:a16="http://schemas.microsoft.com/office/drawing/2014/main" id="{DA0269FD-137C-170B-7BE9-B899BE7C02D5}"/>
              </a:ext>
            </a:extLst>
          </p:cNvPr>
          <p:cNvSpPr/>
          <p:nvPr/>
        </p:nvSpPr>
        <p:spPr>
          <a:xfrm>
            <a:off x="2465538" y="1689146"/>
            <a:ext cx="2309468" cy="1655106"/>
          </a:xfrm>
          <a:prstGeom prst="rect">
            <a:avLst/>
          </a:prstGeom>
          <a:solidFill>
            <a:srgbClr val="0D96B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62" name="표 461">
            <a:extLst>
              <a:ext uri="{FF2B5EF4-FFF2-40B4-BE49-F238E27FC236}">
                <a16:creationId xmlns:a16="http://schemas.microsoft.com/office/drawing/2014/main" id="{6BBDCF4F-917E-8741-4122-A3C1910853F6}"/>
              </a:ext>
            </a:extLst>
          </p:cNvPr>
          <p:cNvGraphicFramePr>
            <a:graphicFrameLocks noGrp="1"/>
          </p:cNvGraphicFramePr>
          <p:nvPr/>
        </p:nvGraphicFramePr>
        <p:xfrm>
          <a:off x="2530961" y="1757104"/>
          <a:ext cx="2175698" cy="1504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528">
                  <a:extLst>
                    <a:ext uri="{9D8B030D-6E8A-4147-A177-3AD203B41FA5}">
                      <a16:colId xmlns:a16="http://schemas.microsoft.com/office/drawing/2014/main" val="3753135830"/>
                    </a:ext>
                  </a:extLst>
                </a:gridCol>
                <a:gridCol w="735585">
                  <a:extLst>
                    <a:ext uri="{9D8B030D-6E8A-4147-A177-3AD203B41FA5}">
                      <a16:colId xmlns:a16="http://schemas.microsoft.com/office/drawing/2014/main" val="1242710249"/>
                    </a:ext>
                  </a:extLst>
                </a:gridCol>
                <a:gridCol w="735585">
                  <a:extLst>
                    <a:ext uri="{9D8B030D-6E8A-4147-A177-3AD203B41FA5}">
                      <a16:colId xmlns:a16="http://schemas.microsoft.com/office/drawing/2014/main" val="2826944355"/>
                    </a:ext>
                  </a:extLst>
                </a:gridCol>
              </a:tblGrid>
              <a:tr h="34981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n=2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C₁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716605"/>
                  </a:ext>
                </a:extLst>
              </a:tr>
              <a:tr h="34981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58536"/>
                  </a:ext>
                </a:extLst>
              </a:tr>
              <a:tr h="3862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128651"/>
                  </a:ext>
                </a:extLst>
              </a:tr>
              <a:tr h="3862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956313"/>
                  </a:ext>
                </a:extLst>
              </a:tr>
            </a:tbl>
          </a:graphicData>
        </a:graphic>
      </p:graphicFrame>
      <p:sp>
        <p:nvSpPr>
          <p:cNvPr id="463" name="직사각형 462">
            <a:extLst>
              <a:ext uri="{FF2B5EF4-FFF2-40B4-BE49-F238E27FC236}">
                <a16:creationId xmlns:a16="http://schemas.microsoft.com/office/drawing/2014/main" id="{95E6E5AC-0C89-7855-6854-B684FDE8E7A7}"/>
              </a:ext>
            </a:extLst>
          </p:cNvPr>
          <p:cNvSpPr/>
          <p:nvPr/>
        </p:nvSpPr>
        <p:spPr>
          <a:xfrm>
            <a:off x="2456819" y="1267848"/>
            <a:ext cx="1303562" cy="369332"/>
          </a:xfrm>
          <a:prstGeom prst="rect">
            <a:avLst/>
          </a:prstGeom>
          <a:solidFill>
            <a:srgbClr val="0D96B8">
              <a:alpha val="29804"/>
            </a:srgbClr>
          </a:solidFill>
        </p:spPr>
        <p:txBody>
          <a:bodyPr wrap="none">
            <a:spAutoFit/>
          </a:bodyPr>
          <a:lstStyle/>
          <a:p>
            <a:r>
              <a:rPr lang="en-US" altLang="ko-K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CPT(N = 2)</a:t>
            </a:r>
            <a:endParaRPr lang="ko-KR" altLang="en-US" dirty="0"/>
          </a:p>
        </p:txBody>
      </p:sp>
      <p:cxnSp>
        <p:nvCxnSpPr>
          <p:cNvPr id="464" name="직선 화살표 연결선 463">
            <a:extLst>
              <a:ext uri="{FF2B5EF4-FFF2-40B4-BE49-F238E27FC236}">
                <a16:creationId xmlns:a16="http://schemas.microsoft.com/office/drawing/2014/main" id="{8F593A30-936E-E38F-B8D2-450500A4823C}"/>
              </a:ext>
            </a:extLst>
          </p:cNvPr>
          <p:cNvCxnSpPr>
            <a:cxnSpLocks/>
            <a:stCxn id="389" idx="1"/>
            <a:endCxn id="403" idx="5"/>
          </p:cNvCxnSpPr>
          <p:nvPr/>
        </p:nvCxnSpPr>
        <p:spPr>
          <a:xfrm flipH="1" flipV="1">
            <a:off x="10348908" y="3796044"/>
            <a:ext cx="150873" cy="2224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TextBox 477">
            <a:extLst>
              <a:ext uri="{FF2B5EF4-FFF2-40B4-BE49-F238E27FC236}">
                <a16:creationId xmlns:a16="http://schemas.microsoft.com/office/drawing/2014/main" id="{2A81DC17-2FEF-952B-6698-3AFE855758FC}"/>
              </a:ext>
            </a:extLst>
          </p:cNvPr>
          <p:cNvSpPr txBox="1"/>
          <p:nvPr/>
        </p:nvSpPr>
        <p:spPr>
          <a:xfrm>
            <a:off x="237807" y="4571273"/>
            <a:ext cx="3465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C₁</a:t>
            </a:r>
            <a:endParaRPr lang="ko-KR" altLang="en-US" dirty="0"/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5E7FDEE1-E04F-5A43-CCA2-D3696C19EDAB}"/>
              </a:ext>
            </a:extLst>
          </p:cNvPr>
          <p:cNvSpPr txBox="1"/>
          <p:nvPr/>
        </p:nvSpPr>
        <p:spPr>
          <a:xfrm>
            <a:off x="3532352" y="5505576"/>
            <a:ext cx="3609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9760DCB8-1ED7-C93D-12EB-E20AF8E5113F}"/>
              </a:ext>
            </a:extLst>
          </p:cNvPr>
          <p:cNvSpPr txBox="1"/>
          <p:nvPr/>
        </p:nvSpPr>
        <p:spPr>
          <a:xfrm>
            <a:off x="5732405" y="3404103"/>
            <a:ext cx="35614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6" name="TextBox 485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3635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2F8B4-EC63-16BA-8DF5-5E60E98ED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A6628A2A-6AE4-3B05-7F22-E0F08AF904C8}"/>
              </a:ext>
            </a:extLst>
          </p:cNvPr>
          <p:cNvCxnSpPr>
            <a:cxnSpLocks/>
          </p:cNvCxnSpPr>
          <p:nvPr/>
        </p:nvCxnSpPr>
        <p:spPr>
          <a:xfrm>
            <a:off x="352032" y="2882416"/>
            <a:ext cx="3275813" cy="1076545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C55E11B8-8C48-7C32-4969-CD44696A2C2B}"/>
              </a:ext>
            </a:extLst>
          </p:cNvPr>
          <p:cNvCxnSpPr>
            <a:cxnSpLocks/>
          </p:cNvCxnSpPr>
          <p:nvPr/>
        </p:nvCxnSpPr>
        <p:spPr>
          <a:xfrm>
            <a:off x="538337" y="4557491"/>
            <a:ext cx="3047697" cy="1191607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1F680295-7068-F063-0A41-C71E1D7B57A2}"/>
              </a:ext>
            </a:extLst>
          </p:cNvPr>
          <p:cNvCxnSpPr>
            <a:cxnSpLocks/>
          </p:cNvCxnSpPr>
          <p:nvPr/>
        </p:nvCxnSpPr>
        <p:spPr>
          <a:xfrm>
            <a:off x="1253023" y="4557491"/>
            <a:ext cx="3047697" cy="1191607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14DB6B0F-378F-570A-6DE6-4FDD05C79D74}"/>
              </a:ext>
            </a:extLst>
          </p:cNvPr>
          <p:cNvCxnSpPr>
            <a:cxnSpLocks/>
          </p:cNvCxnSpPr>
          <p:nvPr/>
        </p:nvCxnSpPr>
        <p:spPr>
          <a:xfrm>
            <a:off x="2380293" y="4557491"/>
            <a:ext cx="3047697" cy="1191607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3EB57D75-5416-FE63-AB97-E4244760CEBD}"/>
              </a:ext>
            </a:extLst>
          </p:cNvPr>
          <p:cNvCxnSpPr>
            <a:cxnSpLocks/>
          </p:cNvCxnSpPr>
          <p:nvPr/>
        </p:nvCxnSpPr>
        <p:spPr>
          <a:xfrm>
            <a:off x="3141568" y="4557491"/>
            <a:ext cx="3047697" cy="1191607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0BA647F1-5208-F4BB-DA8A-E996925B5CCB}"/>
              </a:ext>
            </a:extLst>
          </p:cNvPr>
          <p:cNvCxnSpPr>
            <a:cxnSpLocks/>
          </p:cNvCxnSpPr>
          <p:nvPr/>
        </p:nvCxnSpPr>
        <p:spPr>
          <a:xfrm flipV="1">
            <a:off x="352032" y="1929599"/>
            <a:ext cx="5410487" cy="952817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E0138BD5-5508-456D-E624-A8B4C12DB2BC}"/>
              </a:ext>
            </a:extLst>
          </p:cNvPr>
          <p:cNvCxnSpPr>
            <a:cxnSpLocks/>
          </p:cNvCxnSpPr>
          <p:nvPr/>
        </p:nvCxnSpPr>
        <p:spPr>
          <a:xfrm>
            <a:off x="352032" y="2882416"/>
            <a:ext cx="9067492" cy="1154854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63B26BA9-DA13-AC25-47F1-743A771BCCA6}"/>
              </a:ext>
            </a:extLst>
          </p:cNvPr>
          <p:cNvCxnSpPr>
            <a:cxnSpLocks/>
          </p:cNvCxnSpPr>
          <p:nvPr/>
        </p:nvCxnSpPr>
        <p:spPr>
          <a:xfrm flipV="1">
            <a:off x="538337" y="3518578"/>
            <a:ext cx="5185599" cy="1038913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8D93244F-0206-A849-BD3E-F7FC5ECDC6C9}"/>
              </a:ext>
            </a:extLst>
          </p:cNvPr>
          <p:cNvCxnSpPr>
            <a:cxnSpLocks/>
          </p:cNvCxnSpPr>
          <p:nvPr/>
        </p:nvCxnSpPr>
        <p:spPr>
          <a:xfrm>
            <a:off x="538337" y="4557491"/>
            <a:ext cx="8529140" cy="959814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D60E00DD-CF5D-2A57-761A-CDE7C567502B}"/>
              </a:ext>
            </a:extLst>
          </p:cNvPr>
          <p:cNvCxnSpPr>
            <a:cxnSpLocks/>
          </p:cNvCxnSpPr>
          <p:nvPr/>
        </p:nvCxnSpPr>
        <p:spPr>
          <a:xfrm flipV="1">
            <a:off x="1253023" y="3645857"/>
            <a:ext cx="5247699" cy="911634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507AEAF4-78B4-8BCF-EA22-072920B75F0E}"/>
              </a:ext>
            </a:extLst>
          </p:cNvPr>
          <p:cNvCxnSpPr>
            <a:cxnSpLocks/>
          </p:cNvCxnSpPr>
          <p:nvPr/>
        </p:nvCxnSpPr>
        <p:spPr>
          <a:xfrm>
            <a:off x="1253023" y="4557491"/>
            <a:ext cx="8656419" cy="907093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38876B09-B498-E5C6-5B6A-12C8B4C6CE8E}"/>
              </a:ext>
            </a:extLst>
          </p:cNvPr>
          <p:cNvCxnSpPr>
            <a:cxnSpLocks/>
          </p:cNvCxnSpPr>
          <p:nvPr/>
        </p:nvCxnSpPr>
        <p:spPr>
          <a:xfrm flipV="1">
            <a:off x="2380293" y="3645857"/>
            <a:ext cx="5247699" cy="911634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C1ADEFEA-2AA7-9459-2C52-E523CB635F2D}"/>
              </a:ext>
            </a:extLst>
          </p:cNvPr>
          <p:cNvCxnSpPr>
            <a:cxnSpLocks/>
          </p:cNvCxnSpPr>
          <p:nvPr/>
        </p:nvCxnSpPr>
        <p:spPr>
          <a:xfrm flipV="1">
            <a:off x="3141568" y="3645857"/>
            <a:ext cx="5247699" cy="911634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D82721DB-C268-AD47-0053-96AFF62F083B}"/>
              </a:ext>
            </a:extLst>
          </p:cNvPr>
          <p:cNvCxnSpPr>
            <a:cxnSpLocks/>
          </p:cNvCxnSpPr>
          <p:nvPr/>
        </p:nvCxnSpPr>
        <p:spPr>
          <a:xfrm>
            <a:off x="3141568" y="4557491"/>
            <a:ext cx="8656419" cy="907093"/>
          </a:xfrm>
          <a:prstGeom prst="straightConnector1">
            <a:avLst/>
          </a:prstGeom>
          <a:ln w="9525">
            <a:solidFill>
              <a:srgbClr val="DEAD75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A1D10FC-1362-B472-0AF8-F6EB82D59273}"/>
              </a:ext>
            </a:extLst>
          </p:cNvPr>
          <p:cNvCxnSpPr>
            <a:cxnSpLocks/>
          </p:cNvCxnSpPr>
          <p:nvPr/>
        </p:nvCxnSpPr>
        <p:spPr>
          <a:xfrm flipV="1">
            <a:off x="3987845" y="1929599"/>
            <a:ext cx="1774674" cy="2029362"/>
          </a:xfrm>
          <a:prstGeom prst="straightConnector1">
            <a:avLst/>
          </a:prstGeom>
          <a:ln w="9525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060F5B80-FE15-D151-B83D-6F5106EF7D9A}"/>
              </a:ext>
            </a:extLst>
          </p:cNvPr>
          <p:cNvCxnSpPr>
            <a:cxnSpLocks/>
          </p:cNvCxnSpPr>
          <p:nvPr/>
        </p:nvCxnSpPr>
        <p:spPr>
          <a:xfrm flipV="1">
            <a:off x="3840592" y="3518578"/>
            <a:ext cx="1883344" cy="1975962"/>
          </a:xfrm>
          <a:prstGeom prst="straightConnector1">
            <a:avLst/>
          </a:prstGeom>
          <a:ln w="9525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5D8B6F5B-A088-FD49-3FD8-25330C62FAD3}"/>
              </a:ext>
            </a:extLst>
          </p:cNvPr>
          <p:cNvCxnSpPr>
            <a:cxnSpLocks/>
          </p:cNvCxnSpPr>
          <p:nvPr/>
        </p:nvCxnSpPr>
        <p:spPr>
          <a:xfrm flipV="1">
            <a:off x="4607999" y="3645857"/>
            <a:ext cx="1892723" cy="1975962"/>
          </a:xfrm>
          <a:prstGeom prst="straightConnector1">
            <a:avLst/>
          </a:prstGeom>
          <a:ln w="9525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C6D72EB9-0EB7-3243-7294-2F9FF8A1A805}"/>
              </a:ext>
            </a:extLst>
          </p:cNvPr>
          <p:cNvCxnSpPr>
            <a:cxnSpLocks/>
          </p:cNvCxnSpPr>
          <p:nvPr/>
        </p:nvCxnSpPr>
        <p:spPr>
          <a:xfrm flipV="1">
            <a:off x="5735269" y="3645857"/>
            <a:ext cx="1892723" cy="1975962"/>
          </a:xfrm>
          <a:prstGeom prst="straightConnector1">
            <a:avLst/>
          </a:prstGeom>
          <a:ln w="9525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6C03A856-4304-6251-D289-7B02F9A099A1}"/>
              </a:ext>
            </a:extLst>
          </p:cNvPr>
          <p:cNvCxnSpPr>
            <a:cxnSpLocks/>
          </p:cNvCxnSpPr>
          <p:nvPr/>
        </p:nvCxnSpPr>
        <p:spPr>
          <a:xfrm flipV="1">
            <a:off x="6496544" y="3645857"/>
            <a:ext cx="1892723" cy="1975962"/>
          </a:xfrm>
          <a:prstGeom prst="straightConnector1">
            <a:avLst/>
          </a:prstGeom>
          <a:ln w="9525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2BDC0FD6-0112-A15B-55A7-DC6395229EB2}"/>
              </a:ext>
            </a:extLst>
          </p:cNvPr>
          <p:cNvCxnSpPr>
            <a:cxnSpLocks/>
          </p:cNvCxnSpPr>
          <p:nvPr/>
        </p:nvCxnSpPr>
        <p:spPr>
          <a:xfrm>
            <a:off x="3987845" y="3958961"/>
            <a:ext cx="5431679" cy="78309"/>
          </a:xfrm>
          <a:prstGeom prst="straightConnector1">
            <a:avLst/>
          </a:prstGeom>
          <a:ln w="9525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0DDB964D-CB14-B6BF-D300-5C440AF285CF}"/>
              </a:ext>
            </a:extLst>
          </p:cNvPr>
          <p:cNvCxnSpPr>
            <a:cxnSpLocks/>
          </p:cNvCxnSpPr>
          <p:nvPr/>
        </p:nvCxnSpPr>
        <p:spPr>
          <a:xfrm>
            <a:off x="3840592" y="5494540"/>
            <a:ext cx="5226885" cy="22765"/>
          </a:xfrm>
          <a:prstGeom prst="straightConnector1">
            <a:avLst/>
          </a:prstGeom>
          <a:ln w="9525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BC5D2C32-D132-762E-6025-CD8E7B8D7893}"/>
              </a:ext>
            </a:extLst>
          </p:cNvPr>
          <p:cNvCxnSpPr>
            <a:cxnSpLocks/>
          </p:cNvCxnSpPr>
          <p:nvPr/>
        </p:nvCxnSpPr>
        <p:spPr>
          <a:xfrm flipV="1">
            <a:off x="4607999" y="5464584"/>
            <a:ext cx="5301443" cy="157235"/>
          </a:xfrm>
          <a:prstGeom prst="straightConnector1">
            <a:avLst/>
          </a:prstGeom>
          <a:ln w="9525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BDFB8A4B-E41B-82D7-0D1A-B11C7C459729}"/>
              </a:ext>
            </a:extLst>
          </p:cNvPr>
          <p:cNvCxnSpPr>
            <a:cxnSpLocks/>
          </p:cNvCxnSpPr>
          <p:nvPr/>
        </p:nvCxnSpPr>
        <p:spPr>
          <a:xfrm flipV="1">
            <a:off x="5735269" y="5464584"/>
            <a:ext cx="5301443" cy="157235"/>
          </a:xfrm>
          <a:prstGeom prst="straightConnector1">
            <a:avLst/>
          </a:prstGeom>
          <a:ln w="9525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BD4A0D0D-97F5-A482-1544-E9B2694FF5B6}"/>
              </a:ext>
            </a:extLst>
          </p:cNvPr>
          <p:cNvCxnSpPr>
            <a:cxnSpLocks/>
          </p:cNvCxnSpPr>
          <p:nvPr/>
        </p:nvCxnSpPr>
        <p:spPr>
          <a:xfrm flipV="1">
            <a:off x="6496544" y="5464425"/>
            <a:ext cx="5334816" cy="157394"/>
          </a:xfrm>
          <a:prstGeom prst="straightConnector1">
            <a:avLst/>
          </a:prstGeom>
          <a:ln w="9525">
            <a:solidFill>
              <a:srgbClr val="0D96B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F429A5EA-F95A-7657-1F89-512ADE875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943" y="0"/>
            <a:ext cx="2757057" cy="322463"/>
          </a:xfrm>
          <a:prstGeom prst="rect">
            <a:avLst/>
          </a:prstGeom>
        </p:spPr>
      </p:pic>
      <p:sp>
        <p:nvSpPr>
          <p:cNvPr id="31" name="Text 0">
            <a:extLst>
              <a:ext uri="{FF2B5EF4-FFF2-40B4-BE49-F238E27FC236}">
                <a16:creationId xmlns:a16="http://schemas.microsoft.com/office/drawing/2014/main" id="{C4A39F8E-7B10-685F-5C48-E7EEE51A76E9}"/>
              </a:ext>
            </a:extLst>
          </p:cNvPr>
          <p:cNvSpPr/>
          <p:nvPr/>
        </p:nvSpPr>
        <p:spPr>
          <a:xfrm>
            <a:off x="548640" y="38404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DEAD75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 · METHODOLOGY</a:t>
            </a:r>
            <a:endParaRPr lang="en-US" sz="1200" dirty="0">
              <a:solidFill>
                <a:srgbClr val="DEAD75"/>
              </a:solidFill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ED7D01DF-BC3D-F0FE-46A2-2871BF25637B}"/>
              </a:ext>
            </a:extLst>
          </p:cNvPr>
          <p:cNvSpPr/>
          <p:nvPr/>
        </p:nvSpPr>
        <p:spPr>
          <a:xfrm>
            <a:off x="548640" y="658368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6A9C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Proposed Intensity-based DBN</a:t>
            </a:r>
            <a:endParaRPr lang="en-US" sz="2600" dirty="0">
              <a:solidFill>
                <a:srgbClr val="2A6A9C"/>
              </a:solidFill>
            </a:endParaRPr>
          </a:p>
        </p:txBody>
      </p:sp>
      <p:sp>
        <p:nvSpPr>
          <p:cNvPr id="30" name="Text 4">
            <a:extLst>
              <a:ext uri="{FF2B5EF4-FFF2-40B4-BE49-F238E27FC236}">
                <a16:creationId xmlns:a16="http://schemas.microsoft.com/office/drawing/2014/main" id="{E9E4AC14-38E6-82AF-EB89-1C25904BA21F}"/>
              </a:ext>
            </a:extLst>
          </p:cNvPr>
          <p:cNvSpPr/>
          <p:nvPr/>
        </p:nvSpPr>
        <p:spPr>
          <a:xfrm>
            <a:off x="4085726" y="6585738"/>
            <a:ext cx="4020547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Figure 3. </a:t>
            </a:r>
            <a:r>
              <a:rPr lang="en-US" sz="1400" dirty="0">
                <a:latin typeface="Times New Roman" panose="02020603050405020304" pitchFamily="18" charset="0"/>
                <a:ea typeface="Times New Roman" pitchFamily="34" charset="-122"/>
                <a:cs typeface="Times New Roman" panose="02020603050405020304" pitchFamily="18" charset="0"/>
              </a:rPr>
              <a:t>Unrolled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Intensity-based DBN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EC2B2D5E-546F-F849-D429-CBC2DE8CBB78}"/>
              </a:ext>
            </a:extLst>
          </p:cNvPr>
          <p:cNvSpPr txBox="1"/>
          <p:nvPr/>
        </p:nvSpPr>
        <p:spPr>
          <a:xfrm>
            <a:off x="6395828" y="1189940"/>
            <a:ext cx="1282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solidFill>
                  <a:srgbClr val="E36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ko-KR" altLang="en-US" sz="16600" b="1" dirty="0">
              <a:solidFill>
                <a:srgbClr val="E360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660F01F8-61CD-35D3-0D8F-513DBC6A4178}"/>
              </a:ext>
            </a:extLst>
          </p:cNvPr>
          <p:cNvSpPr txBox="1"/>
          <p:nvPr/>
        </p:nvSpPr>
        <p:spPr>
          <a:xfrm rot="2800222">
            <a:off x="7918722" y="2035141"/>
            <a:ext cx="1282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solidFill>
                  <a:srgbClr val="7D7D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ko-KR" altLang="en-US" sz="16600" b="1" dirty="0">
              <a:solidFill>
                <a:srgbClr val="7D7D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C7D0083A-47D6-4C18-3168-8B6070011DC6}"/>
              </a:ext>
            </a:extLst>
          </p:cNvPr>
          <p:cNvSpPr txBox="1"/>
          <p:nvPr/>
        </p:nvSpPr>
        <p:spPr>
          <a:xfrm>
            <a:off x="9846048" y="3358580"/>
            <a:ext cx="1282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solidFill>
                  <a:srgbClr val="7D7D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ko-KR" altLang="en-US" sz="16600" b="1" dirty="0">
              <a:solidFill>
                <a:srgbClr val="7D7D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2806BBBB-84CB-2C75-04D7-EA10B1C4E35F}"/>
              </a:ext>
            </a:extLst>
          </p:cNvPr>
          <p:cNvSpPr txBox="1"/>
          <p:nvPr/>
        </p:nvSpPr>
        <p:spPr>
          <a:xfrm>
            <a:off x="4327638" y="3440810"/>
            <a:ext cx="1282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solidFill>
                  <a:srgbClr val="0D9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ko-KR" altLang="en-US" sz="16600" b="1" dirty="0">
              <a:solidFill>
                <a:srgbClr val="0D96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790E9019-C1E2-1568-BE0D-97F2C6D8C2CA}"/>
              </a:ext>
            </a:extLst>
          </p:cNvPr>
          <p:cNvSpPr txBox="1"/>
          <p:nvPr/>
        </p:nvSpPr>
        <p:spPr>
          <a:xfrm>
            <a:off x="954485" y="2610919"/>
            <a:ext cx="1282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solidFill>
                  <a:srgbClr val="DEAD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ko-KR" altLang="en-US" sz="16600" b="1" dirty="0">
              <a:solidFill>
                <a:srgbClr val="DEAD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타원 331">
            <a:extLst>
              <a:ext uri="{FF2B5EF4-FFF2-40B4-BE49-F238E27FC236}">
                <a16:creationId xmlns:a16="http://schemas.microsoft.com/office/drawing/2014/main" id="{DA0D2CDB-4BA7-2339-3788-E0A221773D11}"/>
              </a:ext>
            </a:extLst>
          </p:cNvPr>
          <p:cNvSpPr/>
          <p:nvPr/>
        </p:nvSpPr>
        <p:spPr>
          <a:xfrm>
            <a:off x="2073014" y="450477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C₃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타원 332">
            <a:extLst>
              <a:ext uri="{FF2B5EF4-FFF2-40B4-BE49-F238E27FC236}">
                <a16:creationId xmlns:a16="http://schemas.microsoft.com/office/drawing/2014/main" id="{F5BA936C-F353-FF62-6D78-C614730AADC4}"/>
              </a:ext>
            </a:extLst>
          </p:cNvPr>
          <p:cNvSpPr/>
          <p:nvPr/>
        </p:nvSpPr>
        <p:spPr>
          <a:xfrm>
            <a:off x="2834289" y="450477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C₄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타원 333">
            <a:extLst>
              <a:ext uri="{FF2B5EF4-FFF2-40B4-BE49-F238E27FC236}">
                <a16:creationId xmlns:a16="http://schemas.microsoft.com/office/drawing/2014/main" id="{F4AC854F-E2C8-4EDA-46E0-E3D97DC27B38}"/>
              </a:ext>
            </a:extLst>
          </p:cNvPr>
          <p:cNvSpPr/>
          <p:nvPr/>
        </p:nvSpPr>
        <p:spPr>
          <a:xfrm>
            <a:off x="231058" y="4504770"/>
            <a:ext cx="360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타원 334">
            <a:extLst>
              <a:ext uri="{FF2B5EF4-FFF2-40B4-BE49-F238E27FC236}">
                <a16:creationId xmlns:a16="http://schemas.microsoft.com/office/drawing/2014/main" id="{FF2D0C93-9AE7-3D3E-09A3-13EB2795B994}"/>
              </a:ext>
            </a:extLst>
          </p:cNvPr>
          <p:cNvSpPr/>
          <p:nvPr/>
        </p:nvSpPr>
        <p:spPr>
          <a:xfrm>
            <a:off x="2346179" y="3990704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6" name="타원 335">
            <a:extLst>
              <a:ext uri="{FF2B5EF4-FFF2-40B4-BE49-F238E27FC236}">
                <a16:creationId xmlns:a16="http://schemas.microsoft.com/office/drawing/2014/main" id="{4FBA8E38-DFCA-E84B-BF15-2DF3D726BBBE}"/>
              </a:ext>
            </a:extLst>
          </p:cNvPr>
          <p:cNvSpPr/>
          <p:nvPr/>
        </p:nvSpPr>
        <p:spPr>
          <a:xfrm>
            <a:off x="481817" y="4016664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" name="타원 336">
            <a:extLst>
              <a:ext uri="{FF2B5EF4-FFF2-40B4-BE49-F238E27FC236}">
                <a16:creationId xmlns:a16="http://schemas.microsoft.com/office/drawing/2014/main" id="{083EF692-733E-05A1-FAC3-104AF9BE69FA}"/>
              </a:ext>
            </a:extLst>
          </p:cNvPr>
          <p:cNvSpPr/>
          <p:nvPr/>
        </p:nvSpPr>
        <p:spPr>
          <a:xfrm>
            <a:off x="1470833" y="3881637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NSys</a:t>
            </a:r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타원 337">
            <a:extLst>
              <a:ext uri="{FF2B5EF4-FFF2-40B4-BE49-F238E27FC236}">
                <a16:creationId xmlns:a16="http://schemas.microsoft.com/office/drawing/2014/main" id="{C7BCD5D5-64B0-C466-35AE-8642B670CCEC}"/>
              </a:ext>
            </a:extLst>
          </p:cNvPr>
          <p:cNvSpPr/>
          <p:nvPr/>
        </p:nvSpPr>
        <p:spPr>
          <a:xfrm>
            <a:off x="2096819" y="3392683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" name="타원 338">
            <a:extLst>
              <a:ext uri="{FF2B5EF4-FFF2-40B4-BE49-F238E27FC236}">
                <a16:creationId xmlns:a16="http://schemas.microsoft.com/office/drawing/2014/main" id="{C2C80F35-F5A6-860C-E486-23E17FDF0B3F}"/>
              </a:ext>
            </a:extLst>
          </p:cNvPr>
          <p:cNvSpPr/>
          <p:nvPr/>
        </p:nvSpPr>
        <p:spPr>
          <a:xfrm>
            <a:off x="1398833" y="2872502"/>
            <a:ext cx="460964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CCDP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0" name="직선 화살표 연결선 339">
            <a:extLst>
              <a:ext uri="{FF2B5EF4-FFF2-40B4-BE49-F238E27FC236}">
                <a16:creationId xmlns:a16="http://schemas.microsoft.com/office/drawing/2014/main" id="{293F747E-B4E5-B7E7-37F0-68E22E3F2C10}"/>
              </a:ext>
            </a:extLst>
          </p:cNvPr>
          <p:cNvCxnSpPr>
            <a:cxnSpLocks/>
            <a:stCxn id="332" idx="0"/>
            <a:endCxn id="335" idx="3"/>
          </p:cNvCxnSpPr>
          <p:nvPr/>
        </p:nvCxnSpPr>
        <p:spPr>
          <a:xfrm flipV="1">
            <a:off x="2253014" y="4297983"/>
            <a:ext cx="177518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직선 화살표 연결선 340">
            <a:extLst>
              <a:ext uri="{FF2B5EF4-FFF2-40B4-BE49-F238E27FC236}">
                <a16:creationId xmlns:a16="http://schemas.microsoft.com/office/drawing/2014/main" id="{58CB97E0-97A2-F932-98A5-9A75AA1D4FA9}"/>
              </a:ext>
            </a:extLst>
          </p:cNvPr>
          <p:cNvCxnSpPr>
            <a:cxnSpLocks/>
            <a:stCxn id="333" idx="0"/>
            <a:endCxn id="335" idx="5"/>
          </p:cNvCxnSpPr>
          <p:nvPr/>
        </p:nvCxnSpPr>
        <p:spPr>
          <a:xfrm flipH="1" flipV="1">
            <a:off x="2837826" y="4297983"/>
            <a:ext cx="176463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직선 화살표 연결선 341">
            <a:extLst>
              <a:ext uri="{FF2B5EF4-FFF2-40B4-BE49-F238E27FC236}">
                <a16:creationId xmlns:a16="http://schemas.microsoft.com/office/drawing/2014/main" id="{A2128F7B-E187-40EB-F100-682B4D298A97}"/>
              </a:ext>
            </a:extLst>
          </p:cNvPr>
          <p:cNvCxnSpPr>
            <a:cxnSpLocks/>
            <a:stCxn id="348" idx="0"/>
            <a:endCxn id="336" idx="5"/>
          </p:cNvCxnSpPr>
          <p:nvPr/>
        </p:nvCxnSpPr>
        <p:spPr>
          <a:xfrm flipH="1" flipV="1">
            <a:off x="973464" y="4323943"/>
            <a:ext cx="152280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직선 화살표 연결선 342">
            <a:extLst>
              <a:ext uri="{FF2B5EF4-FFF2-40B4-BE49-F238E27FC236}">
                <a16:creationId xmlns:a16="http://schemas.microsoft.com/office/drawing/2014/main" id="{874A685C-BE7B-5719-030E-577CAB363687}"/>
              </a:ext>
            </a:extLst>
          </p:cNvPr>
          <p:cNvCxnSpPr>
            <a:cxnSpLocks/>
            <a:stCxn id="334" idx="0"/>
            <a:endCxn id="336" idx="3"/>
          </p:cNvCxnSpPr>
          <p:nvPr/>
        </p:nvCxnSpPr>
        <p:spPr>
          <a:xfrm flipV="1">
            <a:off x="411058" y="4323943"/>
            <a:ext cx="155112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직선 화살표 연결선 343">
            <a:extLst>
              <a:ext uri="{FF2B5EF4-FFF2-40B4-BE49-F238E27FC236}">
                <a16:creationId xmlns:a16="http://schemas.microsoft.com/office/drawing/2014/main" id="{4FBBFFC0-3A9E-8CAB-C3F5-EF6B00992438}"/>
              </a:ext>
            </a:extLst>
          </p:cNvPr>
          <p:cNvCxnSpPr>
            <a:cxnSpLocks/>
            <a:stCxn id="337" idx="7"/>
            <a:endCxn id="338" idx="3"/>
          </p:cNvCxnSpPr>
          <p:nvPr/>
        </p:nvCxnSpPr>
        <p:spPr>
          <a:xfrm flipV="1">
            <a:off x="1962480" y="3699962"/>
            <a:ext cx="187060" cy="234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직선 화살표 연결선 344">
            <a:extLst>
              <a:ext uri="{FF2B5EF4-FFF2-40B4-BE49-F238E27FC236}">
                <a16:creationId xmlns:a16="http://schemas.microsoft.com/office/drawing/2014/main" id="{39360AE3-EFE8-200E-8336-BC836AA88919}"/>
              </a:ext>
            </a:extLst>
          </p:cNvPr>
          <p:cNvCxnSpPr>
            <a:cxnSpLocks/>
            <a:stCxn id="335" idx="0"/>
            <a:endCxn id="338" idx="5"/>
          </p:cNvCxnSpPr>
          <p:nvPr/>
        </p:nvCxnSpPr>
        <p:spPr>
          <a:xfrm flipH="1" flipV="1">
            <a:off x="2404098" y="3699962"/>
            <a:ext cx="230081" cy="2907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직선 화살표 연결선 345">
            <a:extLst>
              <a:ext uri="{FF2B5EF4-FFF2-40B4-BE49-F238E27FC236}">
                <a16:creationId xmlns:a16="http://schemas.microsoft.com/office/drawing/2014/main" id="{F35D35F6-AF47-5BFB-0327-0B11C42D1015}"/>
              </a:ext>
            </a:extLst>
          </p:cNvPr>
          <p:cNvCxnSpPr>
            <a:cxnSpLocks/>
            <a:stCxn id="338" idx="0"/>
            <a:endCxn id="339" idx="5"/>
          </p:cNvCxnSpPr>
          <p:nvPr/>
        </p:nvCxnSpPr>
        <p:spPr>
          <a:xfrm flipH="1" flipV="1">
            <a:off x="1792290" y="3179781"/>
            <a:ext cx="484529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직선 화살표 연결선 346">
            <a:extLst>
              <a:ext uri="{FF2B5EF4-FFF2-40B4-BE49-F238E27FC236}">
                <a16:creationId xmlns:a16="http://schemas.microsoft.com/office/drawing/2014/main" id="{9B9D4B5A-4ACB-5BC3-9414-2C0C329F588F}"/>
              </a:ext>
            </a:extLst>
          </p:cNvPr>
          <p:cNvCxnSpPr>
            <a:cxnSpLocks/>
            <a:stCxn id="349" idx="0"/>
            <a:endCxn id="339" idx="3"/>
          </p:cNvCxnSpPr>
          <p:nvPr/>
        </p:nvCxnSpPr>
        <p:spPr>
          <a:xfrm flipV="1">
            <a:off x="905409" y="3179781"/>
            <a:ext cx="560931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타원 347">
            <a:extLst>
              <a:ext uri="{FF2B5EF4-FFF2-40B4-BE49-F238E27FC236}">
                <a16:creationId xmlns:a16="http://schemas.microsoft.com/office/drawing/2014/main" id="{1D35752B-96ED-1D9B-9B32-96774823C402}"/>
              </a:ext>
            </a:extLst>
          </p:cNvPr>
          <p:cNvSpPr/>
          <p:nvPr/>
        </p:nvSpPr>
        <p:spPr>
          <a:xfrm>
            <a:off x="945744" y="450477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9" name="타원 348">
            <a:extLst>
              <a:ext uri="{FF2B5EF4-FFF2-40B4-BE49-F238E27FC236}">
                <a16:creationId xmlns:a16="http://schemas.microsoft.com/office/drawing/2014/main" id="{CBACBB64-9D36-538D-BC38-6CC420DFB09B}"/>
              </a:ext>
            </a:extLst>
          </p:cNvPr>
          <p:cNvSpPr/>
          <p:nvPr/>
        </p:nvSpPr>
        <p:spPr>
          <a:xfrm>
            <a:off x="725409" y="3392683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0" name="직선 화살표 연결선 349">
            <a:extLst>
              <a:ext uri="{FF2B5EF4-FFF2-40B4-BE49-F238E27FC236}">
                <a16:creationId xmlns:a16="http://schemas.microsoft.com/office/drawing/2014/main" id="{D9CF0084-24B2-0AB8-3BF7-A6C09007E42D}"/>
              </a:ext>
            </a:extLst>
          </p:cNvPr>
          <p:cNvCxnSpPr>
            <a:cxnSpLocks/>
            <a:stCxn id="336" idx="0"/>
            <a:endCxn id="349" idx="4"/>
          </p:cNvCxnSpPr>
          <p:nvPr/>
        </p:nvCxnSpPr>
        <p:spPr>
          <a:xfrm flipV="1">
            <a:off x="769817" y="3752683"/>
            <a:ext cx="135592" cy="2639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직선 화살표 연결선 350">
            <a:extLst>
              <a:ext uri="{FF2B5EF4-FFF2-40B4-BE49-F238E27FC236}">
                <a16:creationId xmlns:a16="http://schemas.microsoft.com/office/drawing/2014/main" id="{E2052EF3-D788-C0F3-5F8C-53EB95CF63D0}"/>
              </a:ext>
            </a:extLst>
          </p:cNvPr>
          <p:cNvCxnSpPr>
            <a:cxnSpLocks/>
            <a:stCxn id="336" idx="6"/>
            <a:endCxn id="337" idx="2"/>
          </p:cNvCxnSpPr>
          <p:nvPr/>
        </p:nvCxnSpPr>
        <p:spPr>
          <a:xfrm flipV="1">
            <a:off x="1057817" y="4061637"/>
            <a:ext cx="413016" cy="1350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타원 351">
            <a:extLst>
              <a:ext uri="{FF2B5EF4-FFF2-40B4-BE49-F238E27FC236}">
                <a16:creationId xmlns:a16="http://schemas.microsoft.com/office/drawing/2014/main" id="{B06DBABB-779C-676E-00F0-B05B39F65CFC}"/>
              </a:ext>
            </a:extLst>
          </p:cNvPr>
          <p:cNvSpPr/>
          <p:nvPr/>
        </p:nvSpPr>
        <p:spPr>
          <a:xfrm>
            <a:off x="172032" y="288241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3" name="타원 352">
            <a:extLst>
              <a:ext uri="{FF2B5EF4-FFF2-40B4-BE49-F238E27FC236}">
                <a16:creationId xmlns:a16="http://schemas.microsoft.com/office/drawing/2014/main" id="{14114D91-86A6-B67D-1633-0171646CC17E}"/>
              </a:ext>
            </a:extLst>
          </p:cNvPr>
          <p:cNvSpPr/>
          <p:nvPr/>
        </p:nvSpPr>
        <p:spPr>
          <a:xfrm>
            <a:off x="612622" y="2399739"/>
            <a:ext cx="681453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dCDF1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4" name="직선 화살표 연결선 353">
            <a:extLst>
              <a:ext uri="{FF2B5EF4-FFF2-40B4-BE49-F238E27FC236}">
                <a16:creationId xmlns:a16="http://schemas.microsoft.com/office/drawing/2014/main" id="{8B379460-3E17-099D-D2D6-0D2EE8C04768}"/>
              </a:ext>
            </a:extLst>
          </p:cNvPr>
          <p:cNvCxnSpPr>
            <a:cxnSpLocks/>
            <a:stCxn id="352" idx="7"/>
            <a:endCxn id="353" idx="3"/>
          </p:cNvCxnSpPr>
          <p:nvPr/>
        </p:nvCxnSpPr>
        <p:spPr>
          <a:xfrm flipV="1">
            <a:off x="479311" y="2707018"/>
            <a:ext cx="233107" cy="2281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직선 화살표 연결선 354">
            <a:extLst>
              <a:ext uri="{FF2B5EF4-FFF2-40B4-BE49-F238E27FC236}">
                <a16:creationId xmlns:a16="http://schemas.microsoft.com/office/drawing/2014/main" id="{0FA8691D-5A34-4C95-A92D-8C10209D4B86}"/>
              </a:ext>
            </a:extLst>
          </p:cNvPr>
          <p:cNvCxnSpPr>
            <a:cxnSpLocks/>
            <a:stCxn id="339" idx="1"/>
            <a:endCxn id="353" idx="5"/>
          </p:cNvCxnSpPr>
          <p:nvPr/>
        </p:nvCxnSpPr>
        <p:spPr>
          <a:xfrm flipH="1" flipV="1">
            <a:off x="1194279" y="2707018"/>
            <a:ext cx="272061" cy="2182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타원 355">
            <a:extLst>
              <a:ext uri="{FF2B5EF4-FFF2-40B4-BE49-F238E27FC236}">
                <a16:creationId xmlns:a16="http://schemas.microsoft.com/office/drawing/2014/main" id="{7BE4C7B0-B9DA-F817-274D-B2356F5B32A6}"/>
              </a:ext>
            </a:extLst>
          </p:cNvPr>
          <p:cNvSpPr/>
          <p:nvPr/>
        </p:nvSpPr>
        <p:spPr>
          <a:xfrm>
            <a:off x="5375269" y="544181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C₃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타원 356">
            <a:extLst>
              <a:ext uri="{FF2B5EF4-FFF2-40B4-BE49-F238E27FC236}">
                <a16:creationId xmlns:a16="http://schemas.microsoft.com/office/drawing/2014/main" id="{260DAB93-B99A-FF28-63DE-EB27C17B5D46}"/>
              </a:ext>
            </a:extLst>
          </p:cNvPr>
          <p:cNvSpPr/>
          <p:nvPr/>
        </p:nvSpPr>
        <p:spPr>
          <a:xfrm>
            <a:off x="6136544" y="544181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C₄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" name="타원 357">
            <a:extLst>
              <a:ext uri="{FF2B5EF4-FFF2-40B4-BE49-F238E27FC236}">
                <a16:creationId xmlns:a16="http://schemas.microsoft.com/office/drawing/2014/main" id="{D678D3A2-C749-7D7E-8D0E-1B03AC2087D9}"/>
              </a:ext>
            </a:extLst>
          </p:cNvPr>
          <p:cNvSpPr/>
          <p:nvPr/>
        </p:nvSpPr>
        <p:spPr>
          <a:xfrm>
            <a:off x="3533313" y="5441819"/>
            <a:ext cx="360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" name="타원 358">
            <a:extLst>
              <a:ext uri="{FF2B5EF4-FFF2-40B4-BE49-F238E27FC236}">
                <a16:creationId xmlns:a16="http://schemas.microsoft.com/office/drawing/2014/main" id="{216EEF7F-0464-CE49-B21A-F2D9C819CEEE}"/>
              </a:ext>
            </a:extLst>
          </p:cNvPr>
          <p:cNvSpPr/>
          <p:nvPr/>
        </p:nvSpPr>
        <p:spPr>
          <a:xfrm>
            <a:off x="5648434" y="4927753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0" name="타원 359">
            <a:extLst>
              <a:ext uri="{FF2B5EF4-FFF2-40B4-BE49-F238E27FC236}">
                <a16:creationId xmlns:a16="http://schemas.microsoft.com/office/drawing/2014/main" id="{B5FE01AD-A1E7-DB81-056E-639EE43D5F77}"/>
              </a:ext>
            </a:extLst>
          </p:cNvPr>
          <p:cNvSpPr/>
          <p:nvPr/>
        </p:nvSpPr>
        <p:spPr>
          <a:xfrm>
            <a:off x="3784072" y="4953713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1" name="타원 360">
            <a:extLst>
              <a:ext uri="{FF2B5EF4-FFF2-40B4-BE49-F238E27FC236}">
                <a16:creationId xmlns:a16="http://schemas.microsoft.com/office/drawing/2014/main" id="{10D8E9B5-7343-F320-A009-3CB6177C0BE3}"/>
              </a:ext>
            </a:extLst>
          </p:cNvPr>
          <p:cNvSpPr/>
          <p:nvPr/>
        </p:nvSpPr>
        <p:spPr>
          <a:xfrm>
            <a:off x="4773088" y="4818686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NSys</a:t>
            </a:r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2" name="타원 361">
            <a:extLst>
              <a:ext uri="{FF2B5EF4-FFF2-40B4-BE49-F238E27FC236}">
                <a16:creationId xmlns:a16="http://schemas.microsoft.com/office/drawing/2014/main" id="{E3E05464-F184-0533-1BAA-0A3EEF96111C}"/>
              </a:ext>
            </a:extLst>
          </p:cNvPr>
          <p:cNvSpPr/>
          <p:nvPr/>
        </p:nvSpPr>
        <p:spPr>
          <a:xfrm>
            <a:off x="5399074" y="4329732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3" name="타원 362">
            <a:extLst>
              <a:ext uri="{FF2B5EF4-FFF2-40B4-BE49-F238E27FC236}">
                <a16:creationId xmlns:a16="http://schemas.microsoft.com/office/drawing/2014/main" id="{B254D4EB-7D2D-A2F8-AF42-BA56D9255A59}"/>
              </a:ext>
            </a:extLst>
          </p:cNvPr>
          <p:cNvSpPr/>
          <p:nvPr/>
        </p:nvSpPr>
        <p:spPr>
          <a:xfrm>
            <a:off x="4701088" y="3809551"/>
            <a:ext cx="439864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CCDP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4" name="직선 화살표 연결선 363">
            <a:extLst>
              <a:ext uri="{FF2B5EF4-FFF2-40B4-BE49-F238E27FC236}">
                <a16:creationId xmlns:a16="http://schemas.microsoft.com/office/drawing/2014/main" id="{8D6CB9D9-C788-F405-7ACA-E49D3BE80563}"/>
              </a:ext>
            </a:extLst>
          </p:cNvPr>
          <p:cNvCxnSpPr>
            <a:cxnSpLocks/>
            <a:stCxn id="356" idx="0"/>
            <a:endCxn id="359" idx="3"/>
          </p:cNvCxnSpPr>
          <p:nvPr/>
        </p:nvCxnSpPr>
        <p:spPr>
          <a:xfrm flipV="1">
            <a:off x="5555269" y="5235032"/>
            <a:ext cx="177518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직선 화살표 연결선 364">
            <a:extLst>
              <a:ext uri="{FF2B5EF4-FFF2-40B4-BE49-F238E27FC236}">
                <a16:creationId xmlns:a16="http://schemas.microsoft.com/office/drawing/2014/main" id="{56B12FDE-19A1-CAF5-8DF3-A616513FF841}"/>
              </a:ext>
            </a:extLst>
          </p:cNvPr>
          <p:cNvCxnSpPr>
            <a:cxnSpLocks/>
            <a:stCxn id="357" idx="0"/>
            <a:endCxn id="359" idx="5"/>
          </p:cNvCxnSpPr>
          <p:nvPr/>
        </p:nvCxnSpPr>
        <p:spPr>
          <a:xfrm flipH="1" flipV="1">
            <a:off x="6140081" y="5235032"/>
            <a:ext cx="176463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직선 화살표 연결선 365">
            <a:extLst>
              <a:ext uri="{FF2B5EF4-FFF2-40B4-BE49-F238E27FC236}">
                <a16:creationId xmlns:a16="http://schemas.microsoft.com/office/drawing/2014/main" id="{F4233B00-57F2-968D-DF33-1A3F180B4C0A}"/>
              </a:ext>
            </a:extLst>
          </p:cNvPr>
          <p:cNvCxnSpPr>
            <a:cxnSpLocks/>
            <a:stCxn id="372" idx="0"/>
            <a:endCxn id="360" idx="5"/>
          </p:cNvCxnSpPr>
          <p:nvPr/>
        </p:nvCxnSpPr>
        <p:spPr>
          <a:xfrm flipH="1" flipV="1">
            <a:off x="4275719" y="5260992"/>
            <a:ext cx="152280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직선 화살표 연결선 366">
            <a:extLst>
              <a:ext uri="{FF2B5EF4-FFF2-40B4-BE49-F238E27FC236}">
                <a16:creationId xmlns:a16="http://schemas.microsoft.com/office/drawing/2014/main" id="{1C3DB712-4A6B-39AA-0DA3-235CE405636D}"/>
              </a:ext>
            </a:extLst>
          </p:cNvPr>
          <p:cNvCxnSpPr>
            <a:cxnSpLocks/>
            <a:stCxn id="358" idx="0"/>
            <a:endCxn id="360" idx="3"/>
          </p:cNvCxnSpPr>
          <p:nvPr/>
        </p:nvCxnSpPr>
        <p:spPr>
          <a:xfrm flipV="1">
            <a:off x="3713313" y="5260992"/>
            <a:ext cx="155112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직선 화살표 연결선 367">
            <a:extLst>
              <a:ext uri="{FF2B5EF4-FFF2-40B4-BE49-F238E27FC236}">
                <a16:creationId xmlns:a16="http://schemas.microsoft.com/office/drawing/2014/main" id="{6105CB30-BA0D-C54D-B9C2-D0B5D3EB23D2}"/>
              </a:ext>
            </a:extLst>
          </p:cNvPr>
          <p:cNvCxnSpPr>
            <a:cxnSpLocks/>
            <a:stCxn id="361" idx="7"/>
            <a:endCxn id="362" idx="3"/>
          </p:cNvCxnSpPr>
          <p:nvPr/>
        </p:nvCxnSpPr>
        <p:spPr>
          <a:xfrm flipV="1">
            <a:off x="5264735" y="4637011"/>
            <a:ext cx="187060" cy="234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직선 화살표 연결선 368">
            <a:extLst>
              <a:ext uri="{FF2B5EF4-FFF2-40B4-BE49-F238E27FC236}">
                <a16:creationId xmlns:a16="http://schemas.microsoft.com/office/drawing/2014/main" id="{F0207C06-D5AE-4091-2522-78759AA19A7A}"/>
              </a:ext>
            </a:extLst>
          </p:cNvPr>
          <p:cNvCxnSpPr>
            <a:cxnSpLocks/>
            <a:stCxn id="359" idx="0"/>
            <a:endCxn id="362" idx="5"/>
          </p:cNvCxnSpPr>
          <p:nvPr/>
        </p:nvCxnSpPr>
        <p:spPr>
          <a:xfrm flipH="1" flipV="1">
            <a:off x="5706353" y="4637011"/>
            <a:ext cx="230081" cy="2907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직선 화살표 연결선 369">
            <a:extLst>
              <a:ext uri="{FF2B5EF4-FFF2-40B4-BE49-F238E27FC236}">
                <a16:creationId xmlns:a16="http://schemas.microsoft.com/office/drawing/2014/main" id="{CE412EDC-9D40-D69E-4E5E-6239BE6554F5}"/>
              </a:ext>
            </a:extLst>
          </p:cNvPr>
          <p:cNvCxnSpPr>
            <a:cxnSpLocks/>
            <a:stCxn id="362" idx="0"/>
            <a:endCxn id="363" idx="5"/>
          </p:cNvCxnSpPr>
          <p:nvPr/>
        </p:nvCxnSpPr>
        <p:spPr>
          <a:xfrm flipH="1" flipV="1">
            <a:off x="5076535" y="4116830"/>
            <a:ext cx="502539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직선 화살표 연결선 370">
            <a:extLst>
              <a:ext uri="{FF2B5EF4-FFF2-40B4-BE49-F238E27FC236}">
                <a16:creationId xmlns:a16="http://schemas.microsoft.com/office/drawing/2014/main" id="{E6E078C8-806E-9A4F-877A-B579DC090866}"/>
              </a:ext>
            </a:extLst>
          </p:cNvPr>
          <p:cNvCxnSpPr>
            <a:cxnSpLocks/>
            <a:stCxn id="373" idx="0"/>
            <a:endCxn id="363" idx="3"/>
          </p:cNvCxnSpPr>
          <p:nvPr/>
        </p:nvCxnSpPr>
        <p:spPr>
          <a:xfrm flipV="1">
            <a:off x="4207664" y="4116830"/>
            <a:ext cx="557841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타원 371">
            <a:extLst>
              <a:ext uri="{FF2B5EF4-FFF2-40B4-BE49-F238E27FC236}">
                <a16:creationId xmlns:a16="http://schemas.microsoft.com/office/drawing/2014/main" id="{B051C26C-7475-7FB8-7A2A-280FA49C4579}"/>
              </a:ext>
            </a:extLst>
          </p:cNvPr>
          <p:cNvSpPr/>
          <p:nvPr/>
        </p:nvSpPr>
        <p:spPr>
          <a:xfrm>
            <a:off x="4247999" y="544181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3" name="타원 372">
            <a:extLst>
              <a:ext uri="{FF2B5EF4-FFF2-40B4-BE49-F238E27FC236}">
                <a16:creationId xmlns:a16="http://schemas.microsoft.com/office/drawing/2014/main" id="{DAD597A4-322C-6E8D-99A5-135C24B6EDF6}"/>
              </a:ext>
            </a:extLst>
          </p:cNvPr>
          <p:cNvSpPr/>
          <p:nvPr/>
        </p:nvSpPr>
        <p:spPr>
          <a:xfrm>
            <a:off x="4027664" y="4329732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4" name="직선 화살표 연결선 373">
            <a:extLst>
              <a:ext uri="{FF2B5EF4-FFF2-40B4-BE49-F238E27FC236}">
                <a16:creationId xmlns:a16="http://schemas.microsoft.com/office/drawing/2014/main" id="{DA468985-9C88-5F1B-C344-BC41B785D99D}"/>
              </a:ext>
            </a:extLst>
          </p:cNvPr>
          <p:cNvCxnSpPr>
            <a:cxnSpLocks/>
            <a:stCxn id="360" idx="0"/>
            <a:endCxn id="373" idx="4"/>
          </p:cNvCxnSpPr>
          <p:nvPr/>
        </p:nvCxnSpPr>
        <p:spPr>
          <a:xfrm flipV="1">
            <a:off x="4072072" y="4689732"/>
            <a:ext cx="135592" cy="2639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직선 화살표 연결선 374">
            <a:extLst>
              <a:ext uri="{FF2B5EF4-FFF2-40B4-BE49-F238E27FC236}">
                <a16:creationId xmlns:a16="http://schemas.microsoft.com/office/drawing/2014/main" id="{5C07EBEE-A6FB-558C-080E-8065C4AB4822}"/>
              </a:ext>
            </a:extLst>
          </p:cNvPr>
          <p:cNvCxnSpPr>
            <a:cxnSpLocks/>
            <a:stCxn id="360" idx="6"/>
            <a:endCxn id="361" idx="2"/>
          </p:cNvCxnSpPr>
          <p:nvPr/>
        </p:nvCxnSpPr>
        <p:spPr>
          <a:xfrm flipV="1">
            <a:off x="4360072" y="4998686"/>
            <a:ext cx="413016" cy="1350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타원 375">
            <a:extLst>
              <a:ext uri="{FF2B5EF4-FFF2-40B4-BE49-F238E27FC236}">
                <a16:creationId xmlns:a16="http://schemas.microsoft.com/office/drawing/2014/main" id="{07DE3C7C-17CD-EE5B-ADA8-C46CEB1CED63}"/>
              </a:ext>
            </a:extLst>
          </p:cNvPr>
          <p:cNvSpPr/>
          <p:nvPr/>
        </p:nvSpPr>
        <p:spPr>
          <a:xfrm>
            <a:off x="3627845" y="3778961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7" name="타원 376">
            <a:extLst>
              <a:ext uri="{FF2B5EF4-FFF2-40B4-BE49-F238E27FC236}">
                <a16:creationId xmlns:a16="http://schemas.microsoft.com/office/drawing/2014/main" id="{D09A1DF6-C5E4-5C88-A1D7-3E88BBE84027}"/>
              </a:ext>
            </a:extLst>
          </p:cNvPr>
          <p:cNvSpPr/>
          <p:nvPr/>
        </p:nvSpPr>
        <p:spPr>
          <a:xfrm>
            <a:off x="4043993" y="3434608"/>
            <a:ext cx="681453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dCDF2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8" name="직선 화살표 연결선 377">
            <a:extLst>
              <a:ext uri="{FF2B5EF4-FFF2-40B4-BE49-F238E27FC236}">
                <a16:creationId xmlns:a16="http://schemas.microsoft.com/office/drawing/2014/main" id="{D0D566F1-C3C6-60E4-BE63-307750B5FD45}"/>
              </a:ext>
            </a:extLst>
          </p:cNvPr>
          <p:cNvCxnSpPr>
            <a:cxnSpLocks/>
            <a:stCxn id="376" idx="7"/>
            <a:endCxn id="377" idx="3"/>
          </p:cNvCxnSpPr>
          <p:nvPr/>
        </p:nvCxnSpPr>
        <p:spPr>
          <a:xfrm flipV="1">
            <a:off x="3935124" y="3741887"/>
            <a:ext cx="208665" cy="897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직선 화살표 연결선 378">
            <a:extLst>
              <a:ext uri="{FF2B5EF4-FFF2-40B4-BE49-F238E27FC236}">
                <a16:creationId xmlns:a16="http://schemas.microsoft.com/office/drawing/2014/main" id="{6A92F338-6F4D-2B13-E928-570947DD3A36}"/>
              </a:ext>
            </a:extLst>
          </p:cNvPr>
          <p:cNvCxnSpPr>
            <a:cxnSpLocks/>
            <a:stCxn id="363" idx="1"/>
            <a:endCxn id="377" idx="5"/>
          </p:cNvCxnSpPr>
          <p:nvPr/>
        </p:nvCxnSpPr>
        <p:spPr>
          <a:xfrm flipH="1" flipV="1">
            <a:off x="4625650" y="3741887"/>
            <a:ext cx="139855" cy="1203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타원 381">
            <a:extLst>
              <a:ext uri="{FF2B5EF4-FFF2-40B4-BE49-F238E27FC236}">
                <a16:creationId xmlns:a16="http://schemas.microsoft.com/office/drawing/2014/main" id="{C64264E1-4ECE-CB7F-A4B4-BDE2FBE4AA5F}"/>
              </a:ext>
            </a:extLst>
          </p:cNvPr>
          <p:cNvSpPr/>
          <p:nvPr/>
        </p:nvSpPr>
        <p:spPr>
          <a:xfrm>
            <a:off x="10856712" y="5464584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C₃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" name="타원 382">
            <a:extLst>
              <a:ext uri="{FF2B5EF4-FFF2-40B4-BE49-F238E27FC236}">
                <a16:creationId xmlns:a16="http://schemas.microsoft.com/office/drawing/2014/main" id="{A85131FE-D1D3-0E49-7BBD-A0C42C1DA624}"/>
              </a:ext>
            </a:extLst>
          </p:cNvPr>
          <p:cNvSpPr/>
          <p:nvPr/>
        </p:nvSpPr>
        <p:spPr>
          <a:xfrm>
            <a:off x="11617987" y="5464584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C₄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타원 383">
            <a:extLst>
              <a:ext uri="{FF2B5EF4-FFF2-40B4-BE49-F238E27FC236}">
                <a16:creationId xmlns:a16="http://schemas.microsoft.com/office/drawing/2014/main" id="{48FA14DC-8E8F-8D58-2995-C4CA6A823877}"/>
              </a:ext>
            </a:extLst>
          </p:cNvPr>
          <p:cNvSpPr/>
          <p:nvPr/>
        </p:nvSpPr>
        <p:spPr>
          <a:xfrm>
            <a:off x="9014756" y="5464584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" name="타원 384">
            <a:extLst>
              <a:ext uri="{FF2B5EF4-FFF2-40B4-BE49-F238E27FC236}">
                <a16:creationId xmlns:a16="http://schemas.microsoft.com/office/drawing/2014/main" id="{8BB7BC46-9BEB-5F3F-E615-B6CB6DEB504C}"/>
              </a:ext>
            </a:extLst>
          </p:cNvPr>
          <p:cNvSpPr/>
          <p:nvPr/>
        </p:nvSpPr>
        <p:spPr>
          <a:xfrm>
            <a:off x="11129877" y="4950518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6" name="타원 385">
            <a:extLst>
              <a:ext uri="{FF2B5EF4-FFF2-40B4-BE49-F238E27FC236}">
                <a16:creationId xmlns:a16="http://schemas.microsoft.com/office/drawing/2014/main" id="{F18ABA55-836F-FB33-A889-DAAE941D4983}"/>
              </a:ext>
            </a:extLst>
          </p:cNvPr>
          <p:cNvSpPr/>
          <p:nvPr/>
        </p:nvSpPr>
        <p:spPr>
          <a:xfrm>
            <a:off x="9265515" y="4976478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" name="타원 386">
            <a:extLst>
              <a:ext uri="{FF2B5EF4-FFF2-40B4-BE49-F238E27FC236}">
                <a16:creationId xmlns:a16="http://schemas.microsoft.com/office/drawing/2014/main" id="{980B8F43-AD18-4077-2BEE-A2150D4C0B03}"/>
              </a:ext>
            </a:extLst>
          </p:cNvPr>
          <p:cNvSpPr/>
          <p:nvPr/>
        </p:nvSpPr>
        <p:spPr>
          <a:xfrm>
            <a:off x="10254531" y="4841451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NSys</a:t>
            </a:r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8" name="타원 387">
            <a:extLst>
              <a:ext uri="{FF2B5EF4-FFF2-40B4-BE49-F238E27FC236}">
                <a16:creationId xmlns:a16="http://schemas.microsoft.com/office/drawing/2014/main" id="{73A096BE-7E72-D938-39B1-2E770B2D03C3}"/>
              </a:ext>
            </a:extLst>
          </p:cNvPr>
          <p:cNvSpPr/>
          <p:nvPr/>
        </p:nvSpPr>
        <p:spPr>
          <a:xfrm>
            <a:off x="11002084" y="441184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" name="타원 388">
            <a:extLst>
              <a:ext uri="{FF2B5EF4-FFF2-40B4-BE49-F238E27FC236}">
                <a16:creationId xmlns:a16="http://schemas.microsoft.com/office/drawing/2014/main" id="{B3D4D171-AC7D-8380-E9A3-9A0DFF99AED9}"/>
              </a:ext>
            </a:extLst>
          </p:cNvPr>
          <p:cNvSpPr/>
          <p:nvPr/>
        </p:nvSpPr>
        <p:spPr>
          <a:xfrm>
            <a:off x="10427930" y="3965803"/>
            <a:ext cx="490626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CCDP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0" name="직선 화살표 연결선 389">
            <a:extLst>
              <a:ext uri="{FF2B5EF4-FFF2-40B4-BE49-F238E27FC236}">
                <a16:creationId xmlns:a16="http://schemas.microsoft.com/office/drawing/2014/main" id="{81930322-883E-F5B4-AF14-CA505724A657}"/>
              </a:ext>
            </a:extLst>
          </p:cNvPr>
          <p:cNvCxnSpPr>
            <a:cxnSpLocks/>
            <a:stCxn id="382" idx="0"/>
            <a:endCxn id="385" idx="3"/>
          </p:cNvCxnSpPr>
          <p:nvPr/>
        </p:nvCxnSpPr>
        <p:spPr>
          <a:xfrm flipV="1">
            <a:off x="11036712" y="5257797"/>
            <a:ext cx="177518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직선 화살표 연결선 390">
            <a:extLst>
              <a:ext uri="{FF2B5EF4-FFF2-40B4-BE49-F238E27FC236}">
                <a16:creationId xmlns:a16="http://schemas.microsoft.com/office/drawing/2014/main" id="{906F10BC-F5E6-3663-CC10-5B5BA35821F1}"/>
              </a:ext>
            </a:extLst>
          </p:cNvPr>
          <p:cNvCxnSpPr>
            <a:cxnSpLocks/>
            <a:stCxn id="383" idx="0"/>
            <a:endCxn id="385" idx="5"/>
          </p:cNvCxnSpPr>
          <p:nvPr/>
        </p:nvCxnSpPr>
        <p:spPr>
          <a:xfrm flipH="1" flipV="1">
            <a:off x="11621524" y="5257797"/>
            <a:ext cx="176463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직선 화살표 연결선 391">
            <a:extLst>
              <a:ext uri="{FF2B5EF4-FFF2-40B4-BE49-F238E27FC236}">
                <a16:creationId xmlns:a16="http://schemas.microsoft.com/office/drawing/2014/main" id="{AB7F44F0-5B34-0DB1-8818-FB777B20D173}"/>
              </a:ext>
            </a:extLst>
          </p:cNvPr>
          <p:cNvCxnSpPr>
            <a:cxnSpLocks/>
            <a:stCxn id="398" idx="0"/>
            <a:endCxn id="386" idx="5"/>
          </p:cNvCxnSpPr>
          <p:nvPr/>
        </p:nvCxnSpPr>
        <p:spPr>
          <a:xfrm flipH="1" flipV="1">
            <a:off x="9757162" y="5283757"/>
            <a:ext cx="152280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직선 화살표 연결선 392">
            <a:extLst>
              <a:ext uri="{FF2B5EF4-FFF2-40B4-BE49-F238E27FC236}">
                <a16:creationId xmlns:a16="http://schemas.microsoft.com/office/drawing/2014/main" id="{6EF19210-1F1B-190E-F92C-08B020ABE78D}"/>
              </a:ext>
            </a:extLst>
          </p:cNvPr>
          <p:cNvCxnSpPr>
            <a:cxnSpLocks/>
            <a:stCxn id="384" idx="0"/>
            <a:endCxn id="386" idx="3"/>
          </p:cNvCxnSpPr>
          <p:nvPr/>
        </p:nvCxnSpPr>
        <p:spPr>
          <a:xfrm flipV="1">
            <a:off x="9194756" y="5283757"/>
            <a:ext cx="155112" cy="18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직선 화살표 연결선 393">
            <a:extLst>
              <a:ext uri="{FF2B5EF4-FFF2-40B4-BE49-F238E27FC236}">
                <a16:creationId xmlns:a16="http://schemas.microsoft.com/office/drawing/2014/main" id="{970E19B3-6AC4-BA80-8F05-5124E289653B}"/>
              </a:ext>
            </a:extLst>
          </p:cNvPr>
          <p:cNvCxnSpPr>
            <a:cxnSpLocks/>
            <a:stCxn id="387" idx="7"/>
            <a:endCxn id="388" idx="3"/>
          </p:cNvCxnSpPr>
          <p:nvPr/>
        </p:nvCxnSpPr>
        <p:spPr>
          <a:xfrm flipV="1">
            <a:off x="10746178" y="4719119"/>
            <a:ext cx="308627" cy="1750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직선 화살표 연결선 394">
            <a:extLst>
              <a:ext uri="{FF2B5EF4-FFF2-40B4-BE49-F238E27FC236}">
                <a16:creationId xmlns:a16="http://schemas.microsoft.com/office/drawing/2014/main" id="{EF9F9E1F-6B32-9DF6-7124-25FA7962D0D5}"/>
              </a:ext>
            </a:extLst>
          </p:cNvPr>
          <p:cNvCxnSpPr>
            <a:cxnSpLocks/>
            <a:stCxn id="385" idx="0"/>
            <a:endCxn id="388" idx="5"/>
          </p:cNvCxnSpPr>
          <p:nvPr/>
        </p:nvCxnSpPr>
        <p:spPr>
          <a:xfrm flipH="1" flipV="1">
            <a:off x="11309363" y="4719119"/>
            <a:ext cx="108514" cy="2313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직선 화살표 연결선 395">
            <a:extLst>
              <a:ext uri="{FF2B5EF4-FFF2-40B4-BE49-F238E27FC236}">
                <a16:creationId xmlns:a16="http://schemas.microsoft.com/office/drawing/2014/main" id="{1DB25C86-C961-177E-1BBF-746A3B5631E5}"/>
              </a:ext>
            </a:extLst>
          </p:cNvPr>
          <p:cNvCxnSpPr>
            <a:cxnSpLocks/>
            <a:stCxn id="388" idx="1"/>
            <a:endCxn id="389" idx="5"/>
          </p:cNvCxnSpPr>
          <p:nvPr/>
        </p:nvCxnSpPr>
        <p:spPr>
          <a:xfrm flipH="1" flipV="1">
            <a:off x="10846705" y="4273082"/>
            <a:ext cx="208100" cy="1914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직선 화살표 연결선 396">
            <a:extLst>
              <a:ext uri="{FF2B5EF4-FFF2-40B4-BE49-F238E27FC236}">
                <a16:creationId xmlns:a16="http://schemas.microsoft.com/office/drawing/2014/main" id="{1B6F79B1-7BB2-1CF4-D7A2-86CF18E084F0}"/>
              </a:ext>
            </a:extLst>
          </p:cNvPr>
          <p:cNvCxnSpPr>
            <a:cxnSpLocks/>
            <a:stCxn id="399" idx="7"/>
            <a:endCxn id="389" idx="3"/>
          </p:cNvCxnSpPr>
          <p:nvPr/>
        </p:nvCxnSpPr>
        <p:spPr>
          <a:xfrm flipV="1">
            <a:off x="10134176" y="4273082"/>
            <a:ext cx="365605" cy="2034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타원 397">
            <a:extLst>
              <a:ext uri="{FF2B5EF4-FFF2-40B4-BE49-F238E27FC236}">
                <a16:creationId xmlns:a16="http://schemas.microsoft.com/office/drawing/2014/main" id="{963DCCD0-88DD-6224-84DF-300F7C352138}"/>
              </a:ext>
            </a:extLst>
          </p:cNvPr>
          <p:cNvSpPr/>
          <p:nvPr/>
        </p:nvSpPr>
        <p:spPr>
          <a:xfrm>
            <a:off x="9729442" y="5464584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" name="타원 398">
            <a:extLst>
              <a:ext uri="{FF2B5EF4-FFF2-40B4-BE49-F238E27FC236}">
                <a16:creationId xmlns:a16="http://schemas.microsoft.com/office/drawing/2014/main" id="{0FCE9CB0-5A26-D449-581C-6032CB2C2E86}"/>
              </a:ext>
            </a:extLst>
          </p:cNvPr>
          <p:cNvSpPr/>
          <p:nvPr/>
        </p:nvSpPr>
        <p:spPr>
          <a:xfrm>
            <a:off x="9826897" y="442381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00" name="직선 화살표 연결선 399">
            <a:extLst>
              <a:ext uri="{FF2B5EF4-FFF2-40B4-BE49-F238E27FC236}">
                <a16:creationId xmlns:a16="http://schemas.microsoft.com/office/drawing/2014/main" id="{8EB8AB6E-B67E-253F-5FE7-BB570C540849}"/>
              </a:ext>
            </a:extLst>
          </p:cNvPr>
          <p:cNvCxnSpPr>
            <a:cxnSpLocks/>
            <a:stCxn id="386" idx="0"/>
            <a:endCxn id="399" idx="3"/>
          </p:cNvCxnSpPr>
          <p:nvPr/>
        </p:nvCxnSpPr>
        <p:spPr>
          <a:xfrm flipV="1">
            <a:off x="9553515" y="4731094"/>
            <a:ext cx="326103" cy="2453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직선 화살표 연결선 400">
            <a:extLst>
              <a:ext uri="{FF2B5EF4-FFF2-40B4-BE49-F238E27FC236}">
                <a16:creationId xmlns:a16="http://schemas.microsoft.com/office/drawing/2014/main" id="{FE91C7E2-0598-DDFA-2637-18BDE91C3638}"/>
              </a:ext>
            </a:extLst>
          </p:cNvPr>
          <p:cNvCxnSpPr>
            <a:cxnSpLocks/>
            <a:stCxn id="386" idx="6"/>
            <a:endCxn id="387" idx="2"/>
          </p:cNvCxnSpPr>
          <p:nvPr/>
        </p:nvCxnSpPr>
        <p:spPr>
          <a:xfrm flipV="1">
            <a:off x="9841515" y="5021451"/>
            <a:ext cx="413016" cy="1350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타원 401">
            <a:extLst>
              <a:ext uri="{FF2B5EF4-FFF2-40B4-BE49-F238E27FC236}">
                <a16:creationId xmlns:a16="http://schemas.microsoft.com/office/drawing/2014/main" id="{161F6A7C-A582-10BA-50C5-486583C492F1}"/>
              </a:ext>
            </a:extLst>
          </p:cNvPr>
          <p:cNvSpPr/>
          <p:nvPr/>
        </p:nvSpPr>
        <p:spPr>
          <a:xfrm>
            <a:off x="9366803" y="398454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3" name="타원 402">
            <a:extLst>
              <a:ext uri="{FF2B5EF4-FFF2-40B4-BE49-F238E27FC236}">
                <a16:creationId xmlns:a16="http://schemas.microsoft.com/office/drawing/2014/main" id="{C63DC8F2-C207-66D1-EB03-0E5ED8C0AF87}"/>
              </a:ext>
            </a:extLst>
          </p:cNvPr>
          <p:cNvSpPr/>
          <p:nvPr/>
        </p:nvSpPr>
        <p:spPr>
          <a:xfrm>
            <a:off x="9767251" y="3488765"/>
            <a:ext cx="681453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dCDFn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4" name="직선 화살표 연결선 403">
            <a:extLst>
              <a:ext uri="{FF2B5EF4-FFF2-40B4-BE49-F238E27FC236}">
                <a16:creationId xmlns:a16="http://schemas.microsoft.com/office/drawing/2014/main" id="{0AE7804C-3235-A33A-82EC-AB456B3CDE9A}"/>
              </a:ext>
            </a:extLst>
          </p:cNvPr>
          <p:cNvCxnSpPr>
            <a:cxnSpLocks/>
            <a:stCxn id="402" idx="7"/>
            <a:endCxn id="403" idx="3"/>
          </p:cNvCxnSpPr>
          <p:nvPr/>
        </p:nvCxnSpPr>
        <p:spPr>
          <a:xfrm flipV="1">
            <a:off x="9674082" y="3796044"/>
            <a:ext cx="192965" cy="2412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타원 412">
            <a:extLst>
              <a:ext uri="{FF2B5EF4-FFF2-40B4-BE49-F238E27FC236}">
                <a16:creationId xmlns:a16="http://schemas.microsoft.com/office/drawing/2014/main" id="{FBFA70F0-FF1E-DC0C-63B4-9A57672A086E}"/>
              </a:ext>
            </a:extLst>
          </p:cNvPr>
          <p:cNvSpPr/>
          <p:nvPr/>
        </p:nvSpPr>
        <p:spPr>
          <a:xfrm>
            <a:off x="7575271" y="3338578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C₃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" name="타원 413">
            <a:extLst>
              <a:ext uri="{FF2B5EF4-FFF2-40B4-BE49-F238E27FC236}">
                <a16:creationId xmlns:a16="http://schemas.microsoft.com/office/drawing/2014/main" id="{411A798A-5830-4FDA-27BA-76BA5E315E1C}"/>
              </a:ext>
            </a:extLst>
          </p:cNvPr>
          <p:cNvSpPr/>
          <p:nvPr/>
        </p:nvSpPr>
        <p:spPr>
          <a:xfrm>
            <a:off x="8336546" y="3338578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C₄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5" name="타원 414">
            <a:extLst>
              <a:ext uri="{FF2B5EF4-FFF2-40B4-BE49-F238E27FC236}">
                <a16:creationId xmlns:a16="http://schemas.microsoft.com/office/drawing/2014/main" id="{94471028-29FE-2852-3A4F-4CA707FA0588}"/>
              </a:ext>
            </a:extLst>
          </p:cNvPr>
          <p:cNvSpPr/>
          <p:nvPr/>
        </p:nvSpPr>
        <p:spPr>
          <a:xfrm>
            <a:off x="5723936" y="3338578"/>
            <a:ext cx="360000" cy="360000"/>
          </a:xfrm>
          <a:prstGeom prst="ellipse">
            <a:avLst/>
          </a:prstGeom>
          <a:solidFill>
            <a:srgbClr val="E360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6" name="타원 415">
            <a:extLst>
              <a:ext uri="{FF2B5EF4-FFF2-40B4-BE49-F238E27FC236}">
                <a16:creationId xmlns:a16="http://schemas.microsoft.com/office/drawing/2014/main" id="{9DD69538-3A51-3895-0464-3FE09E9E8360}"/>
              </a:ext>
            </a:extLst>
          </p:cNvPr>
          <p:cNvSpPr/>
          <p:nvPr/>
        </p:nvSpPr>
        <p:spPr>
          <a:xfrm>
            <a:off x="7848436" y="2824512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7" name="타원 416">
            <a:extLst>
              <a:ext uri="{FF2B5EF4-FFF2-40B4-BE49-F238E27FC236}">
                <a16:creationId xmlns:a16="http://schemas.microsoft.com/office/drawing/2014/main" id="{05D7BFCF-5693-09C9-0CC5-C06E6B4D8DF1}"/>
              </a:ext>
            </a:extLst>
          </p:cNvPr>
          <p:cNvSpPr/>
          <p:nvPr/>
        </p:nvSpPr>
        <p:spPr>
          <a:xfrm>
            <a:off x="5960405" y="2771791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8" name="타원 417">
            <a:extLst>
              <a:ext uri="{FF2B5EF4-FFF2-40B4-BE49-F238E27FC236}">
                <a16:creationId xmlns:a16="http://schemas.microsoft.com/office/drawing/2014/main" id="{7CBEF01E-C871-0380-9988-DF3B4CD1A329}"/>
              </a:ext>
            </a:extLst>
          </p:cNvPr>
          <p:cNvSpPr/>
          <p:nvPr/>
        </p:nvSpPr>
        <p:spPr>
          <a:xfrm>
            <a:off x="6973090" y="2715445"/>
            <a:ext cx="576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NSys</a:t>
            </a:r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" name="타원 418">
            <a:extLst>
              <a:ext uri="{FF2B5EF4-FFF2-40B4-BE49-F238E27FC236}">
                <a16:creationId xmlns:a16="http://schemas.microsoft.com/office/drawing/2014/main" id="{BEDF1E16-F572-576C-C68C-D7B77F421EB7}"/>
              </a:ext>
            </a:extLst>
          </p:cNvPr>
          <p:cNvSpPr/>
          <p:nvPr/>
        </p:nvSpPr>
        <p:spPr>
          <a:xfrm>
            <a:off x="7599076" y="2226491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타원 419">
            <a:extLst>
              <a:ext uri="{FF2B5EF4-FFF2-40B4-BE49-F238E27FC236}">
                <a16:creationId xmlns:a16="http://schemas.microsoft.com/office/drawing/2014/main" id="{11C217CA-A16E-881B-EAA2-ADEE7E2BA6AE}"/>
              </a:ext>
            </a:extLst>
          </p:cNvPr>
          <p:cNvSpPr/>
          <p:nvPr/>
        </p:nvSpPr>
        <p:spPr>
          <a:xfrm>
            <a:off x="6901089" y="1706310"/>
            <a:ext cx="437357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CCDP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1" name="직선 화살표 연결선 420">
            <a:extLst>
              <a:ext uri="{FF2B5EF4-FFF2-40B4-BE49-F238E27FC236}">
                <a16:creationId xmlns:a16="http://schemas.microsoft.com/office/drawing/2014/main" id="{DEDEA99C-1EB4-C75B-BF95-EC8E7C4C74F2}"/>
              </a:ext>
            </a:extLst>
          </p:cNvPr>
          <p:cNvCxnSpPr>
            <a:cxnSpLocks/>
            <a:stCxn id="413" idx="0"/>
            <a:endCxn id="416" idx="3"/>
          </p:cNvCxnSpPr>
          <p:nvPr/>
        </p:nvCxnSpPr>
        <p:spPr>
          <a:xfrm flipV="1">
            <a:off x="7755271" y="3131791"/>
            <a:ext cx="177518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직선 화살표 연결선 421">
            <a:extLst>
              <a:ext uri="{FF2B5EF4-FFF2-40B4-BE49-F238E27FC236}">
                <a16:creationId xmlns:a16="http://schemas.microsoft.com/office/drawing/2014/main" id="{3FFC17F4-510A-364A-D17B-DD2152C3B442}"/>
              </a:ext>
            </a:extLst>
          </p:cNvPr>
          <p:cNvCxnSpPr>
            <a:cxnSpLocks/>
            <a:stCxn id="414" idx="0"/>
            <a:endCxn id="416" idx="5"/>
          </p:cNvCxnSpPr>
          <p:nvPr/>
        </p:nvCxnSpPr>
        <p:spPr>
          <a:xfrm flipH="1" flipV="1">
            <a:off x="8340083" y="3131791"/>
            <a:ext cx="176463" cy="206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직선 화살표 연결선 422">
            <a:extLst>
              <a:ext uri="{FF2B5EF4-FFF2-40B4-BE49-F238E27FC236}">
                <a16:creationId xmlns:a16="http://schemas.microsoft.com/office/drawing/2014/main" id="{492CBD03-D9F1-320A-1BF2-BA68B42DA50F}"/>
              </a:ext>
            </a:extLst>
          </p:cNvPr>
          <p:cNvCxnSpPr>
            <a:cxnSpLocks/>
            <a:stCxn id="429" idx="0"/>
            <a:endCxn id="417" idx="5"/>
          </p:cNvCxnSpPr>
          <p:nvPr/>
        </p:nvCxnSpPr>
        <p:spPr>
          <a:xfrm flipH="1" flipV="1">
            <a:off x="6452052" y="3079070"/>
            <a:ext cx="175949" cy="2595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직선 화살표 연결선 423">
            <a:extLst>
              <a:ext uri="{FF2B5EF4-FFF2-40B4-BE49-F238E27FC236}">
                <a16:creationId xmlns:a16="http://schemas.microsoft.com/office/drawing/2014/main" id="{43AE2BA8-367D-0154-0058-B355FB90D4E6}"/>
              </a:ext>
            </a:extLst>
          </p:cNvPr>
          <p:cNvCxnSpPr>
            <a:cxnSpLocks/>
            <a:stCxn id="415" idx="0"/>
            <a:endCxn id="417" idx="3"/>
          </p:cNvCxnSpPr>
          <p:nvPr/>
        </p:nvCxnSpPr>
        <p:spPr>
          <a:xfrm flipV="1">
            <a:off x="5903936" y="3079070"/>
            <a:ext cx="140822" cy="2595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직선 화살표 연결선 424">
            <a:extLst>
              <a:ext uri="{FF2B5EF4-FFF2-40B4-BE49-F238E27FC236}">
                <a16:creationId xmlns:a16="http://schemas.microsoft.com/office/drawing/2014/main" id="{DFFD95E8-F936-4D89-C0DC-4F3E4728A845}"/>
              </a:ext>
            </a:extLst>
          </p:cNvPr>
          <p:cNvCxnSpPr>
            <a:cxnSpLocks/>
            <a:stCxn id="418" idx="7"/>
            <a:endCxn id="419" idx="3"/>
          </p:cNvCxnSpPr>
          <p:nvPr/>
        </p:nvCxnSpPr>
        <p:spPr>
          <a:xfrm flipV="1">
            <a:off x="7464737" y="2533770"/>
            <a:ext cx="187060" cy="234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직선 화살표 연결선 425">
            <a:extLst>
              <a:ext uri="{FF2B5EF4-FFF2-40B4-BE49-F238E27FC236}">
                <a16:creationId xmlns:a16="http://schemas.microsoft.com/office/drawing/2014/main" id="{91B2B49E-3E2D-646D-EC86-90DED72C2A71}"/>
              </a:ext>
            </a:extLst>
          </p:cNvPr>
          <p:cNvCxnSpPr>
            <a:cxnSpLocks/>
            <a:stCxn id="416" idx="0"/>
            <a:endCxn id="419" idx="5"/>
          </p:cNvCxnSpPr>
          <p:nvPr/>
        </p:nvCxnSpPr>
        <p:spPr>
          <a:xfrm flipH="1" flipV="1">
            <a:off x="7906355" y="2533770"/>
            <a:ext cx="230081" cy="2907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직선 화살표 연결선 426">
            <a:extLst>
              <a:ext uri="{FF2B5EF4-FFF2-40B4-BE49-F238E27FC236}">
                <a16:creationId xmlns:a16="http://schemas.microsoft.com/office/drawing/2014/main" id="{E231707D-28C6-8602-13EA-C1A874A9171B}"/>
              </a:ext>
            </a:extLst>
          </p:cNvPr>
          <p:cNvCxnSpPr>
            <a:cxnSpLocks/>
            <a:stCxn id="419" idx="0"/>
            <a:endCxn id="420" idx="5"/>
          </p:cNvCxnSpPr>
          <p:nvPr/>
        </p:nvCxnSpPr>
        <p:spPr>
          <a:xfrm flipH="1" flipV="1">
            <a:off x="7274397" y="2013589"/>
            <a:ext cx="504679" cy="212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직선 화살표 연결선 427">
            <a:extLst>
              <a:ext uri="{FF2B5EF4-FFF2-40B4-BE49-F238E27FC236}">
                <a16:creationId xmlns:a16="http://schemas.microsoft.com/office/drawing/2014/main" id="{0B7DD36A-7CE5-5DD8-B5DB-682A53A10852}"/>
              </a:ext>
            </a:extLst>
          </p:cNvPr>
          <p:cNvCxnSpPr>
            <a:cxnSpLocks/>
            <a:stCxn id="430" idx="7"/>
            <a:endCxn id="420" idx="3"/>
          </p:cNvCxnSpPr>
          <p:nvPr/>
        </p:nvCxnSpPr>
        <p:spPr>
          <a:xfrm flipV="1">
            <a:off x="6644250" y="2013589"/>
            <a:ext cx="320888" cy="2656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타원 428">
            <a:extLst>
              <a:ext uri="{FF2B5EF4-FFF2-40B4-BE49-F238E27FC236}">
                <a16:creationId xmlns:a16="http://schemas.microsoft.com/office/drawing/2014/main" id="{0DB3137F-684C-FB80-BE22-994F55816232}"/>
              </a:ext>
            </a:extLst>
          </p:cNvPr>
          <p:cNvSpPr/>
          <p:nvPr/>
        </p:nvSpPr>
        <p:spPr>
          <a:xfrm>
            <a:off x="6448001" y="3338578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C₂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" name="타원 429">
            <a:extLst>
              <a:ext uri="{FF2B5EF4-FFF2-40B4-BE49-F238E27FC236}">
                <a16:creationId xmlns:a16="http://schemas.microsoft.com/office/drawing/2014/main" id="{51D027C0-4305-A6AF-8674-7FAAE21BC011}"/>
              </a:ext>
            </a:extLst>
          </p:cNvPr>
          <p:cNvSpPr/>
          <p:nvPr/>
        </p:nvSpPr>
        <p:spPr>
          <a:xfrm>
            <a:off x="6336971" y="2226491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altLang="ko-KR" sz="9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ko-KR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1" name="직선 화살표 연결선 430">
            <a:extLst>
              <a:ext uri="{FF2B5EF4-FFF2-40B4-BE49-F238E27FC236}">
                <a16:creationId xmlns:a16="http://schemas.microsoft.com/office/drawing/2014/main" id="{758332ED-0A2E-BF0B-DEB9-05922AF68686}"/>
              </a:ext>
            </a:extLst>
          </p:cNvPr>
          <p:cNvCxnSpPr>
            <a:cxnSpLocks/>
            <a:stCxn id="417" idx="0"/>
            <a:endCxn id="430" idx="3"/>
          </p:cNvCxnSpPr>
          <p:nvPr/>
        </p:nvCxnSpPr>
        <p:spPr>
          <a:xfrm flipV="1">
            <a:off x="6248405" y="2533770"/>
            <a:ext cx="141287" cy="2380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직선 화살표 연결선 431">
            <a:extLst>
              <a:ext uri="{FF2B5EF4-FFF2-40B4-BE49-F238E27FC236}">
                <a16:creationId xmlns:a16="http://schemas.microsoft.com/office/drawing/2014/main" id="{64CC0D79-E7F3-F3AE-192B-2C62B47D01D2}"/>
              </a:ext>
            </a:extLst>
          </p:cNvPr>
          <p:cNvCxnSpPr>
            <a:cxnSpLocks/>
            <a:stCxn id="417" idx="6"/>
            <a:endCxn id="418" idx="2"/>
          </p:cNvCxnSpPr>
          <p:nvPr/>
        </p:nvCxnSpPr>
        <p:spPr>
          <a:xfrm flipV="1">
            <a:off x="6536405" y="2895445"/>
            <a:ext cx="436685" cy="563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타원 432">
            <a:extLst>
              <a:ext uri="{FF2B5EF4-FFF2-40B4-BE49-F238E27FC236}">
                <a16:creationId xmlns:a16="http://schemas.microsoft.com/office/drawing/2014/main" id="{63ECCAE5-C71A-4B85-E124-6D2C3269BF1C}"/>
              </a:ext>
            </a:extLst>
          </p:cNvPr>
          <p:cNvSpPr/>
          <p:nvPr/>
        </p:nvSpPr>
        <p:spPr>
          <a:xfrm>
            <a:off x="5762519" y="174959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" name="타원 433">
            <a:extLst>
              <a:ext uri="{FF2B5EF4-FFF2-40B4-BE49-F238E27FC236}">
                <a16:creationId xmlns:a16="http://schemas.microsoft.com/office/drawing/2014/main" id="{22EDEB83-6402-9DD3-B54B-2518BCB68D35}"/>
              </a:ext>
            </a:extLst>
          </p:cNvPr>
          <p:cNvSpPr/>
          <p:nvPr/>
        </p:nvSpPr>
        <p:spPr>
          <a:xfrm>
            <a:off x="6134769" y="1273653"/>
            <a:ext cx="681453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dCDF3</a:t>
            </a:r>
            <a:endParaRPr lang="ko-KR" altLang="en-US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5" name="직선 화살표 연결선 434">
            <a:extLst>
              <a:ext uri="{FF2B5EF4-FFF2-40B4-BE49-F238E27FC236}">
                <a16:creationId xmlns:a16="http://schemas.microsoft.com/office/drawing/2014/main" id="{82152A81-44D6-25F0-01DF-31149B69D0B3}"/>
              </a:ext>
            </a:extLst>
          </p:cNvPr>
          <p:cNvCxnSpPr>
            <a:cxnSpLocks/>
            <a:stCxn id="433" idx="7"/>
            <a:endCxn id="434" idx="3"/>
          </p:cNvCxnSpPr>
          <p:nvPr/>
        </p:nvCxnSpPr>
        <p:spPr>
          <a:xfrm flipV="1">
            <a:off x="6069798" y="1580932"/>
            <a:ext cx="164767" cy="2213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직선 화살표 연결선 435">
            <a:extLst>
              <a:ext uri="{FF2B5EF4-FFF2-40B4-BE49-F238E27FC236}">
                <a16:creationId xmlns:a16="http://schemas.microsoft.com/office/drawing/2014/main" id="{B14BD682-D59B-9E6C-3FAC-D3EE8A751CA4}"/>
              </a:ext>
            </a:extLst>
          </p:cNvPr>
          <p:cNvCxnSpPr>
            <a:cxnSpLocks/>
            <a:stCxn id="420" idx="1"/>
            <a:endCxn id="434" idx="5"/>
          </p:cNvCxnSpPr>
          <p:nvPr/>
        </p:nvCxnSpPr>
        <p:spPr>
          <a:xfrm flipH="1" flipV="1">
            <a:off x="6716426" y="1580932"/>
            <a:ext cx="248712" cy="1780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직선 화살표 연결선 436">
            <a:extLst>
              <a:ext uri="{FF2B5EF4-FFF2-40B4-BE49-F238E27FC236}">
                <a16:creationId xmlns:a16="http://schemas.microsoft.com/office/drawing/2014/main" id="{535676FD-C037-5764-555F-01A8E310C5BF}"/>
              </a:ext>
            </a:extLst>
          </p:cNvPr>
          <p:cNvCxnSpPr>
            <a:cxnSpLocks/>
            <a:stCxn id="433" idx="5"/>
            <a:endCxn id="402" idx="1"/>
          </p:cNvCxnSpPr>
          <p:nvPr/>
        </p:nvCxnSpPr>
        <p:spPr>
          <a:xfrm>
            <a:off x="6069798" y="2056878"/>
            <a:ext cx="3349726" cy="1980392"/>
          </a:xfrm>
          <a:prstGeom prst="straightConnector1">
            <a:avLst/>
          </a:prstGeom>
          <a:ln w="19050">
            <a:solidFill>
              <a:srgbClr val="E3605B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직선 화살표 연결선 437">
            <a:extLst>
              <a:ext uri="{FF2B5EF4-FFF2-40B4-BE49-F238E27FC236}">
                <a16:creationId xmlns:a16="http://schemas.microsoft.com/office/drawing/2014/main" id="{3D0B7689-ED5D-0438-55B8-9329476DD29B}"/>
              </a:ext>
            </a:extLst>
          </p:cNvPr>
          <p:cNvCxnSpPr>
            <a:cxnSpLocks/>
            <a:stCxn id="415" idx="4"/>
            <a:endCxn id="384" idx="1"/>
          </p:cNvCxnSpPr>
          <p:nvPr/>
        </p:nvCxnSpPr>
        <p:spPr>
          <a:xfrm>
            <a:off x="5903936" y="3698578"/>
            <a:ext cx="3163541" cy="1818727"/>
          </a:xfrm>
          <a:prstGeom prst="straightConnector1">
            <a:avLst/>
          </a:prstGeom>
          <a:ln w="19050">
            <a:solidFill>
              <a:srgbClr val="E3605B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직선 화살표 연결선 438">
            <a:extLst>
              <a:ext uri="{FF2B5EF4-FFF2-40B4-BE49-F238E27FC236}">
                <a16:creationId xmlns:a16="http://schemas.microsoft.com/office/drawing/2014/main" id="{E9698AB2-B102-36BA-8F5A-065741F85C21}"/>
              </a:ext>
            </a:extLst>
          </p:cNvPr>
          <p:cNvCxnSpPr>
            <a:cxnSpLocks/>
            <a:stCxn id="429" idx="4"/>
            <a:endCxn id="398" idx="0"/>
          </p:cNvCxnSpPr>
          <p:nvPr/>
        </p:nvCxnSpPr>
        <p:spPr>
          <a:xfrm>
            <a:off x="6628001" y="3698578"/>
            <a:ext cx="3281441" cy="1766006"/>
          </a:xfrm>
          <a:prstGeom prst="straightConnector1">
            <a:avLst/>
          </a:prstGeom>
          <a:ln w="19050">
            <a:solidFill>
              <a:srgbClr val="E3605B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직선 화살표 연결선 439">
            <a:extLst>
              <a:ext uri="{FF2B5EF4-FFF2-40B4-BE49-F238E27FC236}">
                <a16:creationId xmlns:a16="http://schemas.microsoft.com/office/drawing/2014/main" id="{FB91E583-5835-0451-EF5D-048500FE090C}"/>
              </a:ext>
            </a:extLst>
          </p:cNvPr>
          <p:cNvCxnSpPr>
            <a:cxnSpLocks/>
            <a:stCxn id="413" idx="4"/>
            <a:endCxn id="382" idx="0"/>
          </p:cNvCxnSpPr>
          <p:nvPr/>
        </p:nvCxnSpPr>
        <p:spPr>
          <a:xfrm>
            <a:off x="7755271" y="3698578"/>
            <a:ext cx="3281441" cy="1766006"/>
          </a:xfrm>
          <a:prstGeom prst="straightConnector1">
            <a:avLst/>
          </a:prstGeom>
          <a:ln w="19050">
            <a:solidFill>
              <a:srgbClr val="E3605B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직선 화살표 연결선 440">
            <a:extLst>
              <a:ext uri="{FF2B5EF4-FFF2-40B4-BE49-F238E27FC236}">
                <a16:creationId xmlns:a16="http://schemas.microsoft.com/office/drawing/2014/main" id="{B05FE593-4E16-118E-137B-42F2DA114E3B}"/>
              </a:ext>
            </a:extLst>
          </p:cNvPr>
          <p:cNvCxnSpPr>
            <a:cxnSpLocks/>
            <a:stCxn id="414" idx="4"/>
            <a:endCxn id="383" idx="0"/>
          </p:cNvCxnSpPr>
          <p:nvPr/>
        </p:nvCxnSpPr>
        <p:spPr>
          <a:xfrm>
            <a:off x="8516546" y="3698578"/>
            <a:ext cx="3281441" cy="1766006"/>
          </a:xfrm>
          <a:prstGeom prst="straightConnector1">
            <a:avLst/>
          </a:prstGeom>
          <a:ln w="19050">
            <a:solidFill>
              <a:srgbClr val="E3605B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id="{C111D63C-60C1-B629-C11D-B649ED9E7E5B}"/>
                  </a:ext>
                </a:extLst>
              </p:cNvPr>
              <p:cNvSpPr txBox="1"/>
              <p:nvPr/>
            </p:nvSpPr>
            <p:spPr>
              <a:xfrm>
                <a:off x="3784072" y="6014280"/>
                <a:ext cx="4688912" cy="521681"/>
              </a:xfrm>
              <a:custGeom>
                <a:avLst/>
                <a:gdLst>
                  <a:gd name="csX0" fmla="*/ 0 w 4688912"/>
                  <a:gd name="csY0" fmla="*/ 0 h 521681"/>
                  <a:gd name="csX1" fmla="*/ 539225 w 4688912"/>
                  <a:gd name="csY1" fmla="*/ 0 h 521681"/>
                  <a:gd name="csX2" fmla="*/ 984672 w 4688912"/>
                  <a:gd name="csY2" fmla="*/ 0 h 521681"/>
                  <a:gd name="csX3" fmla="*/ 1664564 w 4688912"/>
                  <a:gd name="csY3" fmla="*/ 0 h 521681"/>
                  <a:gd name="csX4" fmla="*/ 2203789 w 4688912"/>
                  <a:gd name="csY4" fmla="*/ 0 h 521681"/>
                  <a:gd name="csX5" fmla="*/ 2743014 w 4688912"/>
                  <a:gd name="csY5" fmla="*/ 0 h 521681"/>
                  <a:gd name="csX6" fmla="*/ 3422906 w 4688912"/>
                  <a:gd name="csY6" fmla="*/ 0 h 521681"/>
                  <a:gd name="csX7" fmla="*/ 3915242 w 4688912"/>
                  <a:gd name="csY7" fmla="*/ 0 h 521681"/>
                  <a:gd name="csX8" fmla="*/ 4688912 w 4688912"/>
                  <a:gd name="csY8" fmla="*/ 0 h 521681"/>
                  <a:gd name="csX9" fmla="*/ 4688912 w 4688912"/>
                  <a:gd name="csY9" fmla="*/ 521681 h 521681"/>
                  <a:gd name="csX10" fmla="*/ 4196576 w 4688912"/>
                  <a:gd name="csY10" fmla="*/ 521681 h 521681"/>
                  <a:gd name="csX11" fmla="*/ 3610462 w 4688912"/>
                  <a:gd name="csY11" fmla="*/ 521681 h 521681"/>
                  <a:gd name="csX12" fmla="*/ 3071237 w 4688912"/>
                  <a:gd name="csY12" fmla="*/ 521681 h 521681"/>
                  <a:gd name="csX13" fmla="*/ 2391345 w 4688912"/>
                  <a:gd name="csY13" fmla="*/ 521681 h 521681"/>
                  <a:gd name="csX14" fmla="*/ 1711453 w 4688912"/>
                  <a:gd name="csY14" fmla="*/ 521681 h 521681"/>
                  <a:gd name="csX15" fmla="*/ 1219117 w 4688912"/>
                  <a:gd name="csY15" fmla="*/ 521681 h 521681"/>
                  <a:gd name="csX16" fmla="*/ 633003 w 4688912"/>
                  <a:gd name="csY16" fmla="*/ 521681 h 521681"/>
                  <a:gd name="csX17" fmla="*/ 0 w 4688912"/>
                  <a:gd name="csY17" fmla="*/ 521681 h 521681"/>
                  <a:gd name="csX18" fmla="*/ 0 w 4688912"/>
                  <a:gd name="csY18" fmla="*/ 0 h 5216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</a:cxnLst>
                <a:rect l="l" t="t" r="r" b="b"/>
                <a:pathLst>
                  <a:path w="4688912" h="521681" extrusionOk="0">
                    <a:moveTo>
                      <a:pt x="0" y="0"/>
                    </a:moveTo>
                    <a:cubicBezTo>
                      <a:pt x="136050" y="-9298"/>
                      <a:pt x="283551" y="39209"/>
                      <a:pt x="539225" y="0"/>
                    </a:cubicBezTo>
                    <a:cubicBezTo>
                      <a:pt x="794900" y="-39209"/>
                      <a:pt x="797576" y="4457"/>
                      <a:pt x="984672" y="0"/>
                    </a:cubicBezTo>
                    <a:cubicBezTo>
                      <a:pt x="1171768" y="-4457"/>
                      <a:pt x="1459644" y="42100"/>
                      <a:pt x="1664564" y="0"/>
                    </a:cubicBezTo>
                    <a:cubicBezTo>
                      <a:pt x="1869484" y="-42100"/>
                      <a:pt x="2083509" y="13158"/>
                      <a:pt x="2203789" y="0"/>
                    </a:cubicBezTo>
                    <a:cubicBezTo>
                      <a:pt x="2324070" y="-13158"/>
                      <a:pt x="2606381" y="12394"/>
                      <a:pt x="2743014" y="0"/>
                    </a:cubicBezTo>
                    <a:cubicBezTo>
                      <a:pt x="2879647" y="-12394"/>
                      <a:pt x="3104733" y="49022"/>
                      <a:pt x="3422906" y="0"/>
                    </a:cubicBezTo>
                    <a:cubicBezTo>
                      <a:pt x="3741079" y="-49022"/>
                      <a:pt x="3787769" y="58744"/>
                      <a:pt x="3915242" y="0"/>
                    </a:cubicBezTo>
                    <a:cubicBezTo>
                      <a:pt x="4042715" y="-58744"/>
                      <a:pt x="4480124" y="49231"/>
                      <a:pt x="4688912" y="0"/>
                    </a:cubicBezTo>
                    <a:cubicBezTo>
                      <a:pt x="4708520" y="222835"/>
                      <a:pt x="4656083" y="341255"/>
                      <a:pt x="4688912" y="521681"/>
                    </a:cubicBezTo>
                    <a:cubicBezTo>
                      <a:pt x="4450901" y="552629"/>
                      <a:pt x="4408182" y="500751"/>
                      <a:pt x="4196576" y="521681"/>
                    </a:cubicBezTo>
                    <a:cubicBezTo>
                      <a:pt x="3984970" y="542611"/>
                      <a:pt x="3774381" y="485686"/>
                      <a:pt x="3610462" y="521681"/>
                    </a:cubicBezTo>
                    <a:cubicBezTo>
                      <a:pt x="3446543" y="557676"/>
                      <a:pt x="3198074" y="498592"/>
                      <a:pt x="3071237" y="521681"/>
                    </a:cubicBezTo>
                    <a:cubicBezTo>
                      <a:pt x="2944400" y="544770"/>
                      <a:pt x="2662730" y="494772"/>
                      <a:pt x="2391345" y="521681"/>
                    </a:cubicBezTo>
                    <a:cubicBezTo>
                      <a:pt x="2119960" y="548590"/>
                      <a:pt x="1983759" y="495066"/>
                      <a:pt x="1711453" y="521681"/>
                    </a:cubicBezTo>
                    <a:cubicBezTo>
                      <a:pt x="1439147" y="548296"/>
                      <a:pt x="1396532" y="494635"/>
                      <a:pt x="1219117" y="521681"/>
                    </a:cubicBezTo>
                    <a:cubicBezTo>
                      <a:pt x="1041702" y="548727"/>
                      <a:pt x="773564" y="475743"/>
                      <a:pt x="633003" y="521681"/>
                    </a:cubicBezTo>
                    <a:cubicBezTo>
                      <a:pt x="492442" y="567619"/>
                      <a:pt x="131203" y="502025"/>
                      <a:pt x="0" y="521681"/>
                    </a:cubicBezTo>
                    <a:cubicBezTo>
                      <a:pt x="-58427" y="414764"/>
                      <a:pt x="55054" y="105631"/>
                      <a:pt x="0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2A6A9C"/>
                </a:solidFill>
                <a:extLst>
                  <a:ext uri="{C807C97D-BFC1-408E-A445-0C87EB9F89A2}">
                    <ask:lineSketchStyleProps xmlns=""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𝐶𝐷𝐹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𝑑𝐶𝐷𝐹</m:t>
                          </m:r>
                        </m:e>
                      </m:nary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altLang="ko-KR" sz="1400" b="0" i="1" smtClean="0">
                          <a:solidFill>
                            <a:srgbClr val="DEAD75"/>
                          </a:solidFill>
                          <a:latin typeface="Cambria Math" panose="02040503050406030204" pitchFamily="18" charset="0"/>
                        </a:rPr>
                        <m:t>𝑑𝐶𝐷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DEAD7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DEAD75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DEAD7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b="0" i="1" smtClean="0">
                          <a:solidFill>
                            <a:srgbClr val="0D96B8"/>
                          </a:solidFill>
                          <a:latin typeface="Cambria Math" panose="02040503050406030204" pitchFamily="18" charset="0"/>
                        </a:rPr>
                        <m:t>𝑑𝐶𝐷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0D96B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0D96B8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0D96B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b="0" i="1" smtClean="0">
                          <a:solidFill>
                            <a:srgbClr val="E3605B"/>
                          </a:solidFill>
                          <a:latin typeface="Cambria Math" panose="02040503050406030204" pitchFamily="18" charset="0"/>
                        </a:rPr>
                        <m:t>𝑑𝐶𝐷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E360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E3605B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E3605B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 …+</m:t>
                      </m:r>
                      <m:r>
                        <a:rPr lang="en-US" altLang="ko-KR" sz="1400" b="0" i="1" smtClean="0">
                          <a:solidFill>
                            <a:srgbClr val="7D7D7D"/>
                          </a:solidFill>
                          <a:latin typeface="Cambria Math" panose="02040503050406030204" pitchFamily="18" charset="0"/>
                        </a:rPr>
                        <m:t>𝑑𝐶𝐷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7D7D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7D7D7D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7D7D7D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sz="1400" b="0" dirty="0"/>
              </a:p>
            </p:txBody>
          </p:sp>
        </mc:Choice>
        <mc:Fallback xmlns=""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id="{DFF34C3B-0D3C-330E-C862-31CEE84D5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072" y="6014280"/>
                <a:ext cx="4688912" cy="521681"/>
              </a:xfrm>
              <a:prstGeom prst="rect">
                <a:avLst/>
              </a:prstGeom>
              <a:blipFill>
                <a:blip r:embed="rId4"/>
                <a:stretch>
                  <a:fillRect l="-536" t="-128261" b="-184783"/>
                </a:stretch>
              </a:blipFill>
              <a:ln w="19050">
                <a:solidFill>
                  <a:srgbClr val="2A6A9C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4688912"/>
                          <a:gd name="csY0" fmla="*/ 0 h 521681"/>
                          <a:gd name="csX1" fmla="*/ 539225 w 4688912"/>
                          <a:gd name="csY1" fmla="*/ 0 h 521681"/>
                          <a:gd name="csX2" fmla="*/ 984672 w 4688912"/>
                          <a:gd name="csY2" fmla="*/ 0 h 521681"/>
                          <a:gd name="csX3" fmla="*/ 1664564 w 4688912"/>
                          <a:gd name="csY3" fmla="*/ 0 h 521681"/>
                          <a:gd name="csX4" fmla="*/ 2203789 w 4688912"/>
                          <a:gd name="csY4" fmla="*/ 0 h 521681"/>
                          <a:gd name="csX5" fmla="*/ 2743014 w 4688912"/>
                          <a:gd name="csY5" fmla="*/ 0 h 521681"/>
                          <a:gd name="csX6" fmla="*/ 3422906 w 4688912"/>
                          <a:gd name="csY6" fmla="*/ 0 h 521681"/>
                          <a:gd name="csX7" fmla="*/ 3915242 w 4688912"/>
                          <a:gd name="csY7" fmla="*/ 0 h 521681"/>
                          <a:gd name="csX8" fmla="*/ 4688912 w 4688912"/>
                          <a:gd name="csY8" fmla="*/ 0 h 521681"/>
                          <a:gd name="csX9" fmla="*/ 4688912 w 4688912"/>
                          <a:gd name="csY9" fmla="*/ 521681 h 521681"/>
                          <a:gd name="csX10" fmla="*/ 4196576 w 4688912"/>
                          <a:gd name="csY10" fmla="*/ 521681 h 521681"/>
                          <a:gd name="csX11" fmla="*/ 3610462 w 4688912"/>
                          <a:gd name="csY11" fmla="*/ 521681 h 521681"/>
                          <a:gd name="csX12" fmla="*/ 3071237 w 4688912"/>
                          <a:gd name="csY12" fmla="*/ 521681 h 521681"/>
                          <a:gd name="csX13" fmla="*/ 2391345 w 4688912"/>
                          <a:gd name="csY13" fmla="*/ 521681 h 521681"/>
                          <a:gd name="csX14" fmla="*/ 1711453 w 4688912"/>
                          <a:gd name="csY14" fmla="*/ 521681 h 521681"/>
                          <a:gd name="csX15" fmla="*/ 1219117 w 4688912"/>
                          <a:gd name="csY15" fmla="*/ 521681 h 521681"/>
                          <a:gd name="csX16" fmla="*/ 633003 w 4688912"/>
                          <a:gd name="csY16" fmla="*/ 521681 h 521681"/>
                          <a:gd name="csX17" fmla="*/ 0 w 4688912"/>
                          <a:gd name="csY17" fmla="*/ 521681 h 521681"/>
                          <a:gd name="csX18" fmla="*/ 0 w 4688912"/>
                          <a:gd name="csY18" fmla="*/ 0 h 521681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  <a:cxn ang="0">
                            <a:pos x="csX15" y="csY15"/>
                          </a:cxn>
                          <a:cxn ang="0">
                            <a:pos x="csX16" y="csY16"/>
                          </a:cxn>
                          <a:cxn ang="0">
                            <a:pos x="csX17" y="csY17"/>
                          </a:cxn>
                          <a:cxn ang="0">
                            <a:pos x="csX18" y="csY18"/>
                          </a:cxn>
                        </a:cxnLst>
                        <a:rect l="l" t="t" r="r" b="b"/>
                        <a:pathLst>
                          <a:path w="4688912" h="521681" extrusionOk="0">
                            <a:moveTo>
                              <a:pt x="0" y="0"/>
                            </a:moveTo>
                            <a:cubicBezTo>
                              <a:pt x="136050" y="-9298"/>
                              <a:pt x="283551" y="39209"/>
                              <a:pt x="539225" y="0"/>
                            </a:cubicBezTo>
                            <a:cubicBezTo>
                              <a:pt x="794900" y="-39209"/>
                              <a:pt x="797576" y="4457"/>
                              <a:pt x="984672" y="0"/>
                            </a:cubicBezTo>
                            <a:cubicBezTo>
                              <a:pt x="1171768" y="-4457"/>
                              <a:pt x="1459644" y="42100"/>
                              <a:pt x="1664564" y="0"/>
                            </a:cubicBezTo>
                            <a:cubicBezTo>
                              <a:pt x="1869484" y="-42100"/>
                              <a:pt x="2083509" y="13158"/>
                              <a:pt x="2203789" y="0"/>
                            </a:cubicBezTo>
                            <a:cubicBezTo>
                              <a:pt x="2324070" y="-13158"/>
                              <a:pt x="2606381" y="12394"/>
                              <a:pt x="2743014" y="0"/>
                            </a:cubicBezTo>
                            <a:cubicBezTo>
                              <a:pt x="2879647" y="-12394"/>
                              <a:pt x="3104733" y="49022"/>
                              <a:pt x="3422906" y="0"/>
                            </a:cubicBezTo>
                            <a:cubicBezTo>
                              <a:pt x="3741079" y="-49022"/>
                              <a:pt x="3787769" y="58744"/>
                              <a:pt x="3915242" y="0"/>
                            </a:cubicBezTo>
                            <a:cubicBezTo>
                              <a:pt x="4042715" y="-58744"/>
                              <a:pt x="4480124" y="49231"/>
                              <a:pt x="4688912" y="0"/>
                            </a:cubicBezTo>
                            <a:cubicBezTo>
                              <a:pt x="4708520" y="222835"/>
                              <a:pt x="4656083" y="341255"/>
                              <a:pt x="4688912" y="521681"/>
                            </a:cubicBezTo>
                            <a:cubicBezTo>
                              <a:pt x="4450901" y="552629"/>
                              <a:pt x="4408182" y="500751"/>
                              <a:pt x="4196576" y="521681"/>
                            </a:cubicBezTo>
                            <a:cubicBezTo>
                              <a:pt x="3984970" y="542611"/>
                              <a:pt x="3774381" y="485686"/>
                              <a:pt x="3610462" y="521681"/>
                            </a:cubicBezTo>
                            <a:cubicBezTo>
                              <a:pt x="3446543" y="557676"/>
                              <a:pt x="3198074" y="498592"/>
                              <a:pt x="3071237" y="521681"/>
                            </a:cubicBezTo>
                            <a:cubicBezTo>
                              <a:pt x="2944400" y="544770"/>
                              <a:pt x="2662730" y="494772"/>
                              <a:pt x="2391345" y="521681"/>
                            </a:cubicBezTo>
                            <a:cubicBezTo>
                              <a:pt x="2119960" y="548590"/>
                              <a:pt x="1983759" y="495066"/>
                              <a:pt x="1711453" y="521681"/>
                            </a:cubicBezTo>
                            <a:cubicBezTo>
                              <a:pt x="1439147" y="548296"/>
                              <a:pt x="1396532" y="494635"/>
                              <a:pt x="1219117" y="521681"/>
                            </a:cubicBezTo>
                            <a:cubicBezTo>
                              <a:pt x="1041702" y="548727"/>
                              <a:pt x="773564" y="475743"/>
                              <a:pt x="633003" y="521681"/>
                            </a:cubicBezTo>
                            <a:cubicBezTo>
                              <a:pt x="492442" y="567619"/>
                              <a:pt x="131203" y="502025"/>
                              <a:pt x="0" y="521681"/>
                            </a:cubicBezTo>
                            <a:cubicBezTo>
                              <a:pt x="-58427" y="414764"/>
                              <a:pt x="55054" y="10563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4" name="직선 화살표 연결선 463">
            <a:extLst>
              <a:ext uri="{FF2B5EF4-FFF2-40B4-BE49-F238E27FC236}">
                <a16:creationId xmlns:a16="http://schemas.microsoft.com/office/drawing/2014/main" id="{9790C3B7-3DC5-0D84-023B-7AA94CDF709D}"/>
              </a:ext>
            </a:extLst>
          </p:cNvPr>
          <p:cNvCxnSpPr>
            <a:cxnSpLocks/>
            <a:stCxn id="389" idx="1"/>
            <a:endCxn id="403" idx="5"/>
          </p:cNvCxnSpPr>
          <p:nvPr/>
        </p:nvCxnSpPr>
        <p:spPr>
          <a:xfrm flipH="1" flipV="1">
            <a:off x="10348908" y="3796044"/>
            <a:ext cx="150873" cy="2224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5" name="직사각형 464">
            <a:extLst>
              <a:ext uri="{FF2B5EF4-FFF2-40B4-BE49-F238E27FC236}">
                <a16:creationId xmlns:a16="http://schemas.microsoft.com/office/drawing/2014/main" id="{2286DACF-2DF7-66C2-F2F8-146963DD590C}"/>
              </a:ext>
            </a:extLst>
          </p:cNvPr>
          <p:cNvSpPr/>
          <p:nvPr/>
        </p:nvSpPr>
        <p:spPr>
          <a:xfrm>
            <a:off x="8480995" y="1138418"/>
            <a:ext cx="3603524" cy="1934956"/>
          </a:xfrm>
          <a:prstGeom prst="rect">
            <a:avLst/>
          </a:prstGeom>
          <a:solidFill>
            <a:srgbClr val="E3605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66" name="표 465">
            <a:extLst>
              <a:ext uri="{FF2B5EF4-FFF2-40B4-BE49-F238E27FC236}">
                <a16:creationId xmlns:a16="http://schemas.microsoft.com/office/drawing/2014/main" id="{1E36258E-BA28-D049-64A1-A51BADF739AA}"/>
              </a:ext>
            </a:extLst>
          </p:cNvPr>
          <p:cNvGraphicFramePr>
            <a:graphicFrameLocks noGrp="1"/>
          </p:cNvGraphicFramePr>
          <p:nvPr/>
        </p:nvGraphicFramePr>
        <p:xfrm>
          <a:off x="8536258" y="1196216"/>
          <a:ext cx="350252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642">
                  <a:extLst>
                    <a:ext uri="{9D8B030D-6E8A-4147-A177-3AD203B41FA5}">
                      <a16:colId xmlns:a16="http://schemas.microsoft.com/office/drawing/2014/main" val="3753135830"/>
                    </a:ext>
                  </a:extLst>
                </a:gridCol>
                <a:gridCol w="706470">
                  <a:extLst>
                    <a:ext uri="{9D8B030D-6E8A-4147-A177-3AD203B41FA5}">
                      <a16:colId xmlns:a16="http://schemas.microsoft.com/office/drawing/2014/main" val="1242710249"/>
                    </a:ext>
                  </a:extLst>
                </a:gridCol>
                <a:gridCol w="706470">
                  <a:extLst>
                    <a:ext uri="{9D8B030D-6E8A-4147-A177-3AD203B41FA5}">
                      <a16:colId xmlns:a16="http://schemas.microsoft.com/office/drawing/2014/main" val="2826944355"/>
                    </a:ext>
                  </a:extLst>
                </a:gridCol>
                <a:gridCol w="706470">
                  <a:extLst>
                    <a:ext uri="{9D8B030D-6E8A-4147-A177-3AD203B41FA5}">
                      <a16:colId xmlns:a16="http://schemas.microsoft.com/office/drawing/2014/main" val="4083185225"/>
                    </a:ext>
                  </a:extLst>
                </a:gridCol>
                <a:gridCol w="706470">
                  <a:extLst>
                    <a:ext uri="{9D8B030D-6E8A-4147-A177-3AD203B41FA5}">
                      <a16:colId xmlns:a16="http://schemas.microsoft.com/office/drawing/2014/main" val="1224344686"/>
                    </a:ext>
                  </a:extLst>
                </a:gridCol>
              </a:tblGrid>
              <a:tr h="315283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n=3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C₁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716605"/>
                  </a:ext>
                </a:extLst>
              </a:tr>
              <a:tr h="31528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884161"/>
                  </a:ext>
                </a:extLst>
              </a:tr>
              <a:tr h="31528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58536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128651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956313"/>
                  </a:ext>
                </a:extLst>
              </a:tr>
            </a:tbl>
          </a:graphicData>
        </a:graphic>
      </p:graphicFrame>
      <p:sp>
        <p:nvSpPr>
          <p:cNvPr id="467" name="직사각형 466">
            <a:extLst>
              <a:ext uri="{FF2B5EF4-FFF2-40B4-BE49-F238E27FC236}">
                <a16:creationId xmlns:a16="http://schemas.microsoft.com/office/drawing/2014/main" id="{763337F9-8171-D15F-22B5-B4C93C243127}"/>
              </a:ext>
            </a:extLst>
          </p:cNvPr>
          <p:cNvSpPr/>
          <p:nvPr/>
        </p:nvSpPr>
        <p:spPr>
          <a:xfrm>
            <a:off x="8471647" y="739488"/>
            <a:ext cx="1324618" cy="369332"/>
          </a:xfrm>
          <a:prstGeom prst="rect">
            <a:avLst/>
          </a:prstGeom>
          <a:solidFill>
            <a:srgbClr val="E3605B">
              <a:alpha val="29804"/>
            </a:srgbClr>
          </a:solidFill>
        </p:spPr>
        <p:txBody>
          <a:bodyPr wrap="square">
            <a:spAutoFit/>
          </a:bodyPr>
          <a:lstStyle/>
          <a:p>
            <a:r>
              <a:rPr lang="en-US" altLang="ko-K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CPT(N = 3)</a:t>
            </a:r>
            <a:endParaRPr lang="ko-KR" altLang="en-US" dirty="0"/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A080BCF5-EEEB-95C7-7B32-0394937C6E33}"/>
              </a:ext>
            </a:extLst>
          </p:cNvPr>
          <p:cNvSpPr txBox="1"/>
          <p:nvPr/>
        </p:nvSpPr>
        <p:spPr>
          <a:xfrm>
            <a:off x="237807" y="4571273"/>
            <a:ext cx="3465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C₁</a:t>
            </a:r>
            <a:endParaRPr lang="ko-KR" altLang="en-US" dirty="0"/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0BFA324E-B1C5-25D9-876B-27C8EB3DF973}"/>
              </a:ext>
            </a:extLst>
          </p:cNvPr>
          <p:cNvSpPr txBox="1"/>
          <p:nvPr/>
        </p:nvSpPr>
        <p:spPr>
          <a:xfrm>
            <a:off x="3532352" y="5505576"/>
            <a:ext cx="3609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461A7047-DDEE-4250-285B-49D03375FCA4}"/>
              </a:ext>
            </a:extLst>
          </p:cNvPr>
          <p:cNvSpPr txBox="1"/>
          <p:nvPr/>
        </p:nvSpPr>
        <p:spPr>
          <a:xfrm>
            <a:off x="5732405" y="3404103"/>
            <a:ext cx="35614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C₁</a:t>
            </a:r>
            <a:endParaRPr lang="ko-KR" altLang="en-US" sz="9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6" name="TextBox 485"/>
          <p:cNvSpPr txBox="1"/>
          <p:nvPr/>
        </p:nvSpPr>
        <p:spPr>
          <a:xfrm>
            <a:off x="11140440" y="6373368"/>
            <a:ext cx="731520" cy="320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/>
            <a:r>
              <a:rPr sz="1200">
                <a:solidFill>
                  <a:srgbClr val="8A939E"/>
                </a:solidFill>
                <a:latin typeface="Times New Roman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80037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7618</TotalTime>
  <Words>2561</Words>
  <Application>Microsoft Office PowerPoint</Application>
  <PresentationFormat>와이드스크린</PresentationFormat>
  <Paragraphs>746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맑은 고딕</vt:lpstr>
      <vt:lpstr>맑은 고딕</vt:lpstr>
      <vt:lpstr>휴먼모음T</vt:lpstr>
      <vt:lpstr>Arial</vt:lpstr>
      <vt:lpstr>Calibri</vt:lpstr>
      <vt:lpstr>Cambria Math</vt:lpstr>
      <vt:lpstr>Times New Roman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Intensity-based DBN for High-Wind PSA — PSAM 18</dc:title>
  <dc:subject>PptxGenJS Presentation</dc:subject>
  <dc:creator>Chaeyeon Go, Hanbat National University</dc:creator>
  <cp:lastModifiedBy>user</cp:lastModifiedBy>
  <cp:revision>38</cp:revision>
  <dcterms:created xsi:type="dcterms:W3CDTF">2026-07-07T15:05:12Z</dcterms:created>
  <dcterms:modified xsi:type="dcterms:W3CDTF">2026-07-21T04:10:16Z</dcterms:modified>
</cp:coreProperties>
</file>