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28"/>
  </p:notesMasterIdLst>
  <p:sldIdLst>
    <p:sldId id="282" r:id="rId7"/>
    <p:sldId id="300" r:id="rId8"/>
    <p:sldId id="348" r:id="rId9"/>
    <p:sldId id="350" r:id="rId10"/>
    <p:sldId id="349" r:id="rId11"/>
    <p:sldId id="351" r:id="rId12"/>
    <p:sldId id="373" r:id="rId13"/>
    <p:sldId id="353" r:id="rId14"/>
    <p:sldId id="369" r:id="rId15"/>
    <p:sldId id="358" r:id="rId16"/>
    <p:sldId id="360" r:id="rId17"/>
    <p:sldId id="361" r:id="rId18"/>
    <p:sldId id="362" r:id="rId19"/>
    <p:sldId id="370" r:id="rId20"/>
    <p:sldId id="363" r:id="rId21"/>
    <p:sldId id="371" r:id="rId22"/>
    <p:sldId id="364" r:id="rId23"/>
    <p:sldId id="372" r:id="rId24"/>
    <p:sldId id="365" r:id="rId25"/>
    <p:sldId id="366" r:id="rId26"/>
    <p:sldId id="338" r:id="rId27"/>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2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E0F262-27E5-2EE6-3372-2B3399A70757}" name="Bounagui, Abderrazzaq (CNSC/CCSN)" initials="AB" userId="S::abderrazzaq.bounagui@cnsc-ccsn.gc.ca::e2fc4bcf-ac14-41c7-ad91-6cce44f9840e" providerId="AD"/>
  <p188:author id="{69EA7CEA-7D2C-B40C-B412-12380F2D5D78}" name="Azhar, Muhammad (CNSC/CCSN)" initials="MA" userId="S::muhammad.azhar@cnsc-ccsn.gc.ca::b113ea7a-05a0-4b24-9759-9006c01bd77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828"/>
    <a:srgbClr val="E69400"/>
    <a:srgbClr val="ED49ED"/>
    <a:srgbClr val="D6E6ED"/>
    <a:srgbClr val="122438"/>
    <a:srgbClr val="7099B8"/>
    <a:srgbClr val="ED5B54"/>
    <a:srgbClr val="AAD85B"/>
    <a:srgbClr val="F7AE46"/>
    <a:srgbClr val="1D8F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7A3601-B751-49CF-8382-DEB0482FDC76}" v="51" dt="2026-07-17T11:54:26.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7" autoAdjust="0"/>
    <p:restoredTop sz="86562" autoAdjust="0"/>
  </p:normalViewPr>
  <p:slideViewPr>
    <p:cSldViewPr snapToGrid="0">
      <p:cViewPr varScale="1">
        <p:scale>
          <a:sx n="93" d="100"/>
          <a:sy n="93" d="100"/>
        </p:scale>
        <p:origin x="257" y="45"/>
      </p:cViewPr>
      <p:guideLst>
        <p:guide orient="horz" pos="2160"/>
        <p:guide pos="52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104FF7-B146-43C1-BA5D-5EBA069830B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20C4D24A-F7C4-48B0-A353-35B02F9876B5}">
      <dgm:prSet phldrT="[Text]"/>
      <dgm:spPr>
        <a:solidFill>
          <a:schemeClr val="tx2">
            <a:lumMod val="50000"/>
            <a:lumOff val="50000"/>
          </a:schemeClr>
        </a:solidFill>
      </dgm:spPr>
      <dgm:t>
        <a:bodyPr/>
        <a:lstStyle/>
        <a:p>
          <a:pPr algn="ctr"/>
          <a:r>
            <a:rPr lang="en-CA" dirty="0"/>
            <a:t>Common Cause Failure Event</a:t>
          </a:r>
        </a:p>
      </dgm:t>
    </dgm:pt>
    <dgm:pt modelId="{78F5F62F-D055-479C-A1BA-01A4E79C2D54}" type="parTrans" cxnId="{BB645B76-070E-40FD-9D53-F0E5A0E5DC6F}">
      <dgm:prSet/>
      <dgm:spPr/>
      <dgm:t>
        <a:bodyPr/>
        <a:lstStyle/>
        <a:p>
          <a:endParaRPr lang="en-CA"/>
        </a:p>
      </dgm:t>
    </dgm:pt>
    <dgm:pt modelId="{928B40AA-D2CE-4BD9-8DA4-9DCAD6E62354}" type="sibTrans" cxnId="{BB645B76-070E-40FD-9D53-F0E5A0E5DC6F}">
      <dgm:prSet/>
      <dgm:spPr/>
      <dgm:t>
        <a:bodyPr/>
        <a:lstStyle/>
        <a:p>
          <a:endParaRPr lang="en-CA"/>
        </a:p>
      </dgm:t>
    </dgm:pt>
    <dgm:pt modelId="{C8A70DCE-28FB-45E5-8473-7599221B64A5}">
      <dgm:prSet phldrT="[Text]" custT="1"/>
      <dgm:spPr/>
      <dgm:t>
        <a:bodyPr/>
        <a:lstStyle/>
        <a:p>
          <a:r>
            <a:rPr lang="en-US" altLang="en-US" sz="2800" b="1" dirty="0"/>
            <a:t>A dependent failure in which two or more component fault states exist simultaneously, or within a short time interval, and are a direct result of a shared cause.</a:t>
          </a:r>
          <a:endParaRPr lang="en-CA" sz="2800" dirty="0"/>
        </a:p>
      </dgm:t>
    </dgm:pt>
    <dgm:pt modelId="{34C06822-ABE6-4C89-BCD3-BDCD8843EDFC}" type="parTrans" cxnId="{601FE199-3B20-4B1F-8F79-5CF1F82A7FEE}">
      <dgm:prSet/>
      <dgm:spPr/>
      <dgm:t>
        <a:bodyPr/>
        <a:lstStyle/>
        <a:p>
          <a:endParaRPr lang="en-CA"/>
        </a:p>
      </dgm:t>
    </dgm:pt>
    <dgm:pt modelId="{14273051-0E41-4DD6-AAA5-F239DAF2D2CE}" type="sibTrans" cxnId="{601FE199-3B20-4B1F-8F79-5CF1F82A7FEE}">
      <dgm:prSet/>
      <dgm:spPr/>
      <dgm:t>
        <a:bodyPr/>
        <a:lstStyle/>
        <a:p>
          <a:endParaRPr lang="en-CA"/>
        </a:p>
      </dgm:t>
    </dgm:pt>
    <dgm:pt modelId="{FEE94A13-CF39-46F3-A74C-524D521EDE4E}">
      <dgm:prSet phldrT="[Text]"/>
      <dgm:spPr>
        <a:solidFill>
          <a:schemeClr val="tx2">
            <a:lumMod val="50000"/>
            <a:lumOff val="50000"/>
          </a:schemeClr>
        </a:solidFill>
      </dgm:spPr>
      <dgm:t>
        <a:bodyPr/>
        <a:lstStyle/>
        <a:p>
          <a:pPr algn="ctr"/>
          <a:r>
            <a:rPr lang="en-CA" dirty="0"/>
            <a:t>ICDE Event</a:t>
          </a:r>
        </a:p>
      </dgm:t>
    </dgm:pt>
    <dgm:pt modelId="{4A8B977B-85AC-4B23-BF3B-BA8B8D655D9C}" type="parTrans" cxnId="{3A0D0F62-BB8F-4137-ACB5-E5B43C9515B5}">
      <dgm:prSet/>
      <dgm:spPr/>
      <dgm:t>
        <a:bodyPr/>
        <a:lstStyle/>
        <a:p>
          <a:endParaRPr lang="en-CA"/>
        </a:p>
      </dgm:t>
    </dgm:pt>
    <dgm:pt modelId="{7F69C370-DBBA-4603-A0DE-7A8CD37EAD60}" type="sibTrans" cxnId="{3A0D0F62-BB8F-4137-ACB5-E5B43C9515B5}">
      <dgm:prSet/>
      <dgm:spPr/>
      <dgm:t>
        <a:bodyPr/>
        <a:lstStyle/>
        <a:p>
          <a:endParaRPr lang="en-CA"/>
        </a:p>
      </dgm:t>
    </dgm:pt>
    <dgm:pt modelId="{894F5F1D-201E-4C8C-9ED1-6BBD215D1A57}">
      <dgm:prSet phldrT="[Text]" custT="1"/>
      <dgm:spPr/>
      <dgm:t>
        <a:bodyPr/>
        <a:lstStyle/>
        <a:p>
          <a:r>
            <a:rPr lang="en-US" altLang="en-US" sz="2800" b="1" dirty="0"/>
            <a:t>Impairment of two or more components (with respect to performing a specific function), which exists over a relevant time interval and is the direct result of a shared cause.</a:t>
          </a:r>
          <a:endParaRPr lang="en-CA" sz="2800" dirty="0"/>
        </a:p>
      </dgm:t>
    </dgm:pt>
    <dgm:pt modelId="{3E5E2A40-DE50-491C-A8AC-128EBBE2FA67}" type="parTrans" cxnId="{8C2A65EF-1528-4D20-9770-AE14D9AA4AE2}">
      <dgm:prSet/>
      <dgm:spPr/>
      <dgm:t>
        <a:bodyPr/>
        <a:lstStyle/>
        <a:p>
          <a:endParaRPr lang="en-CA"/>
        </a:p>
      </dgm:t>
    </dgm:pt>
    <dgm:pt modelId="{8482DAC8-36CD-4EAC-BB42-83AFE361E2B5}" type="sibTrans" cxnId="{8C2A65EF-1528-4D20-9770-AE14D9AA4AE2}">
      <dgm:prSet/>
      <dgm:spPr/>
      <dgm:t>
        <a:bodyPr/>
        <a:lstStyle/>
        <a:p>
          <a:endParaRPr lang="en-CA"/>
        </a:p>
      </dgm:t>
    </dgm:pt>
    <dgm:pt modelId="{F91DB3D2-568A-49C2-8BA7-11DFE4C0A9D2}">
      <dgm:prSet custT="1"/>
      <dgm:spPr/>
      <dgm:t>
        <a:bodyPr/>
        <a:lstStyle/>
        <a:p>
          <a:r>
            <a:rPr lang="en-US" sz="2400" dirty="0"/>
            <a:t>Complete CCF: All components failed completely.</a:t>
          </a:r>
        </a:p>
      </dgm:t>
    </dgm:pt>
    <dgm:pt modelId="{D3165EDF-E423-423D-9FEA-30DEBF05238D}" type="parTrans" cxnId="{EE82CD4E-740A-4154-BEBF-65752FC6FC45}">
      <dgm:prSet/>
      <dgm:spPr/>
      <dgm:t>
        <a:bodyPr/>
        <a:lstStyle/>
        <a:p>
          <a:endParaRPr lang="en-CA"/>
        </a:p>
      </dgm:t>
    </dgm:pt>
    <dgm:pt modelId="{EA92DE73-6859-4E8D-A14B-76A962B83D77}" type="sibTrans" cxnId="{EE82CD4E-740A-4154-BEBF-65752FC6FC45}">
      <dgm:prSet/>
      <dgm:spPr/>
      <dgm:t>
        <a:bodyPr/>
        <a:lstStyle/>
        <a:p>
          <a:endParaRPr lang="en-CA"/>
        </a:p>
      </dgm:t>
    </dgm:pt>
    <dgm:pt modelId="{FF15975F-3D69-4663-97B9-71CD71050841}">
      <dgm:prSet custT="1"/>
      <dgm:spPr/>
      <dgm:t>
        <a:bodyPr/>
        <a:lstStyle/>
        <a:p>
          <a:r>
            <a:rPr lang="en-US" sz="2400" dirty="0"/>
            <a:t>Partial CCF: At least two components failed completely.</a:t>
          </a:r>
        </a:p>
      </dgm:t>
    </dgm:pt>
    <dgm:pt modelId="{B398E19B-16C7-4D78-A8C2-6C95416BB962}" type="parTrans" cxnId="{C38BCD71-60DC-463B-A0E7-27CB9A55D945}">
      <dgm:prSet/>
      <dgm:spPr/>
      <dgm:t>
        <a:bodyPr/>
        <a:lstStyle/>
        <a:p>
          <a:endParaRPr lang="en-CA"/>
        </a:p>
      </dgm:t>
    </dgm:pt>
    <dgm:pt modelId="{826657D8-D387-4B96-BD9D-9702B3D91521}" type="sibTrans" cxnId="{C38BCD71-60DC-463B-A0E7-27CB9A55D945}">
      <dgm:prSet/>
      <dgm:spPr/>
      <dgm:t>
        <a:bodyPr/>
        <a:lstStyle/>
        <a:p>
          <a:endParaRPr lang="en-CA"/>
        </a:p>
      </dgm:t>
    </dgm:pt>
    <dgm:pt modelId="{01559555-185F-4488-8203-0E98AD76B6A2}" type="pres">
      <dgm:prSet presAssocID="{32104FF7-B146-43C1-BA5D-5EBA069830B6}" presName="linear" presStyleCnt="0">
        <dgm:presLayoutVars>
          <dgm:animLvl val="lvl"/>
          <dgm:resizeHandles val="exact"/>
        </dgm:presLayoutVars>
      </dgm:prSet>
      <dgm:spPr/>
    </dgm:pt>
    <dgm:pt modelId="{B11DFD22-DBCD-41E6-95C5-28DADB87A731}" type="pres">
      <dgm:prSet presAssocID="{20C4D24A-F7C4-48B0-A353-35B02F9876B5}" presName="parentText" presStyleLbl="node1" presStyleIdx="0" presStyleCnt="2">
        <dgm:presLayoutVars>
          <dgm:chMax val="0"/>
          <dgm:bulletEnabled val="1"/>
        </dgm:presLayoutVars>
      </dgm:prSet>
      <dgm:spPr/>
    </dgm:pt>
    <dgm:pt modelId="{CCC9847C-0D09-4005-B726-CA6E600A3174}" type="pres">
      <dgm:prSet presAssocID="{20C4D24A-F7C4-48B0-A353-35B02F9876B5}" presName="childText" presStyleLbl="revTx" presStyleIdx="0" presStyleCnt="2">
        <dgm:presLayoutVars>
          <dgm:bulletEnabled val="1"/>
        </dgm:presLayoutVars>
      </dgm:prSet>
      <dgm:spPr/>
    </dgm:pt>
    <dgm:pt modelId="{58967786-4F74-43F9-940B-8DDB9164938F}" type="pres">
      <dgm:prSet presAssocID="{FEE94A13-CF39-46F3-A74C-524D521EDE4E}" presName="parentText" presStyleLbl="node1" presStyleIdx="1" presStyleCnt="2">
        <dgm:presLayoutVars>
          <dgm:chMax val="0"/>
          <dgm:bulletEnabled val="1"/>
        </dgm:presLayoutVars>
      </dgm:prSet>
      <dgm:spPr/>
    </dgm:pt>
    <dgm:pt modelId="{DAD8F4C2-BFFB-4621-90AA-29AC3143272A}" type="pres">
      <dgm:prSet presAssocID="{FEE94A13-CF39-46F3-A74C-524D521EDE4E}" presName="childText" presStyleLbl="revTx" presStyleIdx="1" presStyleCnt="2">
        <dgm:presLayoutVars>
          <dgm:bulletEnabled val="1"/>
        </dgm:presLayoutVars>
      </dgm:prSet>
      <dgm:spPr/>
    </dgm:pt>
  </dgm:ptLst>
  <dgm:cxnLst>
    <dgm:cxn modelId="{18E00114-D6AA-4794-818C-6DDF29428996}" type="presOf" srcId="{32104FF7-B146-43C1-BA5D-5EBA069830B6}" destId="{01559555-185F-4488-8203-0E98AD76B6A2}" srcOrd="0" destOrd="0" presId="urn:microsoft.com/office/officeart/2005/8/layout/vList2"/>
    <dgm:cxn modelId="{7E48381A-B82F-43C7-81B6-18FE66493625}" type="presOf" srcId="{20C4D24A-F7C4-48B0-A353-35B02F9876B5}" destId="{B11DFD22-DBCD-41E6-95C5-28DADB87A731}" srcOrd="0" destOrd="0" presId="urn:microsoft.com/office/officeart/2005/8/layout/vList2"/>
    <dgm:cxn modelId="{0B265C41-6004-404D-BD94-747731A944F3}" type="presOf" srcId="{894F5F1D-201E-4C8C-9ED1-6BBD215D1A57}" destId="{DAD8F4C2-BFFB-4621-90AA-29AC3143272A}" srcOrd="0" destOrd="0" presId="urn:microsoft.com/office/officeart/2005/8/layout/vList2"/>
    <dgm:cxn modelId="{3A0D0F62-BB8F-4137-ACB5-E5B43C9515B5}" srcId="{32104FF7-B146-43C1-BA5D-5EBA069830B6}" destId="{FEE94A13-CF39-46F3-A74C-524D521EDE4E}" srcOrd="1" destOrd="0" parTransId="{4A8B977B-85AC-4B23-BF3B-BA8B8D655D9C}" sibTransId="{7F69C370-DBBA-4603-A0DE-7A8CD37EAD60}"/>
    <dgm:cxn modelId="{EE82CD4E-740A-4154-BEBF-65752FC6FC45}" srcId="{C8A70DCE-28FB-45E5-8473-7599221B64A5}" destId="{F91DB3D2-568A-49C2-8BA7-11DFE4C0A9D2}" srcOrd="0" destOrd="0" parTransId="{D3165EDF-E423-423D-9FEA-30DEBF05238D}" sibTransId="{EA92DE73-6859-4E8D-A14B-76A962B83D77}"/>
    <dgm:cxn modelId="{C38BCD71-60DC-463B-A0E7-27CB9A55D945}" srcId="{C8A70DCE-28FB-45E5-8473-7599221B64A5}" destId="{FF15975F-3D69-4663-97B9-71CD71050841}" srcOrd="1" destOrd="0" parTransId="{B398E19B-16C7-4D78-A8C2-6C95416BB962}" sibTransId="{826657D8-D387-4B96-BD9D-9702B3D91521}"/>
    <dgm:cxn modelId="{BB645B76-070E-40FD-9D53-F0E5A0E5DC6F}" srcId="{32104FF7-B146-43C1-BA5D-5EBA069830B6}" destId="{20C4D24A-F7C4-48B0-A353-35B02F9876B5}" srcOrd="0" destOrd="0" parTransId="{78F5F62F-D055-479C-A1BA-01A4E79C2D54}" sibTransId="{928B40AA-D2CE-4BD9-8DA4-9DCAD6E62354}"/>
    <dgm:cxn modelId="{601FE199-3B20-4B1F-8F79-5CF1F82A7FEE}" srcId="{20C4D24A-F7C4-48B0-A353-35B02F9876B5}" destId="{C8A70DCE-28FB-45E5-8473-7599221B64A5}" srcOrd="0" destOrd="0" parTransId="{34C06822-ABE6-4C89-BCD3-BDCD8843EDFC}" sibTransId="{14273051-0E41-4DD6-AAA5-F239DAF2D2CE}"/>
    <dgm:cxn modelId="{E66D71BA-52B6-4E0F-8353-A2F88F5AD24D}" type="presOf" srcId="{FF15975F-3D69-4663-97B9-71CD71050841}" destId="{CCC9847C-0D09-4005-B726-CA6E600A3174}" srcOrd="0" destOrd="2" presId="urn:microsoft.com/office/officeart/2005/8/layout/vList2"/>
    <dgm:cxn modelId="{836082CC-25D6-4D49-ABCD-F6FA783482C1}" type="presOf" srcId="{C8A70DCE-28FB-45E5-8473-7599221B64A5}" destId="{CCC9847C-0D09-4005-B726-CA6E600A3174}" srcOrd="0" destOrd="0" presId="urn:microsoft.com/office/officeart/2005/8/layout/vList2"/>
    <dgm:cxn modelId="{6D9E3AD9-8E7E-470D-BC98-C7755F9509A9}" type="presOf" srcId="{FEE94A13-CF39-46F3-A74C-524D521EDE4E}" destId="{58967786-4F74-43F9-940B-8DDB9164938F}" srcOrd="0" destOrd="0" presId="urn:microsoft.com/office/officeart/2005/8/layout/vList2"/>
    <dgm:cxn modelId="{3C8CD9E8-B7E0-4D3F-BCFA-62D32AEA6E5C}" type="presOf" srcId="{F91DB3D2-568A-49C2-8BA7-11DFE4C0A9D2}" destId="{CCC9847C-0D09-4005-B726-CA6E600A3174}" srcOrd="0" destOrd="1" presId="urn:microsoft.com/office/officeart/2005/8/layout/vList2"/>
    <dgm:cxn modelId="{8C2A65EF-1528-4D20-9770-AE14D9AA4AE2}" srcId="{FEE94A13-CF39-46F3-A74C-524D521EDE4E}" destId="{894F5F1D-201E-4C8C-9ED1-6BBD215D1A57}" srcOrd="0" destOrd="0" parTransId="{3E5E2A40-DE50-491C-A8AC-128EBBE2FA67}" sibTransId="{8482DAC8-36CD-4EAC-BB42-83AFE361E2B5}"/>
    <dgm:cxn modelId="{6814D9CF-5656-46FE-8984-3D44E9D06AAE}" type="presParOf" srcId="{01559555-185F-4488-8203-0E98AD76B6A2}" destId="{B11DFD22-DBCD-41E6-95C5-28DADB87A731}" srcOrd="0" destOrd="0" presId="urn:microsoft.com/office/officeart/2005/8/layout/vList2"/>
    <dgm:cxn modelId="{8E86F702-D388-4A8D-B3DC-0E3A681ED67F}" type="presParOf" srcId="{01559555-185F-4488-8203-0E98AD76B6A2}" destId="{CCC9847C-0D09-4005-B726-CA6E600A3174}" srcOrd="1" destOrd="0" presId="urn:microsoft.com/office/officeart/2005/8/layout/vList2"/>
    <dgm:cxn modelId="{16DAA844-08AF-4F4E-AC68-4F79E0570E79}" type="presParOf" srcId="{01559555-185F-4488-8203-0E98AD76B6A2}" destId="{58967786-4F74-43F9-940B-8DDB9164938F}" srcOrd="2" destOrd="0" presId="urn:microsoft.com/office/officeart/2005/8/layout/vList2"/>
    <dgm:cxn modelId="{EF5FD8B5-990B-4BCE-847F-43D3FB51A5DF}" type="presParOf" srcId="{01559555-185F-4488-8203-0E98AD76B6A2}" destId="{DAD8F4C2-BFFB-4621-90AA-29AC3143272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DFD22-DBCD-41E6-95C5-28DADB87A731}">
      <dsp:nvSpPr>
        <dsp:cNvPr id="0" name=""/>
        <dsp:cNvSpPr/>
      </dsp:nvSpPr>
      <dsp:spPr>
        <a:xfrm>
          <a:off x="0" y="698"/>
          <a:ext cx="10480675" cy="623610"/>
        </a:xfrm>
        <a:prstGeom prst="roundRect">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CA" sz="2600" kern="1200" dirty="0"/>
            <a:t>Common Cause Failure Event</a:t>
          </a:r>
        </a:p>
      </dsp:txBody>
      <dsp:txXfrm>
        <a:off x="30442" y="31140"/>
        <a:ext cx="10419791" cy="562726"/>
      </dsp:txXfrm>
    </dsp:sp>
    <dsp:sp modelId="{CCC9847C-0D09-4005-B726-CA6E600A3174}">
      <dsp:nvSpPr>
        <dsp:cNvPr id="0" name=""/>
        <dsp:cNvSpPr/>
      </dsp:nvSpPr>
      <dsp:spPr>
        <a:xfrm>
          <a:off x="0" y="624308"/>
          <a:ext cx="10480675" cy="209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2761"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altLang="en-US" sz="2800" b="1" kern="1200" dirty="0"/>
            <a:t>A dependent failure in which two or more component fault states exist simultaneously, or within a short time interval, and are a direct result of a shared cause.</a:t>
          </a:r>
          <a:endParaRPr lang="en-CA" sz="2800" kern="1200" dirty="0"/>
        </a:p>
        <a:p>
          <a:pPr marL="457200" lvl="2" indent="-228600" algn="l" defTabSz="1066800">
            <a:lnSpc>
              <a:spcPct val="90000"/>
            </a:lnSpc>
            <a:spcBef>
              <a:spcPct val="0"/>
            </a:spcBef>
            <a:spcAft>
              <a:spcPct val="20000"/>
            </a:spcAft>
            <a:buChar char="•"/>
          </a:pPr>
          <a:r>
            <a:rPr lang="en-US" sz="2400" kern="1200" dirty="0"/>
            <a:t>Complete CCF: All components failed completely.</a:t>
          </a:r>
        </a:p>
        <a:p>
          <a:pPr marL="457200" lvl="2" indent="-228600" algn="l" defTabSz="1066800">
            <a:lnSpc>
              <a:spcPct val="90000"/>
            </a:lnSpc>
            <a:spcBef>
              <a:spcPct val="0"/>
            </a:spcBef>
            <a:spcAft>
              <a:spcPct val="20000"/>
            </a:spcAft>
            <a:buChar char="•"/>
          </a:pPr>
          <a:r>
            <a:rPr lang="en-US" sz="2400" kern="1200" dirty="0"/>
            <a:t>Partial CCF: At least two components failed completely.</a:t>
          </a:r>
        </a:p>
      </dsp:txBody>
      <dsp:txXfrm>
        <a:off x="0" y="624308"/>
        <a:ext cx="10480675" cy="2098980"/>
      </dsp:txXfrm>
    </dsp:sp>
    <dsp:sp modelId="{58967786-4F74-43F9-940B-8DDB9164938F}">
      <dsp:nvSpPr>
        <dsp:cNvPr id="0" name=""/>
        <dsp:cNvSpPr/>
      </dsp:nvSpPr>
      <dsp:spPr>
        <a:xfrm>
          <a:off x="0" y="2723289"/>
          <a:ext cx="10480675" cy="623610"/>
        </a:xfrm>
        <a:prstGeom prst="roundRect">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CA" sz="2600" kern="1200" dirty="0"/>
            <a:t>ICDE Event</a:t>
          </a:r>
        </a:p>
      </dsp:txBody>
      <dsp:txXfrm>
        <a:off x="30442" y="2753731"/>
        <a:ext cx="10419791" cy="562726"/>
      </dsp:txXfrm>
    </dsp:sp>
    <dsp:sp modelId="{DAD8F4C2-BFFB-4621-90AA-29AC3143272A}">
      <dsp:nvSpPr>
        <dsp:cNvPr id="0" name=""/>
        <dsp:cNvSpPr/>
      </dsp:nvSpPr>
      <dsp:spPr>
        <a:xfrm>
          <a:off x="0" y="3346899"/>
          <a:ext cx="10480675" cy="1264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2761"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altLang="en-US" sz="2800" b="1" kern="1200" dirty="0"/>
            <a:t>Impairment of two or more components (with respect to performing a specific function), which exists over a relevant time interval and is the direct result of a shared cause.</a:t>
          </a:r>
          <a:endParaRPr lang="en-CA" sz="2800" kern="1200" dirty="0"/>
        </a:p>
      </dsp:txBody>
      <dsp:txXfrm>
        <a:off x="0" y="3346899"/>
        <a:ext cx="10480675" cy="12647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060709-6E45-4525-8A30-AFA42F798990}" type="datetimeFigureOut">
              <a:rPr lang="en-CA" smtClean="0"/>
              <a:t>2026-07-20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B5A72E-70E1-444A-BF6E-AD7CCF9DF41D}" type="slidenum">
              <a:rPr lang="en-CA" smtClean="0"/>
              <a:t>‹#›</a:t>
            </a:fld>
            <a:endParaRPr lang="en-CA"/>
          </a:p>
        </p:txBody>
      </p:sp>
    </p:spTree>
    <p:extLst>
      <p:ext uri="{BB962C8B-B14F-4D97-AF65-F5344CB8AC3E}">
        <p14:creationId xmlns:p14="http://schemas.microsoft.com/office/powerpoint/2010/main" val="2920886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B5A72E-70E1-444A-BF6E-AD7CCF9DF41D}" type="slidenum">
              <a:rPr lang="en-CA" smtClean="0"/>
              <a:t>1</a:t>
            </a:fld>
            <a:endParaRPr lang="en-CA"/>
          </a:p>
        </p:txBody>
      </p:sp>
    </p:spTree>
    <p:extLst>
      <p:ext uri="{BB962C8B-B14F-4D97-AF65-F5344CB8AC3E}">
        <p14:creationId xmlns:p14="http://schemas.microsoft.com/office/powerpoint/2010/main" val="2656272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indent="-457200"/>
            <a:r>
              <a:rPr lang="en-CA" sz="1200" dirty="0"/>
              <a:t>Common cause failures (CCFs) can significantly impact the availability of safety systems and other items important to safety of NPPs, even though CCF are rare events. </a:t>
            </a:r>
          </a:p>
          <a:p>
            <a:pPr marL="685800" indent="-457200"/>
            <a:r>
              <a:rPr lang="en-CA" sz="1200" dirty="0"/>
              <a:t>To gain a comprehensive knowledge of CCF phenomena, it is necessary to combine operating experience from multiple countries. </a:t>
            </a:r>
          </a:p>
          <a:p>
            <a:pPr marL="685800" indent="-457200"/>
            <a:r>
              <a:rPr lang="en-CA" sz="1200" dirty="0"/>
              <a:t>In many cases the national operating experience is insufficient for the quantification of CCF in PSA. </a:t>
            </a:r>
          </a:p>
          <a:p>
            <a:endParaRPr lang="en-CA" dirty="0"/>
          </a:p>
        </p:txBody>
      </p:sp>
      <p:sp>
        <p:nvSpPr>
          <p:cNvPr id="4" name="Slide Number Placeholder 3"/>
          <p:cNvSpPr>
            <a:spLocks noGrp="1"/>
          </p:cNvSpPr>
          <p:nvPr>
            <p:ph type="sldNum" sz="quarter" idx="5"/>
          </p:nvPr>
        </p:nvSpPr>
        <p:spPr/>
        <p:txBody>
          <a:bodyPr/>
          <a:lstStyle/>
          <a:p>
            <a:fld id="{84B5A72E-70E1-444A-BF6E-AD7CCF9DF41D}" type="slidenum">
              <a:rPr lang="en-CA" smtClean="0"/>
              <a:t>3</a:t>
            </a:fld>
            <a:endParaRPr lang="en-CA"/>
          </a:p>
        </p:txBody>
      </p:sp>
    </p:spTree>
    <p:extLst>
      <p:ext uri="{BB962C8B-B14F-4D97-AF65-F5344CB8AC3E}">
        <p14:creationId xmlns:p14="http://schemas.microsoft.com/office/powerpoint/2010/main" val="264664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B5A72E-70E1-444A-BF6E-AD7CCF9DF41D}" type="slidenum">
              <a:rPr lang="en-CA" smtClean="0"/>
              <a:t>6</a:t>
            </a:fld>
            <a:endParaRPr lang="en-CA"/>
          </a:p>
        </p:txBody>
      </p:sp>
    </p:spTree>
    <p:extLst>
      <p:ext uri="{BB962C8B-B14F-4D97-AF65-F5344CB8AC3E}">
        <p14:creationId xmlns:p14="http://schemas.microsoft.com/office/powerpoint/2010/main" val="1423270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a generic coding guideline, for each component type an individual coding guideline is developed by the Member Board.</a:t>
            </a:r>
          </a:p>
          <a:p>
            <a:pPr lvl="1"/>
            <a:r>
              <a:rPr lang="en-US" dirty="0"/>
              <a:t>Guidelines are made publicly available as a </a:t>
            </a:r>
            <a:r>
              <a:rPr lang="en-CA" dirty="0"/>
              <a:t>Committee on the Safety of Nuclear Installations (</a:t>
            </a:r>
            <a:r>
              <a:rPr lang="en-US" dirty="0"/>
              <a:t>CSNI) Technical Note.</a:t>
            </a:r>
          </a:p>
          <a:p>
            <a:r>
              <a:rPr lang="en-US" dirty="0"/>
              <a:t>The data collection concerns two distinct entities:</a:t>
            </a:r>
          </a:p>
          <a:p>
            <a:pPr lvl="1"/>
            <a:r>
              <a:rPr lang="en-US" dirty="0"/>
              <a:t>Events,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Observed Populations. (</a:t>
            </a:r>
            <a:r>
              <a:rPr lang="en-GB" sz="1200" kern="1200" dirty="0">
                <a:solidFill>
                  <a:schemeClr val="tx1"/>
                </a:solidFill>
                <a:effectLst/>
                <a:latin typeface="+mn-lt"/>
                <a:ea typeface="+mn-ea"/>
                <a:cs typeface="+mn-cs"/>
              </a:rPr>
              <a:t>An Observed Population is a set of similar components in the same system in the same plant that perform the same function.</a:t>
            </a:r>
            <a:r>
              <a:rPr lang="en-US" dirty="0"/>
              <a:t>)</a:t>
            </a:r>
          </a:p>
          <a:p>
            <a:pPr lvl="1"/>
            <a:endParaRPr lang="en-US" dirty="0"/>
          </a:p>
          <a:p>
            <a:pPr marL="609585" indent="-457200">
              <a:spcBef>
                <a:spcPts val="1200"/>
              </a:spcBef>
              <a:defRPr/>
            </a:pPr>
            <a:r>
              <a:rPr lang="en-US" altLang="sv-SE" sz="3200" dirty="0"/>
              <a:t>The in-kind principle is followed:</a:t>
            </a:r>
          </a:p>
          <a:p>
            <a:pPr marL="1219170" lvl="1" indent="-457200">
              <a:defRPr/>
            </a:pPr>
            <a:r>
              <a:rPr lang="en-US" altLang="sv-SE" sz="2800" dirty="0"/>
              <a:t>Data exchange means that each participant gets the dataset corresponding to its own data sent to ICDE.</a:t>
            </a:r>
          </a:p>
          <a:p>
            <a:pPr marL="609585" indent="-457200">
              <a:spcBef>
                <a:spcPts val="1200"/>
              </a:spcBef>
              <a:defRPr/>
            </a:pPr>
            <a:r>
              <a:rPr lang="en-US" sz="3200" dirty="0"/>
              <a:t>Updated copies of the database (“replicas”) containing the amount of data to which the individual participating organization has the right to access are send out by the OA regularly.</a:t>
            </a:r>
            <a:r>
              <a:rPr lang="en-US" altLang="sv-SE" sz="3200" dirty="0"/>
              <a:t> </a:t>
            </a:r>
            <a:endParaRPr lang="en-US" altLang="en-US" sz="3200" dirty="0"/>
          </a:p>
          <a:p>
            <a:pPr lvl="1"/>
            <a:endParaRPr lang="en-US" dirty="0"/>
          </a:p>
          <a:p>
            <a:endParaRPr lang="en-CA" dirty="0"/>
          </a:p>
        </p:txBody>
      </p:sp>
      <p:sp>
        <p:nvSpPr>
          <p:cNvPr id="4" name="Slide Number Placeholder 3"/>
          <p:cNvSpPr>
            <a:spLocks noGrp="1"/>
          </p:cNvSpPr>
          <p:nvPr>
            <p:ph type="sldNum" sz="quarter" idx="5"/>
          </p:nvPr>
        </p:nvSpPr>
        <p:spPr/>
        <p:txBody>
          <a:bodyPr/>
          <a:lstStyle/>
          <a:p>
            <a:fld id="{84B5A72E-70E1-444A-BF6E-AD7CCF9DF41D}" type="slidenum">
              <a:rPr lang="en-CA" smtClean="0"/>
              <a:t>9</a:t>
            </a:fld>
            <a:endParaRPr lang="en-CA"/>
          </a:p>
        </p:txBody>
      </p:sp>
    </p:spTree>
    <p:extLst>
      <p:ext uri="{BB962C8B-B14F-4D97-AF65-F5344CB8AC3E}">
        <p14:creationId xmlns:p14="http://schemas.microsoft.com/office/powerpoint/2010/main" val="1810105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2600" b="1" dirty="0"/>
              <a:t>Explicitly stated (1):</a:t>
            </a:r>
            <a:r>
              <a:rPr lang="en-GB" sz="2600" dirty="0"/>
              <a:t> </a:t>
            </a:r>
            <a:r>
              <a:rPr lang="en-GB" sz="2600" strike="noStrike" dirty="0"/>
              <a:t>Explicitly stated </a:t>
            </a:r>
            <a:r>
              <a:rPr lang="en-GB" sz="2600" dirty="0"/>
              <a:t>in the event description and supported by the event coding.</a:t>
            </a:r>
          </a:p>
          <a:p>
            <a:pPr lvl="1"/>
            <a:endParaRPr lang="en-CA" sz="1900" dirty="0"/>
          </a:p>
          <a:p>
            <a:pPr lvl="1"/>
            <a:r>
              <a:rPr lang="en-GB" sz="2600" b="1" dirty="0"/>
              <a:t>High (1):</a:t>
            </a:r>
            <a:r>
              <a:rPr lang="en-GB" sz="2600" dirty="0"/>
              <a:t> Indirectly deducible from event description and coding. Not explicitly stated, but the expert is sure from the information in the description and coding that the attribute must have been present. It is not reasonably conceivable how this event could have happened as described (and coded) if the attribute was not present.</a:t>
            </a:r>
          </a:p>
          <a:p>
            <a:pPr lvl="1"/>
            <a:endParaRPr lang="en-CA" sz="1900" dirty="0"/>
          </a:p>
          <a:p>
            <a:pPr lvl="1"/>
            <a:r>
              <a:rPr lang="en-GB" sz="2600" b="1" dirty="0"/>
              <a:t>Medium (0.5):</a:t>
            </a:r>
            <a:r>
              <a:rPr lang="en-GB" sz="2600" dirty="0"/>
              <a:t> Very likely, given information in description and coding. The expert rates the presence of the attribute as very likely, given her/his experience and prior knowledge, but another cause cannot be entirely excluded.</a:t>
            </a:r>
          </a:p>
          <a:p>
            <a:pPr lvl="1"/>
            <a:endParaRPr lang="en-CA" sz="1900" dirty="0"/>
          </a:p>
          <a:p>
            <a:pPr lvl="1"/>
            <a:r>
              <a:rPr lang="en-GB" sz="2600" b="1" dirty="0"/>
              <a:t>Low (0.1):</a:t>
            </a:r>
            <a:r>
              <a:rPr lang="en-GB" sz="2600" dirty="0"/>
              <a:t> The presence of the attribute is somewhat supported by the event coding and/or description.</a:t>
            </a:r>
            <a:endParaRPr lang="en-CA" sz="1900" dirty="0"/>
          </a:p>
          <a:p>
            <a:endParaRPr lang="en-CA" dirty="0"/>
          </a:p>
        </p:txBody>
      </p:sp>
      <p:sp>
        <p:nvSpPr>
          <p:cNvPr id="4" name="Slide Number Placeholder 3"/>
          <p:cNvSpPr>
            <a:spLocks noGrp="1"/>
          </p:cNvSpPr>
          <p:nvPr>
            <p:ph type="sldNum" sz="quarter" idx="5"/>
          </p:nvPr>
        </p:nvSpPr>
        <p:spPr/>
        <p:txBody>
          <a:bodyPr/>
          <a:lstStyle/>
          <a:p>
            <a:fld id="{84B5A72E-70E1-444A-BF6E-AD7CCF9DF41D}" type="slidenum">
              <a:rPr lang="en-CA" smtClean="0"/>
              <a:t>12</a:t>
            </a:fld>
            <a:endParaRPr lang="en-CA"/>
          </a:p>
        </p:txBody>
      </p:sp>
    </p:spTree>
    <p:extLst>
      <p:ext uri="{BB962C8B-B14F-4D97-AF65-F5344CB8AC3E}">
        <p14:creationId xmlns:p14="http://schemas.microsoft.com/office/powerpoint/2010/main" val="3522802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Work planning (WP) dominates, followed by Individual Responsibility (IR) as the most common SCM attributes. This is true both for the counts and the sum of SCM weights.</a:t>
            </a:r>
          </a:p>
          <a:p>
            <a:endParaRPr lang="en-CA" dirty="0"/>
          </a:p>
        </p:txBody>
      </p:sp>
      <p:sp>
        <p:nvSpPr>
          <p:cNvPr id="4" name="Slide Number Placeholder 3"/>
          <p:cNvSpPr>
            <a:spLocks noGrp="1"/>
          </p:cNvSpPr>
          <p:nvPr>
            <p:ph type="sldNum" sz="quarter" idx="5"/>
          </p:nvPr>
        </p:nvSpPr>
        <p:spPr/>
        <p:txBody>
          <a:bodyPr/>
          <a:lstStyle/>
          <a:p>
            <a:fld id="{84B5A72E-70E1-444A-BF6E-AD7CCF9DF41D}" type="slidenum">
              <a:rPr lang="en-CA" smtClean="0"/>
              <a:t>14</a:t>
            </a:fld>
            <a:endParaRPr lang="en-CA"/>
          </a:p>
        </p:txBody>
      </p:sp>
    </p:spTree>
    <p:extLst>
      <p:ext uri="{BB962C8B-B14F-4D97-AF65-F5344CB8AC3E}">
        <p14:creationId xmlns:p14="http://schemas.microsoft.com/office/powerpoint/2010/main" val="1759067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10"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3.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svg"/><Relationship Id="rId10"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199" y="798514"/>
            <a:ext cx="5257801" cy="1612179"/>
          </a:xfrm>
        </p:spPr>
        <p:txBody>
          <a:bodyPr anchor="b">
            <a:normAutofit/>
          </a:bodyPr>
          <a:lstStyle>
            <a:lvl1pPr algn="l">
              <a:defRPr sz="6600" baseline="0">
                <a:solidFill>
                  <a:schemeClr val="accent1"/>
                </a:solidFill>
              </a:defRPr>
            </a:lvl1pPr>
          </a:lstStyle>
          <a:p>
            <a:r>
              <a:rPr lang="en-US"/>
              <a:t>Topic</a:t>
            </a:r>
            <a:endParaRPr lang="en-CA"/>
          </a:p>
        </p:txBody>
      </p:sp>
      <p:sp>
        <p:nvSpPr>
          <p:cNvPr id="3" name="Subtitle 2"/>
          <p:cNvSpPr>
            <a:spLocks noGrp="1"/>
          </p:cNvSpPr>
          <p:nvPr>
            <p:ph type="subTitle" idx="1" hasCustomPrompt="1"/>
          </p:nvPr>
        </p:nvSpPr>
        <p:spPr>
          <a:xfrm>
            <a:off x="838199" y="2614929"/>
            <a:ext cx="5257801" cy="1441684"/>
          </a:xfrm>
        </p:spPr>
        <p:txBody>
          <a:bodyPr>
            <a:normAutofit/>
          </a:bodyPr>
          <a:lstStyle>
            <a:lvl1pPr marL="0" indent="0" algn="l">
              <a:buNone/>
              <a:defRPr sz="3600" baseline="0">
                <a:solidFill>
                  <a:schemeClr val="bg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title</a:t>
            </a:r>
            <a:endParaRPr lang="en-CA"/>
          </a:p>
        </p:txBody>
      </p:sp>
      <p:sp>
        <p:nvSpPr>
          <p:cNvPr id="5" name="Text Placeholder 4"/>
          <p:cNvSpPr>
            <a:spLocks noGrp="1"/>
          </p:cNvSpPr>
          <p:nvPr>
            <p:ph type="body" sz="quarter" idx="10" hasCustomPrompt="1"/>
          </p:nvPr>
        </p:nvSpPr>
        <p:spPr>
          <a:xfrm>
            <a:off x="838198" y="4286901"/>
            <a:ext cx="5257801" cy="351703"/>
          </a:xfrm>
        </p:spPr>
        <p:txBody>
          <a:bodyPr anchor="b" anchorCtr="0">
            <a:normAutofit/>
          </a:bodyPr>
          <a:lstStyle>
            <a:lvl1pPr marL="0" indent="0">
              <a:buNone/>
              <a:defRPr sz="1600" baseline="0">
                <a:solidFill>
                  <a:schemeClr val="bg1"/>
                </a:solidFill>
              </a:defRPr>
            </a:lvl1pPr>
          </a:lstStyle>
          <a:p>
            <a:pPr lvl="0"/>
            <a:r>
              <a:rPr lang="en-US"/>
              <a:t>Authors</a:t>
            </a:r>
            <a:endParaRPr lang="en-CA"/>
          </a:p>
        </p:txBody>
      </p:sp>
      <p:sp>
        <p:nvSpPr>
          <p:cNvPr id="21" name="Picture Placeholder 6">
            <a:extLst>
              <a:ext uri="{FF2B5EF4-FFF2-40B4-BE49-F238E27FC236}">
                <a16:creationId xmlns:a16="http://schemas.microsoft.com/office/drawing/2014/main" id="{A56E97B7-1E04-9A27-A3E3-1971F6855ED7}"/>
              </a:ext>
            </a:extLst>
          </p:cNvPr>
          <p:cNvSpPr>
            <a:spLocks noGrp="1"/>
          </p:cNvSpPr>
          <p:nvPr>
            <p:ph type="pic" sz="quarter" idx="12" hasCustomPrompt="1"/>
          </p:nvPr>
        </p:nvSpPr>
        <p:spPr>
          <a:xfrm>
            <a:off x="6957753" y="1"/>
            <a:ext cx="5234247" cy="6059484"/>
          </a:xfrm>
          <a:prstGeom prst="rect">
            <a:avLst/>
          </a:prstGeom>
          <a:pattFill prst="ltUpDiag">
            <a:fgClr>
              <a:srgbClr val="ED49ED"/>
            </a:fgClr>
            <a:bgClr>
              <a:schemeClr val="bg1"/>
            </a:bgClr>
          </a:pattFill>
        </p:spPr>
        <p:txBody>
          <a:bodyPr/>
          <a:lstStyle>
            <a:lvl1pPr>
              <a:buNone/>
              <a:defRPr>
                <a:solidFill>
                  <a:schemeClr val="tx1"/>
                </a:solidFill>
              </a:defRPr>
            </a:lvl1pPr>
          </a:lstStyle>
          <a:p>
            <a:r>
              <a:rPr lang="en-CA"/>
              <a:t>Click icon to add picture.</a:t>
            </a:r>
          </a:p>
        </p:txBody>
      </p:sp>
      <p:sp>
        <p:nvSpPr>
          <p:cNvPr id="8" name="Rectangle 7">
            <a:extLst>
              <a:ext uri="{FF2B5EF4-FFF2-40B4-BE49-F238E27FC236}">
                <a16:creationId xmlns:a16="http://schemas.microsoft.com/office/drawing/2014/main" id="{BC84A7B5-9247-4C06-A2EE-686AE69D89F1}"/>
              </a:ext>
              <a:ext uri="{C183D7F6-B498-43B3-948B-1728B52AA6E4}">
                <adec:decorative xmlns:adec="http://schemas.microsoft.com/office/drawing/2017/decorative" val="1"/>
              </a:ext>
            </a:extLst>
          </p:cNvPr>
          <p:cNvSpPr/>
          <p:nvPr userDrawn="1"/>
        </p:nvSpPr>
        <p:spPr>
          <a:xfrm>
            <a:off x="0" y="6059486"/>
            <a:ext cx="12192000" cy="7985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descr="Canadian Nuclear Safety Commission. Government of Canada.">
            <a:extLst>
              <a:ext uri="{FF2B5EF4-FFF2-40B4-BE49-F238E27FC236}">
                <a16:creationId xmlns:a16="http://schemas.microsoft.com/office/drawing/2014/main" id="{B6B9D525-8C9F-42CC-BABF-BCDBE48B3C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198" y="6282168"/>
            <a:ext cx="10466072" cy="353150"/>
          </a:xfrm>
          <a:prstGeom prst="rect">
            <a:avLst/>
          </a:prstGeom>
        </p:spPr>
      </p:pic>
    </p:spTree>
    <p:extLst>
      <p:ext uri="{BB962C8B-B14F-4D97-AF65-F5344CB8AC3E}">
        <p14:creationId xmlns:p14="http://schemas.microsoft.com/office/powerpoint/2010/main" val="4291415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862964" y="1376363"/>
            <a:ext cx="10466071" cy="4152148"/>
          </a:xfrm>
        </p:spPr>
        <p:txBody>
          <a:bodyPr anchor="t" anchorCtr="0">
            <a:noAutofit/>
          </a:bodyPr>
          <a:lstStyle>
            <a:lvl1pPr algn="ctr">
              <a:defRPr sz="9600" baseline="0">
                <a:solidFill>
                  <a:schemeClr val="accent2"/>
                </a:solidFill>
              </a:defRPr>
            </a:lvl1pPr>
          </a:lstStyle>
          <a:p>
            <a:r>
              <a:rPr lang="en-US"/>
              <a:t>Important </a:t>
            </a:r>
            <a:br>
              <a:rPr lang="en-US"/>
            </a:br>
            <a:r>
              <a:rPr lang="en-US"/>
              <a:t>text slide</a:t>
            </a:r>
            <a:endParaRPr lang="en-CA"/>
          </a:p>
        </p:txBody>
      </p:sp>
      <p:sp>
        <p:nvSpPr>
          <p:cNvPr id="3" name="Slide Number Placeholder 5">
            <a:extLst>
              <a:ext uri="{FF2B5EF4-FFF2-40B4-BE49-F238E27FC236}">
                <a16:creationId xmlns:a16="http://schemas.microsoft.com/office/drawing/2014/main" id="{19602215-B418-4EDE-AD9C-E0B776D4C8F8}"/>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grpSp>
        <p:nvGrpSpPr>
          <p:cNvPr id="8" name="Group 7">
            <a:extLst>
              <a:ext uri="{FF2B5EF4-FFF2-40B4-BE49-F238E27FC236}">
                <a16:creationId xmlns:a16="http://schemas.microsoft.com/office/drawing/2014/main" id="{567CD7F3-AC2F-130B-B0FF-C35971AD92EC}"/>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9" name="TextBox 8">
              <a:extLst>
                <a:ext uri="{FF2B5EF4-FFF2-40B4-BE49-F238E27FC236}">
                  <a16:creationId xmlns:a16="http://schemas.microsoft.com/office/drawing/2014/main" id="{D432879A-C501-41F0-5F84-1BEF929A8019}"/>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10" name="Graphic 9">
              <a:extLst>
                <a:ext uri="{FF2B5EF4-FFF2-40B4-BE49-F238E27FC236}">
                  <a16:creationId xmlns:a16="http://schemas.microsoft.com/office/drawing/2014/main" id="{F3C26793-D261-D8DC-CA63-CDA4E8410F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1" name="Graphic 72">
              <a:extLst>
                <a:ext uri="{FF2B5EF4-FFF2-40B4-BE49-F238E27FC236}">
                  <a16:creationId xmlns:a16="http://schemas.microsoft.com/office/drawing/2014/main" id="{E2FEDF88-FE03-D45D-7644-D54E0A6731E5}"/>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100318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alf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723900" y="659926"/>
            <a:ext cx="4979315" cy="1153634"/>
          </a:xfrm>
        </p:spPr>
        <p:txBody>
          <a:bodyPr anchor="b">
            <a:normAutofit/>
          </a:bodyPr>
          <a:lstStyle>
            <a:lvl1pPr algn="l">
              <a:defRPr sz="4800" b="1" baseline="0">
                <a:solidFill>
                  <a:schemeClr val="accent1"/>
                </a:solidFill>
                <a:latin typeface="+mj-lt"/>
              </a:defRPr>
            </a:lvl1pPr>
          </a:lstStyle>
          <a:p>
            <a:r>
              <a:rPr lang="en-US"/>
              <a:t>Half image slide</a:t>
            </a:r>
            <a:endParaRPr lang="en-CA"/>
          </a:p>
        </p:txBody>
      </p:sp>
      <p:sp>
        <p:nvSpPr>
          <p:cNvPr id="2" name="Content Placeholder 9">
            <a:extLst>
              <a:ext uri="{FF2B5EF4-FFF2-40B4-BE49-F238E27FC236}">
                <a16:creationId xmlns:a16="http://schemas.microsoft.com/office/drawing/2014/main" id="{67C3BF0F-4A30-8858-5D17-89590CA911A2}"/>
              </a:ext>
            </a:extLst>
          </p:cNvPr>
          <p:cNvSpPr>
            <a:spLocks noGrp="1"/>
          </p:cNvSpPr>
          <p:nvPr>
            <p:ph sz="quarter" idx="11" hasCustomPrompt="1"/>
          </p:nvPr>
        </p:nvSpPr>
        <p:spPr>
          <a:xfrm>
            <a:off x="710566" y="2034540"/>
            <a:ext cx="4992650" cy="4196578"/>
          </a:xfrm>
        </p:spPr>
        <p:txBody>
          <a:bodyPr/>
          <a:lstStyle>
            <a:lvl1pPr marL="0">
              <a:buNone/>
              <a:defRPr sz="3200"/>
            </a:lvl1pPr>
            <a:lvl2pPr>
              <a:defRPr sz="2400"/>
            </a:lvl2pPr>
            <a:lvl3pPr>
              <a:defRPr sz="2000"/>
            </a:lvl3pPr>
            <a:lvl4pPr>
              <a:defRPr sz="1800"/>
            </a:lvl4pPr>
            <a:lvl5pPr>
              <a:defRPr sz="1600"/>
            </a:lvl5pPr>
          </a:lstStyle>
          <a:p>
            <a:pPr lvl="0"/>
            <a:r>
              <a:rPr lang="en-US"/>
              <a:t>Content</a:t>
            </a:r>
            <a:endParaRPr lang="en-CA"/>
          </a:p>
        </p:txBody>
      </p:sp>
      <p:sp>
        <p:nvSpPr>
          <p:cNvPr id="8" name="Picture Placeholder 6">
            <a:extLst>
              <a:ext uri="{FF2B5EF4-FFF2-40B4-BE49-F238E27FC236}">
                <a16:creationId xmlns:a16="http://schemas.microsoft.com/office/drawing/2014/main" id="{4CC9B971-1594-4433-BEA4-0D172D2FE959}"/>
              </a:ext>
            </a:extLst>
          </p:cNvPr>
          <p:cNvSpPr>
            <a:spLocks noGrp="1"/>
          </p:cNvSpPr>
          <p:nvPr>
            <p:ph type="pic" sz="quarter" idx="13" hasCustomPrompt="1"/>
          </p:nvPr>
        </p:nvSpPr>
        <p:spPr>
          <a:xfrm>
            <a:off x="6294120" y="0"/>
            <a:ext cx="5897880" cy="6858000"/>
          </a:xfrm>
          <a:pattFill prst="ltUpDiag">
            <a:fgClr>
              <a:srgbClr val="ED49ED"/>
            </a:fgClr>
            <a:bgClr>
              <a:schemeClr val="bg1"/>
            </a:bgClr>
          </a:pattFill>
        </p:spPr>
        <p:txBody>
          <a:bodyPr/>
          <a:lstStyle>
            <a:lvl1pPr>
              <a:buNone/>
              <a:defRPr>
                <a:solidFill>
                  <a:schemeClr val="tx1"/>
                </a:solidFill>
              </a:defRPr>
            </a:lvl1pPr>
          </a:lstStyle>
          <a:p>
            <a:r>
              <a:rPr lang="en-CA"/>
              <a:t>Click icon to add picture.</a:t>
            </a:r>
          </a:p>
        </p:txBody>
      </p:sp>
    </p:spTree>
    <p:extLst>
      <p:ext uri="{BB962C8B-B14F-4D97-AF65-F5344CB8AC3E}">
        <p14:creationId xmlns:p14="http://schemas.microsoft.com/office/powerpoint/2010/main" val="3389822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F772D3B-BD37-4784-93C9-44648D73026D}"/>
              </a:ext>
            </a:extLst>
          </p:cNvPr>
          <p:cNvSpPr>
            <a:spLocks noGrp="1"/>
          </p:cNvSpPr>
          <p:nvPr>
            <p:ph type="ctrTitle" hasCustomPrompt="1"/>
          </p:nvPr>
        </p:nvSpPr>
        <p:spPr>
          <a:xfrm>
            <a:off x="685800" y="1046374"/>
            <a:ext cx="4972049" cy="5047137"/>
          </a:xfrm>
        </p:spPr>
        <p:txBody>
          <a:bodyPr anchor="t" anchorCtr="0">
            <a:noAutofit/>
          </a:bodyPr>
          <a:lstStyle>
            <a:lvl1pPr algn="l">
              <a:defRPr sz="7200" b="1" baseline="0">
                <a:solidFill>
                  <a:schemeClr val="accent2"/>
                </a:solidFill>
                <a:latin typeface="+mj-lt"/>
              </a:defRPr>
            </a:lvl1pPr>
          </a:lstStyle>
          <a:p>
            <a:r>
              <a:rPr lang="en-US"/>
              <a:t>Half large text slide</a:t>
            </a:r>
            <a:endParaRPr lang="en-CA"/>
          </a:p>
        </p:txBody>
      </p:sp>
      <p:sp>
        <p:nvSpPr>
          <p:cNvPr id="2" name="Content Placeholder 9">
            <a:extLst>
              <a:ext uri="{FF2B5EF4-FFF2-40B4-BE49-F238E27FC236}">
                <a16:creationId xmlns:a16="http://schemas.microsoft.com/office/drawing/2014/main" id="{47B0518A-8B92-B305-DC26-4E101C5AD7C3}"/>
              </a:ext>
            </a:extLst>
          </p:cNvPr>
          <p:cNvSpPr>
            <a:spLocks noGrp="1"/>
          </p:cNvSpPr>
          <p:nvPr>
            <p:ph sz="quarter" idx="11"/>
          </p:nvPr>
        </p:nvSpPr>
        <p:spPr>
          <a:xfrm>
            <a:off x="6096000" y="1046374"/>
            <a:ext cx="5223510" cy="5047137"/>
          </a:xfrm>
        </p:spPr>
        <p:txBody>
          <a:bodyPr/>
          <a:lstStyle>
            <a:lvl1pPr>
              <a:defRPr sz="32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grpSp>
        <p:nvGrpSpPr>
          <p:cNvPr id="8" name="Group 7">
            <a:extLst>
              <a:ext uri="{FF2B5EF4-FFF2-40B4-BE49-F238E27FC236}">
                <a16:creationId xmlns:a16="http://schemas.microsoft.com/office/drawing/2014/main" id="{F205EA90-6F53-91EE-4830-27E0259C0BF9}"/>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9" name="TextBox 8">
              <a:extLst>
                <a:ext uri="{FF2B5EF4-FFF2-40B4-BE49-F238E27FC236}">
                  <a16:creationId xmlns:a16="http://schemas.microsoft.com/office/drawing/2014/main" id="{06E1B434-A58F-9941-50F7-9C4065CDBA48}"/>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10" name="Graphic 9">
              <a:extLst>
                <a:ext uri="{FF2B5EF4-FFF2-40B4-BE49-F238E27FC236}">
                  <a16:creationId xmlns:a16="http://schemas.microsoft.com/office/drawing/2014/main" id="{9D6A84DA-BBFA-4650-D9D2-5949CE3434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1" name="Graphic 72">
              <a:extLst>
                <a:ext uri="{FF2B5EF4-FFF2-40B4-BE49-F238E27FC236}">
                  <a16:creationId xmlns:a16="http://schemas.microsoft.com/office/drawing/2014/main" id="{37366709-B46B-7033-EEC1-F84672C3B2F8}"/>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
        <p:nvSpPr>
          <p:cNvPr id="45" name="Slide Number Placeholder 5">
            <a:extLst>
              <a:ext uri="{FF2B5EF4-FFF2-40B4-BE49-F238E27FC236}">
                <a16:creationId xmlns:a16="http://schemas.microsoft.com/office/drawing/2014/main" id="{48663536-16FB-4FE5-A4AF-923B3A9A2CF9}"/>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14264590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 section">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C37A901-D546-4996-BD15-2FCB4FCB9596}"/>
              </a:ext>
              <a:ext uri="{C183D7F6-B498-43B3-948B-1728B52AA6E4}">
                <adec:decorative xmlns:adec="http://schemas.microsoft.com/office/drawing/2017/decorative" val="0"/>
              </a:ext>
            </a:extLst>
          </p:cNvPr>
          <p:cNvSpPr>
            <a:spLocks noGrp="1"/>
          </p:cNvSpPr>
          <p:nvPr>
            <p:ph type="pic" sz="quarter" idx="13" hasCustomPrompt="1"/>
          </p:nvPr>
        </p:nvSpPr>
        <p:spPr>
          <a:xfrm>
            <a:off x="0" y="0"/>
            <a:ext cx="12192000" cy="6858000"/>
          </a:xfrm>
          <a:pattFill prst="ltUpDiag">
            <a:fgClr>
              <a:srgbClr val="ED49ED"/>
            </a:fgClr>
            <a:bgClr>
              <a:schemeClr val="bg1"/>
            </a:bgClr>
          </a:pattFill>
        </p:spPr>
        <p:txBody>
          <a:bodyPr/>
          <a:lstStyle>
            <a:lvl1pPr>
              <a:defRPr>
                <a:solidFill>
                  <a:schemeClr val="tx1"/>
                </a:solidFill>
              </a:defRPr>
            </a:lvl1pPr>
          </a:lstStyle>
          <a:p>
            <a:r>
              <a:rPr lang="en-CA"/>
              <a:t>To add background image, click this shape and Insert&gt;Pictures</a:t>
            </a:r>
          </a:p>
        </p:txBody>
      </p:sp>
      <p:sp>
        <p:nvSpPr>
          <p:cNvPr id="5" name="Title 1">
            <a:extLst>
              <a:ext uri="{FF2B5EF4-FFF2-40B4-BE49-F238E27FC236}">
                <a16:creationId xmlns:a16="http://schemas.microsoft.com/office/drawing/2014/main" id="{E2EC1473-70D1-4779-90E7-6B574036B2DF}"/>
              </a:ext>
              <a:ext uri="{C183D7F6-B498-43B3-948B-1728B52AA6E4}">
                <adec:decorative xmlns:adec="http://schemas.microsoft.com/office/drawing/2017/decorative" val="0"/>
              </a:ext>
            </a:extLst>
          </p:cNvPr>
          <p:cNvSpPr>
            <a:spLocks noGrp="1"/>
          </p:cNvSpPr>
          <p:nvPr>
            <p:ph type="ctrTitle" hasCustomPrompt="1"/>
          </p:nvPr>
        </p:nvSpPr>
        <p:spPr>
          <a:xfrm>
            <a:off x="4029075" y="1266825"/>
            <a:ext cx="4324349" cy="4324349"/>
          </a:xfrm>
          <a:solidFill>
            <a:schemeClr val="tx1"/>
          </a:solidFill>
        </p:spPr>
        <p:txBody>
          <a:bodyPr lIns="360000" tIns="360000" rIns="360000" bIns="360000" anchor="ctr" anchorCtr="0">
            <a:noAutofit/>
          </a:bodyPr>
          <a:lstStyle>
            <a:lvl1pPr algn="ctr">
              <a:defRPr sz="5400" baseline="0">
                <a:solidFill>
                  <a:schemeClr val="accent1"/>
                </a:solidFill>
              </a:defRPr>
            </a:lvl1pPr>
          </a:lstStyle>
          <a:p>
            <a:r>
              <a:rPr lang="en-US"/>
              <a:t>Section full image</a:t>
            </a:r>
            <a:endParaRPr lang="en-CA"/>
          </a:p>
        </p:txBody>
      </p:sp>
      <p:sp>
        <p:nvSpPr>
          <p:cNvPr id="3" name="Slide Number Placeholder 5">
            <a:extLst>
              <a:ext uri="{FF2B5EF4-FFF2-40B4-BE49-F238E27FC236}">
                <a16:creationId xmlns:a16="http://schemas.microsoft.com/office/drawing/2014/main" id="{19602215-B418-4EDE-AD9C-E0B776D4C8F8}"/>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1682502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862965" y="1236956"/>
            <a:ext cx="5603188" cy="1082038"/>
          </a:xfrm>
        </p:spPr>
        <p:txBody>
          <a:bodyPr lIns="90000" anchor="t" anchorCtr="0">
            <a:noAutofit/>
          </a:bodyPr>
          <a:lstStyle>
            <a:lvl1pPr algn="l">
              <a:defRPr sz="6600" baseline="0">
                <a:solidFill>
                  <a:schemeClr val="accent1"/>
                </a:solidFill>
              </a:defRPr>
            </a:lvl1pPr>
          </a:lstStyle>
          <a:p>
            <a:r>
              <a:rPr lang="en-US"/>
              <a:t>Thank you!</a:t>
            </a:r>
            <a:endParaRPr lang="en-CA"/>
          </a:p>
        </p:txBody>
      </p:sp>
      <p:sp>
        <p:nvSpPr>
          <p:cNvPr id="15" name="Text Placeholder 14">
            <a:extLst>
              <a:ext uri="{FF2B5EF4-FFF2-40B4-BE49-F238E27FC236}">
                <a16:creationId xmlns:a16="http://schemas.microsoft.com/office/drawing/2014/main" id="{1914E909-CBE2-48D4-994C-6FE955679E00}"/>
              </a:ext>
            </a:extLst>
          </p:cNvPr>
          <p:cNvSpPr>
            <a:spLocks noGrp="1"/>
          </p:cNvSpPr>
          <p:nvPr>
            <p:ph type="body" sz="quarter" idx="12" hasCustomPrompt="1"/>
          </p:nvPr>
        </p:nvSpPr>
        <p:spPr>
          <a:xfrm>
            <a:off x="863599" y="2279138"/>
            <a:ext cx="5602507" cy="803175"/>
          </a:xfrm>
        </p:spPr>
        <p:txBody>
          <a:bodyPr lIns="90000">
            <a:normAutofit/>
          </a:bodyPr>
          <a:lstStyle>
            <a:lvl1pPr marL="0">
              <a:buNone/>
              <a:defRPr>
                <a:latin typeface="+mj-lt"/>
              </a:defRPr>
            </a:lvl1pPr>
          </a:lstStyle>
          <a:p>
            <a:pPr lvl="0"/>
            <a:r>
              <a:rPr lang="en-US"/>
              <a:t>Stay connected!</a:t>
            </a:r>
            <a:endParaRPr lang="en-CA"/>
          </a:p>
        </p:txBody>
      </p:sp>
      <p:sp>
        <p:nvSpPr>
          <p:cNvPr id="16" name="Text Placeholder 14">
            <a:extLst>
              <a:ext uri="{FF2B5EF4-FFF2-40B4-BE49-F238E27FC236}">
                <a16:creationId xmlns:a16="http://schemas.microsoft.com/office/drawing/2014/main" id="{AD072B51-A231-48AD-9566-169E3DD7DBC7}"/>
              </a:ext>
            </a:extLst>
          </p:cNvPr>
          <p:cNvSpPr>
            <a:spLocks noGrp="1"/>
          </p:cNvSpPr>
          <p:nvPr>
            <p:ph type="body" sz="quarter" idx="13" hasCustomPrompt="1"/>
          </p:nvPr>
        </p:nvSpPr>
        <p:spPr>
          <a:xfrm>
            <a:off x="863600" y="3543826"/>
            <a:ext cx="5603188" cy="759123"/>
          </a:xfrm>
        </p:spPr>
        <p:txBody>
          <a:bodyPr lIns="90000">
            <a:normAutofit/>
          </a:bodyPr>
          <a:lstStyle>
            <a:lvl1pPr marL="0">
              <a:buNone/>
              <a:defRPr sz="2400" b="0">
                <a:solidFill>
                  <a:schemeClr val="accent2"/>
                </a:solidFill>
                <a:latin typeface="+mj-lt"/>
              </a:defRPr>
            </a:lvl1pPr>
          </a:lstStyle>
          <a:p>
            <a:pPr lvl="0"/>
            <a:r>
              <a:rPr lang="en-US"/>
              <a:t>presenter.email@cnsc-ccsn.gc.ca</a:t>
            </a:r>
            <a:endParaRPr lang="en-CA"/>
          </a:p>
        </p:txBody>
      </p:sp>
      <p:grpSp>
        <p:nvGrpSpPr>
          <p:cNvPr id="31" name="Group 30" descr="Icons for LinkedIn, Twitter, Facebook and YouTube">
            <a:extLst>
              <a:ext uri="{FF2B5EF4-FFF2-40B4-BE49-F238E27FC236}">
                <a16:creationId xmlns:a16="http://schemas.microsoft.com/office/drawing/2014/main" id="{27392930-D3B8-427F-B662-2386F8008171}"/>
              </a:ext>
            </a:extLst>
          </p:cNvPr>
          <p:cNvGrpSpPr/>
          <p:nvPr userDrawn="1"/>
        </p:nvGrpSpPr>
        <p:grpSpPr>
          <a:xfrm>
            <a:off x="987305" y="5157097"/>
            <a:ext cx="1600184" cy="312961"/>
            <a:chOff x="1194885" y="4665439"/>
            <a:chExt cx="1930773" cy="377617"/>
          </a:xfrm>
        </p:grpSpPr>
        <p:pic>
          <p:nvPicPr>
            <p:cNvPr id="24" name="Graphic 23">
              <a:extLst>
                <a:ext uri="{FF2B5EF4-FFF2-40B4-BE49-F238E27FC236}">
                  <a16:creationId xmlns:a16="http://schemas.microsoft.com/office/drawing/2014/main" id="{60116473-0AD3-4F1C-9E66-012499D79A8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94885" y="4665440"/>
              <a:ext cx="370172" cy="370172"/>
            </a:xfrm>
            <a:prstGeom prst="rect">
              <a:avLst/>
            </a:prstGeom>
          </p:spPr>
        </p:pic>
        <p:pic>
          <p:nvPicPr>
            <p:cNvPr id="26" name="Graphic 25">
              <a:extLst>
                <a:ext uri="{FF2B5EF4-FFF2-40B4-BE49-F238E27FC236}">
                  <a16:creationId xmlns:a16="http://schemas.microsoft.com/office/drawing/2014/main" id="{B65B3F0E-AAE5-4D06-85E8-0A974B04548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15085" y="4665441"/>
              <a:ext cx="370172" cy="370172"/>
            </a:xfrm>
            <a:prstGeom prst="rect">
              <a:avLst/>
            </a:prstGeom>
          </p:spPr>
        </p:pic>
        <p:pic>
          <p:nvPicPr>
            <p:cNvPr id="28" name="Graphic 27">
              <a:extLst>
                <a:ext uri="{FF2B5EF4-FFF2-40B4-BE49-F238E27FC236}">
                  <a16:creationId xmlns:a16="http://schemas.microsoft.com/office/drawing/2014/main" id="{49A04EF4-36BB-47D4-81F2-DCFBFF196E7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755486" y="4672884"/>
              <a:ext cx="370172" cy="370172"/>
            </a:xfrm>
            <a:prstGeom prst="rect">
              <a:avLst/>
            </a:prstGeom>
          </p:spPr>
        </p:pic>
        <p:pic>
          <p:nvPicPr>
            <p:cNvPr id="30" name="Graphic 29">
              <a:extLst>
                <a:ext uri="{FF2B5EF4-FFF2-40B4-BE49-F238E27FC236}">
                  <a16:creationId xmlns:a16="http://schemas.microsoft.com/office/drawing/2014/main" id="{49999E98-43BE-484F-B84C-6965F3BAB6B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35285" y="4665439"/>
              <a:ext cx="370172" cy="370172"/>
            </a:xfrm>
            <a:prstGeom prst="rect">
              <a:avLst/>
            </a:prstGeom>
          </p:spPr>
        </p:pic>
      </p:grpSp>
      <p:sp>
        <p:nvSpPr>
          <p:cNvPr id="32" name="TextBox 31">
            <a:extLst>
              <a:ext uri="{FF2B5EF4-FFF2-40B4-BE49-F238E27FC236}">
                <a16:creationId xmlns:a16="http://schemas.microsoft.com/office/drawing/2014/main" id="{B8F4606F-93D0-49AA-85F1-CF9D74037C4E}"/>
              </a:ext>
            </a:extLst>
          </p:cNvPr>
          <p:cNvSpPr txBox="1"/>
          <p:nvPr userDrawn="1"/>
        </p:nvSpPr>
        <p:spPr>
          <a:xfrm>
            <a:off x="862965" y="5470058"/>
            <a:ext cx="6273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50" normalizeH="0" baseline="0" noProof="0">
                <a:ln>
                  <a:noFill/>
                </a:ln>
                <a:solidFill>
                  <a:schemeClr val="bg1"/>
                </a:solidFill>
                <a:effectLst/>
                <a:uLnTx/>
                <a:uFillTx/>
                <a:latin typeface="+mj-lt"/>
                <a:ea typeface="+mn-ea"/>
                <a:cs typeface="+mn-cs"/>
              </a:rPr>
              <a:t>nuclearsafety.gc.ca</a:t>
            </a:r>
          </a:p>
        </p:txBody>
      </p:sp>
      <p:pic>
        <p:nvPicPr>
          <p:cNvPr id="12" name="Picture 11">
            <a:extLst>
              <a:ext uri="{FF2B5EF4-FFF2-40B4-BE49-F238E27FC236}">
                <a16:creationId xmlns:a16="http://schemas.microsoft.com/office/drawing/2014/main" id="{3CB70DF5-699E-462E-8015-E42B3C7F1FBE}"/>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518403" y="-738561"/>
            <a:ext cx="7974586" cy="8335122"/>
          </a:xfrm>
          <a:prstGeom prst="rect">
            <a:avLst/>
          </a:prstGeom>
        </p:spPr>
      </p:pic>
    </p:spTree>
    <p:extLst>
      <p:ext uri="{BB962C8B-B14F-4D97-AF65-F5344CB8AC3E}">
        <p14:creationId xmlns:p14="http://schemas.microsoft.com/office/powerpoint/2010/main" val="210945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8A1E1-422C-F3F5-95F4-BEA67F7D76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3C889395-E7EB-0A68-9C6B-307650FE79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2C6FBFA8-31A3-DE1E-6326-1A8C927A1EBB}"/>
              </a:ext>
            </a:extLst>
          </p:cNvPr>
          <p:cNvSpPr>
            <a:spLocks noGrp="1"/>
          </p:cNvSpPr>
          <p:nvPr>
            <p:ph type="dt" sz="half" idx="10"/>
          </p:nvPr>
        </p:nvSpPr>
        <p:spPr/>
        <p:txBody>
          <a:bodyPr/>
          <a:lstStyle/>
          <a:p>
            <a:fld id="{3EB03A35-BBF4-4868-845A-EC2BE8C2F0A2}" type="datetimeFigureOut">
              <a:rPr lang="en-CA" smtClean="0"/>
              <a:t>2026-07-20</a:t>
            </a:fld>
            <a:endParaRPr lang="en-CA"/>
          </a:p>
        </p:txBody>
      </p:sp>
      <p:sp>
        <p:nvSpPr>
          <p:cNvPr id="5" name="Footer Placeholder 4">
            <a:extLst>
              <a:ext uri="{FF2B5EF4-FFF2-40B4-BE49-F238E27FC236}">
                <a16:creationId xmlns:a16="http://schemas.microsoft.com/office/drawing/2014/main" id="{7B4F6803-E3A8-92D4-EF14-AB2689306A2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8F63E3D-6C4B-677C-9A27-4FCB1ED47010}"/>
              </a:ext>
            </a:extLst>
          </p:cNvPr>
          <p:cNvSpPr>
            <a:spLocks noGrp="1"/>
          </p:cNvSpPr>
          <p:nvPr>
            <p:ph type="sldNum" sz="quarter" idx="12"/>
          </p:nvPr>
        </p:nvSpPr>
        <p:spPr/>
        <p:txBody>
          <a:bodyPr/>
          <a:lstStyle/>
          <a:p>
            <a:fld id="{A90C0C87-F28D-4CF2-B357-E98EEB7CA438}" type="slidenum">
              <a:rPr lang="en-CA" smtClean="0"/>
              <a:t>‹#›</a:t>
            </a:fld>
            <a:endParaRPr lang="en-CA"/>
          </a:p>
        </p:txBody>
      </p:sp>
    </p:spTree>
    <p:extLst>
      <p:ext uri="{BB962C8B-B14F-4D97-AF65-F5344CB8AC3E}">
        <p14:creationId xmlns:p14="http://schemas.microsoft.com/office/powerpoint/2010/main" val="3927652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v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199" y="798514"/>
            <a:ext cx="5257801" cy="1612179"/>
          </a:xfrm>
          <a:prstGeom prst="rect">
            <a:avLst/>
          </a:prstGeom>
        </p:spPr>
        <p:txBody>
          <a:bodyPr anchor="b">
            <a:normAutofit/>
          </a:bodyPr>
          <a:lstStyle>
            <a:lvl1pPr algn="l">
              <a:defRPr sz="6600" baseline="0">
                <a:solidFill>
                  <a:schemeClr val="accent1">
                    <a:lumMod val="75000"/>
                  </a:schemeClr>
                </a:solidFill>
              </a:defRPr>
            </a:lvl1pPr>
          </a:lstStyle>
          <a:p>
            <a:r>
              <a:rPr lang="en-US"/>
              <a:t>Topic</a:t>
            </a:r>
            <a:endParaRPr lang="en-CA"/>
          </a:p>
        </p:txBody>
      </p:sp>
      <p:sp>
        <p:nvSpPr>
          <p:cNvPr id="3" name="Subtitle 2"/>
          <p:cNvSpPr>
            <a:spLocks noGrp="1"/>
          </p:cNvSpPr>
          <p:nvPr>
            <p:ph type="subTitle" idx="1" hasCustomPrompt="1"/>
          </p:nvPr>
        </p:nvSpPr>
        <p:spPr>
          <a:xfrm>
            <a:off x="838199" y="2614929"/>
            <a:ext cx="5257801" cy="1441684"/>
          </a:xfrm>
          <a:prstGeom prst="rect">
            <a:avLst/>
          </a:prstGeom>
        </p:spPr>
        <p:txBody>
          <a:bodyPr>
            <a:normAutofit/>
          </a:bodyPr>
          <a:lstStyle>
            <a:lvl1pPr marL="0" indent="0" algn="l">
              <a:buNone/>
              <a:defRPr sz="3600" baseline="0">
                <a:solidFill>
                  <a:schemeClr val="tx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title</a:t>
            </a:r>
            <a:endParaRPr lang="en-CA"/>
          </a:p>
        </p:txBody>
      </p:sp>
      <p:sp>
        <p:nvSpPr>
          <p:cNvPr id="5" name="Text Placeholder 4"/>
          <p:cNvSpPr>
            <a:spLocks noGrp="1"/>
          </p:cNvSpPr>
          <p:nvPr>
            <p:ph type="body" sz="quarter" idx="10" hasCustomPrompt="1"/>
          </p:nvPr>
        </p:nvSpPr>
        <p:spPr>
          <a:xfrm>
            <a:off x="838198" y="4286901"/>
            <a:ext cx="5257801" cy="351703"/>
          </a:xfrm>
          <a:prstGeom prst="rect">
            <a:avLst/>
          </a:prstGeom>
        </p:spPr>
        <p:txBody>
          <a:bodyPr anchor="b" anchorCtr="0">
            <a:normAutofit/>
          </a:bodyPr>
          <a:lstStyle>
            <a:lvl1pPr marL="0" indent="0">
              <a:buNone/>
              <a:defRPr sz="1600" baseline="0">
                <a:solidFill>
                  <a:schemeClr val="tx1"/>
                </a:solidFill>
              </a:defRPr>
            </a:lvl1pPr>
          </a:lstStyle>
          <a:p>
            <a:pPr lvl="0"/>
            <a:r>
              <a:rPr lang="en-US"/>
              <a:t>Authors</a:t>
            </a:r>
            <a:endParaRPr lang="en-CA"/>
          </a:p>
        </p:txBody>
      </p:sp>
      <p:sp>
        <p:nvSpPr>
          <p:cNvPr id="7" name="Picture Placeholder 6"/>
          <p:cNvSpPr>
            <a:spLocks noGrp="1"/>
          </p:cNvSpPr>
          <p:nvPr>
            <p:ph type="pic" sz="quarter" idx="12" hasCustomPrompt="1"/>
          </p:nvPr>
        </p:nvSpPr>
        <p:spPr>
          <a:xfrm>
            <a:off x="6957753" y="1"/>
            <a:ext cx="5234247" cy="6059484"/>
          </a:xfrm>
          <a:prstGeom prst="rect">
            <a:avLst/>
          </a:prstGeom>
          <a:pattFill prst="ltUpDiag">
            <a:fgClr>
              <a:srgbClr val="ED49ED"/>
            </a:fgClr>
            <a:bgClr>
              <a:schemeClr val="bg1"/>
            </a:bgClr>
          </a:pattFill>
        </p:spPr>
        <p:txBody>
          <a:bodyPr/>
          <a:lstStyle>
            <a:lvl1pPr>
              <a:defRPr>
                <a:solidFill>
                  <a:schemeClr val="tx1"/>
                </a:solidFill>
              </a:defRPr>
            </a:lvl1pPr>
          </a:lstStyle>
          <a:p>
            <a:r>
              <a:rPr lang="en-CA"/>
              <a:t>Click icon to add picture.</a:t>
            </a:r>
          </a:p>
        </p:txBody>
      </p:sp>
      <p:sp>
        <p:nvSpPr>
          <p:cNvPr id="9" name="Rectangle 8">
            <a:extLst>
              <a:ext uri="{FF2B5EF4-FFF2-40B4-BE49-F238E27FC236}">
                <a16:creationId xmlns:a16="http://schemas.microsoft.com/office/drawing/2014/main" id="{745AD2AB-7802-4DDB-9E3A-0EC46CEEC6AC}"/>
              </a:ext>
              <a:ext uri="{C183D7F6-B498-43B3-948B-1728B52AA6E4}">
                <adec:decorative xmlns:adec="http://schemas.microsoft.com/office/drawing/2017/decorative" val="1"/>
              </a:ext>
            </a:extLst>
          </p:cNvPr>
          <p:cNvSpPr/>
          <p:nvPr userDrawn="1"/>
        </p:nvSpPr>
        <p:spPr>
          <a:xfrm>
            <a:off x="0" y="6059486"/>
            <a:ext cx="12192000" cy="7985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Canadian Nuclear Safety Commission. Government of Canada.">
            <a:extLst>
              <a:ext uri="{FF2B5EF4-FFF2-40B4-BE49-F238E27FC236}">
                <a16:creationId xmlns:a16="http://schemas.microsoft.com/office/drawing/2014/main" id="{6DD51B95-EF2E-4937-88CD-87C8CC995E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198" y="6301358"/>
            <a:ext cx="10466072" cy="314769"/>
          </a:xfrm>
          <a:prstGeom prst="rect">
            <a:avLst/>
          </a:prstGeom>
        </p:spPr>
      </p:pic>
    </p:spTree>
    <p:extLst>
      <p:ext uri="{BB962C8B-B14F-4D97-AF65-F5344CB8AC3E}">
        <p14:creationId xmlns:p14="http://schemas.microsoft.com/office/powerpoint/2010/main" val="3930217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BA2DD96-8BD8-42C5-84F1-DE9E75E8FBB8}"/>
              </a:ext>
            </a:extLst>
          </p:cNvPr>
          <p:cNvSpPr>
            <a:spLocks noGrp="1"/>
          </p:cNvSpPr>
          <p:nvPr>
            <p:ph type="ctrTitle" hasCustomPrompt="1"/>
          </p:nvPr>
        </p:nvSpPr>
        <p:spPr>
          <a:xfrm>
            <a:off x="838199" y="1518604"/>
            <a:ext cx="7231381" cy="1612179"/>
          </a:xfrm>
          <a:prstGeom prst="rect">
            <a:avLst/>
          </a:prstGeom>
        </p:spPr>
        <p:txBody>
          <a:bodyPr anchor="b">
            <a:normAutofit/>
          </a:bodyPr>
          <a:lstStyle>
            <a:lvl1pPr algn="l">
              <a:defRPr sz="8000" baseline="0">
                <a:solidFill>
                  <a:schemeClr val="accent1">
                    <a:lumMod val="75000"/>
                  </a:schemeClr>
                </a:solidFill>
              </a:defRPr>
            </a:lvl1pPr>
          </a:lstStyle>
          <a:p>
            <a:r>
              <a:rPr lang="en-US"/>
              <a:t>Topic</a:t>
            </a:r>
            <a:endParaRPr lang="en-CA"/>
          </a:p>
        </p:txBody>
      </p:sp>
      <p:sp>
        <p:nvSpPr>
          <p:cNvPr id="13" name="Subtitle 2">
            <a:extLst>
              <a:ext uri="{FF2B5EF4-FFF2-40B4-BE49-F238E27FC236}">
                <a16:creationId xmlns:a16="http://schemas.microsoft.com/office/drawing/2014/main" id="{12BAE58E-274E-4CAC-B385-AAA8C1215483}"/>
              </a:ext>
            </a:extLst>
          </p:cNvPr>
          <p:cNvSpPr>
            <a:spLocks noGrp="1"/>
          </p:cNvSpPr>
          <p:nvPr>
            <p:ph type="subTitle" idx="1" hasCustomPrompt="1"/>
          </p:nvPr>
        </p:nvSpPr>
        <p:spPr>
          <a:xfrm>
            <a:off x="838199" y="3335019"/>
            <a:ext cx="7231381" cy="1441684"/>
          </a:xfrm>
          <a:prstGeom prst="rect">
            <a:avLst/>
          </a:prstGeom>
        </p:spPr>
        <p:txBody>
          <a:bodyPr>
            <a:normAutofit/>
          </a:bodyPr>
          <a:lstStyle>
            <a:lvl1pPr marL="0" indent="0" algn="l">
              <a:buNone/>
              <a:defRPr sz="4400" baseline="0">
                <a:solidFill>
                  <a:schemeClr val="tx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title</a:t>
            </a:r>
            <a:endParaRPr lang="en-CA"/>
          </a:p>
        </p:txBody>
      </p:sp>
      <p:sp>
        <p:nvSpPr>
          <p:cNvPr id="14" name="Text Placeholder 4">
            <a:extLst>
              <a:ext uri="{FF2B5EF4-FFF2-40B4-BE49-F238E27FC236}">
                <a16:creationId xmlns:a16="http://schemas.microsoft.com/office/drawing/2014/main" id="{DF0F2520-2F54-40B4-AFC2-1F8C805F2CC3}"/>
              </a:ext>
            </a:extLst>
          </p:cNvPr>
          <p:cNvSpPr>
            <a:spLocks noGrp="1"/>
          </p:cNvSpPr>
          <p:nvPr>
            <p:ph type="body" sz="quarter" idx="10" hasCustomPrompt="1"/>
          </p:nvPr>
        </p:nvSpPr>
        <p:spPr>
          <a:xfrm>
            <a:off x="838198" y="5006991"/>
            <a:ext cx="7231381" cy="351703"/>
          </a:xfrm>
          <a:prstGeom prst="rect">
            <a:avLst/>
          </a:prstGeom>
        </p:spPr>
        <p:txBody>
          <a:bodyPr anchor="b" anchorCtr="0">
            <a:normAutofit/>
          </a:bodyPr>
          <a:lstStyle>
            <a:lvl1pPr marL="0" indent="0">
              <a:buNone/>
              <a:defRPr sz="1600" baseline="0">
                <a:solidFill>
                  <a:schemeClr val="tx1"/>
                </a:solidFill>
              </a:defRPr>
            </a:lvl1pPr>
          </a:lstStyle>
          <a:p>
            <a:pPr lvl="0"/>
            <a:r>
              <a:rPr lang="en-US"/>
              <a:t>Authors</a:t>
            </a:r>
            <a:endParaRPr lang="en-CA"/>
          </a:p>
        </p:txBody>
      </p:sp>
      <p:pic>
        <p:nvPicPr>
          <p:cNvPr id="15" name="Picture 14">
            <a:extLst>
              <a:ext uri="{FF2B5EF4-FFF2-40B4-BE49-F238E27FC236}">
                <a16:creationId xmlns:a16="http://schemas.microsoft.com/office/drawing/2014/main" id="{AAEA4A47-2206-4915-B2CE-5F61F298164E}"/>
              </a:ext>
              <a:ext uri="{C183D7F6-B498-43B3-948B-1728B52AA6E4}">
                <adec:decorative xmlns:adec="http://schemas.microsoft.com/office/drawing/2017/decorative" val="1"/>
              </a:ext>
            </a:extLst>
          </p:cNvPr>
          <p:cNvPicPr>
            <a:picLocks noChangeAspect="1"/>
          </p:cNvPicPr>
          <p:nvPr userDrawn="1"/>
        </p:nvPicPr>
        <p:blipFill>
          <a:blip r:embed="rId2">
            <a:alphaModFix amt="61000"/>
            <a:extLst>
              <a:ext uri="{28A0092B-C50C-407E-A947-70E740481C1C}">
                <a14:useLocalDpi xmlns:a14="http://schemas.microsoft.com/office/drawing/2010/main" val="0"/>
              </a:ext>
            </a:extLst>
          </a:blip>
          <a:stretch>
            <a:fillRect/>
          </a:stretch>
        </p:blipFill>
        <p:spPr>
          <a:xfrm>
            <a:off x="4518403" y="-738561"/>
            <a:ext cx="7974586" cy="8335122"/>
          </a:xfrm>
          <a:prstGeom prst="rect">
            <a:avLst/>
          </a:prstGeom>
        </p:spPr>
      </p:pic>
      <p:pic>
        <p:nvPicPr>
          <p:cNvPr id="7" name="Picture 6" descr="Canadian Nuclear Safety Commission. Government of Canada.">
            <a:extLst>
              <a:ext uri="{FF2B5EF4-FFF2-40B4-BE49-F238E27FC236}">
                <a16:creationId xmlns:a16="http://schemas.microsoft.com/office/drawing/2014/main" id="{E613787A-0161-44A6-9376-45629477B9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198" y="338586"/>
            <a:ext cx="10466072" cy="353150"/>
          </a:xfrm>
          <a:prstGeom prst="rect">
            <a:avLst/>
          </a:prstGeom>
        </p:spPr>
      </p:pic>
    </p:spTree>
    <p:extLst>
      <p:ext uri="{BB962C8B-B14F-4D97-AF65-F5344CB8AC3E}">
        <p14:creationId xmlns:p14="http://schemas.microsoft.com/office/powerpoint/2010/main" val="123950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 v3">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BA2DD96-8BD8-42C5-84F1-DE9E75E8FBB8}"/>
              </a:ext>
            </a:extLst>
          </p:cNvPr>
          <p:cNvSpPr>
            <a:spLocks noGrp="1"/>
          </p:cNvSpPr>
          <p:nvPr>
            <p:ph type="ctrTitle" hasCustomPrompt="1"/>
          </p:nvPr>
        </p:nvSpPr>
        <p:spPr>
          <a:xfrm>
            <a:off x="3467100" y="924244"/>
            <a:ext cx="5257801" cy="1612179"/>
          </a:xfrm>
          <a:prstGeom prst="rect">
            <a:avLst/>
          </a:prstGeom>
        </p:spPr>
        <p:txBody>
          <a:bodyPr anchor="b">
            <a:normAutofit/>
          </a:bodyPr>
          <a:lstStyle>
            <a:lvl1pPr algn="ctr">
              <a:defRPr sz="9600" baseline="0">
                <a:solidFill>
                  <a:schemeClr val="accent1">
                    <a:lumMod val="75000"/>
                  </a:schemeClr>
                </a:solidFill>
              </a:defRPr>
            </a:lvl1pPr>
          </a:lstStyle>
          <a:p>
            <a:r>
              <a:rPr lang="en-US"/>
              <a:t>Topic</a:t>
            </a:r>
            <a:endParaRPr lang="en-CA"/>
          </a:p>
        </p:txBody>
      </p:sp>
      <p:sp>
        <p:nvSpPr>
          <p:cNvPr id="13" name="Subtitle 2">
            <a:extLst>
              <a:ext uri="{FF2B5EF4-FFF2-40B4-BE49-F238E27FC236}">
                <a16:creationId xmlns:a16="http://schemas.microsoft.com/office/drawing/2014/main" id="{12BAE58E-274E-4CAC-B385-AAA8C1215483}"/>
              </a:ext>
            </a:extLst>
          </p:cNvPr>
          <p:cNvSpPr>
            <a:spLocks noGrp="1"/>
          </p:cNvSpPr>
          <p:nvPr>
            <p:ph type="subTitle" idx="1" hasCustomPrompt="1"/>
          </p:nvPr>
        </p:nvSpPr>
        <p:spPr>
          <a:xfrm>
            <a:off x="3467100" y="2740659"/>
            <a:ext cx="5257801" cy="1441684"/>
          </a:xfrm>
          <a:prstGeom prst="rect">
            <a:avLst/>
          </a:prstGeom>
        </p:spPr>
        <p:txBody>
          <a:bodyPr>
            <a:normAutofit/>
          </a:bodyPr>
          <a:lstStyle>
            <a:lvl1pPr marL="0" indent="0" algn="ctr">
              <a:buNone/>
              <a:defRPr sz="5400" baseline="0">
                <a:solidFill>
                  <a:schemeClr val="tx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title</a:t>
            </a:r>
            <a:endParaRPr lang="en-CA"/>
          </a:p>
        </p:txBody>
      </p:sp>
      <p:sp>
        <p:nvSpPr>
          <p:cNvPr id="7" name="Picture Placeholder 6">
            <a:extLst>
              <a:ext uri="{FF2B5EF4-FFF2-40B4-BE49-F238E27FC236}">
                <a16:creationId xmlns:a16="http://schemas.microsoft.com/office/drawing/2014/main" id="{874D2248-EC74-44E0-A14D-5F19AD4ED41E}"/>
              </a:ext>
            </a:extLst>
          </p:cNvPr>
          <p:cNvSpPr>
            <a:spLocks noGrp="1"/>
          </p:cNvSpPr>
          <p:nvPr>
            <p:ph type="pic" sz="quarter" idx="12" hasCustomPrompt="1"/>
          </p:nvPr>
        </p:nvSpPr>
        <p:spPr>
          <a:xfrm>
            <a:off x="2446020" y="4182343"/>
            <a:ext cx="7292340" cy="2675658"/>
          </a:xfrm>
          <a:prstGeom prst="rect">
            <a:avLst/>
          </a:prstGeom>
          <a:pattFill prst="ltUpDiag">
            <a:fgClr>
              <a:srgbClr val="ED49ED"/>
            </a:fgClr>
            <a:bgClr>
              <a:schemeClr val="bg1"/>
            </a:bgClr>
          </a:pattFill>
        </p:spPr>
        <p:txBody>
          <a:bodyPr/>
          <a:lstStyle>
            <a:lvl1pPr>
              <a:defRPr>
                <a:solidFill>
                  <a:schemeClr val="tx1"/>
                </a:solidFill>
              </a:defRPr>
            </a:lvl1pPr>
          </a:lstStyle>
          <a:p>
            <a:r>
              <a:rPr lang="en-CA"/>
              <a:t>Click icon to add picture.</a:t>
            </a:r>
          </a:p>
        </p:txBody>
      </p:sp>
      <p:pic>
        <p:nvPicPr>
          <p:cNvPr id="6" name="Picture 5" descr="Canadian Nuclear Safety Commission. Government of Canada.">
            <a:extLst>
              <a:ext uri="{FF2B5EF4-FFF2-40B4-BE49-F238E27FC236}">
                <a16:creationId xmlns:a16="http://schemas.microsoft.com/office/drawing/2014/main" id="{F7C7FC86-D7F1-497E-ACE1-0F74CFFEA9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198" y="338586"/>
            <a:ext cx="10466072" cy="353150"/>
          </a:xfrm>
          <a:prstGeom prst="rect">
            <a:avLst/>
          </a:prstGeom>
        </p:spPr>
      </p:pic>
    </p:spTree>
    <p:extLst>
      <p:ext uri="{BB962C8B-B14F-4D97-AF65-F5344CB8AC3E}">
        <p14:creationId xmlns:p14="http://schemas.microsoft.com/office/powerpoint/2010/main" val="3263124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838199" y="489586"/>
            <a:ext cx="10466071" cy="1062989"/>
          </a:xfrm>
          <a:prstGeom prst="rect">
            <a:avLst/>
          </a:prstGeom>
        </p:spPr>
        <p:txBody>
          <a:bodyPr anchor="b">
            <a:normAutofit/>
          </a:bodyPr>
          <a:lstStyle>
            <a:lvl1pPr algn="l">
              <a:defRPr sz="5400" b="1" baseline="0">
                <a:solidFill>
                  <a:schemeClr val="accent1">
                    <a:lumMod val="75000"/>
                  </a:schemeClr>
                </a:solidFill>
                <a:latin typeface="+mj-lt"/>
              </a:defRPr>
            </a:lvl1pPr>
          </a:lstStyle>
          <a:p>
            <a:r>
              <a:rPr lang="en-US"/>
              <a:t>Basic slide</a:t>
            </a:r>
            <a:endParaRPr lang="en-CA"/>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p:nvPr>
        </p:nvSpPr>
        <p:spPr>
          <a:xfrm>
            <a:off x="838199" y="1948668"/>
            <a:ext cx="10481311" cy="437212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Slide Number Placeholder 5">
            <a:extLst>
              <a:ext uri="{FF2B5EF4-FFF2-40B4-BE49-F238E27FC236}">
                <a16:creationId xmlns:a16="http://schemas.microsoft.com/office/drawing/2014/main" id="{744D60A6-B73B-45F5-AFD9-2F1A6DFFBFA0}"/>
              </a:ext>
            </a:extLst>
          </p:cNvPr>
          <p:cNvSpPr>
            <a:spLocks noGrp="1"/>
          </p:cNvSpPr>
          <p:nvPr>
            <p:ph type="sldNum" sz="quarter" idx="4"/>
          </p:nvPr>
        </p:nvSpPr>
        <p:spPr>
          <a:xfrm>
            <a:off x="11319510"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grpSp>
        <p:nvGrpSpPr>
          <p:cNvPr id="8" name="Group 7">
            <a:extLst>
              <a:ext uri="{FF2B5EF4-FFF2-40B4-BE49-F238E27FC236}">
                <a16:creationId xmlns:a16="http://schemas.microsoft.com/office/drawing/2014/main" id="{F01EA0FC-9B74-C3FF-7C3A-3038EA9769AC}"/>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9" name="TextBox 8">
              <a:extLst>
                <a:ext uri="{FF2B5EF4-FFF2-40B4-BE49-F238E27FC236}">
                  <a16:creationId xmlns:a16="http://schemas.microsoft.com/office/drawing/2014/main" id="{5DFE74AB-DEB6-E5F9-D2AC-0327FDF0B661}"/>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10" name="Graphic 9">
              <a:extLst>
                <a:ext uri="{FF2B5EF4-FFF2-40B4-BE49-F238E27FC236}">
                  <a16:creationId xmlns:a16="http://schemas.microsoft.com/office/drawing/2014/main" id="{BD865805-59F2-6D05-2410-78AD0EB8C7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2" name="Graphic 72">
              <a:extLst>
                <a:ext uri="{FF2B5EF4-FFF2-40B4-BE49-F238E27FC236}">
                  <a16:creationId xmlns:a16="http://schemas.microsoft.com/office/drawing/2014/main" id="{27BEDB44-EBEF-3B56-3EE8-270C52FB08FE}"/>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1795668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BA2DD96-8BD8-42C5-84F1-DE9E75E8FBB8}"/>
              </a:ext>
            </a:extLst>
          </p:cNvPr>
          <p:cNvSpPr>
            <a:spLocks noGrp="1"/>
          </p:cNvSpPr>
          <p:nvPr>
            <p:ph type="ctrTitle" hasCustomPrompt="1"/>
          </p:nvPr>
        </p:nvSpPr>
        <p:spPr>
          <a:xfrm>
            <a:off x="838199" y="1518604"/>
            <a:ext cx="7231381" cy="1612179"/>
          </a:xfrm>
        </p:spPr>
        <p:txBody>
          <a:bodyPr anchor="b">
            <a:normAutofit/>
          </a:bodyPr>
          <a:lstStyle>
            <a:lvl1pPr algn="l">
              <a:defRPr sz="8000" baseline="0">
                <a:solidFill>
                  <a:schemeClr val="accent1"/>
                </a:solidFill>
              </a:defRPr>
            </a:lvl1pPr>
          </a:lstStyle>
          <a:p>
            <a:r>
              <a:rPr lang="en-US"/>
              <a:t>Topic </a:t>
            </a:r>
            <a:endParaRPr lang="en-CA"/>
          </a:p>
        </p:txBody>
      </p:sp>
      <p:sp>
        <p:nvSpPr>
          <p:cNvPr id="13" name="Subtitle 2">
            <a:extLst>
              <a:ext uri="{FF2B5EF4-FFF2-40B4-BE49-F238E27FC236}">
                <a16:creationId xmlns:a16="http://schemas.microsoft.com/office/drawing/2014/main" id="{12BAE58E-274E-4CAC-B385-AAA8C1215483}"/>
              </a:ext>
            </a:extLst>
          </p:cNvPr>
          <p:cNvSpPr>
            <a:spLocks noGrp="1"/>
          </p:cNvSpPr>
          <p:nvPr>
            <p:ph type="subTitle" idx="1" hasCustomPrompt="1"/>
          </p:nvPr>
        </p:nvSpPr>
        <p:spPr>
          <a:xfrm>
            <a:off x="838199" y="3335019"/>
            <a:ext cx="7231381" cy="1441684"/>
          </a:xfrm>
        </p:spPr>
        <p:txBody>
          <a:bodyPr>
            <a:normAutofit/>
          </a:bodyPr>
          <a:lstStyle>
            <a:lvl1pPr marL="0" indent="0" algn="l">
              <a:buNone/>
              <a:defRPr sz="4400" baseline="0">
                <a:solidFill>
                  <a:schemeClr val="bg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title</a:t>
            </a:r>
            <a:endParaRPr lang="en-CA"/>
          </a:p>
        </p:txBody>
      </p:sp>
      <p:sp>
        <p:nvSpPr>
          <p:cNvPr id="14" name="Text Placeholder 4">
            <a:extLst>
              <a:ext uri="{FF2B5EF4-FFF2-40B4-BE49-F238E27FC236}">
                <a16:creationId xmlns:a16="http://schemas.microsoft.com/office/drawing/2014/main" id="{DF0F2520-2F54-40B4-AFC2-1F8C805F2CC3}"/>
              </a:ext>
            </a:extLst>
          </p:cNvPr>
          <p:cNvSpPr>
            <a:spLocks noGrp="1"/>
          </p:cNvSpPr>
          <p:nvPr>
            <p:ph type="body" sz="quarter" idx="10" hasCustomPrompt="1"/>
          </p:nvPr>
        </p:nvSpPr>
        <p:spPr>
          <a:xfrm>
            <a:off x="838198" y="5006991"/>
            <a:ext cx="7231381" cy="351703"/>
          </a:xfrm>
        </p:spPr>
        <p:txBody>
          <a:bodyPr anchor="b" anchorCtr="0">
            <a:normAutofit/>
          </a:bodyPr>
          <a:lstStyle>
            <a:lvl1pPr marL="0" indent="0">
              <a:buNone/>
              <a:defRPr sz="1600" baseline="0">
                <a:solidFill>
                  <a:schemeClr val="bg1"/>
                </a:solidFill>
              </a:defRPr>
            </a:lvl1pPr>
          </a:lstStyle>
          <a:p>
            <a:pPr lvl="0"/>
            <a:r>
              <a:rPr lang="en-US"/>
              <a:t>Authors</a:t>
            </a:r>
            <a:endParaRPr lang="en-CA"/>
          </a:p>
        </p:txBody>
      </p:sp>
      <p:pic>
        <p:nvPicPr>
          <p:cNvPr id="15" name="Picture 14">
            <a:extLst>
              <a:ext uri="{FF2B5EF4-FFF2-40B4-BE49-F238E27FC236}">
                <a16:creationId xmlns:a16="http://schemas.microsoft.com/office/drawing/2014/main" id="{AAEA4A47-2206-4915-B2CE-5F61F298164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18403" y="-738561"/>
            <a:ext cx="7974586" cy="8335122"/>
          </a:xfrm>
          <a:prstGeom prst="rect">
            <a:avLst/>
          </a:prstGeom>
        </p:spPr>
      </p:pic>
      <p:pic>
        <p:nvPicPr>
          <p:cNvPr id="16" name="Picture 15" descr="Canadian Nuclear Safety Commission. Government of Canada.">
            <a:extLst>
              <a:ext uri="{FF2B5EF4-FFF2-40B4-BE49-F238E27FC236}">
                <a16:creationId xmlns:a16="http://schemas.microsoft.com/office/drawing/2014/main" id="{571093B7-8812-4C0B-9587-2149CD507C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328549"/>
            <a:ext cx="10515600" cy="354821"/>
          </a:xfrm>
          <a:prstGeom prst="rect">
            <a:avLst/>
          </a:prstGeom>
        </p:spPr>
      </p:pic>
    </p:spTree>
    <p:extLst>
      <p:ext uri="{BB962C8B-B14F-4D97-AF65-F5344CB8AC3E}">
        <p14:creationId xmlns:p14="http://schemas.microsoft.com/office/powerpoint/2010/main" val="3571496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838199" y="489586"/>
            <a:ext cx="10466071" cy="1062989"/>
          </a:xfrm>
          <a:prstGeom prst="rect">
            <a:avLst/>
          </a:prstGeom>
        </p:spPr>
        <p:txBody>
          <a:bodyPr anchor="b">
            <a:normAutofit/>
          </a:bodyPr>
          <a:lstStyle>
            <a:lvl1pPr algn="l">
              <a:defRPr sz="5400" b="1" baseline="0">
                <a:solidFill>
                  <a:schemeClr val="accent1">
                    <a:lumMod val="75000"/>
                  </a:schemeClr>
                </a:solidFill>
                <a:latin typeface="+mj-lt"/>
              </a:defRPr>
            </a:lvl1pPr>
          </a:lstStyle>
          <a:p>
            <a:r>
              <a:rPr lang="en-US"/>
              <a:t>Blank slide</a:t>
            </a:r>
            <a:endParaRPr lang="en-CA"/>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p:nvPr>
        </p:nvSpPr>
        <p:spPr>
          <a:xfrm>
            <a:off x="838199" y="1948668"/>
            <a:ext cx="10481311" cy="437212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Slide Number Placeholder 5">
            <a:extLst>
              <a:ext uri="{FF2B5EF4-FFF2-40B4-BE49-F238E27FC236}">
                <a16:creationId xmlns:a16="http://schemas.microsoft.com/office/drawing/2014/main" id="{FC0059BB-75E4-909B-1C6E-60E5292197A9}"/>
              </a:ext>
            </a:extLst>
          </p:cNvPr>
          <p:cNvSpPr>
            <a:spLocks noGrp="1"/>
          </p:cNvSpPr>
          <p:nvPr>
            <p:ph type="sldNum" sz="quarter" idx="4"/>
          </p:nvPr>
        </p:nvSpPr>
        <p:spPr>
          <a:xfrm>
            <a:off x="11319510"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3237744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EB07058F-DD99-4414-B452-C07EA4CA53B4}"/>
              </a:ext>
            </a:extLst>
          </p:cNvPr>
          <p:cNvSpPr>
            <a:spLocks noGrp="1"/>
          </p:cNvSpPr>
          <p:nvPr>
            <p:ph type="sldNum" sz="quarter" idx="4"/>
          </p:nvPr>
        </p:nvSpPr>
        <p:spPr>
          <a:xfrm>
            <a:off x="11319510"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sp>
        <p:nvSpPr>
          <p:cNvPr id="5" name="Title 1">
            <a:extLst>
              <a:ext uri="{FF2B5EF4-FFF2-40B4-BE49-F238E27FC236}">
                <a16:creationId xmlns:a16="http://schemas.microsoft.com/office/drawing/2014/main" id="{0DF76318-B5FB-41DC-A223-96CCC03F04BE}"/>
              </a:ext>
            </a:extLst>
          </p:cNvPr>
          <p:cNvSpPr>
            <a:spLocks noGrp="1"/>
          </p:cNvSpPr>
          <p:nvPr>
            <p:ph type="ctrTitle" hasCustomPrompt="1"/>
          </p:nvPr>
        </p:nvSpPr>
        <p:spPr>
          <a:xfrm>
            <a:off x="862964" y="1376363"/>
            <a:ext cx="10466071" cy="2772948"/>
          </a:xfrm>
          <a:prstGeom prst="rect">
            <a:avLst/>
          </a:prstGeom>
        </p:spPr>
        <p:txBody>
          <a:bodyPr anchor="t" anchorCtr="0">
            <a:noAutofit/>
          </a:bodyPr>
          <a:lstStyle>
            <a:lvl1pPr algn="ctr">
              <a:defRPr sz="9600" baseline="0">
                <a:solidFill>
                  <a:srgbClr val="7AA828"/>
                </a:solidFill>
              </a:defRPr>
            </a:lvl1pPr>
          </a:lstStyle>
          <a:p>
            <a:r>
              <a:rPr lang="en-US"/>
              <a:t>Important </a:t>
            </a:r>
            <a:br>
              <a:rPr lang="en-US"/>
            </a:br>
            <a:r>
              <a:rPr lang="en-US"/>
              <a:t>text slide</a:t>
            </a:r>
            <a:endParaRPr lang="en-CA"/>
          </a:p>
        </p:txBody>
      </p:sp>
      <p:grpSp>
        <p:nvGrpSpPr>
          <p:cNvPr id="8" name="Group 7">
            <a:extLst>
              <a:ext uri="{FF2B5EF4-FFF2-40B4-BE49-F238E27FC236}">
                <a16:creationId xmlns:a16="http://schemas.microsoft.com/office/drawing/2014/main" id="{4A7107B9-5B5E-C199-4FD5-BB145856F49A}"/>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9" name="TextBox 8">
              <a:extLst>
                <a:ext uri="{FF2B5EF4-FFF2-40B4-BE49-F238E27FC236}">
                  <a16:creationId xmlns:a16="http://schemas.microsoft.com/office/drawing/2014/main" id="{78C1113A-A580-0342-53B3-D690FA809919}"/>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10" name="Graphic 9">
              <a:extLst>
                <a:ext uri="{FF2B5EF4-FFF2-40B4-BE49-F238E27FC236}">
                  <a16:creationId xmlns:a16="http://schemas.microsoft.com/office/drawing/2014/main" id="{B240390B-659E-914E-EE9B-B4872A7B5F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1" name="Graphic 72">
              <a:extLst>
                <a:ext uri="{FF2B5EF4-FFF2-40B4-BE49-F238E27FC236}">
                  <a16:creationId xmlns:a16="http://schemas.microsoft.com/office/drawing/2014/main" id="{0BAAEE6C-18F8-67CA-054B-2E1F52AAC146}"/>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19667059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C37A901-D546-4996-BD15-2FCB4FCB9596}"/>
              </a:ext>
            </a:extLst>
          </p:cNvPr>
          <p:cNvSpPr>
            <a:spLocks noGrp="1"/>
          </p:cNvSpPr>
          <p:nvPr>
            <p:ph type="pic" sz="quarter" idx="13" hasCustomPrompt="1"/>
          </p:nvPr>
        </p:nvSpPr>
        <p:spPr>
          <a:xfrm>
            <a:off x="0" y="0"/>
            <a:ext cx="12192000" cy="6858000"/>
          </a:xfrm>
          <a:pattFill prst="ltUpDiag">
            <a:fgClr>
              <a:srgbClr val="ED49ED"/>
            </a:fgClr>
            <a:bgClr>
              <a:schemeClr val="bg1"/>
            </a:bgClr>
          </a:pattFill>
        </p:spPr>
        <p:txBody>
          <a:bodyPr/>
          <a:lstStyle>
            <a:lvl1pPr>
              <a:defRPr>
                <a:solidFill>
                  <a:schemeClr val="tx1"/>
                </a:solidFill>
              </a:defRPr>
            </a:lvl1pPr>
          </a:lstStyle>
          <a:p>
            <a:r>
              <a:rPr lang="en-CA"/>
              <a:t>To add background image, click this shape and Insert&gt;Pictures</a:t>
            </a:r>
          </a:p>
        </p:txBody>
      </p:sp>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4029075" y="1181101"/>
            <a:ext cx="4324349" cy="4324349"/>
          </a:xfrm>
          <a:solidFill>
            <a:schemeClr val="accent3"/>
          </a:solidFill>
        </p:spPr>
        <p:txBody>
          <a:bodyPr lIns="360000" tIns="360000" rIns="360000" bIns="360000" anchor="ctr" anchorCtr="0">
            <a:noAutofit/>
          </a:bodyPr>
          <a:lstStyle>
            <a:lvl1pPr algn="ctr">
              <a:defRPr sz="5400" baseline="0">
                <a:solidFill>
                  <a:schemeClr val="tx1"/>
                </a:solidFill>
              </a:defRPr>
            </a:lvl1pPr>
          </a:lstStyle>
          <a:p>
            <a:r>
              <a:rPr lang="en-US"/>
              <a:t>Section full image</a:t>
            </a:r>
            <a:endParaRPr lang="en-CA"/>
          </a:p>
        </p:txBody>
      </p:sp>
      <p:sp>
        <p:nvSpPr>
          <p:cNvPr id="3" name="Slide Number Placeholder 5">
            <a:extLst>
              <a:ext uri="{FF2B5EF4-FFF2-40B4-BE49-F238E27FC236}">
                <a16:creationId xmlns:a16="http://schemas.microsoft.com/office/drawing/2014/main" id="{19602215-B418-4EDE-AD9C-E0B776D4C8F8}"/>
              </a:ext>
              <a:ext uri="{C183D7F6-B498-43B3-948B-1728B52AA6E4}">
                <adec:decorative xmlns:adec="http://schemas.microsoft.com/office/drawing/2017/decorative" val="0"/>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14082537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umbnai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EFCA208-EAE2-401F-AD1C-EFB2F681DE4A}"/>
              </a:ext>
            </a:extLst>
          </p:cNvPr>
          <p:cNvSpPr>
            <a:spLocks noGrp="1"/>
          </p:cNvSpPr>
          <p:nvPr>
            <p:ph type="title" hasCustomPrompt="1"/>
          </p:nvPr>
        </p:nvSpPr>
        <p:spPr>
          <a:xfrm>
            <a:off x="697602" y="418384"/>
            <a:ext cx="10654611" cy="1118019"/>
          </a:xfrm>
        </p:spPr>
        <p:txBody>
          <a:bodyPr anchor="b" anchorCtr="0">
            <a:normAutofit/>
          </a:bodyPr>
          <a:lstStyle>
            <a:lvl1pPr>
              <a:defRPr sz="5400"/>
            </a:lvl1pPr>
          </a:lstStyle>
          <a:p>
            <a:r>
              <a:rPr lang="en-US"/>
              <a:t>Right thumbnail slide</a:t>
            </a:r>
            <a:endParaRPr lang="en-CA"/>
          </a:p>
        </p:txBody>
      </p:sp>
      <p:sp>
        <p:nvSpPr>
          <p:cNvPr id="11" name="Content Placeholder 9">
            <a:extLst>
              <a:ext uri="{FF2B5EF4-FFF2-40B4-BE49-F238E27FC236}">
                <a16:creationId xmlns:a16="http://schemas.microsoft.com/office/drawing/2014/main" id="{8ED06D55-30CC-40F5-863C-CB3467CDFA69}"/>
              </a:ext>
            </a:extLst>
          </p:cNvPr>
          <p:cNvSpPr>
            <a:spLocks noGrp="1"/>
          </p:cNvSpPr>
          <p:nvPr>
            <p:ph sz="quarter" idx="11"/>
          </p:nvPr>
        </p:nvSpPr>
        <p:spPr>
          <a:xfrm>
            <a:off x="698238" y="1834385"/>
            <a:ext cx="6126768" cy="4046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Picture Placeholder 7">
            <a:extLst>
              <a:ext uri="{FF2B5EF4-FFF2-40B4-BE49-F238E27FC236}">
                <a16:creationId xmlns:a16="http://schemas.microsoft.com/office/drawing/2014/main" id="{8DB5D43E-FD72-4438-A3E7-31B6EC750BD3}"/>
              </a:ext>
            </a:extLst>
          </p:cNvPr>
          <p:cNvSpPr>
            <a:spLocks noGrp="1"/>
          </p:cNvSpPr>
          <p:nvPr>
            <p:ph type="pic" sz="quarter" idx="10" hasCustomPrompt="1"/>
          </p:nvPr>
        </p:nvSpPr>
        <p:spPr>
          <a:xfrm>
            <a:off x="7121717" y="1834386"/>
            <a:ext cx="4230496" cy="4046220"/>
          </a:xfrm>
          <a:pattFill prst="ltUpDiag">
            <a:fgClr>
              <a:srgbClr val="ED49ED"/>
            </a:fgClr>
            <a:bgClr>
              <a:schemeClr val="bg1"/>
            </a:bgClr>
          </a:pattFill>
        </p:spPr>
        <p:txBody>
          <a:bodyPr/>
          <a:lstStyle>
            <a:lvl1pPr>
              <a:defRPr>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 name="Text Placeholder 2">
            <a:extLst>
              <a:ext uri="{FF2B5EF4-FFF2-40B4-BE49-F238E27FC236}">
                <a16:creationId xmlns:a16="http://schemas.microsoft.com/office/drawing/2014/main" id="{647CB3DE-747C-E97B-196B-90C6CBD18504}"/>
              </a:ext>
            </a:extLst>
          </p:cNvPr>
          <p:cNvSpPr>
            <a:spLocks noGrp="1"/>
          </p:cNvSpPr>
          <p:nvPr>
            <p:ph type="body" sz="quarter" idx="12" hasCustomPrompt="1"/>
          </p:nvPr>
        </p:nvSpPr>
        <p:spPr>
          <a:xfrm>
            <a:off x="7121525" y="5950368"/>
            <a:ext cx="4230688" cy="282575"/>
          </a:xfrm>
        </p:spPr>
        <p:txBody>
          <a:bodyPr>
            <a:noAutofit/>
          </a:bodyPr>
          <a:lstStyle>
            <a:lvl1pPr marL="0" indent="0">
              <a:buNone/>
              <a:defRPr sz="1400"/>
            </a:lvl1pPr>
          </a:lstStyle>
          <a:p>
            <a:pPr lvl="0"/>
            <a:r>
              <a:rPr lang="en-CA"/>
              <a:t>Image credit or caption</a:t>
            </a:r>
          </a:p>
        </p:txBody>
      </p:sp>
      <p:grpSp>
        <p:nvGrpSpPr>
          <p:cNvPr id="2" name="Group 1">
            <a:extLst>
              <a:ext uri="{FF2B5EF4-FFF2-40B4-BE49-F238E27FC236}">
                <a16:creationId xmlns:a16="http://schemas.microsoft.com/office/drawing/2014/main" id="{D6B9F347-506D-AC5B-F3CA-809901CABB7E}"/>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4" name="TextBox 3">
              <a:extLst>
                <a:ext uri="{FF2B5EF4-FFF2-40B4-BE49-F238E27FC236}">
                  <a16:creationId xmlns:a16="http://schemas.microsoft.com/office/drawing/2014/main" id="{C34CB11E-901C-BE07-2BB7-3665AF292125}"/>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5" name="Graphic 4">
              <a:extLst>
                <a:ext uri="{FF2B5EF4-FFF2-40B4-BE49-F238E27FC236}">
                  <a16:creationId xmlns:a16="http://schemas.microsoft.com/office/drawing/2014/main" id="{F2B66347-30F4-E1B2-05A2-F41C58660F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8" name="Graphic 72">
              <a:extLst>
                <a:ext uri="{FF2B5EF4-FFF2-40B4-BE49-F238E27FC236}">
                  <a16:creationId xmlns:a16="http://schemas.microsoft.com/office/drawing/2014/main" id="{ABA8A297-66D9-6003-B666-B8274716E855}"/>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
        <p:nvSpPr>
          <p:cNvPr id="6" name="Slide Number Placeholder 5">
            <a:extLst>
              <a:ext uri="{FF2B5EF4-FFF2-40B4-BE49-F238E27FC236}">
                <a16:creationId xmlns:a16="http://schemas.microsoft.com/office/drawing/2014/main" id="{49DD487B-5358-48B7-9C1B-8E3F117B56C3}"/>
              </a:ext>
            </a:extLst>
          </p:cNvPr>
          <p:cNvSpPr>
            <a:spLocks noGrp="1"/>
          </p:cNvSpPr>
          <p:nvPr>
            <p:ph type="sldNum" sz="quarter" idx="4"/>
          </p:nvPr>
        </p:nvSpPr>
        <p:spPr>
          <a:xfrm>
            <a:off x="11319510"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37215694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89C3F8D-9933-DC3E-6438-D2CAB46A3363}"/>
              </a:ext>
            </a:extLst>
          </p:cNvPr>
          <p:cNvSpPr>
            <a:spLocks noGrp="1"/>
          </p:cNvSpPr>
          <p:nvPr>
            <p:ph type="title" hasCustomPrompt="1"/>
          </p:nvPr>
        </p:nvSpPr>
        <p:spPr>
          <a:xfrm>
            <a:off x="771817" y="841210"/>
            <a:ext cx="10648366" cy="1325563"/>
          </a:xfrm>
        </p:spPr>
        <p:txBody>
          <a:bodyPr>
            <a:normAutofit/>
          </a:bodyPr>
          <a:lstStyle>
            <a:lvl1pPr algn="ctr">
              <a:defRPr sz="7200">
                <a:solidFill>
                  <a:schemeClr val="accent1">
                    <a:lumMod val="75000"/>
                  </a:schemeClr>
                </a:solidFill>
              </a:defRPr>
            </a:lvl1pPr>
          </a:lstStyle>
          <a:p>
            <a:r>
              <a:rPr lang="en-US"/>
              <a:t>3 item/column layout</a:t>
            </a:r>
            <a:endParaRPr lang="en-CA"/>
          </a:p>
        </p:txBody>
      </p:sp>
      <p:sp>
        <p:nvSpPr>
          <p:cNvPr id="18" name="Picture Placeholder 7">
            <a:extLst>
              <a:ext uri="{FF2B5EF4-FFF2-40B4-BE49-F238E27FC236}">
                <a16:creationId xmlns:a16="http://schemas.microsoft.com/office/drawing/2014/main" id="{65E50A34-589C-53E7-1BFF-C79A34779B7C}"/>
              </a:ext>
            </a:extLst>
          </p:cNvPr>
          <p:cNvSpPr>
            <a:spLocks noGrp="1"/>
          </p:cNvSpPr>
          <p:nvPr>
            <p:ph type="pic" sz="quarter" idx="10"/>
          </p:nvPr>
        </p:nvSpPr>
        <p:spPr>
          <a:xfrm>
            <a:off x="1638857" y="2387999"/>
            <a:ext cx="1243546" cy="1189378"/>
          </a:xfrm>
          <a:pattFill prst="ltUpDiag">
            <a:fgClr>
              <a:srgbClr val="ED49ED"/>
            </a:fgClr>
            <a:bgClr>
              <a:schemeClr val="bg1"/>
            </a:bgClr>
          </a:pattFill>
        </p:spPr>
        <p:txBody>
          <a:bodyPr>
            <a:noAutofit/>
          </a:bodyPr>
          <a:lstStyle>
            <a:lvl1pPr marL="0">
              <a:buNone/>
              <a:defRPr sz="2000">
                <a:solidFill>
                  <a:schemeClr val="tx1"/>
                </a:solidFill>
              </a:defRPr>
            </a:lvl1pPr>
          </a:lstStyle>
          <a:p>
            <a:r>
              <a:rPr lang="fr-CA"/>
              <a:t>Click </a:t>
            </a:r>
            <a:r>
              <a:rPr lang="fr-CA" err="1"/>
              <a:t>icon</a:t>
            </a:r>
            <a:endParaRPr lang="en-CA"/>
          </a:p>
        </p:txBody>
      </p:sp>
      <p:sp>
        <p:nvSpPr>
          <p:cNvPr id="20" name="Content Placeholder 19">
            <a:extLst>
              <a:ext uri="{FF2B5EF4-FFF2-40B4-BE49-F238E27FC236}">
                <a16:creationId xmlns:a16="http://schemas.microsoft.com/office/drawing/2014/main" id="{31F12A5F-D4E9-0126-5082-5F48F6EAEA54}"/>
              </a:ext>
            </a:extLst>
          </p:cNvPr>
          <p:cNvSpPr>
            <a:spLocks noGrp="1"/>
          </p:cNvSpPr>
          <p:nvPr>
            <p:ph sz="quarter" idx="11" hasCustomPrompt="1"/>
          </p:nvPr>
        </p:nvSpPr>
        <p:spPr>
          <a:xfrm>
            <a:off x="821687" y="3814610"/>
            <a:ext cx="2899609" cy="2202180"/>
          </a:xfrm>
        </p:spPr>
        <p:txBody>
          <a:bodyPr>
            <a:normAutofit/>
          </a:bodyPr>
          <a:lstStyle>
            <a:lvl1pPr marL="0" algn="ctr">
              <a:buNone/>
              <a:defRPr sz="2400"/>
            </a:lvl1pPr>
          </a:lstStyle>
          <a:p>
            <a:pPr lvl="0"/>
            <a:r>
              <a:rPr lang="en-CA"/>
              <a:t>Description about item 1</a:t>
            </a:r>
          </a:p>
        </p:txBody>
      </p:sp>
      <p:sp>
        <p:nvSpPr>
          <p:cNvPr id="21" name="Picture Placeholder 7">
            <a:extLst>
              <a:ext uri="{FF2B5EF4-FFF2-40B4-BE49-F238E27FC236}">
                <a16:creationId xmlns:a16="http://schemas.microsoft.com/office/drawing/2014/main" id="{720D8A0C-333C-C3A4-A9C8-692F07466FC1}"/>
              </a:ext>
            </a:extLst>
          </p:cNvPr>
          <p:cNvSpPr>
            <a:spLocks noGrp="1"/>
          </p:cNvSpPr>
          <p:nvPr>
            <p:ph type="pic" sz="quarter" idx="12"/>
          </p:nvPr>
        </p:nvSpPr>
        <p:spPr>
          <a:xfrm>
            <a:off x="5463365" y="2387999"/>
            <a:ext cx="1243546" cy="1189378"/>
          </a:xfrm>
          <a:pattFill prst="ltUpDiag">
            <a:fgClr>
              <a:srgbClr val="ED49ED"/>
            </a:fgClr>
            <a:bgClr>
              <a:schemeClr val="bg1"/>
            </a:bgClr>
          </a:pattFill>
        </p:spPr>
        <p:txBody>
          <a:bodyPr>
            <a:noAutofit/>
          </a:bodyPr>
          <a:lstStyle>
            <a:lvl1pPr marL="0">
              <a:buNone/>
              <a:defRPr sz="2000">
                <a:solidFill>
                  <a:schemeClr val="tx1"/>
                </a:solidFill>
              </a:defRPr>
            </a:lvl1pPr>
          </a:lstStyle>
          <a:p>
            <a:r>
              <a:rPr lang="fr-CA"/>
              <a:t>Click </a:t>
            </a:r>
            <a:r>
              <a:rPr lang="fr-CA" err="1"/>
              <a:t>icon</a:t>
            </a:r>
            <a:endParaRPr lang="en-CA"/>
          </a:p>
        </p:txBody>
      </p:sp>
      <p:sp>
        <p:nvSpPr>
          <p:cNvPr id="22" name="Content Placeholder 19">
            <a:extLst>
              <a:ext uri="{FF2B5EF4-FFF2-40B4-BE49-F238E27FC236}">
                <a16:creationId xmlns:a16="http://schemas.microsoft.com/office/drawing/2014/main" id="{0CA50799-3DD9-1EB4-A3DB-15EA3832B9B7}"/>
              </a:ext>
            </a:extLst>
          </p:cNvPr>
          <p:cNvSpPr>
            <a:spLocks noGrp="1"/>
          </p:cNvSpPr>
          <p:nvPr>
            <p:ph sz="quarter" idx="13" hasCustomPrompt="1"/>
          </p:nvPr>
        </p:nvSpPr>
        <p:spPr>
          <a:xfrm>
            <a:off x="4646195" y="3814610"/>
            <a:ext cx="2899609" cy="2202180"/>
          </a:xfrm>
        </p:spPr>
        <p:txBody>
          <a:bodyPr>
            <a:normAutofit/>
          </a:bodyPr>
          <a:lstStyle>
            <a:lvl1pPr marL="0" algn="ctr">
              <a:buNone/>
              <a:defRPr sz="2400"/>
            </a:lvl1pPr>
          </a:lstStyle>
          <a:p>
            <a:pPr lvl="0"/>
            <a:r>
              <a:rPr lang="en-CA"/>
              <a:t>Description about item 2</a:t>
            </a:r>
          </a:p>
        </p:txBody>
      </p:sp>
      <p:sp>
        <p:nvSpPr>
          <p:cNvPr id="23" name="Picture Placeholder 7">
            <a:extLst>
              <a:ext uri="{FF2B5EF4-FFF2-40B4-BE49-F238E27FC236}">
                <a16:creationId xmlns:a16="http://schemas.microsoft.com/office/drawing/2014/main" id="{0ACE4899-7D8F-13B8-D5DB-537BFF960B61}"/>
              </a:ext>
            </a:extLst>
          </p:cNvPr>
          <p:cNvSpPr>
            <a:spLocks noGrp="1"/>
          </p:cNvSpPr>
          <p:nvPr>
            <p:ph type="pic" sz="quarter" idx="14"/>
          </p:nvPr>
        </p:nvSpPr>
        <p:spPr>
          <a:xfrm>
            <a:off x="9269774" y="2387999"/>
            <a:ext cx="1243546" cy="1189378"/>
          </a:xfrm>
          <a:pattFill prst="ltUpDiag">
            <a:fgClr>
              <a:srgbClr val="ED49ED"/>
            </a:fgClr>
            <a:bgClr>
              <a:schemeClr val="bg1"/>
            </a:bgClr>
          </a:pattFill>
        </p:spPr>
        <p:txBody>
          <a:bodyPr>
            <a:noAutofit/>
          </a:bodyPr>
          <a:lstStyle>
            <a:lvl1pPr marL="0">
              <a:buNone/>
              <a:defRPr sz="2000">
                <a:solidFill>
                  <a:schemeClr val="tx1"/>
                </a:solidFill>
              </a:defRPr>
            </a:lvl1pPr>
          </a:lstStyle>
          <a:p>
            <a:r>
              <a:rPr lang="fr-CA"/>
              <a:t>Click </a:t>
            </a:r>
            <a:r>
              <a:rPr lang="fr-CA" err="1"/>
              <a:t>icon</a:t>
            </a:r>
            <a:endParaRPr lang="en-CA"/>
          </a:p>
        </p:txBody>
      </p:sp>
      <p:sp>
        <p:nvSpPr>
          <p:cNvPr id="24" name="Content Placeholder 19">
            <a:extLst>
              <a:ext uri="{FF2B5EF4-FFF2-40B4-BE49-F238E27FC236}">
                <a16:creationId xmlns:a16="http://schemas.microsoft.com/office/drawing/2014/main" id="{DBCDF84C-0B64-DDF6-3BBE-1893710C653C}"/>
              </a:ext>
            </a:extLst>
          </p:cNvPr>
          <p:cNvSpPr>
            <a:spLocks noGrp="1"/>
          </p:cNvSpPr>
          <p:nvPr>
            <p:ph sz="quarter" idx="15" hasCustomPrompt="1"/>
          </p:nvPr>
        </p:nvSpPr>
        <p:spPr>
          <a:xfrm>
            <a:off x="8452604" y="3814610"/>
            <a:ext cx="2899609" cy="2202180"/>
          </a:xfrm>
        </p:spPr>
        <p:txBody>
          <a:bodyPr>
            <a:normAutofit/>
          </a:bodyPr>
          <a:lstStyle>
            <a:lvl1pPr marL="0" algn="ctr">
              <a:buNone/>
              <a:defRPr sz="2400"/>
            </a:lvl1pPr>
          </a:lstStyle>
          <a:p>
            <a:pPr lvl="0"/>
            <a:r>
              <a:rPr lang="en-CA"/>
              <a:t>Description about item 3</a:t>
            </a:r>
          </a:p>
        </p:txBody>
      </p:sp>
      <p:grpSp>
        <p:nvGrpSpPr>
          <p:cNvPr id="7" name="Group 6">
            <a:extLst>
              <a:ext uri="{FF2B5EF4-FFF2-40B4-BE49-F238E27FC236}">
                <a16:creationId xmlns:a16="http://schemas.microsoft.com/office/drawing/2014/main" id="{8A8239E5-268B-9F64-EF74-9BF677D03F30}"/>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8" name="TextBox 7">
              <a:extLst>
                <a:ext uri="{FF2B5EF4-FFF2-40B4-BE49-F238E27FC236}">
                  <a16:creationId xmlns:a16="http://schemas.microsoft.com/office/drawing/2014/main" id="{62B4C514-96A2-A41D-2645-85B35DE97862}"/>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9" name="Graphic 8">
              <a:extLst>
                <a:ext uri="{FF2B5EF4-FFF2-40B4-BE49-F238E27FC236}">
                  <a16:creationId xmlns:a16="http://schemas.microsoft.com/office/drawing/2014/main" id="{61D59F26-C0BF-54F5-E283-79A9571D51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0" name="Graphic 72">
              <a:extLst>
                <a:ext uri="{FF2B5EF4-FFF2-40B4-BE49-F238E27FC236}">
                  <a16:creationId xmlns:a16="http://schemas.microsoft.com/office/drawing/2014/main" id="{509EA3AB-93BD-F394-F82B-C4450F8A02D3}"/>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
        <p:nvSpPr>
          <p:cNvPr id="3" name="Slide Number Placeholder 5">
            <a:extLst>
              <a:ext uri="{FF2B5EF4-FFF2-40B4-BE49-F238E27FC236}">
                <a16:creationId xmlns:a16="http://schemas.microsoft.com/office/drawing/2014/main" id="{19602215-B418-4EDE-AD9C-E0B776D4C8F8}"/>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19422511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tem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A2265A-5097-BE0B-32BB-75D192D064F9}"/>
              </a:ext>
            </a:extLst>
          </p:cNvPr>
          <p:cNvSpPr>
            <a:spLocks noGrp="1"/>
          </p:cNvSpPr>
          <p:nvPr>
            <p:ph type="ctrTitle" hasCustomPrompt="1"/>
          </p:nvPr>
        </p:nvSpPr>
        <p:spPr>
          <a:xfrm>
            <a:off x="685801" y="865483"/>
            <a:ext cx="3863048" cy="1902566"/>
          </a:xfrm>
        </p:spPr>
        <p:txBody>
          <a:bodyPr anchor="t" anchorCtr="0">
            <a:noAutofit/>
          </a:bodyPr>
          <a:lstStyle>
            <a:lvl1pPr algn="l">
              <a:defRPr sz="6000" b="1" baseline="0">
                <a:solidFill>
                  <a:schemeClr val="accent1">
                    <a:lumMod val="75000"/>
                  </a:schemeClr>
                </a:solidFill>
                <a:latin typeface="+mj-lt"/>
              </a:defRPr>
            </a:lvl1pPr>
          </a:lstStyle>
          <a:p>
            <a:r>
              <a:rPr lang="en-US"/>
              <a:t>4 items slide</a:t>
            </a:r>
            <a:endParaRPr lang="en-CA"/>
          </a:p>
        </p:txBody>
      </p:sp>
      <p:sp>
        <p:nvSpPr>
          <p:cNvPr id="20" name="Content Placeholder 9">
            <a:extLst>
              <a:ext uri="{FF2B5EF4-FFF2-40B4-BE49-F238E27FC236}">
                <a16:creationId xmlns:a16="http://schemas.microsoft.com/office/drawing/2014/main" id="{485DFB7A-D40A-7913-AD53-F6400B8E484C}"/>
              </a:ext>
            </a:extLst>
          </p:cNvPr>
          <p:cNvSpPr>
            <a:spLocks noGrp="1"/>
          </p:cNvSpPr>
          <p:nvPr>
            <p:ph sz="quarter" idx="12" hasCustomPrompt="1"/>
          </p:nvPr>
        </p:nvSpPr>
        <p:spPr>
          <a:xfrm>
            <a:off x="685801" y="2985452"/>
            <a:ext cx="3863048" cy="2851467"/>
          </a:xfrm>
        </p:spPr>
        <p:txBody>
          <a:bodyPr/>
          <a:lstStyle>
            <a:lvl1pPr marL="0">
              <a:buNone/>
              <a:defRPr sz="3200"/>
            </a:lvl1pPr>
            <a:lvl2pPr>
              <a:defRPr sz="2400"/>
            </a:lvl2pPr>
            <a:lvl3pPr>
              <a:defRPr sz="2000"/>
            </a:lvl3pPr>
            <a:lvl4pPr>
              <a:defRPr sz="1800"/>
            </a:lvl4pPr>
            <a:lvl5pPr>
              <a:defRPr sz="1600"/>
            </a:lvl5pPr>
          </a:lstStyle>
          <a:p>
            <a:pPr lvl="0"/>
            <a:r>
              <a:rPr lang="en-US"/>
              <a:t>Short description</a:t>
            </a:r>
            <a:endParaRPr lang="en-CA"/>
          </a:p>
        </p:txBody>
      </p:sp>
      <p:sp>
        <p:nvSpPr>
          <p:cNvPr id="23" name="Picture Placeholder 7">
            <a:extLst>
              <a:ext uri="{FF2B5EF4-FFF2-40B4-BE49-F238E27FC236}">
                <a16:creationId xmlns:a16="http://schemas.microsoft.com/office/drawing/2014/main" id="{619E922D-1B65-D957-2BE8-8D1694FB4CDD}"/>
              </a:ext>
            </a:extLst>
          </p:cNvPr>
          <p:cNvSpPr>
            <a:spLocks noGrp="1"/>
          </p:cNvSpPr>
          <p:nvPr>
            <p:ph type="pic" sz="quarter" idx="10"/>
          </p:nvPr>
        </p:nvSpPr>
        <p:spPr>
          <a:xfrm>
            <a:off x="5356412" y="865483"/>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CA"/>
              <a:t>Click icon</a:t>
            </a:r>
          </a:p>
        </p:txBody>
      </p:sp>
      <p:sp>
        <p:nvSpPr>
          <p:cNvPr id="25" name="Content Placeholder 24">
            <a:extLst>
              <a:ext uri="{FF2B5EF4-FFF2-40B4-BE49-F238E27FC236}">
                <a16:creationId xmlns:a16="http://schemas.microsoft.com/office/drawing/2014/main" id="{7CC61075-11D4-580A-D9AD-780F1E3FCEF9}"/>
              </a:ext>
            </a:extLst>
          </p:cNvPr>
          <p:cNvSpPr>
            <a:spLocks noGrp="1"/>
          </p:cNvSpPr>
          <p:nvPr>
            <p:ph sz="quarter" idx="13" hasCustomPrompt="1"/>
          </p:nvPr>
        </p:nvSpPr>
        <p:spPr>
          <a:xfrm>
            <a:off x="5356224" y="1905000"/>
            <a:ext cx="2545716" cy="1325880"/>
          </a:xfrm>
        </p:spPr>
        <p:txBody>
          <a:bodyPr>
            <a:noAutofit/>
          </a:bodyPr>
          <a:lstStyle>
            <a:lvl1pPr marL="0">
              <a:buNone/>
              <a:defRPr sz="2400"/>
            </a:lvl1pPr>
          </a:lstStyle>
          <a:p>
            <a:pPr lvl="0"/>
            <a:r>
              <a:rPr lang="en-CA"/>
              <a:t>Description of item 1</a:t>
            </a:r>
          </a:p>
        </p:txBody>
      </p:sp>
      <p:sp>
        <p:nvSpPr>
          <p:cNvPr id="28" name="Picture Placeholder 7">
            <a:extLst>
              <a:ext uri="{FF2B5EF4-FFF2-40B4-BE49-F238E27FC236}">
                <a16:creationId xmlns:a16="http://schemas.microsoft.com/office/drawing/2014/main" id="{FFFED871-F7E0-28F2-D534-253FB591B68E}"/>
              </a:ext>
            </a:extLst>
          </p:cNvPr>
          <p:cNvSpPr>
            <a:spLocks noGrp="1"/>
          </p:cNvSpPr>
          <p:nvPr>
            <p:ph type="pic" sz="quarter" idx="14"/>
          </p:nvPr>
        </p:nvSpPr>
        <p:spPr>
          <a:xfrm>
            <a:off x="8596957" y="865817"/>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CA"/>
              <a:t>Click icon</a:t>
            </a:r>
          </a:p>
        </p:txBody>
      </p:sp>
      <p:sp>
        <p:nvSpPr>
          <p:cNvPr id="29" name="Content Placeholder 24">
            <a:extLst>
              <a:ext uri="{FF2B5EF4-FFF2-40B4-BE49-F238E27FC236}">
                <a16:creationId xmlns:a16="http://schemas.microsoft.com/office/drawing/2014/main" id="{C02B647F-B898-14C2-A7DC-AC082FFFEECF}"/>
              </a:ext>
            </a:extLst>
          </p:cNvPr>
          <p:cNvSpPr>
            <a:spLocks noGrp="1"/>
          </p:cNvSpPr>
          <p:nvPr>
            <p:ph sz="quarter" idx="15" hasCustomPrompt="1"/>
          </p:nvPr>
        </p:nvSpPr>
        <p:spPr>
          <a:xfrm>
            <a:off x="8596769" y="1905334"/>
            <a:ext cx="2545716" cy="1325880"/>
          </a:xfrm>
        </p:spPr>
        <p:txBody>
          <a:bodyPr>
            <a:noAutofit/>
          </a:bodyPr>
          <a:lstStyle>
            <a:lvl1pPr marL="0">
              <a:buNone/>
              <a:defRPr sz="2400"/>
            </a:lvl1pPr>
          </a:lstStyle>
          <a:p>
            <a:pPr lvl="0"/>
            <a:r>
              <a:rPr lang="en-CA"/>
              <a:t>Description of item 2</a:t>
            </a:r>
          </a:p>
        </p:txBody>
      </p:sp>
      <p:sp>
        <p:nvSpPr>
          <p:cNvPr id="30" name="Picture Placeholder 7">
            <a:extLst>
              <a:ext uri="{FF2B5EF4-FFF2-40B4-BE49-F238E27FC236}">
                <a16:creationId xmlns:a16="http://schemas.microsoft.com/office/drawing/2014/main" id="{153C6C0D-3327-31FF-58EC-C40D8C7C84C1}"/>
              </a:ext>
            </a:extLst>
          </p:cNvPr>
          <p:cNvSpPr>
            <a:spLocks noGrp="1"/>
          </p:cNvSpPr>
          <p:nvPr>
            <p:ph type="pic" sz="quarter" idx="16"/>
          </p:nvPr>
        </p:nvSpPr>
        <p:spPr>
          <a:xfrm>
            <a:off x="5356412" y="3471523"/>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CA"/>
              <a:t>Click icon</a:t>
            </a:r>
          </a:p>
        </p:txBody>
      </p:sp>
      <p:sp>
        <p:nvSpPr>
          <p:cNvPr id="31" name="Content Placeholder 24">
            <a:extLst>
              <a:ext uri="{FF2B5EF4-FFF2-40B4-BE49-F238E27FC236}">
                <a16:creationId xmlns:a16="http://schemas.microsoft.com/office/drawing/2014/main" id="{D423B082-5B2D-9D38-52C1-37B37BCF14DB}"/>
              </a:ext>
            </a:extLst>
          </p:cNvPr>
          <p:cNvSpPr>
            <a:spLocks noGrp="1"/>
          </p:cNvSpPr>
          <p:nvPr>
            <p:ph sz="quarter" idx="17" hasCustomPrompt="1"/>
          </p:nvPr>
        </p:nvSpPr>
        <p:spPr>
          <a:xfrm>
            <a:off x="5356224" y="4511040"/>
            <a:ext cx="2545716" cy="1325880"/>
          </a:xfrm>
        </p:spPr>
        <p:txBody>
          <a:bodyPr>
            <a:noAutofit/>
          </a:bodyPr>
          <a:lstStyle>
            <a:lvl1pPr marL="0">
              <a:buNone/>
              <a:defRPr sz="2400"/>
            </a:lvl1pPr>
          </a:lstStyle>
          <a:p>
            <a:pPr lvl="0"/>
            <a:r>
              <a:rPr lang="en-CA"/>
              <a:t>Description of item 3</a:t>
            </a:r>
          </a:p>
        </p:txBody>
      </p:sp>
      <p:sp>
        <p:nvSpPr>
          <p:cNvPr id="32" name="Picture Placeholder 7">
            <a:extLst>
              <a:ext uri="{FF2B5EF4-FFF2-40B4-BE49-F238E27FC236}">
                <a16:creationId xmlns:a16="http://schemas.microsoft.com/office/drawing/2014/main" id="{5D515B8D-7E2B-A609-B5CA-2A4A6BBD0B42}"/>
              </a:ext>
            </a:extLst>
          </p:cNvPr>
          <p:cNvSpPr>
            <a:spLocks noGrp="1"/>
          </p:cNvSpPr>
          <p:nvPr>
            <p:ph type="pic" sz="quarter" idx="18"/>
          </p:nvPr>
        </p:nvSpPr>
        <p:spPr>
          <a:xfrm>
            <a:off x="8596957" y="3471857"/>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CA"/>
              <a:t>Click icon</a:t>
            </a:r>
          </a:p>
        </p:txBody>
      </p:sp>
      <p:sp>
        <p:nvSpPr>
          <p:cNvPr id="33" name="Content Placeholder 24">
            <a:extLst>
              <a:ext uri="{FF2B5EF4-FFF2-40B4-BE49-F238E27FC236}">
                <a16:creationId xmlns:a16="http://schemas.microsoft.com/office/drawing/2014/main" id="{A6ABD7BF-2BDA-751B-5772-561BC3A42770}"/>
              </a:ext>
            </a:extLst>
          </p:cNvPr>
          <p:cNvSpPr>
            <a:spLocks noGrp="1"/>
          </p:cNvSpPr>
          <p:nvPr>
            <p:ph sz="quarter" idx="19" hasCustomPrompt="1"/>
          </p:nvPr>
        </p:nvSpPr>
        <p:spPr>
          <a:xfrm>
            <a:off x="8596769" y="4511374"/>
            <a:ext cx="2545716" cy="1325880"/>
          </a:xfrm>
        </p:spPr>
        <p:txBody>
          <a:bodyPr>
            <a:noAutofit/>
          </a:bodyPr>
          <a:lstStyle>
            <a:lvl1pPr marL="0">
              <a:buNone/>
              <a:defRPr sz="2400"/>
            </a:lvl1pPr>
          </a:lstStyle>
          <a:p>
            <a:pPr lvl="0"/>
            <a:r>
              <a:rPr lang="en-CA"/>
              <a:t>Description of item 4</a:t>
            </a:r>
          </a:p>
        </p:txBody>
      </p:sp>
      <p:grpSp>
        <p:nvGrpSpPr>
          <p:cNvPr id="7" name="Group 6">
            <a:extLst>
              <a:ext uri="{FF2B5EF4-FFF2-40B4-BE49-F238E27FC236}">
                <a16:creationId xmlns:a16="http://schemas.microsoft.com/office/drawing/2014/main" id="{0302441F-8E34-45E0-4FD8-4ED7A1FDE061}"/>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12" name="TextBox 11">
              <a:extLst>
                <a:ext uri="{FF2B5EF4-FFF2-40B4-BE49-F238E27FC236}">
                  <a16:creationId xmlns:a16="http://schemas.microsoft.com/office/drawing/2014/main" id="{B3938FCE-8529-70F2-70F6-460462E53AB8}"/>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13" name="Graphic 12">
              <a:extLst>
                <a:ext uri="{FF2B5EF4-FFF2-40B4-BE49-F238E27FC236}">
                  <a16:creationId xmlns:a16="http://schemas.microsoft.com/office/drawing/2014/main" id="{E113089A-5F22-C468-624F-C5DD06D39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4" name="Graphic 72">
              <a:extLst>
                <a:ext uri="{FF2B5EF4-FFF2-40B4-BE49-F238E27FC236}">
                  <a16:creationId xmlns:a16="http://schemas.microsoft.com/office/drawing/2014/main" id="{390ACC90-5E60-E56E-9011-EE35D724B503}"/>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
        <p:nvSpPr>
          <p:cNvPr id="45" name="Slide Number Placeholder 5">
            <a:extLst>
              <a:ext uri="{FF2B5EF4-FFF2-40B4-BE49-F238E27FC236}">
                <a16:creationId xmlns:a16="http://schemas.microsoft.com/office/drawing/2014/main" id="{48663536-16FB-4FE5-A4AF-923B3A9A2CF9}"/>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tx2"/>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2935167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eop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695325" y="480770"/>
            <a:ext cx="10608841" cy="924999"/>
          </a:xfrm>
        </p:spPr>
        <p:txBody>
          <a:bodyPr anchor="b">
            <a:normAutofit/>
          </a:bodyPr>
          <a:lstStyle>
            <a:lvl1pPr algn="l">
              <a:defRPr sz="4800" b="1" baseline="0">
                <a:solidFill>
                  <a:schemeClr val="accent1">
                    <a:lumMod val="75000"/>
                  </a:schemeClr>
                </a:solidFill>
                <a:latin typeface="+mj-lt"/>
              </a:defRPr>
            </a:lvl1pPr>
          </a:lstStyle>
          <a:p>
            <a:r>
              <a:rPr lang="en-CA"/>
              <a:t>Featured people slide</a:t>
            </a:r>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hasCustomPrompt="1"/>
          </p:nvPr>
        </p:nvSpPr>
        <p:spPr>
          <a:xfrm>
            <a:off x="695325" y="1415195"/>
            <a:ext cx="10608841" cy="672685"/>
          </a:xfrm>
        </p:spPr>
        <p:txBody>
          <a:bodyPr/>
          <a:lstStyle>
            <a:lvl1pPr marL="0">
              <a:buNone/>
              <a:defRPr sz="3200"/>
            </a:lvl1pPr>
            <a:lvl2pPr>
              <a:defRPr sz="2400"/>
            </a:lvl2pPr>
            <a:lvl3pPr>
              <a:defRPr sz="2000"/>
            </a:lvl3pPr>
            <a:lvl4pPr>
              <a:defRPr sz="1800"/>
            </a:lvl4pPr>
            <a:lvl5pPr>
              <a:defRPr sz="1600"/>
            </a:lvl5pPr>
          </a:lstStyle>
          <a:p>
            <a:pPr lvl="0"/>
            <a:r>
              <a:rPr lang="en-CA"/>
              <a:t>Content</a:t>
            </a:r>
          </a:p>
        </p:txBody>
      </p:sp>
      <p:sp>
        <p:nvSpPr>
          <p:cNvPr id="4" name="Picture Placeholder 7">
            <a:extLst>
              <a:ext uri="{FF2B5EF4-FFF2-40B4-BE49-F238E27FC236}">
                <a16:creationId xmlns:a16="http://schemas.microsoft.com/office/drawing/2014/main" id="{7F9C4E17-DCD4-F342-B05B-DD799A45B5D5}"/>
              </a:ext>
            </a:extLst>
          </p:cNvPr>
          <p:cNvSpPr>
            <a:spLocks noGrp="1"/>
          </p:cNvSpPr>
          <p:nvPr>
            <p:ph type="pic" sz="quarter" idx="10" hasCustomPrompt="1"/>
          </p:nvPr>
        </p:nvSpPr>
        <p:spPr>
          <a:xfrm>
            <a:off x="695325"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17" name="Content Placeholder 16">
            <a:extLst>
              <a:ext uri="{FF2B5EF4-FFF2-40B4-BE49-F238E27FC236}">
                <a16:creationId xmlns:a16="http://schemas.microsoft.com/office/drawing/2014/main" id="{1052394D-B169-4478-BED8-A9E22E56A424}"/>
              </a:ext>
            </a:extLst>
          </p:cNvPr>
          <p:cNvSpPr>
            <a:spLocks noGrp="1"/>
          </p:cNvSpPr>
          <p:nvPr>
            <p:ph sz="quarter" idx="16" hasCustomPrompt="1"/>
          </p:nvPr>
        </p:nvSpPr>
        <p:spPr>
          <a:xfrm>
            <a:off x="695222" y="3335498"/>
            <a:ext cx="1954213" cy="319721"/>
          </a:xfrm>
        </p:spPr>
        <p:txBody>
          <a:bodyPr>
            <a:noAutofit/>
          </a:bodyPr>
          <a:lstStyle>
            <a:lvl1pPr marL="0">
              <a:buNone/>
              <a:defRPr sz="1400" b="1">
                <a:latin typeface="+mj-lt"/>
              </a:defRPr>
            </a:lvl1pPr>
          </a:lstStyle>
          <a:p>
            <a:pPr lvl="0"/>
            <a:r>
              <a:rPr lang="en-CA"/>
              <a:t>Person name</a:t>
            </a:r>
          </a:p>
        </p:txBody>
      </p:sp>
      <p:sp>
        <p:nvSpPr>
          <p:cNvPr id="18" name="Content Placeholder 16">
            <a:extLst>
              <a:ext uri="{FF2B5EF4-FFF2-40B4-BE49-F238E27FC236}">
                <a16:creationId xmlns:a16="http://schemas.microsoft.com/office/drawing/2014/main" id="{EC3E0DA7-7331-B4F7-C847-AA2BCF755B65}"/>
              </a:ext>
            </a:extLst>
          </p:cNvPr>
          <p:cNvSpPr>
            <a:spLocks noGrp="1"/>
          </p:cNvSpPr>
          <p:nvPr>
            <p:ph sz="quarter" idx="17" hasCustomPrompt="1"/>
          </p:nvPr>
        </p:nvSpPr>
        <p:spPr>
          <a:xfrm>
            <a:off x="695221" y="3655538"/>
            <a:ext cx="1954213" cy="319721"/>
          </a:xfrm>
        </p:spPr>
        <p:txBody>
          <a:bodyPr>
            <a:noAutofit/>
          </a:bodyPr>
          <a:lstStyle>
            <a:lvl1pPr marL="0">
              <a:buNone/>
              <a:defRPr sz="1200" b="0">
                <a:latin typeface="+mj-lt"/>
              </a:defRPr>
            </a:lvl1pPr>
          </a:lstStyle>
          <a:p>
            <a:pPr lvl="0"/>
            <a:r>
              <a:rPr lang="en-CA"/>
              <a:t>Position title</a:t>
            </a:r>
          </a:p>
        </p:txBody>
      </p:sp>
      <p:sp>
        <p:nvSpPr>
          <p:cNvPr id="6" name="Picture Placeholder 7">
            <a:extLst>
              <a:ext uri="{FF2B5EF4-FFF2-40B4-BE49-F238E27FC236}">
                <a16:creationId xmlns:a16="http://schemas.microsoft.com/office/drawing/2014/main" id="{5CDC798F-E486-69CC-CC98-246C563EC5ED}"/>
              </a:ext>
            </a:extLst>
          </p:cNvPr>
          <p:cNvSpPr>
            <a:spLocks noGrp="1"/>
          </p:cNvSpPr>
          <p:nvPr>
            <p:ph type="pic" sz="quarter" idx="12" hasCustomPrompt="1"/>
          </p:nvPr>
        </p:nvSpPr>
        <p:spPr>
          <a:xfrm>
            <a:off x="2858982"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19" name="Content Placeholder 16">
            <a:extLst>
              <a:ext uri="{FF2B5EF4-FFF2-40B4-BE49-F238E27FC236}">
                <a16:creationId xmlns:a16="http://schemas.microsoft.com/office/drawing/2014/main" id="{1DB7089D-77D6-E968-FA9F-DA090AEB1C43}"/>
              </a:ext>
            </a:extLst>
          </p:cNvPr>
          <p:cNvSpPr>
            <a:spLocks noGrp="1"/>
          </p:cNvSpPr>
          <p:nvPr>
            <p:ph sz="quarter" idx="18" hasCustomPrompt="1"/>
          </p:nvPr>
        </p:nvSpPr>
        <p:spPr>
          <a:xfrm>
            <a:off x="2858982" y="3373279"/>
            <a:ext cx="1954213" cy="319721"/>
          </a:xfrm>
        </p:spPr>
        <p:txBody>
          <a:bodyPr>
            <a:noAutofit/>
          </a:bodyPr>
          <a:lstStyle>
            <a:lvl1pPr marL="0">
              <a:buNone/>
              <a:defRPr sz="1400" b="1">
                <a:latin typeface="+mj-lt"/>
              </a:defRPr>
            </a:lvl1pPr>
          </a:lstStyle>
          <a:p>
            <a:pPr lvl="0"/>
            <a:r>
              <a:rPr lang="en-CA"/>
              <a:t>Person name</a:t>
            </a:r>
          </a:p>
        </p:txBody>
      </p:sp>
      <p:sp>
        <p:nvSpPr>
          <p:cNvPr id="20" name="Content Placeholder 16">
            <a:extLst>
              <a:ext uri="{FF2B5EF4-FFF2-40B4-BE49-F238E27FC236}">
                <a16:creationId xmlns:a16="http://schemas.microsoft.com/office/drawing/2014/main" id="{A981260F-B390-FE68-6E2C-9202BF17802B}"/>
              </a:ext>
            </a:extLst>
          </p:cNvPr>
          <p:cNvSpPr>
            <a:spLocks noGrp="1"/>
          </p:cNvSpPr>
          <p:nvPr>
            <p:ph sz="quarter" idx="19" hasCustomPrompt="1"/>
          </p:nvPr>
        </p:nvSpPr>
        <p:spPr>
          <a:xfrm>
            <a:off x="2858981" y="3693319"/>
            <a:ext cx="1954213" cy="319721"/>
          </a:xfrm>
        </p:spPr>
        <p:txBody>
          <a:bodyPr>
            <a:noAutofit/>
          </a:bodyPr>
          <a:lstStyle>
            <a:lvl1pPr marL="0">
              <a:buNone/>
              <a:defRPr sz="1200" b="0">
                <a:latin typeface="+mj-lt"/>
              </a:defRPr>
            </a:lvl1pPr>
          </a:lstStyle>
          <a:p>
            <a:pPr lvl="0"/>
            <a:r>
              <a:rPr lang="en-CA"/>
              <a:t>Position title</a:t>
            </a:r>
          </a:p>
        </p:txBody>
      </p:sp>
      <p:sp>
        <p:nvSpPr>
          <p:cNvPr id="12" name="Picture Placeholder 7">
            <a:extLst>
              <a:ext uri="{FF2B5EF4-FFF2-40B4-BE49-F238E27FC236}">
                <a16:creationId xmlns:a16="http://schemas.microsoft.com/office/drawing/2014/main" id="{D4C00763-685C-9109-7055-95A44D3B3EE3}"/>
              </a:ext>
            </a:extLst>
          </p:cNvPr>
          <p:cNvSpPr>
            <a:spLocks noGrp="1"/>
          </p:cNvSpPr>
          <p:nvPr>
            <p:ph type="pic" sz="quarter" idx="13" hasCustomPrompt="1"/>
          </p:nvPr>
        </p:nvSpPr>
        <p:spPr>
          <a:xfrm>
            <a:off x="5022639"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21" name="Content Placeholder 16">
            <a:extLst>
              <a:ext uri="{FF2B5EF4-FFF2-40B4-BE49-F238E27FC236}">
                <a16:creationId xmlns:a16="http://schemas.microsoft.com/office/drawing/2014/main" id="{4962CD60-396C-C05C-FE15-F8171A7370C7}"/>
              </a:ext>
            </a:extLst>
          </p:cNvPr>
          <p:cNvSpPr>
            <a:spLocks noGrp="1"/>
          </p:cNvSpPr>
          <p:nvPr>
            <p:ph sz="quarter" idx="20" hasCustomPrompt="1"/>
          </p:nvPr>
        </p:nvSpPr>
        <p:spPr>
          <a:xfrm>
            <a:off x="5022536" y="3373279"/>
            <a:ext cx="1954213" cy="319721"/>
          </a:xfrm>
        </p:spPr>
        <p:txBody>
          <a:bodyPr>
            <a:noAutofit/>
          </a:bodyPr>
          <a:lstStyle>
            <a:lvl1pPr marL="0">
              <a:buNone/>
              <a:defRPr sz="1400" b="1">
                <a:latin typeface="+mj-lt"/>
              </a:defRPr>
            </a:lvl1pPr>
          </a:lstStyle>
          <a:p>
            <a:pPr lvl="0"/>
            <a:r>
              <a:rPr lang="en-CA"/>
              <a:t>Person name</a:t>
            </a:r>
          </a:p>
        </p:txBody>
      </p:sp>
      <p:sp>
        <p:nvSpPr>
          <p:cNvPr id="22" name="Content Placeholder 16">
            <a:extLst>
              <a:ext uri="{FF2B5EF4-FFF2-40B4-BE49-F238E27FC236}">
                <a16:creationId xmlns:a16="http://schemas.microsoft.com/office/drawing/2014/main" id="{45AD46DB-D910-1BC2-C2A7-99FD7072DCC8}"/>
              </a:ext>
            </a:extLst>
          </p:cNvPr>
          <p:cNvSpPr>
            <a:spLocks noGrp="1"/>
          </p:cNvSpPr>
          <p:nvPr>
            <p:ph sz="quarter" idx="21" hasCustomPrompt="1"/>
          </p:nvPr>
        </p:nvSpPr>
        <p:spPr>
          <a:xfrm>
            <a:off x="5022535" y="3693319"/>
            <a:ext cx="1954213" cy="319721"/>
          </a:xfrm>
        </p:spPr>
        <p:txBody>
          <a:bodyPr>
            <a:noAutofit/>
          </a:bodyPr>
          <a:lstStyle>
            <a:lvl1pPr marL="0">
              <a:buNone/>
              <a:defRPr sz="1200" b="0">
                <a:latin typeface="+mj-lt"/>
              </a:defRPr>
            </a:lvl1pPr>
          </a:lstStyle>
          <a:p>
            <a:pPr lvl="0"/>
            <a:r>
              <a:rPr lang="en-CA"/>
              <a:t>Position title</a:t>
            </a:r>
          </a:p>
        </p:txBody>
      </p:sp>
      <p:sp>
        <p:nvSpPr>
          <p:cNvPr id="13" name="Picture Placeholder 7">
            <a:extLst>
              <a:ext uri="{FF2B5EF4-FFF2-40B4-BE49-F238E27FC236}">
                <a16:creationId xmlns:a16="http://schemas.microsoft.com/office/drawing/2014/main" id="{299F8236-74AC-B6BE-E2BE-6D6012E1F1D4}"/>
              </a:ext>
            </a:extLst>
          </p:cNvPr>
          <p:cNvSpPr>
            <a:spLocks noGrp="1"/>
          </p:cNvSpPr>
          <p:nvPr>
            <p:ph type="pic" sz="quarter" idx="14" hasCustomPrompt="1"/>
          </p:nvPr>
        </p:nvSpPr>
        <p:spPr>
          <a:xfrm>
            <a:off x="7186296"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23" name="Content Placeholder 16">
            <a:extLst>
              <a:ext uri="{FF2B5EF4-FFF2-40B4-BE49-F238E27FC236}">
                <a16:creationId xmlns:a16="http://schemas.microsoft.com/office/drawing/2014/main" id="{629806D1-BB69-DD9A-445D-487CB55F64F7}"/>
              </a:ext>
            </a:extLst>
          </p:cNvPr>
          <p:cNvSpPr>
            <a:spLocks noGrp="1"/>
          </p:cNvSpPr>
          <p:nvPr>
            <p:ph sz="quarter" idx="22" hasCustomPrompt="1"/>
          </p:nvPr>
        </p:nvSpPr>
        <p:spPr>
          <a:xfrm>
            <a:off x="7186295" y="3373279"/>
            <a:ext cx="1954213" cy="319721"/>
          </a:xfrm>
        </p:spPr>
        <p:txBody>
          <a:bodyPr>
            <a:noAutofit/>
          </a:bodyPr>
          <a:lstStyle>
            <a:lvl1pPr marL="0">
              <a:buNone/>
              <a:defRPr sz="1400" b="1">
                <a:latin typeface="+mj-lt"/>
              </a:defRPr>
            </a:lvl1pPr>
          </a:lstStyle>
          <a:p>
            <a:pPr lvl="0"/>
            <a:r>
              <a:rPr lang="en-CA"/>
              <a:t>Person name</a:t>
            </a:r>
          </a:p>
        </p:txBody>
      </p:sp>
      <p:sp>
        <p:nvSpPr>
          <p:cNvPr id="24" name="Content Placeholder 16">
            <a:extLst>
              <a:ext uri="{FF2B5EF4-FFF2-40B4-BE49-F238E27FC236}">
                <a16:creationId xmlns:a16="http://schemas.microsoft.com/office/drawing/2014/main" id="{FE9DF14F-A1A9-D6CA-771A-3E5D5EC21569}"/>
              </a:ext>
            </a:extLst>
          </p:cNvPr>
          <p:cNvSpPr>
            <a:spLocks noGrp="1"/>
          </p:cNvSpPr>
          <p:nvPr>
            <p:ph sz="quarter" idx="23" hasCustomPrompt="1"/>
          </p:nvPr>
        </p:nvSpPr>
        <p:spPr>
          <a:xfrm>
            <a:off x="7186294" y="3693319"/>
            <a:ext cx="1954213" cy="319721"/>
          </a:xfrm>
        </p:spPr>
        <p:txBody>
          <a:bodyPr>
            <a:noAutofit/>
          </a:bodyPr>
          <a:lstStyle>
            <a:lvl1pPr marL="0">
              <a:buNone/>
              <a:defRPr sz="1200" b="0">
                <a:latin typeface="+mj-lt"/>
              </a:defRPr>
            </a:lvl1pPr>
          </a:lstStyle>
          <a:p>
            <a:pPr lvl="0"/>
            <a:r>
              <a:rPr lang="en-CA"/>
              <a:t>Position title</a:t>
            </a:r>
          </a:p>
        </p:txBody>
      </p:sp>
      <p:sp>
        <p:nvSpPr>
          <p:cNvPr id="15" name="Picture Placeholder 7">
            <a:extLst>
              <a:ext uri="{FF2B5EF4-FFF2-40B4-BE49-F238E27FC236}">
                <a16:creationId xmlns:a16="http://schemas.microsoft.com/office/drawing/2014/main" id="{42378BE1-5940-C7CF-0BF7-741D97164E0D}"/>
              </a:ext>
            </a:extLst>
          </p:cNvPr>
          <p:cNvSpPr>
            <a:spLocks noGrp="1"/>
          </p:cNvSpPr>
          <p:nvPr>
            <p:ph type="pic" sz="quarter" idx="15" hasCustomPrompt="1"/>
          </p:nvPr>
        </p:nvSpPr>
        <p:spPr>
          <a:xfrm>
            <a:off x="9349955"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25" name="Content Placeholder 16">
            <a:extLst>
              <a:ext uri="{FF2B5EF4-FFF2-40B4-BE49-F238E27FC236}">
                <a16:creationId xmlns:a16="http://schemas.microsoft.com/office/drawing/2014/main" id="{F1304677-69E0-0C17-D013-68D688040D7E}"/>
              </a:ext>
            </a:extLst>
          </p:cNvPr>
          <p:cNvSpPr>
            <a:spLocks noGrp="1"/>
          </p:cNvSpPr>
          <p:nvPr>
            <p:ph sz="quarter" idx="24" hasCustomPrompt="1"/>
          </p:nvPr>
        </p:nvSpPr>
        <p:spPr>
          <a:xfrm>
            <a:off x="9350057" y="3373279"/>
            <a:ext cx="1954213" cy="319721"/>
          </a:xfrm>
        </p:spPr>
        <p:txBody>
          <a:bodyPr>
            <a:noAutofit/>
          </a:bodyPr>
          <a:lstStyle>
            <a:lvl1pPr marL="0">
              <a:buNone/>
              <a:defRPr sz="1400" b="1">
                <a:latin typeface="+mj-lt"/>
              </a:defRPr>
            </a:lvl1pPr>
          </a:lstStyle>
          <a:p>
            <a:pPr lvl="0"/>
            <a:r>
              <a:rPr lang="en-CA"/>
              <a:t>Person name</a:t>
            </a:r>
          </a:p>
        </p:txBody>
      </p:sp>
      <p:sp>
        <p:nvSpPr>
          <p:cNvPr id="26" name="Content Placeholder 16">
            <a:extLst>
              <a:ext uri="{FF2B5EF4-FFF2-40B4-BE49-F238E27FC236}">
                <a16:creationId xmlns:a16="http://schemas.microsoft.com/office/drawing/2014/main" id="{361E2ECE-F1F3-4791-BFE4-B133D043DAEB}"/>
              </a:ext>
            </a:extLst>
          </p:cNvPr>
          <p:cNvSpPr>
            <a:spLocks noGrp="1"/>
          </p:cNvSpPr>
          <p:nvPr>
            <p:ph sz="quarter" idx="25" hasCustomPrompt="1"/>
          </p:nvPr>
        </p:nvSpPr>
        <p:spPr>
          <a:xfrm>
            <a:off x="9350056" y="3693319"/>
            <a:ext cx="1954213" cy="319721"/>
          </a:xfrm>
        </p:spPr>
        <p:txBody>
          <a:bodyPr>
            <a:noAutofit/>
          </a:bodyPr>
          <a:lstStyle>
            <a:lvl1pPr marL="0">
              <a:buNone/>
              <a:defRPr sz="1200" b="0">
                <a:latin typeface="+mj-lt"/>
              </a:defRPr>
            </a:lvl1pPr>
          </a:lstStyle>
          <a:p>
            <a:pPr lvl="0"/>
            <a:r>
              <a:rPr lang="en-CA"/>
              <a:t>Position title</a:t>
            </a:r>
          </a:p>
        </p:txBody>
      </p:sp>
      <p:sp>
        <p:nvSpPr>
          <p:cNvPr id="27" name="Picture Placeholder 7">
            <a:extLst>
              <a:ext uri="{FF2B5EF4-FFF2-40B4-BE49-F238E27FC236}">
                <a16:creationId xmlns:a16="http://schemas.microsoft.com/office/drawing/2014/main" id="{8AA69580-5179-DC5A-C71E-76FD632EA010}"/>
              </a:ext>
            </a:extLst>
          </p:cNvPr>
          <p:cNvSpPr>
            <a:spLocks noGrp="1"/>
          </p:cNvSpPr>
          <p:nvPr>
            <p:ph type="pic" sz="quarter" idx="26" hasCustomPrompt="1"/>
          </p:nvPr>
        </p:nvSpPr>
        <p:spPr>
          <a:xfrm>
            <a:off x="695222"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2" name="Content Placeholder 16">
            <a:extLst>
              <a:ext uri="{FF2B5EF4-FFF2-40B4-BE49-F238E27FC236}">
                <a16:creationId xmlns:a16="http://schemas.microsoft.com/office/drawing/2014/main" id="{00B2069A-1221-523F-6FB4-87595385510B}"/>
              </a:ext>
            </a:extLst>
          </p:cNvPr>
          <p:cNvSpPr>
            <a:spLocks noGrp="1"/>
          </p:cNvSpPr>
          <p:nvPr>
            <p:ph sz="quarter" idx="31" hasCustomPrompt="1"/>
          </p:nvPr>
        </p:nvSpPr>
        <p:spPr>
          <a:xfrm>
            <a:off x="695222" y="5527264"/>
            <a:ext cx="1954213" cy="319721"/>
          </a:xfrm>
        </p:spPr>
        <p:txBody>
          <a:bodyPr>
            <a:noAutofit/>
          </a:bodyPr>
          <a:lstStyle>
            <a:lvl1pPr marL="0">
              <a:buNone/>
              <a:defRPr sz="1400" b="1">
                <a:latin typeface="+mj-lt"/>
              </a:defRPr>
            </a:lvl1pPr>
          </a:lstStyle>
          <a:p>
            <a:pPr lvl="0"/>
            <a:r>
              <a:rPr lang="en-CA"/>
              <a:t>Person name</a:t>
            </a:r>
          </a:p>
        </p:txBody>
      </p:sp>
      <p:sp>
        <p:nvSpPr>
          <p:cNvPr id="33" name="Content Placeholder 16">
            <a:extLst>
              <a:ext uri="{FF2B5EF4-FFF2-40B4-BE49-F238E27FC236}">
                <a16:creationId xmlns:a16="http://schemas.microsoft.com/office/drawing/2014/main" id="{079EB9F1-C016-3FAF-84A7-B32D4C691703}"/>
              </a:ext>
            </a:extLst>
          </p:cNvPr>
          <p:cNvSpPr>
            <a:spLocks noGrp="1"/>
          </p:cNvSpPr>
          <p:nvPr>
            <p:ph sz="quarter" idx="32" hasCustomPrompt="1"/>
          </p:nvPr>
        </p:nvSpPr>
        <p:spPr>
          <a:xfrm>
            <a:off x="695221" y="5847304"/>
            <a:ext cx="1954213" cy="319721"/>
          </a:xfrm>
        </p:spPr>
        <p:txBody>
          <a:bodyPr>
            <a:noAutofit/>
          </a:bodyPr>
          <a:lstStyle>
            <a:lvl1pPr marL="0">
              <a:buNone/>
              <a:defRPr sz="1200" b="0">
                <a:latin typeface="+mj-lt"/>
              </a:defRPr>
            </a:lvl1pPr>
          </a:lstStyle>
          <a:p>
            <a:pPr lvl="0"/>
            <a:r>
              <a:rPr lang="en-CA"/>
              <a:t>Position title</a:t>
            </a:r>
          </a:p>
        </p:txBody>
      </p:sp>
      <p:sp>
        <p:nvSpPr>
          <p:cNvPr id="28" name="Picture Placeholder 7">
            <a:extLst>
              <a:ext uri="{FF2B5EF4-FFF2-40B4-BE49-F238E27FC236}">
                <a16:creationId xmlns:a16="http://schemas.microsoft.com/office/drawing/2014/main" id="{B0E69E0A-260B-D8BD-08D1-C49F866F8BA7}"/>
              </a:ext>
            </a:extLst>
          </p:cNvPr>
          <p:cNvSpPr>
            <a:spLocks noGrp="1"/>
          </p:cNvSpPr>
          <p:nvPr>
            <p:ph type="pic" sz="quarter" idx="27" hasCustomPrompt="1"/>
          </p:nvPr>
        </p:nvSpPr>
        <p:spPr>
          <a:xfrm>
            <a:off x="2858879"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4" name="Content Placeholder 16">
            <a:extLst>
              <a:ext uri="{FF2B5EF4-FFF2-40B4-BE49-F238E27FC236}">
                <a16:creationId xmlns:a16="http://schemas.microsoft.com/office/drawing/2014/main" id="{835C9631-D855-8ADF-9AAB-188D2BB1C05B}"/>
              </a:ext>
            </a:extLst>
          </p:cNvPr>
          <p:cNvSpPr>
            <a:spLocks noGrp="1"/>
          </p:cNvSpPr>
          <p:nvPr>
            <p:ph sz="quarter" idx="33" hasCustomPrompt="1"/>
          </p:nvPr>
        </p:nvSpPr>
        <p:spPr>
          <a:xfrm>
            <a:off x="2858982" y="5565045"/>
            <a:ext cx="1954213" cy="319721"/>
          </a:xfrm>
        </p:spPr>
        <p:txBody>
          <a:bodyPr>
            <a:noAutofit/>
          </a:bodyPr>
          <a:lstStyle>
            <a:lvl1pPr marL="0">
              <a:buNone/>
              <a:defRPr sz="1400" b="1">
                <a:latin typeface="+mj-lt"/>
              </a:defRPr>
            </a:lvl1pPr>
          </a:lstStyle>
          <a:p>
            <a:pPr lvl="0"/>
            <a:r>
              <a:rPr lang="en-CA"/>
              <a:t>Person name</a:t>
            </a:r>
          </a:p>
        </p:txBody>
      </p:sp>
      <p:sp>
        <p:nvSpPr>
          <p:cNvPr id="35" name="Content Placeholder 16">
            <a:extLst>
              <a:ext uri="{FF2B5EF4-FFF2-40B4-BE49-F238E27FC236}">
                <a16:creationId xmlns:a16="http://schemas.microsoft.com/office/drawing/2014/main" id="{D059389E-28B2-C066-F1EE-4E68EF2641E3}"/>
              </a:ext>
            </a:extLst>
          </p:cNvPr>
          <p:cNvSpPr>
            <a:spLocks noGrp="1"/>
          </p:cNvSpPr>
          <p:nvPr>
            <p:ph sz="quarter" idx="34" hasCustomPrompt="1"/>
          </p:nvPr>
        </p:nvSpPr>
        <p:spPr>
          <a:xfrm>
            <a:off x="2858981" y="5885085"/>
            <a:ext cx="1954213" cy="319721"/>
          </a:xfrm>
        </p:spPr>
        <p:txBody>
          <a:bodyPr>
            <a:noAutofit/>
          </a:bodyPr>
          <a:lstStyle>
            <a:lvl1pPr marL="0">
              <a:buNone/>
              <a:defRPr sz="1200" b="0">
                <a:latin typeface="+mj-lt"/>
              </a:defRPr>
            </a:lvl1pPr>
          </a:lstStyle>
          <a:p>
            <a:pPr lvl="0"/>
            <a:r>
              <a:rPr lang="en-CA"/>
              <a:t>Position title</a:t>
            </a:r>
          </a:p>
        </p:txBody>
      </p:sp>
      <p:sp>
        <p:nvSpPr>
          <p:cNvPr id="29" name="Picture Placeholder 7">
            <a:extLst>
              <a:ext uri="{FF2B5EF4-FFF2-40B4-BE49-F238E27FC236}">
                <a16:creationId xmlns:a16="http://schemas.microsoft.com/office/drawing/2014/main" id="{91A0997E-B5A9-9391-A088-C00D90F05400}"/>
              </a:ext>
            </a:extLst>
          </p:cNvPr>
          <p:cNvSpPr>
            <a:spLocks noGrp="1"/>
          </p:cNvSpPr>
          <p:nvPr>
            <p:ph type="pic" sz="quarter" idx="28" hasCustomPrompt="1"/>
          </p:nvPr>
        </p:nvSpPr>
        <p:spPr>
          <a:xfrm>
            <a:off x="5022536"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6" name="Content Placeholder 16">
            <a:extLst>
              <a:ext uri="{FF2B5EF4-FFF2-40B4-BE49-F238E27FC236}">
                <a16:creationId xmlns:a16="http://schemas.microsoft.com/office/drawing/2014/main" id="{016206E8-EED1-FAC3-9DAA-C613243BE094}"/>
              </a:ext>
            </a:extLst>
          </p:cNvPr>
          <p:cNvSpPr>
            <a:spLocks noGrp="1"/>
          </p:cNvSpPr>
          <p:nvPr>
            <p:ph sz="quarter" idx="35" hasCustomPrompt="1"/>
          </p:nvPr>
        </p:nvSpPr>
        <p:spPr>
          <a:xfrm>
            <a:off x="5022536" y="5565045"/>
            <a:ext cx="1954213" cy="319721"/>
          </a:xfrm>
        </p:spPr>
        <p:txBody>
          <a:bodyPr>
            <a:noAutofit/>
          </a:bodyPr>
          <a:lstStyle>
            <a:lvl1pPr marL="0">
              <a:buNone/>
              <a:defRPr sz="1400" b="1">
                <a:latin typeface="+mj-lt"/>
              </a:defRPr>
            </a:lvl1pPr>
          </a:lstStyle>
          <a:p>
            <a:pPr lvl="0"/>
            <a:r>
              <a:rPr lang="en-CA"/>
              <a:t>Person name</a:t>
            </a:r>
          </a:p>
        </p:txBody>
      </p:sp>
      <p:sp>
        <p:nvSpPr>
          <p:cNvPr id="37" name="Content Placeholder 16">
            <a:extLst>
              <a:ext uri="{FF2B5EF4-FFF2-40B4-BE49-F238E27FC236}">
                <a16:creationId xmlns:a16="http://schemas.microsoft.com/office/drawing/2014/main" id="{354D84A8-3469-3ADE-115A-F011603A3977}"/>
              </a:ext>
            </a:extLst>
          </p:cNvPr>
          <p:cNvSpPr>
            <a:spLocks noGrp="1"/>
          </p:cNvSpPr>
          <p:nvPr>
            <p:ph sz="quarter" idx="36" hasCustomPrompt="1"/>
          </p:nvPr>
        </p:nvSpPr>
        <p:spPr>
          <a:xfrm>
            <a:off x="5022535" y="5885085"/>
            <a:ext cx="1954213" cy="319721"/>
          </a:xfrm>
        </p:spPr>
        <p:txBody>
          <a:bodyPr>
            <a:noAutofit/>
          </a:bodyPr>
          <a:lstStyle>
            <a:lvl1pPr marL="0">
              <a:buNone/>
              <a:defRPr sz="1200" b="0">
                <a:latin typeface="+mj-lt"/>
              </a:defRPr>
            </a:lvl1pPr>
          </a:lstStyle>
          <a:p>
            <a:pPr lvl="0"/>
            <a:r>
              <a:rPr lang="en-CA"/>
              <a:t>Position title</a:t>
            </a:r>
          </a:p>
        </p:txBody>
      </p:sp>
      <p:sp>
        <p:nvSpPr>
          <p:cNvPr id="30" name="Picture Placeholder 7">
            <a:extLst>
              <a:ext uri="{FF2B5EF4-FFF2-40B4-BE49-F238E27FC236}">
                <a16:creationId xmlns:a16="http://schemas.microsoft.com/office/drawing/2014/main" id="{AD941A58-7A72-B663-0BAF-FA19E66BB6EE}"/>
              </a:ext>
            </a:extLst>
          </p:cNvPr>
          <p:cNvSpPr>
            <a:spLocks noGrp="1"/>
          </p:cNvSpPr>
          <p:nvPr>
            <p:ph type="pic" sz="quarter" idx="29" hasCustomPrompt="1"/>
          </p:nvPr>
        </p:nvSpPr>
        <p:spPr>
          <a:xfrm>
            <a:off x="7186193"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8" name="Content Placeholder 16">
            <a:extLst>
              <a:ext uri="{FF2B5EF4-FFF2-40B4-BE49-F238E27FC236}">
                <a16:creationId xmlns:a16="http://schemas.microsoft.com/office/drawing/2014/main" id="{94519763-70C3-362C-1700-81D95B15ED1C}"/>
              </a:ext>
            </a:extLst>
          </p:cNvPr>
          <p:cNvSpPr>
            <a:spLocks noGrp="1"/>
          </p:cNvSpPr>
          <p:nvPr>
            <p:ph sz="quarter" idx="37" hasCustomPrompt="1"/>
          </p:nvPr>
        </p:nvSpPr>
        <p:spPr>
          <a:xfrm>
            <a:off x="7186295" y="5565045"/>
            <a:ext cx="1954213" cy="319721"/>
          </a:xfrm>
        </p:spPr>
        <p:txBody>
          <a:bodyPr>
            <a:noAutofit/>
          </a:bodyPr>
          <a:lstStyle>
            <a:lvl1pPr marL="0">
              <a:buNone/>
              <a:defRPr sz="1400" b="1">
                <a:latin typeface="+mj-lt"/>
              </a:defRPr>
            </a:lvl1pPr>
          </a:lstStyle>
          <a:p>
            <a:pPr lvl="0"/>
            <a:r>
              <a:rPr lang="en-CA"/>
              <a:t>Person name</a:t>
            </a:r>
          </a:p>
        </p:txBody>
      </p:sp>
      <p:sp>
        <p:nvSpPr>
          <p:cNvPr id="39" name="Content Placeholder 16">
            <a:extLst>
              <a:ext uri="{FF2B5EF4-FFF2-40B4-BE49-F238E27FC236}">
                <a16:creationId xmlns:a16="http://schemas.microsoft.com/office/drawing/2014/main" id="{6554B4F2-C152-C4DA-1662-3A97F6459F99}"/>
              </a:ext>
            </a:extLst>
          </p:cNvPr>
          <p:cNvSpPr>
            <a:spLocks noGrp="1"/>
          </p:cNvSpPr>
          <p:nvPr>
            <p:ph sz="quarter" idx="38" hasCustomPrompt="1"/>
          </p:nvPr>
        </p:nvSpPr>
        <p:spPr>
          <a:xfrm>
            <a:off x="7186294" y="5885085"/>
            <a:ext cx="1954213" cy="319721"/>
          </a:xfrm>
        </p:spPr>
        <p:txBody>
          <a:bodyPr>
            <a:noAutofit/>
          </a:bodyPr>
          <a:lstStyle>
            <a:lvl1pPr marL="0">
              <a:buNone/>
              <a:defRPr sz="1200" b="0">
                <a:latin typeface="+mj-lt"/>
              </a:defRPr>
            </a:lvl1pPr>
          </a:lstStyle>
          <a:p>
            <a:pPr lvl="0"/>
            <a:r>
              <a:rPr lang="en-CA"/>
              <a:t>Position title</a:t>
            </a:r>
          </a:p>
        </p:txBody>
      </p:sp>
      <p:sp>
        <p:nvSpPr>
          <p:cNvPr id="31" name="Picture Placeholder 7">
            <a:extLst>
              <a:ext uri="{FF2B5EF4-FFF2-40B4-BE49-F238E27FC236}">
                <a16:creationId xmlns:a16="http://schemas.microsoft.com/office/drawing/2014/main" id="{A0B516A5-153F-24BE-293D-60991B5C4AD2}"/>
              </a:ext>
            </a:extLst>
          </p:cNvPr>
          <p:cNvSpPr>
            <a:spLocks noGrp="1"/>
          </p:cNvSpPr>
          <p:nvPr>
            <p:ph type="pic" sz="quarter" idx="30" hasCustomPrompt="1"/>
          </p:nvPr>
        </p:nvSpPr>
        <p:spPr>
          <a:xfrm>
            <a:off x="9349852"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40" name="Content Placeholder 16">
            <a:extLst>
              <a:ext uri="{FF2B5EF4-FFF2-40B4-BE49-F238E27FC236}">
                <a16:creationId xmlns:a16="http://schemas.microsoft.com/office/drawing/2014/main" id="{2AC297B1-936A-DE28-D5E3-F4B7C2EC8EB5}"/>
              </a:ext>
            </a:extLst>
          </p:cNvPr>
          <p:cNvSpPr>
            <a:spLocks noGrp="1"/>
          </p:cNvSpPr>
          <p:nvPr>
            <p:ph sz="quarter" idx="39" hasCustomPrompt="1"/>
          </p:nvPr>
        </p:nvSpPr>
        <p:spPr>
          <a:xfrm>
            <a:off x="9349954" y="5565045"/>
            <a:ext cx="1954213" cy="319721"/>
          </a:xfrm>
        </p:spPr>
        <p:txBody>
          <a:bodyPr>
            <a:noAutofit/>
          </a:bodyPr>
          <a:lstStyle>
            <a:lvl1pPr marL="0">
              <a:buNone/>
              <a:defRPr sz="1400" b="1">
                <a:latin typeface="+mj-lt"/>
              </a:defRPr>
            </a:lvl1pPr>
          </a:lstStyle>
          <a:p>
            <a:pPr lvl="0"/>
            <a:r>
              <a:rPr lang="en-CA"/>
              <a:t>Person name</a:t>
            </a:r>
          </a:p>
        </p:txBody>
      </p:sp>
      <p:sp>
        <p:nvSpPr>
          <p:cNvPr id="41" name="Content Placeholder 16">
            <a:extLst>
              <a:ext uri="{FF2B5EF4-FFF2-40B4-BE49-F238E27FC236}">
                <a16:creationId xmlns:a16="http://schemas.microsoft.com/office/drawing/2014/main" id="{A55210C7-3839-A192-D6B3-B81DE2FD698F}"/>
              </a:ext>
            </a:extLst>
          </p:cNvPr>
          <p:cNvSpPr>
            <a:spLocks noGrp="1"/>
          </p:cNvSpPr>
          <p:nvPr>
            <p:ph sz="quarter" idx="40" hasCustomPrompt="1"/>
          </p:nvPr>
        </p:nvSpPr>
        <p:spPr>
          <a:xfrm>
            <a:off x="9349953" y="5885085"/>
            <a:ext cx="1954213" cy="319721"/>
          </a:xfrm>
        </p:spPr>
        <p:txBody>
          <a:bodyPr>
            <a:noAutofit/>
          </a:bodyPr>
          <a:lstStyle>
            <a:lvl1pPr marL="0">
              <a:buNone/>
              <a:defRPr sz="1200" b="0">
                <a:latin typeface="+mj-lt"/>
              </a:defRPr>
            </a:lvl1pPr>
          </a:lstStyle>
          <a:p>
            <a:pPr lvl="0"/>
            <a:r>
              <a:rPr lang="en-CA"/>
              <a:t>Position title</a:t>
            </a:r>
          </a:p>
        </p:txBody>
      </p:sp>
      <p:grpSp>
        <p:nvGrpSpPr>
          <p:cNvPr id="2" name="Group 1">
            <a:extLst>
              <a:ext uri="{FF2B5EF4-FFF2-40B4-BE49-F238E27FC236}">
                <a16:creationId xmlns:a16="http://schemas.microsoft.com/office/drawing/2014/main" id="{754C5B2F-7FEB-EC58-AA32-5E83F332CFFC}"/>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3" name="TextBox 2">
              <a:extLst>
                <a:ext uri="{FF2B5EF4-FFF2-40B4-BE49-F238E27FC236}">
                  <a16:creationId xmlns:a16="http://schemas.microsoft.com/office/drawing/2014/main" id="{839F5FEA-4819-532A-251A-8ABE4436D45C}"/>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14" name="Graphic 13">
              <a:extLst>
                <a:ext uri="{FF2B5EF4-FFF2-40B4-BE49-F238E27FC236}">
                  <a16:creationId xmlns:a16="http://schemas.microsoft.com/office/drawing/2014/main" id="{2155050A-6A34-9231-9F46-33C87E7499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6" name="Graphic 72">
              <a:extLst>
                <a:ext uri="{FF2B5EF4-FFF2-40B4-BE49-F238E27FC236}">
                  <a16:creationId xmlns:a16="http://schemas.microsoft.com/office/drawing/2014/main" id="{8FD2013D-C9CB-B4C1-6A23-627C417C6D1D}"/>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
        <p:nvSpPr>
          <p:cNvPr id="45" name="Slide Number Placeholder 5">
            <a:extLst>
              <a:ext uri="{FF2B5EF4-FFF2-40B4-BE49-F238E27FC236}">
                <a16:creationId xmlns:a16="http://schemas.microsoft.com/office/drawing/2014/main" id="{48663536-16FB-4FE5-A4AF-923B3A9A2CF9}"/>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2210347943"/>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alf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723900" y="659926"/>
            <a:ext cx="4979315" cy="1153634"/>
          </a:xfrm>
        </p:spPr>
        <p:txBody>
          <a:bodyPr anchor="b">
            <a:normAutofit/>
          </a:bodyPr>
          <a:lstStyle>
            <a:lvl1pPr algn="l">
              <a:defRPr sz="4800" b="1" baseline="0">
                <a:solidFill>
                  <a:schemeClr val="accent1">
                    <a:lumMod val="75000"/>
                  </a:schemeClr>
                </a:solidFill>
                <a:latin typeface="+mj-lt"/>
              </a:defRPr>
            </a:lvl1pPr>
          </a:lstStyle>
          <a:p>
            <a:r>
              <a:rPr lang="en-US"/>
              <a:t>Half image slide</a:t>
            </a:r>
            <a:endParaRPr lang="en-CA"/>
          </a:p>
        </p:txBody>
      </p:sp>
      <p:sp>
        <p:nvSpPr>
          <p:cNvPr id="2" name="Content Placeholder 9">
            <a:extLst>
              <a:ext uri="{FF2B5EF4-FFF2-40B4-BE49-F238E27FC236}">
                <a16:creationId xmlns:a16="http://schemas.microsoft.com/office/drawing/2014/main" id="{67C3BF0F-4A30-8858-5D17-89590CA911A2}"/>
              </a:ext>
            </a:extLst>
          </p:cNvPr>
          <p:cNvSpPr>
            <a:spLocks noGrp="1"/>
          </p:cNvSpPr>
          <p:nvPr>
            <p:ph sz="quarter" idx="11" hasCustomPrompt="1"/>
          </p:nvPr>
        </p:nvSpPr>
        <p:spPr>
          <a:xfrm>
            <a:off x="710566" y="2034540"/>
            <a:ext cx="4992650" cy="4196578"/>
          </a:xfrm>
        </p:spPr>
        <p:txBody>
          <a:bodyPr/>
          <a:lstStyle>
            <a:lvl1pPr marL="0">
              <a:buNone/>
              <a:defRPr sz="3200"/>
            </a:lvl1pPr>
            <a:lvl2pPr>
              <a:defRPr sz="2400"/>
            </a:lvl2pPr>
            <a:lvl3pPr>
              <a:defRPr sz="2000"/>
            </a:lvl3pPr>
            <a:lvl4pPr>
              <a:defRPr sz="1800"/>
            </a:lvl4pPr>
            <a:lvl5pPr>
              <a:defRPr sz="1600"/>
            </a:lvl5pPr>
          </a:lstStyle>
          <a:p>
            <a:pPr lvl="0"/>
            <a:r>
              <a:rPr lang="en-US"/>
              <a:t>Content</a:t>
            </a:r>
            <a:endParaRPr lang="en-CA"/>
          </a:p>
        </p:txBody>
      </p:sp>
      <p:sp>
        <p:nvSpPr>
          <p:cNvPr id="8" name="Picture Placeholder 6">
            <a:extLst>
              <a:ext uri="{FF2B5EF4-FFF2-40B4-BE49-F238E27FC236}">
                <a16:creationId xmlns:a16="http://schemas.microsoft.com/office/drawing/2014/main" id="{4CC9B971-1594-4433-BEA4-0D172D2FE959}"/>
              </a:ext>
            </a:extLst>
          </p:cNvPr>
          <p:cNvSpPr>
            <a:spLocks noGrp="1"/>
          </p:cNvSpPr>
          <p:nvPr>
            <p:ph type="pic" sz="quarter" idx="13" hasCustomPrompt="1"/>
          </p:nvPr>
        </p:nvSpPr>
        <p:spPr>
          <a:xfrm>
            <a:off x="6294120" y="0"/>
            <a:ext cx="5897880" cy="6858000"/>
          </a:xfrm>
          <a:pattFill prst="ltUpDiag">
            <a:fgClr>
              <a:srgbClr val="ED49ED"/>
            </a:fgClr>
            <a:bgClr>
              <a:schemeClr val="bg1"/>
            </a:bgClr>
          </a:pattFill>
        </p:spPr>
        <p:txBody>
          <a:bodyPr/>
          <a:lstStyle>
            <a:lvl1pPr>
              <a:buNone/>
              <a:defRPr>
                <a:solidFill>
                  <a:schemeClr val="tx1"/>
                </a:solidFill>
              </a:defRPr>
            </a:lvl1pPr>
          </a:lstStyle>
          <a:p>
            <a:r>
              <a:rPr lang="en-CA"/>
              <a:t>Click icon to add picture.</a:t>
            </a:r>
          </a:p>
        </p:txBody>
      </p:sp>
    </p:spTree>
    <p:extLst>
      <p:ext uri="{BB962C8B-B14F-4D97-AF65-F5344CB8AC3E}">
        <p14:creationId xmlns:p14="http://schemas.microsoft.com/office/powerpoint/2010/main" val="1138787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alf tex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685801" y="1136072"/>
            <a:ext cx="5019674" cy="4957440"/>
          </a:xfrm>
          <a:prstGeom prst="rect">
            <a:avLst/>
          </a:prstGeom>
        </p:spPr>
        <p:txBody>
          <a:bodyPr anchor="t" anchorCtr="0">
            <a:noAutofit/>
          </a:bodyPr>
          <a:lstStyle>
            <a:lvl1pPr algn="l">
              <a:defRPr sz="7200" b="1" baseline="0">
                <a:solidFill>
                  <a:srgbClr val="7AA828"/>
                </a:solidFill>
                <a:latin typeface="+mj-lt"/>
              </a:defRPr>
            </a:lvl1pPr>
          </a:lstStyle>
          <a:p>
            <a:r>
              <a:rPr lang="en-US"/>
              <a:t>Half large text slide</a:t>
            </a:r>
            <a:endParaRPr lang="en-CA"/>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p:nvPr>
        </p:nvSpPr>
        <p:spPr>
          <a:xfrm>
            <a:off x="6096001" y="1136072"/>
            <a:ext cx="5410198" cy="4957441"/>
          </a:xfrm>
          <a:prstGeom prst="rect">
            <a:avLst/>
          </a:prstGeom>
        </p:spPr>
        <p:txBody>
          <a:bodyPr/>
          <a:lstStyle>
            <a:lvl1pPr marL="0">
              <a:buNone/>
              <a:defRPr sz="4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Slide Number Placeholder 5">
            <a:extLst>
              <a:ext uri="{FF2B5EF4-FFF2-40B4-BE49-F238E27FC236}">
                <a16:creationId xmlns:a16="http://schemas.microsoft.com/office/drawing/2014/main" id="{995CC79D-5C93-4AC8-A7AF-F24BE238C442}"/>
              </a:ext>
            </a:extLst>
          </p:cNvPr>
          <p:cNvSpPr>
            <a:spLocks noGrp="1"/>
          </p:cNvSpPr>
          <p:nvPr>
            <p:ph type="sldNum" sz="quarter" idx="4"/>
          </p:nvPr>
        </p:nvSpPr>
        <p:spPr>
          <a:xfrm>
            <a:off x="11319510" y="6323330"/>
            <a:ext cx="54483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grpSp>
        <p:nvGrpSpPr>
          <p:cNvPr id="8" name="Group 7">
            <a:extLst>
              <a:ext uri="{FF2B5EF4-FFF2-40B4-BE49-F238E27FC236}">
                <a16:creationId xmlns:a16="http://schemas.microsoft.com/office/drawing/2014/main" id="{673FC26F-3D8B-6D3B-C746-1CC6835AB8C5}"/>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9" name="TextBox 8">
              <a:extLst>
                <a:ext uri="{FF2B5EF4-FFF2-40B4-BE49-F238E27FC236}">
                  <a16:creationId xmlns:a16="http://schemas.microsoft.com/office/drawing/2014/main" id="{CD0D5EB0-E59F-CC33-2AEC-C50A64FDFF90}"/>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3"/>
                  </a:solidFill>
                  <a:latin typeface="+mj-lt"/>
                </a:rPr>
                <a:t>CNSC</a:t>
              </a:r>
            </a:p>
          </p:txBody>
        </p:sp>
        <p:pic>
          <p:nvPicPr>
            <p:cNvPr id="10" name="Graphic 9">
              <a:extLst>
                <a:ext uri="{FF2B5EF4-FFF2-40B4-BE49-F238E27FC236}">
                  <a16:creationId xmlns:a16="http://schemas.microsoft.com/office/drawing/2014/main" id="{AC67B157-2A12-6352-C383-39A4AF20ED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2" name="Graphic 72">
              <a:extLst>
                <a:ext uri="{FF2B5EF4-FFF2-40B4-BE49-F238E27FC236}">
                  <a16:creationId xmlns:a16="http://schemas.microsoft.com/office/drawing/2014/main" id="{2EF59A90-165C-722A-2BA6-E247C93DBC4C}"/>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3"/>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6449665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862965" y="1236956"/>
            <a:ext cx="5603188" cy="1082038"/>
          </a:xfrm>
        </p:spPr>
        <p:txBody>
          <a:bodyPr lIns="90000" anchor="t" anchorCtr="0">
            <a:noAutofit/>
          </a:bodyPr>
          <a:lstStyle>
            <a:lvl1pPr algn="l">
              <a:defRPr sz="6600" baseline="0">
                <a:solidFill>
                  <a:schemeClr val="accent1">
                    <a:lumMod val="75000"/>
                  </a:schemeClr>
                </a:solidFill>
              </a:defRPr>
            </a:lvl1pPr>
          </a:lstStyle>
          <a:p>
            <a:r>
              <a:rPr lang="en-US"/>
              <a:t>Thank you</a:t>
            </a:r>
            <a:endParaRPr lang="en-CA"/>
          </a:p>
        </p:txBody>
      </p:sp>
      <p:sp>
        <p:nvSpPr>
          <p:cNvPr id="15" name="Text Placeholder 14">
            <a:extLst>
              <a:ext uri="{FF2B5EF4-FFF2-40B4-BE49-F238E27FC236}">
                <a16:creationId xmlns:a16="http://schemas.microsoft.com/office/drawing/2014/main" id="{1914E909-CBE2-48D4-994C-6FE955679E00}"/>
              </a:ext>
            </a:extLst>
          </p:cNvPr>
          <p:cNvSpPr>
            <a:spLocks noGrp="1"/>
          </p:cNvSpPr>
          <p:nvPr>
            <p:ph type="body" sz="quarter" idx="12" hasCustomPrompt="1"/>
          </p:nvPr>
        </p:nvSpPr>
        <p:spPr>
          <a:xfrm>
            <a:off x="863599" y="2279138"/>
            <a:ext cx="5602507" cy="803175"/>
          </a:xfrm>
        </p:spPr>
        <p:txBody>
          <a:bodyPr lIns="90000">
            <a:normAutofit/>
          </a:bodyPr>
          <a:lstStyle>
            <a:lvl1pPr marL="0">
              <a:buNone/>
              <a:defRPr>
                <a:latin typeface="+mj-lt"/>
              </a:defRPr>
            </a:lvl1pPr>
          </a:lstStyle>
          <a:p>
            <a:pPr lvl="0"/>
            <a:r>
              <a:rPr lang="en-US"/>
              <a:t>Stay connected!</a:t>
            </a:r>
            <a:endParaRPr lang="en-CA"/>
          </a:p>
        </p:txBody>
      </p:sp>
      <p:sp>
        <p:nvSpPr>
          <p:cNvPr id="16" name="Text Placeholder 14">
            <a:extLst>
              <a:ext uri="{FF2B5EF4-FFF2-40B4-BE49-F238E27FC236}">
                <a16:creationId xmlns:a16="http://schemas.microsoft.com/office/drawing/2014/main" id="{AD072B51-A231-48AD-9566-169E3DD7DBC7}"/>
              </a:ext>
            </a:extLst>
          </p:cNvPr>
          <p:cNvSpPr>
            <a:spLocks noGrp="1"/>
          </p:cNvSpPr>
          <p:nvPr>
            <p:ph type="body" sz="quarter" idx="13" hasCustomPrompt="1"/>
          </p:nvPr>
        </p:nvSpPr>
        <p:spPr>
          <a:xfrm>
            <a:off x="863600" y="3543826"/>
            <a:ext cx="5603188" cy="759123"/>
          </a:xfrm>
        </p:spPr>
        <p:txBody>
          <a:bodyPr lIns="90000">
            <a:normAutofit/>
          </a:bodyPr>
          <a:lstStyle>
            <a:lvl1pPr marL="0">
              <a:buNone/>
              <a:defRPr sz="2400" b="0">
                <a:solidFill>
                  <a:srgbClr val="7AA828"/>
                </a:solidFill>
                <a:latin typeface="+mj-lt"/>
              </a:defRPr>
            </a:lvl1pPr>
          </a:lstStyle>
          <a:p>
            <a:pPr lvl="0"/>
            <a:r>
              <a:rPr lang="en-US"/>
              <a:t>presenter.email@cnsc-ccsn.gc.ca</a:t>
            </a:r>
            <a:endParaRPr lang="en-CA"/>
          </a:p>
        </p:txBody>
      </p:sp>
      <p:grpSp>
        <p:nvGrpSpPr>
          <p:cNvPr id="31" name="Group 30">
            <a:extLst>
              <a:ext uri="{FF2B5EF4-FFF2-40B4-BE49-F238E27FC236}">
                <a16:creationId xmlns:a16="http://schemas.microsoft.com/office/drawing/2014/main" id="{27392930-D3B8-427F-B662-2386F8008171}"/>
              </a:ext>
              <a:ext uri="{C183D7F6-B498-43B3-948B-1728B52AA6E4}">
                <adec:decorative xmlns:adec="http://schemas.microsoft.com/office/drawing/2017/decorative" val="0"/>
              </a:ext>
            </a:extLst>
          </p:cNvPr>
          <p:cNvGrpSpPr/>
          <p:nvPr userDrawn="1"/>
        </p:nvGrpSpPr>
        <p:grpSpPr>
          <a:xfrm>
            <a:off x="987305" y="5157097"/>
            <a:ext cx="1600184" cy="312961"/>
            <a:chOff x="1194885" y="4665439"/>
            <a:chExt cx="1930773" cy="377617"/>
          </a:xfrm>
        </p:grpSpPr>
        <p:pic>
          <p:nvPicPr>
            <p:cNvPr id="24" name="Graphic 23">
              <a:extLst>
                <a:ext uri="{FF2B5EF4-FFF2-40B4-BE49-F238E27FC236}">
                  <a16:creationId xmlns:a16="http://schemas.microsoft.com/office/drawing/2014/main" id="{60116473-0AD3-4F1C-9E66-012499D79A8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94885" y="4665440"/>
              <a:ext cx="370172" cy="370172"/>
            </a:xfrm>
            <a:prstGeom prst="rect">
              <a:avLst/>
            </a:prstGeom>
          </p:spPr>
        </p:pic>
        <p:pic>
          <p:nvPicPr>
            <p:cNvPr id="26" name="Graphic 25">
              <a:extLst>
                <a:ext uri="{FF2B5EF4-FFF2-40B4-BE49-F238E27FC236}">
                  <a16:creationId xmlns:a16="http://schemas.microsoft.com/office/drawing/2014/main" id="{B65B3F0E-AAE5-4D06-85E8-0A974B04548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15085" y="4665441"/>
              <a:ext cx="370172" cy="370172"/>
            </a:xfrm>
            <a:prstGeom prst="rect">
              <a:avLst/>
            </a:prstGeom>
          </p:spPr>
        </p:pic>
        <p:pic>
          <p:nvPicPr>
            <p:cNvPr id="28" name="Graphic 27">
              <a:extLst>
                <a:ext uri="{FF2B5EF4-FFF2-40B4-BE49-F238E27FC236}">
                  <a16:creationId xmlns:a16="http://schemas.microsoft.com/office/drawing/2014/main" id="{49A04EF4-36BB-47D4-81F2-DCFBFF196E7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755486" y="4672884"/>
              <a:ext cx="370172" cy="370172"/>
            </a:xfrm>
            <a:prstGeom prst="rect">
              <a:avLst/>
            </a:prstGeom>
          </p:spPr>
        </p:pic>
        <p:pic>
          <p:nvPicPr>
            <p:cNvPr id="30" name="Graphic 29">
              <a:extLst>
                <a:ext uri="{FF2B5EF4-FFF2-40B4-BE49-F238E27FC236}">
                  <a16:creationId xmlns:a16="http://schemas.microsoft.com/office/drawing/2014/main" id="{49999E98-43BE-484F-B84C-6965F3BAB6B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35285" y="4665439"/>
              <a:ext cx="370172" cy="370172"/>
            </a:xfrm>
            <a:prstGeom prst="rect">
              <a:avLst/>
            </a:prstGeom>
          </p:spPr>
        </p:pic>
      </p:grpSp>
      <p:sp>
        <p:nvSpPr>
          <p:cNvPr id="32" name="TextBox 31">
            <a:extLst>
              <a:ext uri="{FF2B5EF4-FFF2-40B4-BE49-F238E27FC236}">
                <a16:creationId xmlns:a16="http://schemas.microsoft.com/office/drawing/2014/main" id="{B8F4606F-93D0-49AA-85F1-CF9D74037C4E}"/>
              </a:ext>
            </a:extLst>
          </p:cNvPr>
          <p:cNvSpPr txBox="1"/>
          <p:nvPr userDrawn="1"/>
        </p:nvSpPr>
        <p:spPr>
          <a:xfrm>
            <a:off x="862965" y="5470058"/>
            <a:ext cx="6273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800" b="1" i="0" u="none" strike="noStrike" kern="1200" cap="none" spc="50" normalizeH="0" baseline="0" noProof="0">
                <a:ln>
                  <a:noFill/>
                </a:ln>
                <a:solidFill>
                  <a:schemeClr val="tx2"/>
                </a:solidFill>
                <a:effectLst/>
                <a:uLnTx/>
                <a:uFillTx/>
                <a:latin typeface="+mj-lt"/>
                <a:ea typeface="+mn-ea"/>
                <a:cs typeface="+mn-cs"/>
              </a:rPr>
              <a:t>nuclearsafety.gc.ca</a:t>
            </a:r>
          </a:p>
        </p:txBody>
      </p:sp>
      <p:pic>
        <p:nvPicPr>
          <p:cNvPr id="12" name="Picture 11">
            <a:extLst>
              <a:ext uri="{FF2B5EF4-FFF2-40B4-BE49-F238E27FC236}">
                <a16:creationId xmlns:a16="http://schemas.microsoft.com/office/drawing/2014/main" id="{3CB70DF5-699E-462E-8015-E42B3C7F1FBE}"/>
              </a:ext>
              <a:ext uri="{C183D7F6-B498-43B3-948B-1728B52AA6E4}">
                <adec:decorative xmlns:adec="http://schemas.microsoft.com/office/drawing/2017/decorative" val="1"/>
              </a:ext>
            </a:extLst>
          </p:cNvPr>
          <p:cNvPicPr>
            <a:picLocks noChangeAspect="1"/>
          </p:cNvPicPr>
          <p:nvPr userDrawn="1"/>
        </p:nvPicPr>
        <p:blipFill>
          <a:blip r:embed="rId10">
            <a:alphaModFix amt="60000"/>
            <a:extLst>
              <a:ext uri="{28A0092B-C50C-407E-A947-70E740481C1C}">
                <a14:useLocalDpi xmlns:a14="http://schemas.microsoft.com/office/drawing/2010/main" val="0"/>
              </a:ext>
            </a:extLst>
          </a:blip>
          <a:stretch>
            <a:fillRect/>
          </a:stretch>
        </p:blipFill>
        <p:spPr>
          <a:xfrm>
            <a:off x="4518403" y="-738561"/>
            <a:ext cx="7974586" cy="8335122"/>
          </a:xfrm>
          <a:prstGeom prst="rect">
            <a:avLst/>
          </a:prstGeom>
        </p:spPr>
      </p:pic>
    </p:spTree>
    <p:extLst>
      <p:ext uri="{BB962C8B-B14F-4D97-AF65-F5344CB8AC3E}">
        <p14:creationId xmlns:p14="http://schemas.microsoft.com/office/powerpoint/2010/main" val="2158095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v3">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BA2DD96-8BD8-42C5-84F1-DE9E75E8FBB8}"/>
              </a:ext>
            </a:extLst>
          </p:cNvPr>
          <p:cNvSpPr>
            <a:spLocks noGrp="1"/>
          </p:cNvSpPr>
          <p:nvPr>
            <p:ph type="ctrTitle" hasCustomPrompt="1"/>
          </p:nvPr>
        </p:nvSpPr>
        <p:spPr>
          <a:xfrm>
            <a:off x="3467100" y="924244"/>
            <a:ext cx="5257801" cy="1612179"/>
          </a:xfrm>
        </p:spPr>
        <p:txBody>
          <a:bodyPr anchor="b">
            <a:normAutofit/>
          </a:bodyPr>
          <a:lstStyle>
            <a:lvl1pPr algn="ctr">
              <a:defRPr sz="9600" baseline="0">
                <a:solidFill>
                  <a:schemeClr val="accent1"/>
                </a:solidFill>
              </a:defRPr>
            </a:lvl1pPr>
          </a:lstStyle>
          <a:p>
            <a:r>
              <a:rPr lang="en-US"/>
              <a:t>Topic</a:t>
            </a:r>
            <a:endParaRPr lang="en-CA"/>
          </a:p>
        </p:txBody>
      </p:sp>
      <p:sp>
        <p:nvSpPr>
          <p:cNvPr id="13" name="Subtitle 2">
            <a:extLst>
              <a:ext uri="{FF2B5EF4-FFF2-40B4-BE49-F238E27FC236}">
                <a16:creationId xmlns:a16="http://schemas.microsoft.com/office/drawing/2014/main" id="{12BAE58E-274E-4CAC-B385-AAA8C1215483}"/>
              </a:ext>
            </a:extLst>
          </p:cNvPr>
          <p:cNvSpPr>
            <a:spLocks noGrp="1"/>
          </p:cNvSpPr>
          <p:nvPr>
            <p:ph type="subTitle" idx="1" hasCustomPrompt="1"/>
          </p:nvPr>
        </p:nvSpPr>
        <p:spPr>
          <a:xfrm>
            <a:off x="838200" y="2740659"/>
            <a:ext cx="10515600" cy="1061320"/>
          </a:xfrm>
        </p:spPr>
        <p:txBody>
          <a:bodyPr>
            <a:normAutofit/>
          </a:bodyPr>
          <a:lstStyle>
            <a:lvl1pPr marL="0" indent="0" algn="ctr">
              <a:buNone/>
              <a:defRPr sz="5400" baseline="0">
                <a:solidFill>
                  <a:schemeClr val="bg1"/>
                </a:solidFill>
                <a:latin typeface="Segoe UI Light" panose="020B05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title</a:t>
            </a:r>
            <a:endParaRPr lang="en-CA"/>
          </a:p>
        </p:txBody>
      </p:sp>
      <p:sp>
        <p:nvSpPr>
          <p:cNvPr id="7" name="Picture Placeholder 6">
            <a:extLst>
              <a:ext uri="{FF2B5EF4-FFF2-40B4-BE49-F238E27FC236}">
                <a16:creationId xmlns:a16="http://schemas.microsoft.com/office/drawing/2014/main" id="{874D2248-EC74-44E0-A14D-5F19AD4ED41E}"/>
              </a:ext>
            </a:extLst>
          </p:cNvPr>
          <p:cNvSpPr>
            <a:spLocks noGrp="1"/>
          </p:cNvSpPr>
          <p:nvPr>
            <p:ph type="pic" sz="quarter" idx="12" hasCustomPrompt="1"/>
          </p:nvPr>
        </p:nvSpPr>
        <p:spPr>
          <a:xfrm>
            <a:off x="2446020" y="4182343"/>
            <a:ext cx="7292340" cy="2675658"/>
          </a:xfrm>
          <a:pattFill prst="ltUpDiag">
            <a:fgClr>
              <a:srgbClr val="ED49ED"/>
            </a:fgClr>
            <a:bgClr>
              <a:schemeClr val="bg1"/>
            </a:bgClr>
          </a:pattFill>
        </p:spPr>
        <p:txBody>
          <a:bodyPr/>
          <a:lstStyle>
            <a:lvl1pPr>
              <a:buNone/>
              <a:defRPr>
                <a:solidFill>
                  <a:schemeClr val="tx1"/>
                </a:solidFill>
              </a:defRPr>
            </a:lvl1pPr>
          </a:lstStyle>
          <a:p>
            <a:r>
              <a:rPr lang="en-CA"/>
              <a:t>Click icon to add picture.</a:t>
            </a:r>
          </a:p>
        </p:txBody>
      </p:sp>
      <p:pic>
        <p:nvPicPr>
          <p:cNvPr id="10" name="Picture 9" descr="Canadian Nuclear Safety Commission. Government of Canada.">
            <a:extLst>
              <a:ext uri="{FF2B5EF4-FFF2-40B4-BE49-F238E27FC236}">
                <a16:creationId xmlns:a16="http://schemas.microsoft.com/office/drawing/2014/main" id="{426BEE53-4606-450A-AFD4-98F2A1F92B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328549"/>
            <a:ext cx="10515600" cy="354821"/>
          </a:xfrm>
          <a:prstGeom prst="rect">
            <a:avLst/>
          </a:prstGeom>
        </p:spPr>
      </p:pic>
    </p:spTree>
    <p:extLst>
      <p:ext uri="{BB962C8B-B14F-4D97-AF65-F5344CB8AC3E}">
        <p14:creationId xmlns:p14="http://schemas.microsoft.com/office/powerpoint/2010/main" val="4165142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695325" y="518357"/>
            <a:ext cx="10608945" cy="1062989"/>
          </a:xfrm>
        </p:spPr>
        <p:txBody>
          <a:bodyPr anchor="b">
            <a:normAutofit/>
          </a:bodyPr>
          <a:lstStyle>
            <a:lvl1pPr algn="l">
              <a:defRPr sz="4800" b="1" baseline="0">
                <a:solidFill>
                  <a:schemeClr val="accent1"/>
                </a:solidFill>
                <a:latin typeface="+mj-lt"/>
              </a:defRPr>
            </a:lvl1pPr>
          </a:lstStyle>
          <a:p>
            <a:r>
              <a:rPr lang="en-US"/>
              <a:t>Basic slide</a:t>
            </a:r>
            <a:endParaRPr lang="en-CA"/>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p:nvPr>
        </p:nvSpPr>
        <p:spPr>
          <a:xfrm>
            <a:off x="710565" y="1736726"/>
            <a:ext cx="10608945" cy="4494392"/>
          </a:xfrm>
        </p:spPr>
        <p:txBody>
          <a:bodyPr/>
          <a:lstStyle>
            <a:lvl1pPr>
              <a:defRPr sz="32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grpSp>
        <p:nvGrpSpPr>
          <p:cNvPr id="7" name="Group 6">
            <a:extLst>
              <a:ext uri="{FF2B5EF4-FFF2-40B4-BE49-F238E27FC236}">
                <a16:creationId xmlns:a16="http://schemas.microsoft.com/office/drawing/2014/main" id="{8A626878-EE07-C6C5-7A37-CE0A3F430315}"/>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8" name="TextBox 7">
              <a:extLst>
                <a:ext uri="{FF2B5EF4-FFF2-40B4-BE49-F238E27FC236}">
                  <a16:creationId xmlns:a16="http://schemas.microsoft.com/office/drawing/2014/main" id="{2B2FF4D1-431D-EBA0-93B8-31A7D1802378}"/>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9" name="Graphic 8">
              <a:extLst>
                <a:ext uri="{FF2B5EF4-FFF2-40B4-BE49-F238E27FC236}">
                  <a16:creationId xmlns:a16="http://schemas.microsoft.com/office/drawing/2014/main" id="{B7F80A07-E232-BEFE-023E-3A585CDDC9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0" name="Graphic 72">
              <a:extLst>
                <a:ext uri="{FF2B5EF4-FFF2-40B4-BE49-F238E27FC236}">
                  <a16:creationId xmlns:a16="http://schemas.microsoft.com/office/drawing/2014/main" id="{F2CF0F96-666A-F335-EBC4-3499EEF2934F}"/>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
        <p:nvSpPr>
          <p:cNvPr id="45" name="Slide Number Placeholder 5">
            <a:extLst>
              <a:ext uri="{FF2B5EF4-FFF2-40B4-BE49-F238E27FC236}">
                <a16:creationId xmlns:a16="http://schemas.microsoft.com/office/drawing/2014/main" id="{48663536-16FB-4FE5-A4AF-923B3A9A2CF9}"/>
              </a:ext>
              <a:ext uri="{C183D7F6-B498-43B3-948B-1728B52AA6E4}">
                <adec:decorative xmlns:adec="http://schemas.microsoft.com/office/drawing/2017/decorative" val="0"/>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246203761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695325" y="518357"/>
            <a:ext cx="10608945" cy="1062989"/>
          </a:xfrm>
        </p:spPr>
        <p:txBody>
          <a:bodyPr anchor="b">
            <a:normAutofit/>
          </a:bodyPr>
          <a:lstStyle>
            <a:lvl1pPr algn="l">
              <a:defRPr sz="4800" b="1" baseline="0">
                <a:solidFill>
                  <a:schemeClr val="accent1"/>
                </a:solidFill>
                <a:latin typeface="+mj-lt"/>
              </a:defRPr>
            </a:lvl1pPr>
          </a:lstStyle>
          <a:p>
            <a:r>
              <a:rPr lang="en-US"/>
              <a:t>Blank slide</a:t>
            </a:r>
            <a:endParaRPr lang="en-CA"/>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p:nvPr>
        </p:nvSpPr>
        <p:spPr>
          <a:xfrm>
            <a:off x="710565" y="1736726"/>
            <a:ext cx="10608945" cy="4494392"/>
          </a:xfrm>
        </p:spPr>
        <p:txBody>
          <a:bodyPr/>
          <a:lstStyle>
            <a:lvl1pPr>
              <a:defRPr sz="32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6854103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umbnail">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hasCustomPrompt="1"/>
          </p:nvPr>
        </p:nvSpPr>
        <p:spPr>
          <a:xfrm>
            <a:off x="697602" y="458849"/>
            <a:ext cx="10654611" cy="1118019"/>
          </a:xfrm>
        </p:spPr>
        <p:txBody>
          <a:bodyPr anchor="b" anchorCtr="0"/>
          <a:lstStyle>
            <a:lvl1pPr>
              <a:defRPr sz="4800"/>
            </a:lvl1pPr>
          </a:lstStyle>
          <a:p>
            <a:r>
              <a:rPr lang="en-US"/>
              <a:t>Right thumbnail slide</a:t>
            </a:r>
            <a:endParaRPr lang="en-CA"/>
          </a:p>
        </p:txBody>
      </p:sp>
      <p:sp>
        <p:nvSpPr>
          <p:cNvPr id="3" name="Content Placeholder 9">
            <a:extLst>
              <a:ext uri="{FF2B5EF4-FFF2-40B4-BE49-F238E27FC236}">
                <a16:creationId xmlns:a16="http://schemas.microsoft.com/office/drawing/2014/main" id="{11126AD5-8179-1221-5AD5-5B371CCF8989}"/>
              </a:ext>
            </a:extLst>
          </p:cNvPr>
          <p:cNvSpPr>
            <a:spLocks noGrp="1"/>
          </p:cNvSpPr>
          <p:nvPr>
            <p:ph sz="quarter" idx="11"/>
          </p:nvPr>
        </p:nvSpPr>
        <p:spPr>
          <a:xfrm>
            <a:off x="710565" y="1752600"/>
            <a:ext cx="6238875" cy="4478518"/>
          </a:xfrm>
        </p:spPr>
        <p:txBody>
          <a:bodyPr/>
          <a:lstStyle>
            <a:lvl1pPr>
              <a:defRPr sz="32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Picture Placeholder 7">
            <a:extLst>
              <a:ext uri="{FF2B5EF4-FFF2-40B4-BE49-F238E27FC236}">
                <a16:creationId xmlns:a16="http://schemas.microsoft.com/office/drawing/2014/main" id="{9F3FB207-1991-45FC-8E99-18662243E5D5}"/>
              </a:ext>
            </a:extLst>
          </p:cNvPr>
          <p:cNvSpPr>
            <a:spLocks noGrp="1"/>
          </p:cNvSpPr>
          <p:nvPr>
            <p:ph type="pic" sz="quarter" idx="10" hasCustomPrompt="1"/>
          </p:nvPr>
        </p:nvSpPr>
        <p:spPr>
          <a:xfrm>
            <a:off x="7121717" y="1834386"/>
            <a:ext cx="4230496" cy="4046220"/>
          </a:xfrm>
          <a:pattFill prst="ltUpDiag">
            <a:fgClr>
              <a:srgbClr val="ED49ED"/>
            </a:fgClr>
            <a:bgClr>
              <a:schemeClr val="bg1"/>
            </a:bgClr>
          </a:pattFill>
        </p:spPr>
        <p:txBody>
          <a:bodyPr/>
          <a:lstStyle>
            <a:lvl1pPr>
              <a:buNone/>
              <a:defRPr>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4" name="Text Placeholder 2">
            <a:extLst>
              <a:ext uri="{FF2B5EF4-FFF2-40B4-BE49-F238E27FC236}">
                <a16:creationId xmlns:a16="http://schemas.microsoft.com/office/drawing/2014/main" id="{BDB1AE26-5D47-35F8-A770-466B74427447}"/>
              </a:ext>
            </a:extLst>
          </p:cNvPr>
          <p:cNvSpPr>
            <a:spLocks noGrp="1"/>
          </p:cNvSpPr>
          <p:nvPr>
            <p:ph type="body" sz="quarter" idx="12" hasCustomPrompt="1"/>
          </p:nvPr>
        </p:nvSpPr>
        <p:spPr>
          <a:xfrm>
            <a:off x="7121525" y="5950368"/>
            <a:ext cx="4230688" cy="282575"/>
          </a:xfrm>
        </p:spPr>
        <p:txBody>
          <a:bodyPr>
            <a:noAutofit/>
          </a:bodyPr>
          <a:lstStyle>
            <a:lvl1pPr marL="0" indent="0">
              <a:buNone/>
              <a:defRPr sz="1400"/>
            </a:lvl1pPr>
          </a:lstStyle>
          <a:p>
            <a:pPr lvl="0"/>
            <a:r>
              <a:rPr lang="en-CA"/>
              <a:t>Image credit or caption</a:t>
            </a:r>
          </a:p>
        </p:txBody>
      </p:sp>
      <p:sp>
        <p:nvSpPr>
          <p:cNvPr id="12" name="Slide Number Placeholder 5">
            <a:extLst>
              <a:ext uri="{FF2B5EF4-FFF2-40B4-BE49-F238E27FC236}">
                <a16:creationId xmlns:a16="http://schemas.microsoft.com/office/drawing/2014/main" id="{727A7729-C649-42C6-AD84-29FC4FB505A7}"/>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grpSp>
        <p:nvGrpSpPr>
          <p:cNvPr id="10" name="Group 9">
            <a:extLst>
              <a:ext uri="{FF2B5EF4-FFF2-40B4-BE49-F238E27FC236}">
                <a16:creationId xmlns:a16="http://schemas.microsoft.com/office/drawing/2014/main" id="{6995FDD9-ACC3-0719-2AA2-EA1475ECA4F8}"/>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11" name="TextBox 10">
              <a:extLst>
                <a:ext uri="{FF2B5EF4-FFF2-40B4-BE49-F238E27FC236}">
                  <a16:creationId xmlns:a16="http://schemas.microsoft.com/office/drawing/2014/main" id="{4F869F38-7BC5-4CF5-6C9E-A4F948FB737D}"/>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13" name="Graphic 12">
              <a:extLst>
                <a:ext uri="{FF2B5EF4-FFF2-40B4-BE49-F238E27FC236}">
                  <a16:creationId xmlns:a16="http://schemas.microsoft.com/office/drawing/2014/main" id="{7E1BF967-5063-F651-CD92-2CFCEF3F0E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4" name="Graphic 72">
              <a:extLst>
                <a:ext uri="{FF2B5EF4-FFF2-40B4-BE49-F238E27FC236}">
                  <a16:creationId xmlns:a16="http://schemas.microsoft.com/office/drawing/2014/main" id="{6CDF2AD6-4E4C-DB7D-9FC5-3C01A61A99DF}"/>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321237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89C3F8D-9933-DC3E-6438-D2CAB46A3363}"/>
              </a:ext>
            </a:extLst>
          </p:cNvPr>
          <p:cNvSpPr>
            <a:spLocks noGrp="1"/>
          </p:cNvSpPr>
          <p:nvPr>
            <p:ph type="title" hasCustomPrompt="1"/>
          </p:nvPr>
        </p:nvSpPr>
        <p:spPr>
          <a:xfrm>
            <a:off x="771817" y="841210"/>
            <a:ext cx="10648366" cy="1325563"/>
          </a:xfrm>
        </p:spPr>
        <p:txBody>
          <a:bodyPr>
            <a:normAutofit/>
          </a:bodyPr>
          <a:lstStyle>
            <a:lvl1pPr algn="ctr">
              <a:defRPr sz="7200">
                <a:solidFill>
                  <a:schemeClr val="accent1"/>
                </a:solidFill>
              </a:defRPr>
            </a:lvl1pPr>
          </a:lstStyle>
          <a:p>
            <a:r>
              <a:rPr lang="en-US"/>
              <a:t>3 item</a:t>
            </a:r>
            <a:r>
              <a:rPr lang="en-CA"/>
              <a:t>/</a:t>
            </a:r>
            <a:r>
              <a:rPr lang="en-US"/>
              <a:t>column layout</a:t>
            </a:r>
            <a:endParaRPr lang="en-CA"/>
          </a:p>
        </p:txBody>
      </p:sp>
      <p:sp>
        <p:nvSpPr>
          <p:cNvPr id="18" name="Picture Placeholder 7">
            <a:extLst>
              <a:ext uri="{FF2B5EF4-FFF2-40B4-BE49-F238E27FC236}">
                <a16:creationId xmlns:a16="http://schemas.microsoft.com/office/drawing/2014/main" id="{65E50A34-589C-53E7-1BFF-C79A34779B7C}"/>
              </a:ext>
            </a:extLst>
          </p:cNvPr>
          <p:cNvSpPr>
            <a:spLocks noGrp="1"/>
          </p:cNvSpPr>
          <p:nvPr>
            <p:ph type="pic" sz="quarter" idx="10"/>
          </p:nvPr>
        </p:nvSpPr>
        <p:spPr>
          <a:xfrm>
            <a:off x="1638857" y="2387999"/>
            <a:ext cx="1243546" cy="1189378"/>
          </a:xfrm>
          <a:pattFill prst="ltUpDiag">
            <a:fgClr>
              <a:srgbClr val="ED49ED"/>
            </a:fgClr>
            <a:bgClr>
              <a:schemeClr val="bg1"/>
            </a:bgClr>
          </a:pattFill>
        </p:spPr>
        <p:txBody>
          <a:bodyPr>
            <a:noAutofit/>
          </a:bodyPr>
          <a:lstStyle>
            <a:lvl1pPr marL="0">
              <a:buNone/>
              <a:defRPr sz="2000">
                <a:solidFill>
                  <a:schemeClr val="tx1"/>
                </a:solidFill>
              </a:defRPr>
            </a:lvl1pPr>
          </a:lstStyle>
          <a:p>
            <a:r>
              <a:rPr lang="en-US"/>
              <a:t>Click icon to add picture</a:t>
            </a:r>
            <a:endParaRPr lang="en-CA"/>
          </a:p>
        </p:txBody>
      </p:sp>
      <p:sp>
        <p:nvSpPr>
          <p:cNvPr id="20" name="Content Placeholder 19">
            <a:extLst>
              <a:ext uri="{FF2B5EF4-FFF2-40B4-BE49-F238E27FC236}">
                <a16:creationId xmlns:a16="http://schemas.microsoft.com/office/drawing/2014/main" id="{31F12A5F-D4E9-0126-5082-5F48F6EAEA54}"/>
              </a:ext>
            </a:extLst>
          </p:cNvPr>
          <p:cNvSpPr>
            <a:spLocks noGrp="1"/>
          </p:cNvSpPr>
          <p:nvPr>
            <p:ph sz="quarter" idx="11" hasCustomPrompt="1"/>
          </p:nvPr>
        </p:nvSpPr>
        <p:spPr>
          <a:xfrm>
            <a:off x="821687" y="3814610"/>
            <a:ext cx="2899609" cy="2202180"/>
          </a:xfrm>
        </p:spPr>
        <p:txBody>
          <a:bodyPr>
            <a:normAutofit/>
          </a:bodyPr>
          <a:lstStyle>
            <a:lvl1pPr marL="0" algn="ctr">
              <a:buNone/>
              <a:defRPr sz="2400"/>
            </a:lvl1pPr>
          </a:lstStyle>
          <a:p>
            <a:pPr lvl="0"/>
            <a:r>
              <a:rPr lang="en-CA"/>
              <a:t>Description about item 1</a:t>
            </a:r>
          </a:p>
        </p:txBody>
      </p:sp>
      <p:sp>
        <p:nvSpPr>
          <p:cNvPr id="21" name="Picture Placeholder 7">
            <a:extLst>
              <a:ext uri="{FF2B5EF4-FFF2-40B4-BE49-F238E27FC236}">
                <a16:creationId xmlns:a16="http://schemas.microsoft.com/office/drawing/2014/main" id="{720D8A0C-333C-C3A4-A9C8-692F07466FC1}"/>
              </a:ext>
            </a:extLst>
          </p:cNvPr>
          <p:cNvSpPr>
            <a:spLocks noGrp="1"/>
          </p:cNvSpPr>
          <p:nvPr>
            <p:ph type="pic" sz="quarter" idx="12"/>
          </p:nvPr>
        </p:nvSpPr>
        <p:spPr>
          <a:xfrm>
            <a:off x="5463365" y="2387999"/>
            <a:ext cx="1243546" cy="1189378"/>
          </a:xfrm>
          <a:pattFill prst="ltUpDiag">
            <a:fgClr>
              <a:srgbClr val="ED49ED"/>
            </a:fgClr>
            <a:bgClr>
              <a:schemeClr val="bg1"/>
            </a:bgClr>
          </a:pattFill>
        </p:spPr>
        <p:txBody>
          <a:bodyPr>
            <a:noAutofit/>
          </a:bodyPr>
          <a:lstStyle>
            <a:lvl1pPr marL="0">
              <a:buNone/>
              <a:defRPr sz="2000">
                <a:solidFill>
                  <a:schemeClr val="tx1"/>
                </a:solidFill>
              </a:defRPr>
            </a:lvl1pPr>
          </a:lstStyle>
          <a:p>
            <a:r>
              <a:rPr lang="en-US"/>
              <a:t>Click icon to add picture</a:t>
            </a:r>
            <a:endParaRPr lang="en-CA"/>
          </a:p>
        </p:txBody>
      </p:sp>
      <p:sp>
        <p:nvSpPr>
          <p:cNvPr id="22" name="Content Placeholder 19">
            <a:extLst>
              <a:ext uri="{FF2B5EF4-FFF2-40B4-BE49-F238E27FC236}">
                <a16:creationId xmlns:a16="http://schemas.microsoft.com/office/drawing/2014/main" id="{0CA50799-3DD9-1EB4-A3DB-15EA3832B9B7}"/>
              </a:ext>
            </a:extLst>
          </p:cNvPr>
          <p:cNvSpPr>
            <a:spLocks noGrp="1"/>
          </p:cNvSpPr>
          <p:nvPr>
            <p:ph sz="quarter" idx="13" hasCustomPrompt="1"/>
          </p:nvPr>
        </p:nvSpPr>
        <p:spPr>
          <a:xfrm>
            <a:off x="4646195" y="3814610"/>
            <a:ext cx="2899609" cy="2202180"/>
          </a:xfrm>
        </p:spPr>
        <p:txBody>
          <a:bodyPr>
            <a:normAutofit/>
          </a:bodyPr>
          <a:lstStyle>
            <a:lvl1pPr marL="0" algn="ctr">
              <a:buNone/>
              <a:defRPr sz="2400"/>
            </a:lvl1pPr>
          </a:lstStyle>
          <a:p>
            <a:pPr lvl="0"/>
            <a:r>
              <a:rPr lang="en-CA"/>
              <a:t>Description about item 2</a:t>
            </a:r>
          </a:p>
        </p:txBody>
      </p:sp>
      <p:sp>
        <p:nvSpPr>
          <p:cNvPr id="23" name="Picture Placeholder 7">
            <a:extLst>
              <a:ext uri="{FF2B5EF4-FFF2-40B4-BE49-F238E27FC236}">
                <a16:creationId xmlns:a16="http://schemas.microsoft.com/office/drawing/2014/main" id="{0ACE4899-7D8F-13B8-D5DB-537BFF960B61}"/>
              </a:ext>
            </a:extLst>
          </p:cNvPr>
          <p:cNvSpPr>
            <a:spLocks noGrp="1"/>
          </p:cNvSpPr>
          <p:nvPr>
            <p:ph type="pic" sz="quarter" idx="14"/>
          </p:nvPr>
        </p:nvSpPr>
        <p:spPr>
          <a:xfrm>
            <a:off x="9269774" y="2387999"/>
            <a:ext cx="1243546" cy="1189378"/>
          </a:xfrm>
          <a:pattFill prst="ltUpDiag">
            <a:fgClr>
              <a:srgbClr val="ED49ED"/>
            </a:fgClr>
            <a:bgClr>
              <a:schemeClr val="bg1"/>
            </a:bgClr>
          </a:pattFill>
        </p:spPr>
        <p:txBody>
          <a:bodyPr>
            <a:noAutofit/>
          </a:bodyPr>
          <a:lstStyle>
            <a:lvl1pPr marL="0">
              <a:buNone/>
              <a:defRPr sz="2000">
                <a:solidFill>
                  <a:schemeClr val="tx1"/>
                </a:solidFill>
              </a:defRPr>
            </a:lvl1pPr>
          </a:lstStyle>
          <a:p>
            <a:r>
              <a:rPr lang="en-US"/>
              <a:t>Click icon to add picture</a:t>
            </a:r>
            <a:endParaRPr lang="en-CA"/>
          </a:p>
        </p:txBody>
      </p:sp>
      <p:sp>
        <p:nvSpPr>
          <p:cNvPr id="24" name="Content Placeholder 19">
            <a:extLst>
              <a:ext uri="{FF2B5EF4-FFF2-40B4-BE49-F238E27FC236}">
                <a16:creationId xmlns:a16="http://schemas.microsoft.com/office/drawing/2014/main" id="{DBCDF84C-0B64-DDF6-3BBE-1893710C653C}"/>
              </a:ext>
            </a:extLst>
          </p:cNvPr>
          <p:cNvSpPr>
            <a:spLocks noGrp="1"/>
          </p:cNvSpPr>
          <p:nvPr>
            <p:ph sz="quarter" idx="15" hasCustomPrompt="1"/>
          </p:nvPr>
        </p:nvSpPr>
        <p:spPr>
          <a:xfrm>
            <a:off x="8452604" y="3814610"/>
            <a:ext cx="2899609" cy="2202180"/>
          </a:xfrm>
        </p:spPr>
        <p:txBody>
          <a:bodyPr>
            <a:normAutofit/>
          </a:bodyPr>
          <a:lstStyle>
            <a:lvl1pPr marL="0" algn="ctr">
              <a:buNone/>
              <a:defRPr sz="2400"/>
            </a:lvl1pPr>
          </a:lstStyle>
          <a:p>
            <a:pPr lvl="0"/>
            <a:r>
              <a:rPr lang="en-CA"/>
              <a:t>Description about item 3</a:t>
            </a:r>
          </a:p>
        </p:txBody>
      </p:sp>
      <p:sp>
        <p:nvSpPr>
          <p:cNvPr id="3" name="Slide Number Placeholder 5">
            <a:extLst>
              <a:ext uri="{FF2B5EF4-FFF2-40B4-BE49-F238E27FC236}">
                <a16:creationId xmlns:a16="http://schemas.microsoft.com/office/drawing/2014/main" id="{19602215-B418-4EDE-AD9C-E0B776D4C8F8}"/>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grpSp>
        <p:nvGrpSpPr>
          <p:cNvPr id="29" name="Group 28">
            <a:extLst>
              <a:ext uri="{FF2B5EF4-FFF2-40B4-BE49-F238E27FC236}">
                <a16:creationId xmlns:a16="http://schemas.microsoft.com/office/drawing/2014/main" id="{FE71EF84-FC6F-76CE-962E-FBFD58E8B94E}"/>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30" name="TextBox 29">
              <a:extLst>
                <a:ext uri="{FF2B5EF4-FFF2-40B4-BE49-F238E27FC236}">
                  <a16:creationId xmlns:a16="http://schemas.microsoft.com/office/drawing/2014/main" id="{63D4DB2E-86FD-2ED8-C182-DCBE99517199}"/>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31" name="Graphic 30">
              <a:extLst>
                <a:ext uri="{FF2B5EF4-FFF2-40B4-BE49-F238E27FC236}">
                  <a16:creationId xmlns:a16="http://schemas.microsoft.com/office/drawing/2014/main" id="{A093EC56-16A4-95C5-61D6-FD5652B322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32" name="Graphic 72">
              <a:extLst>
                <a:ext uri="{FF2B5EF4-FFF2-40B4-BE49-F238E27FC236}">
                  <a16:creationId xmlns:a16="http://schemas.microsoft.com/office/drawing/2014/main" id="{B5A43B25-1FDF-779E-05A3-4F990AAED2B5}"/>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1066709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tem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A2265A-5097-BE0B-32BB-75D192D064F9}"/>
              </a:ext>
            </a:extLst>
          </p:cNvPr>
          <p:cNvSpPr>
            <a:spLocks noGrp="1"/>
          </p:cNvSpPr>
          <p:nvPr>
            <p:ph type="ctrTitle" hasCustomPrompt="1"/>
          </p:nvPr>
        </p:nvSpPr>
        <p:spPr>
          <a:xfrm>
            <a:off x="685801" y="865483"/>
            <a:ext cx="3863048" cy="1902566"/>
          </a:xfrm>
        </p:spPr>
        <p:txBody>
          <a:bodyPr anchor="t" anchorCtr="0">
            <a:noAutofit/>
          </a:bodyPr>
          <a:lstStyle>
            <a:lvl1pPr algn="l">
              <a:defRPr sz="6000" b="1" baseline="0">
                <a:solidFill>
                  <a:schemeClr val="accent1"/>
                </a:solidFill>
                <a:latin typeface="+mj-lt"/>
              </a:defRPr>
            </a:lvl1pPr>
          </a:lstStyle>
          <a:p>
            <a:r>
              <a:rPr lang="en-US"/>
              <a:t>4 items slide</a:t>
            </a:r>
            <a:endParaRPr lang="en-CA"/>
          </a:p>
        </p:txBody>
      </p:sp>
      <p:sp>
        <p:nvSpPr>
          <p:cNvPr id="20" name="Content Placeholder 9">
            <a:extLst>
              <a:ext uri="{FF2B5EF4-FFF2-40B4-BE49-F238E27FC236}">
                <a16:creationId xmlns:a16="http://schemas.microsoft.com/office/drawing/2014/main" id="{485DFB7A-D40A-7913-AD53-F6400B8E484C}"/>
              </a:ext>
            </a:extLst>
          </p:cNvPr>
          <p:cNvSpPr>
            <a:spLocks noGrp="1"/>
          </p:cNvSpPr>
          <p:nvPr>
            <p:ph sz="quarter" idx="12" hasCustomPrompt="1"/>
          </p:nvPr>
        </p:nvSpPr>
        <p:spPr>
          <a:xfrm>
            <a:off x="685801" y="2985452"/>
            <a:ext cx="3863048" cy="2851467"/>
          </a:xfrm>
        </p:spPr>
        <p:txBody>
          <a:bodyPr/>
          <a:lstStyle>
            <a:lvl1pPr marL="0">
              <a:buNone/>
              <a:defRPr sz="3200"/>
            </a:lvl1pPr>
            <a:lvl2pPr>
              <a:defRPr sz="2400"/>
            </a:lvl2pPr>
            <a:lvl3pPr>
              <a:defRPr sz="2000"/>
            </a:lvl3pPr>
            <a:lvl4pPr>
              <a:defRPr sz="1800"/>
            </a:lvl4pPr>
            <a:lvl5pPr>
              <a:defRPr sz="1600"/>
            </a:lvl5pPr>
          </a:lstStyle>
          <a:p>
            <a:pPr lvl="0"/>
            <a:r>
              <a:rPr lang="en-US"/>
              <a:t>Short description</a:t>
            </a:r>
            <a:endParaRPr lang="en-CA"/>
          </a:p>
        </p:txBody>
      </p:sp>
      <p:sp>
        <p:nvSpPr>
          <p:cNvPr id="23" name="Picture Placeholder 7">
            <a:extLst>
              <a:ext uri="{FF2B5EF4-FFF2-40B4-BE49-F238E27FC236}">
                <a16:creationId xmlns:a16="http://schemas.microsoft.com/office/drawing/2014/main" id="{619E922D-1B65-D957-2BE8-8D1694FB4CDD}"/>
              </a:ext>
            </a:extLst>
          </p:cNvPr>
          <p:cNvSpPr>
            <a:spLocks noGrp="1"/>
          </p:cNvSpPr>
          <p:nvPr>
            <p:ph type="pic" sz="quarter" idx="10"/>
          </p:nvPr>
        </p:nvSpPr>
        <p:spPr>
          <a:xfrm>
            <a:off x="5356412" y="865483"/>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US"/>
              <a:t>Click icon to add picture</a:t>
            </a:r>
            <a:endParaRPr lang="en-CA"/>
          </a:p>
        </p:txBody>
      </p:sp>
      <p:sp>
        <p:nvSpPr>
          <p:cNvPr id="25" name="Content Placeholder 24">
            <a:extLst>
              <a:ext uri="{FF2B5EF4-FFF2-40B4-BE49-F238E27FC236}">
                <a16:creationId xmlns:a16="http://schemas.microsoft.com/office/drawing/2014/main" id="{7CC61075-11D4-580A-D9AD-780F1E3FCEF9}"/>
              </a:ext>
            </a:extLst>
          </p:cNvPr>
          <p:cNvSpPr>
            <a:spLocks noGrp="1"/>
          </p:cNvSpPr>
          <p:nvPr>
            <p:ph sz="quarter" idx="13" hasCustomPrompt="1"/>
          </p:nvPr>
        </p:nvSpPr>
        <p:spPr>
          <a:xfrm>
            <a:off x="5356224" y="1905000"/>
            <a:ext cx="2545716" cy="1325880"/>
          </a:xfrm>
        </p:spPr>
        <p:txBody>
          <a:bodyPr>
            <a:noAutofit/>
          </a:bodyPr>
          <a:lstStyle>
            <a:lvl1pPr marL="0">
              <a:buNone/>
              <a:defRPr sz="2400"/>
            </a:lvl1pPr>
          </a:lstStyle>
          <a:p>
            <a:pPr lvl="0"/>
            <a:r>
              <a:rPr lang="en-CA"/>
              <a:t>Description of item 1</a:t>
            </a:r>
          </a:p>
        </p:txBody>
      </p:sp>
      <p:sp>
        <p:nvSpPr>
          <p:cNvPr id="28" name="Picture Placeholder 7">
            <a:extLst>
              <a:ext uri="{FF2B5EF4-FFF2-40B4-BE49-F238E27FC236}">
                <a16:creationId xmlns:a16="http://schemas.microsoft.com/office/drawing/2014/main" id="{FFFED871-F7E0-28F2-D534-253FB591B68E}"/>
              </a:ext>
            </a:extLst>
          </p:cNvPr>
          <p:cNvSpPr>
            <a:spLocks noGrp="1"/>
          </p:cNvSpPr>
          <p:nvPr>
            <p:ph type="pic" sz="quarter" idx="14"/>
          </p:nvPr>
        </p:nvSpPr>
        <p:spPr>
          <a:xfrm>
            <a:off x="8596957" y="865817"/>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US"/>
              <a:t>Click icon to add picture</a:t>
            </a:r>
            <a:endParaRPr lang="en-CA"/>
          </a:p>
        </p:txBody>
      </p:sp>
      <p:sp>
        <p:nvSpPr>
          <p:cNvPr id="29" name="Content Placeholder 24">
            <a:extLst>
              <a:ext uri="{FF2B5EF4-FFF2-40B4-BE49-F238E27FC236}">
                <a16:creationId xmlns:a16="http://schemas.microsoft.com/office/drawing/2014/main" id="{C02B647F-B898-14C2-A7DC-AC082FFFEECF}"/>
              </a:ext>
            </a:extLst>
          </p:cNvPr>
          <p:cNvSpPr>
            <a:spLocks noGrp="1"/>
          </p:cNvSpPr>
          <p:nvPr>
            <p:ph sz="quarter" idx="15" hasCustomPrompt="1"/>
          </p:nvPr>
        </p:nvSpPr>
        <p:spPr>
          <a:xfrm>
            <a:off x="8596769" y="1905334"/>
            <a:ext cx="2545716" cy="1325880"/>
          </a:xfrm>
        </p:spPr>
        <p:txBody>
          <a:bodyPr>
            <a:noAutofit/>
          </a:bodyPr>
          <a:lstStyle>
            <a:lvl1pPr marL="0">
              <a:buNone/>
              <a:defRPr sz="2400"/>
            </a:lvl1pPr>
          </a:lstStyle>
          <a:p>
            <a:pPr lvl="0"/>
            <a:r>
              <a:rPr lang="en-CA"/>
              <a:t>Description of item 2</a:t>
            </a:r>
          </a:p>
        </p:txBody>
      </p:sp>
      <p:sp>
        <p:nvSpPr>
          <p:cNvPr id="30" name="Picture Placeholder 7">
            <a:extLst>
              <a:ext uri="{FF2B5EF4-FFF2-40B4-BE49-F238E27FC236}">
                <a16:creationId xmlns:a16="http://schemas.microsoft.com/office/drawing/2014/main" id="{153C6C0D-3327-31FF-58EC-C40D8C7C84C1}"/>
              </a:ext>
            </a:extLst>
          </p:cNvPr>
          <p:cNvSpPr>
            <a:spLocks noGrp="1"/>
          </p:cNvSpPr>
          <p:nvPr>
            <p:ph type="pic" sz="quarter" idx="16"/>
          </p:nvPr>
        </p:nvSpPr>
        <p:spPr>
          <a:xfrm>
            <a:off x="5356412" y="3471523"/>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US"/>
              <a:t>Click icon to add picture</a:t>
            </a:r>
            <a:endParaRPr lang="en-CA"/>
          </a:p>
        </p:txBody>
      </p:sp>
      <p:sp>
        <p:nvSpPr>
          <p:cNvPr id="31" name="Content Placeholder 24">
            <a:extLst>
              <a:ext uri="{FF2B5EF4-FFF2-40B4-BE49-F238E27FC236}">
                <a16:creationId xmlns:a16="http://schemas.microsoft.com/office/drawing/2014/main" id="{D423B082-5B2D-9D38-52C1-37B37BCF14DB}"/>
              </a:ext>
            </a:extLst>
          </p:cNvPr>
          <p:cNvSpPr>
            <a:spLocks noGrp="1"/>
          </p:cNvSpPr>
          <p:nvPr>
            <p:ph sz="quarter" idx="17" hasCustomPrompt="1"/>
          </p:nvPr>
        </p:nvSpPr>
        <p:spPr>
          <a:xfrm>
            <a:off x="5356224" y="4511040"/>
            <a:ext cx="2545716" cy="1325880"/>
          </a:xfrm>
        </p:spPr>
        <p:txBody>
          <a:bodyPr>
            <a:noAutofit/>
          </a:bodyPr>
          <a:lstStyle>
            <a:lvl1pPr marL="0">
              <a:buNone/>
              <a:defRPr sz="2400"/>
            </a:lvl1pPr>
          </a:lstStyle>
          <a:p>
            <a:pPr lvl="0"/>
            <a:r>
              <a:rPr lang="en-CA"/>
              <a:t>Description of item 3</a:t>
            </a:r>
          </a:p>
        </p:txBody>
      </p:sp>
      <p:sp>
        <p:nvSpPr>
          <p:cNvPr id="32" name="Picture Placeholder 7">
            <a:extLst>
              <a:ext uri="{FF2B5EF4-FFF2-40B4-BE49-F238E27FC236}">
                <a16:creationId xmlns:a16="http://schemas.microsoft.com/office/drawing/2014/main" id="{5D515B8D-7E2B-A609-B5CA-2A4A6BBD0B42}"/>
              </a:ext>
            </a:extLst>
          </p:cNvPr>
          <p:cNvSpPr>
            <a:spLocks noGrp="1"/>
          </p:cNvSpPr>
          <p:nvPr>
            <p:ph type="pic" sz="quarter" idx="18"/>
          </p:nvPr>
        </p:nvSpPr>
        <p:spPr>
          <a:xfrm>
            <a:off x="8596957" y="3471857"/>
            <a:ext cx="798874" cy="798874"/>
          </a:xfrm>
          <a:pattFill prst="ltUpDiag">
            <a:fgClr>
              <a:srgbClr val="ED49ED"/>
            </a:fgClr>
            <a:bgClr>
              <a:schemeClr val="bg1"/>
            </a:bgClr>
          </a:pattFill>
        </p:spPr>
        <p:txBody>
          <a:bodyPr>
            <a:noAutofit/>
          </a:bodyPr>
          <a:lstStyle>
            <a:lvl1pPr marL="0">
              <a:buNone/>
              <a:defRPr sz="1800">
                <a:solidFill>
                  <a:schemeClr val="tx1"/>
                </a:solidFill>
              </a:defRPr>
            </a:lvl1pPr>
          </a:lstStyle>
          <a:p>
            <a:r>
              <a:rPr lang="en-US"/>
              <a:t>Click icon to add picture</a:t>
            </a:r>
            <a:endParaRPr lang="en-CA"/>
          </a:p>
        </p:txBody>
      </p:sp>
      <p:sp>
        <p:nvSpPr>
          <p:cNvPr id="33" name="Content Placeholder 24">
            <a:extLst>
              <a:ext uri="{FF2B5EF4-FFF2-40B4-BE49-F238E27FC236}">
                <a16:creationId xmlns:a16="http://schemas.microsoft.com/office/drawing/2014/main" id="{A6ABD7BF-2BDA-751B-5772-561BC3A42770}"/>
              </a:ext>
            </a:extLst>
          </p:cNvPr>
          <p:cNvSpPr>
            <a:spLocks noGrp="1"/>
          </p:cNvSpPr>
          <p:nvPr>
            <p:ph sz="quarter" idx="19" hasCustomPrompt="1"/>
          </p:nvPr>
        </p:nvSpPr>
        <p:spPr>
          <a:xfrm>
            <a:off x="8596769" y="4511040"/>
            <a:ext cx="2545716" cy="1325880"/>
          </a:xfrm>
        </p:spPr>
        <p:txBody>
          <a:bodyPr>
            <a:noAutofit/>
          </a:bodyPr>
          <a:lstStyle>
            <a:lvl1pPr marL="0">
              <a:buNone/>
              <a:defRPr sz="2400"/>
            </a:lvl1pPr>
          </a:lstStyle>
          <a:p>
            <a:pPr lvl="0"/>
            <a:r>
              <a:rPr lang="en-CA"/>
              <a:t>Description of item 4</a:t>
            </a:r>
          </a:p>
        </p:txBody>
      </p:sp>
      <p:sp>
        <p:nvSpPr>
          <p:cNvPr id="45" name="Slide Number Placeholder 5">
            <a:extLst>
              <a:ext uri="{FF2B5EF4-FFF2-40B4-BE49-F238E27FC236}">
                <a16:creationId xmlns:a16="http://schemas.microsoft.com/office/drawing/2014/main" id="{48663536-16FB-4FE5-A4AF-923B3A9A2CF9}"/>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grpSp>
        <p:nvGrpSpPr>
          <p:cNvPr id="8" name="Group 7">
            <a:extLst>
              <a:ext uri="{FF2B5EF4-FFF2-40B4-BE49-F238E27FC236}">
                <a16:creationId xmlns:a16="http://schemas.microsoft.com/office/drawing/2014/main" id="{F205EA90-6F53-91EE-4830-27E0259C0BF9}"/>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9" name="TextBox 8">
              <a:extLst>
                <a:ext uri="{FF2B5EF4-FFF2-40B4-BE49-F238E27FC236}">
                  <a16:creationId xmlns:a16="http://schemas.microsoft.com/office/drawing/2014/main" id="{06E1B434-A58F-9941-50F7-9C4065CDBA48}"/>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10" name="Graphic 9">
              <a:extLst>
                <a:ext uri="{FF2B5EF4-FFF2-40B4-BE49-F238E27FC236}">
                  <a16:creationId xmlns:a16="http://schemas.microsoft.com/office/drawing/2014/main" id="{9D6A84DA-BBFA-4650-D9D2-5949CE3434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1" name="Graphic 72">
              <a:extLst>
                <a:ext uri="{FF2B5EF4-FFF2-40B4-BE49-F238E27FC236}">
                  <a16:creationId xmlns:a16="http://schemas.microsoft.com/office/drawing/2014/main" id="{37366709-B46B-7033-EEC1-F84672C3B2F8}"/>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14833627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eop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EC1473-70D1-4779-90E7-6B574036B2DF}"/>
              </a:ext>
            </a:extLst>
          </p:cNvPr>
          <p:cNvSpPr>
            <a:spLocks noGrp="1"/>
          </p:cNvSpPr>
          <p:nvPr>
            <p:ph type="ctrTitle" hasCustomPrompt="1"/>
          </p:nvPr>
        </p:nvSpPr>
        <p:spPr>
          <a:xfrm>
            <a:off x="695325" y="480770"/>
            <a:ext cx="10608841" cy="924999"/>
          </a:xfrm>
        </p:spPr>
        <p:txBody>
          <a:bodyPr anchor="b">
            <a:normAutofit/>
          </a:bodyPr>
          <a:lstStyle>
            <a:lvl1pPr algn="l">
              <a:defRPr sz="4800" b="1" baseline="0">
                <a:solidFill>
                  <a:schemeClr val="accent1"/>
                </a:solidFill>
                <a:latin typeface="+mj-lt"/>
              </a:defRPr>
            </a:lvl1pPr>
          </a:lstStyle>
          <a:p>
            <a:r>
              <a:rPr lang="en-CA"/>
              <a:t>Featured people slide</a:t>
            </a:r>
          </a:p>
        </p:txBody>
      </p:sp>
      <p:sp>
        <p:nvSpPr>
          <p:cNvPr id="11" name="Content Placeholder 9">
            <a:extLst>
              <a:ext uri="{FF2B5EF4-FFF2-40B4-BE49-F238E27FC236}">
                <a16:creationId xmlns:a16="http://schemas.microsoft.com/office/drawing/2014/main" id="{8916494E-A191-4A18-A80C-6E3774196CAA}"/>
              </a:ext>
            </a:extLst>
          </p:cNvPr>
          <p:cNvSpPr>
            <a:spLocks noGrp="1"/>
          </p:cNvSpPr>
          <p:nvPr>
            <p:ph sz="quarter" idx="11" hasCustomPrompt="1"/>
          </p:nvPr>
        </p:nvSpPr>
        <p:spPr>
          <a:xfrm>
            <a:off x="695325" y="1415195"/>
            <a:ext cx="10608841" cy="672685"/>
          </a:xfrm>
        </p:spPr>
        <p:txBody>
          <a:bodyPr/>
          <a:lstStyle>
            <a:lvl1pPr marL="0">
              <a:buNone/>
              <a:defRPr sz="3200"/>
            </a:lvl1pPr>
            <a:lvl2pPr>
              <a:defRPr sz="2400"/>
            </a:lvl2pPr>
            <a:lvl3pPr>
              <a:defRPr sz="2000"/>
            </a:lvl3pPr>
            <a:lvl4pPr>
              <a:defRPr sz="1800"/>
            </a:lvl4pPr>
            <a:lvl5pPr>
              <a:defRPr sz="1600"/>
            </a:lvl5pPr>
          </a:lstStyle>
          <a:p>
            <a:pPr lvl="0"/>
            <a:r>
              <a:rPr lang="en-CA"/>
              <a:t>Content</a:t>
            </a:r>
          </a:p>
        </p:txBody>
      </p:sp>
      <p:sp>
        <p:nvSpPr>
          <p:cNvPr id="4" name="Picture Placeholder 7">
            <a:extLst>
              <a:ext uri="{FF2B5EF4-FFF2-40B4-BE49-F238E27FC236}">
                <a16:creationId xmlns:a16="http://schemas.microsoft.com/office/drawing/2014/main" id="{7F9C4E17-DCD4-F342-B05B-DD799A45B5D5}"/>
              </a:ext>
            </a:extLst>
          </p:cNvPr>
          <p:cNvSpPr>
            <a:spLocks noGrp="1"/>
          </p:cNvSpPr>
          <p:nvPr>
            <p:ph type="pic" sz="quarter" idx="10" hasCustomPrompt="1"/>
          </p:nvPr>
        </p:nvSpPr>
        <p:spPr>
          <a:xfrm>
            <a:off x="695325"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17" name="Content Placeholder 16">
            <a:extLst>
              <a:ext uri="{FF2B5EF4-FFF2-40B4-BE49-F238E27FC236}">
                <a16:creationId xmlns:a16="http://schemas.microsoft.com/office/drawing/2014/main" id="{1052394D-B169-4478-BED8-A9E22E56A424}"/>
              </a:ext>
            </a:extLst>
          </p:cNvPr>
          <p:cNvSpPr>
            <a:spLocks noGrp="1"/>
          </p:cNvSpPr>
          <p:nvPr>
            <p:ph sz="quarter" idx="16" hasCustomPrompt="1"/>
          </p:nvPr>
        </p:nvSpPr>
        <p:spPr>
          <a:xfrm>
            <a:off x="695222" y="3335498"/>
            <a:ext cx="1954213" cy="319721"/>
          </a:xfrm>
        </p:spPr>
        <p:txBody>
          <a:bodyPr>
            <a:noAutofit/>
          </a:bodyPr>
          <a:lstStyle>
            <a:lvl1pPr marL="0">
              <a:buNone/>
              <a:defRPr sz="1400" b="1">
                <a:latin typeface="+mj-lt"/>
              </a:defRPr>
            </a:lvl1pPr>
          </a:lstStyle>
          <a:p>
            <a:pPr lvl="0"/>
            <a:r>
              <a:rPr lang="en-CA"/>
              <a:t>Person name</a:t>
            </a:r>
          </a:p>
        </p:txBody>
      </p:sp>
      <p:sp>
        <p:nvSpPr>
          <p:cNvPr id="18" name="Content Placeholder 16">
            <a:extLst>
              <a:ext uri="{FF2B5EF4-FFF2-40B4-BE49-F238E27FC236}">
                <a16:creationId xmlns:a16="http://schemas.microsoft.com/office/drawing/2014/main" id="{EC3E0DA7-7331-B4F7-C847-AA2BCF755B65}"/>
              </a:ext>
            </a:extLst>
          </p:cNvPr>
          <p:cNvSpPr>
            <a:spLocks noGrp="1"/>
          </p:cNvSpPr>
          <p:nvPr>
            <p:ph sz="quarter" idx="17" hasCustomPrompt="1"/>
          </p:nvPr>
        </p:nvSpPr>
        <p:spPr>
          <a:xfrm>
            <a:off x="695221" y="3655538"/>
            <a:ext cx="1954213" cy="319721"/>
          </a:xfrm>
        </p:spPr>
        <p:txBody>
          <a:bodyPr>
            <a:noAutofit/>
          </a:bodyPr>
          <a:lstStyle>
            <a:lvl1pPr marL="0">
              <a:buNone/>
              <a:defRPr sz="1200" b="0">
                <a:latin typeface="+mj-lt"/>
              </a:defRPr>
            </a:lvl1pPr>
          </a:lstStyle>
          <a:p>
            <a:pPr lvl="0"/>
            <a:r>
              <a:rPr lang="en-CA"/>
              <a:t>Position title</a:t>
            </a:r>
          </a:p>
        </p:txBody>
      </p:sp>
      <p:sp>
        <p:nvSpPr>
          <p:cNvPr id="6" name="Picture Placeholder 7">
            <a:extLst>
              <a:ext uri="{FF2B5EF4-FFF2-40B4-BE49-F238E27FC236}">
                <a16:creationId xmlns:a16="http://schemas.microsoft.com/office/drawing/2014/main" id="{5CDC798F-E486-69CC-CC98-246C563EC5ED}"/>
              </a:ext>
            </a:extLst>
          </p:cNvPr>
          <p:cNvSpPr>
            <a:spLocks noGrp="1"/>
          </p:cNvSpPr>
          <p:nvPr>
            <p:ph type="pic" sz="quarter" idx="12" hasCustomPrompt="1"/>
          </p:nvPr>
        </p:nvSpPr>
        <p:spPr>
          <a:xfrm>
            <a:off x="2858982"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19" name="Content Placeholder 16">
            <a:extLst>
              <a:ext uri="{FF2B5EF4-FFF2-40B4-BE49-F238E27FC236}">
                <a16:creationId xmlns:a16="http://schemas.microsoft.com/office/drawing/2014/main" id="{1DB7089D-77D6-E968-FA9F-DA090AEB1C43}"/>
              </a:ext>
            </a:extLst>
          </p:cNvPr>
          <p:cNvSpPr>
            <a:spLocks noGrp="1"/>
          </p:cNvSpPr>
          <p:nvPr>
            <p:ph sz="quarter" idx="18" hasCustomPrompt="1"/>
          </p:nvPr>
        </p:nvSpPr>
        <p:spPr>
          <a:xfrm>
            <a:off x="2858982" y="3373279"/>
            <a:ext cx="1954213" cy="319721"/>
          </a:xfrm>
        </p:spPr>
        <p:txBody>
          <a:bodyPr>
            <a:noAutofit/>
          </a:bodyPr>
          <a:lstStyle>
            <a:lvl1pPr marL="0">
              <a:buNone/>
              <a:defRPr sz="1400" b="1">
                <a:latin typeface="+mj-lt"/>
              </a:defRPr>
            </a:lvl1pPr>
          </a:lstStyle>
          <a:p>
            <a:pPr lvl="0"/>
            <a:r>
              <a:rPr lang="en-CA"/>
              <a:t>Person name</a:t>
            </a:r>
          </a:p>
        </p:txBody>
      </p:sp>
      <p:sp>
        <p:nvSpPr>
          <p:cNvPr id="20" name="Content Placeholder 16">
            <a:extLst>
              <a:ext uri="{FF2B5EF4-FFF2-40B4-BE49-F238E27FC236}">
                <a16:creationId xmlns:a16="http://schemas.microsoft.com/office/drawing/2014/main" id="{A981260F-B390-FE68-6E2C-9202BF17802B}"/>
              </a:ext>
            </a:extLst>
          </p:cNvPr>
          <p:cNvSpPr>
            <a:spLocks noGrp="1"/>
          </p:cNvSpPr>
          <p:nvPr>
            <p:ph sz="quarter" idx="19" hasCustomPrompt="1"/>
          </p:nvPr>
        </p:nvSpPr>
        <p:spPr>
          <a:xfrm>
            <a:off x="2858981" y="3693319"/>
            <a:ext cx="1954213" cy="319721"/>
          </a:xfrm>
        </p:spPr>
        <p:txBody>
          <a:bodyPr>
            <a:noAutofit/>
          </a:bodyPr>
          <a:lstStyle>
            <a:lvl1pPr marL="0">
              <a:buNone/>
              <a:defRPr sz="1200" b="0">
                <a:latin typeface="+mj-lt"/>
              </a:defRPr>
            </a:lvl1pPr>
          </a:lstStyle>
          <a:p>
            <a:pPr lvl="0"/>
            <a:r>
              <a:rPr lang="en-CA"/>
              <a:t>Position title</a:t>
            </a:r>
          </a:p>
        </p:txBody>
      </p:sp>
      <p:sp>
        <p:nvSpPr>
          <p:cNvPr id="12" name="Picture Placeholder 7">
            <a:extLst>
              <a:ext uri="{FF2B5EF4-FFF2-40B4-BE49-F238E27FC236}">
                <a16:creationId xmlns:a16="http://schemas.microsoft.com/office/drawing/2014/main" id="{D4C00763-685C-9109-7055-95A44D3B3EE3}"/>
              </a:ext>
            </a:extLst>
          </p:cNvPr>
          <p:cNvSpPr>
            <a:spLocks noGrp="1"/>
          </p:cNvSpPr>
          <p:nvPr>
            <p:ph type="pic" sz="quarter" idx="13" hasCustomPrompt="1"/>
          </p:nvPr>
        </p:nvSpPr>
        <p:spPr>
          <a:xfrm>
            <a:off x="5022639"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21" name="Content Placeholder 16">
            <a:extLst>
              <a:ext uri="{FF2B5EF4-FFF2-40B4-BE49-F238E27FC236}">
                <a16:creationId xmlns:a16="http://schemas.microsoft.com/office/drawing/2014/main" id="{4962CD60-396C-C05C-FE15-F8171A7370C7}"/>
              </a:ext>
            </a:extLst>
          </p:cNvPr>
          <p:cNvSpPr>
            <a:spLocks noGrp="1"/>
          </p:cNvSpPr>
          <p:nvPr>
            <p:ph sz="quarter" idx="20" hasCustomPrompt="1"/>
          </p:nvPr>
        </p:nvSpPr>
        <p:spPr>
          <a:xfrm>
            <a:off x="5022536" y="3373279"/>
            <a:ext cx="1954213" cy="319721"/>
          </a:xfrm>
        </p:spPr>
        <p:txBody>
          <a:bodyPr>
            <a:noAutofit/>
          </a:bodyPr>
          <a:lstStyle>
            <a:lvl1pPr marL="0">
              <a:buNone/>
              <a:defRPr sz="1400" b="1">
                <a:latin typeface="+mj-lt"/>
              </a:defRPr>
            </a:lvl1pPr>
          </a:lstStyle>
          <a:p>
            <a:pPr lvl="0"/>
            <a:r>
              <a:rPr lang="en-CA"/>
              <a:t>Person name</a:t>
            </a:r>
          </a:p>
        </p:txBody>
      </p:sp>
      <p:sp>
        <p:nvSpPr>
          <p:cNvPr id="22" name="Content Placeholder 16">
            <a:extLst>
              <a:ext uri="{FF2B5EF4-FFF2-40B4-BE49-F238E27FC236}">
                <a16:creationId xmlns:a16="http://schemas.microsoft.com/office/drawing/2014/main" id="{45AD46DB-D910-1BC2-C2A7-99FD7072DCC8}"/>
              </a:ext>
            </a:extLst>
          </p:cNvPr>
          <p:cNvSpPr>
            <a:spLocks noGrp="1"/>
          </p:cNvSpPr>
          <p:nvPr>
            <p:ph sz="quarter" idx="21" hasCustomPrompt="1"/>
          </p:nvPr>
        </p:nvSpPr>
        <p:spPr>
          <a:xfrm>
            <a:off x="5022535" y="3693319"/>
            <a:ext cx="1954213" cy="319721"/>
          </a:xfrm>
        </p:spPr>
        <p:txBody>
          <a:bodyPr>
            <a:noAutofit/>
          </a:bodyPr>
          <a:lstStyle>
            <a:lvl1pPr marL="0">
              <a:buNone/>
              <a:defRPr sz="1200" b="0">
                <a:latin typeface="+mj-lt"/>
              </a:defRPr>
            </a:lvl1pPr>
          </a:lstStyle>
          <a:p>
            <a:pPr lvl="0"/>
            <a:r>
              <a:rPr lang="en-CA"/>
              <a:t>Position title</a:t>
            </a:r>
          </a:p>
        </p:txBody>
      </p:sp>
      <p:sp>
        <p:nvSpPr>
          <p:cNvPr id="13" name="Picture Placeholder 7">
            <a:extLst>
              <a:ext uri="{FF2B5EF4-FFF2-40B4-BE49-F238E27FC236}">
                <a16:creationId xmlns:a16="http://schemas.microsoft.com/office/drawing/2014/main" id="{299F8236-74AC-B6BE-E2BE-6D6012E1F1D4}"/>
              </a:ext>
            </a:extLst>
          </p:cNvPr>
          <p:cNvSpPr>
            <a:spLocks noGrp="1"/>
          </p:cNvSpPr>
          <p:nvPr>
            <p:ph type="pic" sz="quarter" idx="14" hasCustomPrompt="1"/>
          </p:nvPr>
        </p:nvSpPr>
        <p:spPr>
          <a:xfrm>
            <a:off x="7186296"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23" name="Content Placeholder 16">
            <a:extLst>
              <a:ext uri="{FF2B5EF4-FFF2-40B4-BE49-F238E27FC236}">
                <a16:creationId xmlns:a16="http://schemas.microsoft.com/office/drawing/2014/main" id="{629806D1-BB69-DD9A-445D-487CB55F64F7}"/>
              </a:ext>
            </a:extLst>
          </p:cNvPr>
          <p:cNvSpPr>
            <a:spLocks noGrp="1"/>
          </p:cNvSpPr>
          <p:nvPr>
            <p:ph sz="quarter" idx="22" hasCustomPrompt="1"/>
          </p:nvPr>
        </p:nvSpPr>
        <p:spPr>
          <a:xfrm>
            <a:off x="7186295" y="3373279"/>
            <a:ext cx="1954213" cy="319721"/>
          </a:xfrm>
        </p:spPr>
        <p:txBody>
          <a:bodyPr>
            <a:noAutofit/>
          </a:bodyPr>
          <a:lstStyle>
            <a:lvl1pPr marL="0">
              <a:buNone/>
              <a:defRPr sz="1400" b="1">
                <a:latin typeface="+mj-lt"/>
              </a:defRPr>
            </a:lvl1pPr>
          </a:lstStyle>
          <a:p>
            <a:pPr lvl="0"/>
            <a:r>
              <a:rPr lang="en-CA"/>
              <a:t>Person name</a:t>
            </a:r>
          </a:p>
        </p:txBody>
      </p:sp>
      <p:sp>
        <p:nvSpPr>
          <p:cNvPr id="24" name="Content Placeholder 16">
            <a:extLst>
              <a:ext uri="{FF2B5EF4-FFF2-40B4-BE49-F238E27FC236}">
                <a16:creationId xmlns:a16="http://schemas.microsoft.com/office/drawing/2014/main" id="{FE9DF14F-A1A9-D6CA-771A-3E5D5EC21569}"/>
              </a:ext>
            </a:extLst>
          </p:cNvPr>
          <p:cNvSpPr>
            <a:spLocks noGrp="1"/>
          </p:cNvSpPr>
          <p:nvPr>
            <p:ph sz="quarter" idx="23" hasCustomPrompt="1"/>
          </p:nvPr>
        </p:nvSpPr>
        <p:spPr>
          <a:xfrm>
            <a:off x="7186294" y="3693319"/>
            <a:ext cx="1954213" cy="319721"/>
          </a:xfrm>
        </p:spPr>
        <p:txBody>
          <a:bodyPr>
            <a:noAutofit/>
          </a:bodyPr>
          <a:lstStyle>
            <a:lvl1pPr marL="0">
              <a:buNone/>
              <a:defRPr sz="1200" b="0">
                <a:latin typeface="+mj-lt"/>
              </a:defRPr>
            </a:lvl1pPr>
          </a:lstStyle>
          <a:p>
            <a:pPr lvl="0"/>
            <a:r>
              <a:rPr lang="en-CA"/>
              <a:t>Position title</a:t>
            </a:r>
          </a:p>
        </p:txBody>
      </p:sp>
      <p:sp>
        <p:nvSpPr>
          <p:cNvPr id="15" name="Picture Placeholder 7">
            <a:extLst>
              <a:ext uri="{FF2B5EF4-FFF2-40B4-BE49-F238E27FC236}">
                <a16:creationId xmlns:a16="http://schemas.microsoft.com/office/drawing/2014/main" id="{42378BE1-5940-C7CF-0BF7-741D97164E0D}"/>
              </a:ext>
            </a:extLst>
          </p:cNvPr>
          <p:cNvSpPr>
            <a:spLocks noGrp="1"/>
          </p:cNvSpPr>
          <p:nvPr>
            <p:ph type="pic" sz="quarter" idx="15" hasCustomPrompt="1"/>
          </p:nvPr>
        </p:nvSpPr>
        <p:spPr>
          <a:xfrm>
            <a:off x="9349955" y="2107344"/>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25" name="Content Placeholder 16">
            <a:extLst>
              <a:ext uri="{FF2B5EF4-FFF2-40B4-BE49-F238E27FC236}">
                <a16:creationId xmlns:a16="http://schemas.microsoft.com/office/drawing/2014/main" id="{F1304677-69E0-0C17-D013-68D688040D7E}"/>
              </a:ext>
            </a:extLst>
          </p:cNvPr>
          <p:cNvSpPr>
            <a:spLocks noGrp="1"/>
          </p:cNvSpPr>
          <p:nvPr>
            <p:ph sz="quarter" idx="24" hasCustomPrompt="1"/>
          </p:nvPr>
        </p:nvSpPr>
        <p:spPr>
          <a:xfrm>
            <a:off x="9350057" y="3373279"/>
            <a:ext cx="1954213" cy="319721"/>
          </a:xfrm>
        </p:spPr>
        <p:txBody>
          <a:bodyPr>
            <a:noAutofit/>
          </a:bodyPr>
          <a:lstStyle>
            <a:lvl1pPr marL="0">
              <a:buNone/>
              <a:defRPr sz="1400" b="1">
                <a:latin typeface="+mj-lt"/>
              </a:defRPr>
            </a:lvl1pPr>
          </a:lstStyle>
          <a:p>
            <a:pPr lvl="0"/>
            <a:r>
              <a:rPr lang="en-CA"/>
              <a:t>Person name</a:t>
            </a:r>
          </a:p>
        </p:txBody>
      </p:sp>
      <p:sp>
        <p:nvSpPr>
          <p:cNvPr id="26" name="Content Placeholder 16">
            <a:extLst>
              <a:ext uri="{FF2B5EF4-FFF2-40B4-BE49-F238E27FC236}">
                <a16:creationId xmlns:a16="http://schemas.microsoft.com/office/drawing/2014/main" id="{361E2ECE-F1F3-4791-BFE4-B133D043DAEB}"/>
              </a:ext>
            </a:extLst>
          </p:cNvPr>
          <p:cNvSpPr>
            <a:spLocks noGrp="1"/>
          </p:cNvSpPr>
          <p:nvPr>
            <p:ph sz="quarter" idx="25" hasCustomPrompt="1"/>
          </p:nvPr>
        </p:nvSpPr>
        <p:spPr>
          <a:xfrm>
            <a:off x="9350056" y="3693319"/>
            <a:ext cx="1954213" cy="319721"/>
          </a:xfrm>
        </p:spPr>
        <p:txBody>
          <a:bodyPr>
            <a:noAutofit/>
          </a:bodyPr>
          <a:lstStyle>
            <a:lvl1pPr marL="0">
              <a:buNone/>
              <a:defRPr sz="1200" b="0">
                <a:latin typeface="+mj-lt"/>
              </a:defRPr>
            </a:lvl1pPr>
          </a:lstStyle>
          <a:p>
            <a:pPr lvl="0"/>
            <a:r>
              <a:rPr lang="en-CA"/>
              <a:t>Position title</a:t>
            </a:r>
          </a:p>
        </p:txBody>
      </p:sp>
      <p:sp>
        <p:nvSpPr>
          <p:cNvPr id="27" name="Picture Placeholder 7">
            <a:extLst>
              <a:ext uri="{FF2B5EF4-FFF2-40B4-BE49-F238E27FC236}">
                <a16:creationId xmlns:a16="http://schemas.microsoft.com/office/drawing/2014/main" id="{8AA69580-5179-DC5A-C71E-76FD632EA010}"/>
              </a:ext>
            </a:extLst>
          </p:cNvPr>
          <p:cNvSpPr>
            <a:spLocks noGrp="1"/>
          </p:cNvSpPr>
          <p:nvPr>
            <p:ph type="pic" sz="quarter" idx="26" hasCustomPrompt="1"/>
          </p:nvPr>
        </p:nvSpPr>
        <p:spPr>
          <a:xfrm>
            <a:off x="695222"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2" name="Content Placeholder 16">
            <a:extLst>
              <a:ext uri="{FF2B5EF4-FFF2-40B4-BE49-F238E27FC236}">
                <a16:creationId xmlns:a16="http://schemas.microsoft.com/office/drawing/2014/main" id="{00B2069A-1221-523F-6FB4-87595385510B}"/>
              </a:ext>
            </a:extLst>
          </p:cNvPr>
          <p:cNvSpPr>
            <a:spLocks noGrp="1"/>
          </p:cNvSpPr>
          <p:nvPr>
            <p:ph sz="quarter" idx="31" hasCustomPrompt="1"/>
          </p:nvPr>
        </p:nvSpPr>
        <p:spPr>
          <a:xfrm>
            <a:off x="695222" y="5527264"/>
            <a:ext cx="1954213" cy="319721"/>
          </a:xfrm>
        </p:spPr>
        <p:txBody>
          <a:bodyPr>
            <a:noAutofit/>
          </a:bodyPr>
          <a:lstStyle>
            <a:lvl1pPr marL="0">
              <a:buNone/>
              <a:defRPr sz="1400" b="1">
                <a:latin typeface="+mj-lt"/>
              </a:defRPr>
            </a:lvl1pPr>
          </a:lstStyle>
          <a:p>
            <a:pPr lvl="0"/>
            <a:r>
              <a:rPr lang="en-CA"/>
              <a:t>Person name</a:t>
            </a:r>
          </a:p>
        </p:txBody>
      </p:sp>
      <p:sp>
        <p:nvSpPr>
          <p:cNvPr id="33" name="Content Placeholder 16">
            <a:extLst>
              <a:ext uri="{FF2B5EF4-FFF2-40B4-BE49-F238E27FC236}">
                <a16:creationId xmlns:a16="http://schemas.microsoft.com/office/drawing/2014/main" id="{079EB9F1-C016-3FAF-84A7-B32D4C691703}"/>
              </a:ext>
            </a:extLst>
          </p:cNvPr>
          <p:cNvSpPr>
            <a:spLocks noGrp="1"/>
          </p:cNvSpPr>
          <p:nvPr>
            <p:ph sz="quarter" idx="32" hasCustomPrompt="1"/>
          </p:nvPr>
        </p:nvSpPr>
        <p:spPr>
          <a:xfrm>
            <a:off x="695221" y="5847304"/>
            <a:ext cx="1954213" cy="319721"/>
          </a:xfrm>
        </p:spPr>
        <p:txBody>
          <a:bodyPr>
            <a:noAutofit/>
          </a:bodyPr>
          <a:lstStyle>
            <a:lvl1pPr marL="0">
              <a:buNone/>
              <a:defRPr sz="1200" b="0">
                <a:latin typeface="+mj-lt"/>
              </a:defRPr>
            </a:lvl1pPr>
          </a:lstStyle>
          <a:p>
            <a:pPr lvl="0"/>
            <a:r>
              <a:rPr lang="en-CA"/>
              <a:t>Position title</a:t>
            </a:r>
          </a:p>
        </p:txBody>
      </p:sp>
      <p:sp>
        <p:nvSpPr>
          <p:cNvPr id="28" name="Picture Placeholder 7">
            <a:extLst>
              <a:ext uri="{FF2B5EF4-FFF2-40B4-BE49-F238E27FC236}">
                <a16:creationId xmlns:a16="http://schemas.microsoft.com/office/drawing/2014/main" id="{B0E69E0A-260B-D8BD-08D1-C49F866F8BA7}"/>
              </a:ext>
            </a:extLst>
          </p:cNvPr>
          <p:cNvSpPr>
            <a:spLocks noGrp="1"/>
          </p:cNvSpPr>
          <p:nvPr>
            <p:ph type="pic" sz="quarter" idx="27" hasCustomPrompt="1"/>
          </p:nvPr>
        </p:nvSpPr>
        <p:spPr>
          <a:xfrm>
            <a:off x="2858879"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4" name="Content Placeholder 16">
            <a:extLst>
              <a:ext uri="{FF2B5EF4-FFF2-40B4-BE49-F238E27FC236}">
                <a16:creationId xmlns:a16="http://schemas.microsoft.com/office/drawing/2014/main" id="{835C9631-D855-8ADF-9AAB-188D2BB1C05B}"/>
              </a:ext>
            </a:extLst>
          </p:cNvPr>
          <p:cNvSpPr>
            <a:spLocks noGrp="1"/>
          </p:cNvSpPr>
          <p:nvPr>
            <p:ph sz="quarter" idx="33" hasCustomPrompt="1"/>
          </p:nvPr>
        </p:nvSpPr>
        <p:spPr>
          <a:xfrm>
            <a:off x="2858982" y="5565045"/>
            <a:ext cx="1954213" cy="319721"/>
          </a:xfrm>
        </p:spPr>
        <p:txBody>
          <a:bodyPr>
            <a:noAutofit/>
          </a:bodyPr>
          <a:lstStyle>
            <a:lvl1pPr marL="0">
              <a:buNone/>
              <a:defRPr sz="1400" b="1">
                <a:latin typeface="+mj-lt"/>
              </a:defRPr>
            </a:lvl1pPr>
          </a:lstStyle>
          <a:p>
            <a:pPr lvl="0"/>
            <a:r>
              <a:rPr lang="en-CA"/>
              <a:t>Person name</a:t>
            </a:r>
          </a:p>
        </p:txBody>
      </p:sp>
      <p:sp>
        <p:nvSpPr>
          <p:cNvPr id="35" name="Content Placeholder 16">
            <a:extLst>
              <a:ext uri="{FF2B5EF4-FFF2-40B4-BE49-F238E27FC236}">
                <a16:creationId xmlns:a16="http://schemas.microsoft.com/office/drawing/2014/main" id="{D059389E-28B2-C066-F1EE-4E68EF2641E3}"/>
              </a:ext>
            </a:extLst>
          </p:cNvPr>
          <p:cNvSpPr>
            <a:spLocks noGrp="1"/>
          </p:cNvSpPr>
          <p:nvPr>
            <p:ph sz="quarter" idx="34" hasCustomPrompt="1"/>
          </p:nvPr>
        </p:nvSpPr>
        <p:spPr>
          <a:xfrm>
            <a:off x="2858981" y="5885085"/>
            <a:ext cx="1954213" cy="319721"/>
          </a:xfrm>
        </p:spPr>
        <p:txBody>
          <a:bodyPr>
            <a:noAutofit/>
          </a:bodyPr>
          <a:lstStyle>
            <a:lvl1pPr marL="0">
              <a:buNone/>
              <a:defRPr sz="1200" b="0">
                <a:latin typeface="+mj-lt"/>
              </a:defRPr>
            </a:lvl1pPr>
          </a:lstStyle>
          <a:p>
            <a:pPr lvl="0"/>
            <a:r>
              <a:rPr lang="en-CA"/>
              <a:t>Position title</a:t>
            </a:r>
          </a:p>
        </p:txBody>
      </p:sp>
      <p:sp>
        <p:nvSpPr>
          <p:cNvPr id="29" name="Picture Placeholder 7">
            <a:extLst>
              <a:ext uri="{FF2B5EF4-FFF2-40B4-BE49-F238E27FC236}">
                <a16:creationId xmlns:a16="http://schemas.microsoft.com/office/drawing/2014/main" id="{91A0997E-B5A9-9391-A088-C00D90F05400}"/>
              </a:ext>
            </a:extLst>
          </p:cNvPr>
          <p:cNvSpPr>
            <a:spLocks noGrp="1"/>
          </p:cNvSpPr>
          <p:nvPr>
            <p:ph type="pic" sz="quarter" idx="28" hasCustomPrompt="1"/>
          </p:nvPr>
        </p:nvSpPr>
        <p:spPr>
          <a:xfrm>
            <a:off x="5022536"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6" name="Content Placeholder 16">
            <a:extLst>
              <a:ext uri="{FF2B5EF4-FFF2-40B4-BE49-F238E27FC236}">
                <a16:creationId xmlns:a16="http://schemas.microsoft.com/office/drawing/2014/main" id="{016206E8-EED1-FAC3-9DAA-C613243BE094}"/>
              </a:ext>
            </a:extLst>
          </p:cNvPr>
          <p:cNvSpPr>
            <a:spLocks noGrp="1"/>
          </p:cNvSpPr>
          <p:nvPr>
            <p:ph sz="quarter" idx="35" hasCustomPrompt="1"/>
          </p:nvPr>
        </p:nvSpPr>
        <p:spPr>
          <a:xfrm>
            <a:off x="5022536" y="5565045"/>
            <a:ext cx="1954213" cy="319721"/>
          </a:xfrm>
        </p:spPr>
        <p:txBody>
          <a:bodyPr>
            <a:noAutofit/>
          </a:bodyPr>
          <a:lstStyle>
            <a:lvl1pPr marL="0">
              <a:buNone/>
              <a:defRPr sz="1400" b="1">
                <a:latin typeface="+mj-lt"/>
              </a:defRPr>
            </a:lvl1pPr>
          </a:lstStyle>
          <a:p>
            <a:pPr lvl="0"/>
            <a:r>
              <a:rPr lang="en-CA"/>
              <a:t>Person name</a:t>
            </a:r>
          </a:p>
        </p:txBody>
      </p:sp>
      <p:sp>
        <p:nvSpPr>
          <p:cNvPr id="37" name="Content Placeholder 16">
            <a:extLst>
              <a:ext uri="{FF2B5EF4-FFF2-40B4-BE49-F238E27FC236}">
                <a16:creationId xmlns:a16="http://schemas.microsoft.com/office/drawing/2014/main" id="{354D84A8-3469-3ADE-115A-F011603A3977}"/>
              </a:ext>
            </a:extLst>
          </p:cNvPr>
          <p:cNvSpPr>
            <a:spLocks noGrp="1"/>
          </p:cNvSpPr>
          <p:nvPr>
            <p:ph sz="quarter" idx="36" hasCustomPrompt="1"/>
          </p:nvPr>
        </p:nvSpPr>
        <p:spPr>
          <a:xfrm>
            <a:off x="5022535" y="5885085"/>
            <a:ext cx="1954213" cy="319721"/>
          </a:xfrm>
        </p:spPr>
        <p:txBody>
          <a:bodyPr>
            <a:noAutofit/>
          </a:bodyPr>
          <a:lstStyle>
            <a:lvl1pPr marL="0">
              <a:buNone/>
              <a:defRPr sz="1200" b="0">
                <a:latin typeface="+mj-lt"/>
              </a:defRPr>
            </a:lvl1pPr>
          </a:lstStyle>
          <a:p>
            <a:pPr lvl="0"/>
            <a:r>
              <a:rPr lang="en-CA"/>
              <a:t>Position title</a:t>
            </a:r>
          </a:p>
        </p:txBody>
      </p:sp>
      <p:sp>
        <p:nvSpPr>
          <p:cNvPr id="30" name="Picture Placeholder 7">
            <a:extLst>
              <a:ext uri="{FF2B5EF4-FFF2-40B4-BE49-F238E27FC236}">
                <a16:creationId xmlns:a16="http://schemas.microsoft.com/office/drawing/2014/main" id="{AD941A58-7A72-B663-0BAF-FA19E66BB6EE}"/>
              </a:ext>
            </a:extLst>
          </p:cNvPr>
          <p:cNvSpPr>
            <a:spLocks noGrp="1"/>
          </p:cNvSpPr>
          <p:nvPr>
            <p:ph type="pic" sz="quarter" idx="29" hasCustomPrompt="1"/>
          </p:nvPr>
        </p:nvSpPr>
        <p:spPr>
          <a:xfrm>
            <a:off x="7186193"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38" name="Content Placeholder 16">
            <a:extLst>
              <a:ext uri="{FF2B5EF4-FFF2-40B4-BE49-F238E27FC236}">
                <a16:creationId xmlns:a16="http://schemas.microsoft.com/office/drawing/2014/main" id="{94519763-70C3-362C-1700-81D95B15ED1C}"/>
              </a:ext>
            </a:extLst>
          </p:cNvPr>
          <p:cNvSpPr>
            <a:spLocks noGrp="1"/>
          </p:cNvSpPr>
          <p:nvPr>
            <p:ph sz="quarter" idx="37" hasCustomPrompt="1"/>
          </p:nvPr>
        </p:nvSpPr>
        <p:spPr>
          <a:xfrm>
            <a:off x="7186295" y="5565045"/>
            <a:ext cx="1954213" cy="319721"/>
          </a:xfrm>
        </p:spPr>
        <p:txBody>
          <a:bodyPr>
            <a:noAutofit/>
          </a:bodyPr>
          <a:lstStyle>
            <a:lvl1pPr marL="0">
              <a:buNone/>
              <a:defRPr sz="1400" b="1">
                <a:latin typeface="+mj-lt"/>
              </a:defRPr>
            </a:lvl1pPr>
          </a:lstStyle>
          <a:p>
            <a:pPr lvl="0"/>
            <a:r>
              <a:rPr lang="en-CA"/>
              <a:t>Person name</a:t>
            </a:r>
          </a:p>
        </p:txBody>
      </p:sp>
      <p:sp>
        <p:nvSpPr>
          <p:cNvPr id="39" name="Content Placeholder 16">
            <a:extLst>
              <a:ext uri="{FF2B5EF4-FFF2-40B4-BE49-F238E27FC236}">
                <a16:creationId xmlns:a16="http://schemas.microsoft.com/office/drawing/2014/main" id="{6554B4F2-C152-C4DA-1662-3A97F6459F99}"/>
              </a:ext>
            </a:extLst>
          </p:cNvPr>
          <p:cNvSpPr>
            <a:spLocks noGrp="1"/>
          </p:cNvSpPr>
          <p:nvPr>
            <p:ph sz="quarter" idx="38" hasCustomPrompt="1"/>
          </p:nvPr>
        </p:nvSpPr>
        <p:spPr>
          <a:xfrm>
            <a:off x="7186294" y="5885085"/>
            <a:ext cx="1954213" cy="319721"/>
          </a:xfrm>
        </p:spPr>
        <p:txBody>
          <a:bodyPr>
            <a:noAutofit/>
          </a:bodyPr>
          <a:lstStyle>
            <a:lvl1pPr marL="0">
              <a:buNone/>
              <a:defRPr sz="1200" b="0">
                <a:latin typeface="+mj-lt"/>
              </a:defRPr>
            </a:lvl1pPr>
          </a:lstStyle>
          <a:p>
            <a:pPr lvl="0"/>
            <a:r>
              <a:rPr lang="en-CA"/>
              <a:t>Position title</a:t>
            </a:r>
          </a:p>
        </p:txBody>
      </p:sp>
      <p:sp>
        <p:nvSpPr>
          <p:cNvPr id="31" name="Picture Placeholder 7">
            <a:extLst>
              <a:ext uri="{FF2B5EF4-FFF2-40B4-BE49-F238E27FC236}">
                <a16:creationId xmlns:a16="http://schemas.microsoft.com/office/drawing/2014/main" id="{A0B516A5-153F-24BE-293D-60991B5C4AD2}"/>
              </a:ext>
            </a:extLst>
          </p:cNvPr>
          <p:cNvSpPr>
            <a:spLocks noGrp="1"/>
          </p:cNvSpPr>
          <p:nvPr>
            <p:ph type="pic" sz="quarter" idx="30" hasCustomPrompt="1"/>
          </p:nvPr>
        </p:nvSpPr>
        <p:spPr>
          <a:xfrm>
            <a:off x="9349852" y="4291490"/>
            <a:ext cx="1954315" cy="1259334"/>
          </a:xfrm>
          <a:pattFill prst="ltUpDiag">
            <a:fgClr>
              <a:srgbClr val="ED49ED"/>
            </a:fgClr>
            <a:bgClr>
              <a:schemeClr val="bg1"/>
            </a:bgClr>
          </a:pattFill>
        </p:spPr>
        <p:txBody>
          <a:bodyPr>
            <a:normAutofit/>
          </a:bodyPr>
          <a:lstStyle>
            <a:lvl1pPr>
              <a:buNone/>
              <a:defRPr sz="2800">
                <a:solidFill>
                  <a:schemeClr val="tx1"/>
                </a:solidFill>
              </a:defRPr>
            </a:lvl1pPr>
          </a:lstStyle>
          <a:p>
            <a:r>
              <a:rPr lang="fr-CA"/>
              <a:t>Click </a:t>
            </a:r>
            <a:r>
              <a:rPr lang="fr-CA" err="1"/>
              <a:t>icon</a:t>
            </a:r>
            <a:r>
              <a:rPr lang="fr-CA"/>
              <a:t> to </a:t>
            </a:r>
            <a:r>
              <a:rPr lang="fr-CA" err="1"/>
              <a:t>add</a:t>
            </a:r>
            <a:r>
              <a:rPr lang="fr-CA"/>
              <a:t> image</a:t>
            </a:r>
            <a:endParaRPr lang="en-CA"/>
          </a:p>
        </p:txBody>
      </p:sp>
      <p:sp>
        <p:nvSpPr>
          <p:cNvPr id="40" name="Content Placeholder 16">
            <a:extLst>
              <a:ext uri="{FF2B5EF4-FFF2-40B4-BE49-F238E27FC236}">
                <a16:creationId xmlns:a16="http://schemas.microsoft.com/office/drawing/2014/main" id="{2AC297B1-936A-DE28-D5E3-F4B7C2EC8EB5}"/>
              </a:ext>
            </a:extLst>
          </p:cNvPr>
          <p:cNvSpPr>
            <a:spLocks noGrp="1"/>
          </p:cNvSpPr>
          <p:nvPr>
            <p:ph sz="quarter" idx="39" hasCustomPrompt="1"/>
          </p:nvPr>
        </p:nvSpPr>
        <p:spPr>
          <a:xfrm>
            <a:off x="9349954" y="5565045"/>
            <a:ext cx="1954213" cy="319721"/>
          </a:xfrm>
        </p:spPr>
        <p:txBody>
          <a:bodyPr>
            <a:noAutofit/>
          </a:bodyPr>
          <a:lstStyle>
            <a:lvl1pPr marL="0">
              <a:buNone/>
              <a:defRPr sz="1400" b="1">
                <a:latin typeface="+mj-lt"/>
              </a:defRPr>
            </a:lvl1pPr>
          </a:lstStyle>
          <a:p>
            <a:pPr lvl="0"/>
            <a:r>
              <a:rPr lang="en-CA"/>
              <a:t>Person name</a:t>
            </a:r>
          </a:p>
        </p:txBody>
      </p:sp>
      <p:sp>
        <p:nvSpPr>
          <p:cNvPr id="41" name="Content Placeholder 16">
            <a:extLst>
              <a:ext uri="{FF2B5EF4-FFF2-40B4-BE49-F238E27FC236}">
                <a16:creationId xmlns:a16="http://schemas.microsoft.com/office/drawing/2014/main" id="{A55210C7-3839-A192-D6B3-B81DE2FD698F}"/>
              </a:ext>
            </a:extLst>
          </p:cNvPr>
          <p:cNvSpPr>
            <a:spLocks noGrp="1"/>
          </p:cNvSpPr>
          <p:nvPr>
            <p:ph sz="quarter" idx="40" hasCustomPrompt="1"/>
          </p:nvPr>
        </p:nvSpPr>
        <p:spPr>
          <a:xfrm>
            <a:off x="9349953" y="5885085"/>
            <a:ext cx="1954213" cy="319721"/>
          </a:xfrm>
        </p:spPr>
        <p:txBody>
          <a:bodyPr>
            <a:noAutofit/>
          </a:bodyPr>
          <a:lstStyle>
            <a:lvl1pPr marL="0">
              <a:buNone/>
              <a:defRPr sz="1200" b="0">
                <a:latin typeface="+mj-lt"/>
              </a:defRPr>
            </a:lvl1pPr>
          </a:lstStyle>
          <a:p>
            <a:pPr lvl="0"/>
            <a:r>
              <a:rPr lang="en-CA"/>
              <a:t>Position title</a:t>
            </a:r>
          </a:p>
        </p:txBody>
      </p:sp>
      <p:sp>
        <p:nvSpPr>
          <p:cNvPr id="45" name="Slide Number Placeholder 5">
            <a:extLst>
              <a:ext uri="{FF2B5EF4-FFF2-40B4-BE49-F238E27FC236}">
                <a16:creationId xmlns:a16="http://schemas.microsoft.com/office/drawing/2014/main" id="{48663536-16FB-4FE5-A4AF-923B3A9A2CF9}"/>
              </a:ext>
            </a:extLst>
          </p:cNvPr>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grpSp>
        <p:nvGrpSpPr>
          <p:cNvPr id="7" name="Group 6">
            <a:extLst>
              <a:ext uri="{FF2B5EF4-FFF2-40B4-BE49-F238E27FC236}">
                <a16:creationId xmlns:a16="http://schemas.microsoft.com/office/drawing/2014/main" id="{8A626878-EE07-C6C5-7A37-CE0A3F430315}"/>
              </a:ext>
              <a:ext uri="{C183D7F6-B498-43B3-948B-1728B52AA6E4}">
                <adec:decorative xmlns:adec="http://schemas.microsoft.com/office/drawing/2017/decorative" val="1"/>
              </a:ext>
            </a:extLst>
          </p:cNvPr>
          <p:cNvGrpSpPr/>
          <p:nvPr userDrawn="1"/>
        </p:nvGrpSpPr>
        <p:grpSpPr>
          <a:xfrm>
            <a:off x="11624628" y="138853"/>
            <a:ext cx="400110" cy="1410269"/>
            <a:chOff x="10562335" y="743691"/>
            <a:chExt cx="400110" cy="1410269"/>
          </a:xfrm>
        </p:grpSpPr>
        <p:sp>
          <p:nvSpPr>
            <p:cNvPr id="8" name="TextBox 7">
              <a:extLst>
                <a:ext uri="{FF2B5EF4-FFF2-40B4-BE49-F238E27FC236}">
                  <a16:creationId xmlns:a16="http://schemas.microsoft.com/office/drawing/2014/main" id="{2B2FF4D1-431D-EBA0-93B8-31A7D1802378}"/>
                </a:ext>
              </a:extLst>
            </p:cNvPr>
            <p:cNvSpPr txBox="1"/>
            <p:nvPr/>
          </p:nvSpPr>
          <p:spPr>
            <a:xfrm rot="16200000">
              <a:off x="10336632" y="969394"/>
              <a:ext cx="851515" cy="400110"/>
            </a:xfrm>
            <a:prstGeom prst="rect">
              <a:avLst/>
            </a:prstGeom>
            <a:noFill/>
          </p:spPr>
          <p:txBody>
            <a:bodyPr wrap="none" rtlCol="0">
              <a:spAutoFit/>
            </a:bodyPr>
            <a:lstStyle/>
            <a:p>
              <a:r>
                <a:rPr lang="en-CA" sz="2000" b="1">
                  <a:solidFill>
                    <a:schemeClr val="accent2"/>
                  </a:solidFill>
                  <a:latin typeface="+mj-lt"/>
                </a:rPr>
                <a:t>CNSC</a:t>
              </a:r>
            </a:p>
          </p:txBody>
        </p:sp>
        <p:pic>
          <p:nvPicPr>
            <p:cNvPr id="9" name="Graphic 8">
              <a:extLst>
                <a:ext uri="{FF2B5EF4-FFF2-40B4-BE49-F238E27FC236}">
                  <a16:creationId xmlns:a16="http://schemas.microsoft.com/office/drawing/2014/main" id="{B7F80A07-E232-BEFE-023E-3A585CDDC9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7600" y="1548108"/>
              <a:ext cx="269578" cy="269578"/>
            </a:xfrm>
            <a:prstGeom prst="rect">
              <a:avLst/>
            </a:prstGeom>
          </p:spPr>
        </p:pic>
        <p:sp>
          <p:nvSpPr>
            <p:cNvPr id="10" name="Graphic 72">
              <a:extLst>
                <a:ext uri="{FF2B5EF4-FFF2-40B4-BE49-F238E27FC236}">
                  <a16:creationId xmlns:a16="http://schemas.microsoft.com/office/drawing/2014/main" id="{F2CF0F96-666A-F335-EBC4-3499EEF2934F}"/>
                </a:ext>
              </a:extLst>
            </p:cNvPr>
            <p:cNvSpPr/>
            <p:nvPr/>
          </p:nvSpPr>
          <p:spPr>
            <a:xfrm>
              <a:off x="10626492" y="1870092"/>
              <a:ext cx="271795" cy="283868"/>
            </a:xfrm>
            <a:custGeom>
              <a:avLst/>
              <a:gdLst>
                <a:gd name="connsiteX0" fmla="*/ 3634513 w 4243824"/>
                <a:gd name="connsiteY0" fmla="*/ 2180526 h 4432320"/>
                <a:gd name="connsiteX1" fmla="*/ 4082188 w 4243824"/>
                <a:gd name="connsiteY1" fmla="*/ 1139444 h 4432320"/>
                <a:gd name="connsiteX2" fmla="*/ 3624988 w 4243824"/>
                <a:gd name="connsiteY2" fmla="*/ 955325 h 4432320"/>
                <a:gd name="connsiteX3" fmla="*/ 3621939 w 4243824"/>
                <a:gd name="connsiteY3" fmla="*/ 955325 h 4432320"/>
                <a:gd name="connsiteX4" fmla="*/ 2884324 w 4243824"/>
                <a:gd name="connsiteY4" fmla="*/ 1098772 h 4432320"/>
                <a:gd name="connsiteX5" fmla="*/ 2195666 w 4243824"/>
                <a:gd name="connsiteY5" fmla="*/ -223 h 4432320"/>
                <a:gd name="connsiteX6" fmla="*/ 1715130 w 4243824"/>
                <a:gd name="connsiteY6" fmla="*/ 445166 h 4432320"/>
                <a:gd name="connsiteX7" fmla="*/ 1437762 w 4243824"/>
                <a:gd name="connsiteY7" fmla="*/ 1513872 h 4432320"/>
                <a:gd name="connsiteX8" fmla="*/ 1074954 w 4243824"/>
                <a:gd name="connsiteY8" fmla="*/ 1893814 h 4432320"/>
                <a:gd name="connsiteX9" fmla="*/ 1454906 w 4243824"/>
                <a:gd name="connsiteY9" fmla="*/ 2256622 h 4432320"/>
                <a:gd name="connsiteX10" fmla="*/ 1817713 w 4243824"/>
                <a:gd name="connsiteY10" fmla="*/ 1876679 h 4432320"/>
                <a:gd name="connsiteX11" fmla="*/ 1521200 w 4243824"/>
                <a:gd name="connsiteY11" fmla="*/ 1521396 h 4432320"/>
                <a:gd name="connsiteX12" fmla="*/ 2138134 w 4243824"/>
                <a:gd name="connsiteY12" fmla="*/ 394112 h 4432320"/>
                <a:gd name="connsiteX13" fmla="*/ 2677155 w 4243824"/>
                <a:gd name="connsiteY13" fmla="*/ 1173639 h 4432320"/>
                <a:gd name="connsiteX14" fmla="*/ 2058030 w 4243824"/>
                <a:gd name="connsiteY14" fmla="*/ 1460722 h 4432320"/>
                <a:gd name="connsiteX15" fmla="*/ 2043456 w 4243824"/>
                <a:gd name="connsiteY15" fmla="*/ 1505585 h 4432320"/>
                <a:gd name="connsiteX16" fmla="*/ 2088319 w 4243824"/>
                <a:gd name="connsiteY16" fmla="*/ 1520158 h 4432320"/>
                <a:gd name="connsiteX17" fmla="*/ 2702300 w 4243824"/>
                <a:gd name="connsiteY17" fmla="*/ 1271555 h 4432320"/>
                <a:gd name="connsiteX18" fmla="*/ 2778500 w 4243824"/>
                <a:gd name="connsiteY18" fmla="*/ 1664081 h 4432320"/>
                <a:gd name="connsiteX19" fmla="*/ 2772690 w 4243824"/>
                <a:gd name="connsiteY19" fmla="*/ 1661223 h 4432320"/>
                <a:gd name="connsiteX20" fmla="*/ 2728018 w 4243824"/>
                <a:gd name="connsiteY20" fmla="*/ 1676378 h 4432320"/>
                <a:gd name="connsiteX21" fmla="*/ 2742306 w 4243824"/>
                <a:gd name="connsiteY21" fmla="*/ 1720564 h 4432320"/>
                <a:gd name="connsiteX22" fmla="*/ 2789931 w 4243824"/>
                <a:gd name="connsiteY22" fmla="*/ 1746567 h 4432320"/>
                <a:gd name="connsiteX23" fmla="*/ 2839175 w 4243824"/>
                <a:gd name="connsiteY23" fmla="*/ 2525046 h 4432320"/>
                <a:gd name="connsiteX24" fmla="*/ 2838317 w 4243824"/>
                <a:gd name="connsiteY24" fmla="*/ 2622677 h 4432320"/>
                <a:gd name="connsiteX25" fmla="*/ 2325587 w 4243824"/>
                <a:gd name="connsiteY25" fmla="*/ 2984627 h 4432320"/>
                <a:gd name="connsiteX26" fmla="*/ 1638453 w 4243824"/>
                <a:gd name="connsiteY26" fmla="*/ 2748502 h 4432320"/>
                <a:gd name="connsiteX27" fmla="*/ 58732 w 4243824"/>
                <a:gd name="connsiteY27" fmla="*/ 1709134 h 4432320"/>
                <a:gd name="connsiteX28" fmla="*/ 11945 w 4243824"/>
                <a:gd name="connsiteY28" fmla="*/ 1703305 h 4432320"/>
                <a:gd name="connsiteX29" fmla="*/ 3392 w 4243824"/>
                <a:gd name="connsiteY29" fmla="*/ 1745996 h 4432320"/>
                <a:gd name="connsiteX30" fmla="*/ 1775041 w 4243824"/>
                <a:gd name="connsiteY30" fmla="*/ 2980626 h 4432320"/>
                <a:gd name="connsiteX31" fmla="*/ 2118609 w 4243824"/>
                <a:gd name="connsiteY31" fmla="*/ 3110737 h 4432320"/>
                <a:gd name="connsiteX32" fmla="*/ 506597 w 4243824"/>
                <a:gd name="connsiteY32" fmla="*/ 3687381 h 4432320"/>
                <a:gd name="connsiteX33" fmla="*/ 471974 w 4243824"/>
                <a:gd name="connsiteY33" fmla="*/ 3719433 h 4432320"/>
                <a:gd name="connsiteX34" fmla="*/ 504026 w 4243824"/>
                <a:gd name="connsiteY34" fmla="*/ 3754056 h 4432320"/>
                <a:gd name="connsiteX35" fmla="*/ 612706 w 4243824"/>
                <a:gd name="connsiteY35" fmla="*/ 3759390 h 4432320"/>
                <a:gd name="connsiteX36" fmla="*/ 2317682 w 4243824"/>
                <a:gd name="connsiteY36" fmla="*/ 3176556 h 4432320"/>
                <a:gd name="connsiteX37" fmla="*/ 2790883 w 4243824"/>
                <a:gd name="connsiteY37" fmla="*/ 3302095 h 4432320"/>
                <a:gd name="connsiteX38" fmla="*/ 2478082 w 4243824"/>
                <a:gd name="connsiteY38" fmla="*/ 4381849 h 4432320"/>
                <a:gd name="connsiteX39" fmla="*/ 2489893 w 4243824"/>
                <a:gd name="connsiteY39" fmla="*/ 4427493 h 4432320"/>
                <a:gd name="connsiteX40" fmla="*/ 2533231 w 4243824"/>
                <a:gd name="connsiteY40" fmla="*/ 4419092 h 4432320"/>
                <a:gd name="connsiteX41" fmla="*/ 2922233 w 4243824"/>
                <a:gd name="connsiteY41" fmla="*/ 3328575 h 4432320"/>
                <a:gd name="connsiteX42" fmla="*/ 4220110 w 4243824"/>
                <a:gd name="connsiteY42" fmla="*/ 3112643 h 4432320"/>
                <a:gd name="connsiteX43" fmla="*/ 3634513 w 4243824"/>
                <a:gd name="connsiteY43" fmla="*/ 2180526 h 4432320"/>
                <a:gd name="connsiteX44" fmla="*/ 2986813 w 4243824"/>
                <a:gd name="connsiteY44" fmla="*/ 1860486 h 4432320"/>
                <a:gd name="connsiteX45" fmla="*/ 3374861 w 4243824"/>
                <a:gd name="connsiteY45" fmla="*/ 2126520 h 4432320"/>
                <a:gd name="connsiteX46" fmla="*/ 2999576 w 4243824"/>
                <a:gd name="connsiteY46" fmla="*/ 2489993 h 4432320"/>
                <a:gd name="connsiteX47" fmla="*/ 3001862 w 4243824"/>
                <a:gd name="connsiteY47" fmla="*/ 2311305 h 4432320"/>
                <a:gd name="connsiteX48" fmla="*/ 2987288 w 4243824"/>
                <a:gd name="connsiteY48" fmla="*/ 1860867 h 4432320"/>
                <a:gd name="connsiteX49" fmla="*/ 2988241 w 4243824"/>
                <a:gd name="connsiteY49" fmla="*/ 2740596 h 4432320"/>
                <a:gd name="connsiteX50" fmla="*/ 3545644 w 4243824"/>
                <a:gd name="connsiteY50" fmla="*/ 2270442 h 4432320"/>
                <a:gd name="connsiteX51" fmla="*/ 3876733 w 4243824"/>
                <a:gd name="connsiteY51" fmla="*/ 2909665 h 4432320"/>
                <a:gd name="connsiteX52" fmla="*/ 2953475 w 4243824"/>
                <a:gd name="connsiteY52" fmla="*/ 3112643 h 4432320"/>
                <a:gd name="connsiteX53" fmla="*/ 2988717 w 4243824"/>
                <a:gd name="connsiteY53" fmla="*/ 2740596 h 4432320"/>
                <a:gd name="connsiteX54" fmla="*/ 3716428 w 4243824"/>
                <a:gd name="connsiteY54" fmla="*/ 1298321 h 4432320"/>
                <a:gd name="connsiteX55" fmla="*/ 3445060 w 4243824"/>
                <a:gd name="connsiteY55" fmla="*/ 2045366 h 4432320"/>
                <a:gd name="connsiteX56" fmla="*/ 2979763 w 4243824"/>
                <a:gd name="connsiteY56" fmla="*/ 1766951 h 4432320"/>
                <a:gd name="connsiteX57" fmla="*/ 2906993 w 4243824"/>
                <a:gd name="connsiteY57" fmla="*/ 1213834 h 4432320"/>
                <a:gd name="connsiteX58" fmla="*/ 3716903 w 4243824"/>
                <a:gd name="connsiteY58" fmla="*/ 1298321 h 4432320"/>
                <a:gd name="connsiteX59" fmla="*/ 2830603 w 4243824"/>
                <a:gd name="connsiteY59" fmla="*/ 2853468 h 4432320"/>
                <a:gd name="connsiteX60" fmla="*/ 2813362 w 4243824"/>
                <a:gd name="connsiteY60" fmla="*/ 3092640 h 4432320"/>
                <a:gd name="connsiteX61" fmla="*/ 2545996 w 4243824"/>
                <a:gd name="connsiteY61" fmla="*/ 3040253 h 4432320"/>
                <a:gd name="connsiteX62" fmla="*/ 2830983 w 4243824"/>
                <a:gd name="connsiteY62" fmla="*/ 2853468 h 443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243824" h="4432320">
                  <a:moveTo>
                    <a:pt x="3634513" y="2180526"/>
                  </a:moveTo>
                  <a:cubicBezTo>
                    <a:pt x="4056946" y="1740090"/>
                    <a:pt x="4220205" y="1361376"/>
                    <a:pt x="4082188" y="1139444"/>
                  </a:cubicBezTo>
                  <a:cubicBezTo>
                    <a:pt x="4007892" y="1019619"/>
                    <a:pt x="3849778" y="955897"/>
                    <a:pt x="3624988" y="955325"/>
                  </a:cubicBezTo>
                  <a:lnTo>
                    <a:pt x="3621939" y="955325"/>
                  </a:lnTo>
                  <a:cubicBezTo>
                    <a:pt x="3421153" y="955325"/>
                    <a:pt x="3166834" y="1004855"/>
                    <a:pt x="2884324" y="1098772"/>
                  </a:cubicBezTo>
                  <a:cubicBezTo>
                    <a:pt x="2738591" y="409733"/>
                    <a:pt x="2482368" y="-223"/>
                    <a:pt x="2195666" y="-223"/>
                  </a:cubicBezTo>
                  <a:cubicBezTo>
                    <a:pt x="2018976" y="-223"/>
                    <a:pt x="1852766" y="153797"/>
                    <a:pt x="1715130" y="445166"/>
                  </a:cubicBezTo>
                  <a:cubicBezTo>
                    <a:pt x="1587590" y="715105"/>
                    <a:pt x="1491863" y="1084104"/>
                    <a:pt x="1437762" y="1513872"/>
                  </a:cubicBezTo>
                  <a:cubicBezTo>
                    <a:pt x="1232688" y="1518605"/>
                    <a:pt x="1070191" y="1688712"/>
                    <a:pt x="1074954" y="1893814"/>
                  </a:cubicBezTo>
                  <a:cubicBezTo>
                    <a:pt x="1079716" y="2098916"/>
                    <a:pt x="1249833" y="2261355"/>
                    <a:pt x="1454906" y="2256622"/>
                  </a:cubicBezTo>
                  <a:cubicBezTo>
                    <a:pt x="1659980" y="2251897"/>
                    <a:pt x="1822476" y="2081790"/>
                    <a:pt x="1817713" y="1876679"/>
                  </a:cubicBezTo>
                  <a:cubicBezTo>
                    <a:pt x="1813713" y="1703638"/>
                    <a:pt x="1690745" y="1556286"/>
                    <a:pt x="1521200" y="1521396"/>
                  </a:cubicBezTo>
                  <a:cubicBezTo>
                    <a:pt x="1644168" y="835596"/>
                    <a:pt x="1884960" y="394112"/>
                    <a:pt x="2138134" y="394112"/>
                  </a:cubicBezTo>
                  <a:cubicBezTo>
                    <a:pt x="2342351" y="394112"/>
                    <a:pt x="2542947" y="684815"/>
                    <a:pt x="2677155" y="1173639"/>
                  </a:cubicBezTo>
                  <a:cubicBezTo>
                    <a:pt x="2465224" y="1256877"/>
                    <a:pt x="2258435" y="1352737"/>
                    <a:pt x="2058030" y="1460722"/>
                  </a:cubicBezTo>
                  <a:cubicBezTo>
                    <a:pt x="2041646" y="1469085"/>
                    <a:pt x="2035074" y="1489173"/>
                    <a:pt x="2043456" y="1505585"/>
                  </a:cubicBezTo>
                  <a:cubicBezTo>
                    <a:pt x="2051838" y="1521996"/>
                    <a:pt x="2071936" y="1528521"/>
                    <a:pt x="2088319" y="1520158"/>
                  </a:cubicBezTo>
                  <a:cubicBezTo>
                    <a:pt x="2286725" y="1422698"/>
                    <a:pt x="2491988" y="1339612"/>
                    <a:pt x="2702300" y="1271555"/>
                  </a:cubicBezTo>
                  <a:cubicBezTo>
                    <a:pt x="2732113" y="1394142"/>
                    <a:pt x="2757545" y="1525778"/>
                    <a:pt x="2778500" y="1664081"/>
                  </a:cubicBezTo>
                  <a:lnTo>
                    <a:pt x="2772690" y="1661223"/>
                  </a:lnTo>
                  <a:cubicBezTo>
                    <a:pt x="2756212" y="1653079"/>
                    <a:pt x="2736210" y="1659861"/>
                    <a:pt x="2728018" y="1676378"/>
                  </a:cubicBezTo>
                  <a:cubicBezTo>
                    <a:pt x="2720113" y="1692541"/>
                    <a:pt x="2726398" y="1712106"/>
                    <a:pt x="2742306" y="1720564"/>
                  </a:cubicBezTo>
                  <a:cubicBezTo>
                    <a:pt x="2758402" y="1729137"/>
                    <a:pt x="2774214" y="1737804"/>
                    <a:pt x="2789931" y="1746567"/>
                  </a:cubicBezTo>
                  <a:cubicBezTo>
                    <a:pt x="2823268" y="2004714"/>
                    <a:pt x="2839746" y="2264756"/>
                    <a:pt x="2839175" y="2525046"/>
                  </a:cubicBezTo>
                  <a:cubicBezTo>
                    <a:pt x="2839175" y="2555145"/>
                    <a:pt x="2839175" y="2587244"/>
                    <a:pt x="2838317" y="2622677"/>
                  </a:cubicBezTo>
                  <a:cubicBezTo>
                    <a:pt x="2673820" y="2752131"/>
                    <a:pt x="2502656" y="2872946"/>
                    <a:pt x="2325587" y="2984627"/>
                  </a:cubicBezTo>
                  <a:cubicBezTo>
                    <a:pt x="2092034" y="2919752"/>
                    <a:pt x="1862577" y="2840904"/>
                    <a:pt x="1638453" y="2748502"/>
                  </a:cubicBezTo>
                  <a:cubicBezTo>
                    <a:pt x="932460" y="2458751"/>
                    <a:pt x="326956" y="2060892"/>
                    <a:pt x="58732" y="1709134"/>
                  </a:cubicBezTo>
                  <a:cubicBezTo>
                    <a:pt x="47426" y="1694608"/>
                    <a:pt x="26471" y="1691998"/>
                    <a:pt x="11945" y="1703305"/>
                  </a:cubicBezTo>
                  <a:cubicBezTo>
                    <a:pt x="-1085" y="1713449"/>
                    <a:pt x="-4724" y="1731613"/>
                    <a:pt x="3392" y="1745996"/>
                  </a:cubicBezTo>
                  <a:cubicBezTo>
                    <a:pt x="236659" y="2149951"/>
                    <a:pt x="931984" y="2634583"/>
                    <a:pt x="1775041" y="2980626"/>
                  </a:cubicBezTo>
                  <a:cubicBezTo>
                    <a:pt x="1888580" y="3027204"/>
                    <a:pt x="2003641" y="3070828"/>
                    <a:pt x="2118609" y="3110737"/>
                  </a:cubicBezTo>
                  <a:cubicBezTo>
                    <a:pt x="1513676" y="3462401"/>
                    <a:pt x="915029" y="3676999"/>
                    <a:pt x="506597" y="3687381"/>
                  </a:cubicBezTo>
                  <a:cubicBezTo>
                    <a:pt x="488186" y="3686667"/>
                    <a:pt x="472688" y="3701021"/>
                    <a:pt x="471974" y="3719433"/>
                  </a:cubicBezTo>
                  <a:cubicBezTo>
                    <a:pt x="471260" y="3737845"/>
                    <a:pt x="485614" y="3753342"/>
                    <a:pt x="504026" y="3754056"/>
                  </a:cubicBezTo>
                  <a:cubicBezTo>
                    <a:pt x="540135" y="3757733"/>
                    <a:pt x="576406" y="3759504"/>
                    <a:pt x="612706" y="3759390"/>
                  </a:cubicBezTo>
                  <a:cubicBezTo>
                    <a:pt x="1034473" y="3759390"/>
                    <a:pt x="1671695" y="3542982"/>
                    <a:pt x="2317682" y="3176556"/>
                  </a:cubicBezTo>
                  <a:cubicBezTo>
                    <a:pt x="2479035" y="3226752"/>
                    <a:pt x="2638006" y="3268948"/>
                    <a:pt x="2790883" y="3302095"/>
                  </a:cubicBezTo>
                  <a:cubicBezTo>
                    <a:pt x="2731256" y="3755675"/>
                    <a:pt x="2620481" y="4138200"/>
                    <a:pt x="2478082" y="4381849"/>
                  </a:cubicBezTo>
                  <a:cubicBezTo>
                    <a:pt x="2468748" y="4397718"/>
                    <a:pt x="2473986" y="4418149"/>
                    <a:pt x="2489893" y="4427493"/>
                  </a:cubicBezTo>
                  <a:cubicBezTo>
                    <a:pt x="2504371" y="4436018"/>
                    <a:pt x="2522945" y="4432417"/>
                    <a:pt x="2533231" y="4419092"/>
                  </a:cubicBezTo>
                  <a:cubicBezTo>
                    <a:pt x="2702967" y="4200017"/>
                    <a:pt x="2840603" y="3813302"/>
                    <a:pt x="2922233" y="3328575"/>
                  </a:cubicBezTo>
                  <a:cubicBezTo>
                    <a:pt x="3626035" y="3460496"/>
                    <a:pt x="4110095" y="3380391"/>
                    <a:pt x="4220110" y="3112643"/>
                  </a:cubicBezTo>
                  <a:cubicBezTo>
                    <a:pt x="4316693" y="2875947"/>
                    <a:pt x="4103619" y="2537142"/>
                    <a:pt x="3634513" y="2180526"/>
                  </a:cubicBezTo>
                  <a:close/>
                  <a:moveTo>
                    <a:pt x="2986813" y="1860486"/>
                  </a:moveTo>
                  <a:cubicBezTo>
                    <a:pt x="3121210" y="1941582"/>
                    <a:pt x="3250750" y="2030412"/>
                    <a:pt x="3374861" y="2126520"/>
                  </a:cubicBezTo>
                  <a:cubicBezTo>
                    <a:pt x="3257799" y="2255688"/>
                    <a:pt x="3132449" y="2377094"/>
                    <a:pt x="2999576" y="2489993"/>
                  </a:cubicBezTo>
                  <a:cubicBezTo>
                    <a:pt x="3001100" y="2430462"/>
                    <a:pt x="3001862" y="2370645"/>
                    <a:pt x="3001862" y="2311305"/>
                  </a:cubicBezTo>
                  <a:cubicBezTo>
                    <a:pt x="3002337" y="2159571"/>
                    <a:pt x="2997290" y="2008219"/>
                    <a:pt x="2987288" y="1860867"/>
                  </a:cubicBezTo>
                  <a:close/>
                  <a:moveTo>
                    <a:pt x="2988241" y="2740596"/>
                  </a:moveTo>
                  <a:cubicBezTo>
                    <a:pt x="3184646" y="2596912"/>
                    <a:pt x="3370860" y="2439816"/>
                    <a:pt x="3545644" y="2270442"/>
                  </a:cubicBezTo>
                  <a:cubicBezTo>
                    <a:pt x="3819869" y="2522474"/>
                    <a:pt x="3940360" y="2754503"/>
                    <a:pt x="3876733" y="2909665"/>
                  </a:cubicBezTo>
                  <a:cubicBezTo>
                    <a:pt x="3799199" y="3098260"/>
                    <a:pt x="3455156" y="3173507"/>
                    <a:pt x="2953475" y="3112643"/>
                  </a:cubicBezTo>
                  <a:cubicBezTo>
                    <a:pt x="2968715" y="2992056"/>
                    <a:pt x="2980526" y="2867184"/>
                    <a:pt x="2988717" y="2740596"/>
                  </a:cubicBezTo>
                  <a:close/>
                  <a:moveTo>
                    <a:pt x="3716428" y="1298321"/>
                  </a:moveTo>
                  <a:cubicBezTo>
                    <a:pt x="3811678" y="1452149"/>
                    <a:pt x="3712903" y="1723517"/>
                    <a:pt x="3445060" y="2045366"/>
                  </a:cubicBezTo>
                  <a:cubicBezTo>
                    <a:pt x="3294851" y="1944640"/>
                    <a:pt x="3139498" y="1851714"/>
                    <a:pt x="2979763" y="1766951"/>
                  </a:cubicBezTo>
                  <a:cubicBezTo>
                    <a:pt x="2964810" y="1581470"/>
                    <a:pt x="2940520" y="1396866"/>
                    <a:pt x="2906993" y="1213834"/>
                  </a:cubicBezTo>
                  <a:cubicBezTo>
                    <a:pt x="3325617" y="1111345"/>
                    <a:pt x="3619844" y="1141730"/>
                    <a:pt x="3716903" y="1298321"/>
                  </a:cubicBezTo>
                  <a:close/>
                  <a:moveTo>
                    <a:pt x="2830603" y="2853468"/>
                  </a:moveTo>
                  <a:cubicBezTo>
                    <a:pt x="2826411" y="2934144"/>
                    <a:pt x="2821078" y="3014250"/>
                    <a:pt x="2813362" y="3092640"/>
                  </a:cubicBezTo>
                  <a:cubicBezTo>
                    <a:pt x="2727161" y="3078638"/>
                    <a:pt x="2637626" y="3061113"/>
                    <a:pt x="2545996" y="3040253"/>
                  </a:cubicBezTo>
                  <a:cubicBezTo>
                    <a:pt x="2643341" y="2980245"/>
                    <a:pt x="2738591" y="2917571"/>
                    <a:pt x="2830983" y="2853468"/>
                  </a:cubicBezTo>
                  <a:close/>
                </a:path>
              </a:pathLst>
            </a:custGeom>
            <a:solidFill>
              <a:schemeClr val="accent2"/>
            </a:solidFill>
            <a:ln w="9525" cap="flat">
              <a:noFill/>
              <a:prstDash val="solid"/>
              <a:miter/>
            </a:ln>
          </p:spPr>
          <p:txBody>
            <a:bodyPr rtlCol="0" anchor="ctr"/>
            <a:lstStyle/>
            <a:p>
              <a:endParaRPr lang="en-CA"/>
            </a:p>
          </p:txBody>
        </p:sp>
      </p:grpSp>
    </p:spTree>
    <p:extLst>
      <p:ext uri="{BB962C8B-B14F-4D97-AF65-F5344CB8AC3E}">
        <p14:creationId xmlns:p14="http://schemas.microsoft.com/office/powerpoint/2010/main" val="13248915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40000">
              <a:srgbClr val="122438"/>
            </a:gs>
            <a:gs pos="100000">
              <a:srgbClr val="122438">
                <a:alpha val="96000"/>
              </a:srgbClr>
            </a:gs>
          </a:gsLst>
          <a:lin ang="42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00062"/>
            <a:ext cx="10515600" cy="1325563"/>
          </a:xfrm>
          <a:prstGeom prst="rect">
            <a:avLst/>
          </a:prstGeom>
        </p:spPr>
        <p:txBody>
          <a:bodyPr vert="horz" lIns="91440" tIns="45720" rIns="91440" bIns="45720" rtlCol="0" anchor="ctr">
            <a:normAutofit/>
          </a:bodyPr>
          <a:lstStyle/>
          <a:p>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CA">
              <a:solidFill>
                <a:schemeClr val="bg1"/>
              </a:solidFill>
            </a:endParaRPr>
          </a:p>
        </p:txBody>
      </p:sp>
      <p:sp>
        <p:nvSpPr>
          <p:cNvPr id="6" name="Slide Number Placeholder 5"/>
          <p:cNvSpPr>
            <a:spLocks noGrp="1"/>
          </p:cNvSpPr>
          <p:nvPr>
            <p:ph type="sldNum" sz="quarter" idx="4"/>
          </p:nvPr>
        </p:nvSpPr>
        <p:spPr>
          <a:xfrm>
            <a:off x="11352213" y="6323330"/>
            <a:ext cx="544830" cy="534670"/>
          </a:xfrm>
          <a:prstGeom prst="rect">
            <a:avLst/>
          </a:prstGeom>
          <a:noFill/>
          <a:ln>
            <a:noFill/>
          </a:ln>
        </p:spPr>
        <p:txBody>
          <a:bodyPr vert="horz" lIns="91440" tIns="45720" rIns="91440" bIns="45720" rtlCol="0" anchor="ctr"/>
          <a:lstStyle>
            <a:lvl1pPr algn="ctr">
              <a:defRPr sz="1600" b="1">
                <a:solidFill>
                  <a:schemeClr val="bg1"/>
                </a:solidFill>
              </a:defRPr>
            </a:lvl1pPr>
          </a:lstStyle>
          <a:p>
            <a:fld id="{D410213F-DBF0-43E9-B4DB-C3EC68F8C90D}" type="slidenum">
              <a:rPr lang="en-CA" smtClean="0"/>
              <a:pPr/>
              <a:t>‹#›</a:t>
            </a:fld>
            <a:endParaRPr lang="en-CA"/>
          </a:p>
        </p:txBody>
      </p:sp>
    </p:spTree>
    <p:extLst>
      <p:ext uri="{BB962C8B-B14F-4D97-AF65-F5344CB8AC3E}">
        <p14:creationId xmlns:p14="http://schemas.microsoft.com/office/powerpoint/2010/main" val="198070601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5" r:id="rId3"/>
    <p:sldLayoutId id="2147483678" r:id="rId4"/>
    <p:sldLayoutId id="2147483709" r:id="rId5"/>
    <p:sldLayoutId id="2147483650" r:id="rId6"/>
    <p:sldLayoutId id="2147483699" r:id="rId7"/>
    <p:sldLayoutId id="2147483702" r:id="rId8"/>
    <p:sldLayoutId id="2147483705" r:id="rId9"/>
    <p:sldLayoutId id="2147483677" r:id="rId10"/>
    <p:sldLayoutId id="2147483680" r:id="rId11"/>
    <p:sldLayoutId id="2147483684" r:id="rId12"/>
    <p:sldLayoutId id="2147483694" r:id="rId13"/>
    <p:sldLayoutId id="2147483690" r:id="rId14"/>
    <p:sldLayoutId id="2147483708" r:id="rId15"/>
  </p:sldLayoutIdLst>
  <p:hf hdr="0" ftr="0" dt="0"/>
  <p:txStyles>
    <p:titleStyle>
      <a:lvl1pPr algn="l" defTabSz="914400" rtl="0" eaLnBrk="1" latinLnBrk="0" hangingPunct="1">
        <a:lnSpc>
          <a:spcPct val="90000"/>
        </a:lnSpc>
        <a:spcBef>
          <a:spcPct val="0"/>
        </a:spcBef>
        <a:buNone/>
        <a:defRPr sz="5400" b="1" kern="1200">
          <a:solidFill>
            <a:schemeClr val="accent1"/>
          </a:solidFill>
          <a:latin typeface="+mj-lt"/>
          <a:ea typeface="+mj-ea"/>
          <a:cs typeface="+mj-cs"/>
        </a:defRPr>
      </a:lvl1pPr>
    </p:titleStyle>
    <p:bodyStyle>
      <a:lvl1pPr marL="228600" indent="0" algn="l" defTabSz="914400" rtl="0" eaLnBrk="1" latinLnBrk="0" hangingPunct="1">
        <a:lnSpc>
          <a:spcPct val="100000"/>
        </a:lnSpc>
        <a:spcBef>
          <a:spcPts val="1000"/>
        </a:spcBef>
        <a:buFont typeface="Arial" panose="020B0604020202020204" pitchFamily="34" charset="0"/>
        <a:buChar char="•"/>
        <a:defRPr sz="3600" kern="1200">
          <a:solidFill>
            <a:schemeClr val="bg1"/>
          </a:solidFill>
          <a:latin typeface="+mn-lt"/>
          <a:ea typeface="+mn-ea"/>
          <a:cs typeface="+mn-cs"/>
        </a:defRPr>
      </a:lvl1pPr>
      <a:lvl2pPr marL="685800" indent="0" algn="l" defTabSz="914400" rtl="0" eaLnBrk="1" latinLnBrk="0" hangingPunct="1">
        <a:lnSpc>
          <a:spcPct val="10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Char char="•"/>
        <a:defRPr sz="2400" kern="1200">
          <a:solidFill>
            <a:schemeClr val="bg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userDrawn="1">
          <p15:clr>
            <a:srgbClr val="F26B43"/>
          </p15:clr>
        </p15:guide>
        <p15:guide id="3" pos="529" userDrawn="1">
          <p15:clr>
            <a:srgbClr val="F26B43"/>
          </p15:clr>
        </p15:guide>
        <p15:guide id="4" pos="71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546C9A2E-6961-47E5-AAC8-08E272BAAC96}"/>
              </a:ext>
            </a:extLst>
          </p:cNvPr>
          <p:cNvSpPr>
            <a:spLocks noGrp="1"/>
          </p:cNvSpPr>
          <p:nvPr>
            <p:ph type="dt" sz="half" idx="2"/>
          </p:nvPr>
        </p:nvSpPr>
        <p:spPr>
          <a:xfrm>
            <a:off x="714375" y="6356350"/>
            <a:ext cx="2867025" cy="365125"/>
          </a:xfrm>
          <a:prstGeom prst="rect">
            <a:avLst/>
          </a:prstGeom>
        </p:spPr>
        <p:txBody>
          <a:bodyPr vert="horz" lIns="91440" tIns="45720" rIns="91440" bIns="45720" rtlCol="0" anchor="ctr"/>
          <a:lstStyle>
            <a:lvl1pPr algn="l">
              <a:defRPr sz="1200">
                <a:solidFill>
                  <a:schemeClr val="tx1"/>
                </a:solidFill>
              </a:defRPr>
            </a:lvl1pPr>
          </a:lstStyle>
          <a:p>
            <a:endParaRPr lang="en-CA"/>
          </a:p>
        </p:txBody>
      </p:sp>
      <p:sp>
        <p:nvSpPr>
          <p:cNvPr id="11" name="Footer Placeholder 4">
            <a:extLst>
              <a:ext uri="{FF2B5EF4-FFF2-40B4-BE49-F238E27FC236}">
                <a16:creationId xmlns:a16="http://schemas.microsoft.com/office/drawing/2014/main" id="{11638D03-608B-4403-88C7-A20713946A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CA"/>
          </a:p>
        </p:txBody>
      </p:sp>
      <p:sp>
        <p:nvSpPr>
          <p:cNvPr id="12" name="Slide Number Placeholder 5">
            <a:extLst>
              <a:ext uri="{FF2B5EF4-FFF2-40B4-BE49-F238E27FC236}">
                <a16:creationId xmlns:a16="http://schemas.microsoft.com/office/drawing/2014/main" id="{CDCE5859-3B69-4D83-9C8F-6CB5E19B1FD4}"/>
              </a:ext>
            </a:extLst>
          </p:cNvPr>
          <p:cNvSpPr>
            <a:spLocks noGrp="1"/>
          </p:cNvSpPr>
          <p:nvPr>
            <p:ph type="sldNum" sz="quarter" idx="4"/>
          </p:nvPr>
        </p:nvSpPr>
        <p:spPr>
          <a:xfrm>
            <a:off x="11353800" y="6323330"/>
            <a:ext cx="510540" cy="534670"/>
          </a:xfrm>
          <a:prstGeom prst="rect">
            <a:avLst/>
          </a:prstGeom>
          <a:noFill/>
          <a:ln>
            <a:noFill/>
          </a:ln>
        </p:spPr>
        <p:txBody>
          <a:bodyPr vert="horz" lIns="91440" tIns="45720" rIns="91440" bIns="45720" rtlCol="0" anchor="ctr"/>
          <a:lstStyle>
            <a:lvl1pPr algn="ctr">
              <a:defRPr sz="1600" b="1">
                <a:solidFill>
                  <a:schemeClr val="tx1"/>
                </a:solidFill>
              </a:defRPr>
            </a:lvl1pPr>
          </a:lstStyle>
          <a:p>
            <a:fld id="{D410213F-DBF0-43E9-B4DB-C3EC68F8C90D}" type="slidenum">
              <a:rPr lang="en-CA" smtClean="0"/>
              <a:pPr/>
              <a:t>‹#›</a:t>
            </a:fld>
            <a:endParaRPr lang="en-CA"/>
          </a:p>
        </p:txBody>
      </p:sp>
      <p:sp>
        <p:nvSpPr>
          <p:cNvPr id="7" name="Title Placeholder 1">
            <a:extLst>
              <a:ext uri="{FF2B5EF4-FFF2-40B4-BE49-F238E27FC236}">
                <a16:creationId xmlns:a16="http://schemas.microsoft.com/office/drawing/2014/main" id="{44FAECC3-8FB5-49A7-96A0-55CBD0B93424}"/>
              </a:ext>
            </a:extLst>
          </p:cNvPr>
          <p:cNvSpPr>
            <a:spLocks noGrp="1"/>
          </p:cNvSpPr>
          <p:nvPr>
            <p:ph type="title"/>
          </p:nvPr>
        </p:nvSpPr>
        <p:spPr>
          <a:xfrm>
            <a:off x="714375" y="500062"/>
            <a:ext cx="10782300" cy="1325563"/>
          </a:xfrm>
          <a:prstGeom prst="rect">
            <a:avLst/>
          </a:prstGeom>
        </p:spPr>
        <p:txBody>
          <a:bodyPr vert="horz" lIns="91440" tIns="45720" rIns="91440" bIns="45720" rtlCol="0" anchor="ctr">
            <a:normAutofit/>
          </a:bodyPr>
          <a:lstStyle/>
          <a:p>
            <a:endParaRPr lang="en-CA"/>
          </a:p>
        </p:txBody>
      </p:sp>
      <p:sp>
        <p:nvSpPr>
          <p:cNvPr id="13" name="Text Placeholder 2">
            <a:extLst>
              <a:ext uri="{FF2B5EF4-FFF2-40B4-BE49-F238E27FC236}">
                <a16:creationId xmlns:a16="http://schemas.microsoft.com/office/drawing/2014/main" id="{5EA7AE80-C570-46A5-B1F2-A64AD2CD354E}"/>
              </a:ext>
            </a:extLst>
          </p:cNvPr>
          <p:cNvSpPr>
            <a:spLocks noGrp="1"/>
          </p:cNvSpPr>
          <p:nvPr>
            <p:ph type="body" idx="1"/>
          </p:nvPr>
        </p:nvSpPr>
        <p:spPr>
          <a:xfrm>
            <a:off x="714375" y="1825625"/>
            <a:ext cx="107823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95772245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6" r:id="rId4"/>
    <p:sldLayoutId id="2147483710" r:id="rId5"/>
    <p:sldLayoutId id="2147483688" r:id="rId6"/>
    <p:sldLayoutId id="2147483695" r:id="rId7"/>
    <p:sldLayoutId id="2147483687" r:id="rId8"/>
    <p:sldLayoutId id="2147483700" r:id="rId9"/>
    <p:sldLayoutId id="2147483703" r:id="rId10"/>
    <p:sldLayoutId id="2147483706" r:id="rId11"/>
    <p:sldLayoutId id="2147483711" r:id="rId12"/>
    <p:sldLayoutId id="2147483685" r:id="rId13"/>
    <p:sldLayoutId id="2147483707" r:id="rId14"/>
  </p:sldLayoutIdLst>
  <p:hf hdr="0" ftr="0" dt="0"/>
  <p:txStyles>
    <p:titleStyle>
      <a:lvl1pPr algn="l" defTabSz="914400" rtl="0" eaLnBrk="1" latinLnBrk="0" hangingPunct="1">
        <a:lnSpc>
          <a:spcPct val="90000"/>
        </a:lnSpc>
        <a:spcBef>
          <a:spcPct val="0"/>
        </a:spcBef>
        <a:buNone/>
        <a:defRPr sz="44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userDrawn="1">
          <p15:clr>
            <a:srgbClr val="F26B43"/>
          </p15:clr>
        </p15:guide>
        <p15:guide id="2" orient="horz" pos="845" userDrawn="1">
          <p15:clr>
            <a:srgbClr val="F26B43"/>
          </p15:clr>
        </p15:guide>
        <p15:guide id="3" pos="715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https://www.oecd-nea.org/jcms/pl_25090/international-common-cause-failure-data-exchange-icde-project" TargetMode="External"/><Relationship Id="rId2" Type="http://schemas.openxmlformats.org/officeDocument/2006/relationships/hyperlink" Target="https://projectportal.afconsult.com/ProjectPortal/icde" TargetMode="Externa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4">
            <a:extLst>
              <a:ext uri="{FF2B5EF4-FFF2-40B4-BE49-F238E27FC236}">
                <a16:creationId xmlns:a16="http://schemas.microsoft.com/office/drawing/2014/main" id="{223A3FFE-B8FE-C2DD-26DA-31632D7AD95C}"/>
              </a:ext>
            </a:extLst>
          </p:cNvPr>
          <p:cNvSpPr>
            <a:spLocks noGrp="1"/>
          </p:cNvSpPr>
          <p:nvPr>
            <p:ph type="subTitle" idx="1"/>
          </p:nvPr>
        </p:nvSpPr>
        <p:spPr>
          <a:xfrm>
            <a:off x="661829" y="1341438"/>
            <a:ext cx="11656680" cy="1441684"/>
          </a:xfrm>
        </p:spPr>
        <p:txBody>
          <a:bodyPr>
            <a:noAutofit/>
          </a:bodyPr>
          <a:lstStyle/>
          <a:p>
            <a:pPr>
              <a:spcBef>
                <a:spcPct val="0"/>
              </a:spcBef>
            </a:pPr>
            <a:r>
              <a:rPr lang="en-IN" altLang="en-US" sz="5400" b="1" dirty="0">
                <a:solidFill>
                  <a:srgbClr val="0070C0"/>
                </a:solidFill>
                <a:latin typeface="+mj-lt"/>
                <a:ea typeface="+mj-ea"/>
                <a:cs typeface="+mj-cs"/>
              </a:rPr>
              <a:t>Recent I</a:t>
            </a:r>
            <a:r>
              <a:rPr lang="en-GB" altLang="de-DE" sz="5400" b="1" dirty="0" err="1">
                <a:solidFill>
                  <a:srgbClr val="0070C0"/>
                </a:solidFill>
                <a:latin typeface="+mj-lt"/>
                <a:ea typeface="+mj-ea"/>
                <a:cs typeface="+mj-cs"/>
              </a:rPr>
              <a:t>nsights</a:t>
            </a:r>
            <a:r>
              <a:rPr lang="en-GB" altLang="de-DE" sz="5400" b="1" dirty="0">
                <a:solidFill>
                  <a:srgbClr val="0070C0"/>
                </a:solidFill>
                <a:latin typeface="+mj-lt"/>
                <a:ea typeface="+mj-ea"/>
                <a:cs typeface="+mj-cs"/>
              </a:rPr>
              <a:t> from the International Common Cause Failure Data Exchange (ICDE) Project</a:t>
            </a:r>
            <a:endParaRPr lang="en-CA" sz="5400" b="1" dirty="0">
              <a:solidFill>
                <a:srgbClr val="0070C0"/>
              </a:solidFill>
              <a:latin typeface="+mj-lt"/>
              <a:ea typeface="+mj-ea"/>
              <a:cs typeface="+mj-cs"/>
            </a:endParaRPr>
          </a:p>
        </p:txBody>
      </p:sp>
      <p:sp>
        <p:nvSpPr>
          <p:cNvPr id="10" name="Text Placeholder 5">
            <a:extLst>
              <a:ext uri="{FF2B5EF4-FFF2-40B4-BE49-F238E27FC236}">
                <a16:creationId xmlns:a16="http://schemas.microsoft.com/office/drawing/2014/main" id="{7D02D6E7-8A9D-CD29-6802-D80A70B1D07B}"/>
              </a:ext>
            </a:extLst>
          </p:cNvPr>
          <p:cNvSpPr>
            <a:spLocks noGrp="1"/>
          </p:cNvSpPr>
          <p:nvPr>
            <p:ph type="body" sz="quarter" idx="10"/>
          </p:nvPr>
        </p:nvSpPr>
        <p:spPr>
          <a:xfrm>
            <a:off x="397046" y="4644340"/>
            <a:ext cx="10894890" cy="1338943"/>
          </a:xfrm>
        </p:spPr>
        <p:txBody>
          <a:bodyPr>
            <a:noAutofit/>
          </a:bodyPr>
          <a:lstStyle/>
          <a:p>
            <a:pPr>
              <a:spcBef>
                <a:spcPts val="0"/>
              </a:spcBef>
            </a:pPr>
            <a:r>
              <a:rPr lang="en-GB" sz="1800" b="1" dirty="0">
                <a:solidFill>
                  <a:srgbClr val="0070C0"/>
                </a:solidFill>
              </a:rPr>
              <a:t>Hayat </a:t>
            </a:r>
            <a:r>
              <a:rPr lang="en-GB" sz="1800" b="1" dirty="0" err="1">
                <a:solidFill>
                  <a:srgbClr val="0070C0"/>
                </a:solidFill>
              </a:rPr>
              <a:t>Chatri</a:t>
            </a:r>
            <a:r>
              <a:rPr lang="en-GB" sz="1800" b="1" baseline="30000" dirty="0" err="1">
                <a:solidFill>
                  <a:srgbClr val="0070C0"/>
                </a:solidFill>
              </a:rPr>
              <a:t>a</a:t>
            </a:r>
            <a:r>
              <a:rPr lang="en-GB" sz="1800" b="1" dirty="0">
                <a:solidFill>
                  <a:srgbClr val="0070C0"/>
                </a:solidFill>
              </a:rPr>
              <a:t>, Muhammad Azhar</a:t>
            </a:r>
            <a:r>
              <a:rPr lang="en-GB" sz="1800" b="1" baseline="30000" dirty="0">
                <a:solidFill>
                  <a:srgbClr val="0070C0"/>
                </a:solidFill>
              </a:rPr>
              <a:t>a</a:t>
            </a:r>
            <a:r>
              <a:rPr lang="en-GB" sz="1800" b="1" dirty="0">
                <a:solidFill>
                  <a:srgbClr val="0070C0"/>
                </a:solidFill>
              </a:rPr>
              <a:t>, Jan </a:t>
            </a:r>
            <a:r>
              <a:rPr lang="en-GB" sz="1800" b="1" dirty="0" err="1">
                <a:solidFill>
                  <a:srgbClr val="0070C0"/>
                </a:solidFill>
              </a:rPr>
              <a:t>Stiller</a:t>
            </a:r>
            <a:r>
              <a:rPr lang="en-GB" sz="1800" b="1" baseline="30000" dirty="0" err="1">
                <a:solidFill>
                  <a:srgbClr val="0070C0"/>
                </a:solidFill>
              </a:rPr>
              <a:t>b</a:t>
            </a:r>
            <a:r>
              <a:rPr lang="en-GB" sz="1800" b="1" dirty="0">
                <a:solidFill>
                  <a:srgbClr val="0070C0"/>
                </a:solidFill>
              </a:rPr>
              <a:t>, Gunnar </a:t>
            </a:r>
            <a:r>
              <a:rPr lang="en-GB" sz="1800" b="1" dirty="0" err="1">
                <a:solidFill>
                  <a:srgbClr val="0070C0"/>
                </a:solidFill>
              </a:rPr>
              <a:t>Johanson</a:t>
            </a:r>
            <a:r>
              <a:rPr lang="en-GB" sz="1800" b="1" baseline="30000" dirty="0" err="1">
                <a:solidFill>
                  <a:srgbClr val="0070C0"/>
                </a:solidFill>
              </a:rPr>
              <a:t>c</a:t>
            </a:r>
            <a:r>
              <a:rPr lang="en-GB" sz="1800" b="1" dirty="0">
                <a:solidFill>
                  <a:srgbClr val="0070C0"/>
                </a:solidFill>
              </a:rPr>
              <a:t>, Mattias </a:t>
            </a:r>
            <a:r>
              <a:rPr lang="en-GB" sz="1800" b="1" dirty="0" err="1">
                <a:solidFill>
                  <a:srgbClr val="0070C0"/>
                </a:solidFill>
              </a:rPr>
              <a:t>Håkansson</a:t>
            </a:r>
            <a:r>
              <a:rPr lang="en-GB" sz="1800" b="1" baseline="30000" dirty="0" err="1">
                <a:solidFill>
                  <a:srgbClr val="0070C0"/>
                </a:solidFill>
              </a:rPr>
              <a:t>d</a:t>
            </a:r>
            <a:endParaRPr lang="en-CA" sz="1800" dirty="0">
              <a:solidFill>
                <a:srgbClr val="0070C0"/>
              </a:solidFill>
            </a:endParaRPr>
          </a:p>
          <a:p>
            <a:pPr>
              <a:spcBef>
                <a:spcPts val="0"/>
              </a:spcBef>
            </a:pPr>
            <a:r>
              <a:rPr lang="en-GB" sz="1800" baseline="30000" dirty="0" err="1">
                <a:solidFill>
                  <a:srgbClr val="0070C0"/>
                </a:solidFill>
              </a:rPr>
              <a:t>a</a:t>
            </a:r>
            <a:r>
              <a:rPr lang="en-GB" sz="1800" dirty="0" err="1">
                <a:solidFill>
                  <a:srgbClr val="0070C0"/>
                </a:solidFill>
              </a:rPr>
              <a:t>Canadian</a:t>
            </a:r>
            <a:r>
              <a:rPr lang="en-GB" sz="1800" dirty="0">
                <a:solidFill>
                  <a:srgbClr val="0070C0"/>
                </a:solidFill>
              </a:rPr>
              <a:t> Nuclear Safety Commission (CNSC), Ottawa, Canada</a:t>
            </a:r>
          </a:p>
          <a:p>
            <a:pPr>
              <a:spcBef>
                <a:spcPts val="0"/>
              </a:spcBef>
            </a:pPr>
            <a:r>
              <a:rPr lang="de-DE" sz="1800" baseline="30000" dirty="0" err="1">
                <a:solidFill>
                  <a:srgbClr val="0070C0"/>
                </a:solidFill>
              </a:rPr>
              <a:t>b</a:t>
            </a:r>
            <a:r>
              <a:rPr lang="de-DE" sz="1800" dirty="0" err="1">
                <a:solidFill>
                  <a:srgbClr val="0070C0"/>
                </a:solidFill>
              </a:rPr>
              <a:t>Gesellschaft</a:t>
            </a:r>
            <a:r>
              <a:rPr lang="de-DE" sz="1800" dirty="0">
                <a:solidFill>
                  <a:srgbClr val="0070C0"/>
                </a:solidFill>
              </a:rPr>
              <a:t> für Anlagen- und Reaktorsicherheit (GRS) gGmbH, Köln, Germany</a:t>
            </a:r>
            <a:endParaRPr lang="en-CA" sz="1800" dirty="0">
              <a:solidFill>
                <a:srgbClr val="0070C0"/>
              </a:solidFill>
            </a:endParaRPr>
          </a:p>
          <a:p>
            <a:pPr>
              <a:spcBef>
                <a:spcPts val="0"/>
              </a:spcBef>
            </a:pPr>
            <a:r>
              <a:rPr lang="de-DE" sz="1800" baseline="30000" dirty="0" err="1">
                <a:solidFill>
                  <a:srgbClr val="0070C0"/>
                </a:solidFill>
              </a:rPr>
              <a:t>c</a:t>
            </a:r>
            <a:r>
              <a:rPr lang="de-DE" sz="1800" dirty="0" err="1">
                <a:solidFill>
                  <a:srgbClr val="0070C0"/>
                </a:solidFill>
              </a:rPr>
              <a:t>ÅFRY</a:t>
            </a:r>
            <a:r>
              <a:rPr lang="de-DE" sz="1800" dirty="0">
                <a:solidFill>
                  <a:srgbClr val="0070C0"/>
                </a:solidFill>
              </a:rPr>
              <a:t>, Stockholm, </a:t>
            </a:r>
            <a:r>
              <a:rPr lang="de-DE" sz="1800" dirty="0" err="1">
                <a:solidFill>
                  <a:srgbClr val="0070C0"/>
                </a:solidFill>
              </a:rPr>
              <a:t>Sweden</a:t>
            </a:r>
            <a:endParaRPr lang="en-CA" sz="1800" dirty="0">
              <a:solidFill>
                <a:srgbClr val="0070C0"/>
              </a:solidFill>
            </a:endParaRPr>
          </a:p>
          <a:p>
            <a:pPr>
              <a:spcBef>
                <a:spcPts val="0"/>
              </a:spcBef>
            </a:pPr>
            <a:r>
              <a:rPr lang="de-DE" sz="1800" baseline="30000" dirty="0" err="1">
                <a:solidFill>
                  <a:srgbClr val="0070C0"/>
                </a:solidFill>
              </a:rPr>
              <a:t>d</a:t>
            </a:r>
            <a:r>
              <a:rPr lang="de-DE" sz="1800" dirty="0" err="1">
                <a:solidFill>
                  <a:srgbClr val="0070C0"/>
                </a:solidFill>
              </a:rPr>
              <a:t>Risk</a:t>
            </a:r>
            <a:r>
              <a:rPr lang="de-DE" sz="1800" dirty="0">
                <a:solidFill>
                  <a:srgbClr val="0070C0"/>
                </a:solidFill>
              </a:rPr>
              <a:t> Pilot AB, </a:t>
            </a:r>
            <a:r>
              <a:rPr lang="de-DE" sz="1800" dirty="0" err="1">
                <a:solidFill>
                  <a:srgbClr val="0070C0"/>
                </a:solidFill>
              </a:rPr>
              <a:t>Sweden</a:t>
            </a:r>
            <a:endParaRPr lang="de-DE" sz="1800" dirty="0">
              <a:solidFill>
                <a:srgbClr val="0070C0"/>
              </a:solidFill>
            </a:endParaRPr>
          </a:p>
        </p:txBody>
      </p:sp>
      <p:sp>
        <p:nvSpPr>
          <p:cNvPr id="3" name="TextBox 2">
            <a:extLst>
              <a:ext uri="{FF2B5EF4-FFF2-40B4-BE49-F238E27FC236}">
                <a16:creationId xmlns:a16="http://schemas.microsoft.com/office/drawing/2014/main" id="{A2E096F9-6C6D-3581-043B-D29F5563CB14}"/>
              </a:ext>
            </a:extLst>
          </p:cNvPr>
          <p:cNvSpPr txBox="1"/>
          <p:nvPr/>
        </p:nvSpPr>
        <p:spPr>
          <a:xfrm>
            <a:off x="3580794" y="5983283"/>
            <a:ext cx="6476228" cy="646331"/>
          </a:xfrm>
          <a:prstGeom prst="rect">
            <a:avLst/>
          </a:prstGeom>
          <a:noFill/>
        </p:spPr>
        <p:txBody>
          <a:bodyPr wrap="square">
            <a:spAutoFit/>
          </a:bodyPr>
          <a:lstStyle/>
          <a:p>
            <a:r>
              <a:rPr lang="en-IN" altLang="en-US" sz="1800" b="1" dirty="0">
                <a:solidFill>
                  <a:srgbClr val="0070C0"/>
                </a:solidFill>
              </a:rPr>
              <a:t>The </a:t>
            </a:r>
            <a:r>
              <a:rPr lang="en-GB" altLang="en-US" sz="1800" b="1" dirty="0">
                <a:solidFill>
                  <a:srgbClr val="0070C0"/>
                </a:solidFill>
              </a:rPr>
              <a:t>Probabilistic Safety Assessment and Management (PSAM 18)</a:t>
            </a:r>
          </a:p>
          <a:p>
            <a:r>
              <a:rPr lang="en-GB" altLang="en-US" sz="1800" b="1" dirty="0">
                <a:solidFill>
                  <a:srgbClr val="0070C0"/>
                </a:solidFill>
              </a:rPr>
              <a:t>July 19-24, 2026, Pittsburgh, Pennsylvania </a:t>
            </a:r>
            <a:endParaRPr lang="en-CA" b="1" dirty="0">
              <a:solidFill>
                <a:srgbClr val="0070C0"/>
              </a:solidFill>
            </a:endParaRPr>
          </a:p>
        </p:txBody>
      </p:sp>
    </p:spTree>
    <p:extLst>
      <p:ext uri="{BB962C8B-B14F-4D97-AF65-F5344CB8AC3E}">
        <p14:creationId xmlns:p14="http://schemas.microsoft.com/office/powerpoint/2010/main" val="3894430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5AFC9-C45A-C8FB-6741-B2D6162A980A}"/>
              </a:ext>
            </a:extLst>
          </p:cNvPr>
          <p:cNvSpPr>
            <a:spLocks noGrp="1"/>
          </p:cNvSpPr>
          <p:nvPr>
            <p:ph type="ctrTitle"/>
          </p:nvPr>
        </p:nvSpPr>
        <p:spPr>
          <a:xfrm>
            <a:off x="661708" y="525385"/>
            <a:ext cx="10466071" cy="1062989"/>
          </a:xfrm>
        </p:spPr>
        <p:txBody>
          <a:bodyPr>
            <a:normAutofit/>
          </a:bodyPr>
          <a:lstStyle/>
          <a:p>
            <a:r>
              <a:rPr lang="en-US" dirty="0"/>
              <a:t>Data Exchange </a:t>
            </a:r>
            <a:r>
              <a:rPr lang="en-US" sz="3200" dirty="0"/>
              <a:t>(4 of 4): </a:t>
            </a:r>
            <a:r>
              <a:rPr lang="en-US" altLang="en-US" sz="3000" dirty="0">
                <a:solidFill>
                  <a:srgbClr val="FFC000"/>
                </a:solidFill>
              </a:rPr>
              <a:t>Data Current Status</a:t>
            </a:r>
            <a:endParaRPr lang="en-CA" sz="3000" dirty="0"/>
          </a:p>
        </p:txBody>
      </p:sp>
      <p:sp>
        <p:nvSpPr>
          <p:cNvPr id="4" name="Slide Number Placeholder 3">
            <a:extLst>
              <a:ext uri="{FF2B5EF4-FFF2-40B4-BE49-F238E27FC236}">
                <a16:creationId xmlns:a16="http://schemas.microsoft.com/office/drawing/2014/main" id="{3F5DB3D7-869B-1BAA-0AB1-9660701FA61A}"/>
              </a:ext>
            </a:extLst>
          </p:cNvPr>
          <p:cNvSpPr>
            <a:spLocks noGrp="1"/>
          </p:cNvSpPr>
          <p:nvPr>
            <p:ph type="sldNum" sz="quarter" idx="4"/>
          </p:nvPr>
        </p:nvSpPr>
        <p:spPr/>
        <p:txBody>
          <a:bodyPr/>
          <a:lstStyle/>
          <a:p>
            <a:fld id="{D410213F-DBF0-43E9-B4DB-C3EC68F8C90D}" type="slidenum">
              <a:rPr lang="en-CA" smtClean="0"/>
              <a:pPr/>
              <a:t>10</a:t>
            </a:fld>
            <a:endParaRPr lang="en-CA"/>
          </a:p>
        </p:txBody>
      </p:sp>
      <p:pic>
        <p:nvPicPr>
          <p:cNvPr id="5" name="Picture 4" descr="A graph showing the growth of a company&#10;&#10;AI-generated content may be incorrect.">
            <a:extLst>
              <a:ext uri="{FF2B5EF4-FFF2-40B4-BE49-F238E27FC236}">
                <a16:creationId xmlns:a16="http://schemas.microsoft.com/office/drawing/2014/main" id="{217527B2-08C0-D201-5C6E-FB69B6C17301}"/>
              </a:ext>
            </a:extLst>
          </p:cNvPr>
          <p:cNvPicPr>
            <a:picLocks noChangeAspect="1"/>
          </p:cNvPicPr>
          <p:nvPr/>
        </p:nvPicPr>
        <p:blipFill>
          <a:blip r:embed="rId2"/>
          <a:stretch>
            <a:fillRect/>
          </a:stretch>
        </p:blipFill>
        <p:spPr>
          <a:xfrm>
            <a:off x="258627" y="2108200"/>
            <a:ext cx="6202166" cy="4389937"/>
          </a:xfrm>
          <a:prstGeom prst="rect">
            <a:avLst/>
          </a:prstGeom>
        </p:spPr>
      </p:pic>
      <p:sp>
        <p:nvSpPr>
          <p:cNvPr id="6" name="TextBox 5">
            <a:extLst>
              <a:ext uri="{FF2B5EF4-FFF2-40B4-BE49-F238E27FC236}">
                <a16:creationId xmlns:a16="http://schemas.microsoft.com/office/drawing/2014/main" id="{8832B710-2C4B-596E-D59C-236CCFDD1025}"/>
              </a:ext>
            </a:extLst>
          </p:cNvPr>
          <p:cNvSpPr txBox="1"/>
          <p:nvPr/>
        </p:nvSpPr>
        <p:spPr>
          <a:xfrm>
            <a:off x="760138" y="1548368"/>
            <a:ext cx="11241362" cy="523220"/>
          </a:xfrm>
          <a:prstGeom prst="rect">
            <a:avLst/>
          </a:prstGeom>
          <a:noFill/>
        </p:spPr>
        <p:txBody>
          <a:bodyPr wrap="square" rtlCol="0">
            <a:spAutoFit/>
          </a:bodyPr>
          <a:lstStyle/>
          <a:p>
            <a:r>
              <a:rPr lang="en-GB" sz="2800" dirty="0"/>
              <a:t>Total OPEX in the database: 209 430 group years, 2197 events (May 2026).</a:t>
            </a:r>
            <a:endParaRPr lang="en-US" sz="2800" dirty="0"/>
          </a:p>
        </p:txBody>
      </p:sp>
      <p:graphicFrame>
        <p:nvGraphicFramePr>
          <p:cNvPr id="9" name="Content Placeholder 5">
            <a:extLst>
              <a:ext uri="{FF2B5EF4-FFF2-40B4-BE49-F238E27FC236}">
                <a16:creationId xmlns:a16="http://schemas.microsoft.com/office/drawing/2014/main" id="{03E2E73C-14D6-E348-CD04-A0D703D6CE43}"/>
              </a:ext>
            </a:extLst>
          </p:cNvPr>
          <p:cNvGraphicFramePr>
            <a:graphicFrameLocks noGrp="1"/>
          </p:cNvGraphicFramePr>
          <p:nvPr>
            <p:ph sz="quarter" idx="11"/>
            <p:extLst>
              <p:ext uri="{D42A27DB-BD31-4B8C-83A1-F6EECF244321}">
                <p14:modId xmlns:p14="http://schemas.microsoft.com/office/powerpoint/2010/main" val="2248108164"/>
              </p:ext>
            </p:extLst>
          </p:nvPr>
        </p:nvGraphicFramePr>
        <p:xfrm>
          <a:off x="6756401" y="2082800"/>
          <a:ext cx="5016500" cy="4429039"/>
        </p:xfrm>
        <a:graphic>
          <a:graphicData uri="http://schemas.openxmlformats.org/drawingml/2006/table">
            <a:tbl>
              <a:tblPr firstRow="1" firstCol="1" bandRow="1">
                <a:tableStyleId>{5C22544A-7EE6-4342-B048-85BDC9FD1C3A}</a:tableStyleId>
              </a:tblPr>
              <a:tblGrid>
                <a:gridCol w="1580328">
                  <a:extLst>
                    <a:ext uri="{9D8B030D-6E8A-4147-A177-3AD203B41FA5}">
                      <a16:colId xmlns:a16="http://schemas.microsoft.com/office/drawing/2014/main" val="20000"/>
                    </a:ext>
                  </a:extLst>
                </a:gridCol>
                <a:gridCol w="804434">
                  <a:extLst>
                    <a:ext uri="{9D8B030D-6E8A-4147-A177-3AD203B41FA5}">
                      <a16:colId xmlns:a16="http://schemas.microsoft.com/office/drawing/2014/main" val="20001"/>
                    </a:ext>
                  </a:extLst>
                </a:gridCol>
                <a:gridCol w="630970">
                  <a:extLst>
                    <a:ext uri="{9D8B030D-6E8A-4147-A177-3AD203B41FA5}">
                      <a16:colId xmlns:a16="http://schemas.microsoft.com/office/drawing/2014/main" val="20002"/>
                    </a:ext>
                  </a:extLst>
                </a:gridCol>
                <a:gridCol w="1221455">
                  <a:extLst>
                    <a:ext uri="{9D8B030D-6E8A-4147-A177-3AD203B41FA5}">
                      <a16:colId xmlns:a16="http://schemas.microsoft.com/office/drawing/2014/main" val="20003"/>
                    </a:ext>
                  </a:extLst>
                </a:gridCol>
                <a:gridCol w="779313">
                  <a:extLst>
                    <a:ext uri="{9D8B030D-6E8A-4147-A177-3AD203B41FA5}">
                      <a16:colId xmlns:a16="http://schemas.microsoft.com/office/drawing/2014/main" val="20004"/>
                    </a:ext>
                  </a:extLst>
                </a:gridCol>
              </a:tblGrid>
              <a:tr h="376125">
                <a:tc>
                  <a:txBody>
                    <a:bodyPr/>
                    <a:lstStyle/>
                    <a:p>
                      <a:pPr algn="just"/>
                      <a:r>
                        <a:rPr lang="en-GB" sz="1200" dirty="0">
                          <a:effectLst/>
                        </a:rPr>
                        <a:t>Component Type</a:t>
                      </a:r>
                      <a:endParaRPr lang="en-CA" sz="1200" dirty="0">
                        <a:effectLst/>
                        <a:latin typeface="Times New Roman" panose="02020603050405020304" pitchFamily="18" charset="0"/>
                        <a:ea typeface="PMingLiU" panose="02020500000000000000" pitchFamily="18" charset="-120"/>
                      </a:endParaRPr>
                    </a:p>
                  </a:txBody>
                  <a:tcPr marL="68572" marR="68572" marT="0" marB="0" anchor="ctr"/>
                </a:tc>
                <a:tc>
                  <a:txBody>
                    <a:bodyPr/>
                    <a:lstStyle/>
                    <a:p>
                      <a:pPr algn="just"/>
                      <a:r>
                        <a:rPr lang="en-GB" sz="1200" dirty="0">
                          <a:effectLst/>
                        </a:rPr>
                        <a:t>Total </a:t>
                      </a:r>
                    </a:p>
                    <a:p>
                      <a:pPr algn="just"/>
                      <a:r>
                        <a:rPr lang="en-GB" sz="1200" dirty="0">
                          <a:effectLst/>
                        </a:rPr>
                        <a:t>CCF Event</a:t>
                      </a:r>
                      <a:endParaRPr lang="en-CA" sz="1200" dirty="0">
                        <a:effectLst/>
                        <a:latin typeface="Times New Roman" panose="02020603050405020304" pitchFamily="18" charset="0"/>
                        <a:ea typeface="PMingLiU" panose="02020500000000000000" pitchFamily="18" charset="-120"/>
                      </a:endParaRPr>
                    </a:p>
                  </a:txBody>
                  <a:tcPr marL="68572" marR="68572" marT="0" marB="0" anchor="ctr"/>
                </a:tc>
                <a:tc>
                  <a:txBody>
                    <a:bodyPr/>
                    <a:lstStyle/>
                    <a:p>
                      <a:pPr algn="just"/>
                      <a:r>
                        <a:rPr lang="en-GB" sz="1200" dirty="0">
                          <a:effectLst/>
                        </a:rPr>
                        <a:t>Percentage (%)</a:t>
                      </a:r>
                      <a:endParaRPr lang="en-CA" sz="1200" dirty="0">
                        <a:effectLst/>
                        <a:latin typeface="Times New Roman" panose="02020603050405020304" pitchFamily="18" charset="0"/>
                        <a:ea typeface="PMingLiU" panose="02020500000000000000" pitchFamily="18" charset="-120"/>
                      </a:endParaRPr>
                    </a:p>
                  </a:txBody>
                  <a:tcPr marL="68572" marR="68572" marT="0" marB="0" anchor="ctr"/>
                </a:tc>
                <a:tc>
                  <a:txBody>
                    <a:bodyPr/>
                    <a:lstStyle/>
                    <a:p>
                      <a:pPr algn="just"/>
                      <a:r>
                        <a:rPr lang="en-GB" sz="1200">
                          <a:effectLst/>
                        </a:rPr>
                        <a:t>Complete CCF</a:t>
                      </a:r>
                      <a:endParaRPr lang="en-CA" sz="1200">
                        <a:effectLst/>
                        <a:latin typeface="Times New Roman" panose="02020603050405020304" pitchFamily="18" charset="0"/>
                        <a:ea typeface="PMingLiU" panose="02020500000000000000" pitchFamily="18" charset="-120"/>
                      </a:endParaRPr>
                    </a:p>
                  </a:txBody>
                  <a:tcPr marL="68572" marR="68572" marT="0" marB="0" anchor="ctr"/>
                </a:tc>
                <a:tc>
                  <a:txBody>
                    <a:bodyPr/>
                    <a:lstStyle/>
                    <a:p>
                      <a:pPr algn="just"/>
                      <a:r>
                        <a:rPr lang="en-GB" sz="1200" dirty="0">
                          <a:effectLst/>
                        </a:rPr>
                        <a:t>Partial CCF</a:t>
                      </a:r>
                      <a:endParaRPr lang="en-CA" sz="1200" dirty="0">
                        <a:effectLst/>
                        <a:latin typeface="Times New Roman" panose="02020603050405020304" pitchFamily="18" charset="0"/>
                        <a:ea typeface="PMingLiU" panose="02020500000000000000" pitchFamily="18" charset="-120"/>
                      </a:endParaRPr>
                    </a:p>
                  </a:txBody>
                  <a:tcPr marL="68572" marR="68572" marT="0" marB="0" anchor="ctr"/>
                </a:tc>
                <a:extLst>
                  <a:ext uri="{0D108BD9-81ED-4DB2-BD59-A6C34878D82A}">
                    <a16:rowId xmlns:a16="http://schemas.microsoft.com/office/drawing/2014/main" val="10000"/>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Centrifugal pumps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460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20.9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48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44 </a:t>
                      </a:r>
                    </a:p>
                  </a:txBody>
                  <a:tcPr marL="68580" marR="68580" marT="0" marB="0"/>
                </a:tc>
                <a:extLst>
                  <a:ext uri="{0D108BD9-81ED-4DB2-BD59-A6C34878D82A}">
                    <a16:rowId xmlns:a16="http://schemas.microsoft.com/office/drawing/2014/main" val="10001"/>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Diesels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394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17.9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36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21 </a:t>
                      </a:r>
                    </a:p>
                  </a:txBody>
                  <a:tcPr marL="68580" marR="68580" marT="0" marB="0"/>
                </a:tc>
                <a:extLst>
                  <a:ext uri="{0D108BD9-81ED-4DB2-BD59-A6C34878D82A}">
                    <a16:rowId xmlns:a16="http://schemas.microsoft.com/office/drawing/2014/main" val="10002"/>
                  </a:ext>
                </a:extLst>
              </a:tr>
              <a:tr h="333067">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Safety and relief valves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306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14.0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22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44 </a:t>
                      </a:r>
                    </a:p>
                  </a:txBody>
                  <a:tcPr marL="68580" marR="68580" marT="0" marB="0"/>
                </a:tc>
                <a:extLst>
                  <a:ext uri="{0D108BD9-81ED-4DB2-BD59-A6C34878D82A}">
                    <a16:rowId xmlns:a16="http://schemas.microsoft.com/office/drawing/2014/main" val="10003"/>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Motor operated valves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200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9.2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10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37 </a:t>
                      </a:r>
                    </a:p>
                  </a:txBody>
                  <a:tcPr marL="68580" marR="68580" marT="0" marB="0"/>
                </a:tc>
                <a:extLst>
                  <a:ext uri="{0D108BD9-81ED-4DB2-BD59-A6C34878D82A}">
                    <a16:rowId xmlns:a16="http://schemas.microsoft.com/office/drawing/2014/main" val="10004"/>
                  </a:ext>
                </a:extLst>
              </a:tr>
              <a:tr h="376125">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Control rod drive assembly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189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8.6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4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27 </a:t>
                      </a:r>
                    </a:p>
                  </a:txBody>
                  <a:tcPr marL="68580" marR="68580" marT="0" marB="0"/>
                </a:tc>
                <a:extLst>
                  <a:ext uri="{0D108BD9-81ED-4DB2-BD59-A6C34878D82A}">
                    <a16:rowId xmlns:a16="http://schemas.microsoft.com/office/drawing/2014/main" val="10005"/>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Level measurement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178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8.1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10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32 </a:t>
                      </a:r>
                    </a:p>
                  </a:txBody>
                  <a:tcPr marL="68580" marR="68580" marT="0" marB="0"/>
                </a:tc>
                <a:extLst>
                  <a:ext uri="{0D108BD9-81ED-4DB2-BD59-A6C34878D82A}">
                    <a16:rowId xmlns:a16="http://schemas.microsoft.com/office/drawing/2014/main" val="10006"/>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Check valves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124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5.7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15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26 </a:t>
                      </a:r>
                    </a:p>
                  </a:txBody>
                  <a:tcPr marL="68580" marR="68580" marT="0" marB="0"/>
                </a:tc>
                <a:extLst>
                  <a:ext uri="{0D108BD9-81ED-4DB2-BD59-A6C34878D82A}">
                    <a16:rowId xmlns:a16="http://schemas.microsoft.com/office/drawing/2014/main" val="10007"/>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Breakers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121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5.6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7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29 </a:t>
                      </a:r>
                    </a:p>
                  </a:txBody>
                  <a:tcPr marL="68580" marR="68580" marT="0" marB="0"/>
                </a:tc>
                <a:extLst>
                  <a:ext uri="{0D108BD9-81ED-4DB2-BD59-A6C34878D82A}">
                    <a16:rowId xmlns:a16="http://schemas.microsoft.com/office/drawing/2014/main" val="10008"/>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Battery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94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4.3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5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2 </a:t>
                      </a:r>
                    </a:p>
                  </a:txBody>
                  <a:tcPr marL="68580" marR="68580" marT="0" marB="0"/>
                </a:tc>
                <a:extLst>
                  <a:ext uri="{0D108BD9-81ED-4DB2-BD59-A6C34878D82A}">
                    <a16:rowId xmlns:a16="http://schemas.microsoft.com/office/drawing/2014/main" val="10009"/>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Heat exchanger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59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2.7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4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1 </a:t>
                      </a:r>
                    </a:p>
                  </a:txBody>
                  <a:tcPr marL="68580" marR="68580" marT="0" marB="0"/>
                </a:tc>
                <a:extLst>
                  <a:ext uri="{0D108BD9-81ED-4DB2-BD59-A6C34878D82A}">
                    <a16:rowId xmlns:a16="http://schemas.microsoft.com/office/drawing/2014/main" val="10010"/>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Fans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33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1.5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4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0 </a:t>
                      </a:r>
                    </a:p>
                  </a:txBody>
                  <a:tcPr marL="68580" marR="68580" marT="0" marB="0"/>
                </a:tc>
                <a:extLst>
                  <a:ext uri="{0D108BD9-81ED-4DB2-BD59-A6C34878D82A}">
                    <a16:rowId xmlns:a16="http://schemas.microsoft.com/office/drawing/2014/main" val="10011"/>
                  </a:ext>
                </a:extLst>
              </a:tr>
              <a:tr h="376125">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Main steam isolation valves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14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0.6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1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4 </a:t>
                      </a:r>
                    </a:p>
                  </a:txBody>
                  <a:tcPr marL="68580" marR="68580" marT="0" marB="0"/>
                </a:tc>
                <a:extLst>
                  <a:ext uri="{0D108BD9-81ED-4DB2-BD59-A6C34878D82A}">
                    <a16:rowId xmlns:a16="http://schemas.microsoft.com/office/drawing/2014/main" val="10012"/>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Digital I&amp;C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10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0.5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5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0 </a:t>
                      </a:r>
                    </a:p>
                  </a:txBody>
                  <a:tcPr marL="68580" marR="68580" marT="0" marB="0"/>
                </a:tc>
                <a:extLst>
                  <a:ext uri="{0D108BD9-81ED-4DB2-BD59-A6C34878D82A}">
                    <a16:rowId xmlns:a16="http://schemas.microsoft.com/office/drawing/2014/main" val="10013"/>
                  </a:ext>
                </a:extLst>
              </a:tr>
              <a:tr h="333067">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Cross-component CCF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9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0.4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0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0 </a:t>
                      </a:r>
                    </a:p>
                  </a:txBody>
                  <a:tcPr marL="68580" marR="68580" marT="0" marB="0"/>
                </a:tc>
                <a:extLst>
                  <a:ext uri="{0D108BD9-81ED-4DB2-BD59-A6C34878D82A}">
                    <a16:rowId xmlns:a16="http://schemas.microsoft.com/office/drawing/2014/main" val="10014"/>
                  </a:ext>
                </a:extLst>
              </a:tr>
              <a:tr h="216286">
                <a:tc>
                  <a:txBody>
                    <a:bodyPr/>
                    <a:lstStyle/>
                    <a:p>
                      <a:pPr marL="0" marR="0">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Inverters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6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0.3 </a:t>
                      </a:r>
                    </a:p>
                  </a:txBody>
                  <a:tcPr marL="68580" marR="68580" marT="0" marB="0"/>
                </a:tc>
                <a:tc>
                  <a:txBody>
                    <a:bodyPr/>
                    <a:lstStyle/>
                    <a:p>
                      <a:pPr marL="0" marR="0" algn="ctr">
                        <a:lnSpc>
                          <a:spcPct val="107000"/>
                        </a:lnSpc>
                        <a:spcAft>
                          <a:spcPts val="800"/>
                        </a:spcAft>
                        <a:buNone/>
                      </a:pPr>
                      <a:r>
                        <a:rPr lang="en-CA" sz="1100" kern="100">
                          <a:effectLst/>
                          <a:latin typeface="Aptos" panose="020B0004020202020204" pitchFamily="34" charset="0"/>
                          <a:ea typeface="Aptos" panose="020B0004020202020204" pitchFamily="34" charset="0"/>
                          <a:cs typeface="Times New Roman" panose="02020603050405020304" pitchFamily="18" charset="0"/>
                        </a:rPr>
                        <a:t>2 </a:t>
                      </a:r>
                    </a:p>
                  </a:txBody>
                  <a:tcPr marL="68580" marR="68580" marT="0" marB="0"/>
                </a:tc>
                <a:tc>
                  <a:txBody>
                    <a:bodyPr/>
                    <a:lstStyle/>
                    <a:p>
                      <a:pPr marL="0" marR="0" algn="ctr">
                        <a:lnSpc>
                          <a:spcPct val="107000"/>
                        </a:lnSpc>
                        <a:spcAft>
                          <a:spcPts val="800"/>
                        </a:spcAft>
                        <a:buNone/>
                      </a:pPr>
                      <a:r>
                        <a:rPr lang="en-CA" sz="1100" kern="100" dirty="0">
                          <a:effectLst/>
                          <a:latin typeface="Aptos" panose="020B0004020202020204" pitchFamily="34" charset="0"/>
                          <a:ea typeface="Aptos" panose="020B0004020202020204" pitchFamily="34" charset="0"/>
                          <a:cs typeface="Times New Roman" panose="02020603050405020304" pitchFamily="18" charset="0"/>
                        </a:rPr>
                        <a:t>0 </a:t>
                      </a:r>
                    </a:p>
                  </a:txBody>
                  <a:tcPr marL="68580" marR="68580" marT="0" marB="0"/>
                </a:tc>
                <a:extLst>
                  <a:ext uri="{0D108BD9-81ED-4DB2-BD59-A6C34878D82A}">
                    <a16:rowId xmlns:a16="http://schemas.microsoft.com/office/drawing/2014/main" val="10015"/>
                  </a:ext>
                </a:extLst>
              </a:tr>
              <a:tr h="216286">
                <a:tc>
                  <a:txBody>
                    <a:bodyPr/>
                    <a:lstStyle/>
                    <a:p>
                      <a:pPr marL="0" marR="0" algn="ctr">
                        <a:lnSpc>
                          <a:spcPct val="107000"/>
                        </a:lnSpc>
                        <a:spcAft>
                          <a:spcPts val="800"/>
                        </a:spcAft>
                        <a:buNone/>
                      </a:pPr>
                      <a:r>
                        <a:rPr lang="en-CA" sz="1100" b="1" kern="100" dirty="0">
                          <a:effectLst/>
                          <a:latin typeface="Aptos" panose="020B0004020202020204" pitchFamily="34" charset="0"/>
                          <a:ea typeface="Aptos" panose="020B0004020202020204" pitchFamily="34" charset="0"/>
                          <a:cs typeface="Times New Roman" panose="02020603050405020304" pitchFamily="18" charset="0"/>
                        </a:rPr>
                        <a:t>Grand summaries </a:t>
                      </a:r>
                      <a:endParaRPr lang="en-CA"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2197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b="1" kern="100" dirty="0">
                          <a:effectLst/>
                          <a:latin typeface="Aptos" panose="020B0004020202020204" pitchFamily="34" charset="0"/>
                          <a:ea typeface="Aptos" panose="020B0004020202020204" pitchFamily="34" charset="0"/>
                          <a:cs typeface="Times New Roman" panose="02020603050405020304" pitchFamily="18" charset="0"/>
                        </a:rPr>
                        <a:t>100 </a:t>
                      </a:r>
                      <a:endParaRPr lang="en-CA"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b="1" kern="100">
                          <a:effectLst/>
                          <a:latin typeface="Aptos" panose="020B0004020202020204" pitchFamily="34" charset="0"/>
                          <a:ea typeface="Aptos" panose="020B0004020202020204" pitchFamily="34" charset="0"/>
                          <a:cs typeface="Times New Roman" panose="02020603050405020304" pitchFamily="18" charset="0"/>
                        </a:rPr>
                        <a:t>173 </a:t>
                      </a:r>
                      <a:endParaRPr lang="en-CA"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CA" sz="1100" b="1" kern="100" dirty="0">
                          <a:effectLst/>
                          <a:latin typeface="Aptos" panose="020B0004020202020204" pitchFamily="34" charset="0"/>
                          <a:ea typeface="Aptos" panose="020B0004020202020204" pitchFamily="34" charset="0"/>
                          <a:cs typeface="Times New Roman" panose="02020603050405020304" pitchFamily="18" charset="0"/>
                        </a:rPr>
                        <a:t>267 </a:t>
                      </a:r>
                      <a:endParaRPr lang="en-CA"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624017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30B6C-F6B3-378C-C8F1-58E0EB40EB08}"/>
              </a:ext>
            </a:extLst>
          </p:cNvPr>
          <p:cNvSpPr>
            <a:spLocks noGrp="1"/>
          </p:cNvSpPr>
          <p:nvPr>
            <p:ph type="ctrTitle"/>
          </p:nvPr>
        </p:nvSpPr>
        <p:spPr>
          <a:xfrm>
            <a:off x="664025" y="527686"/>
            <a:ext cx="10466071" cy="1062989"/>
          </a:xfrm>
        </p:spPr>
        <p:txBody>
          <a:bodyPr/>
          <a:lstStyle/>
          <a:p>
            <a:r>
              <a:rPr lang="en-US" dirty="0"/>
              <a:t>ICDE Analyses</a:t>
            </a:r>
            <a:endParaRPr lang="en-CA" dirty="0"/>
          </a:p>
        </p:txBody>
      </p:sp>
      <p:sp>
        <p:nvSpPr>
          <p:cNvPr id="3" name="Content Placeholder 2">
            <a:extLst>
              <a:ext uri="{FF2B5EF4-FFF2-40B4-BE49-F238E27FC236}">
                <a16:creationId xmlns:a16="http://schemas.microsoft.com/office/drawing/2014/main" id="{C5D193B5-9A13-7588-3314-2B4B1A56A06C}"/>
              </a:ext>
            </a:extLst>
          </p:cNvPr>
          <p:cNvSpPr>
            <a:spLocks noGrp="1"/>
          </p:cNvSpPr>
          <p:nvPr>
            <p:ph sz="quarter" idx="11"/>
          </p:nvPr>
        </p:nvSpPr>
        <p:spPr>
          <a:xfrm>
            <a:off x="761999" y="1948668"/>
            <a:ext cx="10481311" cy="4372121"/>
          </a:xfrm>
        </p:spPr>
        <p:txBody>
          <a:bodyPr>
            <a:normAutofit fontScale="62500" lnSpcReduction="20000"/>
          </a:bodyPr>
          <a:lstStyle/>
          <a:p>
            <a:pPr marL="0" lvl="1" indent="0">
              <a:buNone/>
            </a:pPr>
            <a:r>
              <a:rPr lang="en-GB" sz="4800" dirty="0"/>
              <a:t>ICDE carries out detailed operating experience analyses regarding</a:t>
            </a:r>
            <a:r>
              <a:rPr lang="en-GB" sz="4000" dirty="0"/>
              <a:t>: </a:t>
            </a:r>
          </a:p>
          <a:p>
            <a:pPr marL="0" lvl="1" indent="0">
              <a:buNone/>
            </a:pPr>
            <a:endParaRPr lang="en-GB" sz="4000" dirty="0"/>
          </a:p>
          <a:p>
            <a:r>
              <a:rPr lang="en-US" sz="4500" dirty="0"/>
              <a:t>CCFs of individual component types.</a:t>
            </a:r>
            <a:r>
              <a:rPr lang="en-US" sz="4000" dirty="0"/>
              <a:t> </a:t>
            </a:r>
          </a:p>
          <a:p>
            <a:endParaRPr lang="en-US" sz="4000" dirty="0"/>
          </a:p>
          <a:p>
            <a:r>
              <a:rPr lang="en-US" sz="4500" dirty="0"/>
              <a:t>General topics:</a:t>
            </a:r>
          </a:p>
          <a:p>
            <a:pPr lvl="1"/>
            <a:r>
              <a:rPr lang="en-US" sz="3800" dirty="0">
                <a:ea typeface="PMingLiU" panose="02020500000000000000" pitchFamily="18" charset="-120"/>
              </a:rPr>
              <a:t>Intersystem Common Cause Failure Events.</a:t>
            </a:r>
          </a:p>
          <a:p>
            <a:pPr lvl="1"/>
            <a:r>
              <a:rPr lang="en-US" sz="3800" dirty="0">
                <a:ea typeface="PMingLiU" panose="02020500000000000000" pitchFamily="18" charset="-120"/>
              </a:rPr>
              <a:t>Common Cause Pre-Initiator Human Failure Events.</a:t>
            </a:r>
          </a:p>
          <a:p>
            <a:pPr lvl="1"/>
            <a:r>
              <a:rPr lang="en-US" sz="3800" dirty="0">
                <a:ea typeface="PMingLiU" panose="02020500000000000000" pitchFamily="18" charset="-120"/>
              </a:rPr>
              <a:t>CCF Events caused by Safety Culture Issues.</a:t>
            </a:r>
          </a:p>
          <a:p>
            <a:pPr lvl="1"/>
            <a:r>
              <a:rPr lang="en-US" sz="3800" dirty="0">
                <a:ea typeface="PMingLiU" panose="02020500000000000000" pitchFamily="18" charset="-120"/>
              </a:rPr>
              <a:t>CCF Events caused by Aging.</a:t>
            </a:r>
          </a:p>
          <a:p>
            <a:pPr lvl="1"/>
            <a:endParaRPr lang="en-US" sz="4000" dirty="0">
              <a:ea typeface="PMingLiU" panose="02020500000000000000" pitchFamily="18" charset="-120"/>
            </a:endParaRPr>
          </a:p>
          <a:p>
            <a:r>
              <a:rPr lang="en-US" sz="4500" dirty="0">
                <a:ea typeface="PMingLiU" panose="02020500000000000000" pitchFamily="18" charset="-120"/>
              </a:rPr>
              <a:t>Results are published as OECD/NEA Reports.</a:t>
            </a:r>
            <a:r>
              <a:rPr lang="en-US" dirty="0">
                <a:ea typeface="PMingLiU" panose="02020500000000000000" pitchFamily="18" charset="-120"/>
              </a:rPr>
              <a:t> </a:t>
            </a:r>
            <a:r>
              <a:rPr lang="en-US" dirty="0"/>
              <a:t> </a:t>
            </a:r>
          </a:p>
          <a:p>
            <a:endParaRPr lang="en-CA" dirty="0"/>
          </a:p>
        </p:txBody>
      </p:sp>
      <p:sp>
        <p:nvSpPr>
          <p:cNvPr id="4" name="Slide Number Placeholder 3">
            <a:extLst>
              <a:ext uri="{FF2B5EF4-FFF2-40B4-BE49-F238E27FC236}">
                <a16:creationId xmlns:a16="http://schemas.microsoft.com/office/drawing/2014/main" id="{7F78B027-C49A-A2CD-47EC-4D7C7BFFE159}"/>
              </a:ext>
            </a:extLst>
          </p:cNvPr>
          <p:cNvSpPr>
            <a:spLocks noGrp="1"/>
          </p:cNvSpPr>
          <p:nvPr>
            <p:ph type="sldNum" sz="quarter" idx="4"/>
          </p:nvPr>
        </p:nvSpPr>
        <p:spPr/>
        <p:txBody>
          <a:bodyPr/>
          <a:lstStyle/>
          <a:p>
            <a:fld id="{D410213F-DBF0-43E9-B4DB-C3EC68F8C90D}" type="slidenum">
              <a:rPr lang="en-CA" smtClean="0"/>
              <a:pPr/>
              <a:t>11</a:t>
            </a:fld>
            <a:endParaRPr lang="en-CA"/>
          </a:p>
        </p:txBody>
      </p:sp>
    </p:spTree>
    <p:extLst>
      <p:ext uri="{BB962C8B-B14F-4D97-AF65-F5344CB8AC3E}">
        <p14:creationId xmlns:p14="http://schemas.microsoft.com/office/powerpoint/2010/main" val="16449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D73A3-4BBD-5319-0F04-28C3CF95DBD8}"/>
              </a:ext>
            </a:extLst>
          </p:cNvPr>
          <p:cNvSpPr>
            <a:spLocks noGrp="1"/>
          </p:cNvSpPr>
          <p:nvPr>
            <p:ph type="ctrTitle"/>
          </p:nvPr>
        </p:nvSpPr>
        <p:spPr>
          <a:xfrm>
            <a:off x="662680" y="656865"/>
            <a:ext cx="10200590" cy="933255"/>
          </a:xfrm>
        </p:spPr>
        <p:txBody>
          <a:bodyPr>
            <a:normAutofit/>
          </a:bodyPr>
          <a:lstStyle/>
          <a:p>
            <a:r>
              <a:rPr lang="en-US" dirty="0"/>
              <a:t>Insights </a:t>
            </a:r>
            <a:r>
              <a:rPr lang="en-US" sz="3200" dirty="0"/>
              <a:t>(1 of 7): </a:t>
            </a:r>
            <a:r>
              <a:rPr lang="en-US" altLang="en-US" sz="3000" dirty="0">
                <a:solidFill>
                  <a:srgbClr val="FFC000"/>
                </a:solidFill>
              </a:rPr>
              <a:t>Safety Culture</a:t>
            </a:r>
            <a:endParaRPr lang="en-CA" sz="3000" dirty="0"/>
          </a:p>
        </p:txBody>
      </p:sp>
      <p:sp>
        <p:nvSpPr>
          <p:cNvPr id="3" name="Content Placeholder 2">
            <a:extLst>
              <a:ext uri="{FF2B5EF4-FFF2-40B4-BE49-F238E27FC236}">
                <a16:creationId xmlns:a16="http://schemas.microsoft.com/office/drawing/2014/main" id="{51556242-1097-0077-7D52-23A875903CFD}"/>
              </a:ext>
            </a:extLst>
          </p:cNvPr>
          <p:cNvSpPr>
            <a:spLocks noGrp="1"/>
          </p:cNvSpPr>
          <p:nvPr>
            <p:ph sz="quarter" idx="11"/>
          </p:nvPr>
        </p:nvSpPr>
        <p:spPr>
          <a:xfrm>
            <a:off x="757025" y="2137071"/>
            <a:ext cx="10613286" cy="4390256"/>
          </a:xfrm>
        </p:spPr>
        <p:txBody>
          <a:bodyPr>
            <a:normAutofit fontScale="92500" lnSpcReduction="20000"/>
          </a:bodyPr>
          <a:lstStyle/>
          <a:p>
            <a:pPr marL="0" lvl="1" indent="0">
              <a:buNone/>
            </a:pPr>
            <a:r>
              <a:rPr lang="en-US" sz="3200" dirty="0"/>
              <a:t>Analysis of 142 CCF Events from the observation </a:t>
            </a:r>
            <a:r>
              <a:rPr lang="en-CA" sz="3200" dirty="0"/>
              <a:t>population of about 2000 events</a:t>
            </a:r>
            <a:r>
              <a:rPr lang="en-GB" sz="3200" dirty="0"/>
              <a:t>. </a:t>
            </a:r>
          </a:p>
          <a:p>
            <a:pPr marL="0" lvl="1" indent="0">
              <a:buNone/>
            </a:pPr>
            <a:endParaRPr lang="en-GB" sz="2600" dirty="0"/>
          </a:p>
          <a:p>
            <a:r>
              <a:rPr lang="en-US" sz="3000" dirty="0"/>
              <a:t>A harmonized Safety Culture Model (SCM) was adopted. </a:t>
            </a:r>
          </a:p>
          <a:p>
            <a:endParaRPr lang="en-US" sz="3000" dirty="0"/>
          </a:p>
          <a:p>
            <a:r>
              <a:rPr lang="en-US" sz="3000" dirty="0"/>
              <a:t>The SCM was augmented by certainty codes to account for the analyst’s degree of certainty. </a:t>
            </a:r>
          </a:p>
          <a:p>
            <a:endParaRPr lang="en-US" sz="3000" dirty="0"/>
          </a:p>
          <a:p>
            <a:pPr lvl="1"/>
            <a:r>
              <a:rPr lang="en-GB" sz="2600" dirty="0"/>
              <a:t>Explicitly stated</a:t>
            </a:r>
            <a:endParaRPr lang="en-CA" sz="2600" dirty="0"/>
          </a:p>
          <a:p>
            <a:pPr lvl="1"/>
            <a:r>
              <a:rPr lang="en-GB" sz="2600" dirty="0"/>
              <a:t>High</a:t>
            </a:r>
            <a:endParaRPr lang="en-CA" sz="2600" dirty="0"/>
          </a:p>
          <a:p>
            <a:pPr lvl="1"/>
            <a:r>
              <a:rPr lang="en-GB" sz="2600" dirty="0"/>
              <a:t>Medium</a:t>
            </a:r>
            <a:endParaRPr lang="en-CA" sz="2600" dirty="0"/>
          </a:p>
          <a:p>
            <a:pPr lvl="1"/>
            <a:r>
              <a:rPr lang="en-GB" sz="2600" dirty="0"/>
              <a:t>Low</a:t>
            </a:r>
            <a:endParaRPr lang="en-CA" sz="2600" dirty="0"/>
          </a:p>
        </p:txBody>
      </p:sp>
      <p:sp>
        <p:nvSpPr>
          <p:cNvPr id="4" name="Slide Number Placeholder 3">
            <a:extLst>
              <a:ext uri="{FF2B5EF4-FFF2-40B4-BE49-F238E27FC236}">
                <a16:creationId xmlns:a16="http://schemas.microsoft.com/office/drawing/2014/main" id="{B668F38F-EBD2-8E03-B0BC-B8342ABAC487}"/>
              </a:ext>
            </a:extLst>
          </p:cNvPr>
          <p:cNvSpPr>
            <a:spLocks noGrp="1"/>
          </p:cNvSpPr>
          <p:nvPr>
            <p:ph type="sldNum" sz="quarter" idx="4"/>
          </p:nvPr>
        </p:nvSpPr>
        <p:spPr/>
        <p:txBody>
          <a:bodyPr/>
          <a:lstStyle/>
          <a:p>
            <a:fld id="{D410213F-DBF0-43E9-B4DB-C3EC68F8C90D}" type="slidenum">
              <a:rPr lang="en-CA" smtClean="0"/>
              <a:pPr/>
              <a:t>12</a:t>
            </a:fld>
            <a:endParaRPr lang="en-CA"/>
          </a:p>
        </p:txBody>
      </p:sp>
    </p:spTree>
    <p:extLst>
      <p:ext uri="{BB962C8B-B14F-4D97-AF65-F5344CB8AC3E}">
        <p14:creationId xmlns:p14="http://schemas.microsoft.com/office/powerpoint/2010/main" val="259123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DB5C0-866B-1483-0A51-A1D7B7362EC0}"/>
              </a:ext>
            </a:extLst>
          </p:cNvPr>
          <p:cNvSpPr>
            <a:spLocks noGrp="1"/>
          </p:cNvSpPr>
          <p:nvPr>
            <p:ph type="ctrTitle"/>
          </p:nvPr>
        </p:nvSpPr>
        <p:spPr>
          <a:xfrm>
            <a:off x="664023" y="527686"/>
            <a:ext cx="10466071" cy="1062989"/>
          </a:xfrm>
        </p:spPr>
        <p:txBody>
          <a:bodyPr>
            <a:normAutofit/>
          </a:bodyPr>
          <a:lstStyle/>
          <a:p>
            <a:r>
              <a:rPr lang="en-US" dirty="0"/>
              <a:t>Insights </a:t>
            </a:r>
            <a:r>
              <a:rPr lang="en-US" sz="3200" dirty="0"/>
              <a:t>(2 of 7): </a:t>
            </a:r>
            <a:r>
              <a:rPr lang="en-US" altLang="en-US" sz="3000" dirty="0">
                <a:solidFill>
                  <a:srgbClr val="FFC000"/>
                </a:solidFill>
              </a:rPr>
              <a:t>Safety Culture</a:t>
            </a:r>
            <a:endParaRPr lang="en-CA" sz="3000" dirty="0"/>
          </a:p>
        </p:txBody>
      </p:sp>
      <p:sp>
        <p:nvSpPr>
          <p:cNvPr id="3" name="Content Placeholder 2">
            <a:extLst>
              <a:ext uri="{FF2B5EF4-FFF2-40B4-BE49-F238E27FC236}">
                <a16:creationId xmlns:a16="http://schemas.microsoft.com/office/drawing/2014/main" id="{99B9DD8B-0DCF-F9F6-ECFD-BDCFF330C33F}"/>
              </a:ext>
            </a:extLst>
          </p:cNvPr>
          <p:cNvSpPr>
            <a:spLocks noGrp="1"/>
          </p:cNvSpPr>
          <p:nvPr>
            <p:ph sz="quarter" idx="11"/>
          </p:nvPr>
        </p:nvSpPr>
        <p:spPr>
          <a:xfrm>
            <a:off x="301880" y="1693220"/>
            <a:ext cx="10481311" cy="4513777"/>
          </a:xfrm>
        </p:spPr>
        <p:txBody>
          <a:bodyPr>
            <a:normAutofit fontScale="85000" lnSpcReduction="20000"/>
          </a:bodyPr>
          <a:lstStyle/>
          <a:p>
            <a:pPr lvl="1"/>
            <a:r>
              <a:rPr lang="en-US" sz="3300" dirty="0"/>
              <a:t>Centrifugal pumps represented about one-third of the total events. Indicating that the pumps could be more exposed to deficiencies in the Safety Culture.</a:t>
            </a:r>
          </a:p>
          <a:p>
            <a:pPr lvl="1"/>
            <a:endParaRPr lang="en-US" sz="3300" dirty="0"/>
          </a:p>
          <a:p>
            <a:pPr lvl="1"/>
            <a:r>
              <a:rPr lang="en-US" sz="3300" dirty="0"/>
              <a:t>CCF event </a:t>
            </a:r>
            <a:r>
              <a:rPr lang="en-GB" sz="3300" dirty="0"/>
              <a:t>causes “Human actions, plant staff” and “Procedure inadequacy” contributed to about 77% of the events.</a:t>
            </a:r>
          </a:p>
          <a:p>
            <a:pPr lvl="1"/>
            <a:endParaRPr lang="en-GB" sz="3300" dirty="0"/>
          </a:p>
          <a:p>
            <a:pPr lvl="1"/>
            <a:r>
              <a:rPr lang="en-CA" sz="3300" dirty="0"/>
              <a:t>1990-2000: 7-12% of the reported ICDE events can be attributed to SC issues. </a:t>
            </a:r>
          </a:p>
          <a:p>
            <a:pPr lvl="1"/>
            <a:endParaRPr lang="en-CA" sz="3300" dirty="0"/>
          </a:p>
          <a:p>
            <a:pPr lvl="1"/>
            <a:r>
              <a:rPr lang="en-CA" sz="3300" dirty="0"/>
              <a:t>After 2000, the overall number of ICDE events declined resulting in decrease of SC related events, from zero to a few events per year.</a:t>
            </a:r>
            <a:endParaRPr lang="en-US" sz="3300" dirty="0"/>
          </a:p>
          <a:p>
            <a:pPr lvl="1"/>
            <a:endParaRPr lang="en-US" sz="3300" dirty="0"/>
          </a:p>
          <a:p>
            <a:endParaRPr lang="en-CA" dirty="0"/>
          </a:p>
        </p:txBody>
      </p:sp>
      <p:sp>
        <p:nvSpPr>
          <p:cNvPr id="4" name="Slide Number Placeholder 3">
            <a:extLst>
              <a:ext uri="{FF2B5EF4-FFF2-40B4-BE49-F238E27FC236}">
                <a16:creationId xmlns:a16="http://schemas.microsoft.com/office/drawing/2014/main" id="{17226840-F51F-E3E9-7BAA-D68B6A00865F}"/>
              </a:ext>
            </a:extLst>
          </p:cNvPr>
          <p:cNvSpPr>
            <a:spLocks noGrp="1"/>
          </p:cNvSpPr>
          <p:nvPr>
            <p:ph type="sldNum" sz="quarter" idx="4"/>
          </p:nvPr>
        </p:nvSpPr>
        <p:spPr/>
        <p:txBody>
          <a:bodyPr/>
          <a:lstStyle/>
          <a:p>
            <a:fld id="{D410213F-DBF0-43E9-B4DB-C3EC68F8C90D}" type="slidenum">
              <a:rPr lang="en-CA" smtClean="0"/>
              <a:pPr/>
              <a:t>13</a:t>
            </a:fld>
            <a:endParaRPr lang="en-CA"/>
          </a:p>
        </p:txBody>
      </p:sp>
    </p:spTree>
    <p:extLst>
      <p:ext uri="{BB962C8B-B14F-4D97-AF65-F5344CB8AC3E}">
        <p14:creationId xmlns:p14="http://schemas.microsoft.com/office/powerpoint/2010/main" val="3779387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1B537-CCD6-237D-0A32-458DB7BC9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922820-A4DF-8401-7650-7ECD767688D7}"/>
              </a:ext>
            </a:extLst>
          </p:cNvPr>
          <p:cNvSpPr>
            <a:spLocks noGrp="1"/>
          </p:cNvSpPr>
          <p:nvPr>
            <p:ph type="ctrTitle"/>
          </p:nvPr>
        </p:nvSpPr>
        <p:spPr>
          <a:xfrm>
            <a:off x="664028" y="527686"/>
            <a:ext cx="10466071" cy="1062989"/>
          </a:xfrm>
        </p:spPr>
        <p:txBody>
          <a:bodyPr>
            <a:normAutofit/>
          </a:bodyPr>
          <a:lstStyle/>
          <a:p>
            <a:r>
              <a:rPr lang="en-US" dirty="0"/>
              <a:t>Insights </a:t>
            </a:r>
            <a:r>
              <a:rPr lang="en-US" sz="3200" dirty="0"/>
              <a:t>(3 of 7): </a:t>
            </a:r>
            <a:r>
              <a:rPr lang="en-US" altLang="en-US" sz="3000" dirty="0">
                <a:solidFill>
                  <a:srgbClr val="FFC000"/>
                </a:solidFill>
              </a:rPr>
              <a:t>Safety Culture</a:t>
            </a:r>
            <a:endParaRPr lang="en-CA" sz="3000" dirty="0"/>
          </a:p>
        </p:txBody>
      </p:sp>
      <p:sp>
        <p:nvSpPr>
          <p:cNvPr id="3" name="Content Placeholder 2">
            <a:extLst>
              <a:ext uri="{FF2B5EF4-FFF2-40B4-BE49-F238E27FC236}">
                <a16:creationId xmlns:a16="http://schemas.microsoft.com/office/drawing/2014/main" id="{89302281-1B46-7FF9-A503-65173F7CF25C}"/>
              </a:ext>
            </a:extLst>
          </p:cNvPr>
          <p:cNvSpPr>
            <a:spLocks noGrp="1"/>
          </p:cNvSpPr>
          <p:nvPr>
            <p:ph sz="quarter" idx="11"/>
          </p:nvPr>
        </p:nvSpPr>
        <p:spPr>
          <a:xfrm>
            <a:off x="304325" y="2137807"/>
            <a:ext cx="10862785" cy="3627993"/>
          </a:xfrm>
        </p:spPr>
        <p:txBody>
          <a:bodyPr>
            <a:normAutofit fontScale="40000" lnSpcReduction="20000"/>
          </a:bodyPr>
          <a:lstStyle/>
          <a:p>
            <a:pPr lvl="1">
              <a:lnSpc>
                <a:spcPct val="110000"/>
              </a:lnSpc>
            </a:pPr>
            <a:r>
              <a:rPr lang="en-CA" sz="7000" dirty="0"/>
              <a:t>Work planning (WP) dominates, followed by Individual Responsibility (IR) and Questioning Attitude as the most common SCM attributes. </a:t>
            </a:r>
          </a:p>
          <a:p>
            <a:pPr lvl="1">
              <a:lnSpc>
                <a:spcPct val="110000"/>
              </a:lnSpc>
            </a:pPr>
            <a:endParaRPr lang="en-CA" sz="11200" dirty="0"/>
          </a:p>
          <a:p>
            <a:pPr lvl="1">
              <a:lnSpc>
                <a:spcPct val="110000"/>
              </a:lnSpc>
            </a:pPr>
            <a:r>
              <a:rPr lang="en-CA" sz="7000" dirty="0"/>
              <a:t>About 100 events had a SCM weight score above 0.7, indicating a high suitability for the topical report. For 12 events, the event assessment resulted in a SCM weight above 3.2, i.e., the events demonstrate deficiencies in safety culture with high certainty and involve multiple SCM attributes.</a:t>
            </a:r>
          </a:p>
          <a:p>
            <a:endParaRPr lang="en-CA" dirty="0"/>
          </a:p>
        </p:txBody>
      </p:sp>
      <p:sp>
        <p:nvSpPr>
          <p:cNvPr id="4" name="Slide Number Placeholder 3">
            <a:extLst>
              <a:ext uri="{FF2B5EF4-FFF2-40B4-BE49-F238E27FC236}">
                <a16:creationId xmlns:a16="http://schemas.microsoft.com/office/drawing/2014/main" id="{B8A6BEF2-C31F-8AEB-D430-8F5705D9EF61}"/>
              </a:ext>
            </a:extLst>
          </p:cNvPr>
          <p:cNvSpPr>
            <a:spLocks noGrp="1"/>
          </p:cNvSpPr>
          <p:nvPr>
            <p:ph type="sldNum" sz="quarter" idx="4"/>
          </p:nvPr>
        </p:nvSpPr>
        <p:spPr/>
        <p:txBody>
          <a:bodyPr/>
          <a:lstStyle/>
          <a:p>
            <a:fld id="{D410213F-DBF0-43E9-B4DB-C3EC68F8C90D}" type="slidenum">
              <a:rPr lang="en-CA" smtClean="0"/>
              <a:pPr/>
              <a:t>14</a:t>
            </a:fld>
            <a:endParaRPr lang="en-CA"/>
          </a:p>
        </p:txBody>
      </p:sp>
    </p:spTree>
    <p:extLst>
      <p:ext uri="{BB962C8B-B14F-4D97-AF65-F5344CB8AC3E}">
        <p14:creationId xmlns:p14="http://schemas.microsoft.com/office/powerpoint/2010/main" val="1950620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65D6-F308-7767-5319-50E798BF9972}"/>
              </a:ext>
            </a:extLst>
          </p:cNvPr>
          <p:cNvSpPr>
            <a:spLocks noGrp="1"/>
          </p:cNvSpPr>
          <p:nvPr>
            <p:ph type="ctrTitle"/>
          </p:nvPr>
        </p:nvSpPr>
        <p:spPr>
          <a:xfrm>
            <a:off x="664025" y="527686"/>
            <a:ext cx="10466071" cy="1062989"/>
          </a:xfrm>
        </p:spPr>
        <p:txBody>
          <a:bodyPr>
            <a:normAutofit/>
          </a:bodyPr>
          <a:lstStyle/>
          <a:p>
            <a:r>
              <a:rPr lang="en-US" dirty="0"/>
              <a:t>Insights </a:t>
            </a:r>
            <a:r>
              <a:rPr lang="en-US" sz="3200" dirty="0"/>
              <a:t>(4 of 7): </a:t>
            </a:r>
            <a:r>
              <a:rPr lang="en-US" sz="3000" dirty="0"/>
              <a:t>On-going Analyses - </a:t>
            </a:r>
            <a:r>
              <a:rPr lang="en-US" altLang="en-US" sz="3000" dirty="0">
                <a:solidFill>
                  <a:srgbClr val="FFC000"/>
                </a:solidFill>
              </a:rPr>
              <a:t>Aging</a:t>
            </a:r>
            <a:endParaRPr lang="en-CA" sz="3000" dirty="0"/>
          </a:p>
        </p:txBody>
      </p:sp>
      <p:sp>
        <p:nvSpPr>
          <p:cNvPr id="3" name="Content Placeholder 2">
            <a:extLst>
              <a:ext uri="{FF2B5EF4-FFF2-40B4-BE49-F238E27FC236}">
                <a16:creationId xmlns:a16="http://schemas.microsoft.com/office/drawing/2014/main" id="{DB32FD09-C617-70E1-6BD5-1F86D0799B60}"/>
              </a:ext>
            </a:extLst>
          </p:cNvPr>
          <p:cNvSpPr>
            <a:spLocks noGrp="1"/>
          </p:cNvSpPr>
          <p:nvPr>
            <p:ph sz="quarter" idx="11"/>
          </p:nvPr>
        </p:nvSpPr>
        <p:spPr>
          <a:xfrm>
            <a:off x="302669" y="1816635"/>
            <a:ext cx="11281861" cy="4277315"/>
          </a:xfrm>
        </p:spPr>
        <p:txBody>
          <a:bodyPr>
            <a:normAutofit/>
          </a:bodyPr>
          <a:lstStyle/>
          <a:p>
            <a:pPr lvl="1"/>
            <a:r>
              <a:rPr lang="en-US" sz="2800" dirty="0"/>
              <a:t>ICDE Project started the study of ICDE events where aging has been identified as CCF contributor.</a:t>
            </a:r>
          </a:p>
          <a:p>
            <a:pPr lvl="1"/>
            <a:endParaRPr lang="en-US" sz="2800" dirty="0"/>
          </a:p>
          <a:p>
            <a:pPr lvl="1"/>
            <a:r>
              <a:rPr lang="en-US" sz="2800" dirty="0"/>
              <a:t>The purpose is to analyze aging aspects that result in CCF events.</a:t>
            </a:r>
          </a:p>
          <a:p>
            <a:pPr lvl="1"/>
            <a:endParaRPr lang="en-US" sz="2800" dirty="0"/>
          </a:p>
          <a:p>
            <a:pPr lvl="1"/>
            <a:r>
              <a:rPr lang="en-US" sz="2800" dirty="0"/>
              <a:t>85 events out of a total of about 2000 events are screened.</a:t>
            </a:r>
          </a:p>
          <a:p>
            <a:pPr lvl="1"/>
            <a:endParaRPr lang="en-US" sz="2800" dirty="0"/>
          </a:p>
          <a:p>
            <a:pPr lvl="1"/>
            <a:r>
              <a:rPr lang="en-GB" sz="2800" dirty="0"/>
              <a:t>An Aging Coding Model (ACM) framework is adopted which is based on IAEA Report.</a:t>
            </a:r>
          </a:p>
        </p:txBody>
      </p:sp>
      <p:sp>
        <p:nvSpPr>
          <p:cNvPr id="4" name="Slide Number Placeholder 3">
            <a:extLst>
              <a:ext uri="{FF2B5EF4-FFF2-40B4-BE49-F238E27FC236}">
                <a16:creationId xmlns:a16="http://schemas.microsoft.com/office/drawing/2014/main" id="{0BCB2059-1AF1-F0EB-FE24-FAC4D7151A91}"/>
              </a:ext>
            </a:extLst>
          </p:cNvPr>
          <p:cNvSpPr>
            <a:spLocks noGrp="1"/>
          </p:cNvSpPr>
          <p:nvPr>
            <p:ph type="sldNum" sz="quarter" idx="4"/>
          </p:nvPr>
        </p:nvSpPr>
        <p:spPr/>
        <p:txBody>
          <a:bodyPr/>
          <a:lstStyle/>
          <a:p>
            <a:fld id="{D410213F-DBF0-43E9-B4DB-C3EC68F8C90D}" type="slidenum">
              <a:rPr lang="en-CA" smtClean="0"/>
              <a:pPr/>
              <a:t>15</a:t>
            </a:fld>
            <a:endParaRPr lang="en-CA"/>
          </a:p>
        </p:txBody>
      </p:sp>
    </p:spTree>
    <p:extLst>
      <p:ext uri="{BB962C8B-B14F-4D97-AF65-F5344CB8AC3E}">
        <p14:creationId xmlns:p14="http://schemas.microsoft.com/office/powerpoint/2010/main" val="2311072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99046-A572-5BE4-CB05-E00FE4C66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DDB32F-4B87-AD7A-FD2E-E42D50FEC305}"/>
              </a:ext>
            </a:extLst>
          </p:cNvPr>
          <p:cNvSpPr>
            <a:spLocks noGrp="1"/>
          </p:cNvSpPr>
          <p:nvPr>
            <p:ph type="ctrTitle"/>
          </p:nvPr>
        </p:nvSpPr>
        <p:spPr>
          <a:xfrm>
            <a:off x="664027" y="527686"/>
            <a:ext cx="10466071" cy="1062989"/>
          </a:xfrm>
        </p:spPr>
        <p:txBody>
          <a:bodyPr>
            <a:normAutofit/>
          </a:bodyPr>
          <a:lstStyle/>
          <a:p>
            <a:r>
              <a:rPr lang="en-US" dirty="0"/>
              <a:t>Insights </a:t>
            </a:r>
            <a:r>
              <a:rPr lang="en-US" sz="3200" dirty="0"/>
              <a:t>(5 of 7): </a:t>
            </a:r>
            <a:r>
              <a:rPr lang="en-US" sz="3000" dirty="0"/>
              <a:t>On-going Analyses - </a:t>
            </a:r>
            <a:r>
              <a:rPr lang="en-US" altLang="en-US" sz="3000" dirty="0">
                <a:solidFill>
                  <a:srgbClr val="FFC000"/>
                </a:solidFill>
              </a:rPr>
              <a:t>Aging</a:t>
            </a:r>
            <a:endParaRPr lang="en-CA" sz="3000" dirty="0"/>
          </a:p>
        </p:txBody>
      </p:sp>
      <p:sp>
        <p:nvSpPr>
          <p:cNvPr id="3" name="Content Placeholder 2">
            <a:extLst>
              <a:ext uri="{FF2B5EF4-FFF2-40B4-BE49-F238E27FC236}">
                <a16:creationId xmlns:a16="http://schemas.microsoft.com/office/drawing/2014/main" id="{C62D771A-2139-A84B-E316-9C93697B4F4B}"/>
              </a:ext>
            </a:extLst>
          </p:cNvPr>
          <p:cNvSpPr>
            <a:spLocks noGrp="1"/>
          </p:cNvSpPr>
          <p:nvPr>
            <p:ph sz="quarter" idx="11"/>
          </p:nvPr>
        </p:nvSpPr>
        <p:spPr>
          <a:xfrm>
            <a:off x="297262" y="1710838"/>
            <a:ext cx="11490878" cy="4753462"/>
          </a:xfrm>
        </p:spPr>
        <p:txBody>
          <a:bodyPr>
            <a:noAutofit/>
          </a:bodyPr>
          <a:lstStyle/>
          <a:p>
            <a:pPr lvl="1"/>
            <a:r>
              <a:rPr lang="en-GB" sz="2800" dirty="0"/>
              <a:t>Aging effects are categorized in broader categories: Physical, Mechanical, Thermal, Electrical, Chemical, Irradiation, Biological, Other, and No Aging.</a:t>
            </a:r>
          </a:p>
          <a:p>
            <a:pPr lvl="1"/>
            <a:endParaRPr lang="en-GB" sz="800" dirty="0"/>
          </a:p>
          <a:p>
            <a:pPr lvl="1"/>
            <a:r>
              <a:rPr lang="en-GB" sz="2800" dirty="0"/>
              <a:t>Basis for the assessment include:</a:t>
            </a:r>
          </a:p>
          <a:p>
            <a:pPr lvl="2"/>
            <a:r>
              <a:rPr lang="en-GB" sz="2400" dirty="0"/>
              <a:t>Aging Classification.</a:t>
            </a:r>
          </a:p>
          <a:p>
            <a:pPr lvl="2"/>
            <a:r>
              <a:rPr lang="en-GB" sz="2400" dirty="0"/>
              <a:t>Failure Mechanism Description.</a:t>
            </a:r>
          </a:p>
          <a:p>
            <a:pPr lvl="2"/>
            <a:r>
              <a:rPr lang="en-GB" sz="2400" dirty="0"/>
              <a:t>Interesting Event Categories.</a:t>
            </a:r>
          </a:p>
          <a:p>
            <a:pPr lvl="2"/>
            <a:endParaRPr lang="en-GB" sz="800" dirty="0"/>
          </a:p>
          <a:p>
            <a:pPr lvl="1"/>
            <a:r>
              <a:rPr lang="en-GB" sz="2800" dirty="0"/>
              <a:t>Preliminary analysis show that: </a:t>
            </a:r>
          </a:p>
          <a:p>
            <a:pPr lvl="2"/>
            <a:r>
              <a:rPr lang="en-GB" sz="2400" dirty="0"/>
              <a:t>Mechanical ageing dominates the total data set followed by electrical and chemical ageing.</a:t>
            </a:r>
          </a:p>
          <a:p>
            <a:pPr lvl="2"/>
            <a:r>
              <a:rPr lang="en-GB" sz="2400" dirty="0"/>
              <a:t>diesels were the most common component type in the event set, followed by safety relief valves, centrifugal pumps and motor operated valves.</a:t>
            </a:r>
          </a:p>
        </p:txBody>
      </p:sp>
      <p:sp>
        <p:nvSpPr>
          <p:cNvPr id="4" name="Slide Number Placeholder 3">
            <a:extLst>
              <a:ext uri="{FF2B5EF4-FFF2-40B4-BE49-F238E27FC236}">
                <a16:creationId xmlns:a16="http://schemas.microsoft.com/office/drawing/2014/main" id="{C19265C6-582B-4443-6EE0-FFD16F3DD0CF}"/>
              </a:ext>
            </a:extLst>
          </p:cNvPr>
          <p:cNvSpPr>
            <a:spLocks noGrp="1"/>
          </p:cNvSpPr>
          <p:nvPr>
            <p:ph type="sldNum" sz="quarter" idx="4"/>
          </p:nvPr>
        </p:nvSpPr>
        <p:spPr/>
        <p:txBody>
          <a:bodyPr/>
          <a:lstStyle/>
          <a:p>
            <a:fld id="{D410213F-DBF0-43E9-B4DB-C3EC68F8C90D}" type="slidenum">
              <a:rPr lang="en-CA" smtClean="0"/>
              <a:pPr/>
              <a:t>16</a:t>
            </a:fld>
            <a:endParaRPr lang="en-CA"/>
          </a:p>
        </p:txBody>
      </p:sp>
    </p:spTree>
    <p:extLst>
      <p:ext uri="{BB962C8B-B14F-4D97-AF65-F5344CB8AC3E}">
        <p14:creationId xmlns:p14="http://schemas.microsoft.com/office/powerpoint/2010/main" val="1051089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62789-8CEF-7E23-D007-13EC94644C3F}"/>
              </a:ext>
            </a:extLst>
          </p:cNvPr>
          <p:cNvSpPr>
            <a:spLocks noGrp="1"/>
          </p:cNvSpPr>
          <p:nvPr>
            <p:ph type="ctrTitle"/>
          </p:nvPr>
        </p:nvSpPr>
        <p:spPr>
          <a:xfrm>
            <a:off x="664024" y="527686"/>
            <a:ext cx="11026141" cy="1062989"/>
          </a:xfrm>
        </p:spPr>
        <p:txBody>
          <a:bodyPr>
            <a:normAutofit fontScale="90000"/>
          </a:bodyPr>
          <a:lstStyle/>
          <a:p>
            <a:r>
              <a:rPr lang="en-US" sz="6000" dirty="0"/>
              <a:t>Insights</a:t>
            </a:r>
            <a:r>
              <a:rPr lang="en-US" dirty="0"/>
              <a:t> </a:t>
            </a:r>
            <a:r>
              <a:rPr lang="en-US" sz="3600" dirty="0"/>
              <a:t>(6 of 7): </a:t>
            </a:r>
            <a:r>
              <a:rPr lang="en-US" sz="3300" dirty="0"/>
              <a:t>On-going Analyses - </a:t>
            </a:r>
            <a:r>
              <a:rPr lang="en-US" altLang="en-US" sz="3300" dirty="0">
                <a:solidFill>
                  <a:srgbClr val="FFC000"/>
                </a:solidFill>
              </a:rPr>
              <a:t>Quantification</a:t>
            </a:r>
            <a:endParaRPr lang="en-CA" sz="3300" dirty="0"/>
          </a:p>
        </p:txBody>
      </p:sp>
      <p:sp>
        <p:nvSpPr>
          <p:cNvPr id="3" name="Content Placeholder 2">
            <a:extLst>
              <a:ext uri="{FF2B5EF4-FFF2-40B4-BE49-F238E27FC236}">
                <a16:creationId xmlns:a16="http://schemas.microsoft.com/office/drawing/2014/main" id="{2406F39E-FB4C-44A5-32D1-3C2A08635D9A}"/>
              </a:ext>
            </a:extLst>
          </p:cNvPr>
          <p:cNvSpPr>
            <a:spLocks noGrp="1"/>
          </p:cNvSpPr>
          <p:nvPr>
            <p:ph sz="quarter" idx="11"/>
          </p:nvPr>
        </p:nvSpPr>
        <p:spPr>
          <a:xfrm>
            <a:off x="300007" y="1880755"/>
            <a:ext cx="10481311" cy="3799569"/>
          </a:xfrm>
        </p:spPr>
        <p:txBody>
          <a:bodyPr>
            <a:normAutofit/>
          </a:bodyPr>
          <a:lstStyle/>
          <a:p>
            <a:pPr lvl="1"/>
            <a:r>
              <a:rPr lang="en-US" sz="2800" dirty="0"/>
              <a:t>Database contains all necessary information for the quantification of CCF, namely: </a:t>
            </a:r>
          </a:p>
          <a:p>
            <a:pPr lvl="2"/>
            <a:r>
              <a:rPr lang="en-US" sz="2400" dirty="0"/>
              <a:t>Observation times. </a:t>
            </a:r>
          </a:p>
          <a:p>
            <a:pPr lvl="2"/>
            <a:r>
              <a:rPr lang="en-US" sz="2400" dirty="0"/>
              <a:t>Number of failed and impaired components in the events. </a:t>
            </a:r>
          </a:p>
          <a:p>
            <a:pPr lvl="2"/>
            <a:r>
              <a:rPr lang="en-US" sz="2400" dirty="0"/>
              <a:t>Number of independent failures (for Alpha Factor Model).</a:t>
            </a:r>
          </a:p>
          <a:p>
            <a:pPr lvl="2"/>
            <a:endParaRPr lang="en-US" sz="2400" dirty="0"/>
          </a:p>
          <a:p>
            <a:pPr lvl="1"/>
            <a:r>
              <a:rPr lang="en-US" sz="2800" dirty="0"/>
              <a:t>Formal “completeness statement” of contributors assures completeness of data.</a:t>
            </a:r>
          </a:p>
        </p:txBody>
      </p:sp>
      <p:sp>
        <p:nvSpPr>
          <p:cNvPr id="4" name="Slide Number Placeholder 3">
            <a:extLst>
              <a:ext uri="{FF2B5EF4-FFF2-40B4-BE49-F238E27FC236}">
                <a16:creationId xmlns:a16="http://schemas.microsoft.com/office/drawing/2014/main" id="{E15D55CE-BD92-50E5-CEC3-2A00E77916C5}"/>
              </a:ext>
            </a:extLst>
          </p:cNvPr>
          <p:cNvSpPr>
            <a:spLocks noGrp="1"/>
          </p:cNvSpPr>
          <p:nvPr>
            <p:ph type="sldNum" sz="quarter" idx="4"/>
          </p:nvPr>
        </p:nvSpPr>
        <p:spPr/>
        <p:txBody>
          <a:bodyPr/>
          <a:lstStyle/>
          <a:p>
            <a:fld id="{D410213F-DBF0-43E9-B4DB-C3EC68F8C90D}" type="slidenum">
              <a:rPr lang="en-CA" smtClean="0"/>
              <a:pPr/>
              <a:t>17</a:t>
            </a:fld>
            <a:endParaRPr lang="en-CA"/>
          </a:p>
        </p:txBody>
      </p:sp>
    </p:spTree>
    <p:extLst>
      <p:ext uri="{BB962C8B-B14F-4D97-AF65-F5344CB8AC3E}">
        <p14:creationId xmlns:p14="http://schemas.microsoft.com/office/powerpoint/2010/main" val="327129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98A3D-633C-8052-B2FA-F034090766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E97DC8-E87E-3020-EB34-2C0C321F448D}"/>
              </a:ext>
            </a:extLst>
          </p:cNvPr>
          <p:cNvSpPr>
            <a:spLocks noGrp="1"/>
          </p:cNvSpPr>
          <p:nvPr>
            <p:ph sz="quarter" idx="11"/>
          </p:nvPr>
        </p:nvSpPr>
        <p:spPr>
          <a:xfrm>
            <a:off x="305954" y="1670904"/>
            <a:ext cx="10481311" cy="4697510"/>
          </a:xfrm>
        </p:spPr>
        <p:txBody>
          <a:bodyPr>
            <a:noAutofit/>
          </a:bodyPr>
          <a:lstStyle/>
          <a:p>
            <a:pPr lvl="1"/>
            <a:r>
              <a:rPr lang="en-US" sz="2800" dirty="0"/>
              <a:t>Aspects to be considered for quantification:</a:t>
            </a:r>
          </a:p>
          <a:p>
            <a:pPr lvl="2"/>
            <a:r>
              <a:rPr lang="en-US" sz="2400" dirty="0"/>
              <a:t>Component boundaries (ICDE </a:t>
            </a:r>
            <a:r>
              <a:rPr lang="en-US" sz="2400" dirty="0">
                <a:sym typeface="Wingdings" panose="05000000000000000000" pitchFamily="2" charset="2"/>
              </a:rPr>
              <a:t>↔ PSA).</a:t>
            </a:r>
            <a:endParaRPr lang="en-US" sz="2400" dirty="0"/>
          </a:p>
          <a:p>
            <a:pPr lvl="2"/>
            <a:r>
              <a:rPr lang="en-GB" sz="2400" dirty="0"/>
              <a:t>Inhomogeneity: Technical differences; Different operation; Different maintenance/monitoring.</a:t>
            </a:r>
          </a:p>
          <a:p>
            <a:pPr lvl="2"/>
            <a:r>
              <a:rPr lang="en-GB" sz="2400" dirty="0"/>
              <a:t>Applicability of observed CCF mechanisms to “target” component group.</a:t>
            </a:r>
          </a:p>
          <a:p>
            <a:pPr lvl="2"/>
            <a:endParaRPr lang="en-GB" sz="2800" dirty="0"/>
          </a:p>
          <a:p>
            <a:pPr lvl="1"/>
            <a:r>
              <a:rPr lang="en-GB" sz="2800" dirty="0"/>
              <a:t>Two exemplary applications were conducted: Emergency Diesel Generators (EDGs) and Centrifugal Pumps (CPs).</a:t>
            </a:r>
          </a:p>
          <a:p>
            <a:pPr lvl="1"/>
            <a:endParaRPr lang="en-GB" sz="2800" dirty="0"/>
          </a:p>
          <a:p>
            <a:pPr lvl="1"/>
            <a:r>
              <a:rPr lang="en-GB" sz="2800" dirty="0"/>
              <a:t>ICDE Publication with guidance on quantification is in progress.</a:t>
            </a:r>
          </a:p>
        </p:txBody>
      </p:sp>
      <p:sp>
        <p:nvSpPr>
          <p:cNvPr id="4" name="Slide Number Placeholder 3">
            <a:extLst>
              <a:ext uri="{FF2B5EF4-FFF2-40B4-BE49-F238E27FC236}">
                <a16:creationId xmlns:a16="http://schemas.microsoft.com/office/drawing/2014/main" id="{6B84D36C-56BC-5F14-4106-6AE3521DE2D6}"/>
              </a:ext>
            </a:extLst>
          </p:cNvPr>
          <p:cNvSpPr>
            <a:spLocks noGrp="1"/>
          </p:cNvSpPr>
          <p:nvPr>
            <p:ph type="sldNum" sz="quarter" idx="4"/>
          </p:nvPr>
        </p:nvSpPr>
        <p:spPr/>
        <p:txBody>
          <a:bodyPr/>
          <a:lstStyle/>
          <a:p>
            <a:fld id="{D410213F-DBF0-43E9-B4DB-C3EC68F8C90D}" type="slidenum">
              <a:rPr lang="en-CA" smtClean="0"/>
              <a:pPr/>
              <a:t>18</a:t>
            </a:fld>
            <a:endParaRPr lang="en-CA"/>
          </a:p>
        </p:txBody>
      </p:sp>
      <p:sp>
        <p:nvSpPr>
          <p:cNvPr id="7" name="Title 1">
            <a:extLst>
              <a:ext uri="{FF2B5EF4-FFF2-40B4-BE49-F238E27FC236}">
                <a16:creationId xmlns:a16="http://schemas.microsoft.com/office/drawing/2014/main" id="{C6B5C2D3-EE1E-AB0E-3336-FA0F91D09E4E}"/>
              </a:ext>
            </a:extLst>
          </p:cNvPr>
          <p:cNvSpPr>
            <a:spLocks noGrp="1"/>
          </p:cNvSpPr>
          <p:nvPr>
            <p:ph type="ctrTitle"/>
          </p:nvPr>
        </p:nvSpPr>
        <p:spPr>
          <a:xfrm>
            <a:off x="664026" y="527686"/>
            <a:ext cx="10983687" cy="1062989"/>
          </a:xfrm>
        </p:spPr>
        <p:txBody>
          <a:bodyPr>
            <a:normAutofit fontScale="90000"/>
          </a:bodyPr>
          <a:lstStyle/>
          <a:p>
            <a:r>
              <a:rPr lang="en-US" sz="6000" dirty="0"/>
              <a:t>Insights</a:t>
            </a:r>
            <a:r>
              <a:rPr lang="en-US" dirty="0"/>
              <a:t> </a:t>
            </a:r>
            <a:r>
              <a:rPr lang="en-US" sz="3600" dirty="0"/>
              <a:t>(7 of 7): </a:t>
            </a:r>
            <a:r>
              <a:rPr lang="en-US" sz="3300" dirty="0"/>
              <a:t>On-going Analyses - </a:t>
            </a:r>
            <a:r>
              <a:rPr lang="en-US" altLang="en-US" sz="3300" dirty="0">
                <a:solidFill>
                  <a:srgbClr val="FFC000"/>
                </a:solidFill>
              </a:rPr>
              <a:t>Quantification</a:t>
            </a:r>
            <a:endParaRPr lang="en-CA" sz="3300" dirty="0"/>
          </a:p>
        </p:txBody>
      </p:sp>
    </p:spTree>
    <p:extLst>
      <p:ext uri="{BB962C8B-B14F-4D97-AF65-F5344CB8AC3E}">
        <p14:creationId xmlns:p14="http://schemas.microsoft.com/office/powerpoint/2010/main" val="618278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62E7B-8D2A-1148-C73B-B578C9D5FBA0}"/>
              </a:ext>
            </a:extLst>
          </p:cNvPr>
          <p:cNvSpPr>
            <a:spLocks noGrp="1"/>
          </p:cNvSpPr>
          <p:nvPr>
            <p:ph type="ctrTitle"/>
          </p:nvPr>
        </p:nvSpPr>
        <p:spPr>
          <a:xfrm>
            <a:off x="685798" y="540386"/>
            <a:ext cx="10466071" cy="1062989"/>
          </a:xfrm>
        </p:spPr>
        <p:txBody>
          <a:bodyPr/>
          <a:lstStyle/>
          <a:p>
            <a:r>
              <a:rPr lang="en-GB" dirty="0"/>
              <a:t>Conclusions</a:t>
            </a:r>
            <a:endParaRPr lang="en-CA" dirty="0"/>
          </a:p>
        </p:txBody>
      </p:sp>
      <p:sp>
        <p:nvSpPr>
          <p:cNvPr id="3" name="Content Placeholder 2">
            <a:extLst>
              <a:ext uri="{FF2B5EF4-FFF2-40B4-BE49-F238E27FC236}">
                <a16:creationId xmlns:a16="http://schemas.microsoft.com/office/drawing/2014/main" id="{867221F8-A395-9588-F4EA-56041CDC788D}"/>
              </a:ext>
            </a:extLst>
          </p:cNvPr>
          <p:cNvSpPr>
            <a:spLocks noGrp="1"/>
          </p:cNvSpPr>
          <p:nvPr>
            <p:ph sz="quarter" idx="11"/>
          </p:nvPr>
        </p:nvSpPr>
        <p:spPr>
          <a:xfrm>
            <a:off x="311726" y="1568184"/>
            <a:ext cx="11132129" cy="4985247"/>
          </a:xfrm>
        </p:spPr>
        <p:txBody>
          <a:bodyPr>
            <a:normAutofit fontScale="92500" lnSpcReduction="20000"/>
          </a:bodyPr>
          <a:lstStyle/>
          <a:p>
            <a:pPr lvl="1"/>
            <a:r>
              <a:rPr lang="en-GB" sz="3000" dirty="0"/>
              <a:t>ICDE successfully operating for 30 years.</a:t>
            </a:r>
          </a:p>
          <a:p>
            <a:pPr lvl="1"/>
            <a:endParaRPr lang="en-GB" sz="3000" dirty="0"/>
          </a:p>
          <a:p>
            <a:pPr lvl="1"/>
            <a:r>
              <a:rPr lang="en-GB" sz="3000" dirty="0"/>
              <a:t>Significantly contributed to the knowledge on CCF phenomena.</a:t>
            </a:r>
          </a:p>
          <a:p>
            <a:pPr lvl="1"/>
            <a:endParaRPr lang="en-GB" sz="3000" dirty="0"/>
          </a:p>
          <a:p>
            <a:pPr lvl="1"/>
            <a:r>
              <a:rPr lang="en-US" sz="3000" dirty="0"/>
              <a:t>Data for various components such as Centrifugal Pumps, Diesel Generators, Motor Operated Valves, Safety Relief Valves, Check Valves, Batteries, Level Measurement, Breakers Control Rod Drive Assemblies, Heat Exchangers, Digital I&amp;C.</a:t>
            </a:r>
          </a:p>
          <a:p>
            <a:pPr lvl="1"/>
            <a:endParaRPr lang="en-US" sz="3000" dirty="0"/>
          </a:p>
          <a:p>
            <a:pPr lvl="1"/>
            <a:r>
              <a:rPr lang="en-US" sz="3000" dirty="0"/>
              <a:t>Public reports on components and generic subjects.</a:t>
            </a:r>
          </a:p>
          <a:p>
            <a:pPr lvl="1"/>
            <a:endParaRPr lang="en-US" sz="3000" dirty="0"/>
          </a:p>
          <a:p>
            <a:pPr lvl="1"/>
            <a:r>
              <a:rPr lang="en-US" sz="3000" dirty="0"/>
              <a:t>ICDE has been the model for other successful database projects, e.g., Fire Events Record Exchange (FIRE), Component Operational Experience, Degradation and Aging Programme (CODAP).</a:t>
            </a:r>
            <a:endParaRPr lang="en-GB" sz="3000" dirty="0"/>
          </a:p>
          <a:p>
            <a:endParaRPr lang="en-CA" dirty="0"/>
          </a:p>
        </p:txBody>
      </p:sp>
      <p:sp>
        <p:nvSpPr>
          <p:cNvPr id="4" name="Slide Number Placeholder 3">
            <a:extLst>
              <a:ext uri="{FF2B5EF4-FFF2-40B4-BE49-F238E27FC236}">
                <a16:creationId xmlns:a16="http://schemas.microsoft.com/office/drawing/2014/main" id="{F432C105-2B61-01CB-381A-5D6B74C5EE8E}"/>
              </a:ext>
            </a:extLst>
          </p:cNvPr>
          <p:cNvSpPr>
            <a:spLocks noGrp="1"/>
          </p:cNvSpPr>
          <p:nvPr>
            <p:ph type="sldNum" sz="quarter" idx="4"/>
          </p:nvPr>
        </p:nvSpPr>
        <p:spPr/>
        <p:txBody>
          <a:bodyPr/>
          <a:lstStyle/>
          <a:p>
            <a:fld id="{D410213F-DBF0-43E9-B4DB-C3EC68F8C90D}" type="slidenum">
              <a:rPr lang="en-CA" smtClean="0"/>
              <a:pPr/>
              <a:t>19</a:t>
            </a:fld>
            <a:endParaRPr lang="en-CA"/>
          </a:p>
        </p:txBody>
      </p:sp>
    </p:spTree>
    <p:extLst>
      <p:ext uri="{BB962C8B-B14F-4D97-AF65-F5344CB8AC3E}">
        <p14:creationId xmlns:p14="http://schemas.microsoft.com/office/powerpoint/2010/main" val="4090366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A48B92D-BF65-69AD-4F28-07EA8A89EDE7}"/>
              </a:ext>
            </a:extLst>
          </p:cNvPr>
          <p:cNvSpPr>
            <a:spLocks noGrp="1"/>
          </p:cNvSpPr>
          <p:nvPr>
            <p:ph type="ctrTitle"/>
          </p:nvPr>
        </p:nvSpPr>
        <p:spPr>
          <a:xfrm>
            <a:off x="682625" y="518357"/>
            <a:ext cx="10608945" cy="1062989"/>
          </a:xfrm>
        </p:spPr>
        <p:txBody>
          <a:bodyPr/>
          <a:lstStyle/>
          <a:p>
            <a:r>
              <a:rPr lang="en-CA" dirty="0"/>
              <a:t>Outline</a:t>
            </a:r>
          </a:p>
        </p:txBody>
      </p:sp>
      <p:sp>
        <p:nvSpPr>
          <p:cNvPr id="3" name="Content Placeholder 6">
            <a:extLst>
              <a:ext uri="{FF2B5EF4-FFF2-40B4-BE49-F238E27FC236}">
                <a16:creationId xmlns:a16="http://schemas.microsoft.com/office/drawing/2014/main" id="{45A3D905-64B5-A433-41B7-8580191A11FB}"/>
              </a:ext>
            </a:extLst>
          </p:cNvPr>
          <p:cNvSpPr>
            <a:spLocks noGrp="1"/>
          </p:cNvSpPr>
          <p:nvPr>
            <p:ph sz="quarter" idx="11"/>
          </p:nvPr>
        </p:nvSpPr>
        <p:spPr>
          <a:xfrm>
            <a:off x="710565" y="1736726"/>
            <a:ext cx="10608945" cy="4494392"/>
          </a:xfrm>
        </p:spPr>
        <p:txBody>
          <a:bodyPr>
            <a:normAutofit/>
          </a:bodyPr>
          <a:lstStyle/>
          <a:p>
            <a:pPr marL="342900" lvl="1" indent="-342900">
              <a:buFont typeface="+mj-lt"/>
              <a:buAutoNum type="arabicPeriod"/>
            </a:pPr>
            <a:r>
              <a:rPr lang="en-GB" sz="2800" dirty="0"/>
              <a:t> Introduction &amp; History</a:t>
            </a:r>
          </a:p>
          <a:p>
            <a:pPr marL="342900" lvl="1" indent="-342900">
              <a:buFont typeface="+mj-lt"/>
              <a:buAutoNum type="arabicPeriod"/>
            </a:pPr>
            <a:r>
              <a:rPr lang="en-GB" sz="2800" dirty="0"/>
              <a:t> ICDE Objectives</a:t>
            </a:r>
          </a:p>
          <a:p>
            <a:pPr marL="342900" lvl="1" indent="-342900">
              <a:buFont typeface="+mj-lt"/>
              <a:buAutoNum type="arabicPeriod"/>
            </a:pPr>
            <a:r>
              <a:rPr lang="en-GB" sz="2800" dirty="0"/>
              <a:t> ICDE Organization</a:t>
            </a:r>
          </a:p>
          <a:p>
            <a:pPr marL="342900" lvl="1" indent="-342900">
              <a:buFont typeface="+mj-lt"/>
              <a:buAutoNum type="arabicPeriod"/>
            </a:pPr>
            <a:r>
              <a:rPr lang="en-GB" sz="2800" dirty="0"/>
              <a:t> Data Exchange</a:t>
            </a:r>
          </a:p>
          <a:p>
            <a:pPr marL="342900" lvl="1" indent="-342900">
              <a:buFont typeface="+mj-lt"/>
              <a:buAutoNum type="arabicPeriod"/>
            </a:pPr>
            <a:r>
              <a:rPr lang="en-GB" sz="2800" dirty="0"/>
              <a:t> ICDE Analyses</a:t>
            </a:r>
          </a:p>
          <a:p>
            <a:pPr marL="342900" lvl="1" indent="-342900">
              <a:buFont typeface="+mj-lt"/>
              <a:buAutoNum type="arabicPeriod"/>
            </a:pPr>
            <a:r>
              <a:rPr lang="en-GB" sz="2800" dirty="0"/>
              <a:t> Insights from the Analysis of CCF Events</a:t>
            </a:r>
          </a:p>
          <a:p>
            <a:pPr marL="342900" lvl="1" indent="-342900">
              <a:buFont typeface="+mj-lt"/>
              <a:buAutoNum type="arabicPeriod"/>
            </a:pPr>
            <a:r>
              <a:rPr lang="en-GB" sz="2800" dirty="0"/>
              <a:t> Conclusion</a:t>
            </a:r>
          </a:p>
          <a:p>
            <a:pPr marL="342900" lvl="1" indent="-342900">
              <a:buFont typeface="+mj-lt"/>
              <a:buAutoNum type="arabicPeriod"/>
            </a:pPr>
            <a:r>
              <a:rPr lang="en-GB" sz="2800" dirty="0"/>
              <a:t> References</a:t>
            </a:r>
          </a:p>
        </p:txBody>
      </p:sp>
      <p:sp>
        <p:nvSpPr>
          <p:cNvPr id="5" name="Slide Number Placeholder 5">
            <a:extLst>
              <a:ext uri="{FF2B5EF4-FFF2-40B4-BE49-F238E27FC236}">
                <a16:creationId xmlns:a16="http://schemas.microsoft.com/office/drawing/2014/main" id="{F53A3AA0-ECE1-D43E-B4A9-E9B7487D3B29}"/>
              </a:ext>
            </a:extLst>
          </p:cNvPr>
          <p:cNvSpPr>
            <a:spLocks noGrp="1"/>
          </p:cNvSpPr>
          <p:nvPr>
            <p:ph type="sldNum" sz="quarter" idx="4"/>
          </p:nvPr>
        </p:nvSpPr>
        <p:spPr>
          <a:xfrm>
            <a:off x="11319510" y="6323330"/>
            <a:ext cx="544830" cy="534670"/>
          </a:xfrm>
        </p:spPr>
        <p:txBody>
          <a:bodyPr/>
          <a:lstStyle/>
          <a:p>
            <a:fld id="{D410213F-DBF0-43E9-B4DB-C3EC68F8C90D}" type="slidenum">
              <a:rPr lang="en-CA" smtClean="0"/>
              <a:pPr/>
              <a:t>2</a:t>
            </a:fld>
            <a:endParaRPr lang="en-CA"/>
          </a:p>
        </p:txBody>
      </p:sp>
    </p:spTree>
    <p:extLst>
      <p:ext uri="{BB962C8B-B14F-4D97-AF65-F5344CB8AC3E}">
        <p14:creationId xmlns:p14="http://schemas.microsoft.com/office/powerpoint/2010/main" val="4246078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E3425-2527-1B45-2315-0B28CF98FB56}"/>
              </a:ext>
            </a:extLst>
          </p:cNvPr>
          <p:cNvSpPr>
            <a:spLocks noGrp="1"/>
          </p:cNvSpPr>
          <p:nvPr>
            <p:ph type="ctrTitle"/>
          </p:nvPr>
        </p:nvSpPr>
        <p:spPr>
          <a:xfrm>
            <a:off x="664026" y="527686"/>
            <a:ext cx="10466071" cy="1062989"/>
          </a:xfrm>
        </p:spPr>
        <p:txBody>
          <a:bodyPr/>
          <a:lstStyle/>
          <a:p>
            <a:r>
              <a:rPr lang="de-DE" dirty="0"/>
              <a:t>References:</a:t>
            </a:r>
            <a:endParaRPr lang="en-CA" dirty="0"/>
          </a:p>
        </p:txBody>
      </p:sp>
      <p:sp>
        <p:nvSpPr>
          <p:cNvPr id="3" name="Content Placeholder 2">
            <a:extLst>
              <a:ext uri="{FF2B5EF4-FFF2-40B4-BE49-F238E27FC236}">
                <a16:creationId xmlns:a16="http://schemas.microsoft.com/office/drawing/2014/main" id="{8DDD15B0-865D-85A4-68B0-C132E2B9A2D9}"/>
              </a:ext>
            </a:extLst>
          </p:cNvPr>
          <p:cNvSpPr>
            <a:spLocks noGrp="1"/>
          </p:cNvSpPr>
          <p:nvPr>
            <p:ph sz="quarter" idx="11"/>
          </p:nvPr>
        </p:nvSpPr>
        <p:spPr>
          <a:xfrm>
            <a:off x="607059" y="1552575"/>
            <a:ext cx="10481311" cy="4372121"/>
          </a:xfrm>
        </p:spPr>
        <p:txBody>
          <a:bodyPr>
            <a:normAutofit/>
          </a:bodyPr>
          <a:lstStyle/>
          <a:p>
            <a:pPr marL="533375" indent="-380990">
              <a:buNone/>
              <a:defRPr/>
            </a:pPr>
            <a:endParaRPr lang="en-US" altLang="sv-SE" sz="2600" b="1" dirty="0"/>
          </a:p>
          <a:p>
            <a:pPr marL="533375" indent="-380990">
              <a:buNone/>
              <a:defRPr/>
            </a:pPr>
            <a:r>
              <a:rPr lang="en-US" altLang="sv-SE" b="1" dirty="0"/>
              <a:t>Publicly available reports:</a:t>
            </a:r>
          </a:p>
          <a:p>
            <a:pPr marL="1066762" lvl="1" indent="-304792">
              <a:lnSpc>
                <a:spcPct val="80000"/>
              </a:lnSpc>
              <a:spcBef>
                <a:spcPts val="1200"/>
              </a:spcBef>
              <a:defRPr/>
            </a:pPr>
            <a:r>
              <a:rPr lang="en-US" altLang="sv-SE" sz="2600" dirty="0">
                <a:cs typeface="Times New Roman" panose="02020603050405020304" pitchFamily="18" charset="0"/>
                <a:hlinkClick r:id="rId2"/>
              </a:rPr>
              <a:t>https://projectportal.afconsult.com/ProjectPortal/icde </a:t>
            </a:r>
            <a:endParaRPr lang="en-US" altLang="sv-SE" sz="2600" dirty="0">
              <a:cs typeface="Times New Roman" panose="02020603050405020304" pitchFamily="18" charset="0"/>
            </a:endParaRPr>
          </a:p>
          <a:p>
            <a:pPr marL="1066762" lvl="1" indent="-304792">
              <a:lnSpc>
                <a:spcPct val="80000"/>
              </a:lnSpc>
              <a:spcBef>
                <a:spcPts val="1200"/>
              </a:spcBef>
              <a:defRPr/>
            </a:pPr>
            <a:r>
              <a:rPr lang="en-US" altLang="sv-SE" sz="2600" dirty="0">
                <a:cs typeface="Times New Roman" panose="02020603050405020304" pitchFamily="18" charset="0"/>
                <a:hlinkClick r:id="rId3"/>
              </a:rPr>
              <a:t>https://www.oecd-nea.org/jcms/pl_25090/international-common-cause-failure-data-exchange-icde-project</a:t>
            </a:r>
            <a:r>
              <a:rPr lang="en-US" altLang="sv-SE" sz="2600" dirty="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619BE78A-D3EE-631A-804E-0EB3856B3430}"/>
              </a:ext>
            </a:extLst>
          </p:cNvPr>
          <p:cNvSpPr>
            <a:spLocks noGrp="1"/>
          </p:cNvSpPr>
          <p:nvPr>
            <p:ph type="sldNum" sz="quarter" idx="4"/>
          </p:nvPr>
        </p:nvSpPr>
        <p:spPr/>
        <p:txBody>
          <a:bodyPr/>
          <a:lstStyle/>
          <a:p>
            <a:fld id="{D410213F-DBF0-43E9-B4DB-C3EC68F8C90D}" type="slidenum">
              <a:rPr lang="en-CA" smtClean="0"/>
              <a:pPr/>
              <a:t>20</a:t>
            </a:fld>
            <a:endParaRPr lang="en-CA"/>
          </a:p>
        </p:txBody>
      </p:sp>
    </p:spTree>
    <p:extLst>
      <p:ext uri="{BB962C8B-B14F-4D97-AF65-F5344CB8AC3E}">
        <p14:creationId xmlns:p14="http://schemas.microsoft.com/office/powerpoint/2010/main" val="3548561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FEDE5-ECAB-4975-B730-64C41904730B}"/>
              </a:ext>
            </a:extLst>
          </p:cNvPr>
          <p:cNvSpPr>
            <a:spLocks noGrp="1"/>
          </p:cNvSpPr>
          <p:nvPr>
            <p:ph type="ctrTitle"/>
          </p:nvPr>
        </p:nvSpPr>
        <p:spPr>
          <a:xfrm>
            <a:off x="3954806" y="2641299"/>
            <a:ext cx="5603188" cy="1228842"/>
          </a:xfrm>
        </p:spPr>
        <p:txBody>
          <a:bodyPr/>
          <a:lstStyle/>
          <a:p>
            <a:r>
              <a:rPr lang="en-CA" sz="5400" dirty="0"/>
              <a:t>Thank you</a:t>
            </a:r>
          </a:p>
        </p:txBody>
      </p:sp>
    </p:spTree>
    <p:extLst>
      <p:ext uri="{BB962C8B-B14F-4D97-AF65-F5344CB8AC3E}">
        <p14:creationId xmlns:p14="http://schemas.microsoft.com/office/powerpoint/2010/main" val="1334742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41303D-AF95-7C3E-E9A6-225878A8078D}"/>
              </a:ext>
            </a:extLst>
          </p:cNvPr>
          <p:cNvSpPr>
            <a:spLocks noGrp="1"/>
          </p:cNvSpPr>
          <p:nvPr>
            <p:ph type="ctrTitle"/>
          </p:nvPr>
        </p:nvSpPr>
        <p:spPr>
          <a:xfrm>
            <a:off x="662667" y="518357"/>
            <a:ext cx="10608945" cy="1062989"/>
          </a:xfrm>
        </p:spPr>
        <p:txBody>
          <a:bodyPr/>
          <a:lstStyle/>
          <a:p>
            <a:r>
              <a:rPr lang="en-US" dirty="0"/>
              <a:t>Introduction &amp; History</a:t>
            </a:r>
            <a:endParaRPr lang="en-CA" dirty="0"/>
          </a:p>
        </p:txBody>
      </p:sp>
      <p:sp>
        <p:nvSpPr>
          <p:cNvPr id="6" name="Content Placeholder 2">
            <a:extLst>
              <a:ext uri="{FF2B5EF4-FFF2-40B4-BE49-F238E27FC236}">
                <a16:creationId xmlns:a16="http://schemas.microsoft.com/office/drawing/2014/main" id="{AA8AF668-44E5-967C-0C2A-8B9D12D935C2}"/>
              </a:ext>
            </a:extLst>
          </p:cNvPr>
          <p:cNvSpPr>
            <a:spLocks noGrp="1"/>
          </p:cNvSpPr>
          <p:nvPr>
            <p:ph sz="quarter" idx="11"/>
          </p:nvPr>
        </p:nvSpPr>
        <p:spPr>
          <a:xfrm>
            <a:off x="523268" y="1802240"/>
            <a:ext cx="11424863" cy="4801760"/>
          </a:xfrm>
        </p:spPr>
        <p:txBody>
          <a:bodyPr>
            <a:normAutofit/>
          </a:bodyPr>
          <a:lstStyle/>
          <a:p>
            <a:pPr marL="685800" indent="-457200"/>
            <a:r>
              <a:rPr lang="en-CA" dirty="0"/>
              <a:t>International Common Cause Failure Data Exchange (ICDE) Project was initiated in 1994. </a:t>
            </a:r>
          </a:p>
          <a:p>
            <a:pPr marL="685800" indent="-457200"/>
            <a:endParaRPr lang="en-CA" dirty="0"/>
          </a:p>
          <a:p>
            <a:pPr marL="685800" indent="-457200"/>
            <a:r>
              <a:rPr lang="en-CA" dirty="0"/>
              <a:t>Since 1997, it has been successfully operated within the OECD/NEA framework over 8 consecutive phases (9th phase is 2023 to 2026).</a:t>
            </a:r>
          </a:p>
          <a:p>
            <a:pPr indent="0">
              <a:buNone/>
            </a:pPr>
            <a:endParaRPr lang="en-CA" dirty="0"/>
          </a:p>
          <a:p>
            <a:pPr marL="685800" indent="-457200"/>
            <a:r>
              <a:rPr lang="en-CA" dirty="0"/>
              <a:t>ICDE Project allows countries to collaborate and to exchange CCF data with the aim of generating qualitative and quantitative insights into these failures.</a:t>
            </a:r>
          </a:p>
          <a:p>
            <a:endParaRPr lang="en-CA" sz="2000" dirty="0"/>
          </a:p>
        </p:txBody>
      </p:sp>
      <p:sp>
        <p:nvSpPr>
          <p:cNvPr id="7" name="Slide Number Placeholder 3">
            <a:extLst>
              <a:ext uri="{FF2B5EF4-FFF2-40B4-BE49-F238E27FC236}">
                <a16:creationId xmlns:a16="http://schemas.microsoft.com/office/drawing/2014/main" id="{4215FF50-E8B7-23AC-CB69-46AD7048D9FC}"/>
              </a:ext>
            </a:extLst>
          </p:cNvPr>
          <p:cNvSpPr>
            <a:spLocks noGrp="1"/>
          </p:cNvSpPr>
          <p:nvPr>
            <p:ph type="sldNum" sz="quarter" idx="4"/>
          </p:nvPr>
        </p:nvSpPr>
        <p:spPr>
          <a:xfrm>
            <a:off x="11321391" y="6323330"/>
            <a:ext cx="544830" cy="534670"/>
          </a:xfrm>
        </p:spPr>
        <p:txBody>
          <a:bodyPr/>
          <a:lstStyle/>
          <a:p>
            <a:fld id="{D410213F-DBF0-43E9-B4DB-C3EC68F8C90D}" type="slidenum">
              <a:rPr lang="en-CA" smtClean="0"/>
              <a:pPr/>
              <a:t>3</a:t>
            </a:fld>
            <a:endParaRPr lang="en-CA"/>
          </a:p>
        </p:txBody>
      </p:sp>
    </p:spTree>
    <p:extLst>
      <p:ext uri="{BB962C8B-B14F-4D97-AF65-F5344CB8AC3E}">
        <p14:creationId xmlns:p14="http://schemas.microsoft.com/office/powerpoint/2010/main" val="55349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1F1AE-84B6-DFE3-E463-AB083DA6E4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9D204-2D05-839F-CAF6-BA9DBC8F64BD}"/>
              </a:ext>
            </a:extLst>
          </p:cNvPr>
          <p:cNvSpPr>
            <a:spLocks noGrp="1"/>
          </p:cNvSpPr>
          <p:nvPr>
            <p:ph type="ctrTitle"/>
          </p:nvPr>
        </p:nvSpPr>
        <p:spPr>
          <a:xfrm>
            <a:off x="662667" y="518357"/>
            <a:ext cx="10608945" cy="1062989"/>
          </a:xfrm>
        </p:spPr>
        <p:txBody>
          <a:bodyPr/>
          <a:lstStyle/>
          <a:p>
            <a:r>
              <a:rPr lang="en-US" dirty="0"/>
              <a:t>ICDE Objectives</a:t>
            </a:r>
            <a:endParaRPr lang="en-CA" dirty="0"/>
          </a:p>
        </p:txBody>
      </p:sp>
      <p:sp>
        <p:nvSpPr>
          <p:cNvPr id="3" name="Content Placeholder 2">
            <a:extLst>
              <a:ext uri="{FF2B5EF4-FFF2-40B4-BE49-F238E27FC236}">
                <a16:creationId xmlns:a16="http://schemas.microsoft.com/office/drawing/2014/main" id="{5D49651F-B742-72AB-9292-C796415B2C61}"/>
              </a:ext>
            </a:extLst>
          </p:cNvPr>
          <p:cNvSpPr>
            <a:spLocks noGrp="1"/>
          </p:cNvSpPr>
          <p:nvPr>
            <p:ph sz="quarter" idx="11"/>
          </p:nvPr>
        </p:nvSpPr>
        <p:spPr>
          <a:xfrm>
            <a:off x="294957" y="1736725"/>
            <a:ext cx="11602086" cy="4849009"/>
          </a:xfrm>
        </p:spPr>
        <p:txBody>
          <a:bodyPr>
            <a:normAutofit fontScale="92500" lnSpcReduction="10000"/>
          </a:bodyPr>
          <a:lstStyle/>
          <a:p>
            <a:pPr marL="800100" lvl="2" indent="-342900"/>
            <a:r>
              <a:rPr lang="en-GB" sz="3000" dirty="0"/>
              <a:t>Collect and analyse Common Cause Failure (CCF) events over the long term.</a:t>
            </a:r>
            <a:endParaRPr lang="en-GB" sz="3000" strike="sngStrike" dirty="0"/>
          </a:p>
          <a:p>
            <a:pPr marL="800100" lvl="2" indent="-342900"/>
            <a:endParaRPr lang="en-GB" sz="3000" dirty="0"/>
          </a:p>
          <a:p>
            <a:pPr marL="800100" lvl="2" indent="-342900"/>
            <a:r>
              <a:rPr lang="en-GB" sz="3000" dirty="0"/>
              <a:t>Generate qualitative insights into the root causes of CCF events.</a:t>
            </a:r>
          </a:p>
          <a:p>
            <a:pPr marL="800100" lvl="2" indent="-342900"/>
            <a:endParaRPr lang="en-GB" sz="3000" dirty="0"/>
          </a:p>
          <a:p>
            <a:pPr marL="800100" lvl="2" indent="-342900"/>
            <a:r>
              <a:rPr lang="en-GB" sz="3000" dirty="0"/>
              <a:t>Establish a mechanism for the efficient feedback of experience gained in connection with CCF phenomena.</a:t>
            </a:r>
          </a:p>
          <a:p>
            <a:pPr marL="800100" lvl="2" indent="-342900"/>
            <a:endParaRPr lang="en-GB" sz="3000" dirty="0"/>
          </a:p>
          <a:p>
            <a:pPr marL="800100" lvl="2" indent="-342900"/>
            <a:r>
              <a:rPr lang="en-GB" sz="3000" dirty="0"/>
              <a:t>Generate quantitative insights and record event attributes to facilitate quantification of CCF frequencies in member countries.</a:t>
            </a:r>
          </a:p>
          <a:p>
            <a:pPr marL="800100" lvl="2" indent="-342900"/>
            <a:endParaRPr lang="en-GB" sz="3000" dirty="0"/>
          </a:p>
          <a:p>
            <a:pPr marL="800100" lvl="2" indent="-342900"/>
            <a:r>
              <a:rPr lang="en-GB" sz="3000" dirty="0"/>
              <a:t>Use ICDE data to estimate CCF parameters.</a:t>
            </a:r>
          </a:p>
          <a:p>
            <a:endParaRPr lang="en-CA" dirty="0"/>
          </a:p>
        </p:txBody>
      </p:sp>
      <p:sp>
        <p:nvSpPr>
          <p:cNvPr id="4" name="Slide Number Placeholder 3">
            <a:extLst>
              <a:ext uri="{FF2B5EF4-FFF2-40B4-BE49-F238E27FC236}">
                <a16:creationId xmlns:a16="http://schemas.microsoft.com/office/drawing/2014/main" id="{66513AD7-5F0E-B2AF-B59F-034A9ACC5DE5}"/>
              </a:ext>
            </a:extLst>
          </p:cNvPr>
          <p:cNvSpPr>
            <a:spLocks noGrp="1"/>
          </p:cNvSpPr>
          <p:nvPr>
            <p:ph type="sldNum" sz="quarter" idx="4"/>
          </p:nvPr>
        </p:nvSpPr>
        <p:spPr>
          <a:xfrm>
            <a:off x="11321391" y="6323330"/>
            <a:ext cx="544830" cy="534670"/>
          </a:xfrm>
        </p:spPr>
        <p:txBody>
          <a:bodyPr/>
          <a:lstStyle/>
          <a:p>
            <a:fld id="{D410213F-DBF0-43E9-B4DB-C3EC68F8C90D}" type="slidenum">
              <a:rPr lang="en-CA" smtClean="0"/>
              <a:pPr/>
              <a:t>4</a:t>
            </a:fld>
            <a:endParaRPr lang="en-CA" dirty="0"/>
          </a:p>
        </p:txBody>
      </p:sp>
    </p:spTree>
    <p:extLst>
      <p:ext uri="{BB962C8B-B14F-4D97-AF65-F5344CB8AC3E}">
        <p14:creationId xmlns:p14="http://schemas.microsoft.com/office/powerpoint/2010/main" val="66452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878B0234-F6E9-D3A6-4333-09DB816B4016}"/>
              </a:ext>
            </a:extLst>
          </p:cNvPr>
          <p:cNvSpPr txBox="1">
            <a:spLocks/>
          </p:cNvSpPr>
          <p:nvPr/>
        </p:nvSpPr>
        <p:spPr>
          <a:xfrm>
            <a:off x="659223" y="438593"/>
            <a:ext cx="9710738"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400" b="1" kern="1200" baseline="0">
                <a:solidFill>
                  <a:schemeClr val="accent1">
                    <a:lumMod val="75000"/>
                  </a:schemeClr>
                </a:solidFill>
                <a:latin typeface="+mj-lt"/>
                <a:ea typeface="+mj-ea"/>
                <a:cs typeface="+mj-cs"/>
              </a:defRPr>
            </a:lvl1pPr>
          </a:lstStyle>
          <a:p>
            <a:pPr>
              <a:defRPr/>
            </a:pPr>
            <a:r>
              <a:rPr lang="en-US" altLang="sv-SE" dirty="0">
                <a:cs typeface="Arial" panose="020B0604020202020204" pitchFamily="34" charset="0"/>
              </a:rPr>
              <a:t>ICDE Organization </a:t>
            </a:r>
            <a:r>
              <a:rPr lang="en-US" altLang="sv-SE" sz="3200" dirty="0">
                <a:cs typeface="Arial" panose="020B0604020202020204" pitchFamily="34" charset="0"/>
              </a:rPr>
              <a:t>(1 of 2)</a:t>
            </a:r>
          </a:p>
        </p:txBody>
      </p:sp>
      <p:sp>
        <p:nvSpPr>
          <p:cNvPr id="18" name="Rectangle 3">
            <a:extLst>
              <a:ext uri="{FF2B5EF4-FFF2-40B4-BE49-F238E27FC236}">
                <a16:creationId xmlns:a16="http://schemas.microsoft.com/office/drawing/2014/main" id="{0414AB57-5D5F-4083-4961-BAAFF16450A8}"/>
              </a:ext>
            </a:extLst>
          </p:cNvPr>
          <p:cNvSpPr txBox="1">
            <a:spLocks noChangeArrowheads="1"/>
          </p:cNvSpPr>
          <p:nvPr/>
        </p:nvSpPr>
        <p:spPr>
          <a:xfrm>
            <a:off x="4930775" y="2454080"/>
            <a:ext cx="3740150" cy="307657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90575" lvl="1" indent="-380990">
              <a:defRPr/>
            </a:pPr>
            <a:r>
              <a:rPr lang="en-US" altLang="sv-SE" sz="2800" kern="1300" dirty="0">
                <a:solidFill>
                  <a:srgbClr val="002774"/>
                </a:solidFill>
              </a:rPr>
              <a:t>CNSC - Canada</a:t>
            </a:r>
          </a:p>
          <a:p>
            <a:pPr marL="990575" lvl="1" indent="-380990">
              <a:defRPr/>
            </a:pPr>
            <a:r>
              <a:rPr lang="en-US" altLang="sv-SE" sz="2800" kern="1300" dirty="0">
                <a:solidFill>
                  <a:srgbClr val="002774"/>
                </a:solidFill>
              </a:rPr>
              <a:t>STUK - Finland</a:t>
            </a:r>
          </a:p>
          <a:p>
            <a:pPr marL="990575" lvl="1" indent="-380990">
              <a:defRPr/>
            </a:pPr>
            <a:r>
              <a:rPr lang="en-US" altLang="sv-SE" sz="2800" kern="1300" dirty="0">
                <a:solidFill>
                  <a:srgbClr val="002774"/>
                </a:solidFill>
              </a:rPr>
              <a:t>IRSN - France</a:t>
            </a:r>
          </a:p>
          <a:p>
            <a:pPr marL="990575" lvl="1" indent="-380990">
              <a:defRPr/>
            </a:pPr>
            <a:r>
              <a:rPr lang="en-US" altLang="sv-SE" sz="2800" kern="1300" dirty="0">
                <a:solidFill>
                  <a:srgbClr val="002774"/>
                </a:solidFill>
              </a:rPr>
              <a:t>GRS - Germany</a:t>
            </a:r>
          </a:p>
          <a:p>
            <a:pPr marL="990575" lvl="1" indent="-380990">
              <a:defRPr/>
            </a:pPr>
            <a:r>
              <a:rPr lang="en-US" altLang="sv-SE" sz="2800" kern="1300" dirty="0">
                <a:solidFill>
                  <a:srgbClr val="002774"/>
                </a:solidFill>
              </a:rPr>
              <a:t>NRA - Japan </a:t>
            </a:r>
          </a:p>
        </p:txBody>
      </p:sp>
      <p:sp>
        <p:nvSpPr>
          <p:cNvPr id="20" name="Textfeld 1">
            <a:extLst>
              <a:ext uri="{FF2B5EF4-FFF2-40B4-BE49-F238E27FC236}">
                <a16:creationId xmlns:a16="http://schemas.microsoft.com/office/drawing/2014/main" id="{00A38406-9B2B-E1A4-A805-0A4A6175F46C}"/>
              </a:ext>
            </a:extLst>
          </p:cNvPr>
          <p:cNvSpPr txBox="1"/>
          <p:nvPr/>
        </p:nvSpPr>
        <p:spPr>
          <a:xfrm>
            <a:off x="8210549" y="2887336"/>
            <a:ext cx="3623309" cy="3527119"/>
          </a:xfrm>
          <a:prstGeom prst="rect">
            <a:avLst/>
          </a:prstGeom>
          <a:noFill/>
        </p:spPr>
        <p:txBody>
          <a:bodyPr wrap="square">
            <a:spAutoFit/>
          </a:bodyPr>
          <a:lstStyle/>
          <a:p>
            <a:pPr marL="990575" lvl="1" indent="-380990">
              <a:lnSpc>
                <a:spcPct val="90000"/>
              </a:lnSpc>
              <a:spcBef>
                <a:spcPct val="20000"/>
              </a:spcBef>
              <a:buFont typeface="Arial" panose="020B0604020202020204" pitchFamily="34" charset="0"/>
              <a:buChar char="•"/>
              <a:defRPr/>
            </a:pPr>
            <a:r>
              <a:rPr lang="en-GB" sz="2800" kern="1300" dirty="0">
                <a:solidFill>
                  <a:srgbClr val="002774"/>
                </a:solidFill>
                <a:latin typeface="+mn-lt"/>
              </a:rPr>
              <a:t>SSM - Sweden </a:t>
            </a:r>
          </a:p>
          <a:p>
            <a:pPr marL="990575" lvl="1" indent="-380990">
              <a:lnSpc>
                <a:spcPct val="90000"/>
              </a:lnSpc>
              <a:spcBef>
                <a:spcPct val="20000"/>
              </a:spcBef>
              <a:buFont typeface="Arial" panose="020B0604020202020204" pitchFamily="34" charset="0"/>
              <a:buChar char="•"/>
              <a:defRPr/>
            </a:pPr>
            <a:r>
              <a:rPr lang="en-GB" sz="2800" kern="1300" dirty="0">
                <a:solidFill>
                  <a:srgbClr val="002774"/>
                </a:solidFill>
                <a:latin typeface="+mn-lt"/>
              </a:rPr>
              <a:t>ENSI - Switzerland </a:t>
            </a:r>
          </a:p>
          <a:p>
            <a:pPr marL="990575" lvl="1" indent="-380990">
              <a:lnSpc>
                <a:spcPct val="90000"/>
              </a:lnSpc>
              <a:spcBef>
                <a:spcPct val="20000"/>
              </a:spcBef>
              <a:buFont typeface="Arial" panose="020B0604020202020204" pitchFamily="34" charset="0"/>
              <a:buChar char="•"/>
              <a:defRPr/>
            </a:pPr>
            <a:r>
              <a:rPr lang="en-GB" sz="2800" kern="1300" dirty="0">
                <a:solidFill>
                  <a:srgbClr val="002774"/>
                </a:solidFill>
                <a:latin typeface="+mn-lt"/>
              </a:rPr>
              <a:t>NRC - United States </a:t>
            </a:r>
          </a:p>
          <a:p>
            <a:pPr marL="990575" lvl="1" indent="-380990">
              <a:lnSpc>
                <a:spcPct val="90000"/>
              </a:lnSpc>
              <a:spcBef>
                <a:spcPct val="20000"/>
              </a:spcBef>
              <a:buFont typeface="Arial" panose="020B0604020202020204" pitchFamily="34" charset="0"/>
              <a:buChar char="•"/>
              <a:defRPr/>
            </a:pPr>
            <a:r>
              <a:rPr lang="en-GB" sz="2800" kern="1300" dirty="0">
                <a:solidFill>
                  <a:srgbClr val="002774"/>
                </a:solidFill>
                <a:latin typeface="+mn-lt"/>
              </a:rPr>
              <a:t>UJV - Czech Republic</a:t>
            </a:r>
          </a:p>
          <a:p>
            <a:pPr marL="0" lvl="1" eaLnBrk="1" fontAlgn="auto" hangingPunct="1">
              <a:spcBef>
                <a:spcPts val="1200"/>
              </a:spcBef>
              <a:spcAft>
                <a:spcPts val="0"/>
              </a:spcAft>
              <a:buClr>
                <a:schemeClr val="accent1">
                  <a:lumMod val="60000"/>
                  <a:lumOff val="40000"/>
                </a:schemeClr>
              </a:buClr>
              <a:defRPr/>
            </a:pPr>
            <a:r>
              <a:rPr lang="en-GB" sz="2000" dirty="0">
                <a:solidFill>
                  <a:srgbClr val="000000"/>
                </a:solidFill>
                <a:latin typeface="+mn-lt"/>
              </a:rPr>
              <a:t> </a:t>
            </a:r>
          </a:p>
        </p:txBody>
      </p:sp>
      <p:sp>
        <p:nvSpPr>
          <p:cNvPr id="21" name="TextBox 20">
            <a:extLst>
              <a:ext uri="{FF2B5EF4-FFF2-40B4-BE49-F238E27FC236}">
                <a16:creationId xmlns:a16="http://schemas.microsoft.com/office/drawing/2014/main" id="{99A98A34-7011-751B-6415-6AF59E3F8DB4}"/>
              </a:ext>
            </a:extLst>
          </p:cNvPr>
          <p:cNvSpPr txBox="1"/>
          <p:nvPr/>
        </p:nvSpPr>
        <p:spPr>
          <a:xfrm>
            <a:off x="6542314" y="1774147"/>
            <a:ext cx="4303159" cy="584775"/>
          </a:xfrm>
          <a:prstGeom prst="rect">
            <a:avLst/>
          </a:prstGeom>
          <a:noFill/>
        </p:spPr>
        <p:txBody>
          <a:bodyPr wrap="square">
            <a:spAutoFit/>
          </a:bodyPr>
          <a:lstStyle/>
          <a:p>
            <a:pPr>
              <a:defRPr/>
            </a:pPr>
            <a:r>
              <a:rPr lang="en-US" altLang="sv-SE" sz="3200" b="1" dirty="0">
                <a:solidFill>
                  <a:srgbClr val="FF0000"/>
                </a:solidFill>
                <a:latin typeface="+mn-lt"/>
                <a:cs typeface="Arial" panose="020B0604020202020204" pitchFamily="34" charset="0"/>
              </a:rPr>
              <a:t>Participants in Phase 9</a:t>
            </a:r>
            <a:endParaRPr lang="en-CA" sz="3200" dirty="0">
              <a:solidFill>
                <a:srgbClr val="FF0000"/>
              </a:solidFill>
            </a:endParaRPr>
          </a:p>
        </p:txBody>
      </p:sp>
      <p:sp>
        <p:nvSpPr>
          <p:cNvPr id="26" name="Slide Number Placeholder 3">
            <a:extLst>
              <a:ext uri="{FF2B5EF4-FFF2-40B4-BE49-F238E27FC236}">
                <a16:creationId xmlns:a16="http://schemas.microsoft.com/office/drawing/2014/main" id="{15D6FF98-092E-F15D-AF11-E18C32B86A60}"/>
              </a:ext>
            </a:extLst>
          </p:cNvPr>
          <p:cNvSpPr>
            <a:spLocks noGrp="1"/>
          </p:cNvSpPr>
          <p:nvPr>
            <p:ph type="sldNum" sz="quarter" idx="4"/>
          </p:nvPr>
        </p:nvSpPr>
        <p:spPr>
          <a:xfrm>
            <a:off x="11319510" y="6323330"/>
            <a:ext cx="544830" cy="534670"/>
          </a:xfrm>
        </p:spPr>
        <p:txBody>
          <a:bodyPr/>
          <a:lstStyle/>
          <a:p>
            <a:fld id="{D410213F-DBF0-43E9-B4DB-C3EC68F8C90D}" type="slidenum">
              <a:rPr lang="en-CA" smtClean="0"/>
              <a:pPr/>
              <a:t>5</a:t>
            </a:fld>
            <a:endParaRPr lang="en-CA" dirty="0"/>
          </a:p>
        </p:txBody>
      </p:sp>
      <p:pic>
        <p:nvPicPr>
          <p:cNvPr id="3" name="Picture 2">
            <a:extLst>
              <a:ext uri="{FF2B5EF4-FFF2-40B4-BE49-F238E27FC236}">
                <a16:creationId xmlns:a16="http://schemas.microsoft.com/office/drawing/2014/main" id="{01AC2B59-182F-4810-9F2B-D4B2C52D7C72}"/>
              </a:ext>
            </a:extLst>
          </p:cNvPr>
          <p:cNvPicPr>
            <a:picLocks noChangeAspect="1"/>
          </p:cNvPicPr>
          <p:nvPr/>
        </p:nvPicPr>
        <p:blipFill>
          <a:blip r:embed="rId2"/>
          <a:stretch>
            <a:fillRect/>
          </a:stretch>
        </p:blipFill>
        <p:spPr>
          <a:xfrm>
            <a:off x="535831" y="2133374"/>
            <a:ext cx="4153480" cy="3696216"/>
          </a:xfrm>
          <a:prstGeom prst="rect">
            <a:avLst/>
          </a:prstGeom>
        </p:spPr>
      </p:pic>
    </p:spTree>
    <p:extLst>
      <p:ext uri="{BB962C8B-B14F-4D97-AF65-F5344CB8AC3E}">
        <p14:creationId xmlns:p14="http://schemas.microsoft.com/office/powerpoint/2010/main" val="3570658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DDCC1-90DA-798C-E560-ED264E367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F255E-FE88-C1C8-1E96-9A7BA86CAB0A}"/>
              </a:ext>
            </a:extLst>
          </p:cNvPr>
          <p:cNvSpPr>
            <a:spLocks noGrp="1"/>
          </p:cNvSpPr>
          <p:nvPr>
            <p:ph type="ctrTitle"/>
          </p:nvPr>
        </p:nvSpPr>
        <p:spPr>
          <a:xfrm>
            <a:off x="659607" y="518357"/>
            <a:ext cx="10608945" cy="1062989"/>
          </a:xfrm>
        </p:spPr>
        <p:txBody>
          <a:bodyPr/>
          <a:lstStyle/>
          <a:p>
            <a:r>
              <a:rPr lang="en-GB" dirty="0"/>
              <a:t>ICDE Organisation </a:t>
            </a:r>
            <a:r>
              <a:rPr lang="en-GB" sz="3200" dirty="0"/>
              <a:t>(2 of 2)</a:t>
            </a:r>
            <a:endParaRPr lang="en-CA" dirty="0"/>
          </a:p>
        </p:txBody>
      </p:sp>
      <p:sp>
        <p:nvSpPr>
          <p:cNvPr id="3" name="Content Placeholder 2">
            <a:extLst>
              <a:ext uri="{FF2B5EF4-FFF2-40B4-BE49-F238E27FC236}">
                <a16:creationId xmlns:a16="http://schemas.microsoft.com/office/drawing/2014/main" id="{F4CD7D49-91C7-92A1-8DCE-AEC8DAB3001D}"/>
              </a:ext>
            </a:extLst>
          </p:cNvPr>
          <p:cNvSpPr>
            <a:spLocks noGrp="1"/>
          </p:cNvSpPr>
          <p:nvPr>
            <p:ph sz="quarter" idx="11"/>
          </p:nvPr>
        </p:nvSpPr>
        <p:spPr>
          <a:xfrm>
            <a:off x="529706" y="1701164"/>
            <a:ext cx="11413864" cy="4879227"/>
          </a:xfrm>
        </p:spPr>
        <p:txBody>
          <a:bodyPr>
            <a:normAutofit lnSpcReduction="10000"/>
          </a:bodyPr>
          <a:lstStyle/>
          <a:p>
            <a:pPr marL="685800" indent="-457200"/>
            <a:r>
              <a:rPr lang="en-US" sz="2800" dirty="0"/>
              <a:t>Each Member Country is represented by its National Coordinator.</a:t>
            </a:r>
          </a:p>
          <a:p>
            <a:pPr marL="685800" indent="-457200"/>
            <a:r>
              <a:rPr lang="en-US" sz="2800" dirty="0"/>
              <a:t>The ICDE Management Board (MB) controls the project, assisted by the:</a:t>
            </a:r>
          </a:p>
          <a:p>
            <a:pPr marL="1028700" lvl="1" indent="-342900"/>
            <a:r>
              <a:rPr lang="en-US" dirty="0"/>
              <a:t>NEA Project Secretary</a:t>
            </a:r>
          </a:p>
          <a:p>
            <a:pPr marL="1028700" lvl="1" indent="-342900"/>
            <a:r>
              <a:rPr lang="en-US" dirty="0"/>
              <a:t>Operating Agent (OA)</a:t>
            </a:r>
          </a:p>
          <a:p>
            <a:pPr marL="685800" indent="-457200"/>
            <a:r>
              <a:rPr lang="en-US" sz="2800" dirty="0"/>
              <a:t>The ICDE MB is responsible for:</a:t>
            </a:r>
          </a:p>
          <a:p>
            <a:pPr marL="1028700" lvl="1" indent="-342900"/>
            <a:r>
              <a:rPr lang="en-US" dirty="0"/>
              <a:t>Defining and prioritizing the specific activities and monitoring the development of the project. </a:t>
            </a:r>
          </a:p>
          <a:p>
            <a:pPr marL="1028700" lvl="1" indent="-342900"/>
            <a:r>
              <a:rPr lang="en-US" dirty="0"/>
              <a:t>Securing the necessary financial and technical resources.</a:t>
            </a:r>
          </a:p>
          <a:p>
            <a:pPr marL="685800" indent="-457200"/>
            <a:r>
              <a:rPr lang="en-US" sz="2800" dirty="0"/>
              <a:t>The OA is responsible for database and consistency analysis.</a:t>
            </a:r>
          </a:p>
          <a:p>
            <a:pPr marL="685800" indent="-457200"/>
            <a:r>
              <a:rPr lang="en-US" sz="2800" dirty="0"/>
              <a:t>The NEA Project Secretary provides administrative support.</a:t>
            </a:r>
          </a:p>
          <a:p>
            <a:pPr marL="685800" indent="-457200"/>
            <a:r>
              <a:rPr lang="en-US" sz="2800" dirty="0"/>
              <a:t>The Member Countries provide the operating experience data.</a:t>
            </a:r>
          </a:p>
          <a:p>
            <a:endParaRPr lang="en-CA" dirty="0"/>
          </a:p>
        </p:txBody>
      </p:sp>
      <p:sp>
        <p:nvSpPr>
          <p:cNvPr id="4" name="Slide Number Placeholder 3">
            <a:extLst>
              <a:ext uri="{FF2B5EF4-FFF2-40B4-BE49-F238E27FC236}">
                <a16:creationId xmlns:a16="http://schemas.microsoft.com/office/drawing/2014/main" id="{2A92778F-239D-B634-AFFE-6CF0BC028AAF}"/>
              </a:ext>
            </a:extLst>
          </p:cNvPr>
          <p:cNvSpPr>
            <a:spLocks noGrp="1"/>
          </p:cNvSpPr>
          <p:nvPr>
            <p:ph type="sldNum" sz="quarter" idx="4"/>
          </p:nvPr>
        </p:nvSpPr>
        <p:spPr>
          <a:xfrm>
            <a:off x="11321391" y="6313056"/>
            <a:ext cx="544830" cy="534670"/>
          </a:xfrm>
        </p:spPr>
        <p:txBody>
          <a:bodyPr/>
          <a:lstStyle/>
          <a:p>
            <a:fld id="{D410213F-DBF0-43E9-B4DB-C3EC68F8C90D}" type="slidenum">
              <a:rPr lang="en-CA" smtClean="0"/>
              <a:pPr/>
              <a:t>6</a:t>
            </a:fld>
            <a:endParaRPr lang="en-CA" dirty="0"/>
          </a:p>
        </p:txBody>
      </p:sp>
    </p:spTree>
    <p:extLst>
      <p:ext uri="{BB962C8B-B14F-4D97-AF65-F5344CB8AC3E}">
        <p14:creationId xmlns:p14="http://schemas.microsoft.com/office/powerpoint/2010/main" val="3399901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2711-0CB6-7B9F-867D-082AE2298491}"/>
              </a:ext>
            </a:extLst>
          </p:cNvPr>
          <p:cNvSpPr>
            <a:spLocks noGrp="1"/>
          </p:cNvSpPr>
          <p:nvPr>
            <p:ph type="ctrTitle"/>
          </p:nvPr>
        </p:nvSpPr>
        <p:spPr>
          <a:xfrm>
            <a:off x="664023" y="522244"/>
            <a:ext cx="10466071" cy="1062989"/>
          </a:xfrm>
        </p:spPr>
        <p:txBody>
          <a:bodyPr/>
          <a:lstStyle/>
          <a:p>
            <a:r>
              <a:rPr lang="en-US" dirty="0"/>
              <a:t>Data Exchange </a:t>
            </a:r>
            <a:r>
              <a:rPr lang="en-US" sz="3200" dirty="0"/>
              <a:t>(1 of 4):</a:t>
            </a:r>
            <a:r>
              <a:rPr lang="en-US" dirty="0"/>
              <a:t> </a:t>
            </a:r>
            <a:r>
              <a:rPr lang="en-US" altLang="en-US" sz="3000" dirty="0">
                <a:solidFill>
                  <a:srgbClr val="FFC000"/>
                </a:solidFill>
              </a:rPr>
              <a:t>Definitions</a:t>
            </a:r>
            <a:endParaRPr lang="en-CA" dirty="0"/>
          </a:p>
        </p:txBody>
      </p:sp>
      <p:graphicFrame>
        <p:nvGraphicFramePr>
          <p:cNvPr id="5" name="Content Placeholder 4">
            <a:extLst>
              <a:ext uri="{FF2B5EF4-FFF2-40B4-BE49-F238E27FC236}">
                <a16:creationId xmlns:a16="http://schemas.microsoft.com/office/drawing/2014/main" id="{711C7DF5-4964-9E40-1678-9A3A67E1EFF7}"/>
              </a:ext>
            </a:extLst>
          </p:cNvPr>
          <p:cNvGraphicFramePr>
            <a:graphicFrameLocks noGrp="1"/>
          </p:cNvGraphicFramePr>
          <p:nvPr>
            <p:ph sz="quarter" idx="11"/>
            <p:extLst>
              <p:ext uri="{D42A27DB-BD31-4B8C-83A1-F6EECF244321}">
                <p14:modId xmlns:p14="http://schemas.microsoft.com/office/powerpoint/2010/main" val="1634902249"/>
              </p:ext>
            </p:extLst>
          </p:nvPr>
        </p:nvGraphicFramePr>
        <p:xfrm>
          <a:off x="838200" y="1709058"/>
          <a:ext cx="10480675" cy="46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8ED049F-55B7-1BD7-9B69-3B212AF3949A}"/>
              </a:ext>
            </a:extLst>
          </p:cNvPr>
          <p:cNvSpPr>
            <a:spLocks noGrp="1"/>
          </p:cNvSpPr>
          <p:nvPr>
            <p:ph type="sldNum" sz="quarter" idx="4"/>
          </p:nvPr>
        </p:nvSpPr>
        <p:spPr/>
        <p:txBody>
          <a:bodyPr/>
          <a:lstStyle/>
          <a:p>
            <a:fld id="{D410213F-DBF0-43E9-B4DB-C3EC68F8C90D}" type="slidenum">
              <a:rPr lang="en-CA" smtClean="0"/>
              <a:pPr/>
              <a:t>7</a:t>
            </a:fld>
            <a:endParaRPr lang="en-CA"/>
          </a:p>
        </p:txBody>
      </p:sp>
    </p:spTree>
    <p:extLst>
      <p:ext uri="{BB962C8B-B14F-4D97-AF65-F5344CB8AC3E}">
        <p14:creationId xmlns:p14="http://schemas.microsoft.com/office/powerpoint/2010/main" val="3228916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B3E20-FB38-171F-A45F-82485466149F}"/>
            </a:ext>
          </a:extLst>
        </p:cNvPr>
        <p:cNvGrpSpPr/>
        <p:nvPr/>
      </p:nvGrpSpPr>
      <p:grpSpPr>
        <a:xfrm>
          <a:off x="0" y="0"/>
          <a:ext cx="0" cy="0"/>
          <a:chOff x="0" y="0"/>
          <a:chExt cx="0" cy="0"/>
        </a:xfrm>
      </p:grpSpPr>
      <p:pic>
        <p:nvPicPr>
          <p:cNvPr id="8" name="Bild 1">
            <a:extLst>
              <a:ext uri="{FF2B5EF4-FFF2-40B4-BE49-F238E27FC236}">
                <a16:creationId xmlns:a16="http://schemas.microsoft.com/office/drawing/2014/main" id="{6F4C83BE-D7DA-BBF4-1DDB-A1CF000F03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10642" y="1979407"/>
            <a:ext cx="5993448" cy="4711753"/>
          </a:xfrm>
          <a:prstGeom prst="rect">
            <a:avLst/>
          </a:prstGeom>
          <a:noFill/>
          <a:ln>
            <a:noFill/>
          </a:ln>
        </p:spPr>
      </p:pic>
      <p:sp>
        <p:nvSpPr>
          <p:cNvPr id="6" name="Content Placeholder 2">
            <a:extLst>
              <a:ext uri="{FF2B5EF4-FFF2-40B4-BE49-F238E27FC236}">
                <a16:creationId xmlns:a16="http://schemas.microsoft.com/office/drawing/2014/main" id="{67D1EE4C-3F56-5E8E-46B8-4EDBA762EB56}"/>
              </a:ext>
            </a:extLst>
          </p:cNvPr>
          <p:cNvSpPr txBox="1">
            <a:spLocks/>
          </p:cNvSpPr>
          <p:nvPr/>
        </p:nvSpPr>
        <p:spPr>
          <a:xfrm>
            <a:off x="757704" y="1628802"/>
            <a:ext cx="5043488" cy="5062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Data collection is organized by component types.</a:t>
            </a:r>
          </a:p>
          <a:p>
            <a:pPr lvl="1"/>
            <a:endParaRPr lang="en-US" altLang="en-US" sz="1600" dirty="0"/>
          </a:p>
          <a:p>
            <a:r>
              <a:rPr lang="en-US" altLang="en-US" dirty="0"/>
              <a:t>Focus on active components.</a:t>
            </a:r>
          </a:p>
          <a:p>
            <a:pPr lvl="1"/>
            <a:endParaRPr lang="en-US" altLang="en-US" sz="1600" dirty="0"/>
          </a:p>
          <a:p>
            <a:r>
              <a:rPr lang="en-US" altLang="en-US" dirty="0"/>
              <a:t>Components type were added over time:</a:t>
            </a:r>
          </a:p>
          <a:p>
            <a:pPr lvl="1"/>
            <a:r>
              <a:rPr lang="en-US" altLang="en-US" sz="2800" dirty="0"/>
              <a:t>Different amount of data for the individual types.</a:t>
            </a:r>
          </a:p>
          <a:p>
            <a:pPr lvl="1"/>
            <a:endParaRPr lang="en-US" altLang="en-US" sz="1600" dirty="0"/>
          </a:p>
          <a:p>
            <a:r>
              <a:rPr lang="en-US" altLang="en-US" dirty="0"/>
              <a:t>New types are added if necessary.</a:t>
            </a:r>
          </a:p>
        </p:txBody>
      </p:sp>
      <p:sp>
        <p:nvSpPr>
          <p:cNvPr id="7" name="Slide Number Placeholder 3">
            <a:extLst>
              <a:ext uri="{FF2B5EF4-FFF2-40B4-BE49-F238E27FC236}">
                <a16:creationId xmlns:a16="http://schemas.microsoft.com/office/drawing/2014/main" id="{2D5F45CD-E02E-02A9-1FA8-5618466D92EA}"/>
              </a:ext>
            </a:extLst>
          </p:cNvPr>
          <p:cNvSpPr>
            <a:spLocks noGrp="1"/>
          </p:cNvSpPr>
          <p:nvPr>
            <p:ph type="sldNum" sz="quarter" idx="4"/>
          </p:nvPr>
        </p:nvSpPr>
        <p:spPr>
          <a:xfrm>
            <a:off x="11319510" y="6323330"/>
            <a:ext cx="544830" cy="534670"/>
          </a:xfrm>
        </p:spPr>
        <p:txBody>
          <a:bodyPr/>
          <a:lstStyle/>
          <a:p>
            <a:fld id="{D410213F-DBF0-43E9-B4DB-C3EC68F8C90D}" type="slidenum">
              <a:rPr lang="en-CA" smtClean="0"/>
              <a:pPr/>
              <a:t>8</a:t>
            </a:fld>
            <a:endParaRPr lang="en-CA" dirty="0"/>
          </a:p>
        </p:txBody>
      </p:sp>
      <p:sp>
        <p:nvSpPr>
          <p:cNvPr id="9" name="Title 1">
            <a:extLst>
              <a:ext uri="{FF2B5EF4-FFF2-40B4-BE49-F238E27FC236}">
                <a16:creationId xmlns:a16="http://schemas.microsoft.com/office/drawing/2014/main" id="{5530F175-F934-75F0-1FCB-A78BD8E875B8}"/>
              </a:ext>
            </a:extLst>
          </p:cNvPr>
          <p:cNvSpPr>
            <a:spLocks noGrp="1"/>
          </p:cNvSpPr>
          <p:nvPr>
            <p:ph type="ctrTitle"/>
          </p:nvPr>
        </p:nvSpPr>
        <p:spPr>
          <a:xfrm>
            <a:off x="664025" y="527686"/>
            <a:ext cx="10466071" cy="1062989"/>
          </a:xfrm>
        </p:spPr>
        <p:txBody>
          <a:bodyPr>
            <a:normAutofit/>
          </a:bodyPr>
          <a:lstStyle/>
          <a:p>
            <a:r>
              <a:rPr lang="en-US" dirty="0"/>
              <a:t>Data Exchange </a:t>
            </a:r>
            <a:r>
              <a:rPr lang="en-US" sz="3200" dirty="0"/>
              <a:t>(2 of 4): </a:t>
            </a:r>
            <a:r>
              <a:rPr lang="en-US" altLang="en-US" sz="3000" dirty="0">
                <a:solidFill>
                  <a:srgbClr val="FFC000"/>
                </a:solidFill>
              </a:rPr>
              <a:t>ICDE Components</a:t>
            </a:r>
            <a:endParaRPr lang="en-CA" sz="3000" b="0" dirty="0"/>
          </a:p>
        </p:txBody>
      </p:sp>
    </p:spTree>
    <p:extLst>
      <p:ext uri="{BB962C8B-B14F-4D97-AF65-F5344CB8AC3E}">
        <p14:creationId xmlns:p14="http://schemas.microsoft.com/office/powerpoint/2010/main" val="3134805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97099-424B-7832-C07F-194842CEA5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124E0-8782-50FA-FD9C-66D3C849286B}"/>
              </a:ext>
            </a:extLst>
          </p:cNvPr>
          <p:cNvSpPr>
            <a:spLocks noGrp="1"/>
          </p:cNvSpPr>
          <p:nvPr>
            <p:ph type="ctrTitle"/>
          </p:nvPr>
        </p:nvSpPr>
        <p:spPr>
          <a:xfrm>
            <a:off x="664028" y="527686"/>
            <a:ext cx="10466071" cy="1062989"/>
          </a:xfrm>
        </p:spPr>
        <p:txBody>
          <a:bodyPr>
            <a:normAutofit/>
          </a:bodyPr>
          <a:lstStyle/>
          <a:p>
            <a:r>
              <a:rPr lang="en-US" dirty="0"/>
              <a:t>Data Exchange </a:t>
            </a:r>
            <a:r>
              <a:rPr lang="en-US" sz="3200" dirty="0"/>
              <a:t>(3 of 4): </a:t>
            </a:r>
            <a:r>
              <a:rPr lang="en-US" altLang="en-US" sz="3000" dirty="0">
                <a:solidFill>
                  <a:srgbClr val="FFC000"/>
                </a:solidFill>
              </a:rPr>
              <a:t>Data Collection</a:t>
            </a:r>
            <a:endParaRPr lang="en-CA" sz="3000" b="0" dirty="0"/>
          </a:p>
        </p:txBody>
      </p:sp>
      <p:sp>
        <p:nvSpPr>
          <p:cNvPr id="4" name="Slide Number Placeholder 3">
            <a:extLst>
              <a:ext uri="{FF2B5EF4-FFF2-40B4-BE49-F238E27FC236}">
                <a16:creationId xmlns:a16="http://schemas.microsoft.com/office/drawing/2014/main" id="{DC21520D-F3A2-6E29-FC29-B618FAAE4B59}"/>
              </a:ext>
            </a:extLst>
          </p:cNvPr>
          <p:cNvSpPr>
            <a:spLocks noGrp="1"/>
          </p:cNvSpPr>
          <p:nvPr>
            <p:ph type="sldNum" sz="quarter" idx="4"/>
          </p:nvPr>
        </p:nvSpPr>
        <p:spPr/>
        <p:txBody>
          <a:bodyPr/>
          <a:lstStyle/>
          <a:p>
            <a:fld id="{D410213F-DBF0-43E9-B4DB-C3EC68F8C90D}" type="slidenum">
              <a:rPr lang="en-CA" smtClean="0"/>
              <a:pPr/>
              <a:t>9</a:t>
            </a:fld>
            <a:endParaRPr lang="en-CA" dirty="0"/>
          </a:p>
        </p:txBody>
      </p:sp>
      <p:sp>
        <p:nvSpPr>
          <p:cNvPr id="7" name="Content Placeholder 1">
            <a:extLst>
              <a:ext uri="{FF2B5EF4-FFF2-40B4-BE49-F238E27FC236}">
                <a16:creationId xmlns:a16="http://schemas.microsoft.com/office/drawing/2014/main" id="{BCC93AA2-1700-8412-2E3C-B0601200F6FF}"/>
              </a:ext>
            </a:extLst>
          </p:cNvPr>
          <p:cNvSpPr txBox="1">
            <a:spLocks/>
          </p:cNvSpPr>
          <p:nvPr/>
        </p:nvSpPr>
        <p:spPr>
          <a:xfrm>
            <a:off x="760057" y="1817419"/>
            <a:ext cx="10726737" cy="4608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8288" lvl="1" indent="-268288">
              <a:defRPr/>
            </a:pPr>
            <a:r>
              <a:rPr lang="en-US" altLang="sv-SE" sz="2800" dirty="0"/>
              <a:t>Data collection and analysis has to be organized on national levels.</a:t>
            </a:r>
          </a:p>
          <a:p>
            <a:pPr marL="268288" indent="-268288">
              <a:defRPr/>
            </a:pPr>
            <a:r>
              <a:rPr lang="en-US" dirty="0"/>
              <a:t>Prepared OPEX is sent to the Operating Agent (OA) to integrate the new data in the central database.</a:t>
            </a:r>
          </a:p>
          <a:p>
            <a:pPr marL="268288" indent="-268288">
              <a:defRPr/>
            </a:pPr>
            <a:r>
              <a:rPr lang="en-US" dirty="0"/>
              <a:t>Preparation of the OPEX is the most time-consuming part when participating in the ICDE project.</a:t>
            </a:r>
          </a:p>
          <a:p>
            <a:r>
              <a:rPr lang="en-US" dirty="0"/>
              <a:t>New component types may be added in the future if there is a sufficient interest of participating parties. Currently under discussion:</a:t>
            </a:r>
          </a:p>
          <a:p>
            <a:pPr lvl="1"/>
            <a:r>
              <a:rPr lang="en-US" dirty="0"/>
              <a:t>Mobile equipment (pumps, diesel generators etc.) for emergencies.</a:t>
            </a:r>
          </a:p>
          <a:p>
            <a:pPr lvl="1"/>
            <a:r>
              <a:rPr lang="en-US" dirty="0"/>
              <a:t>Conventional (not software based) I&amp;C equipment.</a:t>
            </a:r>
          </a:p>
          <a:p>
            <a:pPr marL="268288" indent="-268288">
              <a:defRPr/>
            </a:pPr>
            <a:endParaRPr lang="en-US" dirty="0"/>
          </a:p>
          <a:p>
            <a:pPr marL="457189" indent="-457189">
              <a:defRPr/>
            </a:pPr>
            <a:endParaRPr lang="en-US" sz="1600" dirty="0"/>
          </a:p>
          <a:p>
            <a:pPr marL="609585" lvl="1" indent="0">
              <a:buFont typeface="Arial" panose="020B0604020202020204" pitchFamily="34" charset="0"/>
              <a:buNone/>
              <a:defRPr/>
            </a:pPr>
            <a:endParaRPr lang="en-CA" sz="1800" dirty="0"/>
          </a:p>
        </p:txBody>
      </p:sp>
    </p:spTree>
    <p:extLst>
      <p:ext uri="{BB962C8B-B14F-4D97-AF65-F5344CB8AC3E}">
        <p14:creationId xmlns:p14="http://schemas.microsoft.com/office/powerpoint/2010/main" val="36124289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2"/>
</p:tagLst>
</file>

<file path=ppt/theme/theme1.xml><?xml version="1.0" encoding="utf-8"?>
<a:theme xmlns:a="http://schemas.openxmlformats.org/drawingml/2006/main" name="DARK">
  <a:themeElements>
    <a:clrScheme name="CNSC colours">
      <a:dk1>
        <a:srgbClr val="122438"/>
      </a:dk1>
      <a:lt1>
        <a:sysClr val="window" lastClr="FFFFFF"/>
      </a:lt1>
      <a:dk2>
        <a:srgbClr val="122438"/>
      </a:dk2>
      <a:lt2>
        <a:srgbClr val="E7E8E8"/>
      </a:lt2>
      <a:accent1>
        <a:srgbClr val="51BAE5"/>
      </a:accent1>
      <a:accent2>
        <a:srgbClr val="FFA302"/>
      </a:accent2>
      <a:accent3>
        <a:srgbClr val="AAD85B"/>
      </a:accent3>
      <a:accent4>
        <a:srgbClr val="8EBDBB"/>
      </a:accent4>
      <a:accent5>
        <a:srgbClr val="A4E3F1"/>
      </a:accent5>
      <a:accent6>
        <a:srgbClr val="5585AA"/>
      </a:accent6>
      <a:hlink>
        <a:srgbClr val="C07A00"/>
      </a:hlink>
      <a:folHlink>
        <a:srgbClr val="C07A00"/>
      </a:folHlink>
    </a:clrScheme>
    <a:fontScheme name="CNSC">
      <a:majorFont>
        <a:latin typeface="Segoe U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SC template - PowerPoint presentation.PPTX" id="{434E6A98-6B34-488A-9CC3-2CFDACD92092}" vid="{7A547AA9-170D-4447-9186-5E52FB9532CF}"/>
    </a:ext>
  </a:extLst>
</a:theme>
</file>

<file path=ppt/theme/theme2.xml><?xml version="1.0" encoding="utf-8"?>
<a:theme xmlns:a="http://schemas.openxmlformats.org/drawingml/2006/main" name="LIGHT">
  <a:themeElements>
    <a:clrScheme name="CNSC colours">
      <a:dk1>
        <a:srgbClr val="122438"/>
      </a:dk1>
      <a:lt1>
        <a:sysClr val="window" lastClr="FFFFFF"/>
      </a:lt1>
      <a:dk2>
        <a:srgbClr val="122438"/>
      </a:dk2>
      <a:lt2>
        <a:srgbClr val="E7E8E8"/>
      </a:lt2>
      <a:accent1>
        <a:srgbClr val="51BAE5"/>
      </a:accent1>
      <a:accent2>
        <a:srgbClr val="FFA302"/>
      </a:accent2>
      <a:accent3>
        <a:srgbClr val="AAD85B"/>
      </a:accent3>
      <a:accent4>
        <a:srgbClr val="8EBDBB"/>
      </a:accent4>
      <a:accent5>
        <a:srgbClr val="A4E3F1"/>
      </a:accent5>
      <a:accent6>
        <a:srgbClr val="5585AA"/>
      </a:accent6>
      <a:hlink>
        <a:srgbClr val="C07A00"/>
      </a:hlink>
      <a:folHlink>
        <a:srgbClr val="C07A00"/>
      </a:folHlink>
    </a:clrScheme>
    <a:fontScheme name="CNSC">
      <a:majorFont>
        <a:latin typeface="Segoe U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SC template - PowerPoint presentation.PPTX" id="{434E6A98-6B34-488A-9CC3-2CFDACD92092}" vid="{F3CC08EF-E527-404F-B1FA-8BE1BCC045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92FAEEB6BDF948845EA281A188BB63" ma:contentTypeVersion="119" ma:contentTypeDescription="Create a new document." ma:contentTypeScope="" ma:versionID="bd78ccd7ee79b79619480c16020701d3">
  <xsd:schema xmlns:xsd="http://www.w3.org/2001/XMLSchema" xmlns:xs="http://www.w3.org/2001/XMLSchema" xmlns:p="http://schemas.microsoft.com/office/2006/metadata/properties" xmlns:ns1="ad390b26-d4ed-4340-b5dc-6ab8cf9604ee" xmlns:ns2="http://schemas.microsoft.com/sharepoint/v3" xmlns:ns3="ce0ab9fd-1fc7-42a4-b615-09385fa8d4e2" targetNamespace="http://schemas.microsoft.com/office/2006/metadata/properties" ma:root="true" ma:fieldsID="2d7a872d7058974a61f2195fb62a4216" ns1:_="" ns2:_="" ns3:_="">
    <xsd:import namespace="ad390b26-d4ed-4340-b5dc-6ab8cf9604ee"/>
    <xsd:import namespace="http://schemas.microsoft.com/sharepoint/v3"/>
    <xsd:import namespace="ce0ab9fd-1fc7-42a4-b615-09385fa8d4e2"/>
    <xsd:element name="properties">
      <xsd:complexType>
        <xsd:sequence>
          <xsd:element name="documentManagement">
            <xsd:complexType>
              <xsd:all>
                <xsd:element ref="ns1:Date_x0020__x002F__x0020_Date1" minOccurs="0"/>
                <xsd:element ref="ns1:Related_x0020_Item_x0020__x002f__x0020_Article_x0020_connexe" minOccurs="0"/>
                <xsd:element ref="ns1:_dlc_DocIdUrl" minOccurs="0"/>
                <xsd:element ref="ns1:TaxCatchAll" minOccurs="0"/>
                <xsd:element ref="ns2:_ExtendedDescription" minOccurs="0"/>
                <xsd:element ref="ns1:_dlc_DocId" minOccurs="0"/>
                <xsd:element ref="ns1:_dlc_DocIdPersistId" minOccurs="0"/>
                <xsd:element ref="ns1:o4e7dadd6f784bb08e45130432b49776" minOccurs="0"/>
                <xsd:element ref="ns1:mcd708ed494b4b2e82a8093896cf6a4b" minOccurs="0"/>
                <xsd:element ref="ns1:b40277ec8f054d4a8d9f9fbcbcf7dba5" minOccurs="0"/>
                <xsd:element ref="ns1:lcbb63da73b547298cea4e72ca0cefc2" minOccurs="0"/>
                <xsd:element ref="ns1:aad533fce5094447ae4c200e23a0e177" minOccurs="0"/>
                <xsd:element ref="ns1:d1fcd787463c4e5bba5b3dfe1e626868" minOccurs="0"/>
                <xsd:element ref="ns1:b0640679480349488cfa673be7290d26" minOccurs="0"/>
                <xsd:element ref="ns1:j832c0c18a86408899729a57409228b9" minOccurs="0"/>
                <xsd:element ref="ns1:ba0b05f51f704f9eb39c41dc66d772d0" minOccurs="0"/>
                <xsd:element ref="ns1:d4947ccb7b3e4e27b0b8520078f90fe9" minOccurs="0"/>
                <xsd:element ref="ns1:k950d6e9a1c844969666677cc320eab2" minOccurs="0"/>
                <xsd:element ref="ns1:gce0d17e448c4e5a89b65cb808194f5a" minOccurs="0"/>
                <xsd:element ref="ns1:f0a857be74434222a4af23894d1642d2" minOccurs="0"/>
                <xsd:element ref="ns1:kd052f10c25940fbb06eb54b24217746" minOccurs="0"/>
                <xsd:element ref="ns1:f5a0da09263648048d8ab4f9ca14702a" minOccurs="0"/>
                <xsd:element ref="ns1:mf275a21f16a4975a8eb78e56f33970d" minOccurs="0"/>
                <xsd:element ref="ns1:j2c5a090cb7d4493b7cb5211ee395af9"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WheretoStor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390b26-d4ed-4340-b5dc-6ab8cf9604ee" elementFormDefault="qualified">
    <xsd:import namespace="http://schemas.microsoft.com/office/2006/documentManagement/types"/>
    <xsd:import namespace="http://schemas.microsoft.com/office/infopath/2007/PartnerControls"/>
    <xsd:element name="Date_x0020__x002F__x0020_Date1" ma:index="8" nillable="true" ma:displayName="Date / Date" ma:description="Calendar dates applicable to the context of the information resource. Year, Month, Day. / Dates du calendrier applicables au contexte de la ressource d'information. Année mois jour." ma:format="DateOnly" ma:internalName="Date_x0020__x002F__x0020_Date1" ma:readOnly="false">
      <xsd:simpleType>
        <xsd:restriction base="dms:DateTime"/>
      </xsd:simpleType>
    </xsd:element>
    <xsd:element name="Related_x0020_Item_x0020__x002f__x0020_Article_x0020_connexe" ma:index="11" nillable="true" ma:displayName="Related Item / Article connexe" ma:description="A link to a related item, document or object from one file to another. / Lien vers un élément, un document ou un objet connexe d’un fichier à un autre." ma:format="Hyperlink" ma:internalName="Related_x0020_Item_x0020__x002F__x0020_Article_x0020_connex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Url" ma:index="20"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TaxCatchAll" ma:index="24" nillable="true" ma:displayName="Taxonomy Catch All Column" ma:hidden="true" ma:list="{74e09597-bd45-4389-a773-bd9732b7f069}" ma:internalName="TaxCatchAll" ma:readOnly="false" ma:showField="CatchAllData" ma:web="ad390b26-d4ed-4340-b5dc-6ab8cf9604ee">
      <xsd:complexType>
        <xsd:complexContent>
          <xsd:extension base="dms:MultiChoiceLookup">
            <xsd:sequence>
              <xsd:element name="Value" type="dms:Lookup" maxOccurs="unbounded" minOccurs="0" nillable="true"/>
            </xsd:sequence>
          </xsd:extension>
        </xsd:complexContent>
      </xsd:complexType>
    </xsd:element>
    <xsd:element name="_dlc_DocId" ma:index="29"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31" nillable="true" ma:displayName="Persist ID" ma:description="Keep ID on add." ma:hidden="true" ma:internalName="_dlc_DocIdPersistId" ma:readOnly="false">
      <xsd:simpleType>
        <xsd:restriction base="dms:Boolean"/>
      </xsd:simpleType>
    </xsd:element>
    <xsd:element name="o4e7dadd6f784bb08e45130432b49776" ma:index="32" nillable="true" ma:displayName="Essential Status / Caractère essentiel_0" ma:hidden="true" ma:internalName="o4e7dadd6f784bb08e45130432b49776" ma:readOnly="false">
      <xsd:simpleType>
        <xsd:restriction base="dms:Note"/>
      </xsd:simpleType>
    </xsd:element>
    <xsd:element name="mcd708ed494b4b2e82a8093896cf6a4b" ma:index="33" nillable="true" ma:displayName="CNSC Committees / Comités CCSN_0" ma:hidden="true" ma:internalName="mcd708ed494b4b2e82a8093896cf6a4b" ma:readOnly="false">
      <xsd:simpleType>
        <xsd:restriction base="dms:Note"/>
      </xsd:simpleType>
    </xsd:element>
    <xsd:element name="b40277ec8f054d4a8d9f9fbcbcf7dba5" ma:index="34" nillable="true" ma:displayName="Language / Langue_0" ma:hidden="true" ma:internalName="b40277ec8f054d4a8d9f9fbcbcf7dba5" ma:readOnly="false">
      <xsd:simpleType>
        <xsd:restriction base="dms:Note"/>
      </xsd:simpleType>
    </xsd:element>
    <xsd:element name="lcbb63da73b547298cea4e72ca0cefc2" ma:index="35" nillable="true" ma:displayName="Program / Programme_1" ma:hidden="true" ma:internalName="lcbb63da73b547298cea4e72ca0cefc2" ma:readOnly="false">
      <xsd:simpleType>
        <xsd:restriction base="dms:Note"/>
      </xsd:simpleType>
    </xsd:element>
    <xsd:element name="aad533fce5094447ae4c200e23a0e177" ma:index="36" nillable="true" ma:displayName="Capability / Capacité_1" ma:hidden="true" ma:internalName="aad533fce5094447ae4c200e23a0e177" ma:readOnly="false">
      <xsd:simpleType>
        <xsd:restriction base="dms:Note"/>
      </xsd:simpleType>
    </xsd:element>
    <xsd:element name="d1fcd787463c4e5bba5b3dfe1e626868" ma:index="37" nillable="true" ma:displayName="CNSC Owner  / Propriétaire de la CCSN _1" ma:hidden="true" ma:internalName="d1fcd787463c4e5bba5b3dfe1e626868" ma:readOnly="false">
      <xsd:simpleType>
        <xsd:restriction base="dms:Note"/>
      </xsd:simpleType>
    </xsd:element>
    <xsd:element name="b0640679480349488cfa673be7290d26" ma:index="38" nillable="true" ma:displayName="Provinces &amp; Territories / Provinces et territories_0" ma:hidden="true" ma:internalName="b0640679480349488cfa673be7290d26" ma:readOnly="false">
      <xsd:simpleType>
        <xsd:restriction base="dms:Note"/>
      </xsd:simpleType>
    </xsd:element>
    <xsd:element name="j832c0c18a86408899729a57409228b9" ma:index="39" nillable="true" ma:displayName="Fiscal Year / Exercice financier_0" ma:hidden="true" ma:internalName="j832c0c18a86408899729a57409228b9" ma:readOnly="false">
      <xsd:simpleType>
        <xsd:restriction base="dms:Note"/>
      </xsd:simpleType>
    </xsd:element>
    <xsd:element name="ba0b05f51f704f9eb39c41dc66d772d0" ma:index="40" nillable="true" ma:displayName="Month / Mois_0" ma:hidden="true" ma:internalName="ba0b05f51f704f9eb39c41dc66d772d0" ma:readOnly="false">
      <xsd:simpleType>
        <xsd:restriction base="dms:Note"/>
      </xsd:simpleType>
    </xsd:element>
    <xsd:element name="d4947ccb7b3e4e27b0b8520078f90fe9" ma:index="41" nillable="true" ma:displayName="Source / Source_0" ma:hidden="true" ma:internalName="d4947ccb7b3e4e27b0b8520078f90fe9" ma:readOnly="false">
      <xsd:simpleType>
        <xsd:restriction base="dms:Note"/>
      </xsd:simpleType>
    </xsd:element>
    <xsd:element name="k950d6e9a1c844969666677cc320eab2" ma:index="42" nillable="true" ma:displayName="Keywords / Mots clés_0" ma:hidden="true" ma:internalName="k950d6e9a1c844969666677cc320eab2" ma:readOnly="false">
      <xsd:simpleType>
        <xsd:restriction base="dms:Note"/>
      </xsd:simpleType>
    </xsd:element>
    <xsd:element name="gce0d17e448c4e5a89b65cb808194f5a" ma:index="43" nillable="true" ma:displayName="Quarter / Trimestre_0" ma:hidden="true" ma:internalName="gce0d17e448c4e5a89b65cb808194f5a" ma:readOnly="false">
      <xsd:simpleType>
        <xsd:restriction base="dms:Note"/>
      </xsd:simpleType>
    </xsd:element>
    <xsd:element name="f0a857be74434222a4af23894d1642d2" ma:index="44" nillable="true" ma:displayName="Federal Departments and Agencies / Ministères et organismes fédéraux_0" ma:hidden="true" ma:internalName="f0a857be74434222a4af23894d1642d2" ma:readOnly="false">
      <xsd:simpleType>
        <xsd:restriction base="dms:Note"/>
      </xsd:simpleType>
    </xsd:element>
    <xsd:element name="kd052f10c25940fbb06eb54b24217746" ma:index="45" nillable="true" ma:displayName="Country / Pays_1" ma:hidden="true" ma:internalName="kd052f10c25940fbb06eb54b24217746" ma:readOnly="false">
      <xsd:simpleType>
        <xsd:restriction base="dms:Note"/>
      </xsd:simpleType>
    </xsd:element>
    <xsd:element name="f5a0da09263648048d8ab4f9ca14702a" ma:index="46" nillable="true" ma:displayName="Agent Corporate Name / Nom de l’organisation de l’agent_0" ma:hidden="true" ma:internalName="f5a0da09263648048d8ab4f9ca14702a" ma:readOnly="false">
      <xsd:simpleType>
        <xsd:restriction base="dms:Note"/>
      </xsd:simpleType>
    </xsd:element>
    <xsd:element name="mf275a21f16a4975a8eb78e56f33970d" ma:index="47" nillable="true" ma:displayName="CNSC Organization / Organisation CCSN_0" ma:hidden="true" ma:internalName="mf275a21f16a4975a8eb78e56f33970d" ma:readOnly="false">
      <xsd:simpleType>
        <xsd:restriction base="dms:Note"/>
      </xsd:simpleType>
    </xsd:element>
    <xsd:element name="j2c5a090cb7d4493b7cb5211ee395af9" ma:index="48" nillable="true" ma:displayName="Administration Document Type / Type de document administratif_0" ma:hidden="true" ma:internalName="j2c5a090cb7d4493b7cb5211ee395af9"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8" nillable="true" ma:displayName="Description" ma:hidden="true"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e0ab9fd-1fc7-42a4-b615-09385fa8d4e2" elementFormDefault="qualified">
    <xsd:import namespace="http://schemas.microsoft.com/office/2006/documentManagement/types"/>
    <xsd:import namespace="http://schemas.microsoft.com/office/infopath/2007/PartnerControls"/>
    <xsd:element name="MediaServiceMetadata" ma:index="49" nillable="true" ma:displayName="MediaServiceMetadata" ma:hidden="true" ma:internalName="MediaServiceMetadata" ma:readOnly="true">
      <xsd:simpleType>
        <xsd:restriction base="dms:Note"/>
      </xsd:simpleType>
    </xsd:element>
    <xsd:element name="MediaServiceFastMetadata" ma:index="50" nillable="true" ma:displayName="MediaServiceFastMetadata" ma:hidden="true" ma:internalName="MediaServiceFastMetadata" ma:readOnly="true">
      <xsd:simpleType>
        <xsd:restriction base="dms:Note"/>
      </xsd:simpleType>
    </xsd:element>
    <xsd:element name="MediaServiceSearchProperties" ma:index="51" nillable="true" ma:displayName="MediaServiceSearchProperties" ma:hidden="true" ma:internalName="MediaServiceSearchProperties" ma:readOnly="true">
      <xsd:simpleType>
        <xsd:restriction base="dms:Note"/>
      </xsd:simpleType>
    </xsd:element>
    <xsd:element name="MediaServiceObjectDetectorVersions" ma:index="52" nillable="true" ma:displayName="MediaServiceObjectDetectorVersions" ma:hidden="true" ma:indexed="true" ma:internalName="MediaServiceObjectDetectorVersions" ma:readOnly="true">
      <xsd:simpleType>
        <xsd:restriction base="dms:Text"/>
      </xsd:simpleType>
    </xsd:element>
    <xsd:element name="MediaServiceDateTaken" ma:index="53" nillable="true" ma:displayName="MediaServiceDateTaken" ma:hidden="true" ma:indexed="true" ma:internalName="MediaServiceDateTaken" ma:readOnly="true">
      <xsd:simpleType>
        <xsd:restriction base="dms:Text"/>
      </xsd:simpleType>
    </xsd:element>
    <xsd:element name="MediaServiceGenerationTime" ma:index="54" nillable="true" ma:displayName="MediaServiceGenerationTime" ma:hidden="true" ma:internalName="MediaServiceGenerationTime" ma:readOnly="true">
      <xsd:simpleType>
        <xsd:restriction base="dms:Text"/>
      </xsd:simpleType>
    </xsd:element>
    <xsd:element name="MediaServiceEventHashCode" ma:index="55" nillable="true" ma:displayName="MediaServiceEventHashCode" ma:hidden="true" ma:internalName="MediaServiceEventHashCode" ma:readOnly="true">
      <xsd:simpleType>
        <xsd:restriction base="dms:Text"/>
      </xsd:simpleType>
    </xsd:element>
    <xsd:element name="lcf76f155ced4ddcb4097134ff3c332f" ma:index="57" nillable="true" ma:taxonomy="true" ma:internalName="lcf76f155ced4ddcb4097134ff3c332f" ma:taxonomyFieldName="MediaServiceImageTags" ma:displayName="Image Tags" ma:readOnly="false" ma:fieldId="{5cf76f15-5ced-4ddc-b409-7134ff3c332f}" ma:taxonomyMulti="true" ma:sspId="398caa3e-4def-40c6-a4e8-5503c8d95d3c" ma:termSetId="09814cd3-568e-fe90-9814-8d621ff8fb84" ma:anchorId="fba54fb3-c3e1-fe81-a776-ca4b69148c4d" ma:open="true" ma:isKeyword="false">
      <xsd:complexType>
        <xsd:sequence>
          <xsd:element ref="pc:Terms" minOccurs="0" maxOccurs="1"/>
        </xsd:sequence>
      </xsd:complexType>
    </xsd:element>
    <xsd:element name="MediaServiceOCR" ma:index="58" nillable="true" ma:displayName="Extracted Text" ma:hidden="true" ma:internalName="MediaServiceOCR" ma:readOnly="true">
      <xsd:simpleType>
        <xsd:restriction base="dms:Note"/>
      </xsd:simpleType>
    </xsd:element>
    <xsd:element name="MediaServiceLocation" ma:index="59" nillable="true" ma:displayName="Location" ma:indexed="true" ma:internalName="MediaServiceLocation" ma:readOnly="true">
      <xsd:simpleType>
        <xsd:restriction base="dms:Text"/>
      </xsd:simpleType>
    </xsd:element>
    <xsd:element name="WheretoStore" ma:index="60" nillable="true" ma:displayName="Where to Store" ma:description="To understand the potential final location for the folder/ document." ma:format="Dropdown" ma:internalName="WheretoStor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ExtendedDescription xmlns="http://schemas.microsoft.com/sharepoint/v3" xsi:nil="true"/>
    <Date_x0020__x002F__x0020_Date1 xmlns="ad390b26-d4ed-4340-b5dc-6ab8cf9604ee" xsi:nil="true"/>
    <kd052f10c25940fbb06eb54b24217746 xmlns="ad390b26-d4ed-4340-b5dc-6ab8cf9604ee" xsi:nil="true"/>
    <TaxCatchAll xmlns="ad390b26-d4ed-4340-b5dc-6ab8cf9604ee">
      <Value>16</Value>
      <Value>30</Value>
      <Value>29</Value>
      <Value>8</Value>
      <Value>7</Value>
      <Value>6</Value>
      <Value>5</Value>
      <Value>1</Value>
    </TaxCatchAll>
    <mcd708ed494b4b2e82a8093896cf6a4b xmlns="ad390b26-d4ed-4340-b5dc-6ab8cf9604ee" xsi:nil="true"/>
    <b40277ec8f054d4a8d9f9fbcbcf7dba5 xmlns="ad390b26-d4ed-4340-b5dc-6ab8cf9604ee">English|0d65a4fc-74ca-462c-9434-d35775ca05f7</b40277ec8f054d4a8d9f9fbcbcf7dba5>
    <aad533fce5094447ae4c200e23a0e177 xmlns="ad390b26-d4ed-4340-b5dc-6ab8cf9604ee">Graphics ＆ Multimedia Services|1aeb320a-ba5c-40ed-a1f6-3e2bc04dd435</aad533fce5094447ae4c200e23a0e177>
    <o4e7dadd6f784bb08e45130432b49776 xmlns="ad390b26-d4ed-4340-b5dc-6ab8cf9604ee">Non-Essential|e3fd5a7d-78e7-4d18-a008-94a0c65312a7</o4e7dadd6f784bb08e45130432b49776>
    <ba0b05f51f704f9eb39c41dc66d772d0 xmlns="ad390b26-d4ed-4340-b5dc-6ab8cf9604ee" xsi:nil="true"/>
    <d1fcd787463c4e5bba5b3dfe1e626868 xmlns="ad390b26-d4ed-4340-b5dc-6ab8cf9604ee">Creative, Linguistic and Digital Communications Division|ece2f51f-a397-4ef6-8661-b4acee63d267</d1fcd787463c4e5bba5b3dfe1e626868>
    <f0a857be74434222a4af23894d1642d2 xmlns="ad390b26-d4ed-4340-b5dc-6ab8cf9604ee" xsi:nil="true"/>
    <k950d6e9a1c844969666677cc320eab2 xmlns="ad390b26-d4ed-4340-b5dc-6ab8cf9604ee" xsi:nil="true"/>
    <lcbb63da73b547298cea4e72ca0cefc2 xmlns="ad390b26-d4ed-4340-b5dc-6ab8cf9604ee">Internal Services|aeb02d9c-9e19-4422-b1b2-5e3ef44d9c4b</lcbb63da73b547298cea4e72ca0cefc2>
    <gce0d17e448c4e5a89b65cb808194f5a xmlns="ad390b26-d4ed-4340-b5dc-6ab8cf9604ee" xsi:nil="true"/>
    <f5a0da09263648048d8ab4f9ca14702a xmlns="ad390b26-d4ed-4340-b5dc-6ab8cf9604ee">Canadian Nuclear Safety Commission|cfa31490-605d-4f8b-bf32-d904fa7945a4</f5a0da09263648048d8ab4f9ca14702a>
    <j832c0c18a86408899729a57409228b9 xmlns="ad390b26-d4ed-4340-b5dc-6ab8cf9604ee" xsi:nil="true"/>
    <d4947ccb7b3e4e27b0b8520078f90fe9 xmlns="ad390b26-d4ed-4340-b5dc-6ab8cf9604ee">Internal|a7b19e79-2d95-4f70-854f-a66cf7a0bdeb</d4947ccb7b3e4e27b0b8520078f90fe9>
    <_dlc_DocIdPersistId xmlns="ad390b26-d4ed-4340-b5dc-6ab8cf9604ee" xsi:nil="true"/>
    <mf275a21f16a4975a8eb78e56f33970d xmlns="ad390b26-d4ed-4340-b5dc-6ab8cf9604ee" xsi:nil="true"/>
    <b0640679480349488cfa673be7290d26 xmlns="ad390b26-d4ed-4340-b5dc-6ab8cf9604ee" xsi:nil="true"/>
    <_dlc_DocId xmlns="ad390b26-d4ed-4340-b5dc-6ab8cf9604ee">ARL9O516YI02-1283714829-3308</_dlc_DocId>
    <_dlc_DocIdUrl xmlns="ad390b26-d4ed-4340-b5dc-6ab8cf9604ee">
      <Url>https://cnsc365.sharepoint.com/sites/PSARD-DFEPS/_layouts/15/DocIdRedir.aspx?ID=ARL9O516YI02-1283714829-3308</Url>
      <Description>ARL9O516YI02-1283714829-3308</Description>
    </_dlc_DocIdUrl>
    <Related_x0020_Item_x0020__x002f__x0020_Article_x0020_connexe xmlns="ad390b26-d4ed-4340-b5dc-6ab8cf9604ee">
      <Url xsi:nil="true"/>
      <Description xsi:nil="true"/>
    </Related_x0020_Item_x0020__x002f__x0020_Article_x0020_connexe>
    <j2c5a090cb7d4493b7cb5211ee395af9 xmlns="ad390b26-d4ed-4340-b5dc-6ab8cf9604ee">Presentation|8b9dd480-1e6a-4e9b-8ff8-a3edd44427c3</j2c5a090cb7d4493b7cb5211ee395af9>
    <lcf76f155ced4ddcb4097134ff3c332f xmlns="ce0ab9fd-1fc7-42a4-b615-09385fa8d4e2">
      <Terms xmlns="http://schemas.microsoft.com/office/infopath/2007/PartnerControls"/>
    </lcf76f155ced4ddcb4097134ff3c332f>
    <WheretoStore xmlns="ce0ab9fd-1fc7-42a4-b615-09385fa8d4e2"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26A630-02C9-4EC0-AEBA-2F67D6E51D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390b26-d4ed-4340-b5dc-6ab8cf9604ee"/>
    <ds:schemaRef ds:uri="http://schemas.microsoft.com/sharepoint/v3"/>
    <ds:schemaRef ds:uri="ce0ab9fd-1fc7-42a4-b615-09385fa8d4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3FEFC2-3934-4281-BF3F-E447600C2A7E}">
  <ds:schemaRefs>
    <ds:schemaRef ds:uri="http://schemas.microsoft.com/sharepoint/events"/>
  </ds:schemaRefs>
</ds:datastoreItem>
</file>

<file path=customXml/itemProps3.xml><?xml version="1.0" encoding="utf-8"?>
<ds:datastoreItem xmlns:ds="http://schemas.openxmlformats.org/officeDocument/2006/customXml" ds:itemID="{C18A90D0-C75F-46CF-AE08-8CF0EC81853C}">
  <ds:schemaRefs>
    <ds:schemaRef ds:uri="http://purl.org/dc/elements/1.1/"/>
    <ds:schemaRef ds:uri="http://schemas.microsoft.com/sharepoint/v3"/>
    <ds:schemaRef ds:uri="http://schemas.microsoft.com/office/2006/metadata/properties"/>
    <ds:schemaRef ds:uri="http://purl.org/dc/terms/"/>
    <ds:schemaRef ds:uri="ad390b26-d4ed-4340-b5dc-6ab8cf9604ee"/>
    <ds:schemaRef ds:uri="http://schemas.microsoft.com/office/infopath/2007/PartnerControls"/>
    <ds:schemaRef ds:uri="http://schemas.microsoft.com/office/2006/documentManagement/types"/>
    <ds:schemaRef ds:uri="http://schemas.openxmlformats.org/package/2006/metadata/core-properties"/>
    <ds:schemaRef ds:uri="ce0ab9fd-1fc7-42a4-b615-09385fa8d4e2"/>
    <ds:schemaRef ds:uri="http://www.w3.org/XML/1998/namespace"/>
    <ds:schemaRef ds:uri="http://purl.org/dc/dcmitype/"/>
  </ds:schemaRefs>
</ds:datastoreItem>
</file>

<file path=customXml/itemProps4.xml><?xml version="1.0" encoding="utf-8"?>
<ds:datastoreItem xmlns:ds="http://schemas.openxmlformats.org/officeDocument/2006/customXml" ds:itemID="{FF33A865-0732-49F1-9209-95735376C1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CNSC - General use - English Anglais</Template>
  <TotalTime>3065</TotalTime>
  <Words>1906</Words>
  <Application>Microsoft Office PowerPoint</Application>
  <PresentationFormat>Widescreen</PresentationFormat>
  <Paragraphs>299</Paragraphs>
  <Slides>21</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PMingLiU</vt:lpstr>
      <vt:lpstr>Aptos</vt:lpstr>
      <vt:lpstr>Arial</vt:lpstr>
      <vt:lpstr>Calibri</vt:lpstr>
      <vt:lpstr>Segoe UI</vt:lpstr>
      <vt:lpstr>Segoe UI Light</vt:lpstr>
      <vt:lpstr>Times New Roman</vt:lpstr>
      <vt:lpstr>Wingdings</vt:lpstr>
      <vt:lpstr>DARK</vt:lpstr>
      <vt:lpstr>LIGHT</vt:lpstr>
      <vt:lpstr>PowerPoint Presentation</vt:lpstr>
      <vt:lpstr>Outline</vt:lpstr>
      <vt:lpstr>Introduction &amp; History</vt:lpstr>
      <vt:lpstr>ICDE Objectives</vt:lpstr>
      <vt:lpstr>PowerPoint Presentation</vt:lpstr>
      <vt:lpstr>ICDE Organisation (2 of 2)</vt:lpstr>
      <vt:lpstr>Data Exchange (1 of 4): Definitions</vt:lpstr>
      <vt:lpstr>Data Exchange (2 of 4): ICDE Components</vt:lpstr>
      <vt:lpstr>Data Exchange (3 of 4): Data Collection</vt:lpstr>
      <vt:lpstr>Data Exchange (4 of 4): Data Current Status</vt:lpstr>
      <vt:lpstr>ICDE Analyses</vt:lpstr>
      <vt:lpstr>Insights (1 of 7): Safety Culture</vt:lpstr>
      <vt:lpstr>Insights (2 of 7): Safety Culture</vt:lpstr>
      <vt:lpstr>Insights (3 of 7): Safety Culture</vt:lpstr>
      <vt:lpstr>Insights (4 of 7): On-going Analyses - Aging</vt:lpstr>
      <vt:lpstr>Insights (5 of 7): On-going Analyses - Aging</vt:lpstr>
      <vt:lpstr>Insights (6 of 7): On-going Analyses - Quantification</vt:lpstr>
      <vt:lpstr>Insights (7 of 7): On-going Analyses - Quantification</vt:lpstr>
      <vt:lpstr>Conclusions</vt:lpstr>
      <vt:lpstr>References:</vt:lpstr>
      <vt:lpstr>Thank you</vt:lpstr>
    </vt:vector>
  </TitlesOfParts>
  <Company>CNSC-CCSN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Bradley, Josée (CNSC/CCSN)</dc:creator>
  <cp:lastModifiedBy>Azhar, Muhammad (CNSC/CCSN)</cp:lastModifiedBy>
  <cp:revision>11</cp:revision>
  <dcterms:created xsi:type="dcterms:W3CDTF">2026-01-29T16:27:13Z</dcterms:created>
  <dcterms:modified xsi:type="dcterms:W3CDTF">2026-07-21T01:43:58Z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5725669-efcc-4cdf-ab3c-5f9e46e1a48a_Enabled">
    <vt:lpwstr>true</vt:lpwstr>
  </property>
  <property fmtid="{D5CDD505-2E9C-101B-9397-08002B2CF9AE}" pid="3" name="MSIP_Label_d5725669-efcc-4cdf-ab3c-5f9e46e1a48a_SetDate">
    <vt:lpwstr>2023-12-04T19:45:20Z</vt:lpwstr>
  </property>
  <property fmtid="{D5CDD505-2E9C-101B-9397-08002B2CF9AE}" pid="4" name="MSIP_Label_d5725669-efcc-4cdf-ab3c-5f9e46e1a48a_Method">
    <vt:lpwstr>Standard</vt:lpwstr>
  </property>
  <property fmtid="{D5CDD505-2E9C-101B-9397-08002B2CF9AE}" pid="5" name="MSIP_Label_d5725669-efcc-4cdf-ab3c-5f9e46e1a48a_Name">
    <vt:lpwstr>Unclassified - Non classifié</vt:lpwstr>
  </property>
  <property fmtid="{D5CDD505-2E9C-101B-9397-08002B2CF9AE}" pid="6" name="MSIP_Label_d5725669-efcc-4cdf-ab3c-5f9e46e1a48a_SiteId">
    <vt:lpwstr>bb89644a-48bf-49b7-8f8a-6f2519ea6bd4</vt:lpwstr>
  </property>
  <property fmtid="{D5CDD505-2E9C-101B-9397-08002B2CF9AE}" pid="7" name="MSIP_Label_d5725669-efcc-4cdf-ab3c-5f9e46e1a48a_ActionId">
    <vt:lpwstr>dc16221f-b912-48cf-be42-13dc651e73e8</vt:lpwstr>
  </property>
  <property fmtid="{D5CDD505-2E9C-101B-9397-08002B2CF9AE}" pid="8" name="MSIP_Label_d5725669-efcc-4cdf-ab3c-5f9e46e1a48a_ContentBits">
    <vt:lpwstr>0</vt:lpwstr>
  </property>
  <property fmtid="{D5CDD505-2E9C-101B-9397-08002B2CF9AE}" pid="9" name="ContentTypeId">
    <vt:lpwstr>0x0101005C92FAEEB6BDF948845EA281A188BB63</vt:lpwstr>
  </property>
  <property fmtid="{D5CDD505-2E9C-101B-9397-08002B2CF9AE}" pid="10" name="Fiscal Year / Exercice financier">
    <vt:lpwstr/>
  </property>
  <property fmtid="{D5CDD505-2E9C-101B-9397-08002B2CF9AE}" pid="11" name="Language / Langue">
    <vt:lpwstr>6;#English|0d65a4fc-74ca-462c-9434-d35775ca05f7</vt:lpwstr>
  </property>
  <property fmtid="{D5CDD505-2E9C-101B-9397-08002B2CF9AE}" pid="12" name="Source / Source">
    <vt:lpwstr>8;#Internal|a7b19e79-2d95-4f70-854f-a66cf7a0bdeb</vt:lpwstr>
  </property>
  <property fmtid="{D5CDD505-2E9C-101B-9397-08002B2CF9AE}" pid="13" name="Keywords / Mots clés">
    <vt:lpwstr/>
  </property>
  <property fmtid="{D5CDD505-2E9C-101B-9397-08002B2CF9AE}" pid="14" name="Provinces &amp; Territories / Provinces et territories">
    <vt:lpwstr/>
  </property>
  <property fmtid="{D5CDD505-2E9C-101B-9397-08002B2CF9AE}" pid="15" name="Federal Departments and Agencies / Ministères et organismes fédéraux">
    <vt:lpwstr/>
  </property>
  <property fmtid="{D5CDD505-2E9C-101B-9397-08002B2CF9AE}" pid="16" name="Media Theme / Thème des médias">
    <vt:lpwstr/>
  </property>
  <property fmtid="{D5CDD505-2E9C-101B-9397-08002B2CF9AE}" pid="17" name="Country / Pays1">
    <vt:lpwstr/>
  </property>
  <property fmtid="{D5CDD505-2E9C-101B-9397-08002B2CF9AE}" pid="18" name="Quarter / Trimestre">
    <vt:lpwstr/>
  </property>
  <property fmtid="{D5CDD505-2E9C-101B-9397-08002B2CF9AE}" pid="19" name="Month / Mois">
    <vt:lpwstr/>
  </property>
  <property fmtid="{D5CDD505-2E9C-101B-9397-08002B2CF9AE}" pid="20" name="Agent Corporate Name / Nom de l’organisation de l’agent">
    <vt:lpwstr>1;#Canadian Nuclear Safety Commission|cfa31490-605d-4f8b-bf32-d904fa7945a4</vt:lpwstr>
  </property>
  <property fmtid="{D5CDD505-2E9C-101B-9397-08002B2CF9AE}" pid="21" name="Case Status / Etat de cas">
    <vt:lpwstr/>
  </property>
  <property fmtid="{D5CDD505-2E9C-101B-9397-08002B2CF9AE}" pid="22" name="CNSC Organization / Organisation CCSN">
    <vt:lpwstr/>
  </property>
  <property fmtid="{D5CDD505-2E9C-101B-9397-08002B2CF9AE}" pid="23" name="CNSC Committees / Comités CCSN">
    <vt:lpwstr/>
  </property>
  <property fmtid="{D5CDD505-2E9C-101B-9397-08002B2CF9AE}" pid="24" name="_dlc_DocIdItemGuid">
    <vt:lpwstr>bc56b16d-db40-4046-9633-6ccb6561f3dc</vt:lpwstr>
  </property>
  <property fmtid="{D5CDD505-2E9C-101B-9397-08002B2CF9AE}" pid="25" name="MediaServiceImageTags">
    <vt:lpwstr/>
  </property>
  <property fmtid="{D5CDD505-2E9C-101B-9397-08002B2CF9AE}" pid="26" name="Country_x0020__x002F__x0020_Pays1">
    <vt:lpwstr/>
  </property>
  <property fmtid="{D5CDD505-2E9C-101B-9397-08002B2CF9AE}" pid="27" name="Communications_x0020_Document_x0020_Type_x0020__x002F__x0020_Type_x0020_de_x0020_document_x0020_communications">
    <vt:lpwstr/>
  </property>
  <property fmtid="{D5CDD505-2E9C-101B-9397-08002B2CF9AE}" pid="28" name="Program_x0020__x002F__x0020_Programme1">
    <vt:lpwstr>7;#Internal Services|aeb02d9c-9e19-4422-b1b2-5e3ef44d9c4b</vt:lpwstr>
  </property>
  <property fmtid="{D5CDD505-2E9C-101B-9397-08002B2CF9AE}" pid="29" name="Provinces_x0020__x0026__x0020_Territories_x0020__x002F__x0020_Provinces_x0020_et_x0020_territories">
    <vt:lpwstr/>
  </property>
  <property fmtid="{D5CDD505-2E9C-101B-9397-08002B2CF9AE}" pid="30" name="Language_x0020__x002F__x0020_Langue">
    <vt:lpwstr>6;#English|0d65a4fc-74ca-462c-9434-d35775ca05f7</vt:lpwstr>
  </property>
  <property fmtid="{D5CDD505-2E9C-101B-9397-08002B2CF9AE}" pid="31" name="Case_x0020_Status_x0020__x002F__x0020_Etat_x0020_de_x0020_cas">
    <vt:lpwstr/>
  </property>
  <property fmtid="{D5CDD505-2E9C-101B-9397-08002B2CF9AE}" pid="32" name="CNSC_x0020_Organization_x0020__x002F__x0020_Organisation_x0020_CCSN">
    <vt:lpwstr/>
  </property>
  <property fmtid="{D5CDD505-2E9C-101B-9397-08002B2CF9AE}" pid="33" name="Agent_x0020_Corporate_x0020_Name_x0020__x002F__x0020_Nom_x0020_de_x0020_l_x2019_organisation_x0020_de_x0020_l_x2019_agent">
    <vt:lpwstr>1;#Canadian Nuclear Safety Commission|cfa31490-605d-4f8b-bf32-d904fa7945a4</vt:lpwstr>
  </property>
  <property fmtid="{D5CDD505-2E9C-101B-9397-08002B2CF9AE}" pid="34" name="Media_x0020_Theme_x0020__x002F__x0020_Th_x00e8_me_x0020_des_x0020_m_x00e9_dias">
    <vt:lpwstr/>
  </property>
  <property fmtid="{D5CDD505-2E9C-101B-9397-08002B2CF9AE}" pid="35" name="Keywords_x0020__x002F__x0020_Mots_x0020_cl_x00e9_s">
    <vt:lpwstr/>
  </property>
  <property fmtid="{D5CDD505-2E9C-101B-9397-08002B2CF9AE}" pid="36" name="Federal_x0020_Departments_x0020_and_x0020_Agencies_x0020__x002F__x0020_Minist_x00e8_res_x0020_et_x0020_organismes_x0020_f_x00e9_d_x00e9_raux">
    <vt:lpwstr/>
  </property>
  <property fmtid="{D5CDD505-2E9C-101B-9397-08002B2CF9AE}" pid="37" name="Source_x0020__x002F__x0020_Source">
    <vt:lpwstr>8;#Internal|a7b19e79-2d95-4f70-854f-a66cf7a0bdeb</vt:lpwstr>
  </property>
  <property fmtid="{D5CDD505-2E9C-101B-9397-08002B2CF9AE}" pid="38" name="Essential_x0020_Status_x0020__x002F__x0020_Caract_x00e8_re_x0020_essentiel">
    <vt:lpwstr>5;#Non-Essential|e3fd5a7d-78e7-4d18-a008-94a0c65312a7</vt:lpwstr>
  </property>
  <property fmtid="{D5CDD505-2E9C-101B-9397-08002B2CF9AE}" pid="39" name="CNSC_x0020_Owner_x0020__x0020__x002F__x0020_Propri_x00e9_taire_x0020_de_x0020_la_x0020_CCSN_x0020_1">
    <vt:lpwstr>30;#Creative, Linguistic and Digital Communications Division|ece2f51f-a397-4ef6-8661-b4acee63d267</vt:lpwstr>
  </property>
  <property fmtid="{D5CDD505-2E9C-101B-9397-08002B2CF9AE}" pid="40" name="Quarter_x0020__x002F__x0020_Trimestre">
    <vt:lpwstr/>
  </property>
  <property fmtid="{D5CDD505-2E9C-101B-9397-08002B2CF9AE}" pid="41" name="Month_x0020__x002F__x0020_Mois">
    <vt:lpwstr/>
  </property>
  <property fmtid="{D5CDD505-2E9C-101B-9397-08002B2CF9AE}" pid="42" name="Fiscal_x0020_Year_x0020__x002F__x0020_Exercice_x0020_financier">
    <vt:lpwstr/>
  </property>
  <property fmtid="{D5CDD505-2E9C-101B-9397-08002B2CF9AE}" pid="43" name="CNSC_x0020_Committees_x0020__x002F__x0020_Comit_x00e9_s_x0020_CCSN">
    <vt:lpwstr/>
  </property>
  <property fmtid="{D5CDD505-2E9C-101B-9397-08002B2CF9AE}" pid="44" name="Capability_x0020__x002F__x0020_Capacit_x00e9_1">
    <vt:lpwstr>29;#Graphics ＆ Multimedia Services|1aeb320a-ba5c-40ed-a1f6-3e2bc04dd435</vt:lpwstr>
  </property>
  <property fmtid="{D5CDD505-2E9C-101B-9397-08002B2CF9AE}" pid="45" name="ArticulateGUID">
    <vt:lpwstr>C4E3BABE-7A0E-477A-9167-C3CF349EDE9A</vt:lpwstr>
  </property>
  <property fmtid="{D5CDD505-2E9C-101B-9397-08002B2CF9AE}" pid="46" name="ArticulatePath">
    <vt:lpwstr>https://cnsc365.sharepoint.com/sites/GRAPHICSSERV-SERVGRAPHIQUES/Library 1/Templates/PowerPoint deck/CNSC template - PowerPoint presentation</vt:lpwstr>
  </property>
  <property fmtid="{D5CDD505-2E9C-101B-9397-08002B2CF9AE}" pid="47" name="ba0b05f51f704f9eb39c41dc66d772d00">
    <vt:lpwstr/>
  </property>
  <property fmtid="{D5CDD505-2E9C-101B-9397-08002B2CF9AE}" pid="48" name="o4e7dadd6f784bb08e45130432b497760">
    <vt:lpwstr/>
  </property>
  <property fmtid="{D5CDD505-2E9C-101B-9397-08002B2CF9AE}" pid="49" name="m7dde3120ce847c782654ef15bb133540">
    <vt:lpwstr/>
  </property>
  <property fmtid="{D5CDD505-2E9C-101B-9397-08002B2CF9AE}" pid="50" name="ic6a161f75814f40a1ba8bad33a3075c0">
    <vt:lpwstr/>
  </property>
  <property fmtid="{D5CDD505-2E9C-101B-9397-08002B2CF9AE}" pid="51" name="j832c0c18a86408899729a57409228b90">
    <vt:lpwstr/>
  </property>
  <property fmtid="{D5CDD505-2E9C-101B-9397-08002B2CF9AE}" pid="52" name="d4947ccb7b3e4e27b0b8520078f90fe90">
    <vt:lpwstr>Internal|a7b19e79-2d95-4f70-854f-a66cf7a0bdeb</vt:lpwstr>
  </property>
  <property fmtid="{D5CDD505-2E9C-101B-9397-08002B2CF9AE}" pid="53" name="kd052f10c25940fbb06eb54b242177460">
    <vt:lpwstr/>
  </property>
  <property fmtid="{D5CDD505-2E9C-101B-9397-08002B2CF9AE}" pid="54" name="f5a0da09263648048d8ab4f9ca14702a0">
    <vt:lpwstr>Canadian Nuclear Safety Commission|cfa31490-605d-4f8b-bf32-d904fa7945a4</vt:lpwstr>
  </property>
  <property fmtid="{D5CDD505-2E9C-101B-9397-08002B2CF9AE}" pid="55" name="b40277ec8f054d4a8d9f9fbcbcf7dba50">
    <vt:lpwstr>English|0d65a4fc-74ca-462c-9434-d35775ca05f7</vt:lpwstr>
  </property>
  <property fmtid="{D5CDD505-2E9C-101B-9397-08002B2CF9AE}" pid="56" name="d0a891e6303d4d829452b8d6fc71870e0">
    <vt:lpwstr/>
  </property>
  <property fmtid="{D5CDD505-2E9C-101B-9397-08002B2CF9AE}" pid="57" name="aad533fce5094447ae4c200e23a0e1770">
    <vt:lpwstr/>
  </property>
  <property fmtid="{D5CDD505-2E9C-101B-9397-08002B2CF9AE}" pid="58" name="mf275a21f16a4975a8eb78e56f33970d0">
    <vt:lpwstr/>
  </property>
  <property fmtid="{D5CDD505-2E9C-101B-9397-08002B2CF9AE}" pid="59" name="lcbb63da73b547298cea4e72ca0cefc20">
    <vt:lpwstr/>
  </property>
  <property fmtid="{D5CDD505-2E9C-101B-9397-08002B2CF9AE}" pid="60" name="b0640679480349488cfa673be7290d260">
    <vt:lpwstr/>
  </property>
  <property fmtid="{D5CDD505-2E9C-101B-9397-08002B2CF9AE}" pid="61" name="gce0d17e448c4e5a89b65cb808194f5a0">
    <vt:lpwstr/>
  </property>
  <property fmtid="{D5CDD505-2E9C-101B-9397-08002B2CF9AE}" pid="62" name="f0a857be74434222a4af23894d1642d20">
    <vt:lpwstr/>
  </property>
  <property fmtid="{D5CDD505-2E9C-101B-9397-08002B2CF9AE}" pid="63" name="k950d6e9a1c844969666677cc320eab20">
    <vt:lpwstr/>
  </property>
  <property fmtid="{D5CDD505-2E9C-101B-9397-08002B2CF9AE}" pid="64" name="mcd708ed494b4b2e82a8093896cf6a4b0">
    <vt:lpwstr/>
  </property>
  <property fmtid="{D5CDD505-2E9C-101B-9397-08002B2CF9AE}" pid="65" name="d1fcd787463c4e5bba5b3dfe1e6268680">
    <vt:lpwstr/>
  </property>
  <property fmtid="{D5CDD505-2E9C-101B-9397-08002B2CF9AE}" pid="66" name="CNSC Owner  / Propriétaire de la CCSN 1">
    <vt:lpwstr>30;#Creative, Linguistic and Digital Communications Division|ece2f51f-a397-4ef6-8661-b4acee63d267</vt:lpwstr>
  </property>
  <property fmtid="{D5CDD505-2E9C-101B-9397-08002B2CF9AE}" pid="67" name="Program / Programme1">
    <vt:lpwstr>7;#Internal Services|aeb02d9c-9e19-4422-b1b2-5e3ef44d9c4b</vt:lpwstr>
  </property>
  <property fmtid="{D5CDD505-2E9C-101B-9397-08002B2CF9AE}" pid="68" name="Capability / Capacité1">
    <vt:lpwstr>29;#Graphics ＆ Multimedia Services|1aeb320a-ba5c-40ed-a1f6-3e2bc04dd435</vt:lpwstr>
  </property>
  <property fmtid="{D5CDD505-2E9C-101B-9397-08002B2CF9AE}" pid="69" name="Communications Document Type / Type de document communications">
    <vt:lpwstr/>
  </property>
  <property fmtid="{D5CDD505-2E9C-101B-9397-08002B2CF9AE}" pid="70" name="Essential Status / Caractère essentiel">
    <vt:lpwstr>5;#Non-Essential|e3fd5a7d-78e7-4d18-a008-94a0c65312a7</vt:lpwstr>
  </property>
  <property fmtid="{D5CDD505-2E9C-101B-9397-08002B2CF9AE}" pid="71" name="m7dde3120ce847c782654ef15bb13354">
    <vt:lpwstr/>
  </property>
  <property fmtid="{D5CDD505-2E9C-101B-9397-08002B2CF9AE}" pid="72" name="Administration Document Type / Type de document administratif">
    <vt:lpwstr>16;#Presentation|8b9dd480-1e6a-4e9b-8ff8-a3edd44427c3</vt:lpwstr>
  </property>
  <property fmtid="{D5CDD505-2E9C-101B-9397-08002B2CF9AE}" pid="73" name="Administration_x0020_Document_x0020_Type_x0020__x002F__x0020_Type_x0020_de_x0020_document_x0020_administratif">
    <vt:lpwstr>16;#Presentation|8b9dd480-1e6a-4e9b-8ff8-a3edd44427c3</vt:lpwstr>
  </property>
</Properties>
</file>