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917" r:id="rId5"/>
    <p:sldMasterId id="2147483696" r:id="rId6"/>
    <p:sldMasterId id="2147483783" r:id="rId7"/>
    <p:sldMasterId id="2147483932" r:id="rId8"/>
  </p:sldMasterIdLst>
  <p:notesMasterIdLst>
    <p:notesMasterId r:id="rId22"/>
  </p:notesMasterIdLst>
  <p:handoutMasterIdLst>
    <p:handoutMasterId r:id="rId23"/>
  </p:handoutMasterIdLst>
  <p:sldIdLst>
    <p:sldId id="500" r:id="rId9"/>
    <p:sldId id="501" r:id="rId10"/>
    <p:sldId id="507" r:id="rId11"/>
    <p:sldId id="502" r:id="rId12"/>
    <p:sldId id="503" r:id="rId13"/>
    <p:sldId id="264" r:id="rId14"/>
    <p:sldId id="272" r:id="rId15"/>
    <p:sldId id="273" r:id="rId16"/>
    <p:sldId id="504" r:id="rId17"/>
    <p:sldId id="505" r:id="rId18"/>
    <p:sldId id="275" r:id="rId19"/>
    <p:sldId id="506" r:id="rId20"/>
    <p:sldId id="302" r:id="rId21"/>
  </p:sldIdLst>
  <p:sldSz cx="9144000" cy="5143500" type="screen16x9"/>
  <p:notesSz cx="6858000" cy="9144000"/>
  <p:custDataLst>
    <p:tags r:id="rId24"/>
  </p:custDataLst>
  <p:defaultTextStyle>
    <a:defPPr>
      <a:defRPr lang="en-US"/>
    </a:defPPr>
    <a:lvl1pPr marL="0" algn="l" defTabSz="342854" rtl="0" eaLnBrk="1" latinLnBrk="0" hangingPunct="1">
      <a:defRPr sz="1350" kern="1200">
        <a:solidFill>
          <a:schemeClr val="tx1"/>
        </a:solidFill>
        <a:latin typeface="+mn-lt"/>
        <a:ea typeface="+mn-ea"/>
        <a:cs typeface="+mn-cs"/>
      </a:defRPr>
    </a:lvl1pPr>
    <a:lvl2pPr marL="342854" algn="l" defTabSz="342854" rtl="0" eaLnBrk="1" latinLnBrk="0" hangingPunct="1">
      <a:defRPr sz="1350" kern="1200">
        <a:solidFill>
          <a:schemeClr val="tx1"/>
        </a:solidFill>
        <a:latin typeface="+mn-lt"/>
        <a:ea typeface="+mn-ea"/>
        <a:cs typeface="+mn-cs"/>
      </a:defRPr>
    </a:lvl2pPr>
    <a:lvl3pPr marL="685709" algn="l" defTabSz="342854" rtl="0" eaLnBrk="1" latinLnBrk="0" hangingPunct="1">
      <a:defRPr sz="1350" kern="1200">
        <a:solidFill>
          <a:schemeClr val="tx1"/>
        </a:solidFill>
        <a:latin typeface="+mn-lt"/>
        <a:ea typeface="+mn-ea"/>
        <a:cs typeface="+mn-cs"/>
      </a:defRPr>
    </a:lvl3pPr>
    <a:lvl4pPr marL="1028563" algn="l" defTabSz="342854" rtl="0" eaLnBrk="1" latinLnBrk="0" hangingPunct="1">
      <a:defRPr sz="1350" kern="1200">
        <a:solidFill>
          <a:schemeClr val="tx1"/>
        </a:solidFill>
        <a:latin typeface="+mn-lt"/>
        <a:ea typeface="+mn-ea"/>
        <a:cs typeface="+mn-cs"/>
      </a:defRPr>
    </a:lvl4pPr>
    <a:lvl5pPr marL="1371417" algn="l" defTabSz="342854" rtl="0" eaLnBrk="1" latinLnBrk="0" hangingPunct="1">
      <a:defRPr sz="1350" kern="1200">
        <a:solidFill>
          <a:schemeClr val="tx1"/>
        </a:solidFill>
        <a:latin typeface="+mn-lt"/>
        <a:ea typeface="+mn-ea"/>
        <a:cs typeface="+mn-cs"/>
      </a:defRPr>
    </a:lvl5pPr>
    <a:lvl6pPr marL="1714271" algn="l" defTabSz="342854" rtl="0" eaLnBrk="1" latinLnBrk="0" hangingPunct="1">
      <a:defRPr sz="1350" kern="1200">
        <a:solidFill>
          <a:schemeClr val="tx1"/>
        </a:solidFill>
        <a:latin typeface="+mn-lt"/>
        <a:ea typeface="+mn-ea"/>
        <a:cs typeface="+mn-cs"/>
      </a:defRPr>
    </a:lvl6pPr>
    <a:lvl7pPr marL="2057126" algn="l" defTabSz="342854" rtl="0" eaLnBrk="1" latinLnBrk="0" hangingPunct="1">
      <a:defRPr sz="1350" kern="1200">
        <a:solidFill>
          <a:schemeClr val="tx1"/>
        </a:solidFill>
        <a:latin typeface="+mn-lt"/>
        <a:ea typeface="+mn-ea"/>
        <a:cs typeface="+mn-cs"/>
      </a:defRPr>
    </a:lvl7pPr>
    <a:lvl8pPr marL="2399980" algn="l" defTabSz="342854" rtl="0" eaLnBrk="1" latinLnBrk="0" hangingPunct="1">
      <a:defRPr sz="1350" kern="1200">
        <a:solidFill>
          <a:schemeClr val="tx1"/>
        </a:solidFill>
        <a:latin typeface="+mn-lt"/>
        <a:ea typeface="+mn-ea"/>
        <a:cs typeface="+mn-cs"/>
      </a:defRPr>
    </a:lvl8pPr>
    <a:lvl9pPr marL="2742834" algn="l" defTabSz="342854" rtl="0" eaLnBrk="1" latinLnBrk="0" hangingPunct="1">
      <a:defRPr sz="135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D6E5"/>
    <a:srgbClr val="FEDDC0"/>
    <a:srgbClr val="FFF8CF"/>
    <a:srgbClr val="FCE2CC"/>
    <a:srgbClr val="000000"/>
    <a:srgbClr val="F06E00"/>
    <a:srgbClr val="005794"/>
    <a:srgbClr val="AFAFAF"/>
    <a:srgbClr val="83929D"/>
    <a:srgbClr val="DBDB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1879F5-72D7-4687-BC2A-6A1F6B4782B9}" v="26" dt="2026-07-21T19:35:10.684"/>
    <p1510:client id="{6E6C9560-D9F7-721B-93B4-E5A9E76DFF1C}" v="18" dt="2026-07-21T19:28:36.018"/>
    <p1510:client id="{B3343C2B-7A9E-40AD-8D1C-F6FE71646EDE}" v="19" dt="2026-07-21T13:16:41.178"/>
  </p1510:revLst>
</p1510:revInfo>
</file>

<file path=ppt/tableStyles.xml><?xml version="1.0" encoding="utf-8"?>
<a:tblStyleLst xmlns:a="http://schemas.openxmlformats.org/drawingml/2006/main" def="{68D230F3-CF80-4859-8CE7-A43EE81993B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52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minen Atte" userId="S::atte.helminen@vtt.fi::8b127754-fa7b-43ad-8224-e2c4d47b8715" providerId="AD" clId="Web-{6E6C9560-D9F7-721B-93B4-E5A9E76DFF1C}"/>
    <pc:docChg chg="modSld">
      <pc:chgData name="Helminen Atte" userId="S::atte.helminen@vtt.fi::8b127754-fa7b-43ad-8224-e2c4d47b8715" providerId="AD" clId="Web-{6E6C9560-D9F7-721B-93B4-E5A9E76DFF1C}" dt="2026-07-21T19:28:36.018" v="21" actId="14100"/>
      <pc:docMkLst>
        <pc:docMk/>
      </pc:docMkLst>
      <pc:sldChg chg="modSp">
        <pc:chgData name="Helminen Atte" userId="S::atte.helminen@vtt.fi::8b127754-fa7b-43ad-8224-e2c4d47b8715" providerId="AD" clId="Web-{6E6C9560-D9F7-721B-93B4-E5A9E76DFF1C}" dt="2026-07-21T19:28:36.018" v="21" actId="14100"/>
        <pc:sldMkLst>
          <pc:docMk/>
          <pc:sldMk cId="649433857" sldId="500"/>
        </pc:sldMkLst>
        <pc:spChg chg="mod">
          <ac:chgData name="Helminen Atte" userId="S::atte.helminen@vtt.fi::8b127754-fa7b-43ad-8224-e2c4d47b8715" providerId="AD" clId="Web-{6E6C9560-D9F7-721B-93B4-E5A9E76DFF1C}" dt="2026-07-21T19:28:27.752" v="19" actId="14100"/>
          <ac:spMkLst>
            <pc:docMk/>
            <pc:sldMk cId="649433857" sldId="500"/>
            <ac:spMk id="3" creationId="{1052B0FA-BEF2-DD0B-94F4-163DC22CAB87}"/>
          </ac:spMkLst>
        </pc:spChg>
        <pc:spChg chg="mod">
          <ac:chgData name="Helminen Atte" userId="S::atte.helminen@vtt.fi::8b127754-fa7b-43ad-8224-e2c4d47b8715" providerId="AD" clId="Web-{6E6C9560-D9F7-721B-93B4-E5A9E76DFF1C}" dt="2026-07-21T19:28:36.018" v="21" actId="14100"/>
          <ac:spMkLst>
            <pc:docMk/>
            <pc:sldMk cId="649433857" sldId="500"/>
            <ac:spMk id="4" creationId="{5CCC1E51-852F-C71F-6BFE-EF8CAABA3FA7}"/>
          </ac:spMkLst>
        </pc:spChg>
      </pc:sldChg>
    </pc:docChg>
  </pc:docChgLst>
  <pc:docChgLst>
    <pc:chgData name="Helminen Atte" userId="8b127754-fa7b-43ad-8224-e2c4d47b8715" providerId="ADAL" clId="{3932A4C4-A079-41D6-A130-08ED7A0F79F5}"/>
    <pc:docChg chg="custSel modSld">
      <pc:chgData name="Helminen Atte" userId="8b127754-fa7b-43ad-8224-e2c4d47b8715" providerId="ADAL" clId="{3932A4C4-A079-41D6-A130-08ED7A0F79F5}" dt="2026-07-21T19:35:10.684" v="26" actId="20577"/>
      <pc:docMkLst>
        <pc:docMk/>
      </pc:docMkLst>
      <pc:sldChg chg="modSp mod">
        <pc:chgData name="Helminen Atte" userId="8b127754-fa7b-43ad-8224-e2c4d47b8715" providerId="ADAL" clId="{3932A4C4-A079-41D6-A130-08ED7A0F79F5}" dt="2026-07-21T19:33:20.045" v="22" actId="20577"/>
        <pc:sldMkLst>
          <pc:docMk/>
          <pc:sldMk cId="3907578984" sldId="272"/>
        </pc:sldMkLst>
        <pc:spChg chg="mod">
          <ac:chgData name="Helminen Atte" userId="8b127754-fa7b-43ad-8224-e2c4d47b8715" providerId="ADAL" clId="{3932A4C4-A079-41D6-A130-08ED7A0F79F5}" dt="2026-07-21T19:33:20.045" v="22" actId="20577"/>
          <ac:spMkLst>
            <pc:docMk/>
            <pc:sldMk cId="3907578984" sldId="272"/>
            <ac:spMk id="5" creationId="{5A744A38-DB57-8765-EB70-969AA2761EF7}"/>
          </ac:spMkLst>
        </pc:spChg>
      </pc:sldChg>
      <pc:sldChg chg="modSp mod">
        <pc:chgData name="Helminen Atte" userId="8b127754-fa7b-43ad-8224-e2c4d47b8715" providerId="ADAL" clId="{3932A4C4-A079-41D6-A130-08ED7A0F79F5}" dt="2026-07-21T19:35:10.684" v="26" actId="20577"/>
        <pc:sldMkLst>
          <pc:docMk/>
          <pc:sldMk cId="2124303689" sldId="273"/>
        </pc:sldMkLst>
        <pc:spChg chg="mod">
          <ac:chgData name="Helminen Atte" userId="8b127754-fa7b-43ad-8224-e2c4d47b8715" providerId="ADAL" clId="{3932A4C4-A079-41D6-A130-08ED7A0F79F5}" dt="2026-07-21T19:35:10.684" v="26" actId="20577"/>
          <ac:spMkLst>
            <pc:docMk/>
            <pc:sldMk cId="2124303689" sldId="273"/>
            <ac:spMk id="8" creationId="{EA765C18-ABC5-F2D4-FC28-39AF4A73CE24}"/>
          </ac:spMkLst>
        </pc:spChg>
      </pc:sldChg>
      <pc:sldChg chg="modSp mod">
        <pc:chgData name="Helminen Atte" userId="8b127754-fa7b-43ad-8224-e2c4d47b8715" providerId="ADAL" clId="{3932A4C4-A079-41D6-A130-08ED7A0F79F5}" dt="2026-07-21T19:29:11.985" v="0" actId="108"/>
        <pc:sldMkLst>
          <pc:docMk/>
          <pc:sldMk cId="649433857" sldId="500"/>
        </pc:sldMkLst>
        <pc:spChg chg="mod">
          <ac:chgData name="Helminen Atte" userId="8b127754-fa7b-43ad-8224-e2c4d47b8715" providerId="ADAL" clId="{3932A4C4-A079-41D6-A130-08ED7A0F79F5}" dt="2026-07-21T19:29:11.985" v="0" actId="108"/>
          <ac:spMkLst>
            <pc:docMk/>
            <pc:sldMk cId="649433857" sldId="500"/>
            <ac:spMk id="4" creationId="{5CCC1E51-852F-C71F-6BFE-EF8CAABA3FA7}"/>
          </ac:spMkLst>
        </pc:spChg>
      </pc:sldChg>
      <pc:sldChg chg="modSp mod">
        <pc:chgData name="Helminen Atte" userId="8b127754-fa7b-43ad-8224-e2c4d47b8715" providerId="ADAL" clId="{3932A4C4-A079-41D6-A130-08ED7A0F79F5}" dt="2026-07-21T19:31:49.866" v="7" actId="20577"/>
        <pc:sldMkLst>
          <pc:docMk/>
          <pc:sldMk cId="1421390855" sldId="503"/>
        </pc:sldMkLst>
        <pc:spChg chg="mod">
          <ac:chgData name="Helminen Atte" userId="8b127754-fa7b-43ad-8224-e2c4d47b8715" providerId="ADAL" clId="{3932A4C4-A079-41D6-A130-08ED7A0F79F5}" dt="2026-07-21T19:31:49.866" v="7" actId="20577"/>
          <ac:spMkLst>
            <pc:docMk/>
            <pc:sldMk cId="1421390855" sldId="503"/>
            <ac:spMk id="5" creationId="{636EA55D-FC7A-7167-4267-E6BBD1D39CE2}"/>
          </ac:spMkLst>
        </pc:spChg>
      </pc:sldChg>
      <pc:sldChg chg="delSp modSp mod">
        <pc:chgData name="Helminen Atte" userId="8b127754-fa7b-43ad-8224-e2c4d47b8715" providerId="ADAL" clId="{3932A4C4-A079-41D6-A130-08ED7A0F79F5}" dt="2026-07-21T19:30:26.991" v="3" actId="478"/>
        <pc:sldMkLst>
          <pc:docMk/>
          <pc:sldMk cId="554943150" sldId="507"/>
        </pc:sldMkLst>
        <pc:spChg chg="del mod">
          <ac:chgData name="Helminen Atte" userId="8b127754-fa7b-43ad-8224-e2c4d47b8715" providerId="ADAL" clId="{3932A4C4-A079-41D6-A130-08ED7A0F79F5}" dt="2026-07-21T19:30:26.991" v="3" actId="478"/>
          <ac:spMkLst>
            <pc:docMk/>
            <pc:sldMk cId="554943150" sldId="507"/>
            <ac:spMk id="2" creationId="{E2262A66-A21F-DA91-86A1-34D910BCBB55}"/>
          </ac:spMkLst>
        </pc:spChg>
        <pc:spChg chg="del">
          <ac:chgData name="Helminen Atte" userId="8b127754-fa7b-43ad-8224-e2c4d47b8715" providerId="ADAL" clId="{3932A4C4-A079-41D6-A130-08ED7A0F79F5}" dt="2026-07-21T19:30:18.513" v="1" actId="478"/>
          <ac:spMkLst>
            <pc:docMk/>
            <pc:sldMk cId="554943150" sldId="507"/>
            <ac:spMk id="5" creationId="{DA536911-E3F5-54CE-C5B0-9188E5AA6400}"/>
          </ac:spMkLst>
        </pc:spChg>
      </pc:sldChg>
    </pc:docChg>
  </pc:docChgLst>
  <pc:docChgLst>
    <pc:chgData name="Immonen Essi" userId="ba7ffb17-ebba-4e16-841d-b285817c3e6c" providerId="ADAL" clId="{8BBB6C00-AACE-496E-8686-4F3EBF0DAD7A}"/>
    <pc:docChg chg="undo custSel addSld delSld modSld sldOrd addMainMaster delMainMaster modMainMaster">
      <pc:chgData name="Immonen Essi" userId="ba7ffb17-ebba-4e16-841d-b285817c3e6c" providerId="ADAL" clId="{8BBB6C00-AACE-496E-8686-4F3EBF0DAD7A}" dt="2026-07-21T21:16:11.136" v="2598" actId="20577"/>
      <pc:docMkLst>
        <pc:docMk/>
      </pc:docMkLst>
      <pc:sldChg chg="addSp modSp mod modTransition modClrScheme chgLayout">
        <pc:chgData name="Immonen Essi" userId="ba7ffb17-ebba-4e16-841d-b285817c3e6c" providerId="ADAL" clId="{8BBB6C00-AACE-496E-8686-4F3EBF0DAD7A}" dt="2026-07-21T16:57:40.188" v="2519" actId="790"/>
        <pc:sldMkLst>
          <pc:docMk/>
          <pc:sldMk cId="1695894555" sldId="264"/>
        </pc:sldMkLst>
        <pc:spChg chg="mod ord">
          <ac:chgData name="Immonen Essi" userId="ba7ffb17-ebba-4e16-841d-b285817c3e6c" providerId="ADAL" clId="{8BBB6C00-AACE-496E-8686-4F3EBF0DAD7A}" dt="2026-07-21T16:57:40.188" v="2519" actId="790"/>
          <ac:spMkLst>
            <pc:docMk/>
            <pc:sldMk cId="1695894555" sldId="264"/>
            <ac:spMk id="2" creationId="{E54FA82A-2021-5D4F-BCFE-48C1068A3656}"/>
          </ac:spMkLst>
        </pc:spChg>
        <pc:spChg chg="mod ord">
          <ac:chgData name="Immonen Essi" userId="ba7ffb17-ebba-4e16-841d-b285817c3e6c" providerId="ADAL" clId="{8BBB6C00-AACE-496E-8686-4F3EBF0DAD7A}" dt="2026-07-21T16:57:40.188" v="2519" actId="790"/>
          <ac:spMkLst>
            <pc:docMk/>
            <pc:sldMk cId="1695894555" sldId="264"/>
            <ac:spMk id="3" creationId="{CF929890-DC7C-22BF-4814-DCA2E448EB9E}"/>
          </ac:spMkLst>
        </pc:spChg>
        <pc:spChg chg="mod ord">
          <ac:chgData name="Immonen Essi" userId="ba7ffb17-ebba-4e16-841d-b285817c3e6c" providerId="ADAL" clId="{8BBB6C00-AACE-496E-8686-4F3EBF0DAD7A}" dt="2026-07-21T16:57:40.188" v="2519" actId="790"/>
          <ac:spMkLst>
            <pc:docMk/>
            <pc:sldMk cId="1695894555" sldId="264"/>
            <ac:spMk id="5" creationId="{7D0F1128-53EA-60BE-3AE3-1265BFDE7E1E}"/>
          </ac:spMkLst>
        </pc:spChg>
        <pc:spChg chg="mod ord">
          <ac:chgData name="Immonen Essi" userId="ba7ffb17-ebba-4e16-841d-b285817c3e6c" providerId="ADAL" clId="{8BBB6C00-AACE-496E-8686-4F3EBF0DAD7A}" dt="2026-07-21T16:57:40.188" v="2519" actId="790"/>
          <ac:spMkLst>
            <pc:docMk/>
            <pc:sldMk cId="1695894555" sldId="264"/>
            <ac:spMk id="6" creationId="{3E768064-5354-B20A-63A2-72879745A2BE}"/>
          </ac:spMkLst>
        </pc:spChg>
        <pc:spChg chg="add mod ord">
          <ac:chgData name="Immonen Essi" userId="ba7ffb17-ebba-4e16-841d-b285817c3e6c" providerId="ADAL" clId="{8BBB6C00-AACE-496E-8686-4F3EBF0DAD7A}" dt="2026-07-21T16:57:40.188" v="2519" actId="790"/>
          <ac:spMkLst>
            <pc:docMk/>
            <pc:sldMk cId="1695894555" sldId="264"/>
            <ac:spMk id="7" creationId="{EB6C9D21-E1A4-15E8-D57D-FE2348F46683}"/>
          </ac:spMkLst>
        </pc:spChg>
      </pc:sldChg>
      <pc:sldChg chg="modSp mod modTransition modClrScheme chgLayout">
        <pc:chgData name="Immonen Essi" userId="ba7ffb17-ebba-4e16-841d-b285817c3e6c" providerId="ADAL" clId="{8BBB6C00-AACE-496E-8686-4F3EBF0DAD7A}" dt="2026-07-21T21:12:13.097" v="2572" actId="1076"/>
        <pc:sldMkLst>
          <pc:docMk/>
          <pc:sldMk cId="3907578984" sldId="272"/>
        </pc:sldMkLst>
        <pc:spChg chg="mod">
          <ac:chgData name="Immonen Essi" userId="ba7ffb17-ebba-4e16-841d-b285817c3e6c" providerId="ADAL" clId="{8BBB6C00-AACE-496E-8686-4F3EBF0DAD7A}" dt="2026-07-21T16:57:40.188" v="2519" actId="790"/>
          <ac:spMkLst>
            <pc:docMk/>
            <pc:sldMk cId="3907578984" sldId="272"/>
            <ac:spMk id="2" creationId="{C33B6541-B7AC-A255-B51A-E475AD63B311}"/>
          </ac:spMkLst>
        </pc:spChg>
        <pc:spChg chg="mod">
          <ac:chgData name="Immonen Essi" userId="ba7ffb17-ebba-4e16-841d-b285817c3e6c" providerId="ADAL" clId="{8BBB6C00-AACE-496E-8686-4F3EBF0DAD7A}" dt="2026-07-21T16:57:40.188" v="2519" actId="790"/>
          <ac:spMkLst>
            <pc:docMk/>
            <pc:sldMk cId="3907578984" sldId="272"/>
            <ac:spMk id="3" creationId="{5FCF6E33-1EB7-DE3E-D508-36D0DA1B454C}"/>
          </ac:spMkLst>
        </pc:spChg>
        <pc:spChg chg="mod">
          <ac:chgData name="Immonen Essi" userId="ba7ffb17-ebba-4e16-841d-b285817c3e6c" providerId="ADAL" clId="{8BBB6C00-AACE-496E-8686-4F3EBF0DAD7A}" dt="2026-07-21T16:57:40.188" v="2519" actId="790"/>
          <ac:spMkLst>
            <pc:docMk/>
            <pc:sldMk cId="3907578984" sldId="272"/>
            <ac:spMk id="5" creationId="{5A744A38-DB57-8765-EB70-969AA2761EF7}"/>
          </ac:spMkLst>
        </pc:spChg>
        <pc:spChg chg="mod">
          <ac:chgData name="Immonen Essi" userId="ba7ffb17-ebba-4e16-841d-b285817c3e6c" providerId="ADAL" clId="{8BBB6C00-AACE-496E-8686-4F3EBF0DAD7A}" dt="2026-07-21T16:57:40.188" v="2519" actId="790"/>
          <ac:spMkLst>
            <pc:docMk/>
            <pc:sldMk cId="3907578984" sldId="272"/>
            <ac:spMk id="6" creationId="{B22E954D-4882-7284-1C0D-B587E635AA6F}"/>
          </ac:spMkLst>
        </pc:spChg>
        <pc:spChg chg="mod">
          <ac:chgData name="Immonen Essi" userId="ba7ffb17-ebba-4e16-841d-b285817c3e6c" providerId="ADAL" clId="{8BBB6C00-AACE-496E-8686-4F3EBF0DAD7A}" dt="2026-07-21T16:57:40.188" v="2519" actId="790"/>
          <ac:spMkLst>
            <pc:docMk/>
            <pc:sldMk cId="3907578984" sldId="272"/>
            <ac:spMk id="9" creationId="{8E978D9F-0ABF-BFB6-1068-D9E58ACCCD4E}"/>
          </ac:spMkLst>
        </pc:spChg>
        <pc:picChg chg="mod">
          <ac:chgData name="Immonen Essi" userId="ba7ffb17-ebba-4e16-841d-b285817c3e6c" providerId="ADAL" clId="{8BBB6C00-AACE-496E-8686-4F3EBF0DAD7A}" dt="2026-07-21T21:12:13.097" v="2572" actId="1076"/>
          <ac:picMkLst>
            <pc:docMk/>
            <pc:sldMk cId="3907578984" sldId="272"/>
            <ac:picMk id="8" creationId="{010244B4-38B5-52EF-3401-17D5F0EB9865}"/>
          </ac:picMkLst>
        </pc:picChg>
      </pc:sldChg>
      <pc:sldChg chg="addSp delSp modSp mod modTransition modClrScheme chgLayout">
        <pc:chgData name="Immonen Essi" userId="ba7ffb17-ebba-4e16-841d-b285817c3e6c" providerId="ADAL" clId="{8BBB6C00-AACE-496E-8686-4F3EBF0DAD7A}" dt="2026-07-21T16:57:40.188" v="2519" actId="790"/>
        <pc:sldMkLst>
          <pc:docMk/>
          <pc:sldMk cId="2124303689" sldId="273"/>
        </pc:sldMkLst>
        <pc:spChg chg="mod">
          <ac:chgData name="Immonen Essi" userId="ba7ffb17-ebba-4e16-841d-b285817c3e6c" providerId="ADAL" clId="{8BBB6C00-AACE-496E-8686-4F3EBF0DAD7A}" dt="2026-07-21T16:57:40.188" v="2519" actId="790"/>
          <ac:spMkLst>
            <pc:docMk/>
            <pc:sldMk cId="2124303689" sldId="273"/>
            <ac:spMk id="3" creationId="{185851E6-A55F-C43A-08AE-6DE94A70E6F8}"/>
          </ac:spMkLst>
        </pc:spChg>
        <pc:spChg chg="mod">
          <ac:chgData name="Immonen Essi" userId="ba7ffb17-ebba-4e16-841d-b285817c3e6c" providerId="ADAL" clId="{8BBB6C00-AACE-496E-8686-4F3EBF0DAD7A}" dt="2026-07-21T16:57:40.188" v="2519" actId="790"/>
          <ac:spMkLst>
            <pc:docMk/>
            <pc:sldMk cId="2124303689" sldId="273"/>
            <ac:spMk id="6" creationId="{6C7A470D-8530-B75C-D645-C473DD4EE743}"/>
          </ac:spMkLst>
        </pc:spChg>
        <pc:spChg chg="mod">
          <ac:chgData name="Immonen Essi" userId="ba7ffb17-ebba-4e16-841d-b285817c3e6c" providerId="ADAL" clId="{8BBB6C00-AACE-496E-8686-4F3EBF0DAD7A}" dt="2026-07-21T16:57:40.188" v="2519" actId="790"/>
          <ac:spMkLst>
            <pc:docMk/>
            <pc:sldMk cId="2124303689" sldId="273"/>
            <ac:spMk id="7" creationId="{93F41A20-57D8-10D7-8386-79FD6CFC29F9}"/>
          </ac:spMkLst>
        </pc:spChg>
        <pc:spChg chg="mod">
          <ac:chgData name="Immonen Essi" userId="ba7ffb17-ebba-4e16-841d-b285817c3e6c" providerId="ADAL" clId="{8BBB6C00-AACE-496E-8686-4F3EBF0DAD7A}" dt="2026-07-21T16:57:40.188" v="2519" actId="790"/>
          <ac:spMkLst>
            <pc:docMk/>
            <pc:sldMk cId="2124303689" sldId="273"/>
            <ac:spMk id="8" creationId="{EA765C18-ABC5-F2D4-FC28-39AF4A73CE24}"/>
          </ac:spMkLst>
        </pc:spChg>
        <pc:spChg chg="add mod">
          <ac:chgData name="Immonen Essi" userId="ba7ffb17-ebba-4e16-841d-b285817c3e6c" providerId="ADAL" clId="{8BBB6C00-AACE-496E-8686-4F3EBF0DAD7A}" dt="2026-07-21T16:57:40.188" v="2519" actId="790"/>
          <ac:spMkLst>
            <pc:docMk/>
            <pc:sldMk cId="2124303689" sldId="273"/>
            <ac:spMk id="15" creationId="{5E9A42F0-9284-144F-1D30-A92AEDAA959E}"/>
          </ac:spMkLst>
        </pc:spChg>
        <pc:graphicFrameChg chg="add mod modGraphic">
          <ac:chgData name="Immonen Essi" userId="ba7ffb17-ebba-4e16-841d-b285817c3e6c" providerId="ADAL" clId="{8BBB6C00-AACE-496E-8686-4F3EBF0DAD7A}" dt="2026-07-21T16:57:40.188" v="2519" actId="790"/>
          <ac:graphicFrameMkLst>
            <pc:docMk/>
            <pc:sldMk cId="2124303689" sldId="273"/>
            <ac:graphicFrameMk id="2" creationId="{A3FA24A7-73D3-0CDB-0A64-09A07B692384}"/>
          </ac:graphicFrameMkLst>
        </pc:graphicFrameChg>
        <pc:graphicFrameChg chg="add mod modGraphic">
          <ac:chgData name="Immonen Essi" userId="ba7ffb17-ebba-4e16-841d-b285817c3e6c" providerId="ADAL" clId="{8BBB6C00-AACE-496E-8686-4F3EBF0DAD7A}" dt="2026-07-21T16:57:40.188" v="2519" actId="790"/>
          <ac:graphicFrameMkLst>
            <pc:docMk/>
            <pc:sldMk cId="2124303689" sldId="273"/>
            <ac:graphicFrameMk id="5" creationId="{D82C8588-2AF3-D6C5-8B8E-297C3CEE006E}"/>
          </ac:graphicFrameMkLst>
        </pc:graphicFrameChg>
        <pc:picChg chg="add mod">
          <ac:chgData name="Immonen Essi" userId="ba7ffb17-ebba-4e16-841d-b285817c3e6c" providerId="ADAL" clId="{8BBB6C00-AACE-496E-8686-4F3EBF0DAD7A}" dt="2026-07-16T07:32:59.797" v="1781" actId="1076"/>
          <ac:picMkLst>
            <pc:docMk/>
            <pc:sldMk cId="2124303689" sldId="273"/>
            <ac:picMk id="23" creationId="{31E81C3D-4D48-4EC6-022A-EDF2A93F58C3}"/>
          </ac:picMkLst>
        </pc:picChg>
        <pc:cxnChg chg="add mod">
          <ac:chgData name="Immonen Essi" userId="ba7ffb17-ebba-4e16-841d-b285817c3e6c" providerId="ADAL" clId="{8BBB6C00-AACE-496E-8686-4F3EBF0DAD7A}" dt="2026-07-10T05:46:59.321" v="521" actId="14100"/>
          <ac:cxnSpMkLst>
            <pc:docMk/>
            <pc:sldMk cId="2124303689" sldId="273"/>
            <ac:cxnSpMk id="14" creationId="{A7E7E22B-162E-D8EE-9AB0-702E4766E680}"/>
          </ac:cxnSpMkLst>
        </pc:cxnChg>
      </pc:sldChg>
      <pc:sldChg chg="addSp delSp modSp add mod modTransition modClrScheme chgLayout">
        <pc:chgData name="Immonen Essi" userId="ba7ffb17-ebba-4e16-841d-b285817c3e6c" providerId="ADAL" clId="{8BBB6C00-AACE-496E-8686-4F3EBF0DAD7A}" dt="2026-07-21T21:16:11.136" v="2598" actId="20577"/>
        <pc:sldMkLst>
          <pc:docMk/>
          <pc:sldMk cId="3931612849" sldId="275"/>
        </pc:sldMkLst>
        <pc:spChg chg="mod">
          <ac:chgData name="Immonen Essi" userId="ba7ffb17-ebba-4e16-841d-b285817c3e6c" providerId="ADAL" clId="{8BBB6C00-AACE-496E-8686-4F3EBF0DAD7A}" dt="2026-07-21T16:57:40.188" v="2519" actId="790"/>
          <ac:spMkLst>
            <pc:docMk/>
            <pc:sldMk cId="3931612849" sldId="275"/>
            <ac:spMk id="2" creationId="{9225D55C-C402-5D86-7F6A-257FD4D26300}"/>
          </ac:spMkLst>
        </pc:spChg>
        <pc:spChg chg="mod">
          <ac:chgData name="Immonen Essi" userId="ba7ffb17-ebba-4e16-841d-b285817c3e6c" providerId="ADAL" clId="{8BBB6C00-AACE-496E-8686-4F3EBF0DAD7A}" dt="2026-07-21T16:57:40.188" v="2519" actId="790"/>
          <ac:spMkLst>
            <pc:docMk/>
            <pc:sldMk cId="3931612849" sldId="275"/>
            <ac:spMk id="3" creationId="{2B7E1D85-C821-7841-55E7-E73795CB24D0}"/>
          </ac:spMkLst>
        </pc:spChg>
        <pc:spChg chg="mod">
          <ac:chgData name="Immonen Essi" userId="ba7ffb17-ebba-4e16-841d-b285817c3e6c" providerId="ADAL" clId="{8BBB6C00-AACE-496E-8686-4F3EBF0DAD7A}" dt="2026-07-21T21:16:11.136" v="2598" actId="20577"/>
          <ac:spMkLst>
            <pc:docMk/>
            <pc:sldMk cId="3931612849" sldId="275"/>
            <ac:spMk id="5" creationId="{05EB2AF5-79E9-E7CC-523D-B31E10C1640F}"/>
          </ac:spMkLst>
        </pc:spChg>
        <pc:spChg chg="mod">
          <ac:chgData name="Immonen Essi" userId="ba7ffb17-ebba-4e16-841d-b285817c3e6c" providerId="ADAL" clId="{8BBB6C00-AACE-496E-8686-4F3EBF0DAD7A}" dt="2026-07-21T16:57:40.188" v="2519" actId="790"/>
          <ac:spMkLst>
            <pc:docMk/>
            <pc:sldMk cId="3931612849" sldId="275"/>
            <ac:spMk id="6" creationId="{E4142081-AD0C-BC3A-E726-F57C5C9F2BFA}"/>
          </ac:spMkLst>
        </pc:spChg>
        <pc:graphicFrameChg chg="add mod">
          <ac:chgData name="Immonen Essi" userId="ba7ffb17-ebba-4e16-841d-b285817c3e6c" providerId="ADAL" clId="{8BBB6C00-AACE-496E-8686-4F3EBF0DAD7A}" dt="2026-07-21T13:10:20.297" v="2479"/>
          <ac:graphicFrameMkLst>
            <pc:docMk/>
            <pc:sldMk cId="3931612849" sldId="275"/>
            <ac:graphicFrameMk id="4" creationId="{CC76C34E-AFF2-657C-F1F4-B00920E511D4}"/>
          </ac:graphicFrameMkLst>
        </pc:graphicFrameChg>
        <pc:graphicFrameChg chg="add mod modGraphic">
          <ac:chgData name="Immonen Essi" userId="ba7ffb17-ebba-4e16-841d-b285817c3e6c" providerId="ADAL" clId="{8BBB6C00-AACE-496E-8686-4F3EBF0DAD7A}" dt="2026-07-21T16:57:40.188" v="2519" actId="790"/>
          <ac:graphicFrameMkLst>
            <pc:docMk/>
            <pc:sldMk cId="3931612849" sldId="275"/>
            <ac:graphicFrameMk id="7" creationId="{B332E613-F804-FBCA-E881-ECC808682C6C}"/>
          </ac:graphicFrameMkLst>
        </pc:graphicFrameChg>
        <pc:picChg chg="del">
          <ac:chgData name="Immonen Essi" userId="ba7ffb17-ebba-4e16-841d-b285817c3e6c" providerId="ADAL" clId="{8BBB6C00-AACE-496E-8686-4F3EBF0DAD7A}" dt="2026-07-21T13:10:40.200" v="2482" actId="478"/>
          <ac:picMkLst>
            <pc:docMk/>
            <pc:sldMk cId="3931612849" sldId="275"/>
            <ac:picMk id="8" creationId="{085DD850-A280-1214-D224-1ED366AD25BF}"/>
          </ac:picMkLst>
        </pc:picChg>
      </pc:sldChg>
      <pc:sldChg chg="addSp delSp modSp mod ord modTransition modClrScheme chgLayout">
        <pc:chgData name="Immonen Essi" userId="ba7ffb17-ebba-4e16-841d-b285817c3e6c" providerId="ADAL" clId="{8BBB6C00-AACE-496E-8686-4F3EBF0DAD7A}" dt="2026-07-21T16:57:40.188" v="2519" actId="790"/>
        <pc:sldMkLst>
          <pc:docMk/>
          <pc:sldMk cId="2299749903" sldId="302"/>
        </pc:sldMkLst>
        <pc:spChg chg="mod ord">
          <ac:chgData name="Immonen Essi" userId="ba7ffb17-ebba-4e16-841d-b285817c3e6c" providerId="ADAL" clId="{8BBB6C00-AACE-496E-8686-4F3EBF0DAD7A}" dt="2026-07-21T16:57:40.188" v="2519" actId="790"/>
          <ac:spMkLst>
            <pc:docMk/>
            <pc:sldMk cId="2299749903" sldId="302"/>
            <ac:spMk id="2" creationId="{5D636F8E-458B-B684-085C-80711AE25B6F}"/>
          </ac:spMkLst>
        </pc:spChg>
        <pc:spChg chg="add mod ord">
          <ac:chgData name="Immonen Essi" userId="ba7ffb17-ebba-4e16-841d-b285817c3e6c" providerId="ADAL" clId="{8BBB6C00-AACE-496E-8686-4F3EBF0DAD7A}" dt="2026-07-21T16:57:40.188" v="2519" actId="790"/>
          <ac:spMkLst>
            <pc:docMk/>
            <pc:sldMk cId="2299749903" sldId="302"/>
            <ac:spMk id="3" creationId="{B6238F51-128D-B026-502B-CA269809B01F}"/>
          </ac:spMkLst>
        </pc:spChg>
        <pc:spChg chg="mod ord">
          <ac:chgData name="Immonen Essi" userId="ba7ffb17-ebba-4e16-841d-b285817c3e6c" providerId="ADAL" clId="{8BBB6C00-AACE-496E-8686-4F3EBF0DAD7A}" dt="2026-07-21T16:57:40.188" v="2519" actId="790"/>
          <ac:spMkLst>
            <pc:docMk/>
            <pc:sldMk cId="2299749903" sldId="302"/>
            <ac:spMk id="4" creationId="{01ECBB33-1A98-8DAC-74C5-EB2252B813BF}"/>
          </ac:spMkLst>
        </pc:spChg>
      </pc:sldChg>
      <pc:sldChg chg="modSp mod modTransition modClrScheme chgLayout">
        <pc:chgData name="Immonen Essi" userId="ba7ffb17-ebba-4e16-841d-b285817c3e6c" providerId="ADAL" clId="{8BBB6C00-AACE-496E-8686-4F3EBF0DAD7A}" dt="2026-07-21T17:00:19.185" v="2570" actId="115"/>
        <pc:sldMkLst>
          <pc:docMk/>
          <pc:sldMk cId="649433857" sldId="500"/>
        </pc:sldMkLst>
        <pc:spChg chg="mod">
          <ac:chgData name="Immonen Essi" userId="ba7ffb17-ebba-4e16-841d-b285817c3e6c" providerId="ADAL" clId="{8BBB6C00-AACE-496E-8686-4F3EBF0DAD7A}" dt="2026-07-21T16:57:40.188" v="2519" actId="790"/>
          <ac:spMkLst>
            <pc:docMk/>
            <pc:sldMk cId="649433857" sldId="500"/>
            <ac:spMk id="2" creationId="{B53EED0B-679A-A48D-E094-EA9522E469B8}"/>
          </ac:spMkLst>
        </pc:spChg>
        <pc:spChg chg="mod">
          <ac:chgData name="Immonen Essi" userId="ba7ffb17-ebba-4e16-841d-b285817c3e6c" providerId="ADAL" clId="{8BBB6C00-AACE-496E-8686-4F3EBF0DAD7A}" dt="2026-07-21T16:57:40.188" v="2519" actId="790"/>
          <ac:spMkLst>
            <pc:docMk/>
            <pc:sldMk cId="649433857" sldId="500"/>
            <ac:spMk id="3" creationId="{1052B0FA-BEF2-DD0B-94F4-163DC22CAB87}"/>
          </ac:spMkLst>
        </pc:spChg>
        <pc:spChg chg="mod">
          <ac:chgData name="Immonen Essi" userId="ba7ffb17-ebba-4e16-841d-b285817c3e6c" providerId="ADAL" clId="{8BBB6C00-AACE-496E-8686-4F3EBF0DAD7A}" dt="2026-07-21T17:00:19.185" v="2570" actId="115"/>
          <ac:spMkLst>
            <pc:docMk/>
            <pc:sldMk cId="649433857" sldId="500"/>
            <ac:spMk id="4" creationId="{5CCC1E51-852F-C71F-6BFE-EF8CAABA3FA7}"/>
          </ac:spMkLst>
        </pc:spChg>
        <pc:spChg chg="mod">
          <ac:chgData name="Immonen Essi" userId="ba7ffb17-ebba-4e16-841d-b285817c3e6c" providerId="ADAL" clId="{8BBB6C00-AACE-496E-8686-4F3EBF0DAD7A}" dt="2026-07-21T16:57:40.188" v="2519" actId="790"/>
          <ac:spMkLst>
            <pc:docMk/>
            <pc:sldMk cId="649433857" sldId="500"/>
            <ac:spMk id="5" creationId="{DDA49DBC-C374-B4A7-E0B9-2E883DEDCD33}"/>
          </ac:spMkLst>
        </pc:spChg>
      </pc:sldChg>
      <pc:sldChg chg="modSp mod modTransition modClrScheme chgLayout">
        <pc:chgData name="Immonen Essi" userId="ba7ffb17-ebba-4e16-841d-b285817c3e6c" providerId="ADAL" clId="{8BBB6C00-AACE-496E-8686-4F3EBF0DAD7A}" dt="2026-07-21T21:10:31.739" v="2571" actId="313"/>
        <pc:sldMkLst>
          <pc:docMk/>
          <pc:sldMk cId="3681723431" sldId="501"/>
        </pc:sldMkLst>
        <pc:spChg chg="mod">
          <ac:chgData name="Immonen Essi" userId="ba7ffb17-ebba-4e16-841d-b285817c3e6c" providerId="ADAL" clId="{8BBB6C00-AACE-496E-8686-4F3EBF0DAD7A}" dt="2026-07-21T16:57:40.188" v="2519" actId="790"/>
          <ac:spMkLst>
            <pc:docMk/>
            <pc:sldMk cId="3681723431" sldId="501"/>
            <ac:spMk id="2" creationId="{47E311B8-47F2-00B3-9968-4F5E4549D17F}"/>
          </ac:spMkLst>
        </pc:spChg>
        <pc:spChg chg="mod">
          <ac:chgData name="Immonen Essi" userId="ba7ffb17-ebba-4e16-841d-b285817c3e6c" providerId="ADAL" clId="{8BBB6C00-AACE-496E-8686-4F3EBF0DAD7A}" dt="2026-07-21T16:57:40.188" v="2519" actId="790"/>
          <ac:spMkLst>
            <pc:docMk/>
            <pc:sldMk cId="3681723431" sldId="501"/>
            <ac:spMk id="3" creationId="{15B1E506-C6E3-7A01-18E7-8B213E8CA88F}"/>
          </ac:spMkLst>
        </pc:spChg>
        <pc:spChg chg="mod">
          <ac:chgData name="Immonen Essi" userId="ba7ffb17-ebba-4e16-841d-b285817c3e6c" providerId="ADAL" clId="{8BBB6C00-AACE-496E-8686-4F3EBF0DAD7A}" dt="2026-07-21T16:57:40.188" v="2519" actId="790"/>
          <ac:spMkLst>
            <pc:docMk/>
            <pc:sldMk cId="3681723431" sldId="501"/>
            <ac:spMk id="6" creationId="{70E4D0D6-5BE5-4A99-DBB7-211CC4BB20F7}"/>
          </ac:spMkLst>
        </pc:spChg>
        <pc:spChg chg="mod">
          <ac:chgData name="Immonen Essi" userId="ba7ffb17-ebba-4e16-841d-b285817c3e6c" providerId="ADAL" clId="{8BBB6C00-AACE-496E-8686-4F3EBF0DAD7A}" dt="2026-07-21T16:57:40.188" v="2519" actId="790"/>
          <ac:spMkLst>
            <pc:docMk/>
            <pc:sldMk cId="3681723431" sldId="501"/>
            <ac:spMk id="10" creationId="{E75762E3-6EFD-E5CB-D5B1-23C15000BD39}"/>
          </ac:spMkLst>
        </pc:spChg>
        <pc:spChg chg="mod">
          <ac:chgData name="Immonen Essi" userId="ba7ffb17-ebba-4e16-841d-b285817c3e6c" providerId="ADAL" clId="{8BBB6C00-AACE-496E-8686-4F3EBF0DAD7A}" dt="2026-07-21T16:57:40.188" v="2519" actId="790"/>
          <ac:spMkLst>
            <pc:docMk/>
            <pc:sldMk cId="3681723431" sldId="501"/>
            <ac:spMk id="11" creationId="{3695A1E5-C604-1100-47DD-7C7FF87B9972}"/>
          </ac:spMkLst>
        </pc:spChg>
        <pc:spChg chg="mod">
          <ac:chgData name="Immonen Essi" userId="ba7ffb17-ebba-4e16-841d-b285817c3e6c" providerId="ADAL" clId="{8BBB6C00-AACE-496E-8686-4F3EBF0DAD7A}" dt="2026-07-21T16:57:40.188" v="2519" actId="790"/>
          <ac:spMkLst>
            <pc:docMk/>
            <pc:sldMk cId="3681723431" sldId="501"/>
            <ac:spMk id="15" creationId="{12984BF7-7273-B378-5356-1D81C0C034F4}"/>
          </ac:spMkLst>
        </pc:spChg>
        <pc:spChg chg="mod">
          <ac:chgData name="Immonen Essi" userId="ba7ffb17-ebba-4e16-841d-b285817c3e6c" providerId="ADAL" clId="{8BBB6C00-AACE-496E-8686-4F3EBF0DAD7A}" dt="2026-07-21T21:10:31.739" v="2571" actId="313"/>
          <ac:spMkLst>
            <pc:docMk/>
            <pc:sldMk cId="3681723431" sldId="501"/>
            <ac:spMk id="16" creationId="{F2248352-29F3-CE95-652D-103081B93707}"/>
          </ac:spMkLst>
        </pc:spChg>
        <pc:spChg chg="mod">
          <ac:chgData name="Immonen Essi" userId="ba7ffb17-ebba-4e16-841d-b285817c3e6c" providerId="ADAL" clId="{8BBB6C00-AACE-496E-8686-4F3EBF0DAD7A}" dt="2026-07-21T16:57:40.188" v="2519" actId="790"/>
          <ac:spMkLst>
            <pc:docMk/>
            <pc:sldMk cId="3681723431" sldId="501"/>
            <ac:spMk id="20" creationId="{8907DC68-73EB-4C5F-54B1-966B013F2D10}"/>
          </ac:spMkLst>
        </pc:spChg>
        <pc:spChg chg="mod">
          <ac:chgData name="Immonen Essi" userId="ba7ffb17-ebba-4e16-841d-b285817c3e6c" providerId="ADAL" clId="{8BBB6C00-AACE-496E-8686-4F3EBF0DAD7A}" dt="2026-07-21T16:58:21.744" v="2520" actId="14100"/>
          <ac:spMkLst>
            <pc:docMk/>
            <pc:sldMk cId="3681723431" sldId="501"/>
            <ac:spMk id="21" creationId="{2B325627-7A05-8428-1373-90568D635954}"/>
          </ac:spMkLst>
        </pc:spChg>
      </pc:sldChg>
      <pc:sldChg chg="modSp mod modTransition modClrScheme chgLayout">
        <pc:chgData name="Immonen Essi" userId="ba7ffb17-ebba-4e16-841d-b285817c3e6c" providerId="ADAL" clId="{8BBB6C00-AACE-496E-8686-4F3EBF0DAD7A}" dt="2026-07-21T16:57:40.188" v="2519" actId="790"/>
        <pc:sldMkLst>
          <pc:docMk/>
          <pc:sldMk cId="2191996919" sldId="502"/>
        </pc:sldMkLst>
        <pc:spChg chg="mod">
          <ac:chgData name="Immonen Essi" userId="ba7ffb17-ebba-4e16-841d-b285817c3e6c" providerId="ADAL" clId="{8BBB6C00-AACE-496E-8686-4F3EBF0DAD7A}" dt="2026-07-21T16:57:40.188" v="2519" actId="790"/>
          <ac:spMkLst>
            <pc:docMk/>
            <pc:sldMk cId="2191996919" sldId="502"/>
            <ac:spMk id="2" creationId="{328AD63F-02A0-8B94-3F6D-5E66F923A342}"/>
          </ac:spMkLst>
        </pc:spChg>
        <pc:spChg chg="mod">
          <ac:chgData name="Immonen Essi" userId="ba7ffb17-ebba-4e16-841d-b285817c3e6c" providerId="ADAL" clId="{8BBB6C00-AACE-496E-8686-4F3EBF0DAD7A}" dt="2026-07-21T16:57:40.188" v="2519" actId="790"/>
          <ac:spMkLst>
            <pc:docMk/>
            <pc:sldMk cId="2191996919" sldId="502"/>
            <ac:spMk id="3" creationId="{BBB25F61-A0F1-508A-BB6B-17352DFA75A6}"/>
          </ac:spMkLst>
        </pc:spChg>
        <pc:spChg chg="mod">
          <ac:chgData name="Immonen Essi" userId="ba7ffb17-ebba-4e16-841d-b285817c3e6c" providerId="ADAL" clId="{8BBB6C00-AACE-496E-8686-4F3EBF0DAD7A}" dt="2026-07-21T16:57:40.188" v="2519" actId="790"/>
          <ac:spMkLst>
            <pc:docMk/>
            <pc:sldMk cId="2191996919" sldId="502"/>
            <ac:spMk id="5" creationId="{094BBC75-6575-7C09-379B-8A90C5A6B878}"/>
          </ac:spMkLst>
        </pc:spChg>
        <pc:spChg chg="mod">
          <ac:chgData name="Immonen Essi" userId="ba7ffb17-ebba-4e16-841d-b285817c3e6c" providerId="ADAL" clId="{8BBB6C00-AACE-496E-8686-4F3EBF0DAD7A}" dt="2026-07-21T16:57:40.188" v="2519" actId="790"/>
          <ac:spMkLst>
            <pc:docMk/>
            <pc:sldMk cId="2191996919" sldId="502"/>
            <ac:spMk id="6" creationId="{C2B90509-03D4-315B-C7CB-D364BB3C5180}"/>
          </ac:spMkLst>
        </pc:spChg>
      </pc:sldChg>
      <pc:sldChg chg="modSp mod modTransition modClrScheme chgLayout">
        <pc:chgData name="Immonen Essi" userId="ba7ffb17-ebba-4e16-841d-b285817c3e6c" providerId="ADAL" clId="{8BBB6C00-AACE-496E-8686-4F3EBF0DAD7A}" dt="2026-07-21T16:57:40.188" v="2519" actId="790"/>
        <pc:sldMkLst>
          <pc:docMk/>
          <pc:sldMk cId="1421390855" sldId="503"/>
        </pc:sldMkLst>
        <pc:spChg chg="mod">
          <ac:chgData name="Immonen Essi" userId="ba7ffb17-ebba-4e16-841d-b285817c3e6c" providerId="ADAL" clId="{8BBB6C00-AACE-496E-8686-4F3EBF0DAD7A}" dt="2026-07-21T16:57:40.188" v="2519" actId="790"/>
          <ac:spMkLst>
            <pc:docMk/>
            <pc:sldMk cId="1421390855" sldId="503"/>
            <ac:spMk id="2" creationId="{4899F2DE-3012-085E-A3A0-A9A5EDA99F4B}"/>
          </ac:spMkLst>
        </pc:spChg>
        <pc:spChg chg="mod">
          <ac:chgData name="Immonen Essi" userId="ba7ffb17-ebba-4e16-841d-b285817c3e6c" providerId="ADAL" clId="{8BBB6C00-AACE-496E-8686-4F3EBF0DAD7A}" dt="2026-07-21T16:57:40.188" v="2519" actId="790"/>
          <ac:spMkLst>
            <pc:docMk/>
            <pc:sldMk cId="1421390855" sldId="503"/>
            <ac:spMk id="3" creationId="{EB7694D2-C1DD-A043-24F9-54DFD5D93A30}"/>
          </ac:spMkLst>
        </pc:spChg>
        <pc:spChg chg="mod">
          <ac:chgData name="Immonen Essi" userId="ba7ffb17-ebba-4e16-841d-b285817c3e6c" providerId="ADAL" clId="{8BBB6C00-AACE-496E-8686-4F3EBF0DAD7A}" dt="2026-07-21T16:57:40.188" v="2519" actId="790"/>
          <ac:spMkLst>
            <pc:docMk/>
            <pc:sldMk cId="1421390855" sldId="503"/>
            <ac:spMk id="5" creationId="{636EA55D-FC7A-7167-4267-E6BBD1D39CE2}"/>
          </ac:spMkLst>
        </pc:spChg>
        <pc:spChg chg="mod">
          <ac:chgData name="Immonen Essi" userId="ba7ffb17-ebba-4e16-841d-b285817c3e6c" providerId="ADAL" clId="{8BBB6C00-AACE-496E-8686-4F3EBF0DAD7A}" dt="2026-07-21T16:57:40.188" v="2519" actId="790"/>
          <ac:spMkLst>
            <pc:docMk/>
            <pc:sldMk cId="1421390855" sldId="503"/>
            <ac:spMk id="6" creationId="{BD2F2639-FEE5-0C77-8D1F-F1D78886A88E}"/>
          </ac:spMkLst>
        </pc:spChg>
      </pc:sldChg>
      <pc:sldChg chg="addSp delSp modSp mod modTransition modClrScheme chgLayout">
        <pc:chgData name="Immonen Essi" userId="ba7ffb17-ebba-4e16-841d-b285817c3e6c" providerId="ADAL" clId="{8BBB6C00-AACE-496E-8686-4F3EBF0DAD7A}" dt="2026-07-21T16:57:40.188" v="2519" actId="790"/>
        <pc:sldMkLst>
          <pc:docMk/>
          <pc:sldMk cId="4214385020" sldId="504"/>
        </pc:sldMkLst>
        <pc:spChg chg="mod">
          <ac:chgData name="Immonen Essi" userId="ba7ffb17-ebba-4e16-841d-b285817c3e6c" providerId="ADAL" clId="{8BBB6C00-AACE-496E-8686-4F3EBF0DAD7A}" dt="2026-07-21T16:57:40.188" v="2519" actId="790"/>
          <ac:spMkLst>
            <pc:docMk/>
            <pc:sldMk cId="4214385020" sldId="504"/>
            <ac:spMk id="2" creationId="{2405941A-79D5-66A9-908D-B691AB06B5AC}"/>
          </ac:spMkLst>
        </pc:spChg>
        <pc:spChg chg="mod">
          <ac:chgData name="Immonen Essi" userId="ba7ffb17-ebba-4e16-841d-b285817c3e6c" providerId="ADAL" clId="{8BBB6C00-AACE-496E-8686-4F3EBF0DAD7A}" dt="2026-07-21T16:57:40.188" v="2519" actId="790"/>
          <ac:spMkLst>
            <pc:docMk/>
            <pc:sldMk cId="4214385020" sldId="504"/>
            <ac:spMk id="3" creationId="{C9EDA76B-8732-2C90-28AF-8764016C0367}"/>
          </ac:spMkLst>
        </pc:spChg>
        <pc:spChg chg="mod">
          <ac:chgData name="Immonen Essi" userId="ba7ffb17-ebba-4e16-841d-b285817c3e6c" providerId="ADAL" clId="{8BBB6C00-AACE-496E-8686-4F3EBF0DAD7A}" dt="2026-07-21T16:57:40.188" v="2519" actId="790"/>
          <ac:spMkLst>
            <pc:docMk/>
            <pc:sldMk cId="4214385020" sldId="504"/>
            <ac:spMk id="5" creationId="{7B0862B8-6735-E19C-8C0A-152A99617B1E}"/>
          </ac:spMkLst>
        </pc:spChg>
        <pc:spChg chg="mod">
          <ac:chgData name="Immonen Essi" userId="ba7ffb17-ebba-4e16-841d-b285817c3e6c" providerId="ADAL" clId="{8BBB6C00-AACE-496E-8686-4F3EBF0DAD7A}" dt="2026-07-21T16:57:40.188" v="2519" actId="790"/>
          <ac:spMkLst>
            <pc:docMk/>
            <pc:sldMk cId="4214385020" sldId="504"/>
            <ac:spMk id="6" creationId="{6B237B62-42DB-836A-196D-C1E351333711}"/>
          </ac:spMkLst>
        </pc:spChg>
        <pc:graphicFrameChg chg="add mod modGraphic">
          <ac:chgData name="Immonen Essi" userId="ba7ffb17-ebba-4e16-841d-b285817c3e6c" providerId="ADAL" clId="{8BBB6C00-AACE-496E-8686-4F3EBF0DAD7A}" dt="2026-07-21T16:57:40.188" v="2519" actId="790"/>
          <ac:graphicFrameMkLst>
            <pc:docMk/>
            <pc:sldMk cId="4214385020" sldId="504"/>
            <ac:graphicFrameMk id="4" creationId="{B144822D-AD7A-467C-A16F-9FA988FE8E80}"/>
          </ac:graphicFrameMkLst>
        </pc:graphicFrameChg>
        <pc:picChg chg="add del mod modCrop">
          <ac:chgData name="Immonen Essi" userId="ba7ffb17-ebba-4e16-841d-b285817c3e6c" providerId="ADAL" clId="{8BBB6C00-AACE-496E-8686-4F3EBF0DAD7A}" dt="2026-07-21T13:12:09.980" v="2492" actId="478"/>
          <ac:picMkLst>
            <pc:docMk/>
            <pc:sldMk cId="4214385020" sldId="504"/>
            <ac:picMk id="8" creationId="{E137DC2E-8058-AA10-275A-1232D57B1E19}"/>
          </ac:picMkLst>
        </pc:picChg>
      </pc:sldChg>
      <pc:sldChg chg="addSp delSp modSp new mod modTransition modClrScheme chgLayout">
        <pc:chgData name="Immonen Essi" userId="ba7ffb17-ebba-4e16-841d-b285817c3e6c" providerId="ADAL" clId="{8BBB6C00-AACE-496E-8686-4F3EBF0DAD7A}" dt="2026-07-21T21:14:50.415" v="2582" actId="1076"/>
        <pc:sldMkLst>
          <pc:docMk/>
          <pc:sldMk cId="166556169" sldId="505"/>
        </pc:sldMkLst>
        <pc:spChg chg="mod">
          <ac:chgData name="Immonen Essi" userId="ba7ffb17-ebba-4e16-841d-b285817c3e6c" providerId="ADAL" clId="{8BBB6C00-AACE-496E-8686-4F3EBF0DAD7A}" dt="2026-07-21T16:57:40.188" v="2519" actId="790"/>
          <ac:spMkLst>
            <pc:docMk/>
            <pc:sldMk cId="166556169" sldId="505"/>
            <ac:spMk id="2" creationId="{9412A4AD-B9F3-5C85-36BA-63C6262AA2D7}"/>
          </ac:spMkLst>
        </pc:spChg>
        <pc:spChg chg="mod">
          <ac:chgData name="Immonen Essi" userId="ba7ffb17-ebba-4e16-841d-b285817c3e6c" providerId="ADAL" clId="{8BBB6C00-AACE-496E-8686-4F3EBF0DAD7A}" dt="2026-07-21T16:57:40.188" v="2519" actId="790"/>
          <ac:spMkLst>
            <pc:docMk/>
            <pc:sldMk cId="166556169" sldId="505"/>
            <ac:spMk id="3" creationId="{7BE2385C-AD16-4DD0-DAA0-0C1981A82E75}"/>
          </ac:spMkLst>
        </pc:spChg>
        <pc:spChg chg="mod">
          <ac:chgData name="Immonen Essi" userId="ba7ffb17-ebba-4e16-841d-b285817c3e6c" providerId="ADAL" clId="{8BBB6C00-AACE-496E-8686-4F3EBF0DAD7A}" dt="2026-07-21T16:57:40.188" v="2519" actId="790"/>
          <ac:spMkLst>
            <pc:docMk/>
            <pc:sldMk cId="166556169" sldId="505"/>
            <ac:spMk id="5" creationId="{A9B41D0E-F054-DABF-BEA4-728FB96392D4}"/>
          </ac:spMkLst>
        </pc:spChg>
        <pc:spChg chg="mod">
          <ac:chgData name="Immonen Essi" userId="ba7ffb17-ebba-4e16-841d-b285817c3e6c" providerId="ADAL" clId="{8BBB6C00-AACE-496E-8686-4F3EBF0DAD7A}" dt="2026-07-21T16:57:40.188" v="2519" actId="790"/>
          <ac:spMkLst>
            <pc:docMk/>
            <pc:sldMk cId="166556169" sldId="505"/>
            <ac:spMk id="6" creationId="{200BCEE8-FA1C-D44D-9BD1-D2A7B3280129}"/>
          </ac:spMkLst>
        </pc:spChg>
        <pc:spChg chg="add mod">
          <ac:chgData name="Immonen Essi" userId="ba7ffb17-ebba-4e16-841d-b285817c3e6c" providerId="ADAL" clId="{8BBB6C00-AACE-496E-8686-4F3EBF0DAD7A}" dt="2026-07-21T21:13:25.405" v="2577" actId="14100"/>
          <ac:spMkLst>
            <pc:docMk/>
            <pc:sldMk cId="166556169" sldId="505"/>
            <ac:spMk id="11" creationId="{33030844-5116-963E-FB05-60CF1DFBB5CF}"/>
          </ac:spMkLst>
        </pc:spChg>
        <pc:graphicFrameChg chg="add mod modGraphic">
          <ac:chgData name="Immonen Essi" userId="ba7ffb17-ebba-4e16-841d-b285817c3e6c" providerId="ADAL" clId="{8BBB6C00-AACE-496E-8686-4F3EBF0DAD7A}" dt="2026-07-21T21:14:50.415" v="2582" actId="1076"/>
          <ac:graphicFrameMkLst>
            <pc:docMk/>
            <pc:sldMk cId="166556169" sldId="505"/>
            <ac:graphicFrameMk id="9" creationId="{39EB8F23-1319-22E9-7BF5-68B826B6EA16}"/>
          </ac:graphicFrameMkLst>
        </pc:graphicFrameChg>
      </pc:sldChg>
      <pc:sldChg chg="modSp new mod modTransition modClrScheme chgLayout">
        <pc:chgData name="Immonen Essi" userId="ba7ffb17-ebba-4e16-841d-b285817c3e6c" providerId="ADAL" clId="{8BBB6C00-AACE-496E-8686-4F3EBF0DAD7A}" dt="2026-07-21T16:57:40.188" v="2519" actId="790"/>
        <pc:sldMkLst>
          <pc:docMk/>
          <pc:sldMk cId="4108841887" sldId="506"/>
        </pc:sldMkLst>
        <pc:spChg chg="mod">
          <ac:chgData name="Immonen Essi" userId="ba7ffb17-ebba-4e16-841d-b285817c3e6c" providerId="ADAL" clId="{8BBB6C00-AACE-496E-8686-4F3EBF0DAD7A}" dt="2026-07-21T16:57:40.188" v="2519" actId="790"/>
          <ac:spMkLst>
            <pc:docMk/>
            <pc:sldMk cId="4108841887" sldId="506"/>
            <ac:spMk id="2" creationId="{9C33BE16-DED7-7F91-4AC2-FF4A4E61490B}"/>
          </ac:spMkLst>
        </pc:spChg>
        <pc:spChg chg="mod">
          <ac:chgData name="Immonen Essi" userId="ba7ffb17-ebba-4e16-841d-b285817c3e6c" providerId="ADAL" clId="{8BBB6C00-AACE-496E-8686-4F3EBF0DAD7A}" dt="2026-07-21T16:57:40.188" v="2519" actId="790"/>
          <ac:spMkLst>
            <pc:docMk/>
            <pc:sldMk cId="4108841887" sldId="506"/>
            <ac:spMk id="3" creationId="{B3EAFB02-ADB1-F8AE-B38A-D19F2DFF9E76}"/>
          </ac:spMkLst>
        </pc:spChg>
        <pc:spChg chg="mod">
          <ac:chgData name="Immonen Essi" userId="ba7ffb17-ebba-4e16-841d-b285817c3e6c" providerId="ADAL" clId="{8BBB6C00-AACE-496E-8686-4F3EBF0DAD7A}" dt="2026-07-21T16:57:40.188" v="2519" actId="790"/>
          <ac:spMkLst>
            <pc:docMk/>
            <pc:sldMk cId="4108841887" sldId="506"/>
            <ac:spMk id="5" creationId="{B8546829-707E-7D04-F766-642C0E51981F}"/>
          </ac:spMkLst>
        </pc:spChg>
        <pc:spChg chg="mod">
          <ac:chgData name="Immonen Essi" userId="ba7ffb17-ebba-4e16-841d-b285817c3e6c" providerId="ADAL" clId="{8BBB6C00-AACE-496E-8686-4F3EBF0DAD7A}" dt="2026-07-21T16:57:40.188" v="2519" actId="790"/>
          <ac:spMkLst>
            <pc:docMk/>
            <pc:sldMk cId="4108841887" sldId="506"/>
            <ac:spMk id="6" creationId="{DF923B61-250B-91F2-3534-B19C4AD6D15D}"/>
          </ac:spMkLst>
        </pc:spChg>
      </pc:sldChg>
      <pc:sldChg chg="addSp modSp new mod">
        <pc:chgData name="Immonen Essi" userId="ba7ffb17-ebba-4e16-841d-b285817c3e6c" providerId="ADAL" clId="{8BBB6C00-AACE-496E-8686-4F3EBF0DAD7A}" dt="2026-07-21T16:57:40.188" v="2519" actId="790"/>
        <pc:sldMkLst>
          <pc:docMk/>
          <pc:sldMk cId="554943150" sldId="507"/>
        </pc:sldMkLst>
        <pc:spChg chg="mod">
          <ac:chgData name="Immonen Essi" userId="ba7ffb17-ebba-4e16-841d-b285817c3e6c" providerId="ADAL" clId="{8BBB6C00-AACE-496E-8686-4F3EBF0DAD7A}" dt="2026-07-21T16:57:40.188" v="2519" actId="790"/>
          <ac:spMkLst>
            <pc:docMk/>
            <pc:sldMk cId="554943150" sldId="507"/>
            <ac:spMk id="2" creationId="{E2262A66-A21F-DA91-86A1-34D910BCBB55}"/>
          </ac:spMkLst>
        </pc:spChg>
        <pc:spChg chg="mod">
          <ac:chgData name="Immonen Essi" userId="ba7ffb17-ebba-4e16-841d-b285817c3e6c" providerId="ADAL" clId="{8BBB6C00-AACE-496E-8686-4F3EBF0DAD7A}" dt="2026-07-21T16:57:40.188" v="2519" actId="790"/>
          <ac:spMkLst>
            <pc:docMk/>
            <pc:sldMk cId="554943150" sldId="507"/>
            <ac:spMk id="3" creationId="{AAF89B09-518B-D215-045B-E68170ADC925}"/>
          </ac:spMkLst>
        </pc:spChg>
        <pc:spChg chg="mod">
          <ac:chgData name="Immonen Essi" userId="ba7ffb17-ebba-4e16-841d-b285817c3e6c" providerId="ADAL" clId="{8BBB6C00-AACE-496E-8686-4F3EBF0DAD7A}" dt="2026-07-21T16:57:40.188" v="2519" actId="790"/>
          <ac:spMkLst>
            <pc:docMk/>
            <pc:sldMk cId="554943150" sldId="507"/>
            <ac:spMk id="5" creationId="{DA536911-E3F5-54CE-C5B0-9188E5AA6400}"/>
          </ac:spMkLst>
        </pc:spChg>
        <pc:spChg chg="mod">
          <ac:chgData name="Immonen Essi" userId="ba7ffb17-ebba-4e16-841d-b285817c3e6c" providerId="ADAL" clId="{8BBB6C00-AACE-496E-8686-4F3EBF0DAD7A}" dt="2026-07-21T16:57:40.188" v="2519" actId="790"/>
          <ac:spMkLst>
            <pc:docMk/>
            <pc:sldMk cId="554943150" sldId="507"/>
            <ac:spMk id="6" creationId="{4075752F-C9F9-CA76-8BD3-1B6888A6184F}"/>
          </ac:spMkLst>
        </pc:spChg>
        <pc:spChg chg="add mod">
          <ac:chgData name="Immonen Essi" userId="ba7ffb17-ebba-4e16-841d-b285817c3e6c" providerId="ADAL" clId="{8BBB6C00-AACE-496E-8686-4F3EBF0DAD7A}" dt="2026-07-21T16:57:40.188" v="2519" actId="790"/>
          <ac:spMkLst>
            <pc:docMk/>
            <pc:sldMk cId="554943150" sldId="507"/>
            <ac:spMk id="8" creationId="{7CCF01DC-FE36-F957-2FA6-BC1CDD234C06}"/>
          </ac:spMkLst>
        </pc:spChg>
        <pc:spChg chg="add mod">
          <ac:chgData name="Immonen Essi" userId="ba7ffb17-ebba-4e16-841d-b285817c3e6c" providerId="ADAL" clId="{8BBB6C00-AACE-496E-8686-4F3EBF0DAD7A}" dt="2026-07-21T16:57:40.188" v="2519" actId="790"/>
          <ac:spMkLst>
            <pc:docMk/>
            <pc:sldMk cId="554943150" sldId="507"/>
            <ac:spMk id="12" creationId="{E89A24AF-2E78-EAE6-60F5-E9B175571925}"/>
          </ac:spMkLst>
        </pc:spChg>
        <pc:picChg chg="add mod">
          <ac:chgData name="Immonen Essi" userId="ba7ffb17-ebba-4e16-841d-b285817c3e6c" providerId="ADAL" clId="{8BBB6C00-AACE-496E-8686-4F3EBF0DAD7A}" dt="2026-07-16T06:47:02.164" v="1166" actId="1076"/>
          <ac:picMkLst>
            <pc:docMk/>
            <pc:sldMk cId="554943150" sldId="507"/>
            <ac:picMk id="7" creationId="{BD565BDC-FE61-5212-B49F-67A80048CA9B}"/>
          </ac:picMkLst>
        </pc:picChg>
        <pc:picChg chg="add mod">
          <ac:chgData name="Immonen Essi" userId="ba7ffb17-ebba-4e16-841d-b285817c3e6c" providerId="ADAL" clId="{8BBB6C00-AACE-496E-8686-4F3EBF0DAD7A}" dt="2026-07-16T06:47:50.403" v="1169" actId="1076"/>
          <ac:picMkLst>
            <pc:docMk/>
            <pc:sldMk cId="554943150" sldId="507"/>
            <ac:picMk id="10" creationId="{89EF6640-9BEB-2248-F884-58BBD91ECCF1}"/>
          </ac:picMkLst>
        </pc:picChg>
      </pc:sldChg>
      <pc:sldChg chg="addSp delSp modSp new del mod">
        <pc:chgData name="Immonen Essi" userId="ba7ffb17-ebba-4e16-841d-b285817c3e6c" providerId="ADAL" clId="{8BBB6C00-AACE-496E-8686-4F3EBF0DAD7A}" dt="2026-07-21T13:12:58.650" v="2498" actId="47"/>
        <pc:sldMkLst>
          <pc:docMk/>
          <pc:sldMk cId="2783802963" sldId="508"/>
        </pc:sldMkLst>
        <pc:spChg chg="add del">
          <ac:chgData name="Immonen Essi" userId="ba7ffb17-ebba-4e16-841d-b285817c3e6c" providerId="ADAL" clId="{8BBB6C00-AACE-496E-8686-4F3EBF0DAD7A}" dt="2026-07-21T13:10:08.657" v="2478"/>
          <ac:spMkLst>
            <pc:docMk/>
            <pc:sldMk cId="2783802963" sldId="508"/>
            <ac:spMk id="4" creationId="{77DA0DBF-B2BE-9B21-35E2-AD4B3FE1F121}"/>
          </ac:spMkLst>
        </pc:spChg>
        <pc:graphicFrameChg chg="add mod">
          <ac:chgData name="Immonen Essi" userId="ba7ffb17-ebba-4e16-841d-b285817c3e6c" providerId="ADAL" clId="{8BBB6C00-AACE-496E-8686-4F3EBF0DAD7A}" dt="2026-07-21T13:10:08.396" v="2477"/>
          <ac:graphicFrameMkLst>
            <pc:docMk/>
            <pc:sldMk cId="2783802963" sldId="508"/>
            <ac:graphicFrameMk id="6" creationId="{8CC59DCF-6ADA-1F50-C1A4-B0C71851BB62}"/>
          </ac:graphicFrameMkLst>
        </pc:graphicFrameChg>
        <pc:graphicFrameChg chg="add mod modGraphic">
          <ac:chgData name="Immonen Essi" userId="ba7ffb17-ebba-4e16-841d-b285817c3e6c" providerId="ADAL" clId="{8BBB6C00-AACE-496E-8686-4F3EBF0DAD7A}" dt="2026-07-21T13:12:02.253" v="2490" actId="2166"/>
          <ac:graphicFrameMkLst>
            <pc:docMk/>
            <pc:sldMk cId="2783802963" sldId="508"/>
            <ac:graphicFrameMk id="7" creationId="{342F9EEF-81A8-BEF4-EACD-3D70CAC25C9F}"/>
          </ac:graphicFrameMkLst>
        </pc:graphicFrameChg>
      </pc:sldChg>
      <pc:sldMasterChg chg="add addSldLayout delSldLayout modSldLayout sldLayoutOrd">
        <pc:chgData name="Immonen Essi" userId="ba7ffb17-ebba-4e16-841d-b285817c3e6c" providerId="ADAL" clId="{8BBB6C00-AACE-496E-8686-4F3EBF0DAD7A}" dt="2026-07-10T05:40:38.154" v="366" actId="26606"/>
        <pc:sldMasterMkLst>
          <pc:docMk/>
          <pc:sldMasterMk cId="1090071690" sldId="2147483648"/>
        </pc:sldMasterMkLst>
        <pc:sldLayoutChg chg="add">
          <pc:chgData name="Immonen Essi" userId="ba7ffb17-ebba-4e16-841d-b285817c3e6c" providerId="ADAL" clId="{8BBB6C00-AACE-496E-8686-4F3EBF0DAD7A}" dt="2026-07-10T05:40:38.154" v="366" actId="26606"/>
          <pc:sldLayoutMkLst>
            <pc:docMk/>
            <pc:sldMasterMk cId="1090071690" sldId="2147483648"/>
            <pc:sldLayoutMk cId="546751736" sldId="2147483827"/>
          </pc:sldLayoutMkLst>
        </pc:sldLayoutChg>
        <pc:sldLayoutChg chg="add">
          <pc:chgData name="Immonen Essi" userId="ba7ffb17-ebba-4e16-841d-b285817c3e6c" providerId="ADAL" clId="{8BBB6C00-AACE-496E-8686-4F3EBF0DAD7A}" dt="2026-07-10T05:40:38.154" v="366" actId="26606"/>
          <pc:sldLayoutMkLst>
            <pc:docMk/>
            <pc:sldMasterMk cId="1090071690" sldId="2147483648"/>
            <pc:sldLayoutMk cId="2890079759" sldId="2147483914"/>
          </pc:sldLayoutMkLst>
        </pc:sldLayoutChg>
        <pc:sldLayoutChg chg="add">
          <pc:chgData name="Immonen Essi" userId="ba7ffb17-ebba-4e16-841d-b285817c3e6c" providerId="ADAL" clId="{8BBB6C00-AACE-496E-8686-4F3EBF0DAD7A}" dt="2026-07-10T05:40:38.154" v="366" actId="26606"/>
          <pc:sldLayoutMkLst>
            <pc:docMk/>
            <pc:sldMasterMk cId="1090071690" sldId="2147483648"/>
            <pc:sldLayoutMk cId="3549570697" sldId="2147483915"/>
          </pc:sldLayoutMkLst>
        </pc:sldLayoutChg>
        <pc:sldLayoutChg chg="add">
          <pc:chgData name="Immonen Essi" userId="ba7ffb17-ebba-4e16-841d-b285817c3e6c" providerId="ADAL" clId="{8BBB6C00-AACE-496E-8686-4F3EBF0DAD7A}" dt="2026-07-10T05:40:38.154" v="366" actId="26606"/>
          <pc:sldLayoutMkLst>
            <pc:docMk/>
            <pc:sldMasterMk cId="1090071690" sldId="2147483648"/>
            <pc:sldLayoutMk cId="1516676251" sldId="2147483916"/>
          </pc:sldLayoutMkLst>
        </pc:sldLayoutChg>
        <pc:sldLayoutChg chg="add">
          <pc:chgData name="Immonen Essi" userId="ba7ffb17-ebba-4e16-841d-b285817c3e6c" providerId="ADAL" clId="{8BBB6C00-AACE-496E-8686-4F3EBF0DAD7A}" dt="2026-07-10T05:40:38.154" v="366" actId="26606"/>
          <pc:sldLayoutMkLst>
            <pc:docMk/>
            <pc:sldMasterMk cId="1090071690" sldId="2147483648"/>
            <pc:sldLayoutMk cId="1980382916" sldId="2147483930"/>
          </pc:sldLayoutMkLst>
        </pc:sldLayoutChg>
        <pc:sldLayoutChg chg="add">
          <pc:chgData name="Immonen Essi" userId="ba7ffb17-ebba-4e16-841d-b285817c3e6c" providerId="ADAL" clId="{8BBB6C00-AACE-496E-8686-4F3EBF0DAD7A}" dt="2026-07-10T05:40:38.154" v="366" actId="26606"/>
          <pc:sldLayoutMkLst>
            <pc:docMk/>
            <pc:sldMasterMk cId="1090071690" sldId="2147483648"/>
            <pc:sldLayoutMk cId="2791973152" sldId="2147483931"/>
          </pc:sldLayoutMkLst>
        </pc:sldLayoutChg>
      </pc:sldMasterChg>
      <pc:sldMasterChg chg="add addSldLayout delSldLayout modSldLayout sldLayoutOrd">
        <pc:chgData name="Immonen Essi" userId="ba7ffb17-ebba-4e16-841d-b285817c3e6c" providerId="ADAL" clId="{8BBB6C00-AACE-496E-8686-4F3EBF0DAD7A}" dt="2026-07-10T05:40:38.154" v="366" actId="26606"/>
        <pc:sldMasterMkLst>
          <pc:docMk/>
          <pc:sldMasterMk cId="3832342438" sldId="2147483696"/>
        </pc:sldMasterMkLst>
        <pc:sldLayoutChg chg="add">
          <pc:chgData name="Immonen Essi" userId="ba7ffb17-ebba-4e16-841d-b285817c3e6c" providerId="ADAL" clId="{8BBB6C00-AACE-496E-8686-4F3EBF0DAD7A}" dt="2026-07-10T05:40:38.154" v="366" actId="26606"/>
          <pc:sldLayoutMkLst>
            <pc:docMk/>
            <pc:sldMasterMk cId="3832342438" sldId="2147483696"/>
            <pc:sldLayoutMk cId="2651748700" sldId="2147483731"/>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3943448207" sldId="2147483733"/>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792505569" sldId="2147483738"/>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1395425561" sldId="2147483745"/>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1319812402" sldId="2147483806"/>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3234824150" sldId="2147483826"/>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3198766135" sldId="2147483830"/>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1701815690" sldId="2147483831"/>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3062024418" sldId="2147483832"/>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2406468160" sldId="2147483833"/>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1557136694" sldId="2147483879"/>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770999440" sldId="2147483880"/>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3958844002" sldId="2147483881"/>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1420778690" sldId="2147483922"/>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2859856642" sldId="2147483924"/>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4108941501" sldId="2147483925"/>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378253515" sldId="2147483926"/>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2809311993" sldId="2147483927"/>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1381629398" sldId="2147483928"/>
          </pc:sldLayoutMkLst>
        </pc:sldLayoutChg>
        <pc:sldLayoutChg chg="add">
          <pc:chgData name="Immonen Essi" userId="ba7ffb17-ebba-4e16-841d-b285817c3e6c" providerId="ADAL" clId="{8BBB6C00-AACE-496E-8686-4F3EBF0DAD7A}" dt="2026-07-10T05:40:38.154" v="366" actId="26606"/>
          <pc:sldLayoutMkLst>
            <pc:docMk/>
            <pc:sldMasterMk cId="3832342438" sldId="2147483696"/>
            <pc:sldLayoutMk cId="3709290976" sldId="2147483929"/>
          </pc:sldLayoutMkLst>
        </pc:sldLayoutChg>
      </pc:sldMasterChg>
      <pc:sldMasterChg chg="add addSldLayout delSldLayout modSldLayout sldLayoutOrd">
        <pc:chgData name="Immonen Essi" userId="ba7ffb17-ebba-4e16-841d-b285817c3e6c" providerId="ADAL" clId="{8BBB6C00-AACE-496E-8686-4F3EBF0DAD7A}" dt="2026-07-10T05:40:38.154" v="366" actId="26606"/>
        <pc:sldMasterMkLst>
          <pc:docMk/>
          <pc:sldMasterMk cId="2882705396" sldId="2147483783"/>
        </pc:sldMasterMkLst>
        <pc:sldLayoutChg chg="add">
          <pc:chgData name="Immonen Essi" userId="ba7ffb17-ebba-4e16-841d-b285817c3e6c" providerId="ADAL" clId="{8BBB6C00-AACE-496E-8686-4F3EBF0DAD7A}" dt="2026-07-10T05:40:38.154" v="366" actId="26606"/>
          <pc:sldLayoutMkLst>
            <pc:docMk/>
            <pc:sldMasterMk cId="2882705396" sldId="2147483783"/>
            <pc:sldLayoutMk cId="1495411399" sldId="2147483784"/>
          </pc:sldLayoutMkLst>
        </pc:sldLayoutChg>
        <pc:sldLayoutChg chg="add">
          <pc:chgData name="Immonen Essi" userId="ba7ffb17-ebba-4e16-841d-b285817c3e6c" providerId="ADAL" clId="{8BBB6C00-AACE-496E-8686-4F3EBF0DAD7A}" dt="2026-07-10T05:40:38.154" v="366" actId="26606"/>
          <pc:sldLayoutMkLst>
            <pc:docMk/>
            <pc:sldMasterMk cId="2882705396" sldId="2147483783"/>
            <pc:sldLayoutMk cId="3008532842" sldId="2147483824"/>
          </pc:sldLayoutMkLst>
        </pc:sldLayoutChg>
        <pc:sldLayoutChg chg="add">
          <pc:chgData name="Immonen Essi" userId="ba7ffb17-ebba-4e16-841d-b285817c3e6c" providerId="ADAL" clId="{8BBB6C00-AACE-496E-8686-4F3EBF0DAD7A}" dt="2026-07-10T05:40:38.154" v="366" actId="26606"/>
          <pc:sldLayoutMkLst>
            <pc:docMk/>
            <pc:sldMasterMk cId="2882705396" sldId="2147483783"/>
            <pc:sldLayoutMk cId="4293382968" sldId="2147483923"/>
          </pc:sldLayoutMkLst>
        </pc:sldLayoutChg>
      </pc:sldMasterChg>
      <pc:sldMasterChg chg="add addSldLayout delSldLayout modSldLayout sldLayoutOrd">
        <pc:chgData name="Immonen Essi" userId="ba7ffb17-ebba-4e16-841d-b285817c3e6c" providerId="ADAL" clId="{8BBB6C00-AACE-496E-8686-4F3EBF0DAD7A}" dt="2026-07-10T05:40:38.154" v="366" actId="26606"/>
        <pc:sldMasterMkLst>
          <pc:docMk/>
          <pc:sldMasterMk cId="1765618036" sldId="2147483917"/>
        </pc:sldMasterMkLst>
        <pc:sldLayoutChg chg="add">
          <pc:chgData name="Immonen Essi" userId="ba7ffb17-ebba-4e16-841d-b285817c3e6c" providerId="ADAL" clId="{8BBB6C00-AACE-496E-8686-4F3EBF0DAD7A}" dt="2026-07-10T05:40:38.154" v="366" actId="26606"/>
          <pc:sldLayoutMkLst>
            <pc:docMk/>
            <pc:sldMasterMk cId="1765618036" sldId="2147483917"/>
            <pc:sldLayoutMk cId="1395241334" sldId="2147483918"/>
          </pc:sldLayoutMkLst>
        </pc:sldLayoutChg>
        <pc:sldLayoutChg chg="add">
          <pc:chgData name="Immonen Essi" userId="ba7ffb17-ebba-4e16-841d-b285817c3e6c" providerId="ADAL" clId="{8BBB6C00-AACE-496E-8686-4F3EBF0DAD7A}" dt="2026-07-10T05:40:38.154" v="366" actId="26606"/>
          <pc:sldLayoutMkLst>
            <pc:docMk/>
            <pc:sldMasterMk cId="1765618036" sldId="2147483917"/>
            <pc:sldLayoutMk cId="1049311647" sldId="2147483919"/>
          </pc:sldLayoutMkLst>
        </pc:sldLayoutChg>
        <pc:sldLayoutChg chg="add">
          <pc:chgData name="Immonen Essi" userId="ba7ffb17-ebba-4e16-841d-b285817c3e6c" providerId="ADAL" clId="{8BBB6C00-AACE-496E-8686-4F3EBF0DAD7A}" dt="2026-07-10T05:40:38.154" v="366" actId="26606"/>
          <pc:sldLayoutMkLst>
            <pc:docMk/>
            <pc:sldMasterMk cId="1765618036" sldId="2147483917"/>
            <pc:sldLayoutMk cId="154564900" sldId="2147483920"/>
          </pc:sldLayoutMkLst>
        </pc:sldLayoutChg>
        <pc:sldLayoutChg chg="add">
          <pc:chgData name="Immonen Essi" userId="ba7ffb17-ebba-4e16-841d-b285817c3e6c" providerId="ADAL" clId="{8BBB6C00-AACE-496E-8686-4F3EBF0DAD7A}" dt="2026-07-10T05:40:38.154" v="366" actId="26606"/>
          <pc:sldLayoutMkLst>
            <pc:docMk/>
            <pc:sldMasterMk cId="1765618036" sldId="2147483917"/>
            <pc:sldLayoutMk cId="3663323181" sldId="2147483921"/>
          </pc:sldLayoutMkLst>
        </pc:sldLayoutChg>
      </pc:sldMasterChg>
      <pc:sldMasterChg chg="add addSldLayout delSldLayout modSldLayout sldLayoutOrd">
        <pc:chgData name="Immonen Essi" userId="ba7ffb17-ebba-4e16-841d-b285817c3e6c" providerId="ADAL" clId="{8BBB6C00-AACE-496E-8686-4F3EBF0DAD7A}" dt="2026-07-10T05:40:38.154" v="366" actId="26606"/>
        <pc:sldMasterMkLst>
          <pc:docMk/>
          <pc:sldMasterMk cId="296642042" sldId="2147483932"/>
        </pc:sldMasterMkLst>
        <pc:sldLayoutChg chg="add">
          <pc:chgData name="Immonen Essi" userId="ba7ffb17-ebba-4e16-841d-b285817c3e6c" providerId="ADAL" clId="{8BBB6C00-AACE-496E-8686-4F3EBF0DAD7A}" dt="2026-07-10T05:40:38.154" v="366" actId="26606"/>
          <pc:sldLayoutMkLst>
            <pc:docMk/>
            <pc:sldMasterMk cId="296642042" sldId="2147483932"/>
            <pc:sldLayoutMk cId="1067639907" sldId="2147483933"/>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1538127564" sldId="2147483934"/>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2887541819" sldId="2147483935"/>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4138033709" sldId="2147483936"/>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3788832880" sldId="2147483937"/>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2230508284" sldId="2147483938"/>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3609450208" sldId="2147483939"/>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3174248142" sldId="2147483940"/>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1565814370" sldId="2147483941"/>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3324454112" sldId="2147483942"/>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2217979510" sldId="2147483943"/>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3603621704" sldId="2147483944"/>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2333070933" sldId="2147483945"/>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57540973" sldId="2147483946"/>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3694257506" sldId="2147483947"/>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2237841503" sldId="2147483948"/>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284945130" sldId="2147483949"/>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4030818475" sldId="2147483950"/>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1552725830" sldId="2147483951"/>
          </pc:sldLayoutMkLst>
        </pc:sldLayoutChg>
        <pc:sldLayoutChg chg="add">
          <pc:chgData name="Immonen Essi" userId="ba7ffb17-ebba-4e16-841d-b285817c3e6c" providerId="ADAL" clId="{8BBB6C00-AACE-496E-8686-4F3EBF0DAD7A}" dt="2026-07-10T05:40:38.154" v="366" actId="26606"/>
          <pc:sldLayoutMkLst>
            <pc:docMk/>
            <pc:sldMasterMk cId="296642042" sldId="2147483932"/>
            <pc:sldLayoutMk cId="2694327909" sldId="21474839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5A9071-705C-A14B-81A6-91D2D4F86224}" type="datetimeFigureOut">
              <a:rPr lang="en-GB" smtClean="0"/>
              <a:t>22/07/2026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BD697B-C446-A642-9857-D01727DE571F}" type="slidenum">
              <a:rPr lang="en-GB" smtClean="0"/>
              <a:t>‹#›</a:t>
            </a:fld>
            <a:endParaRPr lang="en-GB"/>
          </a:p>
        </p:txBody>
      </p:sp>
    </p:spTree>
    <p:extLst>
      <p:ext uri="{BB962C8B-B14F-4D97-AF65-F5344CB8AC3E}">
        <p14:creationId xmlns:p14="http://schemas.microsoft.com/office/powerpoint/2010/main" val="3155002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FF4166-0593-B34C-B7BF-823C01BFC0D6}" type="datetimeFigureOut">
              <a:rPr lang="en-GB" smtClean="0"/>
              <a:t>22/07/2026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92DBB7-05E6-3347-8255-0EF35461E177}" type="slidenum">
              <a:rPr lang="en-GB" smtClean="0"/>
              <a:t>‹#›</a:t>
            </a:fld>
            <a:endParaRPr lang="en-GB"/>
          </a:p>
        </p:txBody>
      </p:sp>
    </p:spTree>
    <p:extLst>
      <p:ext uri="{BB962C8B-B14F-4D97-AF65-F5344CB8AC3E}">
        <p14:creationId xmlns:p14="http://schemas.microsoft.com/office/powerpoint/2010/main" val="1903740958"/>
      </p:ext>
    </p:extLst>
  </p:cSld>
  <p:clrMap bg1="lt1" tx1="dk1" bg2="lt2" tx2="dk2" accent1="accent1" accent2="accent2" accent3="accent3" accent4="accent4" accent5="accent5" accent6="accent6" hlink="hlink" folHlink="folHlink"/>
  <p:notesStyle>
    <a:lvl1pPr marL="0" algn="l" defTabSz="685709" rtl="0" eaLnBrk="1" latinLnBrk="0" hangingPunct="1">
      <a:defRPr sz="900" kern="1200">
        <a:solidFill>
          <a:schemeClr val="tx1"/>
        </a:solidFill>
        <a:latin typeface="+mn-lt"/>
        <a:ea typeface="+mn-ea"/>
        <a:cs typeface="+mn-cs"/>
      </a:defRPr>
    </a:lvl1pPr>
    <a:lvl2pPr marL="342854" algn="l" defTabSz="685709" rtl="0" eaLnBrk="1" latinLnBrk="0" hangingPunct="1">
      <a:defRPr sz="900" kern="1200">
        <a:solidFill>
          <a:schemeClr val="tx1"/>
        </a:solidFill>
        <a:latin typeface="+mn-lt"/>
        <a:ea typeface="+mn-ea"/>
        <a:cs typeface="+mn-cs"/>
      </a:defRPr>
    </a:lvl2pPr>
    <a:lvl3pPr marL="685709" algn="l" defTabSz="685709" rtl="0" eaLnBrk="1" latinLnBrk="0" hangingPunct="1">
      <a:defRPr sz="900" kern="1200">
        <a:solidFill>
          <a:schemeClr val="tx1"/>
        </a:solidFill>
        <a:latin typeface="+mn-lt"/>
        <a:ea typeface="+mn-ea"/>
        <a:cs typeface="+mn-cs"/>
      </a:defRPr>
    </a:lvl3pPr>
    <a:lvl4pPr marL="1028563" algn="l" defTabSz="685709" rtl="0" eaLnBrk="1" latinLnBrk="0" hangingPunct="1">
      <a:defRPr sz="900" kern="1200">
        <a:solidFill>
          <a:schemeClr val="tx1"/>
        </a:solidFill>
        <a:latin typeface="+mn-lt"/>
        <a:ea typeface="+mn-ea"/>
        <a:cs typeface="+mn-cs"/>
      </a:defRPr>
    </a:lvl4pPr>
    <a:lvl5pPr marL="1371417" algn="l" defTabSz="685709" rtl="0" eaLnBrk="1" latinLnBrk="0" hangingPunct="1">
      <a:defRPr sz="900" kern="1200">
        <a:solidFill>
          <a:schemeClr val="tx1"/>
        </a:solidFill>
        <a:latin typeface="+mn-lt"/>
        <a:ea typeface="+mn-ea"/>
        <a:cs typeface="+mn-cs"/>
      </a:defRPr>
    </a:lvl5pPr>
    <a:lvl6pPr marL="1714271" algn="l" defTabSz="685709" rtl="0" eaLnBrk="1" latinLnBrk="0" hangingPunct="1">
      <a:defRPr sz="900" kern="1200">
        <a:solidFill>
          <a:schemeClr val="tx1"/>
        </a:solidFill>
        <a:latin typeface="+mn-lt"/>
        <a:ea typeface="+mn-ea"/>
        <a:cs typeface="+mn-cs"/>
      </a:defRPr>
    </a:lvl6pPr>
    <a:lvl7pPr marL="2057126" algn="l" defTabSz="685709" rtl="0" eaLnBrk="1" latinLnBrk="0" hangingPunct="1">
      <a:defRPr sz="900" kern="1200">
        <a:solidFill>
          <a:schemeClr val="tx1"/>
        </a:solidFill>
        <a:latin typeface="+mn-lt"/>
        <a:ea typeface="+mn-ea"/>
        <a:cs typeface="+mn-cs"/>
      </a:defRPr>
    </a:lvl7pPr>
    <a:lvl8pPr marL="2399980" algn="l" defTabSz="685709" rtl="0" eaLnBrk="1" latinLnBrk="0" hangingPunct="1">
      <a:defRPr sz="900" kern="1200">
        <a:solidFill>
          <a:schemeClr val="tx1"/>
        </a:solidFill>
        <a:latin typeface="+mn-lt"/>
        <a:ea typeface="+mn-ea"/>
        <a:cs typeface="+mn-cs"/>
      </a:defRPr>
    </a:lvl8pPr>
    <a:lvl9pPr marL="2742834" algn="l" defTabSz="685709"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9.emf"/><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8B52BC6-1F90-A899-2664-13E32A42642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2415"/>
            <a:ext cx="9144188" cy="5141085"/>
          </a:xfrm>
          <a:prstGeom prst="rect">
            <a:avLst/>
          </a:prstGeom>
        </p:spPr>
      </p:pic>
      <p:sp>
        <p:nvSpPr>
          <p:cNvPr id="6" name="Rectangle 5">
            <a:extLst>
              <a:ext uri="{FF2B5EF4-FFF2-40B4-BE49-F238E27FC236}">
                <a16:creationId xmlns:a16="http://schemas.microsoft.com/office/drawing/2014/main" id="{15E0DE9D-93EC-4504-8196-AFA4EA838235}"/>
              </a:ext>
            </a:extLst>
          </p:cNvPr>
          <p:cNvSpPr/>
          <p:nvPr userDrawn="1"/>
        </p:nvSpPr>
        <p:spPr>
          <a:xfrm>
            <a:off x="4572001" y="1021977"/>
            <a:ext cx="4572000" cy="3130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12" noProof="0"/>
          </a:p>
        </p:txBody>
      </p:sp>
      <p:sp>
        <p:nvSpPr>
          <p:cNvPr id="4" name="Footer Placeholder 3">
            <a:extLst>
              <a:ext uri="{FF2B5EF4-FFF2-40B4-BE49-F238E27FC236}">
                <a16:creationId xmlns:a16="http://schemas.microsoft.com/office/drawing/2014/main" id="{401F3AE7-5732-43E3-9ED8-7E460F8E52B8}"/>
              </a:ext>
            </a:extLst>
          </p:cNvPr>
          <p:cNvSpPr>
            <a:spLocks noGrp="1"/>
          </p:cNvSpPr>
          <p:nvPr>
            <p:ph type="ftr" sz="quarter" idx="11"/>
          </p:nvPr>
        </p:nvSpPr>
        <p:spPr>
          <a:xfrm>
            <a:off x="5616000" y="3864452"/>
            <a:ext cx="3169225" cy="288000"/>
          </a:xfrm>
        </p:spPr>
        <p:txBody>
          <a:bodyPr/>
          <a:lstStyle>
            <a:lvl1pPr algn="l">
              <a:defRPr>
                <a:solidFill>
                  <a:schemeClr val="tx1"/>
                </a:solidFill>
              </a:defRPr>
            </a:lvl1pPr>
          </a:lstStyle>
          <a:p>
            <a:r>
              <a:rPr lang="en-GB"/>
              <a:t>VTT – beyond the obvious</a:t>
            </a:r>
          </a:p>
        </p:txBody>
      </p:sp>
      <p:grpSp>
        <p:nvGrpSpPr>
          <p:cNvPr id="56" name="_VTT_logo_102019_02_white_on_black" hidden="1">
            <a:extLst>
              <a:ext uri="{FF2B5EF4-FFF2-40B4-BE49-F238E27FC236}">
                <a16:creationId xmlns:a16="http://schemas.microsoft.com/office/drawing/2014/main" id="{BE789E09-3C77-42E8-9D02-E245FA0CE4AA}"/>
              </a:ext>
            </a:extLst>
          </p:cNvPr>
          <p:cNvGrpSpPr/>
          <p:nvPr userDrawn="1"/>
        </p:nvGrpSpPr>
        <p:grpSpPr>
          <a:xfrm>
            <a:off x="8042862" y="1021977"/>
            <a:ext cx="869543" cy="586800"/>
            <a:chOff x="379933" y="-15999"/>
            <a:chExt cx="971550" cy="655638"/>
          </a:xfrm>
        </p:grpSpPr>
        <p:sp>
          <p:nvSpPr>
            <p:cNvPr id="92" name="Box">
              <a:extLst>
                <a:ext uri="{FF2B5EF4-FFF2-40B4-BE49-F238E27FC236}">
                  <a16:creationId xmlns:a16="http://schemas.microsoft.com/office/drawing/2014/main" id="{51D08AD0-155D-4787-9A0D-F362E4BDAC5B}"/>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2">
              <a:extLst>
                <a:ext uri="{FF2B5EF4-FFF2-40B4-BE49-F238E27FC236}">
                  <a16:creationId xmlns:a16="http://schemas.microsoft.com/office/drawing/2014/main" id="{9FA7377B-F125-45BD-969F-007E57D01E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1">
              <a:extLst>
                <a:ext uri="{FF2B5EF4-FFF2-40B4-BE49-F238E27FC236}">
                  <a16:creationId xmlns:a16="http://schemas.microsoft.com/office/drawing/2014/main" id="{758947A9-E3AE-45A9-AC63-316688A88DE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V">
              <a:extLst>
                <a:ext uri="{FF2B5EF4-FFF2-40B4-BE49-F238E27FC236}">
                  <a16:creationId xmlns:a16="http://schemas.microsoft.com/office/drawing/2014/main" id="{37E685F7-FC58-4007-9B82-25AC70E70D1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3_white_on_blue" hidden="1">
            <a:extLst>
              <a:ext uri="{FF2B5EF4-FFF2-40B4-BE49-F238E27FC236}">
                <a16:creationId xmlns:a16="http://schemas.microsoft.com/office/drawing/2014/main" id="{7D537F09-979D-4727-9E7C-96FFEFAB738C}"/>
              </a:ext>
            </a:extLst>
          </p:cNvPr>
          <p:cNvGrpSpPr/>
          <p:nvPr userDrawn="1"/>
        </p:nvGrpSpPr>
        <p:grpSpPr>
          <a:xfrm>
            <a:off x="8042862" y="1021977"/>
            <a:ext cx="869543" cy="586800"/>
            <a:chOff x="379933" y="-15999"/>
            <a:chExt cx="971550" cy="655638"/>
          </a:xfrm>
        </p:grpSpPr>
        <p:sp>
          <p:nvSpPr>
            <p:cNvPr id="88" name="Box">
              <a:extLst>
                <a:ext uri="{FF2B5EF4-FFF2-40B4-BE49-F238E27FC236}">
                  <a16:creationId xmlns:a16="http://schemas.microsoft.com/office/drawing/2014/main" id="{840F987E-7D13-4613-82A2-652E91EF4449}"/>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2">
              <a:extLst>
                <a:ext uri="{FF2B5EF4-FFF2-40B4-BE49-F238E27FC236}">
                  <a16:creationId xmlns:a16="http://schemas.microsoft.com/office/drawing/2014/main" id="{686D1E04-BBE5-4CA9-8E45-7F48BBDBB03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1">
              <a:extLst>
                <a:ext uri="{FF2B5EF4-FFF2-40B4-BE49-F238E27FC236}">
                  <a16:creationId xmlns:a16="http://schemas.microsoft.com/office/drawing/2014/main" id="{A44DB7C3-E934-4FAD-9ACC-D6D6FC6F7E6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V">
              <a:extLst>
                <a:ext uri="{FF2B5EF4-FFF2-40B4-BE49-F238E27FC236}">
                  <a16:creationId xmlns:a16="http://schemas.microsoft.com/office/drawing/2014/main" id="{47110265-E641-44CF-9EE6-7EB2A804184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4_white_on_dark_grey" hidden="1">
            <a:extLst>
              <a:ext uri="{FF2B5EF4-FFF2-40B4-BE49-F238E27FC236}">
                <a16:creationId xmlns:a16="http://schemas.microsoft.com/office/drawing/2014/main" id="{1E498825-C04E-46E7-BFA7-E20A04DF7767}"/>
              </a:ext>
            </a:extLst>
          </p:cNvPr>
          <p:cNvGrpSpPr/>
          <p:nvPr userDrawn="1"/>
        </p:nvGrpSpPr>
        <p:grpSpPr>
          <a:xfrm>
            <a:off x="8042862" y="1021977"/>
            <a:ext cx="869543" cy="586800"/>
            <a:chOff x="379933" y="-15999"/>
            <a:chExt cx="971550" cy="655638"/>
          </a:xfrm>
        </p:grpSpPr>
        <p:sp>
          <p:nvSpPr>
            <p:cNvPr id="84" name="Box">
              <a:extLst>
                <a:ext uri="{FF2B5EF4-FFF2-40B4-BE49-F238E27FC236}">
                  <a16:creationId xmlns:a16="http://schemas.microsoft.com/office/drawing/2014/main" id="{43A47DF8-9854-4AB9-BD3D-0569A42C34A3}"/>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2">
              <a:extLst>
                <a:ext uri="{FF2B5EF4-FFF2-40B4-BE49-F238E27FC236}">
                  <a16:creationId xmlns:a16="http://schemas.microsoft.com/office/drawing/2014/main" id="{F18A56A6-49C8-4682-B7A9-2ABE4ECCE81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1">
              <a:extLst>
                <a:ext uri="{FF2B5EF4-FFF2-40B4-BE49-F238E27FC236}">
                  <a16:creationId xmlns:a16="http://schemas.microsoft.com/office/drawing/2014/main" id="{B09830FA-B817-43D4-986B-5751AB13799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V">
              <a:extLst>
                <a:ext uri="{FF2B5EF4-FFF2-40B4-BE49-F238E27FC236}">
                  <a16:creationId xmlns:a16="http://schemas.microsoft.com/office/drawing/2014/main" id="{532B111A-67A1-45BE-91DC-AB0E3B6EFAA6}"/>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5_dark_grey_on_white" hidden="1">
            <a:extLst>
              <a:ext uri="{FF2B5EF4-FFF2-40B4-BE49-F238E27FC236}">
                <a16:creationId xmlns:a16="http://schemas.microsoft.com/office/drawing/2014/main" id="{32340944-6D89-43B8-8363-653ADEE63501}"/>
              </a:ext>
            </a:extLst>
          </p:cNvPr>
          <p:cNvGrpSpPr/>
          <p:nvPr userDrawn="1"/>
        </p:nvGrpSpPr>
        <p:grpSpPr>
          <a:xfrm>
            <a:off x="8042862" y="1021977"/>
            <a:ext cx="869543" cy="586800"/>
            <a:chOff x="379933" y="-15999"/>
            <a:chExt cx="971550" cy="655638"/>
          </a:xfrm>
        </p:grpSpPr>
        <p:sp>
          <p:nvSpPr>
            <p:cNvPr id="80" name="Box">
              <a:extLst>
                <a:ext uri="{FF2B5EF4-FFF2-40B4-BE49-F238E27FC236}">
                  <a16:creationId xmlns:a16="http://schemas.microsoft.com/office/drawing/2014/main" id="{AC61D7F3-5B00-4C95-813F-8349369E9A4C}"/>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2">
              <a:extLst>
                <a:ext uri="{FF2B5EF4-FFF2-40B4-BE49-F238E27FC236}">
                  <a16:creationId xmlns:a16="http://schemas.microsoft.com/office/drawing/2014/main" id="{7D2F3C49-889D-4FF1-97B8-53F0599D046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1">
              <a:extLst>
                <a:ext uri="{FF2B5EF4-FFF2-40B4-BE49-F238E27FC236}">
                  <a16:creationId xmlns:a16="http://schemas.microsoft.com/office/drawing/2014/main" id="{6C9FFD40-995A-44A4-90E3-2CBA39DE24B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V">
              <a:extLst>
                <a:ext uri="{FF2B5EF4-FFF2-40B4-BE49-F238E27FC236}">
                  <a16:creationId xmlns:a16="http://schemas.microsoft.com/office/drawing/2014/main" id="{6CDEBBDA-BB23-4B20-BDC2-3637F37B17D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6_orange_blue_on_white" hidden="1">
            <a:extLst>
              <a:ext uri="{FF2B5EF4-FFF2-40B4-BE49-F238E27FC236}">
                <a16:creationId xmlns:a16="http://schemas.microsoft.com/office/drawing/2014/main" id="{6F612B32-2559-4F08-90E9-13EC50636A29}"/>
              </a:ext>
            </a:extLst>
          </p:cNvPr>
          <p:cNvGrpSpPr/>
          <p:nvPr userDrawn="1"/>
        </p:nvGrpSpPr>
        <p:grpSpPr>
          <a:xfrm>
            <a:off x="8042862" y="1021977"/>
            <a:ext cx="869543" cy="586800"/>
            <a:chOff x="379933" y="-15999"/>
            <a:chExt cx="971550" cy="655638"/>
          </a:xfrm>
        </p:grpSpPr>
        <p:sp>
          <p:nvSpPr>
            <p:cNvPr id="76" name="Box">
              <a:extLst>
                <a:ext uri="{FF2B5EF4-FFF2-40B4-BE49-F238E27FC236}">
                  <a16:creationId xmlns:a16="http://schemas.microsoft.com/office/drawing/2014/main" id="{9997C5C0-C04A-462C-B991-B366C7AE60B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2">
              <a:extLst>
                <a:ext uri="{FF2B5EF4-FFF2-40B4-BE49-F238E27FC236}">
                  <a16:creationId xmlns:a16="http://schemas.microsoft.com/office/drawing/2014/main" id="{EF94B57E-05AB-4E70-8C3A-B7B958EA080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1">
              <a:extLst>
                <a:ext uri="{FF2B5EF4-FFF2-40B4-BE49-F238E27FC236}">
                  <a16:creationId xmlns:a16="http://schemas.microsoft.com/office/drawing/2014/main" id="{CD056F72-F45C-4E67-8040-4FB948E5DB5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V">
              <a:extLst>
                <a:ext uri="{FF2B5EF4-FFF2-40B4-BE49-F238E27FC236}">
                  <a16:creationId xmlns:a16="http://schemas.microsoft.com/office/drawing/2014/main" id="{F693D0CB-A74E-442F-8847-36C564B6BE7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1" name="_VTT_logo_102019_07_blue_on_white" hidden="1">
            <a:extLst>
              <a:ext uri="{FF2B5EF4-FFF2-40B4-BE49-F238E27FC236}">
                <a16:creationId xmlns:a16="http://schemas.microsoft.com/office/drawing/2014/main" id="{FA9F57F1-C560-4D9D-930D-712EFC8D68E1}"/>
              </a:ext>
            </a:extLst>
          </p:cNvPr>
          <p:cNvGrpSpPr/>
          <p:nvPr userDrawn="1"/>
        </p:nvGrpSpPr>
        <p:grpSpPr>
          <a:xfrm>
            <a:off x="8042862" y="1021977"/>
            <a:ext cx="869543" cy="586800"/>
            <a:chOff x="379933" y="-15999"/>
            <a:chExt cx="971550" cy="655638"/>
          </a:xfrm>
        </p:grpSpPr>
        <p:sp>
          <p:nvSpPr>
            <p:cNvPr id="72" name="Box">
              <a:extLst>
                <a:ext uri="{FF2B5EF4-FFF2-40B4-BE49-F238E27FC236}">
                  <a16:creationId xmlns:a16="http://schemas.microsoft.com/office/drawing/2014/main" id="{37B261BC-7EC9-4455-9644-8192B89E6C4B}"/>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T2">
              <a:extLst>
                <a:ext uri="{FF2B5EF4-FFF2-40B4-BE49-F238E27FC236}">
                  <a16:creationId xmlns:a16="http://schemas.microsoft.com/office/drawing/2014/main" id="{B915B1F6-5947-4BA7-8E3D-DDEACB962D5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1">
              <a:extLst>
                <a:ext uri="{FF2B5EF4-FFF2-40B4-BE49-F238E27FC236}">
                  <a16:creationId xmlns:a16="http://schemas.microsoft.com/office/drawing/2014/main" id="{48A11847-BB39-4B5F-93EA-1C82A2F03ED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V">
              <a:extLst>
                <a:ext uri="{FF2B5EF4-FFF2-40B4-BE49-F238E27FC236}">
                  <a16:creationId xmlns:a16="http://schemas.microsoft.com/office/drawing/2014/main" id="{423C0471-728F-4A75-9F24-DB4F71A71E2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_VTT_logo_102019_08_black_on_white" hidden="1">
            <a:extLst>
              <a:ext uri="{FF2B5EF4-FFF2-40B4-BE49-F238E27FC236}">
                <a16:creationId xmlns:a16="http://schemas.microsoft.com/office/drawing/2014/main" id="{98502DAA-167D-4F11-9089-7FBB34BD774E}"/>
              </a:ext>
            </a:extLst>
          </p:cNvPr>
          <p:cNvGrpSpPr/>
          <p:nvPr userDrawn="1"/>
        </p:nvGrpSpPr>
        <p:grpSpPr>
          <a:xfrm>
            <a:off x="8042862" y="1021977"/>
            <a:ext cx="869543" cy="586800"/>
            <a:chOff x="379933" y="-15999"/>
            <a:chExt cx="971550" cy="655638"/>
          </a:xfrm>
        </p:grpSpPr>
        <p:sp>
          <p:nvSpPr>
            <p:cNvPr id="68" name="Box">
              <a:extLst>
                <a:ext uri="{FF2B5EF4-FFF2-40B4-BE49-F238E27FC236}">
                  <a16:creationId xmlns:a16="http://schemas.microsoft.com/office/drawing/2014/main" id="{BC4C7FEA-15CF-41F0-9899-A9613A43231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T2">
              <a:extLst>
                <a:ext uri="{FF2B5EF4-FFF2-40B4-BE49-F238E27FC236}">
                  <a16:creationId xmlns:a16="http://schemas.microsoft.com/office/drawing/2014/main" id="{C41DC861-750A-4E5E-9FDB-5B03335E691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1">
              <a:extLst>
                <a:ext uri="{FF2B5EF4-FFF2-40B4-BE49-F238E27FC236}">
                  <a16:creationId xmlns:a16="http://schemas.microsoft.com/office/drawing/2014/main" id="{FC4C2684-2627-4771-9544-83F349D8647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V">
              <a:extLst>
                <a:ext uri="{FF2B5EF4-FFF2-40B4-BE49-F238E27FC236}">
                  <a16:creationId xmlns:a16="http://schemas.microsoft.com/office/drawing/2014/main" id="{6E0CC0FF-C393-430F-8189-822149D65D0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3" name="_VTT_logo_102019_09_orange_on_white" hidden="1">
            <a:extLst>
              <a:ext uri="{FF2B5EF4-FFF2-40B4-BE49-F238E27FC236}">
                <a16:creationId xmlns:a16="http://schemas.microsoft.com/office/drawing/2014/main" id="{154616AC-F847-4F22-A9EC-00D1D023A4E6}"/>
              </a:ext>
            </a:extLst>
          </p:cNvPr>
          <p:cNvGrpSpPr/>
          <p:nvPr userDrawn="1"/>
        </p:nvGrpSpPr>
        <p:grpSpPr>
          <a:xfrm>
            <a:off x="8042862" y="1021977"/>
            <a:ext cx="869543" cy="586800"/>
            <a:chOff x="379933" y="-15999"/>
            <a:chExt cx="971550" cy="655638"/>
          </a:xfrm>
        </p:grpSpPr>
        <p:sp>
          <p:nvSpPr>
            <p:cNvPr id="64" name="Box">
              <a:extLst>
                <a:ext uri="{FF2B5EF4-FFF2-40B4-BE49-F238E27FC236}">
                  <a16:creationId xmlns:a16="http://schemas.microsoft.com/office/drawing/2014/main" id="{7B17E5D7-3CA3-43A9-9D0C-D94A4545FB2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5" name="T2">
              <a:extLst>
                <a:ext uri="{FF2B5EF4-FFF2-40B4-BE49-F238E27FC236}">
                  <a16:creationId xmlns:a16="http://schemas.microsoft.com/office/drawing/2014/main" id="{49D34E98-01B7-4102-9CB6-F4F43537FDD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1">
              <a:extLst>
                <a:ext uri="{FF2B5EF4-FFF2-40B4-BE49-F238E27FC236}">
                  <a16:creationId xmlns:a16="http://schemas.microsoft.com/office/drawing/2014/main" id="{BE19FEB8-5267-4AB6-B3E2-FA6D4AD2902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V">
              <a:extLst>
                <a:ext uri="{FF2B5EF4-FFF2-40B4-BE49-F238E27FC236}">
                  <a16:creationId xmlns:a16="http://schemas.microsoft.com/office/drawing/2014/main" id="{876EE734-700E-458F-87FB-AB999379147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21" name="Picture 20">
            <a:extLst>
              <a:ext uri="{FF2B5EF4-FFF2-40B4-BE49-F238E27FC236}">
                <a16:creationId xmlns:a16="http://schemas.microsoft.com/office/drawing/2014/main" id="{359118ED-5355-EF2F-9A11-6CA3070266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39108" y="1021977"/>
            <a:ext cx="873297" cy="586800"/>
          </a:xfrm>
          <a:prstGeom prst="rect">
            <a:avLst/>
          </a:prstGeom>
        </p:spPr>
      </p:pic>
      <p:sp>
        <p:nvSpPr>
          <p:cNvPr id="24" name="Title Placeholder 5">
            <a:extLst>
              <a:ext uri="{FF2B5EF4-FFF2-40B4-BE49-F238E27FC236}">
                <a16:creationId xmlns:a16="http://schemas.microsoft.com/office/drawing/2014/main" id="{37273B75-0181-7CF1-4E97-5AC7B84F6744}"/>
              </a:ext>
            </a:extLst>
          </p:cNvPr>
          <p:cNvSpPr>
            <a:spLocks noGrp="1"/>
          </p:cNvSpPr>
          <p:nvPr>
            <p:ph type="title" hasCustomPrompt="1"/>
          </p:nvPr>
        </p:nvSpPr>
        <p:spPr>
          <a:xfrm>
            <a:off x="4895850" y="1779589"/>
            <a:ext cx="3874926" cy="1566442"/>
          </a:xfrm>
          <a:prstGeom prst="rect">
            <a:avLst/>
          </a:prstGeom>
        </p:spPr>
        <p:txBody>
          <a:bodyPr vert="horz" lIns="0" tIns="0" rIns="0" bIns="0" rtlCol="0" anchor="b">
            <a:normAutofit/>
          </a:bodyPr>
          <a:lstStyle/>
          <a:p>
            <a:r>
              <a:rPr lang="en-GB"/>
              <a:t>Headline of </a:t>
            </a:r>
            <a:br>
              <a:rPr lang="en-GB"/>
            </a:br>
            <a:r>
              <a:rPr lang="en-GB"/>
              <a:t>the slide deck</a:t>
            </a:r>
          </a:p>
        </p:txBody>
      </p:sp>
      <p:sp>
        <p:nvSpPr>
          <p:cNvPr id="7" name="Text Placeholder 4">
            <a:extLst>
              <a:ext uri="{FF2B5EF4-FFF2-40B4-BE49-F238E27FC236}">
                <a16:creationId xmlns:a16="http://schemas.microsoft.com/office/drawing/2014/main" id="{6859CF3F-3A36-15E6-F1B9-4436EE3AFFF0}"/>
              </a:ext>
            </a:extLst>
          </p:cNvPr>
          <p:cNvSpPr>
            <a:spLocks noGrp="1"/>
          </p:cNvSpPr>
          <p:nvPr>
            <p:ph type="body" sz="quarter" idx="12" hasCustomPrompt="1"/>
          </p:nvPr>
        </p:nvSpPr>
        <p:spPr>
          <a:xfrm>
            <a:off x="4895850" y="3425031"/>
            <a:ext cx="3889375" cy="450850"/>
          </a:xfrm>
        </p:spPr>
        <p:txBody>
          <a:bodyPr/>
          <a:lstStyle/>
          <a:p>
            <a:pPr lvl="0"/>
            <a:r>
              <a:rPr lang="en-GB"/>
              <a:t>Name Surname</a:t>
            </a:r>
          </a:p>
        </p:txBody>
      </p:sp>
      <p:sp>
        <p:nvSpPr>
          <p:cNvPr id="5" name="Date Placeholder 3">
            <a:extLst>
              <a:ext uri="{FF2B5EF4-FFF2-40B4-BE49-F238E27FC236}">
                <a16:creationId xmlns:a16="http://schemas.microsoft.com/office/drawing/2014/main" id="{57259DD2-5AA5-B4C0-D5CB-C646A3F85C4C}"/>
              </a:ext>
            </a:extLst>
          </p:cNvPr>
          <p:cNvSpPr>
            <a:spLocks noGrp="1"/>
          </p:cNvSpPr>
          <p:nvPr>
            <p:ph type="dt" sz="half" idx="2"/>
          </p:nvPr>
        </p:nvSpPr>
        <p:spPr>
          <a:xfrm>
            <a:off x="4897224" y="3864452"/>
            <a:ext cx="720000" cy="291623"/>
          </a:xfrm>
          <a:prstGeom prst="rect">
            <a:avLst/>
          </a:prstGeom>
        </p:spPr>
        <p:txBody>
          <a:bodyPr lIns="0" tIns="0" rIns="0" bIns="0"/>
          <a:lstStyle>
            <a:lvl1pPr>
              <a:defRPr sz="850" b="1" i="0" spc="0">
                <a:solidFill>
                  <a:schemeClr val="tx1"/>
                </a:solidFill>
                <a:latin typeface="Arial" charset="0"/>
                <a:ea typeface="Arial" charset="0"/>
                <a:cs typeface="Arial" charset="0"/>
              </a:defRPr>
            </a:lvl1pPr>
          </a:lstStyle>
          <a:p>
            <a:r>
              <a:rPr lang="en-GB"/>
              <a:t>22/07/2026</a:t>
            </a:r>
          </a:p>
        </p:txBody>
      </p:sp>
    </p:spTree>
    <p:extLst>
      <p:ext uri="{BB962C8B-B14F-4D97-AF65-F5344CB8AC3E}">
        <p14:creationId xmlns:p14="http://schemas.microsoft.com/office/powerpoint/2010/main" val="289007975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EF80DE9-F165-F830-9DC6-C9C5362699BE}"/>
              </a:ext>
            </a:extLst>
          </p:cNvPr>
          <p:cNvSpPr>
            <a:spLocks noGrp="1"/>
          </p:cNvSpPr>
          <p:nvPr>
            <p:ph type="pic" sz="quarter" idx="13"/>
          </p:nvPr>
        </p:nvSpPr>
        <p:spPr>
          <a:xfrm>
            <a:off x="4572000" y="0"/>
            <a:ext cx="4572000" cy="5143500"/>
          </a:xfrm>
          <a:prstGeom prst="rect">
            <a:avLst/>
          </a:prstGeom>
          <a:solidFill>
            <a:schemeClr val="accent2"/>
          </a:solidFill>
        </p:spPr>
        <p:txBody>
          <a:bodyPr anchor="ctr"/>
          <a:lstStyle>
            <a:lvl1pPr algn="ctr">
              <a:defRPr/>
            </a:lvl1pPr>
          </a:lstStyle>
          <a:p>
            <a:endParaRPr lang="en-GB"/>
          </a:p>
        </p:txBody>
      </p:sp>
      <p:sp>
        <p:nvSpPr>
          <p:cNvPr id="2" name="Title 1">
            <a:extLst>
              <a:ext uri="{FF2B5EF4-FFF2-40B4-BE49-F238E27FC236}">
                <a16:creationId xmlns:a16="http://schemas.microsoft.com/office/drawing/2014/main" id="{3407AF7A-31ED-2234-F414-C1A33662E29D}"/>
              </a:ext>
            </a:extLst>
          </p:cNvPr>
          <p:cNvSpPr>
            <a:spLocks noGrp="1"/>
          </p:cNvSpPr>
          <p:nvPr>
            <p:ph type="title"/>
          </p:nvPr>
        </p:nvSpPr>
        <p:spPr>
          <a:xfrm>
            <a:off x="719999" y="1779589"/>
            <a:ext cx="3033395" cy="1566442"/>
          </a:xfrm>
        </p:spPr>
        <p:txBody>
          <a:bodyPr/>
          <a:lstStyle/>
          <a:p>
            <a:r>
              <a:rPr lang="en-GB"/>
              <a:t>Click to edit Master title style</a:t>
            </a:r>
          </a:p>
        </p:txBody>
      </p:sp>
      <p:sp>
        <p:nvSpPr>
          <p:cNvPr id="4" name="Footer Placeholder 3">
            <a:extLst>
              <a:ext uri="{FF2B5EF4-FFF2-40B4-BE49-F238E27FC236}">
                <a16:creationId xmlns:a16="http://schemas.microsoft.com/office/drawing/2014/main" id="{CD05C0DD-F212-31F9-09B8-BA4C36B841D7}"/>
              </a:ext>
            </a:extLst>
          </p:cNvPr>
          <p:cNvSpPr>
            <a:spLocks noGrp="1"/>
          </p:cNvSpPr>
          <p:nvPr>
            <p:ph type="ftr" sz="quarter" idx="11"/>
          </p:nvPr>
        </p:nvSpPr>
        <p:spPr/>
        <p:txBody>
          <a:bodyPr/>
          <a:lstStyle/>
          <a:p>
            <a:r>
              <a:rPr lang="en-GB" noProof="0"/>
              <a:t>VTT – beyond the obvious</a:t>
            </a:r>
          </a:p>
        </p:txBody>
      </p:sp>
      <p:sp>
        <p:nvSpPr>
          <p:cNvPr id="5" name="Slide Number Placeholder 4">
            <a:extLst>
              <a:ext uri="{FF2B5EF4-FFF2-40B4-BE49-F238E27FC236}">
                <a16:creationId xmlns:a16="http://schemas.microsoft.com/office/drawing/2014/main" id="{C7B429AA-BDC7-126C-F3EC-ED60542F09F8}"/>
              </a:ext>
            </a:extLst>
          </p:cNvPr>
          <p:cNvSpPr>
            <a:spLocks noGrp="1"/>
          </p:cNvSpPr>
          <p:nvPr>
            <p:ph type="sldNum" sz="quarter" idx="12"/>
          </p:nvPr>
        </p:nvSpPr>
        <p:spPr/>
        <p:txBody>
          <a:bodyPr/>
          <a:lstStyle/>
          <a:p>
            <a:fld id="{B89A5CCE-AC13-A746-9A72-5D19050CC0B7}" type="slidenum">
              <a:rPr lang="en-GB" noProof="0" smtClean="0"/>
              <a:pPr/>
              <a:t>‹#›</a:t>
            </a:fld>
            <a:endParaRPr lang="en-GB" noProof="0"/>
          </a:p>
        </p:txBody>
      </p:sp>
      <p:grpSp>
        <p:nvGrpSpPr>
          <p:cNvPr id="9" name="VTT_LogoStack_v3_16092019 pienempi koko">
            <a:extLst>
              <a:ext uri="{FF2B5EF4-FFF2-40B4-BE49-F238E27FC236}">
                <a16:creationId xmlns:a16="http://schemas.microsoft.com/office/drawing/2014/main" id="{09B05B7A-B151-BE08-FEB6-CD1CE1D6C4B8}"/>
              </a:ext>
            </a:extLst>
          </p:cNvPr>
          <p:cNvGrpSpPr/>
          <p:nvPr userDrawn="1"/>
        </p:nvGrpSpPr>
        <p:grpSpPr>
          <a:xfrm>
            <a:off x="8043515" y="2"/>
            <a:ext cx="869543" cy="586800"/>
            <a:chOff x="7909204" y="1770762"/>
            <a:chExt cx="971550" cy="655638"/>
          </a:xfrm>
        </p:grpSpPr>
        <p:grpSp>
          <p:nvGrpSpPr>
            <p:cNvPr id="10" name="_VTT_logo_102019_01_white_on_orange">
              <a:extLst>
                <a:ext uri="{FF2B5EF4-FFF2-40B4-BE49-F238E27FC236}">
                  <a16:creationId xmlns:a16="http://schemas.microsoft.com/office/drawing/2014/main" id="{D995E31C-E340-0EAC-874F-B9B528565378}"/>
                </a:ext>
              </a:extLst>
            </p:cNvPr>
            <p:cNvGrpSpPr/>
            <p:nvPr userDrawn="1"/>
          </p:nvGrpSpPr>
          <p:grpSpPr>
            <a:xfrm>
              <a:off x="7909204" y="1770762"/>
              <a:ext cx="971550" cy="655638"/>
              <a:chOff x="379933" y="-15999"/>
              <a:chExt cx="971550" cy="655638"/>
            </a:xfrm>
          </p:grpSpPr>
          <p:sp>
            <p:nvSpPr>
              <p:cNvPr id="51" name="Box">
                <a:extLst>
                  <a:ext uri="{FF2B5EF4-FFF2-40B4-BE49-F238E27FC236}">
                    <a16:creationId xmlns:a16="http://schemas.microsoft.com/office/drawing/2014/main" id="{337E1472-AAF2-6BCB-B952-269BEB4D50D1}"/>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2">
                <a:extLst>
                  <a:ext uri="{FF2B5EF4-FFF2-40B4-BE49-F238E27FC236}">
                    <a16:creationId xmlns:a16="http://schemas.microsoft.com/office/drawing/2014/main" id="{4DF8A524-669C-F4D9-977C-158A71D1C0E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1">
                <a:extLst>
                  <a:ext uri="{FF2B5EF4-FFF2-40B4-BE49-F238E27FC236}">
                    <a16:creationId xmlns:a16="http://schemas.microsoft.com/office/drawing/2014/main" id="{1AD9FDE8-9A2F-D97E-7914-BF28BD1B802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V">
                <a:extLst>
                  <a:ext uri="{FF2B5EF4-FFF2-40B4-BE49-F238E27FC236}">
                    <a16:creationId xmlns:a16="http://schemas.microsoft.com/office/drawing/2014/main" id="{7AFA3E1A-499C-53B1-2303-56DD2B83165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2_white_on_black" hidden="1">
              <a:extLst>
                <a:ext uri="{FF2B5EF4-FFF2-40B4-BE49-F238E27FC236}">
                  <a16:creationId xmlns:a16="http://schemas.microsoft.com/office/drawing/2014/main" id="{3006933D-AF2E-1A44-73D6-B38E5BC334E9}"/>
                </a:ext>
              </a:extLst>
            </p:cNvPr>
            <p:cNvGrpSpPr/>
            <p:nvPr userDrawn="1"/>
          </p:nvGrpSpPr>
          <p:grpSpPr>
            <a:xfrm>
              <a:off x="7909204" y="1770762"/>
              <a:ext cx="971550" cy="655638"/>
              <a:chOff x="379933" y="-15999"/>
              <a:chExt cx="971550" cy="655638"/>
            </a:xfrm>
          </p:grpSpPr>
          <p:sp>
            <p:nvSpPr>
              <p:cNvPr id="47" name="Box">
                <a:extLst>
                  <a:ext uri="{FF2B5EF4-FFF2-40B4-BE49-F238E27FC236}">
                    <a16:creationId xmlns:a16="http://schemas.microsoft.com/office/drawing/2014/main" id="{9B6535D9-2B7A-31A2-1BF0-6DADFFAEBB94}"/>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2">
                <a:extLst>
                  <a:ext uri="{FF2B5EF4-FFF2-40B4-BE49-F238E27FC236}">
                    <a16:creationId xmlns:a16="http://schemas.microsoft.com/office/drawing/2014/main" id="{C8BFB077-2CDD-1B9B-A4F6-0E24B757556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1">
                <a:extLst>
                  <a:ext uri="{FF2B5EF4-FFF2-40B4-BE49-F238E27FC236}">
                    <a16:creationId xmlns:a16="http://schemas.microsoft.com/office/drawing/2014/main" id="{212D5CA2-48F8-733C-5D20-F7D0D14B295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V">
                <a:extLst>
                  <a:ext uri="{FF2B5EF4-FFF2-40B4-BE49-F238E27FC236}">
                    <a16:creationId xmlns:a16="http://schemas.microsoft.com/office/drawing/2014/main" id="{5954B49A-7C40-D648-F6A1-C5ED2BE1F19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3_white_on_blue" hidden="1">
              <a:extLst>
                <a:ext uri="{FF2B5EF4-FFF2-40B4-BE49-F238E27FC236}">
                  <a16:creationId xmlns:a16="http://schemas.microsoft.com/office/drawing/2014/main" id="{96A22206-1C96-6B32-6C15-26D5F010836B}"/>
                </a:ext>
              </a:extLst>
            </p:cNvPr>
            <p:cNvGrpSpPr/>
            <p:nvPr userDrawn="1"/>
          </p:nvGrpSpPr>
          <p:grpSpPr>
            <a:xfrm>
              <a:off x="7909204" y="1770762"/>
              <a:ext cx="971550" cy="655638"/>
              <a:chOff x="379933" y="-15999"/>
              <a:chExt cx="971550" cy="655638"/>
            </a:xfrm>
          </p:grpSpPr>
          <p:sp>
            <p:nvSpPr>
              <p:cNvPr id="43" name="Box">
                <a:extLst>
                  <a:ext uri="{FF2B5EF4-FFF2-40B4-BE49-F238E27FC236}">
                    <a16:creationId xmlns:a16="http://schemas.microsoft.com/office/drawing/2014/main" id="{7C5F5D7B-36F1-D596-3BC8-965B30BC8648}"/>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2">
                <a:extLst>
                  <a:ext uri="{FF2B5EF4-FFF2-40B4-BE49-F238E27FC236}">
                    <a16:creationId xmlns:a16="http://schemas.microsoft.com/office/drawing/2014/main" id="{72AFB9CB-21EC-DE36-6A4F-C6F7CE9EE96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1">
                <a:extLst>
                  <a:ext uri="{FF2B5EF4-FFF2-40B4-BE49-F238E27FC236}">
                    <a16:creationId xmlns:a16="http://schemas.microsoft.com/office/drawing/2014/main" id="{D328A31E-4958-BAF5-CF4E-75396EF6B75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V">
                <a:extLst>
                  <a:ext uri="{FF2B5EF4-FFF2-40B4-BE49-F238E27FC236}">
                    <a16:creationId xmlns:a16="http://schemas.microsoft.com/office/drawing/2014/main" id="{DEDB85F4-F210-ECF3-D59E-E8DBC06448D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4_white_on_dark_grey" hidden="1">
              <a:extLst>
                <a:ext uri="{FF2B5EF4-FFF2-40B4-BE49-F238E27FC236}">
                  <a16:creationId xmlns:a16="http://schemas.microsoft.com/office/drawing/2014/main" id="{C51A9E4C-48F9-6BF8-62C8-32D993D21E2C}"/>
                </a:ext>
              </a:extLst>
            </p:cNvPr>
            <p:cNvGrpSpPr/>
            <p:nvPr userDrawn="1"/>
          </p:nvGrpSpPr>
          <p:grpSpPr>
            <a:xfrm>
              <a:off x="7909204" y="1770762"/>
              <a:ext cx="971550" cy="655638"/>
              <a:chOff x="379933" y="-15999"/>
              <a:chExt cx="971550" cy="655638"/>
            </a:xfrm>
          </p:grpSpPr>
          <p:sp>
            <p:nvSpPr>
              <p:cNvPr id="39" name="Box">
                <a:extLst>
                  <a:ext uri="{FF2B5EF4-FFF2-40B4-BE49-F238E27FC236}">
                    <a16:creationId xmlns:a16="http://schemas.microsoft.com/office/drawing/2014/main" id="{A9EA64B7-9785-AA8F-1BE0-D10991A04AA7}"/>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2">
                <a:extLst>
                  <a:ext uri="{FF2B5EF4-FFF2-40B4-BE49-F238E27FC236}">
                    <a16:creationId xmlns:a16="http://schemas.microsoft.com/office/drawing/2014/main" id="{34D24039-5335-8BE4-73DE-49B8F61C692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1">
                <a:extLst>
                  <a:ext uri="{FF2B5EF4-FFF2-40B4-BE49-F238E27FC236}">
                    <a16:creationId xmlns:a16="http://schemas.microsoft.com/office/drawing/2014/main" id="{9807823E-7B82-3F7D-3757-7C506A96C42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V">
                <a:extLst>
                  <a:ext uri="{FF2B5EF4-FFF2-40B4-BE49-F238E27FC236}">
                    <a16:creationId xmlns:a16="http://schemas.microsoft.com/office/drawing/2014/main" id="{4EB7B8AF-C2C4-2AA1-146F-049622DFC00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5_dark_grey_on_white" hidden="1">
              <a:extLst>
                <a:ext uri="{FF2B5EF4-FFF2-40B4-BE49-F238E27FC236}">
                  <a16:creationId xmlns:a16="http://schemas.microsoft.com/office/drawing/2014/main" id="{7947569D-44E0-7AEC-80FE-0DCA695D4637}"/>
                </a:ext>
              </a:extLst>
            </p:cNvPr>
            <p:cNvGrpSpPr/>
            <p:nvPr userDrawn="1"/>
          </p:nvGrpSpPr>
          <p:grpSpPr>
            <a:xfrm>
              <a:off x="7909204" y="1770762"/>
              <a:ext cx="971550" cy="655638"/>
              <a:chOff x="379933" y="-15999"/>
              <a:chExt cx="971550" cy="655638"/>
            </a:xfrm>
          </p:grpSpPr>
          <p:sp>
            <p:nvSpPr>
              <p:cNvPr id="35" name="Box">
                <a:extLst>
                  <a:ext uri="{FF2B5EF4-FFF2-40B4-BE49-F238E27FC236}">
                    <a16:creationId xmlns:a16="http://schemas.microsoft.com/office/drawing/2014/main" id="{8BD763B0-D042-A9A0-A480-EDFBA7AC708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2">
                <a:extLst>
                  <a:ext uri="{FF2B5EF4-FFF2-40B4-BE49-F238E27FC236}">
                    <a16:creationId xmlns:a16="http://schemas.microsoft.com/office/drawing/2014/main" id="{F97E3E16-427D-9844-0D39-BFCF84D4044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1">
                <a:extLst>
                  <a:ext uri="{FF2B5EF4-FFF2-40B4-BE49-F238E27FC236}">
                    <a16:creationId xmlns:a16="http://schemas.microsoft.com/office/drawing/2014/main" id="{4828CD41-FD47-2F7D-8114-C2E4B928D1F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V">
                <a:extLst>
                  <a:ext uri="{FF2B5EF4-FFF2-40B4-BE49-F238E27FC236}">
                    <a16:creationId xmlns:a16="http://schemas.microsoft.com/office/drawing/2014/main" id="{18E94C7B-C8F0-80D6-4581-0D7FAE0FA75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6_orange_blue_on_white" hidden="1">
              <a:extLst>
                <a:ext uri="{FF2B5EF4-FFF2-40B4-BE49-F238E27FC236}">
                  <a16:creationId xmlns:a16="http://schemas.microsoft.com/office/drawing/2014/main" id="{CEB8BEB9-702B-2576-17AE-A805386D77FD}"/>
                </a:ext>
              </a:extLst>
            </p:cNvPr>
            <p:cNvGrpSpPr/>
            <p:nvPr userDrawn="1"/>
          </p:nvGrpSpPr>
          <p:grpSpPr>
            <a:xfrm>
              <a:off x="7909204" y="1770762"/>
              <a:ext cx="971550" cy="655638"/>
              <a:chOff x="379933" y="-15999"/>
              <a:chExt cx="971550" cy="655638"/>
            </a:xfrm>
          </p:grpSpPr>
          <p:sp>
            <p:nvSpPr>
              <p:cNvPr id="31" name="Box">
                <a:extLst>
                  <a:ext uri="{FF2B5EF4-FFF2-40B4-BE49-F238E27FC236}">
                    <a16:creationId xmlns:a16="http://schemas.microsoft.com/office/drawing/2014/main" id="{9914ED5B-43AA-3EAE-BB91-995D8F12072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2">
                <a:extLst>
                  <a:ext uri="{FF2B5EF4-FFF2-40B4-BE49-F238E27FC236}">
                    <a16:creationId xmlns:a16="http://schemas.microsoft.com/office/drawing/2014/main" id="{90493C00-4B05-9CB9-478B-1D9435FF119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1">
                <a:extLst>
                  <a:ext uri="{FF2B5EF4-FFF2-40B4-BE49-F238E27FC236}">
                    <a16:creationId xmlns:a16="http://schemas.microsoft.com/office/drawing/2014/main" id="{450295BE-F02B-E067-5B46-3FDDE7D066C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V">
                <a:extLst>
                  <a:ext uri="{FF2B5EF4-FFF2-40B4-BE49-F238E27FC236}">
                    <a16:creationId xmlns:a16="http://schemas.microsoft.com/office/drawing/2014/main" id="{3BFB0470-8170-A9B3-1917-7FE03650FA1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7_blue_on_white" hidden="1">
              <a:extLst>
                <a:ext uri="{FF2B5EF4-FFF2-40B4-BE49-F238E27FC236}">
                  <a16:creationId xmlns:a16="http://schemas.microsoft.com/office/drawing/2014/main" id="{A83176D9-5293-5FD0-74AC-D527DB04059C}"/>
                </a:ext>
              </a:extLst>
            </p:cNvPr>
            <p:cNvGrpSpPr/>
            <p:nvPr userDrawn="1"/>
          </p:nvGrpSpPr>
          <p:grpSpPr>
            <a:xfrm>
              <a:off x="7909204" y="1770762"/>
              <a:ext cx="971550" cy="655638"/>
              <a:chOff x="379933" y="-15999"/>
              <a:chExt cx="971550" cy="655638"/>
            </a:xfrm>
          </p:grpSpPr>
          <p:sp>
            <p:nvSpPr>
              <p:cNvPr id="27" name="Box">
                <a:extLst>
                  <a:ext uri="{FF2B5EF4-FFF2-40B4-BE49-F238E27FC236}">
                    <a16:creationId xmlns:a16="http://schemas.microsoft.com/office/drawing/2014/main" id="{1669081D-CFA9-9E62-E8B4-C048991C5A39}"/>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2">
                <a:extLst>
                  <a:ext uri="{FF2B5EF4-FFF2-40B4-BE49-F238E27FC236}">
                    <a16:creationId xmlns:a16="http://schemas.microsoft.com/office/drawing/2014/main" id="{54776E40-3688-0E61-4159-5C1FF0F1C16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1">
                <a:extLst>
                  <a:ext uri="{FF2B5EF4-FFF2-40B4-BE49-F238E27FC236}">
                    <a16:creationId xmlns:a16="http://schemas.microsoft.com/office/drawing/2014/main" id="{73F3BF20-BA75-636A-491C-FCBB007BD06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V">
                <a:extLst>
                  <a:ext uri="{FF2B5EF4-FFF2-40B4-BE49-F238E27FC236}">
                    <a16:creationId xmlns:a16="http://schemas.microsoft.com/office/drawing/2014/main" id="{880F9AFA-DE39-A1CD-59C6-9B03D39E1AE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8_black_on_white" hidden="1">
              <a:extLst>
                <a:ext uri="{FF2B5EF4-FFF2-40B4-BE49-F238E27FC236}">
                  <a16:creationId xmlns:a16="http://schemas.microsoft.com/office/drawing/2014/main" id="{75C826FA-6163-AD26-0F7D-1F9CD14FDBD3}"/>
                </a:ext>
              </a:extLst>
            </p:cNvPr>
            <p:cNvGrpSpPr/>
            <p:nvPr userDrawn="1"/>
          </p:nvGrpSpPr>
          <p:grpSpPr>
            <a:xfrm>
              <a:off x="7909204" y="1770762"/>
              <a:ext cx="971550" cy="655638"/>
              <a:chOff x="379933" y="-15999"/>
              <a:chExt cx="971550" cy="655638"/>
            </a:xfrm>
          </p:grpSpPr>
          <p:sp>
            <p:nvSpPr>
              <p:cNvPr id="23" name="Box">
                <a:extLst>
                  <a:ext uri="{FF2B5EF4-FFF2-40B4-BE49-F238E27FC236}">
                    <a16:creationId xmlns:a16="http://schemas.microsoft.com/office/drawing/2014/main" id="{B802397B-69E8-9789-50A5-BE890688849F}"/>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2">
                <a:extLst>
                  <a:ext uri="{FF2B5EF4-FFF2-40B4-BE49-F238E27FC236}">
                    <a16:creationId xmlns:a16="http://schemas.microsoft.com/office/drawing/2014/main" id="{4843B75A-83FA-73B5-4036-2E336849BBE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1">
                <a:extLst>
                  <a:ext uri="{FF2B5EF4-FFF2-40B4-BE49-F238E27FC236}">
                    <a16:creationId xmlns:a16="http://schemas.microsoft.com/office/drawing/2014/main" id="{789D5CE8-BE00-02F5-BEDD-EB18F5D3457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V">
                <a:extLst>
                  <a:ext uri="{FF2B5EF4-FFF2-40B4-BE49-F238E27FC236}">
                    <a16:creationId xmlns:a16="http://schemas.microsoft.com/office/drawing/2014/main" id="{B26BCD38-2B38-7D86-02BC-AA204D81D60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9_orange_on_white" hidden="1">
              <a:extLst>
                <a:ext uri="{FF2B5EF4-FFF2-40B4-BE49-F238E27FC236}">
                  <a16:creationId xmlns:a16="http://schemas.microsoft.com/office/drawing/2014/main" id="{95C6986E-E9A4-9516-91AC-5ACAD16A7E9B}"/>
                </a:ext>
              </a:extLst>
            </p:cNvPr>
            <p:cNvGrpSpPr/>
            <p:nvPr userDrawn="1"/>
          </p:nvGrpSpPr>
          <p:grpSpPr>
            <a:xfrm>
              <a:off x="7909204" y="1770762"/>
              <a:ext cx="971550" cy="655638"/>
              <a:chOff x="379933" y="-15999"/>
              <a:chExt cx="971550" cy="655638"/>
            </a:xfrm>
          </p:grpSpPr>
          <p:sp>
            <p:nvSpPr>
              <p:cNvPr id="19" name="Box">
                <a:extLst>
                  <a:ext uri="{FF2B5EF4-FFF2-40B4-BE49-F238E27FC236}">
                    <a16:creationId xmlns:a16="http://schemas.microsoft.com/office/drawing/2014/main" id="{4ECC79A8-76CF-0415-AF40-8B412D16211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T2">
                <a:extLst>
                  <a:ext uri="{FF2B5EF4-FFF2-40B4-BE49-F238E27FC236}">
                    <a16:creationId xmlns:a16="http://schemas.microsoft.com/office/drawing/2014/main" id="{B83EA330-1710-5DD2-61FA-F7E2655074E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1">
                <a:extLst>
                  <a:ext uri="{FF2B5EF4-FFF2-40B4-BE49-F238E27FC236}">
                    <a16:creationId xmlns:a16="http://schemas.microsoft.com/office/drawing/2014/main" id="{6A72BF17-69DB-EB7A-890F-A6651478504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V">
                <a:extLst>
                  <a:ext uri="{FF2B5EF4-FFF2-40B4-BE49-F238E27FC236}">
                    <a16:creationId xmlns:a16="http://schemas.microsoft.com/office/drawing/2014/main" id="{C66149DF-F7FE-6E79-75A5-41C71CD7BA7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Date Placeholder 3">
            <a:extLst>
              <a:ext uri="{FF2B5EF4-FFF2-40B4-BE49-F238E27FC236}">
                <a16:creationId xmlns:a16="http://schemas.microsoft.com/office/drawing/2014/main" id="{859E2EE8-0E09-A400-3789-92CFFE9D1510}"/>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663323181"/>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109" name="Picture Placeholder 108">
            <a:extLst>
              <a:ext uri="{FF2B5EF4-FFF2-40B4-BE49-F238E27FC236}">
                <a16:creationId xmlns:a16="http://schemas.microsoft.com/office/drawing/2014/main" id="{EA7C6681-9A97-2B5F-304B-E74C0E848883}"/>
              </a:ext>
            </a:extLst>
          </p:cNvPr>
          <p:cNvSpPr>
            <a:spLocks noGrp="1"/>
          </p:cNvSpPr>
          <p:nvPr>
            <p:ph type="pic" sz="quarter" idx="17"/>
          </p:nvPr>
        </p:nvSpPr>
        <p:spPr>
          <a:xfrm>
            <a:off x="5759450" y="0"/>
            <a:ext cx="3384550" cy="5143500"/>
          </a:xfrm>
          <a:custGeom>
            <a:avLst/>
            <a:gdLst>
              <a:gd name="connsiteX0" fmla="*/ 0 w 3384550"/>
              <a:gd name="connsiteY0" fmla="*/ 0 h 5143500"/>
              <a:gd name="connsiteX1" fmla="*/ 2284065 w 3384550"/>
              <a:gd name="connsiteY1" fmla="*/ 0 h 5143500"/>
              <a:gd name="connsiteX2" fmla="*/ 2284065 w 3384550"/>
              <a:gd name="connsiteY2" fmla="*/ 586800 h 5143500"/>
              <a:gd name="connsiteX3" fmla="*/ 3153608 w 3384550"/>
              <a:gd name="connsiteY3" fmla="*/ 586800 h 5143500"/>
              <a:gd name="connsiteX4" fmla="*/ 3153608 w 3384550"/>
              <a:gd name="connsiteY4" fmla="*/ 0 h 5143500"/>
              <a:gd name="connsiteX5" fmla="*/ 3384550 w 3384550"/>
              <a:gd name="connsiteY5" fmla="*/ 0 h 5143500"/>
              <a:gd name="connsiteX6" fmla="*/ 3384550 w 3384550"/>
              <a:gd name="connsiteY6" fmla="*/ 5143500 h 5143500"/>
              <a:gd name="connsiteX7" fmla="*/ 0 w 338455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4550" h="5143500">
                <a:moveTo>
                  <a:pt x="0" y="0"/>
                </a:moveTo>
                <a:lnTo>
                  <a:pt x="2284065" y="0"/>
                </a:lnTo>
                <a:lnTo>
                  <a:pt x="2284065" y="586800"/>
                </a:lnTo>
                <a:lnTo>
                  <a:pt x="3153608" y="586800"/>
                </a:lnTo>
                <a:lnTo>
                  <a:pt x="3153608" y="0"/>
                </a:lnTo>
                <a:lnTo>
                  <a:pt x="3384550" y="0"/>
                </a:lnTo>
                <a:lnTo>
                  <a:pt x="3384550" y="5143500"/>
                </a:lnTo>
                <a:lnTo>
                  <a:pt x="0" y="5143500"/>
                </a:lnTo>
                <a:close/>
              </a:path>
            </a:pathLst>
          </a:custGeom>
          <a:solidFill>
            <a:schemeClr val="accent2"/>
          </a:solidFill>
        </p:spPr>
        <p:txBody>
          <a:bodyPr wrap="square" anchor="ctr">
            <a:noAutofit/>
          </a:bodyPr>
          <a:lstStyle>
            <a:lvl1pPr algn="ctr">
              <a:defRPr/>
            </a:lvl1pPr>
          </a:lstStyle>
          <a:p>
            <a:endParaRPr lang="en-FI"/>
          </a:p>
        </p:txBody>
      </p:sp>
      <p:sp>
        <p:nvSpPr>
          <p:cNvPr id="2" name="Title 1">
            <a:extLst>
              <a:ext uri="{FF2B5EF4-FFF2-40B4-BE49-F238E27FC236}">
                <a16:creationId xmlns:a16="http://schemas.microsoft.com/office/drawing/2014/main" id="{B26FEF21-595D-4ECC-88D4-6FFAB8C77BA6}"/>
              </a:ext>
            </a:extLst>
          </p:cNvPr>
          <p:cNvSpPr>
            <a:spLocks noGrp="1"/>
          </p:cNvSpPr>
          <p:nvPr>
            <p:ph type="title"/>
          </p:nvPr>
        </p:nvSpPr>
        <p:spPr>
          <a:xfrm>
            <a:off x="720000" y="586802"/>
            <a:ext cx="4744175" cy="743612"/>
          </a:xfrm>
        </p:spPr>
        <p:txBody>
          <a:bodyPr/>
          <a:lstStyle>
            <a:lvl1pPr>
              <a:defRPr/>
            </a:lvl1pPr>
          </a:lstStyle>
          <a:p>
            <a:r>
              <a:rPr lang="en-GB" noProof="0"/>
              <a:t>Click to edit Master title style</a:t>
            </a:r>
          </a:p>
        </p:txBody>
      </p:sp>
      <p:sp>
        <p:nvSpPr>
          <p:cNvPr id="7" name="Footer Placeholder 4">
            <a:extLst>
              <a:ext uri="{FF2B5EF4-FFF2-40B4-BE49-F238E27FC236}">
                <a16:creationId xmlns:a16="http://schemas.microsoft.com/office/drawing/2014/main" id="{4B6AEBBC-811D-DA17-65B1-45E0DBEB7506}"/>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338F7006-C226-BE1E-37AE-4FBF761F3CDC}"/>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16" name="Content Placeholder 14">
            <a:extLst>
              <a:ext uri="{FF2B5EF4-FFF2-40B4-BE49-F238E27FC236}">
                <a16:creationId xmlns:a16="http://schemas.microsoft.com/office/drawing/2014/main" id="{82821A0D-55A4-887C-2660-F19A3F31B12F}"/>
              </a:ext>
            </a:extLst>
          </p:cNvPr>
          <p:cNvSpPr>
            <a:spLocks noGrp="1"/>
          </p:cNvSpPr>
          <p:nvPr>
            <p:ph sz="quarter" idx="16"/>
          </p:nvPr>
        </p:nvSpPr>
        <p:spPr>
          <a:xfrm>
            <a:off x="719744" y="1455738"/>
            <a:ext cx="4744431"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grpSp>
        <p:nvGrpSpPr>
          <p:cNvPr id="110" name="VTT_LogoStack_v3_16092019 pienempi koko">
            <a:extLst>
              <a:ext uri="{FF2B5EF4-FFF2-40B4-BE49-F238E27FC236}">
                <a16:creationId xmlns:a16="http://schemas.microsoft.com/office/drawing/2014/main" id="{1A7184E5-5EBA-9135-BCE5-8F60DB5D20A9}"/>
              </a:ext>
            </a:extLst>
          </p:cNvPr>
          <p:cNvGrpSpPr/>
          <p:nvPr userDrawn="1"/>
        </p:nvGrpSpPr>
        <p:grpSpPr>
          <a:xfrm>
            <a:off x="8043515" y="2"/>
            <a:ext cx="869543" cy="586800"/>
            <a:chOff x="7909204" y="1770762"/>
            <a:chExt cx="971550" cy="655638"/>
          </a:xfrm>
        </p:grpSpPr>
        <p:grpSp>
          <p:nvGrpSpPr>
            <p:cNvPr id="111" name="_VTT_logo_102019_01_white_on_orange">
              <a:extLst>
                <a:ext uri="{FF2B5EF4-FFF2-40B4-BE49-F238E27FC236}">
                  <a16:creationId xmlns:a16="http://schemas.microsoft.com/office/drawing/2014/main" id="{4424E831-8CD2-E6D3-52DC-4F05CE3CFF44}"/>
                </a:ext>
              </a:extLst>
            </p:cNvPr>
            <p:cNvGrpSpPr/>
            <p:nvPr userDrawn="1"/>
          </p:nvGrpSpPr>
          <p:grpSpPr>
            <a:xfrm>
              <a:off x="7909204" y="1770762"/>
              <a:ext cx="971550" cy="655638"/>
              <a:chOff x="379933" y="-15999"/>
              <a:chExt cx="971550" cy="655638"/>
            </a:xfrm>
          </p:grpSpPr>
          <p:sp>
            <p:nvSpPr>
              <p:cNvPr id="152" name="Box">
                <a:extLst>
                  <a:ext uri="{FF2B5EF4-FFF2-40B4-BE49-F238E27FC236}">
                    <a16:creationId xmlns:a16="http://schemas.microsoft.com/office/drawing/2014/main" id="{32A8EDBB-C6E6-3D47-2E99-BB5DB92F8C7F}"/>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3" name="T2">
                <a:extLst>
                  <a:ext uri="{FF2B5EF4-FFF2-40B4-BE49-F238E27FC236}">
                    <a16:creationId xmlns:a16="http://schemas.microsoft.com/office/drawing/2014/main" id="{A24315D7-6C6F-BBBA-B2AF-199B9FB4945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4" name="T1">
                <a:extLst>
                  <a:ext uri="{FF2B5EF4-FFF2-40B4-BE49-F238E27FC236}">
                    <a16:creationId xmlns:a16="http://schemas.microsoft.com/office/drawing/2014/main" id="{D0E4D0DA-5D5F-A162-55E5-EB5E3429B29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5" name="V">
                <a:extLst>
                  <a:ext uri="{FF2B5EF4-FFF2-40B4-BE49-F238E27FC236}">
                    <a16:creationId xmlns:a16="http://schemas.microsoft.com/office/drawing/2014/main" id="{186B9D45-E811-90E6-556A-7366829618E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2" name="_VTT_logo_102019_02_white_on_black" hidden="1">
              <a:extLst>
                <a:ext uri="{FF2B5EF4-FFF2-40B4-BE49-F238E27FC236}">
                  <a16:creationId xmlns:a16="http://schemas.microsoft.com/office/drawing/2014/main" id="{5D834C87-0C16-E939-8736-53B89840C892}"/>
                </a:ext>
              </a:extLst>
            </p:cNvPr>
            <p:cNvGrpSpPr/>
            <p:nvPr userDrawn="1"/>
          </p:nvGrpSpPr>
          <p:grpSpPr>
            <a:xfrm>
              <a:off x="7909204" y="1770762"/>
              <a:ext cx="971550" cy="655638"/>
              <a:chOff x="379933" y="-15999"/>
              <a:chExt cx="971550" cy="655638"/>
            </a:xfrm>
          </p:grpSpPr>
          <p:sp>
            <p:nvSpPr>
              <p:cNvPr id="148" name="Box">
                <a:extLst>
                  <a:ext uri="{FF2B5EF4-FFF2-40B4-BE49-F238E27FC236}">
                    <a16:creationId xmlns:a16="http://schemas.microsoft.com/office/drawing/2014/main" id="{9EBE13C3-70CF-DD12-1AA5-40363D40D7C7}"/>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9" name="T2">
                <a:extLst>
                  <a:ext uri="{FF2B5EF4-FFF2-40B4-BE49-F238E27FC236}">
                    <a16:creationId xmlns:a16="http://schemas.microsoft.com/office/drawing/2014/main" id="{24818259-A4A0-CD2E-349B-941591B733F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0" name="T1">
                <a:extLst>
                  <a:ext uri="{FF2B5EF4-FFF2-40B4-BE49-F238E27FC236}">
                    <a16:creationId xmlns:a16="http://schemas.microsoft.com/office/drawing/2014/main" id="{F928269F-7A68-85C6-55AC-1DF80B46B8E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1" name="V">
                <a:extLst>
                  <a:ext uri="{FF2B5EF4-FFF2-40B4-BE49-F238E27FC236}">
                    <a16:creationId xmlns:a16="http://schemas.microsoft.com/office/drawing/2014/main" id="{AD4FBDBA-39DD-DC14-BD86-7498D40972E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3" name="_VTT_logo_102019_03_white_on_blue" hidden="1">
              <a:extLst>
                <a:ext uri="{FF2B5EF4-FFF2-40B4-BE49-F238E27FC236}">
                  <a16:creationId xmlns:a16="http://schemas.microsoft.com/office/drawing/2014/main" id="{08CE269E-B0A3-68D0-9BD8-B6C952C3C637}"/>
                </a:ext>
              </a:extLst>
            </p:cNvPr>
            <p:cNvGrpSpPr/>
            <p:nvPr userDrawn="1"/>
          </p:nvGrpSpPr>
          <p:grpSpPr>
            <a:xfrm>
              <a:off x="7909204" y="1770762"/>
              <a:ext cx="971550" cy="655638"/>
              <a:chOff x="379933" y="-15999"/>
              <a:chExt cx="971550" cy="655638"/>
            </a:xfrm>
          </p:grpSpPr>
          <p:sp>
            <p:nvSpPr>
              <p:cNvPr id="144" name="Box">
                <a:extLst>
                  <a:ext uri="{FF2B5EF4-FFF2-40B4-BE49-F238E27FC236}">
                    <a16:creationId xmlns:a16="http://schemas.microsoft.com/office/drawing/2014/main" id="{521C615E-AD9D-E579-ED95-62D9F946F037}"/>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5" name="T2">
                <a:extLst>
                  <a:ext uri="{FF2B5EF4-FFF2-40B4-BE49-F238E27FC236}">
                    <a16:creationId xmlns:a16="http://schemas.microsoft.com/office/drawing/2014/main" id="{AEB6B4A6-A4F2-028A-9CB5-C5B591BBC53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6" name="T1">
                <a:extLst>
                  <a:ext uri="{FF2B5EF4-FFF2-40B4-BE49-F238E27FC236}">
                    <a16:creationId xmlns:a16="http://schemas.microsoft.com/office/drawing/2014/main" id="{1B87D685-4F7D-2003-192C-988B2045605E}"/>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7" name="V">
                <a:extLst>
                  <a:ext uri="{FF2B5EF4-FFF2-40B4-BE49-F238E27FC236}">
                    <a16:creationId xmlns:a16="http://schemas.microsoft.com/office/drawing/2014/main" id="{F9E53EAB-6A5F-80A4-F2E1-C85F3225E3E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4" name="_VTT_logo_102019_04_white_on_dark_grey" hidden="1">
              <a:extLst>
                <a:ext uri="{FF2B5EF4-FFF2-40B4-BE49-F238E27FC236}">
                  <a16:creationId xmlns:a16="http://schemas.microsoft.com/office/drawing/2014/main" id="{1EF9DC73-BF17-EFC2-7DFE-2FD4DE79A8FF}"/>
                </a:ext>
              </a:extLst>
            </p:cNvPr>
            <p:cNvGrpSpPr/>
            <p:nvPr userDrawn="1"/>
          </p:nvGrpSpPr>
          <p:grpSpPr>
            <a:xfrm>
              <a:off x="7909204" y="1770762"/>
              <a:ext cx="971550" cy="655638"/>
              <a:chOff x="379933" y="-15999"/>
              <a:chExt cx="971550" cy="655638"/>
            </a:xfrm>
          </p:grpSpPr>
          <p:sp>
            <p:nvSpPr>
              <p:cNvPr id="140" name="Box">
                <a:extLst>
                  <a:ext uri="{FF2B5EF4-FFF2-40B4-BE49-F238E27FC236}">
                    <a16:creationId xmlns:a16="http://schemas.microsoft.com/office/drawing/2014/main" id="{D5D04C36-BCD3-A2E6-0BF7-E22B89E343FC}"/>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1" name="T2">
                <a:extLst>
                  <a:ext uri="{FF2B5EF4-FFF2-40B4-BE49-F238E27FC236}">
                    <a16:creationId xmlns:a16="http://schemas.microsoft.com/office/drawing/2014/main" id="{BE0C6786-E363-6F39-CE8C-F4AAF788331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2" name="T1">
                <a:extLst>
                  <a:ext uri="{FF2B5EF4-FFF2-40B4-BE49-F238E27FC236}">
                    <a16:creationId xmlns:a16="http://schemas.microsoft.com/office/drawing/2014/main" id="{11C1390B-532C-3C10-EB34-CF1E186DD60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3" name="V">
                <a:extLst>
                  <a:ext uri="{FF2B5EF4-FFF2-40B4-BE49-F238E27FC236}">
                    <a16:creationId xmlns:a16="http://schemas.microsoft.com/office/drawing/2014/main" id="{0BE259EC-1FD4-577A-B35A-2E567843C03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5" name="_VTT_logo_102019_05_dark_grey_on_white" hidden="1">
              <a:extLst>
                <a:ext uri="{FF2B5EF4-FFF2-40B4-BE49-F238E27FC236}">
                  <a16:creationId xmlns:a16="http://schemas.microsoft.com/office/drawing/2014/main" id="{FC64D72B-33CF-AEA9-E9C3-E5077DB4143A}"/>
                </a:ext>
              </a:extLst>
            </p:cNvPr>
            <p:cNvGrpSpPr/>
            <p:nvPr userDrawn="1"/>
          </p:nvGrpSpPr>
          <p:grpSpPr>
            <a:xfrm>
              <a:off x="7909204" y="1770762"/>
              <a:ext cx="971550" cy="655638"/>
              <a:chOff x="379933" y="-15999"/>
              <a:chExt cx="971550" cy="655638"/>
            </a:xfrm>
          </p:grpSpPr>
          <p:sp>
            <p:nvSpPr>
              <p:cNvPr id="136" name="Box">
                <a:extLst>
                  <a:ext uri="{FF2B5EF4-FFF2-40B4-BE49-F238E27FC236}">
                    <a16:creationId xmlns:a16="http://schemas.microsoft.com/office/drawing/2014/main" id="{C4234F53-97A8-6DCB-702F-3FA80BAC451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7" name="T2">
                <a:extLst>
                  <a:ext uri="{FF2B5EF4-FFF2-40B4-BE49-F238E27FC236}">
                    <a16:creationId xmlns:a16="http://schemas.microsoft.com/office/drawing/2014/main" id="{7B56DE2C-9831-0A0B-E187-BEACBD71D30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8" name="T1">
                <a:extLst>
                  <a:ext uri="{FF2B5EF4-FFF2-40B4-BE49-F238E27FC236}">
                    <a16:creationId xmlns:a16="http://schemas.microsoft.com/office/drawing/2014/main" id="{1794C4C1-C40A-06FF-6FD9-08A80CF8A58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9" name="V">
                <a:extLst>
                  <a:ext uri="{FF2B5EF4-FFF2-40B4-BE49-F238E27FC236}">
                    <a16:creationId xmlns:a16="http://schemas.microsoft.com/office/drawing/2014/main" id="{4F155C0C-D4FA-99F9-DB99-E87FD9CB5C1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6" name="_VTT_logo_102019_06_orange_blue_on_white" hidden="1">
              <a:extLst>
                <a:ext uri="{FF2B5EF4-FFF2-40B4-BE49-F238E27FC236}">
                  <a16:creationId xmlns:a16="http://schemas.microsoft.com/office/drawing/2014/main" id="{9C7A015A-3F38-B4C0-AFEC-622686D5C780}"/>
                </a:ext>
              </a:extLst>
            </p:cNvPr>
            <p:cNvGrpSpPr/>
            <p:nvPr userDrawn="1"/>
          </p:nvGrpSpPr>
          <p:grpSpPr>
            <a:xfrm>
              <a:off x="7909204" y="1770762"/>
              <a:ext cx="971550" cy="655638"/>
              <a:chOff x="379933" y="-15999"/>
              <a:chExt cx="971550" cy="655638"/>
            </a:xfrm>
          </p:grpSpPr>
          <p:sp>
            <p:nvSpPr>
              <p:cNvPr id="132" name="Box">
                <a:extLst>
                  <a:ext uri="{FF2B5EF4-FFF2-40B4-BE49-F238E27FC236}">
                    <a16:creationId xmlns:a16="http://schemas.microsoft.com/office/drawing/2014/main" id="{2438868E-98E7-E2D6-2B64-85296CAF6BB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3" name="T2">
                <a:extLst>
                  <a:ext uri="{FF2B5EF4-FFF2-40B4-BE49-F238E27FC236}">
                    <a16:creationId xmlns:a16="http://schemas.microsoft.com/office/drawing/2014/main" id="{3046C70B-D3DF-1B16-01DF-02879B99DC0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4" name="T1">
                <a:extLst>
                  <a:ext uri="{FF2B5EF4-FFF2-40B4-BE49-F238E27FC236}">
                    <a16:creationId xmlns:a16="http://schemas.microsoft.com/office/drawing/2014/main" id="{C1F53617-C5D0-65F3-DDB6-07512574C9CE}"/>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5" name="V">
                <a:extLst>
                  <a:ext uri="{FF2B5EF4-FFF2-40B4-BE49-F238E27FC236}">
                    <a16:creationId xmlns:a16="http://schemas.microsoft.com/office/drawing/2014/main" id="{8DF0511F-87D2-B4E7-8AF4-8BC55B6B0E3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7" name="_VTT_logo_102019_07_blue_on_white" hidden="1">
              <a:extLst>
                <a:ext uri="{FF2B5EF4-FFF2-40B4-BE49-F238E27FC236}">
                  <a16:creationId xmlns:a16="http://schemas.microsoft.com/office/drawing/2014/main" id="{40A31905-0A40-2ECD-34B1-349DC1DAC407}"/>
                </a:ext>
              </a:extLst>
            </p:cNvPr>
            <p:cNvGrpSpPr/>
            <p:nvPr userDrawn="1"/>
          </p:nvGrpSpPr>
          <p:grpSpPr>
            <a:xfrm>
              <a:off x="7909204" y="1770762"/>
              <a:ext cx="971550" cy="655638"/>
              <a:chOff x="379933" y="-15999"/>
              <a:chExt cx="971550" cy="655638"/>
            </a:xfrm>
          </p:grpSpPr>
          <p:sp>
            <p:nvSpPr>
              <p:cNvPr id="128" name="Box">
                <a:extLst>
                  <a:ext uri="{FF2B5EF4-FFF2-40B4-BE49-F238E27FC236}">
                    <a16:creationId xmlns:a16="http://schemas.microsoft.com/office/drawing/2014/main" id="{D450FA96-C2C8-9BB8-21B3-77955C725FF9}"/>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9" name="T2">
                <a:extLst>
                  <a:ext uri="{FF2B5EF4-FFF2-40B4-BE49-F238E27FC236}">
                    <a16:creationId xmlns:a16="http://schemas.microsoft.com/office/drawing/2014/main" id="{5FB9D632-2177-ACAC-233F-0FD0492EB2B6}"/>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0" name="T1">
                <a:extLst>
                  <a:ext uri="{FF2B5EF4-FFF2-40B4-BE49-F238E27FC236}">
                    <a16:creationId xmlns:a16="http://schemas.microsoft.com/office/drawing/2014/main" id="{F7A3F039-EE23-E5A6-4F47-E03D4F658EE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1" name="V">
                <a:extLst>
                  <a:ext uri="{FF2B5EF4-FFF2-40B4-BE49-F238E27FC236}">
                    <a16:creationId xmlns:a16="http://schemas.microsoft.com/office/drawing/2014/main" id="{73A3C207-A4A1-4A22-25D4-CB3802458A9F}"/>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8" name="_VTT_logo_102019_08_black_on_white" hidden="1">
              <a:extLst>
                <a:ext uri="{FF2B5EF4-FFF2-40B4-BE49-F238E27FC236}">
                  <a16:creationId xmlns:a16="http://schemas.microsoft.com/office/drawing/2014/main" id="{BE87A8DB-4CA9-AFEE-4DFE-D364AAA59AB1}"/>
                </a:ext>
              </a:extLst>
            </p:cNvPr>
            <p:cNvGrpSpPr/>
            <p:nvPr userDrawn="1"/>
          </p:nvGrpSpPr>
          <p:grpSpPr>
            <a:xfrm>
              <a:off x="7909204" y="1770762"/>
              <a:ext cx="971550" cy="655638"/>
              <a:chOff x="379933" y="-15999"/>
              <a:chExt cx="971550" cy="655638"/>
            </a:xfrm>
          </p:grpSpPr>
          <p:sp>
            <p:nvSpPr>
              <p:cNvPr id="124" name="Box">
                <a:extLst>
                  <a:ext uri="{FF2B5EF4-FFF2-40B4-BE49-F238E27FC236}">
                    <a16:creationId xmlns:a16="http://schemas.microsoft.com/office/drawing/2014/main" id="{E19027F5-D5C2-92F8-1167-5DAC1C2D5E33}"/>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5" name="T2">
                <a:extLst>
                  <a:ext uri="{FF2B5EF4-FFF2-40B4-BE49-F238E27FC236}">
                    <a16:creationId xmlns:a16="http://schemas.microsoft.com/office/drawing/2014/main" id="{2582D956-6A08-7833-53B5-F59EB96C66F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6" name="T1">
                <a:extLst>
                  <a:ext uri="{FF2B5EF4-FFF2-40B4-BE49-F238E27FC236}">
                    <a16:creationId xmlns:a16="http://schemas.microsoft.com/office/drawing/2014/main" id="{DE412B75-C7A8-0827-7BDA-70F8A2ECA66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7" name="V">
                <a:extLst>
                  <a:ext uri="{FF2B5EF4-FFF2-40B4-BE49-F238E27FC236}">
                    <a16:creationId xmlns:a16="http://schemas.microsoft.com/office/drawing/2014/main" id="{59714A22-CD73-2563-1492-D1505119592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9" name="_VTT_logo_102019_09_orange_on_white" hidden="1">
              <a:extLst>
                <a:ext uri="{FF2B5EF4-FFF2-40B4-BE49-F238E27FC236}">
                  <a16:creationId xmlns:a16="http://schemas.microsoft.com/office/drawing/2014/main" id="{DEB94505-80FA-F9A2-0535-90AC31D6A6D0}"/>
                </a:ext>
              </a:extLst>
            </p:cNvPr>
            <p:cNvGrpSpPr/>
            <p:nvPr userDrawn="1"/>
          </p:nvGrpSpPr>
          <p:grpSpPr>
            <a:xfrm>
              <a:off x="7909204" y="1770762"/>
              <a:ext cx="971550" cy="655638"/>
              <a:chOff x="379933" y="-15999"/>
              <a:chExt cx="971550" cy="655638"/>
            </a:xfrm>
          </p:grpSpPr>
          <p:sp>
            <p:nvSpPr>
              <p:cNvPr id="120" name="Box">
                <a:extLst>
                  <a:ext uri="{FF2B5EF4-FFF2-40B4-BE49-F238E27FC236}">
                    <a16:creationId xmlns:a16="http://schemas.microsoft.com/office/drawing/2014/main" id="{CFFD4432-9385-5290-2345-7E934850612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1" name="T2">
                <a:extLst>
                  <a:ext uri="{FF2B5EF4-FFF2-40B4-BE49-F238E27FC236}">
                    <a16:creationId xmlns:a16="http://schemas.microsoft.com/office/drawing/2014/main" id="{13934D8E-1D76-C11A-EB8A-B57CD2DF9746}"/>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2" name="T1">
                <a:extLst>
                  <a:ext uri="{FF2B5EF4-FFF2-40B4-BE49-F238E27FC236}">
                    <a16:creationId xmlns:a16="http://schemas.microsoft.com/office/drawing/2014/main" id="{06424697-4B0B-AD96-FEC1-B77654E7A74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3" name="V">
                <a:extLst>
                  <a:ext uri="{FF2B5EF4-FFF2-40B4-BE49-F238E27FC236}">
                    <a16:creationId xmlns:a16="http://schemas.microsoft.com/office/drawing/2014/main" id="{389BCFCA-2B9C-ACE7-CDB7-B7627DF2387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 name="Date Placeholder 3">
            <a:extLst>
              <a:ext uri="{FF2B5EF4-FFF2-40B4-BE49-F238E27FC236}">
                <a16:creationId xmlns:a16="http://schemas.microsoft.com/office/drawing/2014/main" id="{77DC10DC-0C7C-10B0-3BCD-8AA78102F165}"/>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701815690"/>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p:txBody>
          <a:bodyPr anchor="t" anchorCtr="0"/>
          <a:lstStyle>
            <a:lvl1pPr>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userDrawn="1"/>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userDrawn="1"/>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userDrawn="1"/>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userDrawn="1"/>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userDrawn="1"/>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userDrawn="1"/>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userDrawn="1"/>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userDrawn="1"/>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userDrawn="1"/>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userDrawn="1"/>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1AB1EDC7-21EA-E081-94EC-CD9AE85419EF}"/>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44D1D961-5B88-0FC1-04C9-3DAF80269E3F}"/>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15" name="Content Placeholder 14">
            <a:extLst>
              <a:ext uri="{FF2B5EF4-FFF2-40B4-BE49-F238E27FC236}">
                <a16:creationId xmlns:a16="http://schemas.microsoft.com/office/drawing/2014/main" id="{62E6E94D-31C0-8F2F-1B38-5946B85B703F}"/>
              </a:ext>
            </a:extLst>
          </p:cNvPr>
          <p:cNvSpPr>
            <a:spLocks noGrp="1"/>
          </p:cNvSpPr>
          <p:nvPr>
            <p:ph sz="quarter" idx="16"/>
          </p:nvPr>
        </p:nvSpPr>
        <p:spPr>
          <a:xfrm>
            <a:off x="719743" y="1455738"/>
            <a:ext cx="6947999"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FDC64DC7-700C-64D8-2019-514466240878}"/>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651748700"/>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57" name="Content Placeholder 14">
            <a:extLst>
              <a:ext uri="{FF2B5EF4-FFF2-40B4-BE49-F238E27FC236}">
                <a16:creationId xmlns:a16="http://schemas.microsoft.com/office/drawing/2014/main" id="{B46766A0-FACE-B6D7-35EF-69A116062687}"/>
              </a:ext>
            </a:extLst>
          </p:cNvPr>
          <p:cNvSpPr>
            <a:spLocks noGrp="1"/>
          </p:cNvSpPr>
          <p:nvPr>
            <p:ph sz="quarter" idx="16"/>
          </p:nvPr>
        </p:nvSpPr>
        <p:spPr>
          <a:xfrm>
            <a:off x="719745" y="1455738"/>
            <a:ext cx="3386863"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2" name="Title 1">
            <a:extLst>
              <a:ext uri="{FF2B5EF4-FFF2-40B4-BE49-F238E27FC236}">
                <a16:creationId xmlns:a16="http://schemas.microsoft.com/office/drawing/2014/main" id="{B26FEF21-595D-4ECC-88D4-6FFAB8C77BA6}"/>
              </a:ext>
            </a:extLst>
          </p:cNvPr>
          <p:cNvSpPr>
            <a:spLocks noGrp="1"/>
          </p:cNvSpPr>
          <p:nvPr>
            <p:ph type="title"/>
          </p:nvPr>
        </p:nvSpPr>
        <p:spPr>
          <a:xfrm>
            <a:off x="720000" y="587374"/>
            <a:ext cx="6947625" cy="743039"/>
          </a:xfrm>
        </p:spPr>
        <p:txBody>
          <a:bodyPr/>
          <a:lstStyle>
            <a:lvl1pPr>
              <a:defRPr/>
            </a:lvl1pPr>
          </a:lstStyle>
          <a:p>
            <a:r>
              <a:rPr lang="en-GB" noProof="0"/>
              <a:t>Click to edit Master title style</a:t>
            </a:r>
          </a:p>
        </p:txBody>
      </p:sp>
      <p:sp>
        <p:nvSpPr>
          <p:cNvPr id="7" name="Picture Placeholder 3">
            <a:extLst>
              <a:ext uri="{FF2B5EF4-FFF2-40B4-BE49-F238E27FC236}">
                <a16:creationId xmlns:a16="http://schemas.microsoft.com/office/drawing/2014/main" id="{BE0249AC-96DC-45E1-A88D-448C2748CDDA}"/>
              </a:ext>
            </a:extLst>
          </p:cNvPr>
          <p:cNvSpPr>
            <a:spLocks noGrp="1"/>
          </p:cNvSpPr>
          <p:nvPr>
            <p:ph type="pic" sz="quarter" idx="14" hasCustomPrompt="1"/>
          </p:nvPr>
        </p:nvSpPr>
        <p:spPr>
          <a:xfrm>
            <a:off x="4279900" y="1455738"/>
            <a:ext cx="4633158" cy="3168650"/>
          </a:xfrm>
          <a:solidFill>
            <a:schemeClr val="accent2"/>
          </a:solidFill>
        </p:spPr>
        <p:txBody>
          <a:bodyPr anchor="ctr" anchorCtr="1"/>
          <a:lstStyle>
            <a:lvl1pPr marL="9755" indent="0" algn="ctr">
              <a:buNone/>
              <a:defRPr>
                <a:solidFill>
                  <a:schemeClr val="accent3"/>
                </a:solidFill>
              </a:defRPr>
            </a:lvl1pPr>
          </a:lstStyle>
          <a:p>
            <a:r>
              <a:rPr lang="en-GB" noProof="0"/>
              <a:t>Click to add an image</a:t>
            </a:r>
          </a:p>
        </p:txBody>
      </p:sp>
      <p:grpSp>
        <p:nvGrpSpPr>
          <p:cNvPr id="9" name="VTT_LogoStack_v3_16092019 pienempi koko">
            <a:extLst>
              <a:ext uri="{FF2B5EF4-FFF2-40B4-BE49-F238E27FC236}">
                <a16:creationId xmlns:a16="http://schemas.microsoft.com/office/drawing/2014/main" id="{D438B4FA-097D-F793-DAB9-A94F1A958CA8}"/>
              </a:ext>
            </a:extLst>
          </p:cNvPr>
          <p:cNvGrpSpPr/>
          <p:nvPr userDrawn="1"/>
        </p:nvGrpSpPr>
        <p:grpSpPr>
          <a:xfrm>
            <a:off x="8043515" y="2"/>
            <a:ext cx="869543" cy="586800"/>
            <a:chOff x="7909204" y="1770762"/>
            <a:chExt cx="971550" cy="655638"/>
          </a:xfrm>
        </p:grpSpPr>
        <p:grpSp>
          <p:nvGrpSpPr>
            <p:cNvPr id="10" name="_VTT_logo_102019_01_white_on_orange">
              <a:extLst>
                <a:ext uri="{FF2B5EF4-FFF2-40B4-BE49-F238E27FC236}">
                  <a16:creationId xmlns:a16="http://schemas.microsoft.com/office/drawing/2014/main" id="{85A2F62A-9438-05DD-A80F-70586D21DE0C}"/>
                </a:ext>
              </a:extLst>
            </p:cNvPr>
            <p:cNvGrpSpPr/>
            <p:nvPr userDrawn="1"/>
          </p:nvGrpSpPr>
          <p:grpSpPr>
            <a:xfrm>
              <a:off x="7909204" y="1770762"/>
              <a:ext cx="971550" cy="655638"/>
              <a:chOff x="379933" y="-15999"/>
              <a:chExt cx="971550" cy="655638"/>
            </a:xfrm>
          </p:grpSpPr>
          <p:sp>
            <p:nvSpPr>
              <p:cNvPr id="51" name="Box">
                <a:extLst>
                  <a:ext uri="{FF2B5EF4-FFF2-40B4-BE49-F238E27FC236}">
                    <a16:creationId xmlns:a16="http://schemas.microsoft.com/office/drawing/2014/main" id="{0BA4A9FA-812C-3B6F-74DD-3CF4F312B08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2">
                <a:extLst>
                  <a:ext uri="{FF2B5EF4-FFF2-40B4-BE49-F238E27FC236}">
                    <a16:creationId xmlns:a16="http://schemas.microsoft.com/office/drawing/2014/main" id="{B684CE37-1A5B-A9FA-C633-D2FD4D6518D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1">
                <a:extLst>
                  <a:ext uri="{FF2B5EF4-FFF2-40B4-BE49-F238E27FC236}">
                    <a16:creationId xmlns:a16="http://schemas.microsoft.com/office/drawing/2014/main" id="{348B1949-E61E-CC7B-20B0-62B317A77CB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V">
                <a:extLst>
                  <a:ext uri="{FF2B5EF4-FFF2-40B4-BE49-F238E27FC236}">
                    <a16:creationId xmlns:a16="http://schemas.microsoft.com/office/drawing/2014/main" id="{24AAA914-6E20-86D0-0B3D-39F534AC447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2_white_on_black" hidden="1">
              <a:extLst>
                <a:ext uri="{FF2B5EF4-FFF2-40B4-BE49-F238E27FC236}">
                  <a16:creationId xmlns:a16="http://schemas.microsoft.com/office/drawing/2014/main" id="{076E6301-33B4-1941-DD76-2C62BD2D55EA}"/>
                </a:ext>
              </a:extLst>
            </p:cNvPr>
            <p:cNvGrpSpPr/>
            <p:nvPr userDrawn="1"/>
          </p:nvGrpSpPr>
          <p:grpSpPr>
            <a:xfrm>
              <a:off x="7909204" y="1770762"/>
              <a:ext cx="971550" cy="655638"/>
              <a:chOff x="379933" y="-15999"/>
              <a:chExt cx="971550" cy="655638"/>
            </a:xfrm>
          </p:grpSpPr>
          <p:sp>
            <p:nvSpPr>
              <p:cNvPr id="47" name="Box">
                <a:extLst>
                  <a:ext uri="{FF2B5EF4-FFF2-40B4-BE49-F238E27FC236}">
                    <a16:creationId xmlns:a16="http://schemas.microsoft.com/office/drawing/2014/main" id="{A435826B-F736-EC3F-4032-8A10A1619A83}"/>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2">
                <a:extLst>
                  <a:ext uri="{FF2B5EF4-FFF2-40B4-BE49-F238E27FC236}">
                    <a16:creationId xmlns:a16="http://schemas.microsoft.com/office/drawing/2014/main" id="{52C04661-D253-E607-EB60-9E55E884F81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1">
                <a:extLst>
                  <a:ext uri="{FF2B5EF4-FFF2-40B4-BE49-F238E27FC236}">
                    <a16:creationId xmlns:a16="http://schemas.microsoft.com/office/drawing/2014/main" id="{3DF7CD1A-240D-B55F-84AC-C49FCA94DBA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V">
                <a:extLst>
                  <a:ext uri="{FF2B5EF4-FFF2-40B4-BE49-F238E27FC236}">
                    <a16:creationId xmlns:a16="http://schemas.microsoft.com/office/drawing/2014/main" id="{2AB767C3-23B4-C8EF-0613-4E741B7C44D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3_white_on_blue" hidden="1">
              <a:extLst>
                <a:ext uri="{FF2B5EF4-FFF2-40B4-BE49-F238E27FC236}">
                  <a16:creationId xmlns:a16="http://schemas.microsoft.com/office/drawing/2014/main" id="{BCD1B08F-C82E-0514-0E72-03E0A40664FE}"/>
                </a:ext>
              </a:extLst>
            </p:cNvPr>
            <p:cNvGrpSpPr/>
            <p:nvPr userDrawn="1"/>
          </p:nvGrpSpPr>
          <p:grpSpPr>
            <a:xfrm>
              <a:off x="7909204" y="1770762"/>
              <a:ext cx="971550" cy="655638"/>
              <a:chOff x="379933" y="-15999"/>
              <a:chExt cx="971550" cy="655638"/>
            </a:xfrm>
          </p:grpSpPr>
          <p:sp>
            <p:nvSpPr>
              <p:cNvPr id="43" name="Box">
                <a:extLst>
                  <a:ext uri="{FF2B5EF4-FFF2-40B4-BE49-F238E27FC236}">
                    <a16:creationId xmlns:a16="http://schemas.microsoft.com/office/drawing/2014/main" id="{24A94B5C-59AD-64D6-54D4-0A68DFA92B99}"/>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2">
                <a:extLst>
                  <a:ext uri="{FF2B5EF4-FFF2-40B4-BE49-F238E27FC236}">
                    <a16:creationId xmlns:a16="http://schemas.microsoft.com/office/drawing/2014/main" id="{0AA539BA-7889-4882-6BD3-5515BCE3A41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1">
                <a:extLst>
                  <a:ext uri="{FF2B5EF4-FFF2-40B4-BE49-F238E27FC236}">
                    <a16:creationId xmlns:a16="http://schemas.microsoft.com/office/drawing/2014/main" id="{4DF0E3D9-370E-A464-A3B7-CECFE886F2E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V">
                <a:extLst>
                  <a:ext uri="{FF2B5EF4-FFF2-40B4-BE49-F238E27FC236}">
                    <a16:creationId xmlns:a16="http://schemas.microsoft.com/office/drawing/2014/main" id="{EB26A209-27E1-1410-07F1-ECD4A839202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4_white_on_dark_grey" hidden="1">
              <a:extLst>
                <a:ext uri="{FF2B5EF4-FFF2-40B4-BE49-F238E27FC236}">
                  <a16:creationId xmlns:a16="http://schemas.microsoft.com/office/drawing/2014/main" id="{066648B4-82A6-45C1-F19B-3FA4C5B56F6A}"/>
                </a:ext>
              </a:extLst>
            </p:cNvPr>
            <p:cNvGrpSpPr/>
            <p:nvPr userDrawn="1"/>
          </p:nvGrpSpPr>
          <p:grpSpPr>
            <a:xfrm>
              <a:off x="7909204" y="1770762"/>
              <a:ext cx="971550" cy="655638"/>
              <a:chOff x="379933" y="-15999"/>
              <a:chExt cx="971550" cy="655638"/>
            </a:xfrm>
          </p:grpSpPr>
          <p:sp>
            <p:nvSpPr>
              <p:cNvPr id="39" name="Box">
                <a:extLst>
                  <a:ext uri="{FF2B5EF4-FFF2-40B4-BE49-F238E27FC236}">
                    <a16:creationId xmlns:a16="http://schemas.microsoft.com/office/drawing/2014/main" id="{0FA1B776-1C08-CEB7-E768-1CC0B81882F7}"/>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2">
                <a:extLst>
                  <a:ext uri="{FF2B5EF4-FFF2-40B4-BE49-F238E27FC236}">
                    <a16:creationId xmlns:a16="http://schemas.microsoft.com/office/drawing/2014/main" id="{C2E69E10-9BCE-443A-B1BA-E28A4044157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1">
                <a:extLst>
                  <a:ext uri="{FF2B5EF4-FFF2-40B4-BE49-F238E27FC236}">
                    <a16:creationId xmlns:a16="http://schemas.microsoft.com/office/drawing/2014/main" id="{0E54B8EB-9B9A-BF77-F6C1-0406F3B80C7E}"/>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V">
                <a:extLst>
                  <a:ext uri="{FF2B5EF4-FFF2-40B4-BE49-F238E27FC236}">
                    <a16:creationId xmlns:a16="http://schemas.microsoft.com/office/drawing/2014/main" id="{5EED0A66-6E56-7ED5-E48E-22EDBAEA2E9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5_dark_grey_on_white" hidden="1">
              <a:extLst>
                <a:ext uri="{FF2B5EF4-FFF2-40B4-BE49-F238E27FC236}">
                  <a16:creationId xmlns:a16="http://schemas.microsoft.com/office/drawing/2014/main" id="{6FE6B13C-577E-9186-0854-208B7FB7CDD4}"/>
                </a:ext>
              </a:extLst>
            </p:cNvPr>
            <p:cNvGrpSpPr/>
            <p:nvPr userDrawn="1"/>
          </p:nvGrpSpPr>
          <p:grpSpPr>
            <a:xfrm>
              <a:off x="7909204" y="1770762"/>
              <a:ext cx="971550" cy="655638"/>
              <a:chOff x="379933" y="-15999"/>
              <a:chExt cx="971550" cy="655638"/>
            </a:xfrm>
          </p:grpSpPr>
          <p:sp>
            <p:nvSpPr>
              <p:cNvPr id="35" name="Box">
                <a:extLst>
                  <a:ext uri="{FF2B5EF4-FFF2-40B4-BE49-F238E27FC236}">
                    <a16:creationId xmlns:a16="http://schemas.microsoft.com/office/drawing/2014/main" id="{D216447D-5D57-893E-FE5F-9F5F3BB12EDC}"/>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2">
                <a:extLst>
                  <a:ext uri="{FF2B5EF4-FFF2-40B4-BE49-F238E27FC236}">
                    <a16:creationId xmlns:a16="http://schemas.microsoft.com/office/drawing/2014/main" id="{7E50C68A-E53E-18D4-BAE5-A0B5C94D2D9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1">
                <a:extLst>
                  <a:ext uri="{FF2B5EF4-FFF2-40B4-BE49-F238E27FC236}">
                    <a16:creationId xmlns:a16="http://schemas.microsoft.com/office/drawing/2014/main" id="{0B2B3ED2-850F-778C-08AE-8C0D4DCD473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V">
                <a:extLst>
                  <a:ext uri="{FF2B5EF4-FFF2-40B4-BE49-F238E27FC236}">
                    <a16:creationId xmlns:a16="http://schemas.microsoft.com/office/drawing/2014/main" id="{77E25396-6D7E-A084-08B1-5C5226FFE33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6_orange_blue_on_white" hidden="1">
              <a:extLst>
                <a:ext uri="{FF2B5EF4-FFF2-40B4-BE49-F238E27FC236}">
                  <a16:creationId xmlns:a16="http://schemas.microsoft.com/office/drawing/2014/main" id="{D9E756C7-D3B0-459F-8BD9-E10A6C4DF116}"/>
                </a:ext>
              </a:extLst>
            </p:cNvPr>
            <p:cNvGrpSpPr/>
            <p:nvPr userDrawn="1"/>
          </p:nvGrpSpPr>
          <p:grpSpPr>
            <a:xfrm>
              <a:off x="7909204" y="1770762"/>
              <a:ext cx="971550" cy="655638"/>
              <a:chOff x="379933" y="-15999"/>
              <a:chExt cx="971550" cy="655638"/>
            </a:xfrm>
          </p:grpSpPr>
          <p:sp>
            <p:nvSpPr>
              <p:cNvPr id="31" name="Box">
                <a:extLst>
                  <a:ext uri="{FF2B5EF4-FFF2-40B4-BE49-F238E27FC236}">
                    <a16:creationId xmlns:a16="http://schemas.microsoft.com/office/drawing/2014/main" id="{4D5D91E8-C8C1-001F-4DB4-B1A3A09BC853}"/>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2">
                <a:extLst>
                  <a:ext uri="{FF2B5EF4-FFF2-40B4-BE49-F238E27FC236}">
                    <a16:creationId xmlns:a16="http://schemas.microsoft.com/office/drawing/2014/main" id="{7AC1BEFA-6B04-F4B8-AFEE-84C10D2F0D9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1">
                <a:extLst>
                  <a:ext uri="{FF2B5EF4-FFF2-40B4-BE49-F238E27FC236}">
                    <a16:creationId xmlns:a16="http://schemas.microsoft.com/office/drawing/2014/main" id="{7EBA0E50-8F57-769D-739E-950B7B6F76A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V">
                <a:extLst>
                  <a:ext uri="{FF2B5EF4-FFF2-40B4-BE49-F238E27FC236}">
                    <a16:creationId xmlns:a16="http://schemas.microsoft.com/office/drawing/2014/main" id="{1541AE4E-E8F5-8ECA-1DFE-EC8452F4A58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7_blue_on_white" hidden="1">
              <a:extLst>
                <a:ext uri="{FF2B5EF4-FFF2-40B4-BE49-F238E27FC236}">
                  <a16:creationId xmlns:a16="http://schemas.microsoft.com/office/drawing/2014/main" id="{10666A49-DB7C-24F1-BF82-B3F96B786EC5}"/>
                </a:ext>
              </a:extLst>
            </p:cNvPr>
            <p:cNvGrpSpPr/>
            <p:nvPr userDrawn="1"/>
          </p:nvGrpSpPr>
          <p:grpSpPr>
            <a:xfrm>
              <a:off x="7909204" y="1770762"/>
              <a:ext cx="971550" cy="655638"/>
              <a:chOff x="379933" y="-15999"/>
              <a:chExt cx="971550" cy="655638"/>
            </a:xfrm>
          </p:grpSpPr>
          <p:sp>
            <p:nvSpPr>
              <p:cNvPr id="27" name="Box">
                <a:extLst>
                  <a:ext uri="{FF2B5EF4-FFF2-40B4-BE49-F238E27FC236}">
                    <a16:creationId xmlns:a16="http://schemas.microsoft.com/office/drawing/2014/main" id="{CC5AD4EC-AA43-C475-0A9E-C02F5C1443C9}"/>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2">
                <a:extLst>
                  <a:ext uri="{FF2B5EF4-FFF2-40B4-BE49-F238E27FC236}">
                    <a16:creationId xmlns:a16="http://schemas.microsoft.com/office/drawing/2014/main" id="{E17EC042-7D8C-DD55-58AF-FCB9EA8BC89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1">
                <a:extLst>
                  <a:ext uri="{FF2B5EF4-FFF2-40B4-BE49-F238E27FC236}">
                    <a16:creationId xmlns:a16="http://schemas.microsoft.com/office/drawing/2014/main" id="{DE04FFA1-20AE-E7C5-5CBD-4EB2095B443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V">
                <a:extLst>
                  <a:ext uri="{FF2B5EF4-FFF2-40B4-BE49-F238E27FC236}">
                    <a16:creationId xmlns:a16="http://schemas.microsoft.com/office/drawing/2014/main" id="{945905E8-F689-544C-7356-CCB08C1EBC1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8_black_on_white" hidden="1">
              <a:extLst>
                <a:ext uri="{FF2B5EF4-FFF2-40B4-BE49-F238E27FC236}">
                  <a16:creationId xmlns:a16="http://schemas.microsoft.com/office/drawing/2014/main" id="{0065C035-A72B-9F84-4995-EAEDD8EBEE8C}"/>
                </a:ext>
              </a:extLst>
            </p:cNvPr>
            <p:cNvGrpSpPr/>
            <p:nvPr userDrawn="1"/>
          </p:nvGrpSpPr>
          <p:grpSpPr>
            <a:xfrm>
              <a:off x="7909204" y="1770762"/>
              <a:ext cx="971550" cy="655638"/>
              <a:chOff x="379933" y="-15999"/>
              <a:chExt cx="971550" cy="655638"/>
            </a:xfrm>
          </p:grpSpPr>
          <p:sp>
            <p:nvSpPr>
              <p:cNvPr id="23" name="Box">
                <a:extLst>
                  <a:ext uri="{FF2B5EF4-FFF2-40B4-BE49-F238E27FC236}">
                    <a16:creationId xmlns:a16="http://schemas.microsoft.com/office/drawing/2014/main" id="{5720164A-D4E4-84CD-9DD2-DB884C5DEB39}"/>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2">
                <a:extLst>
                  <a:ext uri="{FF2B5EF4-FFF2-40B4-BE49-F238E27FC236}">
                    <a16:creationId xmlns:a16="http://schemas.microsoft.com/office/drawing/2014/main" id="{7C522E0A-FF3F-C7BC-6AD5-232D31ECCDB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1">
                <a:extLst>
                  <a:ext uri="{FF2B5EF4-FFF2-40B4-BE49-F238E27FC236}">
                    <a16:creationId xmlns:a16="http://schemas.microsoft.com/office/drawing/2014/main" id="{A819FD45-DA4F-0F4C-593A-59013F5B435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V">
                <a:extLst>
                  <a:ext uri="{FF2B5EF4-FFF2-40B4-BE49-F238E27FC236}">
                    <a16:creationId xmlns:a16="http://schemas.microsoft.com/office/drawing/2014/main" id="{6CC24BAA-8968-EC4A-BF47-CF42F6A5627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9_orange_on_white" hidden="1">
              <a:extLst>
                <a:ext uri="{FF2B5EF4-FFF2-40B4-BE49-F238E27FC236}">
                  <a16:creationId xmlns:a16="http://schemas.microsoft.com/office/drawing/2014/main" id="{3BD2D1C1-F8B9-23EA-EA9C-ED1F8419EBD6}"/>
                </a:ext>
              </a:extLst>
            </p:cNvPr>
            <p:cNvGrpSpPr/>
            <p:nvPr userDrawn="1"/>
          </p:nvGrpSpPr>
          <p:grpSpPr>
            <a:xfrm>
              <a:off x="7909204" y="1770762"/>
              <a:ext cx="971550" cy="655638"/>
              <a:chOff x="379933" y="-15999"/>
              <a:chExt cx="971550" cy="655638"/>
            </a:xfrm>
          </p:grpSpPr>
          <p:sp>
            <p:nvSpPr>
              <p:cNvPr id="19" name="Box">
                <a:extLst>
                  <a:ext uri="{FF2B5EF4-FFF2-40B4-BE49-F238E27FC236}">
                    <a16:creationId xmlns:a16="http://schemas.microsoft.com/office/drawing/2014/main" id="{A395DD34-4E3E-5294-9F39-3BEBD868360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T2">
                <a:extLst>
                  <a:ext uri="{FF2B5EF4-FFF2-40B4-BE49-F238E27FC236}">
                    <a16:creationId xmlns:a16="http://schemas.microsoft.com/office/drawing/2014/main" id="{503399A0-D3CA-0C67-706A-67EFC3B32C0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1">
                <a:extLst>
                  <a:ext uri="{FF2B5EF4-FFF2-40B4-BE49-F238E27FC236}">
                    <a16:creationId xmlns:a16="http://schemas.microsoft.com/office/drawing/2014/main" id="{7A09074C-D8BE-691D-4083-3EF54C95D1A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V">
                <a:extLst>
                  <a:ext uri="{FF2B5EF4-FFF2-40B4-BE49-F238E27FC236}">
                    <a16:creationId xmlns:a16="http://schemas.microsoft.com/office/drawing/2014/main" id="{A0C6C532-4836-F699-99E3-63BD3062827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5" name="Footer Placeholder 4">
            <a:extLst>
              <a:ext uri="{FF2B5EF4-FFF2-40B4-BE49-F238E27FC236}">
                <a16:creationId xmlns:a16="http://schemas.microsoft.com/office/drawing/2014/main" id="{AB016DC1-DD43-A864-3D43-4E0E8DC0E0A1}"/>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6" name="Slide Number Placeholder 5">
            <a:extLst>
              <a:ext uri="{FF2B5EF4-FFF2-40B4-BE49-F238E27FC236}">
                <a16:creationId xmlns:a16="http://schemas.microsoft.com/office/drawing/2014/main" id="{0BFB747C-9BE7-00DC-4E69-840A68563F9F}"/>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3" name="Date Placeholder 3">
            <a:extLst>
              <a:ext uri="{FF2B5EF4-FFF2-40B4-BE49-F238E27FC236}">
                <a16:creationId xmlns:a16="http://schemas.microsoft.com/office/drawing/2014/main" id="{5668D1CC-3624-1210-5732-E3E8697FF460}"/>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943448207"/>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FEF21-595D-4ECC-88D4-6FFAB8C77BA6}"/>
              </a:ext>
            </a:extLst>
          </p:cNvPr>
          <p:cNvSpPr>
            <a:spLocks noGrp="1"/>
          </p:cNvSpPr>
          <p:nvPr>
            <p:ph type="title"/>
          </p:nvPr>
        </p:nvSpPr>
        <p:spPr>
          <a:xfrm>
            <a:off x="719999" y="587374"/>
            <a:ext cx="6947625" cy="743039"/>
          </a:xfrm>
        </p:spPr>
        <p:txBody>
          <a:bodyPr/>
          <a:lstStyle>
            <a:lvl1pPr>
              <a:defRPr/>
            </a:lvl1pPr>
          </a:lstStyle>
          <a:p>
            <a:r>
              <a:rPr lang="en-GB" noProof="0"/>
              <a:t>Click to edit Master title style</a:t>
            </a:r>
          </a:p>
        </p:txBody>
      </p:sp>
      <p:sp>
        <p:nvSpPr>
          <p:cNvPr id="7" name="Picture Placeholder 3">
            <a:extLst>
              <a:ext uri="{FF2B5EF4-FFF2-40B4-BE49-F238E27FC236}">
                <a16:creationId xmlns:a16="http://schemas.microsoft.com/office/drawing/2014/main" id="{BE0249AC-96DC-45E1-A88D-448C2748CDDA}"/>
              </a:ext>
            </a:extLst>
          </p:cNvPr>
          <p:cNvSpPr>
            <a:spLocks noGrp="1"/>
          </p:cNvSpPr>
          <p:nvPr>
            <p:ph type="pic" sz="quarter" idx="14" hasCustomPrompt="1"/>
          </p:nvPr>
        </p:nvSpPr>
        <p:spPr>
          <a:xfrm>
            <a:off x="5759450" y="1455738"/>
            <a:ext cx="3153608" cy="3168650"/>
          </a:xfrm>
          <a:solidFill>
            <a:schemeClr val="accent2"/>
          </a:solidFill>
        </p:spPr>
        <p:txBody>
          <a:bodyPr anchor="ctr" anchorCtr="1"/>
          <a:lstStyle>
            <a:lvl1pPr marL="9755" indent="0" algn="ctr">
              <a:buNone/>
              <a:defRPr>
                <a:solidFill>
                  <a:schemeClr val="accent3"/>
                </a:solidFill>
              </a:defRPr>
            </a:lvl1pPr>
          </a:lstStyle>
          <a:p>
            <a:r>
              <a:rPr lang="en-GB" noProof="0"/>
              <a:t>Click to add an image</a:t>
            </a:r>
          </a:p>
        </p:txBody>
      </p:sp>
      <p:grpSp>
        <p:nvGrpSpPr>
          <p:cNvPr id="9" name="VTT_LogoStack_v3_16092019 pienempi koko">
            <a:extLst>
              <a:ext uri="{FF2B5EF4-FFF2-40B4-BE49-F238E27FC236}">
                <a16:creationId xmlns:a16="http://schemas.microsoft.com/office/drawing/2014/main" id="{A0D77460-2317-13F5-6744-B8A1F23D4FD0}"/>
              </a:ext>
            </a:extLst>
          </p:cNvPr>
          <p:cNvGrpSpPr/>
          <p:nvPr userDrawn="1"/>
        </p:nvGrpSpPr>
        <p:grpSpPr>
          <a:xfrm>
            <a:off x="8043515" y="2"/>
            <a:ext cx="869543" cy="586800"/>
            <a:chOff x="7909204" y="1770762"/>
            <a:chExt cx="971550" cy="655638"/>
          </a:xfrm>
        </p:grpSpPr>
        <p:grpSp>
          <p:nvGrpSpPr>
            <p:cNvPr id="10" name="_VTT_logo_102019_01_white_on_orange">
              <a:extLst>
                <a:ext uri="{FF2B5EF4-FFF2-40B4-BE49-F238E27FC236}">
                  <a16:creationId xmlns:a16="http://schemas.microsoft.com/office/drawing/2014/main" id="{603010FF-6903-B182-5E6C-DE49DAEDC395}"/>
                </a:ext>
              </a:extLst>
            </p:cNvPr>
            <p:cNvGrpSpPr/>
            <p:nvPr userDrawn="1"/>
          </p:nvGrpSpPr>
          <p:grpSpPr>
            <a:xfrm>
              <a:off x="7909204" y="1770762"/>
              <a:ext cx="971550" cy="655638"/>
              <a:chOff x="379933" y="-15999"/>
              <a:chExt cx="971550" cy="655638"/>
            </a:xfrm>
          </p:grpSpPr>
          <p:sp>
            <p:nvSpPr>
              <p:cNvPr id="51" name="Box">
                <a:extLst>
                  <a:ext uri="{FF2B5EF4-FFF2-40B4-BE49-F238E27FC236}">
                    <a16:creationId xmlns:a16="http://schemas.microsoft.com/office/drawing/2014/main" id="{3B143F02-29DC-1B94-570D-67A54D49A3AD}"/>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2">
                <a:extLst>
                  <a:ext uri="{FF2B5EF4-FFF2-40B4-BE49-F238E27FC236}">
                    <a16:creationId xmlns:a16="http://schemas.microsoft.com/office/drawing/2014/main" id="{4E355AE8-7A58-52A9-33D4-87B6AFB2FB93}"/>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1">
                <a:extLst>
                  <a:ext uri="{FF2B5EF4-FFF2-40B4-BE49-F238E27FC236}">
                    <a16:creationId xmlns:a16="http://schemas.microsoft.com/office/drawing/2014/main" id="{AAB7AE34-959D-C530-9E6F-27D069EACE08}"/>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V">
                <a:extLst>
                  <a:ext uri="{FF2B5EF4-FFF2-40B4-BE49-F238E27FC236}">
                    <a16:creationId xmlns:a16="http://schemas.microsoft.com/office/drawing/2014/main" id="{8216D6D1-E6B2-8E5A-8A63-1469633E9370}"/>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2_white_on_black" hidden="1">
              <a:extLst>
                <a:ext uri="{FF2B5EF4-FFF2-40B4-BE49-F238E27FC236}">
                  <a16:creationId xmlns:a16="http://schemas.microsoft.com/office/drawing/2014/main" id="{E2D59CEA-1D0D-79A1-2F7B-EE4080975AFC}"/>
                </a:ext>
              </a:extLst>
            </p:cNvPr>
            <p:cNvGrpSpPr/>
            <p:nvPr userDrawn="1"/>
          </p:nvGrpSpPr>
          <p:grpSpPr>
            <a:xfrm>
              <a:off x="7909204" y="1770762"/>
              <a:ext cx="971550" cy="655638"/>
              <a:chOff x="379933" y="-15999"/>
              <a:chExt cx="971550" cy="655638"/>
            </a:xfrm>
          </p:grpSpPr>
          <p:sp>
            <p:nvSpPr>
              <p:cNvPr id="47" name="Box">
                <a:extLst>
                  <a:ext uri="{FF2B5EF4-FFF2-40B4-BE49-F238E27FC236}">
                    <a16:creationId xmlns:a16="http://schemas.microsoft.com/office/drawing/2014/main" id="{DBCFCDC3-8337-EEDA-E930-A18B42823C4C}"/>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2">
                <a:extLst>
                  <a:ext uri="{FF2B5EF4-FFF2-40B4-BE49-F238E27FC236}">
                    <a16:creationId xmlns:a16="http://schemas.microsoft.com/office/drawing/2014/main" id="{6A6BC5FD-1EF2-5E15-724D-74FA1B69028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1">
                <a:extLst>
                  <a:ext uri="{FF2B5EF4-FFF2-40B4-BE49-F238E27FC236}">
                    <a16:creationId xmlns:a16="http://schemas.microsoft.com/office/drawing/2014/main" id="{5E4E1A0A-2806-5450-3AB7-EB8F8FFFA65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V">
                <a:extLst>
                  <a:ext uri="{FF2B5EF4-FFF2-40B4-BE49-F238E27FC236}">
                    <a16:creationId xmlns:a16="http://schemas.microsoft.com/office/drawing/2014/main" id="{37F3EC6D-278D-28B8-C781-0CD9BC75F4E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3_white_on_blue" hidden="1">
              <a:extLst>
                <a:ext uri="{FF2B5EF4-FFF2-40B4-BE49-F238E27FC236}">
                  <a16:creationId xmlns:a16="http://schemas.microsoft.com/office/drawing/2014/main" id="{FDE632B7-834B-481C-F994-4E0C9EF12CCD}"/>
                </a:ext>
              </a:extLst>
            </p:cNvPr>
            <p:cNvGrpSpPr/>
            <p:nvPr userDrawn="1"/>
          </p:nvGrpSpPr>
          <p:grpSpPr>
            <a:xfrm>
              <a:off x="7909204" y="1770762"/>
              <a:ext cx="971550" cy="655638"/>
              <a:chOff x="379933" y="-15999"/>
              <a:chExt cx="971550" cy="655638"/>
            </a:xfrm>
          </p:grpSpPr>
          <p:sp>
            <p:nvSpPr>
              <p:cNvPr id="43" name="Box">
                <a:extLst>
                  <a:ext uri="{FF2B5EF4-FFF2-40B4-BE49-F238E27FC236}">
                    <a16:creationId xmlns:a16="http://schemas.microsoft.com/office/drawing/2014/main" id="{38EB9801-CE25-D29F-9226-4AB2B366AB30}"/>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2">
                <a:extLst>
                  <a:ext uri="{FF2B5EF4-FFF2-40B4-BE49-F238E27FC236}">
                    <a16:creationId xmlns:a16="http://schemas.microsoft.com/office/drawing/2014/main" id="{154100EE-2156-377A-502F-92AE27E96B5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1">
                <a:extLst>
                  <a:ext uri="{FF2B5EF4-FFF2-40B4-BE49-F238E27FC236}">
                    <a16:creationId xmlns:a16="http://schemas.microsoft.com/office/drawing/2014/main" id="{1454D642-3610-2621-6591-A078FCF8BD4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V">
                <a:extLst>
                  <a:ext uri="{FF2B5EF4-FFF2-40B4-BE49-F238E27FC236}">
                    <a16:creationId xmlns:a16="http://schemas.microsoft.com/office/drawing/2014/main" id="{0FA87010-21E8-DB29-33AE-8704CDBEB94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4_white_on_dark_grey" hidden="1">
              <a:extLst>
                <a:ext uri="{FF2B5EF4-FFF2-40B4-BE49-F238E27FC236}">
                  <a16:creationId xmlns:a16="http://schemas.microsoft.com/office/drawing/2014/main" id="{2175129A-620D-A53B-CFDE-507DF5C70CF3}"/>
                </a:ext>
              </a:extLst>
            </p:cNvPr>
            <p:cNvGrpSpPr/>
            <p:nvPr userDrawn="1"/>
          </p:nvGrpSpPr>
          <p:grpSpPr>
            <a:xfrm>
              <a:off x="7909204" y="1770762"/>
              <a:ext cx="971550" cy="655638"/>
              <a:chOff x="379933" y="-15999"/>
              <a:chExt cx="971550" cy="655638"/>
            </a:xfrm>
          </p:grpSpPr>
          <p:sp>
            <p:nvSpPr>
              <p:cNvPr id="39" name="Box">
                <a:extLst>
                  <a:ext uri="{FF2B5EF4-FFF2-40B4-BE49-F238E27FC236}">
                    <a16:creationId xmlns:a16="http://schemas.microsoft.com/office/drawing/2014/main" id="{C7F72C56-AD0D-F7FD-9927-1A9CB43CC8FE}"/>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2">
                <a:extLst>
                  <a:ext uri="{FF2B5EF4-FFF2-40B4-BE49-F238E27FC236}">
                    <a16:creationId xmlns:a16="http://schemas.microsoft.com/office/drawing/2014/main" id="{8D7B5805-BA95-73FA-1092-F89B79373D4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1">
                <a:extLst>
                  <a:ext uri="{FF2B5EF4-FFF2-40B4-BE49-F238E27FC236}">
                    <a16:creationId xmlns:a16="http://schemas.microsoft.com/office/drawing/2014/main" id="{F8CC239A-128D-05B0-F9BF-E63C05C5D94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V">
                <a:extLst>
                  <a:ext uri="{FF2B5EF4-FFF2-40B4-BE49-F238E27FC236}">
                    <a16:creationId xmlns:a16="http://schemas.microsoft.com/office/drawing/2014/main" id="{143C34FF-0D2A-3CF0-FCBD-14E20FD2478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5_dark_grey_on_white" hidden="1">
              <a:extLst>
                <a:ext uri="{FF2B5EF4-FFF2-40B4-BE49-F238E27FC236}">
                  <a16:creationId xmlns:a16="http://schemas.microsoft.com/office/drawing/2014/main" id="{5EB28B06-E1B1-FBC9-D16D-3553FCE50EA1}"/>
                </a:ext>
              </a:extLst>
            </p:cNvPr>
            <p:cNvGrpSpPr/>
            <p:nvPr userDrawn="1"/>
          </p:nvGrpSpPr>
          <p:grpSpPr>
            <a:xfrm>
              <a:off x="7909204" y="1770762"/>
              <a:ext cx="971550" cy="655638"/>
              <a:chOff x="379933" y="-15999"/>
              <a:chExt cx="971550" cy="655638"/>
            </a:xfrm>
          </p:grpSpPr>
          <p:sp>
            <p:nvSpPr>
              <p:cNvPr id="35" name="Box">
                <a:extLst>
                  <a:ext uri="{FF2B5EF4-FFF2-40B4-BE49-F238E27FC236}">
                    <a16:creationId xmlns:a16="http://schemas.microsoft.com/office/drawing/2014/main" id="{F7732F74-A9C8-48E6-41F4-C1C8C9F6B049}"/>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2">
                <a:extLst>
                  <a:ext uri="{FF2B5EF4-FFF2-40B4-BE49-F238E27FC236}">
                    <a16:creationId xmlns:a16="http://schemas.microsoft.com/office/drawing/2014/main" id="{892CB351-3603-2181-0E26-A356431DAA6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1">
                <a:extLst>
                  <a:ext uri="{FF2B5EF4-FFF2-40B4-BE49-F238E27FC236}">
                    <a16:creationId xmlns:a16="http://schemas.microsoft.com/office/drawing/2014/main" id="{76D37D2E-FD88-9224-5099-C502F349FBC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V">
                <a:extLst>
                  <a:ext uri="{FF2B5EF4-FFF2-40B4-BE49-F238E27FC236}">
                    <a16:creationId xmlns:a16="http://schemas.microsoft.com/office/drawing/2014/main" id="{C54B960F-EBD0-8F73-08C9-322B833C854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6_orange_blue_on_white" hidden="1">
              <a:extLst>
                <a:ext uri="{FF2B5EF4-FFF2-40B4-BE49-F238E27FC236}">
                  <a16:creationId xmlns:a16="http://schemas.microsoft.com/office/drawing/2014/main" id="{EC4A1697-541F-6339-1CFB-C2259C9BCDB7}"/>
                </a:ext>
              </a:extLst>
            </p:cNvPr>
            <p:cNvGrpSpPr/>
            <p:nvPr userDrawn="1"/>
          </p:nvGrpSpPr>
          <p:grpSpPr>
            <a:xfrm>
              <a:off x="7909204" y="1770762"/>
              <a:ext cx="971550" cy="655638"/>
              <a:chOff x="379933" y="-15999"/>
              <a:chExt cx="971550" cy="655638"/>
            </a:xfrm>
          </p:grpSpPr>
          <p:sp>
            <p:nvSpPr>
              <p:cNvPr id="31" name="Box">
                <a:extLst>
                  <a:ext uri="{FF2B5EF4-FFF2-40B4-BE49-F238E27FC236}">
                    <a16:creationId xmlns:a16="http://schemas.microsoft.com/office/drawing/2014/main" id="{3C8DB1A8-520E-1457-4653-6A32C146FDD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2">
                <a:extLst>
                  <a:ext uri="{FF2B5EF4-FFF2-40B4-BE49-F238E27FC236}">
                    <a16:creationId xmlns:a16="http://schemas.microsoft.com/office/drawing/2014/main" id="{237E0843-593D-E339-4564-B1A60C38E8B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1">
                <a:extLst>
                  <a:ext uri="{FF2B5EF4-FFF2-40B4-BE49-F238E27FC236}">
                    <a16:creationId xmlns:a16="http://schemas.microsoft.com/office/drawing/2014/main" id="{D695DD21-853C-F92E-090B-9044D9FEE4D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V">
                <a:extLst>
                  <a:ext uri="{FF2B5EF4-FFF2-40B4-BE49-F238E27FC236}">
                    <a16:creationId xmlns:a16="http://schemas.microsoft.com/office/drawing/2014/main" id="{BA73D062-8FA8-A7CC-5C00-8CF856D2B37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7_blue_on_white" hidden="1">
              <a:extLst>
                <a:ext uri="{FF2B5EF4-FFF2-40B4-BE49-F238E27FC236}">
                  <a16:creationId xmlns:a16="http://schemas.microsoft.com/office/drawing/2014/main" id="{872ADBC7-293F-2326-A5E7-9791990243F3}"/>
                </a:ext>
              </a:extLst>
            </p:cNvPr>
            <p:cNvGrpSpPr/>
            <p:nvPr userDrawn="1"/>
          </p:nvGrpSpPr>
          <p:grpSpPr>
            <a:xfrm>
              <a:off x="7909204" y="1770762"/>
              <a:ext cx="971550" cy="655638"/>
              <a:chOff x="379933" y="-15999"/>
              <a:chExt cx="971550" cy="655638"/>
            </a:xfrm>
          </p:grpSpPr>
          <p:sp>
            <p:nvSpPr>
              <p:cNvPr id="27" name="Box">
                <a:extLst>
                  <a:ext uri="{FF2B5EF4-FFF2-40B4-BE49-F238E27FC236}">
                    <a16:creationId xmlns:a16="http://schemas.microsoft.com/office/drawing/2014/main" id="{6048C872-69F2-64E3-2031-A51E79C5EDEA}"/>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2">
                <a:extLst>
                  <a:ext uri="{FF2B5EF4-FFF2-40B4-BE49-F238E27FC236}">
                    <a16:creationId xmlns:a16="http://schemas.microsoft.com/office/drawing/2014/main" id="{87FD708D-E3D8-CDFD-B77E-0A264D86068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1">
                <a:extLst>
                  <a:ext uri="{FF2B5EF4-FFF2-40B4-BE49-F238E27FC236}">
                    <a16:creationId xmlns:a16="http://schemas.microsoft.com/office/drawing/2014/main" id="{CB4F4AE0-55BD-1EA8-C666-D1C1924C44A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V">
                <a:extLst>
                  <a:ext uri="{FF2B5EF4-FFF2-40B4-BE49-F238E27FC236}">
                    <a16:creationId xmlns:a16="http://schemas.microsoft.com/office/drawing/2014/main" id="{14D899A7-B378-7301-C8B5-402C5AAAB12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8_black_on_white" hidden="1">
              <a:extLst>
                <a:ext uri="{FF2B5EF4-FFF2-40B4-BE49-F238E27FC236}">
                  <a16:creationId xmlns:a16="http://schemas.microsoft.com/office/drawing/2014/main" id="{9BA7D86D-CDB6-309A-7D11-AB6355D94114}"/>
                </a:ext>
              </a:extLst>
            </p:cNvPr>
            <p:cNvGrpSpPr/>
            <p:nvPr userDrawn="1"/>
          </p:nvGrpSpPr>
          <p:grpSpPr>
            <a:xfrm>
              <a:off x="7909204" y="1770762"/>
              <a:ext cx="971550" cy="655638"/>
              <a:chOff x="379933" y="-15999"/>
              <a:chExt cx="971550" cy="655638"/>
            </a:xfrm>
          </p:grpSpPr>
          <p:sp>
            <p:nvSpPr>
              <p:cNvPr id="23" name="Box">
                <a:extLst>
                  <a:ext uri="{FF2B5EF4-FFF2-40B4-BE49-F238E27FC236}">
                    <a16:creationId xmlns:a16="http://schemas.microsoft.com/office/drawing/2014/main" id="{0C541EED-AB47-5194-FF75-43CC870EBBEE}"/>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2">
                <a:extLst>
                  <a:ext uri="{FF2B5EF4-FFF2-40B4-BE49-F238E27FC236}">
                    <a16:creationId xmlns:a16="http://schemas.microsoft.com/office/drawing/2014/main" id="{92D07843-0726-F7BD-20A2-47CE6131221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1">
                <a:extLst>
                  <a:ext uri="{FF2B5EF4-FFF2-40B4-BE49-F238E27FC236}">
                    <a16:creationId xmlns:a16="http://schemas.microsoft.com/office/drawing/2014/main" id="{4A675DE2-EBFD-6063-445B-5E03474C0D3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V">
                <a:extLst>
                  <a:ext uri="{FF2B5EF4-FFF2-40B4-BE49-F238E27FC236}">
                    <a16:creationId xmlns:a16="http://schemas.microsoft.com/office/drawing/2014/main" id="{F5D70C1D-5C46-16A1-26AD-B43B7653329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9_orange_on_white" hidden="1">
              <a:extLst>
                <a:ext uri="{FF2B5EF4-FFF2-40B4-BE49-F238E27FC236}">
                  <a16:creationId xmlns:a16="http://schemas.microsoft.com/office/drawing/2014/main" id="{025B41AF-23EE-BCB2-63B4-B975A62034CC}"/>
                </a:ext>
              </a:extLst>
            </p:cNvPr>
            <p:cNvGrpSpPr/>
            <p:nvPr userDrawn="1"/>
          </p:nvGrpSpPr>
          <p:grpSpPr>
            <a:xfrm>
              <a:off x="7909204" y="1770762"/>
              <a:ext cx="971550" cy="655638"/>
              <a:chOff x="379933" y="-15999"/>
              <a:chExt cx="971550" cy="655638"/>
            </a:xfrm>
          </p:grpSpPr>
          <p:sp>
            <p:nvSpPr>
              <p:cNvPr id="19" name="Box">
                <a:extLst>
                  <a:ext uri="{FF2B5EF4-FFF2-40B4-BE49-F238E27FC236}">
                    <a16:creationId xmlns:a16="http://schemas.microsoft.com/office/drawing/2014/main" id="{632818F9-9D85-7246-BE56-E7F21D659736}"/>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T2">
                <a:extLst>
                  <a:ext uri="{FF2B5EF4-FFF2-40B4-BE49-F238E27FC236}">
                    <a16:creationId xmlns:a16="http://schemas.microsoft.com/office/drawing/2014/main" id="{C688A2D4-3121-3AF5-B228-2022807E3A8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1">
                <a:extLst>
                  <a:ext uri="{FF2B5EF4-FFF2-40B4-BE49-F238E27FC236}">
                    <a16:creationId xmlns:a16="http://schemas.microsoft.com/office/drawing/2014/main" id="{CEAF88B5-69C0-7C5D-33FE-20BE594366F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V">
                <a:extLst>
                  <a:ext uri="{FF2B5EF4-FFF2-40B4-BE49-F238E27FC236}">
                    <a16:creationId xmlns:a16="http://schemas.microsoft.com/office/drawing/2014/main" id="{03633FDD-5F11-02B4-BAAE-DB39B7E3689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8" name="Footer Placeholder 4">
            <a:extLst>
              <a:ext uri="{FF2B5EF4-FFF2-40B4-BE49-F238E27FC236}">
                <a16:creationId xmlns:a16="http://schemas.microsoft.com/office/drawing/2014/main" id="{05BA1514-CCB6-D504-EAB3-F1F521CDC9AD}"/>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5" name="Slide Number Placeholder 5">
            <a:extLst>
              <a:ext uri="{FF2B5EF4-FFF2-40B4-BE49-F238E27FC236}">
                <a16:creationId xmlns:a16="http://schemas.microsoft.com/office/drawing/2014/main" id="{052860BC-DA07-0CB7-4226-BD7EBEBD669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57" name="Content Placeholder 14">
            <a:extLst>
              <a:ext uri="{FF2B5EF4-FFF2-40B4-BE49-F238E27FC236}">
                <a16:creationId xmlns:a16="http://schemas.microsoft.com/office/drawing/2014/main" id="{68B71A96-8FB9-4575-E2A0-01DBD398D730}"/>
              </a:ext>
            </a:extLst>
          </p:cNvPr>
          <p:cNvSpPr>
            <a:spLocks noGrp="1"/>
          </p:cNvSpPr>
          <p:nvPr>
            <p:ph sz="quarter" idx="16"/>
          </p:nvPr>
        </p:nvSpPr>
        <p:spPr>
          <a:xfrm>
            <a:off x="719744" y="1455738"/>
            <a:ext cx="4744431"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22D5D0D0-578D-CBD1-F7F0-9607F9A3FFE0}"/>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198766135"/>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hoto 4">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userDrawn="1">
            <p:ph type="title"/>
          </p:nvPr>
        </p:nvSpPr>
        <p:spPr>
          <a:xfrm>
            <a:off x="719999" y="586802"/>
            <a:ext cx="4572727" cy="743523"/>
          </a:xfrm>
        </p:spPr>
        <p:txBody>
          <a:bodyPr anchor="t" anchorCtr="0"/>
          <a:lstStyle>
            <a:lvl1pPr>
              <a:defRPr/>
            </a:lvl1pPr>
          </a:lstStyle>
          <a:p>
            <a:r>
              <a:rPr lang="en-GB" noProof="0"/>
              <a:t>Click to edit Master title style</a:t>
            </a:r>
          </a:p>
        </p:txBody>
      </p:sp>
      <p:grpSp>
        <p:nvGrpSpPr>
          <p:cNvPr id="16" name="VTT_LogoStack_v3_16092019 pienempi koko">
            <a:extLst>
              <a:ext uri="{FF2B5EF4-FFF2-40B4-BE49-F238E27FC236}">
                <a16:creationId xmlns:a16="http://schemas.microsoft.com/office/drawing/2014/main" id="{70473361-24B6-48A0-8543-4F16F95B6480}"/>
              </a:ext>
            </a:extLst>
          </p:cNvPr>
          <p:cNvGrpSpPr/>
          <p:nvPr userDrawn="1"/>
        </p:nvGrpSpPr>
        <p:grpSpPr>
          <a:xfrm>
            <a:off x="8043515" y="2"/>
            <a:ext cx="869543" cy="586800"/>
            <a:chOff x="7909204" y="1770762"/>
            <a:chExt cx="971550" cy="655638"/>
          </a:xfrm>
        </p:grpSpPr>
        <p:grpSp>
          <p:nvGrpSpPr>
            <p:cNvPr id="17" name="_VTT_logo_102019_01_white_on_orange">
              <a:extLst>
                <a:ext uri="{FF2B5EF4-FFF2-40B4-BE49-F238E27FC236}">
                  <a16:creationId xmlns:a16="http://schemas.microsoft.com/office/drawing/2014/main" id="{700D296F-4B3A-4859-A61F-B1732FDC51B3}"/>
                </a:ext>
              </a:extLst>
            </p:cNvPr>
            <p:cNvGrpSpPr/>
            <p:nvPr userDrawn="1"/>
          </p:nvGrpSpPr>
          <p:grpSpPr>
            <a:xfrm>
              <a:off x="7909204" y="1770762"/>
              <a:ext cx="971550" cy="655638"/>
              <a:chOff x="379933" y="-15999"/>
              <a:chExt cx="971550" cy="655638"/>
            </a:xfrm>
          </p:grpSpPr>
          <p:sp>
            <p:nvSpPr>
              <p:cNvPr id="58" name="Box">
                <a:extLst>
                  <a:ext uri="{FF2B5EF4-FFF2-40B4-BE49-F238E27FC236}">
                    <a16:creationId xmlns:a16="http://schemas.microsoft.com/office/drawing/2014/main" id="{368172D6-2B23-4092-AF4A-9DD4F607F18D}"/>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9" name="T2">
                <a:extLst>
                  <a:ext uri="{FF2B5EF4-FFF2-40B4-BE49-F238E27FC236}">
                    <a16:creationId xmlns:a16="http://schemas.microsoft.com/office/drawing/2014/main" id="{3F119697-4339-4C63-BD4C-A951B105043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0" name="T1">
                <a:extLst>
                  <a:ext uri="{FF2B5EF4-FFF2-40B4-BE49-F238E27FC236}">
                    <a16:creationId xmlns:a16="http://schemas.microsoft.com/office/drawing/2014/main" id="{00EF9FE4-B705-40A8-9CEA-2038F65C39A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 name="V">
                <a:extLst>
                  <a:ext uri="{FF2B5EF4-FFF2-40B4-BE49-F238E27FC236}">
                    <a16:creationId xmlns:a16="http://schemas.microsoft.com/office/drawing/2014/main" id="{3BAD692D-C3E6-491D-AF4D-6FFF714E9450}"/>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2_white_on_black" hidden="1">
              <a:extLst>
                <a:ext uri="{FF2B5EF4-FFF2-40B4-BE49-F238E27FC236}">
                  <a16:creationId xmlns:a16="http://schemas.microsoft.com/office/drawing/2014/main" id="{8209EA5C-F772-4F69-B861-D0FDD619BD6C}"/>
                </a:ext>
              </a:extLst>
            </p:cNvPr>
            <p:cNvGrpSpPr/>
            <p:nvPr userDrawn="1"/>
          </p:nvGrpSpPr>
          <p:grpSpPr>
            <a:xfrm>
              <a:off x="7909204" y="1770762"/>
              <a:ext cx="971550" cy="655638"/>
              <a:chOff x="379933" y="-15999"/>
              <a:chExt cx="971550" cy="655638"/>
            </a:xfrm>
          </p:grpSpPr>
          <p:sp>
            <p:nvSpPr>
              <p:cNvPr id="54" name="Box">
                <a:extLst>
                  <a:ext uri="{FF2B5EF4-FFF2-40B4-BE49-F238E27FC236}">
                    <a16:creationId xmlns:a16="http://schemas.microsoft.com/office/drawing/2014/main" id="{75F3B8D1-5FDD-4223-8972-69BFBF94E4A3}"/>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T2">
                <a:extLst>
                  <a:ext uri="{FF2B5EF4-FFF2-40B4-BE49-F238E27FC236}">
                    <a16:creationId xmlns:a16="http://schemas.microsoft.com/office/drawing/2014/main" id="{5B49463E-8EE4-4059-8C22-691C5A191C6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6" name="T1">
                <a:extLst>
                  <a:ext uri="{FF2B5EF4-FFF2-40B4-BE49-F238E27FC236}">
                    <a16:creationId xmlns:a16="http://schemas.microsoft.com/office/drawing/2014/main" id="{411D2D9D-E585-4C79-BA8D-0FAEF75F05F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7" name="V">
                <a:extLst>
                  <a:ext uri="{FF2B5EF4-FFF2-40B4-BE49-F238E27FC236}">
                    <a16:creationId xmlns:a16="http://schemas.microsoft.com/office/drawing/2014/main" id="{FA820987-C832-432F-B808-BCB892A34FC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9" name="_VTT_logo_102019_03_white_on_blue" hidden="1">
              <a:extLst>
                <a:ext uri="{FF2B5EF4-FFF2-40B4-BE49-F238E27FC236}">
                  <a16:creationId xmlns:a16="http://schemas.microsoft.com/office/drawing/2014/main" id="{7ED7D5C4-308D-47B0-9882-625ED956947C}"/>
                </a:ext>
              </a:extLst>
            </p:cNvPr>
            <p:cNvGrpSpPr/>
            <p:nvPr userDrawn="1"/>
          </p:nvGrpSpPr>
          <p:grpSpPr>
            <a:xfrm>
              <a:off x="7909204" y="1770762"/>
              <a:ext cx="971550" cy="655638"/>
              <a:chOff x="379933" y="-15999"/>
              <a:chExt cx="971550" cy="655638"/>
            </a:xfrm>
          </p:grpSpPr>
          <p:sp>
            <p:nvSpPr>
              <p:cNvPr id="50" name="Box">
                <a:extLst>
                  <a:ext uri="{FF2B5EF4-FFF2-40B4-BE49-F238E27FC236}">
                    <a16:creationId xmlns:a16="http://schemas.microsoft.com/office/drawing/2014/main" id="{7EC802DD-74D9-4A8F-83AD-C3C26448D5FA}"/>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1" name="T2">
                <a:extLst>
                  <a:ext uri="{FF2B5EF4-FFF2-40B4-BE49-F238E27FC236}">
                    <a16:creationId xmlns:a16="http://schemas.microsoft.com/office/drawing/2014/main" id="{564F5CAD-918A-4A7B-8E3F-507AB48F46B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1">
                <a:extLst>
                  <a:ext uri="{FF2B5EF4-FFF2-40B4-BE49-F238E27FC236}">
                    <a16:creationId xmlns:a16="http://schemas.microsoft.com/office/drawing/2014/main" id="{1C306E80-ED8C-4223-896B-27885E3340D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V">
                <a:extLst>
                  <a:ext uri="{FF2B5EF4-FFF2-40B4-BE49-F238E27FC236}">
                    <a16:creationId xmlns:a16="http://schemas.microsoft.com/office/drawing/2014/main" id="{C57BA66C-0A7A-4704-A6D8-EEB641EEA03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0" name="_VTT_logo_102019_04_white_on_dark_grey" hidden="1">
              <a:extLst>
                <a:ext uri="{FF2B5EF4-FFF2-40B4-BE49-F238E27FC236}">
                  <a16:creationId xmlns:a16="http://schemas.microsoft.com/office/drawing/2014/main" id="{F7710E75-D4D6-475D-A2D5-A28F599D9F81}"/>
                </a:ext>
              </a:extLst>
            </p:cNvPr>
            <p:cNvGrpSpPr/>
            <p:nvPr userDrawn="1"/>
          </p:nvGrpSpPr>
          <p:grpSpPr>
            <a:xfrm>
              <a:off x="7909204" y="1770762"/>
              <a:ext cx="971550" cy="655638"/>
              <a:chOff x="379933" y="-15999"/>
              <a:chExt cx="971550" cy="655638"/>
            </a:xfrm>
          </p:grpSpPr>
          <p:sp>
            <p:nvSpPr>
              <p:cNvPr id="46" name="Box">
                <a:extLst>
                  <a:ext uri="{FF2B5EF4-FFF2-40B4-BE49-F238E27FC236}">
                    <a16:creationId xmlns:a16="http://schemas.microsoft.com/office/drawing/2014/main" id="{E59108E7-25DD-4497-AF65-119EE49FC3A4}"/>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T2">
                <a:extLst>
                  <a:ext uri="{FF2B5EF4-FFF2-40B4-BE49-F238E27FC236}">
                    <a16:creationId xmlns:a16="http://schemas.microsoft.com/office/drawing/2014/main" id="{CB6F4DF6-467D-40AC-BF5F-52F0EEFCDDA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1">
                <a:extLst>
                  <a:ext uri="{FF2B5EF4-FFF2-40B4-BE49-F238E27FC236}">
                    <a16:creationId xmlns:a16="http://schemas.microsoft.com/office/drawing/2014/main" id="{29A96A04-8FF4-4F93-AFB8-D11FDAE0F08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V">
                <a:extLst>
                  <a:ext uri="{FF2B5EF4-FFF2-40B4-BE49-F238E27FC236}">
                    <a16:creationId xmlns:a16="http://schemas.microsoft.com/office/drawing/2014/main" id="{4350BD7A-F1FB-472A-BFC7-7D45299A543F}"/>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1" name="_VTT_logo_102019_05_dark_grey_on_white" hidden="1">
              <a:extLst>
                <a:ext uri="{FF2B5EF4-FFF2-40B4-BE49-F238E27FC236}">
                  <a16:creationId xmlns:a16="http://schemas.microsoft.com/office/drawing/2014/main" id="{FB9E0173-3D89-4098-9ABF-C9FCED41D37E}"/>
                </a:ext>
              </a:extLst>
            </p:cNvPr>
            <p:cNvGrpSpPr/>
            <p:nvPr userDrawn="1"/>
          </p:nvGrpSpPr>
          <p:grpSpPr>
            <a:xfrm>
              <a:off x="7909204" y="1770762"/>
              <a:ext cx="971550" cy="655638"/>
              <a:chOff x="379933" y="-15999"/>
              <a:chExt cx="971550" cy="655638"/>
            </a:xfrm>
          </p:grpSpPr>
          <p:sp>
            <p:nvSpPr>
              <p:cNvPr id="42" name="Box">
                <a:extLst>
                  <a:ext uri="{FF2B5EF4-FFF2-40B4-BE49-F238E27FC236}">
                    <a16:creationId xmlns:a16="http://schemas.microsoft.com/office/drawing/2014/main" id="{AF90CAEA-D913-49BD-ABB2-31ADA18804A3}"/>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T2">
                <a:extLst>
                  <a:ext uri="{FF2B5EF4-FFF2-40B4-BE49-F238E27FC236}">
                    <a16:creationId xmlns:a16="http://schemas.microsoft.com/office/drawing/2014/main" id="{211D16C8-DBC7-4587-B127-87242FF68DE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1">
                <a:extLst>
                  <a:ext uri="{FF2B5EF4-FFF2-40B4-BE49-F238E27FC236}">
                    <a16:creationId xmlns:a16="http://schemas.microsoft.com/office/drawing/2014/main" id="{9F4BD180-A0C2-4BAD-85BC-FB5E0DBE5F0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V">
                <a:extLst>
                  <a:ext uri="{FF2B5EF4-FFF2-40B4-BE49-F238E27FC236}">
                    <a16:creationId xmlns:a16="http://schemas.microsoft.com/office/drawing/2014/main" id="{6DFB1E4C-BDFA-4D6F-A82C-3A8114B4188C}"/>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2" name="_VTT_logo_102019_06_orange_blue_on_white" hidden="1">
              <a:extLst>
                <a:ext uri="{FF2B5EF4-FFF2-40B4-BE49-F238E27FC236}">
                  <a16:creationId xmlns:a16="http://schemas.microsoft.com/office/drawing/2014/main" id="{F13867EC-97E1-45BC-AC0E-0CE1FFA626DD}"/>
                </a:ext>
              </a:extLst>
            </p:cNvPr>
            <p:cNvGrpSpPr/>
            <p:nvPr userDrawn="1"/>
          </p:nvGrpSpPr>
          <p:grpSpPr>
            <a:xfrm>
              <a:off x="7909204" y="1770762"/>
              <a:ext cx="971550" cy="655638"/>
              <a:chOff x="379933" y="-15999"/>
              <a:chExt cx="971550" cy="655638"/>
            </a:xfrm>
          </p:grpSpPr>
          <p:sp>
            <p:nvSpPr>
              <p:cNvPr id="38" name="Box">
                <a:extLst>
                  <a:ext uri="{FF2B5EF4-FFF2-40B4-BE49-F238E27FC236}">
                    <a16:creationId xmlns:a16="http://schemas.microsoft.com/office/drawing/2014/main" id="{AE65884B-135A-4D9F-99B6-93E93BC56E36}"/>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T2">
                <a:extLst>
                  <a:ext uri="{FF2B5EF4-FFF2-40B4-BE49-F238E27FC236}">
                    <a16:creationId xmlns:a16="http://schemas.microsoft.com/office/drawing/2014/main" id="{52F816C4-3EF6-45EA-BD81-AE7BCC99338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1">
                <a:extLst>
                  <a:ext uri="{FF2B5EF4-FFF2-40B4-BE49-F238E27FC236}">
                    <a16:creationId xmlns:a16="http://schemas.microsoft.com/office/drawing/2014/main" id="{E9832162-BAFA-4D45-BC83-046AED735FE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V">
                <a:extLst>
                  <a:ext uri="{FF2B5EF4-FFF2-40B4-BE49-F238E27FC236}">
                    <a16:creationId xmlns:a16="http://schemas.microsoft.com/office/drawing/2014/main" id="{7C9CE488-2603-41F7-B8E4-40E3DAE30D8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3" name="_VTT_logo_102019_07_blue_on_white" hidden="1">
              <a:extLst>
                <a:ext uri="{FF2B5EF4-FFF2-40B4-BE49-F238E27FC236}">
                  <a16:creationId xmlns:a16="http://schemas.microsoft.com/office/drawing/2014/main" id="{61D2E007-3ECF-44DD-974E-FA20895A2B30}"/>
                </a:ext>
              </a:extLst>
            </p:cNvPr>
            <p:cNvGrpSpPr/>
            <p:nvPr userDrawn="1"/>
          </p:nvGrpSpPr>
          <p:grpSpPr>
            <a:xfrm>
              <a:off x="7909204" y="1770762"/>
              <a:ext cx="971550" cy="655638"/>
              <a:chOff x="379933" y="-15999"/>
              <a:chExt cx="971550" cy="655638"/>
            </a:xfrm>
          </p:grpSpPr>
          <p:sp>
            <p:nvSpPr>
              <p:cNvPr id="34" name="Box">
                <a:extLst>
                  <a:ext uri="{FF2B5EF4-FFF2-40B4-BE49-F238E27FC236}">
                    <a16:creationId xmlns:a16="http://schemas.microsoft.com/office/drawing/2014/main" id="{636E86CD-F33F-4D87-9777-7422E14FC40A}"/>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T2">
                <a:extLst>
                  <a:ext uri="{FF2B5EF4-FFF2-40B4-BE49-F238E27FC236}">
                    <a16:creationId xmlns:a16="http://schemas.microsoft.com/office/drawing/2014/main" id="{A18EBE30-9BE8-4279-B65D-FC41D3122D8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1">
                <a:extLst>
                  <a:ext uri="{FF2B5EF4-FFF2-40B4-BE49-F238E27FC236}">
                    <a16:creationId xmlns:a16="http://schemas.microsoft.com/office/drawing/2014/main" id="{E1CD1D17-1C11-47B0-BE9F-DA932BE397A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V">
                <a:extLst>
                  <a:ext uri="{FF2B5EF4-FFF2-40B4-BE49-F238E27FC236}">
                    <a16:creationId xmlns:a16="http://schemas.microsoft.com/office/drawing/2014/main" id="{DD8BE6FA-4FE5-49CA-85DD-2B5168D0A68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4" name="_VTT_logo_102019_08_black_on_white" hidden="1">
              <a:extLst>
                <a:ext uri="{FF2B5EF4-FFF2-40B4-BE49-F238E27FC236}">
                  <a16:creationId xmlns:a16="http://schemas.microsoft.com/office/drawing/2014/main" id="{26D6B085-3229-40BD-9DCF-DA3DF1503D16}"/>
                </a:ext>
              </a:extLst>
            </p:cNvPr>
            <p:cNvGrpSpPr/>
            <p:nvPr userDrawn="1"/>
          </p:nvGrpSpPr>
          <p:grpSpPr>
            <a:xfrm>
              <a:off x="7909204" y="1770762"/>
              <a:ext cx="971550" cy="655638"/>
              <a:chOff x="379933" y="-15999"/>
              <a:chExt cx="971550" cy="655638"/>
            </a:xfrm>
          </p:grpSpPr>
          <p:sp>
            <p:nvSpPr>
              <p:cNvPr id="30" name="Box">
                <a:extLst>
                  <a:ext uri="{FF2B5EF4-FFF2-40B4-BE49-F238E27FC236}">
                    <a16:creationId xmlns:a16="http://schemas.microsoft.com/office/drawing/2014/main" id="{675FAD42-5184-482E-9335-456AEA67F339}"/>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2">
                <a:extLst>
                  <a:ext uri="{FF2B5EF4-FFF2-40B4-BE49-F238E27FC236}">
                    <a16:creationId xmlns:a16="http://schemas.microsoft.com/office/drawing/2014/main" id="{A3E16945-E603-4A7C-91FD-86CC2275167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1">
                <a:extLst>
                  <a:ext uri="{FF2B5EF4-FFF2-40B4-BE49-F238E27FC236}">
                    <a16:creationId xmlns:a16="http://schemas.microsoft.com/office/drawing/2014/main" id="{454A94AA-964C-4F59-A26F-67DFDB83E23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V">
                <a:extLst>
                  <a:ext uri="{FF2B5EF4-FFF2-40B4-BE49-F238E27FC236}">
                    <a16:creationId xmlns:a16="http://schemas.microsoft.com/office/drawing/2014/main" id="{054710AB-8642-4CFE-ABAF-57D35CC212B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5" name="_VTT_logo_102019_09_orange_on_white" hidden="1">
              <a:extLst>
                <a:ext uri="{FF2B5EF4-FFF2-40B4-BE49-F238E27FC236}">
                  <a16:creationId xmlns:a16="http://schemas.microsoft.com/office/drawing/2014/main" id="{1BF79268-3243-4866-806D-6DD75716890D}"/>
                </a:ext>
              </a:extLst>
            </p:cNvPr>
            <p:cNvGrpSpPr/>
            <p:nvPr userDrawn="1"/>
          </p:nvGrpSpPr>
          <p:grpSpPr>
            <a:xfrm>
              <a:off x="7909204" y="1770762"/>
              <a:ext cx="971550" cy="655638"/>
              <a:chOff x="379933" y="-15999"/>
              <a:chExt cx="971550" cy="655638"/>
            </a:xfrm>
          </p:grpSpPr>
          <p:sp>
            <p:nvSpPr>
              <p:cNvPr id="26" name="Box">
                <a:extLst>
                  <a:ext uri="{FF2B5EF4-FFF2-40B4-BE49-F238E27FC236}">
                    <a16:creationId xmlns:a16="http://schemas.microsoft.com/office/drawing/2014/main" id="{D7E3A7C8-A27F-495F-8448-FB07DB8F7E5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T2">
                <a:extLst>
                  <a:ext uri="{FF2B5EF4-FFF2-40B4-BE49-F238E27FC236}">
                    <a16:creationId xmlns:a16="http://schemas.microsoft.com/office/drawing/2014/main" id="{26085335-A298-4AF8-961A-70AFEFCD4FF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1">
                <a:extLst>
                  <a:ext uri="{FF2B5EF4-FFF2-40B4-BE49-F238E27FC236}">
                    <a16:creationId xmlns:a16="http://schemas.microsoft.com/office/drawing/2014/main" id="{CB02BD5F-2803-4C44-AF48-342472FC098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V">
                <a:extLst>
                  <a:ext uri="{FF2B5EF4-FFF2-40B4-BE49-F238E27FC236}">
                    <a16:creationId xmlns:a16="http://schemas.microsoft.com/office/drawing/2014/main" id="{5C7FCEF8-1D1A-499B-BE37-AFFA9486AEA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2" name="Picture Placeholder 71">
            <a:extLst>
              <a:ext uri="{FF2B5EF4-FFF2-40B4-BE49-F238E27FC236}">
                <a16:creationId xmlns:a16="http://schemas.microsoft.com/office/drawing/2014/main" id="{93362E05-A2D2-4E2E-9989-10C8147EDCDF}"/>
              </a:ext>
            </a:extLst>
          </p:cNvPr>
          <p:cNvSpPr>
            <a:spLocks noGrp="1"/>
          </p:cNvSpPr>
          <p:nvPr>
            <p:ph type="pic" sz="quarter" idx="15"/>
          </p:nvPr>
        </p:nvSpPr>
        <p:spPr>
          <a:xfrm>
            <a:off x="5587539" y="0"/>
            <a:ext cx="3556461" cy="5146040"/>
          </a:xfrm>
          <a:custGeom>
            <a:avLst/>
            <a:gdLst>
              <a:gd name="connsiteX0" fmla="*/ 2455975 w 3556461"/>
              <a:gd name="connsiteY0" fmla="*/ 1 h 5146040"/>
              <a:gd name="connsiteX1" fmla="*/ 2455975 w 3556461"/>
              <a:gd name="connsiteY1" fmla="*/ 586802 h 5146040"/>
              <a:gd name="connsiteX2" fmla="*/ 3325518 w 3556461"/>
              <a:gd name="connsiteY2" fmla="*/ 586802 h 5146040"/>
              <a:gd name="connsiteX3" fmla="*/ 3325518 w 3556461"/>
              <a:gd name="connsiteY3" fmla="*/ 1 h 5146040"/>
              <a:gd name="connsiteX4" fmla="*/ 0 w 3556461"/>
              <a:gd name="connsiteY4" fmla="*/ 0 h 5146040"/>
              <a:gd name="connsiteX5" fmla="*/ 3556461 w 3556461"/>
              <a:gd name="connsiteY5" fmla="*/ 0 h 5146040"/>
              <a:gd name="connsiteX6" fmla="*/ 3556461 w 3556461"/>
              <a:gd name="connsiteY6" fmla="*/ 5146040 h 5146040"/>
              <a:gd name="connsiteX7" fmla="*/ 2524458 w 3556461"/>
              <a:gd name="connsiteY7" fmla="*/ 5146040 h 5146040"/>
              <a:gd name="connsiteX8" fmla="*/ 2523931 w 3556461"/>
              <a:gd name="connsiteY8" fmla="*/ 5144614 h 5146040"/>
              <a:gd name="connsiteX9" fmla="*/ 2552235 w 3556461"/>
              <a:gd name="connsiteY9" fmla="*/ 5144608 h 5146040"/>
              <a:gd name="connsiteX10" fmla="*/ 1918686 w 3556461"/>
              <a:gd name="connsiteY10" fmla="*/ 3429547 h 5146040"/>
              <a:gd name="connsiteX11" fmla="*/ 1917976 w 3556461"/>
              <a:gd name="connsiteY11" fmla="*/ 3429611 h 5146040"/>
              <a:gd name="connsiteX12" fmla="*/ 1915749 w 3556461"/>
              <a:gd name="connsiteY12" fmla="*/ 3421381 h 5146040"/>
              <a:gd name="connsiteX13" fmla="*/ 1852207 w 3556461"/>
              <a:gd name="connsiteY13" fmla="*/ 3190369 h 5146040"/>
              <a:gd name="connsiteX14" fmla="*/ 356260 w 3556461"/>
              <a:gd name="connsiteY14" fmla="*/ 342407 h 51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6461" h="5146040">
                <a:moveTo>
                  <a:pt x="2455975" y="1"/>
                </a:moveTo>
                <a:lnTo>
                  <a:pt x="2455975" y="586802"/>
                </a:lnTo>
                <a:lnTo>
                  <a:pt x="3325518" y="586802"/>
                </a:lnTo>
                <a:lnTo>
                  <a:pt x="3325518" y="1"/>
                </a:lnTo>
                <a:close/>
                <a:moveTo>
                  <a:pt x="0" y="0"/>
                </a:moveTo>
                <a:lnTo>
                  <a:pt x="3556461" y="0"/>
                </a:lnTo>
                <a:lnTo>
                  <a:pt x="3556461" y="5146040"/>
                </a:lnTo>
                <a:lnTo>
                  <a:pt x="2524458" y="5146040"/>
                </a:lnTo>
                <a:lnTo>
                  <a:pt x="2523931" y="5144614"/>
                </a:lnTo>
                <a:lnTo>
                  <a:pt x="2552235" y="5144608"/>
                </a:lnTo>
                <a:cubicBezTo>
                  <a:pt x="2293223" y="4586990"/>
                  <a:pt x="2127054" y="4029369"/>
                  <a:pt x="1918686" y="3429547"/>
                </a:cubicBezTo>
                <a:lnTo>
                  <a:pt x="1917976" y="3429611"/>
                </a:lnTo>
                <a:lnTo>
                  <a:pt x="1915749" y="3421381"/>
                </a:lnTo>
                <a:cubicBezTo>
                  <a:pt x="1903101" y="3375173"/>
                  <a:pt x="1852056" y="3190384"/>
                  <a:pt x="1852207" y="3190369"/>
                </a:cubicBezTo>
                <a:cubicBezTo>
                  <a:pt x="1536615" y="2088865"/>
                  <a:pt x="1132459" y="1157578"/>
                  <a:pt x="356260" y="342407"/>
                </a:cubicBezTo>
                <a:close/>
              </a:path>
            </a:pathLst>
          </a:custGeom>
          <a:solidFill>
            <a:srgbClr val="DBDBDB"/>
          </a:solidFill>
        </p:spPr>
        <p:txBody>
          <a:bodyPr wrap="square">
            <a:noAutofit/>
          </a:bodyPr>
          <a:lstStyle/>
          <a:p>
            <a:endParaRPr lang="en-GB" noProof="0"/>
          </a:p>
        </p:txBody>
      </p:sp>
      <p:sp>
        <p:nvSpPr>
          <p:cNvPr id="8" name="Footer Placeholder 4">
            <a:extLst>
              <a:ext uri="{FF2B5EF4-FFF2-40B4-BE49-F238E27FC236}">
                <a16:creationId xmlns:a16="http://schemas.microsoft.com/office/drawing/2014/main" id="{AF7E3C50-58D1-93AF-E36C-2EDFC36706A3}"/>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10" name="Slide Number Placeholder 5">
            <a:extLst>
              <a:ext uri="{FF2B5EF4-FFF2-40B4-BE49-F238E27FC236}">
                <a16:creationId xmlns:a16="http://schemas.microsoft.com/office/drawing/2014/main" id="{F593E199-4605-6DE0-BA9E-005C2177928D}"/>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4" name="Content Placeholder 14">
            <a:extLst>
              <a:ext uri="{FF2B5EF4-FFF2-40B4-BE49-F238E27FC236}">
                <a16:creationId xmlns:a16="http://schemas.microsoft.com/office/drawing/2014/main" id="{DC82D770-54DC-5C52-3A08-A636B53D2CAB}"/>
              </a:ext>
            </a:extLst>
          </p:cNvPr>
          <p:cNvSpPr>
            <a:spLocks noGrp="1"/>
          </p:cNvSpPr>
          <p:nvPr>
            <p:ph sz="quarter" idx="16"/>
          </p:nvPr>
        </p:nvSpPr>
        <p:spPr>
          <a:xfrm>
            <a:off x="719744" y="1455738"/>
            <a:ext cx="4744431"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931AEAED-1B28-941B-1437-1D9D5DA25153}"/>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557136694"/>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55" name="Content Placeholder 14">
            <a:extLst>
              <a:ext uri="{FF2B5EF4-FFF2-40B4-BE49-F238E27FC236}">
                <a16:creationId xmlns:a16="http://schemas.microsoft.com/office/drawing/2014/main" id="{A485DFF7-45CA-E007-05EB-FD276B2D2DB8}"/>
              </a:ext>
            </a:extLst>
          </p:cNvPr>
          <p:cNvSpPr>
            <a:spLocks noGrp="1"/>
          </p:cNvSpPr>
          <p:nvPr>
            <p:ph sz="quarter" idx="16"/>
          </p:nvPr>
        </p:nvSpPr>
        <p:spPr>
          <a:xfrm>
            <a:off x="719744" y="1455738"/>
            <a:ext cx="338527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1" name="Title 1">
            <a:extLst>
              <a:ext uri="{FF2B5EF4-FFF2-40B4-BE49-F238E27FC236}">
                <a16:creationId xmlns:a16="http://schemas.microsoft.com/office/drawing/2014/main" id="{6FF45691-53B2-B2B4-9734-13E481704528}"/>
              </a:ext>
            </a:extLst>
          </p:cNvPr>
          <p:cNvSpPr>
            <a:spLocks noGrp="1"/>
          </p:cNvSpPr>
          <p:nvPr>
            <p:ph type="title"/>
          </p:nvPr>
        </p:nvSpPr>
        <p:spPr>
          <a:xfrm>
            <a:off x="719744" y="586800"/>
            <a:ext cx="6947881" cy="745200"/>
          </a:xfrm>
        </p:spPr>
        <p:txBody>
          <a:bodyPr anchor="t" anchorCtr="0"/>
          <a:lstStyle/>
          <a:p>
            <a:r>
              <a:rPr lang="en-GB" noProof="0"/>
              <a:t>Click to edit Master title style</a:t>
            </a:r>
          </a:p>
        </p:txBody>
      </p:sp>
      <p:grpSp>
        <p:nvGrpSpPr>
          <p:cNvPr id="6" name="VTT_LogoStack_v3_16092019 pienempi koko">
            <a:extLst>
              <a:ext uri="{FF2B5EF4-FFF2-40B4-BE49-F238E27FC236}">
                <a16:creationId xmlns:a16="http://schemas.microsoft.com/office/drawing/2014/main" id="{BDC988EE-CC9E-72BC-789D-B50D47EA6ABE}"/>
              </a:ext>
            </a:extLst>
          </p:cNvPr>
          <p:cNvGrpSpPr/>
          <p:nvPr userDrawn="1"/>
        </p:nvGrpSpPr>
        <p:grpSpPr>
          <a:xfrm>
            <a:off x="8043515" y="2"/>
            <a:ext cx="869543" cy="586800"/>
            <a:chOff x="7909204" y="1770762"/>
            <a:chExt cx="971550" cy="655638"/>
          </a:xfrm>
        </p:grpSpPr>
        <p:grpSp>
          <p:nvGrpSpPr>
            <p:cNvPr id="7" name="_VTT_logo_102019_01_white_on_orange">
              <a:extLst>
                <a:ext uri="{FF2B5EF4-FFF2-40B4-BE49-F238E27FC236}">
                  <a16:creationId xmlns:a16="http://schemas.microsoft.com/office/drawing/2014/main" id="{2C348D67-C3B5-66CD-1A7C-434EB2D2221C}"/>
                </a:ext>
              </a:extLst>
            </p:cNvPr>
            <p:cNvGrpSpPr/>
            <p:nvPr userDrawn="1"/>
          </p:nvGrpSpPr>
          <p:grpSpPr>
            <a:xfrm>
              <a:off x="7909204" y="1770762"/>
              <a:ext cx="971550" cy="655638"/>
              <a:chOff x="379933" y="-15999"/>
              <a:chExt cx="971550" cy="655638"/>
            </a:xfrm>
          </p:grpSpPr>
          <p:sp>
            <p:nvSpPr>
              <p:cNvPr id="49" name="Box">
                <a:extLst>
                  <a:ext uri="{FF2B5EF4-FFF2-40B4-BE49-F238E27FC236}">
                    <a16:creationId xmlns:a16="http://schemas.microsoft.com/office/drawing/2014/main" id="{64E1B971-D350-D0CF-5B74-326D6ED6019C}"/>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T2">
                <a:extLst>
                  <a:ext uri="{FF2B5EF4-FFF2-40B4-BE49-F238E27FC236}">
                    <a16:creationId xmlns:a16="http://schemas.microsoft.com/office/drawing/2014/main" id="{4D65CD29-7CCB-4323-57F4-E86E83ECE646}"/>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1" name="T1">
                <a:extLst>
                  <a:ext uri="{FF2B5EF4-FFF2-40B4-BE49-F238E27FC236}">
                    <a16:creationId xmlns:a16="http://schemas.microsoft.com/office/drawing/2014/main" id="{8CC4413E-D94D-C210-FD21-14CA77DD5EA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V">
                <a:extLst>
                  <a:ext uri="{FF2B5EF4-FFF2-40B4-BE49-F238E27FC236}">
                    <a16:creationId xmlns:a16="http://schemas.microsoft.com/office/drawing/2014/main" id="{6463888F-E1CF-4C39-21C9-767F2B96FCAC}"/>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 name="_VTT_logo_102019_02_white_on_black" hidden="1">
              <a:extLst>
                <a:ext uri="{FF2B5EF4-FFF2-40B4-BE49-F238E27FC236}">
                  <a16:creationId xmlns:a16="http://schemas.microsoft.com/office/drawing/2014/main" id="{5EA39385-51B6-2B5E-BE55-94C6523906AC}"/>
                </a:ext>
              </a:extLst>
            </p:cNvPr>
            <p:cNvGrpSpPr/>
            <p:nvPr userDrawn="1"/>
          </p:nvGrpSpPr>
          <p:grpSpPr>
            <a:xfrm>
              <a:off x="7909204" y="1770762"/>
              <a:ext cx="971550" cy="655638"/>
              <a:chOff x="379933" y="-15999"/>
              <a:chExt cx="971550" cy="655638"/>
            </a:xfrm>
          </p:grpSpPr>
          <p:sp>
            <p:nvSpPr>
              <p:cNvPr id="45" name="Box">
                <a:extLst>
                  <a:ext uri="{FF2B5EF4-FFF2-40B4-BE49-F238E27FC236}">
                    <a16:creationId xmlns:a16="http://schemas.microsoft.com/office/drawing/2014/main" id="{C47F5E5C-084A-028F-869C-06E99E3CB217}"/>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T2">
                <a:extLst>
                  <a:ext uri="{FF2B5EF4-FFF2-40B4-BE49-F238E27FC236}">
                    <a16:creationId xmlns:a16="http://schemas.microsoft.com/office/drawing/2014/main" id="{58253D1D-B245-AA6E-E82A-5ADA9193F76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T1">
                <a:extLst>
                  <a:ext uri="{FF2B5EF4-FFF2-40B4-BE49-F238E27FC236}">
                    <a16:creationId xmlns:a16="http://schemas.microsoft.com/office/drawing/2014/main" id="{2086438D-D9D9-A831-853C-F21080870ED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V">
                <a:extLst>
                  <a:ext uri="{FF2B5EF4-FFF2-40B4-BE49-F238E27FC236}">
                    <a16:creationId xmlns:a16="http://schemas.microsoft.com/office/drawing/2014/main" id="{ABC85D23-C064-9692-C8E8-8B753F30A976}"/>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0" name="_VTT_logo_102019_03_white_on_blue" hidden="1">
              <a:extLst>
                <a:ext uri="{FF2B5EF4-FFF2-40B4-BE49-F238E27FC236}">
                  <a16:creationId xmlns:a16="http://schemas.microsoft.com/office/drawing/2014/main" id="{C558C940-51F9-9065-CA2A-F870F8DE32CB}"/>
                </a:ext>
              </a:extLst>
            </p:cNvPr>
            <p:cNvGrpSpPr/>
            <p:nvPr userDrawn="1"/>
          </p:nvGrpSpPr>
          <p:grpSpPr>
            <a:xfrm>
              <a:off x="7909204" y="1770762"/>
              <a:ext cx="971550" cy="655638"/>
              <a:chOff x="379933" y="-15999"/>
              <a:chExt cx="971550" cy="655638"/>
            </a:xfrm>
          </p:grpSpPr>
          <p:sp>
            <p:nvSpPr>
              <p:cNvPr id="41" name="Box">
                <a:extLst>
                  <a:ext uri="{FF2B5EF4-FFF2-40B4-BE49-F238E27FC236}">
                    <a16:creationId xmlns:a16="http://schemas.microsoft.com/office/drawing/2014/main" id="{3AB87CF7-6CD7-069A-43C8-B45D2E4DCC57}"/>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T2">
                <a:extLst>
                  <a:ext uri="{FF2B5EF4-FFF2-40B4-BE49-F238E27FC236}">
                    <a16:creationId xmlns:a16="http://schemas.microsoft.com/office/drawing/2014/main" id="{98555597-E7F2-6B24-0E7A-826AE3E38B4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T1">
                <a:extLst>
                  <a:ext uri="{FF2B5EF4-FFF2-40B4-BE49-F238E27FC236}">
                    <a16:creationId xmlns:a16="http://schemas.microsoft.com/office/drawing/2014/main" id="{724C42F5-12C8-7050-3FE9-ACEEA3B9A24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V">
                <a:extLst>
                  <a:ext uri="{FF2B5EF4-FFF2-40B4-BE49-F238E27FC236}">
                    <a16:creationId xmlns:a16="http://schemas.microsoft.com/office/drawing/2014/main" id="{54597F01-5B6E-F9B1-05B2-7FAF29A845D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4_white_on_dark_grey" hidden="1">
              <a:extLst>
                <a:ext uri="{FF2B5EF4-FFF2-40B4-BE49-F238E27FC236}">
                  <a16:creationId xmlns:a16="http://schemas.microsoft.com/office/drawing/2014/main" id="{16EC2769-32F8-7C21-CB94-A9D897B87FED}"/>
                </a:ext>
              </a:extLst>
            </p:cNvPr>
            <p:cNvGrpSpPr/>
            <p:nvPr userDrawn="1"/>
          </p:nvGrpSpPr>
          <p:grpSpPr>
            <a:xfrm>
              <a:off x="7909204" y="1770762"/>
              <a:ext cx="971550" cy="655638"/>
              <a:chOff x="379933" y="-15999"/>
              <a:chExt cx="971550" cy="655638"/>
            </a:xfrm>
          </p:grpSpPr>
          <p:sp>
            <p:nvSpPr>
              <p:cNvPr id="37" name="Box">
                <a:extLst>
                  <a:ext uri="{FF2B5EF4-FFF2-40B4-BE49-F238E27FC236}">
                    <a16:creationId xmlns:a16="http://schemas.microsoft.com/office/drawing/2014/main" id="{81A6C316-48C0-E503-07AF-8ED08236F710}"/>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2">
                <a:extLst>
                  <a:ext uri="{FF2B5EF4-FFF2-40B4-BE49-F238E27FC236}">
                    <a16:creationId xmlns:a16="http://schemas.microsoft.com/office/drawing/2014/main" id="{39BC72D1-58AE-7F40-3398-01E52F92AC6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T1">
                <a:extLst>
                  <a:ext uri="{FF2B5EF4-FFF2-40B4-BE49-F238E27FC236}">
                    <a16:creationId xmlns:a16="http://schemas.microsoft.com/office/drawing/2014/main" id="{9F2C641C-2B24-47B6-7709-A2E03A81C66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V">
                <a:extLst>
                  <a:ext uri="{FF2B5EF4-FFF2-40B4-BE49-F238E27FC236}">
                    <a16:creationId xmlns:a16="http://schemas.microsoft.com/office/drawing/2014/main" id="{9D367F7C-FD64-D1C0-674A-92D9212578D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5_dark_grey_on_white" hidden="1">
              <a:extLst>
                <a:ext uri="{FF2B5EF4-FFF2-40B4-BE49-F238E27FC236}">
                  <a16:creationId xmlns:a16="http://schemas.microsoft.com/office/drawing/2014/main" id="{6FB65F06-F0D7-566B-6C8E-DFEF46293327}"/>
                </a:ext>
              </a:extLst>
            </p:cNvPr>
            <p:cNvGrpSpPr/>
            <p:nvPr userDrawn="1"/>
          </p:nvGrpSpPr>
          <p:grpSpPr>
            <a:xfrm>
              <a:off x="7909204" y="1770762"/>
              <a:ext cx="971550" cy="655638"/>
              <a:chOff x="379933" y="-15999"/>
              <a:chExt cx="971550" cy="655638"/>
            </a:xfrm>
          </p:grpSpPr>
          <p:sp>
            <p:nvSpPr>
              <p:cNvPr id="33" name="Box">
                <a:extLst>
                  <a:ext uri="{FF2B5EF4-FFF2-40B4-BE49-F238E27FC236}">
                    <a16:creationId xmlns:a16="http://schemas.microsoft.com/office/drawing/2014/main" id="{03D4DA60-B605-45BB-42AA-90EEDEBF9E7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T2">
                <a:extLst>
                  <a:ext uri="{FF2B5EF4-FFF2-40B4-BE49-F238E27FC236}">
                    <a16:creationId xmlns:a16="http://schemas.microsoft.com/office/drawing/2014/main" id="{92DC3EAA-CA15-7ACD-EDE6-2A2A9AD9C65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T1">
                <a:extLst>
                  <a:ext uri="{FF2B5EF4-FFF2-40B4-BE49-F238E27FC236}">
                    <a16:creationId xmlns:a16="http://schemas.microsoft.com/office/drawing/2014/main" id="{DBC3531B-E3BB-3C46-95F9-50253C2C7A3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V">
                <a:extLst>
                  <a:ext uri="{FF2B5EF4-FFF2-40B4-BE49-F238E27FC236}">
                    <a16:creationId xmlns:a16="http://schemas.microsoft.com/office/drawing/2014/main" id="{14243DC8-0331-7783-1C85-A40E4705AD3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6_orange_blue_on_white" hidden="1">
              <a:extLst>
                <a:ext uri="{FF2B5EF4-FFF2-40B4-BE49-F238E27FC236}">
                  <a16:creationId xmlns:a16="http://schemas.microsoft.com/office/drawing/2014/main" id="{74780FBC-6D4A-1A87-0C37-0B963D3B9F2C}"/>
                </a:ext>
              </a:extLst>
            </p:cNvPr>
            <p:cNvGrpSpPr/>
            <p:nvPr userDrawn="1"/>
          </p:nvGrpSpPr>
          <p:grpSpPr>
            <a:xfrm>
              <a:off x="7909204" y="1770762"/>
              <a:ext cx="971550" cy="655638"/>
              <a:chOff x="379933" y="-15999"/>
              <a:chExt cx="971550" cy="655638"/>
            </a:xfrm>
          </p:grpSpPr>
          <p:sp>
            <p:nvSpPr>
              <p:cNvPr id="29" name="Box">
                <a:extLst>
                  <a:ext uri="{FF2B5EF4-FFF2-40B4-BE49-F238E27FC236}">
                    <a16:creationId xmlns:a16="http://schemas.microsoft.com/office/drawing/2014/main" id="{EFE3148F-0494-D053-7660-D6EEC1F14BFB}"/>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2">
                <a:extLst>
                  <a:ext uri="{FF2B5EF4-FFF2-40B4-BE49-F238E27FC236}">
                    <a16:creationId xmlns:a16="http://schemas.microsoft.com/office/drawing/2014/main" id="{6B52BF52-AF29-0921-8C9A-27F8728AABC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1">
                <a:extLst>
                  <a:ext uri="{FF2B5EF4-FFF2-40B4-BE49-F238E27FC236}">
                    <a16:creationId xmlns:a16="http://schemas.microsoft.com/office/drawing/2014/main" id="{73F21D92-92B6-F19C-4DDA-EE2F1A7FD6F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V">
                <a:extLst>
                  <a:ext uri="{FF2B5EF4-FFF2-40B4-BE49-F238E27FC236}">
                    <a16:creationId xmlns:a16="http://schemas.microsoft.com/office/drawing/2014/main" id="{549C6357-C881-7959-D6EA-E4C389DA600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7_blue_on_white" hidden="1">
              <a:extLst>
                <a:ext uri="{FF2B5EF4-FFF2-40B4-BE49-F238E27FC236}">
                  <a16:creationId xmlns:a16="http://schemas.microsoft.com/office/drawing/2014/main" id="{E69ACD0D-217B-DEB7-C802-212C85A6A1DE}"/>
                </a:ext>
              </a:extLst>
            </p:cNvPr>
            <p:cNvGrpSpPr/>
            <p:nvPr userDrawn="1"/>
          </p:nvGrpSpPr>
          <p:grpSpPr>
            <a:xfrm>
              <a:off x="7909204" y="1770762"/>
              <a:ext cx="971550" cy="655638"/>
              <a:chOff x="379933" y="-15999"/>
              <a:chExt cx="971550" cy="655638"/>
            </a:xfrm>
          </p:grpSpPr>
          <p:sp>
            <p:nvSpPr>
              <p:cNvPr id="25" name="Box">
                <a:extLst>
                  <a:ext uri="{FF2B5EF4-FFF2-40B4-BE49-F238E27FC236}">
                    <a16:creationId xmlns:a16="http://schemas.microsoft.com/office/drawing/2014/main" id="{E8BFF526-3259-9B56-6261-5EA1F6343F86}"/>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T2">
                <a:extLst>
                  <a:ext uri="{FF2B5EF4-FFF2-40B4-BE49-F238E27FC236}">
                    <a16:creationId xmlns:a16="http://schemas.microsoft.com/office/drawing/2014/main" id="{A98C3B6F-2CDE-5994-92F7-6014B7D8630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T1">
                <a:extLst>
                  <a:ext uri="{FF2B5EF4-FFF2-40B4-BE49-F238E27FC236}">
                    <a16:creationId xmlns:a16="http://schemas.microsoft.com/office/drawing/2014/main" id="{C4F208A2-CC1F-2CDB-7DD0-AF57DA04B21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V">
                <a:extLst>
                  <a:ext uri="{FF2B5EF4-FFF2-40B4-BE49-F238E27FC236}">
                    <a16:creationId xmlns:a16="http://schemas.microsoft.com/office/drawing/2014/main" id="{1E7538E8-4FB1-654F-DB80-E4E1DCAB1B3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8_black_on_white" hidden="1">
              <a:extLst>
                <a:ext uri="{FF2B5EF4-FFF2-40B4-BE49-F238E27FC236}">
                  <a16:creationId xmlns:a16="http://schemas.microsoft.com/office/drawing/2014/main" id="{71997FC9-5C28-94E6-202B-8A2142B39860}"/>
                </a:ext>
              </a:extLst>
            </p:cNvPr>
            <p:cNvGrpSpPr/>
            <p:nvPr userDrawn="1"/>
          </p:nvGrpSpPr>
          <p:grpSpPr>
            <a:xfrm>
              <a:off x="7909204" y="1770762"/>
              <a:ext cx="971550" cy="655638"/>
              <a:chOff x="379933" y="-15999"/>
              <a:chExt cx="971550" cy="655638"/>
            </a:xfrm>
          </p:grpSpPr>
          <p:sp>
            <p:nvSpPr>
              <p:cNvPr id="21" name="Box">
                <a:extLst>
                  <a:ext uri="{FF2B5EF4-FFF2-40B4-BE49-F238E27FC236}">
                    <a16:creationId xmlns:a16="http://schemas.microsoft.com/office/drawing/2014/main" id="{5ADEF2D3-C60B-6F64-9C52-84EBD80E767A}"/>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2">
                <a:extLst>
                  <a:ext uri="{FF2B5EF4-FFF2-40B4-BE49-F238E27FC236}">
                    <a16:creationId xmlns:a16="http://schemas.microsoft.com/office/drawing/2014/main" id="{23F49027-114E-E0EE-46EB-FCE978F9303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T1">
                <a:extLst>
                  <a:ext uri="{FF2B5EF4-FFF2-40B4-BE49-F238E27FC236}">
                    <a16:creationId xmlns:a16="http://schemas.microsoft.com/office/drawing/2014/main" id="{3954941A-7E78-494A-27B7-6CB6B4BAD7A8}"/>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V">
                <a:extLst>
                  <a:ext uri="{FF2B5EF4-FFF2-40B4-BE49-F238E27FC236}">
                    <a16:creationId xmlns:a16="http://schemas.microsoft.com/office/drawing/2014/main" id="{8FFBB708-6EEA-8619-0990-72F8F79C872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9_orange_on_white" hidden="1">
              <a:extLst>
                <a:ext uri="{FF2B5EF4-FFF2-40B4-BE49-F238E27FC236}">
                  <a16:creationId xmlns:a16="http://schemas.microsoft.com/office/drawing/2014/main" id="{B066F49C-A3A4-A1D5-8FD3-A7AAC935FD04}"/>
                </a:ext>
              </a:extLst>
            </p:cNvPr>
            <p:cNvGrpSpPr/>
            <p:nvPr userDrawn="1"/>
          </p:nvGrpSpPr>
          <p:grpSpPr>
            <a:xfrm>
              <a:off x="7909204" y="1770762"/>
              <a:ext cx="971550" cy="655638"/>
              <a:chOff x="379933" y="-15999"/>
              <a:chExt cx="971550" cy="655638"/>
            </a:xfrm>
          </p:grpSpPr>
          <p:sp>
            <p:nvSpPr>
              <p:cNvPr id="17" name="Box">
                <a:extLst>
                  <a:ext uri="{FF2B5EF4-FFF2-40B4-BE49-F238E27FC236}">
                    <a16:creationId xmlns:a16="http://schemas.microsoft.com/office/drawing/2014/main" id="{D018920D-E54E-58A9-7EDD-A99A26F4000F}"/>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T2">
                <a:extLst>
                  <a:ext uri="{FF2B5EF4-FFF2-40B4-BE49-F238E27FC236}">
                    <a16:creationId xmlns:a16="http://schemas.microsoft.com/office/drawing/2014/main" id="{B7DC49E4-EE6C-2BE6-D6D7-D0223B10DBD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T1">
                <a:extLst>
                  <a:ext uri="{FF2B5EF4-FFF2-40B4-BE49-F238E27FC236}">
                    <a16:creationId xmlns:a16="http://schemas.microsoft.com/office/drawing/2014/main" id="{FC271ED8-D2CC-5442-EAF1-32BE3CAD0BE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V">
                <a:extLst>
                  <a:ext uri="{FF2B5EF4-FFF2-40B4-BE49-F238E27FC236}">
                    <a16:creationId xmlns:a16="http://schemas.microsoft.com/office/drawing/2014/main" id="{AA950CAF-B400-3907-BEAA-A3D4CAAF383F}"/>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3" name="Footer Placeholder 4">
            <a:extLst>
              <a:ext uri="{FF2B5EF4-FFF2-40B4-BE49-F238E27FC236}">
                <a16:creationId xmlns:a16="http://schemas.microsoft.com/office/drawing/2014/main" id="{96EDDD1C-582E-523B-E309-66DDF1FEE578}"/>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4" name="Slide Number Placeholder 5">
            <a:extLst>
              <a:ext uri="{FF2B5EF4-FFF2-40B4-BE49-F238E27FC236}">
                <a16:creationId xmlns:a16="http://schemas.microsoft.com/office/drawing/2014/main" id="{1C600339-9863-2499-8E70-C83BCB3094B5}"/>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56" name="Content Placeholder 14">
            <a:extLst>
              <a:ext uri="{FF2B5EF4-FFF2-40B4-BE49-F238E27FC236}">
                <a16:creationId xmlns:a16="http://schemas.microsoft.com/office/drawing/2014/main" id="{2D5F3B6D-00C0-4A05-7074-5322F783A632}"/>
              </a:ext>
            </a:extLst>
          </p:cNvPr>
          <p:cNvSpPr>
            <a:spLocks noGrp="1"/>
          </p:cNvSpPr>
          <p:nvPr>
            <p:ph sz="quarter" idx="17"/>
          </p:nvPr>
        </p:nvSpPr>
        <p:spPr>
          <a:xfrm>
            <a:off x="4282348" y="1455738"/>
            <a:ext cx="338527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523B7BB8-2524-01C5-9737-64F1EA3FECC7}"/>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234824150"/>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58" name="Content Placeholder 14">
            <a:extLst>
              <a:ext uri="{FF2B5EF4-FFF2-40B4-BE49-F238E27FC236}">
                <a16:creationId xmlns:a16="http://schemas.microsoft.com/office/drawing/2014/main" id="{74C2A757-6BC5-1BFC-FC7F-B3881D9B3637}"/>
              </a:ext>
            </a:extLst>
          </p:cNvPr>
          <p:cNvSpPr>
            <a:spLocks noGrp="1"/>
          </p:cNvSpPr>
          <p:nvPr>
            <p:ph sz="quarter" idx="16"/>
          </p:nvPr>
        </p:nvSpPr>
        <p:spPr>
          <a:xfrm>
            <a:off x="719744" y="1455738"/>
            <a:ext cx="219782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2" name="Title 1">
            <a:extLst>
              <a:ext uri="{FF2B5EF4-FFF2-40B4-BE49-F238E27FC236}">
                <a16:creationId xmlns:a16="http://schemas.microsoft.com/office/drawing/2014/main" id="{B26FEF21-595D-4ECC-88D4-6FFAB8C77BA6}"/>
              </a:ext>
            </a:extLst>
          </p:cNvPr>
          <p:cNvSpPr>
            <a:spLocks noGrp="1"/>
          </p:cNvSpPr>
          <p:nvPr>
            <p:ph type="title"/>
          </p:nvPr>
        </p:nvSpPr>
        <p:spPr>
          <a:xfrm>
            <a:off x="719744" y="586800"/>
            <a:ext cx="6947881" cy="745200"/>
          </a:xfrm>
        </p:spPr>
        <p:txBody>
          <a:bodyPr anchor="t" anchorCtr="0"/>
          <a:lstStyle/>
          <a:p>
            <a:r>
              <a:rPr lang="en-GB" noProof="0"/>
              <a:t>Click to edit Master title style</a:t>
            </a:r>
          </a:p>
        </p:txBody>
      </p:sp>
      <p:grpSp>
        <p:nvGrpSpPr>
          <p:cNvPr id="10" name="VTT_LogoStack_v3_16092019 pienempi koko">
            <a:extLst>
              <a:ext uri="{FF2B5EF4-FFF2-40B4-BE49-F238E27FC236}">
                <a16:creationId xmlns:a16="http://schemas.microsoft.com/office/drawing/2014/main" id="{0AFE576B-0124-13AB-89DE-9E432F6F0979}"/>
              </a:ext>
            </a:extLst>
          </p:cNvPr>
          <p:cNvGrpSpPr/>
          <p:nvPr userDrawn="1"/>
        </p:nvGrpSpPr>
        <p:grpSpPr>
          <a:xfrm>
            <a:off x="8043515" y="2"/>
            <a:ext cx="869543" cy="586800"/>
            <a:chOff x="7909204" y="1770762"/>
            <a:chExt cx="971550" cy="655638"/>
          </a:xfrm>
        </p:grpSpPr>
        <p:grpSp>
          <p:nvGrpSpPr>
            <p:cNvPr id="11" name="_VTT_logo_102019_01_white_on_orange">
              <a:extLst>
                <a:ext uri="{FF2B5EF4-FFF2-40B4-BE49-F238E27FC236}">
                  <a16:creationId xmlns:a16="http://schemas.microsoft.com/office/drawing/2014/main" id="{128E3736-6E51-2612-6068-F379A58F7DE4}"/>
                </a:ext>
              </a:extLst>
            </p:cNvPr>
            <p:cNvGrpSpPr/>
            <p:nvPr userDrawn="1"/>
          </p:nvGrpSpPr>
          <p:grpSpPr>
            <a:xfrm>
              <a:off x="7909204" y="1770762"/>
              <a:ext cx="971550" cy="655638"/>
              <a:chOff x="379933" y="-15999"/>
              <a:chExt cx="971550" cy="655638"/>
            </a:xfrm>
          </p:grpSpPr>
          <p:sp>
            <p:nvSpPr>
              <p:cNvPr id="52" name="Box">
                <a:extLst>
                  <a:ext uri="{FF2B5EF4-FFF2-40B4-BE49-F238E27FC236}">
                    <a16:creationId xmlns:a16="http://schemas.microsoft.com/office/drawing/2014/main" id="{19205760-BD0A-32FA-23A9-EA3573F9CE5D}"/>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2">
                <a:extLst>
                  <a:ext uri="{FF2B5EF4-FFF2-40B4-BE49-F238E27FC236}">
                    <a16:creationId xmlns:a16="http://schemas.microsoft.com/office/drawing/2014/main" id="{7D116EDC-42E5-41E8-8B6A-E647883EFCF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T1">
                <a:extLst>
                  <a:ext uri="{FF2B5EF4-FFF2-40B4-BE49-F238E27FC236}">
                    <a16:creationId xmlns:a16="http://schemas.microsoft.com/office/drawing/2014/main" id="{04BCD207-EF91-0B90-27B0-F5503859F0E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V">
                <a:extLst>
                  <a:ext uri="{FF2B5EF4-FFF2-40B4-BE49-F238E27FC236}">
                    <a16:creationId xmlns:a16="http://schemas.microsoft.com/office/drawing/2014/main" id="{17369014-344A-C88C-9D8C-1539407B71FF}"/>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2_white_on_black" hidden="1">
              <a:extLst>
                <a:ext uri="{FF2B5EF4-FFF2-40B4-BE49-F238E27FC236}">
                  <a16:creationId xmlns:a16="http://schemas.microsoft.com/office/drawing/2014/main" id="{F402F0EA-90C8-B8A1-2D3C-C7D12749EFEB}"/>
                </a:ext>
              </a:extLst>
            </p:cNvPr>
            <p:cNvGrpSpPr/>
            <p:nvPr userDrawn="1"/>
          </p:nvGrpSpPr>
          <p:grpSpPr>
            <a:xfrm>
              <a:off x="7909204" y="1770762"/>
              <a:ext cx="971550" cy="655638"/>
              <a:chOff x="379933" y="-15999"/>
              <a:chExt cx="971550" cy="655638"/>
            </a:xfrm>
          </p:grpSpPr>
          <p:sp>
            <p:nvSpPr>
              <p:cNvPr id="48" name="Box">
                <a:extLst>
                  <a:ext uri="{FF2B5EF4-FFF2-40B4-BE49-F238E27FC236}">
                    <a16:creationId xmlns:a16="http://schemas.microsoft.com/office/drawing/2014/main" id="{EF965B5D-BAE3-A0EA-BCB0-7E6AC60F1A24}"/>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2">
                <a:extLst>
                  <a:ext uri="{FF2B5EF4-FFF2-40B4-BE49-F238E27FC236}">
                    <a16:creationId xmlns:a16="http://schemas.microsoft.com/office/drawing/2014/main" id="{A9A70E86-D988-FDB5-E297-02D9E8AE763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T1">
                <a:extLst>
                  <a:ext uri="{FF2B5EF4-FFF2-40B4-BE49-F238E27FC236}">
                    <a16:creationId xmlns:a16="http://schemas.microsoft.com/office/drawing/2014/main" id="{EBCFB797-D58A-24DE-DA25-8C57C912186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1" name="V">
                <a:extLst>
                  <a:ext uri="{FF2B5EF4-FFF2-40B4-BE49-F238E27FC236}">
                    <a16:creationId xmlns:a16="http://schemas.microsoft.com/office/drawing/2014/main" id="{64B849EE-BD08-81A8-D49B-21FB2F00CA8C}"/>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3_white_on_blue" hidden="1">
              <a:extLst>
                <a:ext uri="{FF2B5EF4-FFF2-40B4-BE49-F238E27FC236}">
                  <a16:creationId xmlns:a16="http://schemas.microsoft.com/office/drawing/2014/main" id="{014B8BA0-5AF6-B8CD-942E-F442A37DD76E}"/>
                </a:ext>
              </a:extLst>
            </p:cNvPr>
            <p:cNvGrpSpPr/>
            <p:nvPr userDrawn="1"/>
          </p:nvGrpSpPr>
          <p:grpSpPr>
            <a:xfrm>
              <a:off x="7909204" y="1770762"/>
              <a:ext cx="971550" cy="655638"/>
              <a:chOff x="379933" y="-15999"/>
              <a:chExt cx="971550" cy="655638"/>
            </a:xfrm>
          </p:grpSpPr>
          <p:sp>
            <p:nvSpPr>
              <p:cNvPr id="44" name="Box">
                <a:extLst>
                  <a:ext uri="{FF2B5EF4-FFF2-40B4-BE49-F238E27FC236}">
                    <a16:creationId xmlns:a16="http://schemas.microsoft.com/office/drawing/2014/main" id="{7ADC3E61-647E-B48F-2D08-5D5319AF54DF}"/>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2">
                <a:extLst>
                  <a:ext uri="{FF2B5EF4-FFF2-40B4-BE49-F238E27FC236}">
                    <a16:creationId xmlns:a16="http://schemas.microsoft.com/office/drawing/2014/main" id="{F39BC676-F0DC-8B84-DE4E-40FE9B23BBD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T1">
                <a:extLst>
                  <a:ext uri="{FF2B5EF4-FFF2-40B4-BE49-F238E27FC236}">
                    <a16:creationId xmlns:a16="http://schemas.microsoft.com/office/drawing/2014/main" id="{AA9FE751-4C7A-BD41-3A5F-05B4CD12C11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V">
                <a:extLst>
                  <a:ext uri="{FF2B5EF4-FFF2-40B4-BE49-F238E27FC236}">
                    <a16:creationId xmlns:a16="http://schemas.microsoft.com/office/drawing/2014/main" id="{D604E442-F9BC-BB43-8054-9CF9E1462B5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4_white_on_dark_grey" hidden="1">
              <a:extLst>
                <a:ext uri="{FF2B5EF4-FFF2-40B4-BE49-F238E27FC236}">
                  <a16:creationId xmlns:a16="http://schemas.microsoft.com/office/drawing/2014/main" id="{7040EC37-0ADA-545E-A722-64BF37363D26}"/>
                </a:ext>
              </a:extLst>
            </p:cNvPr>
            <p:cNvGrpSpPr/>
            <p:nvPr userDrawn="1"/>
          </p:nvGrpSpPr>
          <p:grpSpPr>
            <a:xfrm>
              <a:off x="7909204" y="1770762"/>
              <a:ext cx="971550" cy="655638"/>
              <a:chOff x="379933" y="-15999"/>
              <a:chExt cx="971550" cy="655638"/>
            </a:xfrm>
          </p:grpSpPr>
          <p:sp>
            <p:nvSpPr>
              <p:cNvPr id="40" name="Box">
                <a:extLst>
                  <a:ext uri="{FF2B5EF4-FFF2-40B4-BE49-F238E27FC236}">
                    <a16:creationId xmlns:a16="http://schemas.microsoft.com/office/drawing/2014/main" id="{4AFC8807-873D-EFF2-B215-30461B2830CE}"/>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2">
                <a:extLst>
                  <a:ext uri="{FF2B5EF4-FFF2-40B4-BE49-F238E27FC236}">
                    <a16:creationId xmlns:a16="http://schemas.microsoft.com/office/drawing/2014/main" id="{688C45C4-4041-F82B-840F-3CF3028A704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T1">
                <a:extLst>
                  <a:ext uri="{FF2B5EF4-FFF2-40B4-BE49-F238E27FC236}">
                    <a16:creationId xmlns:a16="http://schemas.microsoft.com/office/drawing/2014/main" id="{F4E676F4-7873-8E74-AF58-BE7EB700EB4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V">
                <a:extLst>
                  <a:ext uri="{FF2B5EF4-FFF2-40B4-BE49-F238E27FC236}">
                    <a16:creationId xmlns:a16="http://schemas.microsoft.com/office/drawing/2014/main" id="{82E2B628-215D-2139-1C1A-FBAC870CC5F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5_dark_grey_on_white" hidden="1">
              <a:extLst>
                <a:ext uri="{FF2B5EF4-FFF2-40B4-BE49-F238E27FC236}">
                  <a16:creationId xmlns:a16="http://schemas.microsoft.com/office/drawing/2014/main" id="{13BB9D3C-D49E-C991-DC8B-3228E872F956}"/>
                </a:ext>
              </a:extLst>
            </p:cNvPr>
            <p:cNvGrpSpPr/>
            <p:nvPr userDrawn="1"/>
          </p:nvGrpSpPr>
          <p:grpSpPr>
            <a:xfrm>
              <a:off x="7909204" y="1770762"/>
              <a:ext cx="971550" cy="655638"/>
              <a:chOff x="379933" y="-15999"/>
              <a:chExt cx="971550" cy="655638"/>
            </a:xfrm>
          </p:grpSpPr>
          <p:sp>
            <p:nvSpPr>
              <p:cNvPr id="36" name="Box">
                <a:extLst>
                  <a:ext uri="{FF2B5EF4-FFF2-40B4-BE49-F238E27FC236}">
                    <a16:creationId xmlns:a16="http://schemas.microsoft.com/office/drawing/2014/main" id="{BC5726B5-A6F4-C9C4-EBBA-2F3D0596AEAE}"/>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2">
                <a:extLst>
                  <a:ext uri="{FF2B5EF4-FFF2-40B4-BE49-F238E27FC236}">
                    <a16:creationId xmlns:a16="http://schemas.microsoft.com/office/drawing/2014/main" id="{2196A4C9-747E-6E71-6347-18096659BC8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1">
                <a:extLst>
                  <a:ext uri="{FF2B5EF4-FFF2-40B4-BE49-F238E27FC236}">
                    <a16:creationId xmlns:a16="http://schemas.microsoft.com/office/drawing/2014/main" id="{3F816BB9-0641-62EB-FE21-BC832485EFA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V">
                <a:extLst>
                  <a:ext uri="{FF2B5EF4-FFF2-40B4-BE49-F238E27FC236}">
                    <a16:creationId xmlns:a16="http://schemas.microsoft.com/office/drawing/2014/main" id="{1FC93C25-E69F-4460-113F-05BE7C59A5C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6_orange_blue_on_white" hidden="1">
              <a:extLst>
                <a:ext uri="{FF2B5EF4-FFF2-40B4-BE49-F238E27FC236}">
                  <a16:creationId xmlns:a16="http://schemas.microsoft.com/office/drawing/2014/main" id="{D2F22F17-92A7-8F6C-8F72-CC57136DCF80}"/>
                </a:ext>
              </a:extLst>
            </p:cNvPr>
            <p:cNvGrpSpPr/>
            <p:nvPr userDrawn="1"/>
          </p:nvGrpSpPr>
          <p:grpSpPr>
            <a:xfrm>
              <a:off x="7909204" y="1770762"/>
              <a:ext cx="971550" cy="655638"/>
              <a:chOff x="379933" y="-15999"/>
              <a:chExt cx="971550" cy="655638"/>
            </a:xfrm>
          </p:grpSpPr>
          <p:sp>
            <p:nvSpPr>
              <p:cNvPr id="32" name="Box">
                <a:extLst>
                  <a:ext uri="{FF2B5EF4-FFF2-40B4-BE49-F238E27FC236}">
                    <a16:creationId xmlns:a16="http://schemas.microsoft.com/office/drawing/2014/main" id="{EE0E1376-7B38-6A6E-BB44-1B66F669F9C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2">
                <a:extLst>
                  <a:ext uri="{FF2B5EF4-FFF2-40B4-BE49-F238E27FC236}">
                    <a16:creationId xmlns:a16="http://schemas.microsoft.com/office/drawing/2014/main" id="{F8549235-22ED-2118-788F-E1BE151DD65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T1">
                <a:extLst>
                  <a:ext uri="{FF2B5EF4-FFF2-40B4-BE49-F238E27FC236}">
                    <a16:creationId xmlns:a16="http://schemas.microsoft.com/office/drawing/2014/main" id="{8B1F4347-532C-E1FA-C00F-E55026BAC8F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V">
                <a:extLst>
                  <a:ext uri="{FF2B5EF4-FFF2-40B4-BE49-F238E27FC236}">
                    <a16:creationId xmlns:a16="http://schemas.microsoft.com/office/drawing/2014/main" id="{3A4069F8-81B1-4740-071E-854C398D1FD0}"/>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7_blue_on_white" hidden="1">
              <a:extLst>
                <a:ext uri="{FF2B5EF4-FFF2-40B4-BE49-F238E27FC236}">
                  <a16:creationId xmlns:a16="http://schemas.microsoft.com/office/drawing/2014/main" id="{5DA84A69-5ED1-DB1A-C9B3-9C1AC3AF08C9}"/>
                </a:ext>
              </a:extLst>
            </p:cNvPr>
            <p:cNvGrpSpPr/>
            <p:nvPr userDrawn="1"/>
          </p:nvGrpSpPr>
          <p:grpSpPr>
            <a:xfrm>
              <a:off x="7909204" y="1770762"/>
              <a:ext cx="971550" cy="655638"/>
              <a:chOff x="379933" y="-15999"/>
              <a:chExt cx="971550" cy="655638"/>
            </a:xfrm>
          </p:grpSpPr>
          <p:sp>
            <p:nvSpPr>
              <p:cNvPr id="28" name="Box">
                <a:extLst>
                  <a:ext uri="{FF2B5EF4-FFF2-40B4-BE49-F238E27FC236}">
                    <a16:creationId xmlns:a16="http://schemas.microsoft.com/office/drawing/2014/main" id="{86A88975-D215-F35C-5E10-ABC52290FB03}"/>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2">
                <a:extLst>
                  <a:ext uri="{FF2B5EF4-FFF2-40B4-BE49-F238E27FC236}">
                    <a16:creationId xmlns:a16="http://schemas.microsoft.com/office/drawing/2014/main" id="{5F43D682-C4CD-8C40-62B1-D5655F659B3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1">
                <a:extLst>
                  <a:ext uri="{FF2B5EF4-FFF2-40B4-BE49-F238E27FC236}">
                    <a16:creationId xmlns:a16="http://schemas.microsoft.com/office/drawing/2014/main" id="{36AE1AC0-2F70-3502-FFC4-3F2C8FC41E3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V">
                <a:extLst>
                  <a:ext uri="{FF2B5EF4-FFF2-40B4-BE49-F238E27FC236}">
                    <a16:creationId xmlns:a16="http://schemas.microsoft.com/office/drawing/2014/main" id="{E1642E7E-4497-A04C-B836-3D552B4385E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8_black_on_white" hidden="1">
              <a:extLst>
                <a:ext uri="{FF2B5EF4-FFF2-40B4-BE49-F238E27FC236}">
                  <a16:creationId xmlns:a16="http://schemas.microsoft.com/office/drawing/2014/main" id="{92C3EBA9-B2DC-32BD-98D4-C5E17ECAC9B5}"/>
                </a:ext>
              </a:extLst>
            </p:cNvPr>
            <p:cNvGrpSpPr/>
            <p:nvPr userDrawn="1"/>
          </p:nvGrpSpPr>
          <p:grpSpPr>
            <a:xfrm>
              <a:off x="7909204" y="1770762"/>
              <a:ext cx="971550" cy="655638"/>
              <a:chOff x="379933" y="-15999"/>
              <a:chExt cx="971550" cy="655638"/>
            </a:xfrm>
          </p:grpSpPr>
          <p:sp>
            <p:nvSpPr>
              <p:cNvPr id="24" name="Box">
                <a:extLst>
                  <a:ext uri="{FF2B5EF4-FFF2-40B4-BE49-F238E27FC236}">
                    <a16:creationId xmlns:a16="http://schemas.microsoft.com/office/drawing/2014/main" id="{AE28086E-914B-0018-7010-013B2806453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2">
                <a:extLst>
                  <a:ext uri="{FF2B5EF4-FFF2-40B4-BE49-F238E27FC236}">
                    <a16:creationId xmlns:a16="http://schemas.microsoft.com/office/drawing/2014/main" id="{D39885CC-F6C6-4501-84D9-E0B1F00685A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T1">
                <a:extLst>
                  <a:ext uri="{FF2B5EF4-FFF2-40B4-BE49-F238E27FC236}">
                    <a16:creationId xmlns:a16="http://schemas.microsoft.com/office/drawing/2014/main" id="{1FD4853C-D9E6-47EF-84A3-916A162B297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V">
                <a:extLst>
                  <a:ext uri="{FF2B5EF4-FFF2-40B4-BE49-F238E27FC236}">
                    <a16:creationId xmlns:a16="http://schemas.microsoft.com/office/drawing/2014/main" id="{4B0F0884-DEF8-9882-A02E-68ADFA79E9C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9" name="_VTT_logo_102019_09_orange_on_white" hidden="1">
              <a:extLst>
                <a:ext uri="{FF2B5EF4-FFF2-40B4-BE49-F238E27FC236}">
                  <a16:creationId xmlns:a16="http://schemas.microsoft.com/office/drawing/2014/main" id="{05BEF1A2-4FD3-3685-F312-DF2BFEA843A0}"/>
                </a:ext>
              </a:extLst>
            </p:cNvPr>
            <p:cNvGrpSpPr/>
            <p:nvPr userDrawn="1"/>
          </p:nvGrpSpPr>
          <p:grpSpPr>
            <a:xfrm>
              <a:off x="7909204" y="1770762"/>
              <a:ext cx="971550" cy="655638"/>
              <a:chOff x="379933" y="-15999"/>
              <a:chExt cx="971550" cy="655638"/>
            </a:xfrm>
          </p:grpSpPr>
          <p:sp>
            <p:nvSpPr>
              <p:cNvPr id="20" name="Box">
                <a:extLst>
                  <a:ext uri="{FF2B5EF4-FFF2-40B4-BE49-F238E27FC236}">
                    <a16:creationId xmlns:a16="http://schemas.microsoft.com/office/drawing/2014/main" id="{7FFCF434-0BE3-26E1-015B-79C5957DEA06}"/>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2">
                <a:extLst>
                  <a:ext uri="{FF2B5EF4-FFF2-40B4-BE49-F238E27FC236}">
                    <a16:creationId xmlns:a16="http://schemas.microsoft.com/office/drawing/2014/main" id="{232861F6-AF7A-C37F-9463-664D55E84023}"/>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1">
                <a:extLst>
                  <a:ext uri="{FF2B5EF4-FFF2-40B4-BE49-F238E27FC236}">
                    <a16:creationId xmlns:a16="http://schemas.microsoft.com/office/drawing/2014/main" id="{30E3BBF7-A635-2B71-AE06-015DEF8BF05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V">
                <a:extLst>
                  <a:ext uri="{FF2B5EF4-FFF2-40B4-BE49-F238E27FC236}">
                    <a16:creationId xmlns:a16="http://schemas.microsoft.com/office/drawing/2014/main" id="{C5E08B44-3654-4ED5-1E0F-63C7248980C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6" name="Footer Placeholder 4">
            <a:extLst>
              <a:ext uri="{FF2B5EF4-FFF2-40B4-BE49-F238E27FC236}">
                <a16:creationId xmlns:a16="http://schemas.microsoft.com/office/drawing/2014/main" id="{0F13EAE6-A316-CF33-11B1-0B19B63B6B7A}"/>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7" name="Slide Number Placeholder 5">
            <a:extLst>
              <a:ext uri="{FF2B5EF4-FFF2-40B4-BE49-F238E27FC236}">
                <a16:creationId xmlns:a16="http://schemas.microsoft.com/office/drawing/2014/main" id="{D8EA815B-3DA2-72AF-D3CD-3FAE23E0FA5F}"/>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59" name="Content Placeholder 14">
            <a:extLst>
              <a:ext uri="{FF2B5EF4-FFF2-40B4-BE49-F238E27FC236}">
                <a16:creationId xmlns:a16="http://schemas.microsoft.com/office/drawing/2014/main" id="{F3A76454-A86E-2B38-4B57-97957B2E3F45}"/>
              </a:ext>
            </a:extLst>
          </p:cNvPr>
          <p:cNvSpPr>
            <a:spLocks noGrp="1"/>
          </p:cNvSpPr>
          <p:nvPr>
            <p:ph sz="quarter" idx="17"/>
          </p:nvPr>
        </p:nvSpPr>
        <p:spPr>
          <a:xfrm>
            <a:off x="3094897" y="1455738"/>
            <a:ext cx="219782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0" name="Content Placeholder 14">
            <a:extLst>
              <a:ext uri="{FF2B5EF4-FFF2-40B4-BE49-F238E27FC236}">
                <a16:creationId xmlns:a16="http://schemas.microsoft.com/office/drawing/2014/main" id="{FA9F5515-DA59-BF9E-3D82-5E3927A2219B}"/>
              </a:ext>
            </a:extLst>
          </p:cNvPr>
          <p:cNvSpPr>
            <a:spLocks noGrp="1"/>
          </p:cNvSpPr>
          <p:nvPr>
            <p:ph sz="quarter" idx="18"/>
          </p:nvPr>
        </p:nvSpPr>
        <p:spPr>
          <a:xfrm>
            <a:off x="5464176" y="1455738"/>
            <a:ext cx="219782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7A7F2DF5-DDBB-06BC-7674-529C54A322FF}"/>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395425561"/>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Photo 5">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1372F16-FFAD-354A-13E4-7A097523CC93}"/>
              </a:ext>
            </a:extLst>
          </p:cNvPr>
          <p:cNvSpPr>
            <a:spLocks noGrp="1"/>
          </p:cNvSpPr>
          <p:nvPr>
            <p:ph type="pic" sz="quarter" idx="14" hasCustomPrompt="1"/>
          </p:nvPr>
        </p:nvSpPr>
        <p:spPr>
          <a:xfrm>
            <a:off x="0" y="0"/>
            <a:ext cx="9144000" cy="5143500"/>
          </a:xfrm>
          <a:custGeom>
            <a:avLst/>
            <a:gdLst>
              <a:gd name="connsiteX0" fmla="*/ 719138 w 9144000"/>
              <a:gd name="connsiteY0" fmla="*/ 587375 h 5143500"/>
              <a:gd name="connsiteX1" fmla="*/ 719138 w 9144000"/>
              <a:gd name="connsiteY1" fmla="*/ 4618038 h 5143500"/>
              <a:gd name="connsiteX2" fmla="*/ 3794078 w 9144000"/>
              <a:gd name="connsiteY2" fmla="*/ 4618038 h 5143500"/>
              <a:gd name="connsiteX3" fmla="*/ 3794078 w 9144000"/>
              <a:gd name="connsiteY3" fmla="*/ 587375 h 5143500"/>
              <a:gd name="connsiteX4" fmla="*/ 0 w 9144000"/>
              <a:gd name="connsiteY4" fmla="*/ 0 h 5143500"/>
              <a:gd name="connsiteX5" fmla="*/ 8042862 w 9144000"/>
              <a:gd name="connsiteY5" fmla="*/ 0 h 5143500"/>
              <a:gd name="connsiteX6" fmla="*/ 8042862 w 9144000"/>
              <a:gd name="connsiteY6" fmla="*/ 586800 h 5143500"/>
              <a:gd name="connsiteX7" fmla="*/ 8912405 w 9144000"/>
              <a:gd name="connsiteY7" fmla="*/ 586800 h 5143500"/>
              <a:gd name="connsiteX8" fmla="*/ 8912405 w 9144000"/>
              <a:gd name="connsiteY8" fmla="*/ 0 h 5143500"/>
              <a:gd name="connsiteX9" fmla="*/ 9144000 w 9144000"/>
              <a:gd name="connsiteY9" fmla="*/ 0 h 5143500"/>
              <a:gd name="connsiteX10" fmla="*/ 9144000 w 9144000"/>
              <a:gd name="connsiteY10" fmla="*/ 5143500 h 5143500"/>
              <a:gd name="connsiteX11" fmla="*/ 0 w 9144000"/>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44000" h="5143500">
                <a:moveTo>
                  <a:pt x="719138" y="587375"/>
                </a:moveTo>
                <a:lnTo>
                  <a:pt x="719138" y="4618038"/>
                </a:lnTo>
                <a:lnTo>
                  <a:pt x="3794078" y="4618038"/>
                </a:lnTo>
                <a:lnTo>
                  <a:pt x="3794078" y="587375"/>
                </a:lnTo>
                <a:close/>
                <a:moveTo>
                  <a:pt x="0" y="0"/>
                </a:moveTo>
                <a:lnTo>
                  <a:pt x="8042862" y="0"/>
                </a:lnTo>
                <a:lnTo>
                  <a:pt x="8042862" y="586800"/>
                </a:lnTo>
                <a:lnTo>
                  <a:pt x="8912405" y="586800"/>
                </a:lnTo>
                <a:lnTo>
                  <a:pt x="8912405" y="0"/>
                </a:lnTo>
                <a:lnTo>
                  <a:pt x="9144000" y="0"/>
                </a:lnTo>
                <a:lnTo>
                  <a:pt x="9144000" y="5143500"/>
                </a:lnTo>
                <a:lnTo>
                  <a:pt x="0" y="5143500"/>
                </a:lnTo>
                <a:close/>
              </a:path>
            </a:pathLst>
          </a:custGeom>
          <a:solidFill>
            <a:schemeClr val="accent2"/>
          </a:solidFill>
        </p:spPr>
        <p:txBody>
          <a:bodyPr wrap="square" anchor="ctr">
            <a:noAutofit/>
          </a:bodyPr>
          <a:lstStyle>
            <a:lvl1pPr marL="2880000" indent="0" algn="ctr">
              <a:buNone/>
              <a:defRPr>
                <a:solidFill>
                  <a:schemeClr val="tx2"/>
                </a:solidFill>
              </a:defRPr>
            </a:lvl1pPr>
          </a:lstStyle>
          <a:p>
            <a:r>
              <a:rPr lang="en-GB" noProof="0"/>
              <a:t>Click to add an image</a:t>
            </a:r>
          </a:p>
        </p:txBody>
      </p:sp>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a:xfrm>
            <a:off x="929718" y="919852"/>
            <a:ext cx="2634170" cy="1639103"/>
          </a:xfrm>
          <a:noFill/>
        </p:spPr>
        <p:txBody>
          <a:bodyPr anchor="b" anchorCtr="0"/>
          <a:lstStyle>
            <a:lvl1pPr algn="l">
              <a:defRPr/>
            </a:lvl1pPr>
          </a:lstStyle>
          <a:p>
            <a:r>
              <a:rPr lang="en-GB" noProof="0"/>
              <a:t>Click to edit Master title style</a:t>
            </a:r>
          </a:p>
        </p:txBody>
      </p:sp>
      <p:sp>
        <p:nvSpPr>
          <p:cNvPr id="14" name="Text Placeholder 13">
            <a:extLst>
              <a:ext uri="{FF2B5EF4-FFF2-40B4-BE49-F238E27FC236}">
                <a16:creationId xmlns:a16="http://schemas.microsoft.com/office/drawing/2014/main" id="{8AF77E15-E380-5BC1-2AE5-5FB510399775}"/>
              </a:ext>
            </a:extLst>
          </p:cNvPr>
          <p:cNvSpPr>
            <a:spLocks noGrp="1"/>
          </p:cNvSpPr>
          <p:nvPr>
            <p:ph type="body" sz="quarter" idx="15"/>
          </p:nvPr>
        </p:nvSpPr>
        <p:spPr>
          <a:xfrm>
            <a:off x="934872" y="2640556"/>
            <a:ext cx="2640841" cy="1638000"/>
          </a:xfrm>
        </p:spPr>
        <p:txBody>
          <a:bodyPr/>
          <a:lstStyle>
            <a:lvl1pPr marL="0" indent="0">
              <a:buNone/>
              <a:defRPr sz="1600"/>
            </a:lvl1pPr>
            <a:lvl2pPr marL="226800" indent="0">
              <a:buNone/>
              <a:defRPr/>
            </a:lvl2pPr>
            <a:lvl3pPr marL="414000" indent="0">
              <a:buNone/>
              <a:defRPr/>
            </a:lvl3pPr>
            <a:lvl4pPr marL="572400" indent="0">
              <a:buNone/>
              <a:defRPr/>
            </a:lvl4pPr>
            <a:lvl5pPr marL="748800" indent="0">
              <a:buNone/>
              <a:defRPr/>
            </a:lvl5pPr>
          </a:lstStyle>
          <a:p>
            <a:pPr lvl="0"/>
            <a:r>
              <a:rPr lang="en-GB" noProof="0"/>
              <a:t>Click to edit Master text styles</a:t>
            </a:r>
          </a:p>
        </p:txBody>
      </p:sp>
      <p:grpSp>
        <p:nvGrpSpPr>
          <p:cNvPr id="7" name="VTT_LogoStack_v3_16092019 pienempi koko">
            <a:extLst>
              <a:ext uri="{FF2B5EF4-FFF2-40B4-BE49-F238E27FC236}">
                <a16:creationId xmlns:a16="http://schemas.microsoft.com/office/drawing/2014/main" id="{4AE5D461-4991-46C2-2383-F3518C2062AC}"/>
              </a:ext>
            </a:extLst>
          </p:cNvPr>
          <p:cNvGrpSpPr/>
          <p:nvPr userDrawn="1"/>
        </p:nvGrpSpPr>
        <p:grpSpPr>
          <a:xfrm>
            <a:off x="8043515" y="2"/>
            <a:ext cx="869543" cy="586800"/>
            <a:chOff x="7909204" y="1770762"/>
            <a:chExt cx="971550" cy="655638"/>
          </a:xfrm>
        </p:grpSpPr>
        <p:grpSp>
          <p:nvGrpSpPr>
            <p:cNvPr id="8" name="_VTT_logo_102019_01_white_on_orange">
              <a:extLst>
                <a:ext uri="{FF2B5EF4-FFF2-40B4-BE49-F238E27FC236}">
                  <a16:creationId xmlns:a16="http://schemas.microsoft.com/office/drawing/2014/main" id="{C9654F0E-C812-EE52-826D-4A42A1167EBD}"/>
                </a:ext>
              </a:extLst>
            </p:cNvPr>
            <p:cNvGrpSpPr/>
            <p:nvPr userDrawn="1"/>
          </p:nvGrpSpPr>
          <p:grpSpPr>
            <a:xfrm>
              <a:off x="7909204" y="1770762"/>
              <a:ext cx="971550" cy="655638"/>
              <a:chOff x="379933" y="-15999"/>
              <a:chExt cx="971550" cy="655638"/>
            </a:xfrm>
          </p:grpSpPr>
          <p:sp>
            <p:nvSpPr>
              <p:cNvPr id="51" name="Box">
                <a:extLst>
                  <a:ext uri="{FF2B5EF4-FFF2-40B4-BE49-F238E27FC236}">
                    <a16:creationId xmlns:a16="http://schemas.microsoft.com/office/drawing/2014/main" id="{328319A0-46A6-A8A9-6080-19B8AB6B3AA7}"/>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2">
                <a:extLst>
                  <a:ext uri="{FF2B5EF4-FFF2-40B4-BE49-F238E27FC236}">
                    <a16:creationId xmlns:a16="http://schemas.microsoft.com/office/drawing/2014/main" id="{1AF822FF-CD62-72C1-015F-A489D32141B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1">
                <a:extLst>
                  <a:ext uri="{FF2B5EF4-FFF2-40B4-BE49-F238E27FC236}">
                    <a16:creationId xmlns:a16="http://schemas.microsoft.com/office/drawing/2014/main" id="{CD54C71A-A6E8-2E59-4FB2-F62DCDF8DBC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V">
                <a:extLst>
                  <a:ext uri="{FF2B5EF4-FFF2-40B4-BE49-F238E27FC236}">
                    <a16:creationId xmlns:a16="http://schemas.microsoft.com/office/drawing/2014/main" id="{62023B91-39A5-CFA2-0BEE-4690E82A0DB6}"/>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 name="_VTT_logo_102019_02_white_on_black" hidden="1">
              <a:extLst>
                <a:ext uri="{FF2B5EF4-FFF2-40B4-BE49-F238E27FC236}">
                  <a16:creationId xmlns:a16="http://schemas.microsoft.com/office/drawing/2014/main" id="{8C51B1CB-FA64-EC8B-EF11-8FC8D686B9A7}"/>
                </a:ext>
              </a:extLst>
            </p:cNvPr>
            <p:cNvGrpSpPr/>
            <p:nvPr userDrawn="1"/>
          </p:nvGrpSpPr>
          <p:grpSpPr>
            <a:xfrm>
              <a:off x="7909204" y="1770762"/>
              <a:ext cx="971550" cy="655638"/>
              <a:chOff x="379933" y="-15999"/>
              <a:chExt cx="971550" cy="655638"/>
            </a:xfrm>
          </p:grpSpPr>
          <p:sp>
            <p:nvSpPr>
              <p:cNvPr id="47" name="Box">
                <a:extLst>
                  <a:ext uri="{FF2B5EF4-FFF2-40B4-BE49-F238E27FC236}">
                    <a16:creationId xmlns:a16="http://schemas.microsoft.com/office/drawing/2014/main" id="{40BD54AC-F0C9-525F-2539-C50D47B38608}"/>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2">
                <a:extLst>
                  <a:ext uri="{FF2B5EF4-FFF2-40B4-BE49-F238E27FC236}">
                    <a16:creationId xmlns:a16="http://schemas.microsoft.com/office/drawing/2014/main" id="{28E13866-DAA8-4D8A-DB8D-3D1860BBE6B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1">
                <a:extLst>
                  <a:ext uri="{FF2B5EF4-FFF2-40B4-BE49-F238E27FC236}">
                    <a16:creationId xmlns:a16="http://schemas.microsoft.com/office/drawing/2014/main" id="{D661A8C2-669C-1000-3B53-1C1EC3B64028}"/>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V">
                <a:extLst>
                  <a:ext uri="{FF2B5EF4-FFF2-40B4-BE49-F238E27FC236}">
                    <a16:creationId xmlns:a16="http://schemas.microsoft.com/office/drawing/2014/main" id="{4F44BC13-2645-A1FF-375C-AF6BBC21A15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0" name="_VTT_logo_102019_03_white_on_blue" hidden="1">
              <a:extLst>
                <a:ext uri="{FF2B5EF4-FFF2-40B4-BE49-F238E27FC236}">
                  <a16:creationId xmlns:a16="http://schemas.microsoft.com/office/drawing/2014/main" id="{C7D9BB2E-B45A-ED5B-2512-45BCBDC84509}"/>
                </a:ext>
              </a:extLst>
            </p:cNvPr>
            <p:cNvGrpSpPr/>
            <p:nvPr userDrawn="1"/>
          </p:nvGrpSpPr>
          <p:grpSpPr>
            <a:xfrm>
              <a:off x="7909204" y="1770762"/>
              <a:ext cx="971550" cy="655638"/>
              <a:chOff x="379933" y="-15999"/>
              <a:chExt cx="971550" cy="655638"/>
            </a:xfrm>
          </p:grpSpPr>
          <p:sp>
            <p:nvSpPr>
              <p:cNvPr id="43" name="Box">
                <a:extLst>
                  <a:ext uri="{FF2B5EF4-FFF2-40B4-BE49-F238E27FC236}">
                    <a16:creationId xmlns:a16="http://schemas.microsoft.com/office/drawing/2014/main" id="{6D6B0D36-FF33-9BFB-33D6-37DA5B047DFE}"/>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2">
                <a:extLst>
                  <a:ext uri="{FF2B5EF4-FFF2-40B4-BE49-F238E27FC236}">
                    <a16:creationId xmlns:a16="http://schemas.microsoft.com/office/drawing/2014/main" id="{F00786F7-9A18-E0EB-9D6C-793AB12CFE4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1">
                <a:extLst>
                  <a:ext uri="{FF2B5EF4-FFF2-40B4-BE49-F238E27FC236}">
                    <a16:creationId xmlns:a16="http://schemas.microsoft.com/office/drawing/2014/main" id="{3DA76C7C-2C1C-9F15-EBE3-01D11489B49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V">
                <a:extLst>
                  <a:ext uri="{FF2B5EF4-FFF2-40B4-BE49-F238E27FC236}">
                    <a16:creationId xmlns:a16="http://schemas.microsoft.com/office/drawing/2014/main" id="{4BD84452-F68A-1179-42FC-1A71F270ADA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4_white_on_dark_grey" hidden="1">
              <a:extLst>
                <a:ext uri="{FF2B5EF4-FFF2-40B4-BE49-F238E27FC236}">
                  <a16:creationId xmlns:a16="http://schemas.microsoft.com/office/drawing/2014/main" id="{42F7CFBE-A286-5B3B-E1AA-9245E5A7D337}"/>
                </a:ext>
              </a:extLst>
            </p:cNvPr>
            <p:cNvGrpSpPr/>
            <p:nvPr userDrawn="1"/>
          </p:nvGrpSpPr>
          <p:grpSpPr>
            <a:xfrm>
              <a:off x="7909204" y="1770762"/>
              <a:ext cx="971550" cy="655638"/>
              <a:chOff x="379933" y="-15999"/>
              <a:chExt cx="971550" cy="655638"/>
            </a:xfrm>
          </p:grpSpPr>
          <p:sp>
            <p:nvSpPr>
              <p:cNvPr id="39" name="Box">
                <a:extLst>
                  <a:ext uri="{FF2B5EF4-FFF2-40B4-BE49-F238E27FC236}">
                    <a16:creationId xmlns:a16="http://schemas.microsoft.com/office/drawing/2014/main" id="{2CD3BCDE-690F-E2F6-8006-9896A5A5E2DB}"/>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2">
                <a:extLst>
                  <a:ext uri="{FF2B5EF4-FFF2-40B4-BE49-F238E27FC236}">
                    <a16:creationId xmlns:a16="http://schemas.microsoft.com/office/drawing/2014/main" id="{1EFC8D42-CE63-596A-EA2C-BF2E72BFF0A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1">
                <a:extLst>
                  <a:ext uri="{FF2B5EF4-FFF2-40B4-BE49-F238E27FC236}">
                    <a16:creationId xmlns:a16="http://schemas.microsoft.com/office/drawing/2014/main" id="{D8BCF1BC-0401-5B08-0EE2-4A2BDA596C3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V">
                <a:extLst>
                  <a:ext uri="{FF2B5EF4-FFF2-40B4-BE49-F238E27FC236}">
                    <a16:creationId xmlns:a16="http://schemas.microsoft.com/office/drawing/2014/main" id="{E6C58087-D74B-9F61-D713-2F467C71A21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5_dark_grey_on_white" hidden="1">
              <a:extLst>
                <a:ext uri="{FF2B5EF4-FFF2-40B4-BE49-F238E27FC236}">
                  <a16:creationId xmlns:a16="http://schemas.microsoft.com/office/drawing/2014/main" id="{1BB3FB3E-6FC3-7093-BE49-E79EB60762B6}"/>
                </a:ext>
              </a:extLst>
            </p:cNvPr>
            <p:cNvGrpSpPr/>
            <p:nvPr userDrawn="1"/>
          </p:nvGrpSpPr>
          <p:grpSpPr>
            <a:xfrm>
              <a:off x="7909204" y="1770762"/>
              <a:ext cx="971550" cy="655638"/>
              <a:chOff x="379933" y="-15999"/>
              <a:chExt cx="971550" cy="655638"/>
            </a:xfrm>
          </p:grpSpPr>
          <p:sp>
            <p:nvSpPr>
              <p:cNvPr id="35" name="Box">
                <a:extLst>
                  <a:ext uri="{FF2B5EF4-FFF2-40B4-BE49-F238E27FC236}">
                    <a16:creationId xmlns:a16="http://schemas.microsoft.com/office/drawing/2014/main" id="{86999411-D5CD-8283-F377-810E27614C8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2">
                <a:extLst>
                  <a:ext uri="{FF2B5EF4-FFF2-40B4-BE49-F238E27FC236}">
                    <a16:creationId xmlns:a16="http://schemas.microsoft.com/office/drawing/2014/main" id="{6601BA05-4DDD-259C-4853-24D6CDEDDE1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1">
                <a:extLst>
                  <a:ext uri="{FF2B5EF4-FFF2-40B4-BE49-F238E27FC236}">
                    <a16:creationId xmlns:a16="http://schemas.microsoft.com/office/drawing/2014/main" id="{A392B680-65B1-8D92-82C4-8C1D7BA2F18E}"/>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V">
                <a:extLst>
                  <a:ext uri="{FF2B5EF4-FFF2-40B4-BE49-F238E27FC236}">
                    <a16:creationId xmlns:a16="http://schemas.microsoft.com/office/drawing/2014/main" id="{54363BA3-7AF1-619D-94CA-2FB3F535F1D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6_orange_blue_on_white" hidden="1">
              <a:extLst>
                <a:ext uri="{FF2B5EF4-FFF2-40B4-BE49-F238E27FC236}">
                  <a16:creationId xmlns:a16="http://schemas.microsoft.com/office/drawing/2014/main" id="{9DDB710B-2003-B8A9-4EEC-418D466C5A49}"/>
                </a:ext>
              </a:extLst>
            </p:cNvPr>
            <p:cNvGrpSpPr/>
            <p:nvPr userDrawn="1"/>
          </p:nvGrpSpPr>
          <p:grpSpPr>
            <a:xfrm>
              <a:off x="7909204" y="1770762"/>
              <a:ext cx="971550" cy="655638"/>
              <a:chOff x="379933" y="-15999"/>
              <a:chExt cx="971550" cy="655638"/>
            </a:xfrm>
          </p:grpSpPr>
          <p:sp>
            <p:nvSpPr>
              <p:cNvPr id="31" name="Box">
                <a:extLst>
                  <a:ext uri="{FF2B5EF4-FFF2-40B4-BE49-F238E27FC236}">
                    <a16:creationId xmlns:a16="http://schemas.microsoft.com/office/drawing/2014/main" id="{15C2E542-F565-21BB-388F-49FA445F2F1E}"/>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2">
                <a:extLst>
                  <a:ext uri="{FF2B5EF4-FFF2-40B4-BE49-F238E27FC236}">
                    <a16:creationId xmlns:a16="http://schemas.microsoft.com/office/drawing/2014/main" id="{429A72A4-9BBD-9375-236B-56C267D39B93}"/>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1">
                <a:extLst>
                  <a:ext uri="{FF2B5EF4-FFF2-40B4-BE49-F238E27FC236}">
                    <a16:creationId xmlns:a16="http://schemas.microsoft.com/office/drawing/2014/main" id="{7A2A70D3-3C4C-7421-E576-1C543F893F3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V">
                <a:extLst>
                  <a:ext uri="{FF2B5EF4-FFF2-40B4-BE49-F238E27FC236}">
                    <a16:creationId xmlns:a16="http://schemas.microsoft.com/office/drawing/2014/main" id="{9C838788-AF61-637B-CD5E-9E5FEB515AF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7_blue_on_white" hidden="1">
              <a:extLst>
                <a:ext uri="{FF2B5EF4-FFF2-40B4-BE49-F238E27FC236}">
                  <a16:creationId xmlns:a16="http://schemas.microsoft.com/office/drawing/2014/main" id="{70CA1243-0275-1548-4372-3CE774D90DF9}"/>
                </a:ext>
              </a:extLst>
            </p:cNvPr>
            <p:cNvGrpSpPr/>
            <p:nvPr userDrawn="1"/>
          </p:nvGrpSpPr>
          <p:grpSpPr>
            <a:xfrm>
              <a:off x="7909204" y="1770762"/>
              <a:ext cx="971550" cy="655638"/>
              <a:chOff x="379933" y="-15999"/>
              <a:chExt cx="971550" cy="655638"/>
            </a:xfrm>
          </p:grpSpPr>
          <p:sp>
            <p:nvSpPr>
              <p:cNvPr id="27" name="Box">
                <a:extLst>
                  <a:ext uri="{FF2B5EF4-FFF2-40B4-BE49-F238E27FC236}">
                    <a16:creationId xmlns:a16="http://schemas.microsoft.com/office/drawing/2014/main" id="{37C01950-D50E-5C5E-1B43-B1357B0124CA}"/>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2">
                <a:extLst>
                  <a:ext uri="{FF2B5EF4-FFF2-40B4-BE49-F238E27FC236}">
                    <a16:creationId xmlns:a16="http://schemas.microsoft.com/office/drawing/2014/main" id="{776669B0-0786-67B3-F3BC-24376D3B224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1">
                <a:extLst>
                  <a:ext uri="{FF2B5EF4-FFF2-40B4-BE49-F238E27FC236}">
                    <a16:creationId xmlns:a16="http://schemas.microsoft.com/office/drawing/2014/main" id="{7FA92B9A-CFFC-AB63-C20F-2630DAD1CC8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V">
                <a:extLst>
                  <a:ext uri="{FF2B5EF4-FFF2-40B4-BE49-F238E27FC236}">
                    <a16:creationId xmlns:a16="http://schemas.microsoft.com/office/drawing/2014/main" id="{BBF11CE0-28B2-54C1-8121-F22110A021A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8_black_on_white" hidden="1">
              <a:extLst>
                <a:ext uri="{FF2B5EF4-FFF2-40B4-BE49-F238E27FC236}">
                  <a16:creationId xmlns:a16="http://schemas.microsoft.com/office/drawing/2014/main" id="{DAC22227-257C-0368-FDE2-9DBA081E91F6}"/>
                </a:ext>
              </a:extLst>
            </p:cNvPr>
            <p:cNvGrpSpPr/>
            <p:nvPr userDrawn="1"/>
          </p:nvGrpSpPr>
          <p:grpSpPr>
            <a:xfrm>
              <a:off x="7909204" y="1770762"/>
              <a:ext cx="971550" cy="655638"/>
              <a:chOff x="379933" y="-15999"/>
              <a:chExt cx="971550" cy="655638"/>
            </a:xfrm>
          </p:grpSpPr>
          <p:sp>
            <p:nvSpPr>
              <p:cNvPr id="23" name="Box">
                <a:extLst>
                  <a:ext uri="{FF2B5EF4-FFF2-40B4-BE49-F238E27FC236}">
                    <a16:creationId xmlns:a16="http://schemas.microsoft.com/office/drawing/2014/main" id="{6D189C73-87FC-2C6D-076B-5DCC6423E32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2">
                <a:extLst>
                  <a:ext uri="{FF2B5EF4-FFF2-40B4-BE49-F238E27FC236}">
                    <a16:creationId xmlns:a16="http://schemas.microsoft.com/office/drawing/2014/main" id="{F87EED9A-7207-8C58-FFE6-FAEBD0C5CA6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1">
                <a:extLst>
                  <a:ext uri="{FF2B5EF4-FFF2-40B4-BE49-F238E27FC236}">
                    <a16:creationId xmlns:a16="http://schemas.microsoft.com/office/drawing/2014/main" id="{B7314D04-273F-66E4-7792-E5F414C0C91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V">
                <a:extLst>
                  <a:ext uri="{FF2B5EF4-FFF2-40B4-BE49-F238E27FC236}">
                    <a16:creationId xmlns:a16="http://schemas.microsoft.com/office/drawing/2014/main" id="{B4812A9C-E0A4-A0B1-E97C-0C4A41EEDCD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9_orange_on_white" hidden="1">
              <a:extLst>
                <a:ext uri="{FF2B5EF4-FFF2-40B4-BE49-F238E27FC236}">
                  <a16:creationId xmlns:a16="http://schemas.microsoft.com/office/drawing/2014/main" id="{A999AF36-D0D6-23F1-A16E-43DF10BD5459}"/>
                </a:ext>
              </a:extLst>
            </p:cNvPr>
            <p:cNvGrpSpPr/>
            <p:nvPr userDrawn="1"/>
          </p:nvGrpSpPr>
          <p:grpSpPr>
            <a:xfrm>
              <a:off x="7909204" y="1770762"/>
              <a:ext cx="971550" cy="655638"/>
              <a:chOff x="379933" y="-15999"/>
              <a:chExt cx="971550" cy="655638"/>
            </a:xfrm>
          </p:grpSpPr>
          <p:sp>
            <p:nvSpPr>
              <p:cNvPr id="19" name="Box">
                <a:extLst>
                  <a:ext uri="{FF2B5EF4-FFF2-40B4-BE49-F238E27FC236}">
                    <a16:creationId xmlns:a16="http://schemas.microsoft.com/office/drawing/2014/main" id="{7EDEDAA8-5542-DA7F-11A1-93A78227F326}"/>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T2">
                <a:extLst>
                  <a:ext uri="{FF2B5EF4-FFF2-40B4-BE49-F238E27FC236}">
                    <a16:creationId xmlns:a16="http://schemas.microsoft.com/office/drawing/2014/main" id="{E0F37743-45BA-A32B-4A4B-C0153B27DBA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1">
                <a:extLst>
                  <a:ext uri="{FF2B5EF4-FFF2-40B4-BE49-F238E27FC236}">
                    <a16:creationId xmlns:a16="http://schemas.microsoft.com/office/drawing/2014/main" id="{D9230CB0-71A5-FBE2-A0F7-5F9449F79F1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V">
                <a:extLst>
                  <a:ext uri="{FF2B5EF4-FFF2-40B4-BE49-F238E27FC236}">
                    <a16:creationId xmlns:a16="http://schemas.microsoft.com/office/drawing/2014/main" id="{5E490F50-6316-8251-51D8-33DB79AFAA4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5" name="Footer Placeholder 4">
            <a:extLst>
              <a:ext uri="{FF2B5EF4-FFF2-40B4-BE49-F238E27FC236}">
                <a16:creationId xmlns:a16="http://schemas.microsoft.com/office/drawing/2014/main" id="{1A1503B1-BB81-BF9E-3C0F-4F27255FC827}"/>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6" name="Slide Number Placeholder 5">
            <a:extLst>
              <a:ext uri="{FF2B5EF4-FFF2-40B4-BE49-F238E27FC236}">
                <a16:creationId xmlns:a16="http://schemas.microsoft.com/office/drawing/2014/main" id="{88E3A940-C261-25B2-CCAE-1FFE3165F769}"/>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3" name="Date Placeholder 3">
            <a:extLst>
              <a:ext uri="{FF2B5EF4-FFF2-40B4-BE49-F238E27FC236}">
                <a16:creationId xmlns:a16="http://schemas.microsoft.com/office/drawing/2014/main" id="{7C9629E1-671B-8624-4CED-79FF4D53E97A}"/>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062024418"/>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4">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userDrawn="1"/>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userDrawn="1"/>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userDrawn="1"/>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userDrawn="1"/>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userDrawn="1"/>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userDrawn="1"/>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userDrawn="1"/>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userDrawn="1"/>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userDrawn="1"/>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userDrawn="1"/>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7A1FBF92-EBA6-5C54-CEE4-24AACF9E1C8C}"/>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77F58E80-83D8-A402-B924-2B31AD952B1D}"/>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10" name="Content Placeholder 14">
            <a:extLst>
              <a:ext uri="{FF2B5EF4-FFF2-40B4-BE49-F238E27FC236}">
                <a16:creationId xmlns:a16="http://schemas.microsoft.com/office/drawing/2014/main" id="{96605DB1-1A3E-55AA-535E-6CBF75E3BFDE}"/>
              </a:ext>
            </a:extLst>
          </p:cNvPr>
          <p:cNvSpPr>
            <a:spLocks noGrp="1"/>
          </p:cNvSpPr>
          <p:nvPr>
            <p:ph sz="quarter" idx="16"/>
          </p:nvPr>
        </p:nvSpPr>
        <p:spPr>
          <a:xfrm>
            <a:off x="719744" y="1455738"/>
            <a:ext cx="6948000"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45232134-26E4-6453-7812-11C6CBE3CCCE}"/>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410894150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998A98-467E-2D79-F17C-2CD37ABA3A6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1259"/>
            <a:ext cx="9144000" cy="5140979"/>
          </a:xfrm>
          <a:prstGeom prst="rect">
            <a:avLst/>
          </a:prstGeom>
        </p:spPr>
      </p:pic>
      <p:sp>
        <p:nvSpPr>
          <p:cNvPr id="6" name="Rectangle 5">
            <a:extLst>
              <a:ext uri="{FF2B5EF4-FFF2-40B4-BE49-F238E27FC236}">
                <a16:creationId xmlns:a16="http://schemas.microsoft.com/office/drawing/2014/main" id="{15E0DE9D-93EC-4504-8196-AFA4EA838235}"/>
              </a:ext>
            </a:extLst>
          </p:cNvPr>
          <p:cNvSpPr/>
          <p:nvPr userDrawn="1"/>
        </p:nvSpPr>
        <p:spPr>
          <a:xfrm>
            <a:off x="4572001" y="1021977"/>
            <a:ext cx="4572000" cy="3130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12" noProof="0"/>
          </a:p>
        </p:txBody>
      </p:sp>
      <p:sp>
        <p:nvSpPr>
          <p:cNvPr id="4" name="Footer Placeholder 3">
            <a:extLst>
              <a:ext uri="{FF2B5EF4-FFF2-40B4-BE49-F238E27FC236}">
                <a16:creationId xmlns:a16="http://schemas.microsoft.com/office/drawing/2014/main" id="{401F3AE7-5732-43E3-9ED8-7E460F8E52B8}"/>
              </a:ext>
            </a:extLst>
          </p:cNvPr>
          <p:cNvSpPr>
            <a:spLocks noGrp="1"/>
          </p:cNvSpPr>
          <p:nvPr>
            <p:ph type="ftr" sz="quarter" idx="11"/>
          </p:nvPr>
        </p:nvSpPr>
        <p:spPr>
          <a:xfrm>
            <a:off x="5616000" y="3864452"/>
            <a:ext cx="3169225" cy="288000"/>
          </a:xfrm>
        </p:spPr>
        <p:txBody>
          <a:bodyPr/>
          <a:lstStyle>
            <a:lvl1pPr algn="l">
              <a:defRPr>
                <a:solidFill>
                  <a:schemeClr val="tx1"/>
                </a:solidFill>
              </a:defRPr>
            </a:lvl1pPr>
          </a:lstStyle>
          <a:p>
            <a:r>
              <a:rPr lang="en-GB"/>
              <a:t>VTT – beyond the obvious</a:t>
            </a:r>
          </a:p>
        </p:txBody>
      </p:sp>
      <p:grpSp>
        <p:nvGrpSpPr>
          <p:cNvPr id="56" name="_VTT_logo_102019_02_white_on_black" hidden="1">
            <a:extLst>
              <a:ext uri="{FF2B5EF4-FFF2-40B4-BE49-F238E27FC236}">
                <a16:creationId xmlns:a16="http://schemas.microsoft.com/office/drawing/2014/main" id="{BE789E09-3C77-42E8-9D02-E245FA0CE4AA}"/>
              </a:ext>
            </a:extLst>
          </p:cNvPr>
          <p:cNvGrpSpPr/>
          <p:nvPr userDrawn="1"/>
        </p:nvGrpSpPr>
        <p:grpSpPr>
          <a:xfrm>
            <a:off x="8042862" y="1021977"/>
            <a:ext cx="869543" cy="586800"/>
            <a:chOff x="379933" y="-15999"/>
            <a:chExt cx="971550" cy="655638"/>
          </a:xfrm>
        </p:grpSpPr>
        <p:sp>
          <p:nvSpPr>
            <p:cNvPr id="92" name="Box">
              <a:extLst>
                <a:ext uri="{FF2B5EF4-FFF2-40B4-BE49-F238E27FC236}">
                  <a16:creationId xmlns:a16="http://schemas.microsoft.com/office/drawing/2014/main" id="{51D08AD0-155D-4787-9A0D-F362E4BDAC5B}"/>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2">
              <a:extLst>
                <a:ext uri="{FF2B5EF4-FFF2-40B4-BE49-F238E27FC236}">
                  <a16:creationId xmlns:a16="http://schemas.microsoft.com/office/drawing/2014/main" id="{9FA7377B-F125-45BD-969F-007E57D01E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1">
              <a:extLst>
                <a:ext uri="{FF2B5EF4-FFF2-40B4-BE49-F238E27FC236}">
                  <a16:creationId xmlns:a16="http://schemas.microsoft.com/office/drawing/2014/main" id="{758947A9-E3AE-45A9-AC63-316688A88DE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V">
              <a:extLst>
                <a:ext uri="{FF2B5EF4-FFF2-40B4-BE49-F238E27FC236}">
                  <a16:creationId xmlns:a16="http://schemas.microsoft.com/office/drawing/2014/main" id="{37E685F7-FC58-4007-9B82-25AC70E70D1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3_white_on_blue" hidden="1">
            <a:extLst>
              <a:ext uri="{FF2B5EF4-FFF2-40B4-BE49-F238E27FC236}">
                <a16:creationId xmlns:a16="http://schemas.microsoft.com/office/drawing/2014/main" id="{7D537F09-979D-4727-9E7C-96FFEFAB738C}"/>
              </a:ext>
            </a:extLst>
          </p:cNvPr>
          <p:cNvGrpSpPr/>
          <p:nvPr userDrawn="1"/>
        </p:nvGrpSpPr>
        <p:grpSpPr>
          <a:xfrm>
            <a:off x="8042862" y="1021977"/>
            <a:ext cx="869543" cy="586800"/>
            <a:chOff x="379933" y="-15999"/>
            <a:chExt cx="971550" cy="655638"/>
          </a:xfrm>
        </p:grpSpPr>
        <p:sp>
          <p:nvSpPr>
            <p:cNvPr id="88" name="Box">
              <a:extLst>
                <a:ext uri="{FF2B5EF4-FFF2-40B4-BE49-F238E27FC236}">
                  <a16:creationId xmlns:a16="http://schemas.microsoft.com/office/drawing/2014/main" id="{840F987E-7D13-4613-82A2-652E91EF4449}"/>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2">
              <a:extLst>
                <a:ext uri="{FF2B5EF4-FFF2-40B4-BE49-F238E27FC236}">
                  <a16:creationId xmlns:a16="http://schemas.microsoft.com/office/drawing/2014/main" id="{686D1E04-BBE5-4CA9-8E45-7F48BBDBB03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1">
              <a:extLst>
                <a:ext uri="{FF2B5EF4-FFF2-40B4-BE49-F238E27FC236}">
                  <a16:creationId xmlns:a16="http://schemas.microsoft.com/office/drawing/2014/main" id="{A44DB7C3-E934-4FAD-9ACC-D6D6FC6F7E6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V">
              <a:extLst>
                <a:ext uri="{FF2B5EF4-FFF2-40B4-BE49-F238E27FC236}">
                  <a16:creationId xmlns:a16="http://schemas.microsoft.com/office/drawing/2014/main" id="{47110265-E641-44CF-9EE6-7EB2A804184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4_white_on_dark_grey" hidden="1">
            <a:extLst>
              <a:ext uri="{FF2B5EF4-FFF2-40B4-BE49-F238E27FC236}">
                <a16:creationId xmlns:a16="http://schemas.microsoft.com/office/drawing/2014/main" id="{1E498825-C04E-46E7-BFA7-E20A04DF7767}"/>
              </a:ext>
            </a:extLst>
          </p:cNvPr>
          <p:cNvGrpSpPr/>
          <p:nvPr userDrawn="1"/>
        </p:nvGrpSpPr>
        <p:grpSpPr>
          <a:xfrm>
            <a:off x="8042862" y="1021977"/>
            <a:ext cx="869543" cy="586800"/>
            <a:chOff x="379933" y="-15999"/>
            <a:chExt cx="971550" cy="655638"/>
          </a:xfrm>
        </p:grpSpPr>
        <p:sp>
          <p:nvSpPr>
            <p:cNvPr id="84" name="Box">
              <a:extLst>
                <a:ext uri="{FF2B5EF4-FFF2-40B4-BE49-F238E27FC236}">
                  <a16:creationId xmlns:a16="http://schemas.microsoft.com/office/drawing/2014/main" id="{43A47DF8-9854-4AB9-BD3D-0569A42C34A3}"/>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2">
              <a:extLst>
                <a:ext uri="{FF2B5EF4-FFF2-40B4-BE49-F238E27FC236}">
                  <a16:creationId xmlns:a16="http://schemas.microsoft.com/office/drawing/2014/main" id="{F18A56A6-49C8-4682-B7A9-2ABE4ECCE81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1">
              <a:extLst>
                <a:ext uri="{FF2B5EF4-FFF2-40B4-BE49-F238E27FC236}">
                  <a16:creationId xmlns:a16="http://schemas.microsoft.com/office/drawing/2014/main" id="{B09830FA-B817-43D4-986B-5751AB13799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V">
              <a:extLst>
                <a:ext uri="{FF2B5EF4-FFF2-40B4-BE49-F238E27FC236}">
                  <a16:creationId xmlns:a16="http://schemas.microsoft.com/office/drawing/2014/main" id="{532B111A-67A1-45BE-91DC-AB0E3B6EFAA6}"/>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5_dark_grey_on_white" hidden="1">
            <a:extLst>
              <a:ext uri="{FF2B5EF4-FFF2-40B4-BE49-F238E27FC236}">
                <a16:creationId xmlns:a16="http://schemas.microsoft.com/office/drawing/2014/main" id="{32340944-6D89-43B8-8363-653ADEE63501}"/>
              </a:ext>
            </a:extLst>
          </p:cNvPr>
          <p:cNvGrpSpPr/>
          <p:nvPr userDrawn="1"/>
        </p:nvGrpSpPr>
        <p:grpSpPr>
          <a:xfrm>
            <a:off x="8042862" y="1021977"/>
            <a:ext cx="869543" cy="586800"/>
            <a:chOff x="379933" y="-15999"/>
            <a:chExt cx="971550" cy="655638"/>
          </a:xfrm>
        </p:grpSpPr>
        <p:sp>
          <p:nvSpPr>
            <p:cNvPr id="80" name="Box">
              <a:extLst>
                <a:ext uri="{FF2B5EF4-FFF2-40B4-BE49-F238E27FC236}">
                  <a16:creationId xmlns:a16="http://schemas.microsoft.com/office/drawing/2014/main" id="{AC61D7F3-5B00-4C95-813F-8349369E9A4C}"/>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2">
              <a:extLst>
                <a:ext uri="{FF2B5EF4-FFF2-40B4-BE49-F238E27FC236}">
                  <a16:creationId xmlns:a16="http://schemas.microsoft.com/office/drawing/2014/main" id="{7D2F3C49-889D-4FF1-97B8-53F0599D046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1">
              <a:extLst>
                <a:ext uri="{FF2B5EF4-FFF2-40B4-BE49-F238E27FC236}">
                  <a16:creationId xmlns:a16="http://schemas.microsoft.com/office/drawing/2014/main" id="{6C9FFD40-995A-44A4-90E3-2CBA39DE24B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V">
              <a:extLst>
                <a:ext uri="{FF2B5EF4-FFF2-40B4-BE49-F238E27FC236}">
                  <a16:creationId xmlns:a16="http://schemas.microsoft.com/office/drawing/2014/main" id="{6CDEBBDA-BB23-4B20-BDC2-3637F37B17D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6_orange_blue_on_white" hidden="1">
            <a:extLst>
              <a:ext uri="{FF2B5EF4-FFF2-40B4-BE49-F238E27FC236}">
                <a16:creationId xmlns:a16="http://schemas.microsoft.com/office/drawing/2014/main" id="{6F612B32-2559-4F08-90E9-13EC50636A29}"/>
              </a:ext>
            </a:extLst>
          </p:cNvPr>
          <p:cNvGrpSpPr/>
          <p:nvPr userDrawn="1"/>
        </p:nvGrpSpPr>
        <p:grpSpPr>
          <a:xfrm>
            <a:off x="8042862" y="1021977"/>
            <a:ext cx="869543" cy="586800"/>
            <a:chOff x="379933" y="-15999"/>
            <a:chExt cx="971550" cy="655638"/>
          </a:xfrm>
        </p:grpSpPr>
        <p:sp>
          <p:nvSpPr>
            <p:cNvPr id="76" name="Box">
              <a:extLst>
                <a:ext uri="{FF2B5EF4-FFF2-40B4-BE49-F238E27FC236}">
                  <a16:creationId xmlns:a16="http://schemas.microsoft.com/office/drawing/2014/main" id="{9997C5C0-C04A-462C-B991-B366C7AE60B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2">
              <a:extLst>
                <a:ext uri="{FF2B5EF4-FFF2-40B4-BE49-F238E27FC236}">
                  <a16:creationId xmlns:a16="http://schemas.microsoft.com/office/drawing/2014/main" id="{EF94B57E-05AB-4E70-8C3A-B7B958EA080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1">
              <a:extLst>
                <a:ext uri="{FF2B5EF4-FFF2-40B4-BE49-F238E27FC236}">
                  <a16:creationId xmlns:a16="http://schemas.microsoft.com/office/drawing/2014/main" id="{CD056F72-F45C-4E67-8040-4FB948E5DB5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V">
              <a:extLst>
                <a:ext uri="{FF2B5EF4-FFF2-40B4-BE49-F238E27FC236}">
                  <a16:creationId xmlns:a16="http://schemas.microsoft.com/office/drawing/2014/main" id="{F693D0CB-A74E-442F-8847-36C564B6BE7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1" name="_VTT_logo_102019_07_blue_on_white" hidden="1">
            <a:extLst>
              <a:ext uri="{FF2B5EF4-FFF2-40B4-BE49-F238E27FC236}">
                <a16:creationId xmlns:a16="http://schemas.microsoft.com/office/drawing/2014/main" id="{FA9F57F1-C560-4D9D-930D-712EFC8D68E1}"/>
              </a:ext>
            </a:extLst>
          </p:cNvPr>
          <p:cNvGrpSpPr/>
          <p:nvPr userDrawn="1"/>
        </p:nvGrpSpPr>
        <p:grpSpPr>
          <a:xfrm>
            <a:off x="8042862" y="1021977"/>
            <a:ext cx="869543" cy="586800"/>
            <a:chOff x="379933" y="-15999"/>
            <a:chExt cx="971550" cy="655638"/>
          </a:xfrm>
        </p:grpSpPr>
        <p:sp>
          <p:nvSpPr>
            <p:cNvPr id="72" name="Box">
              <a:extLst>
                <a:ext uri="{FF2B5EF4-FFF2-40B4-BE49-F238E27FC236}">
                  <a16:creationId xmlns:a16="http://schemas.microsoft.com/office/drawing/2014/main" id="{37B261BC-7EC9-4455-9644-8192B89E6C4B}"/>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T2">
              <a:extLst>
                <a:ext uri="{FF2B5EF4-FFF2-40B4-BE49-F238E27FC236}">
                  <a16:creationId xmlns:a16="http://schemas.microsoft.com/office/drawing/2014/main" id="{B915B1F6-5947-4BA7-8E3D-DDEACB962D5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1">
              <a:extLst>
                <a:ext uri="{FF2B5EF4-FFF2-40B4-BE49-F238E27FC236}">
                  <a16:creationId xmlns:a16="http://schemas.microsoft.com/office/drawing/2014/main" id="{48A11847-BB39-4B5F-93EA-1C82A2F03ED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V">
              <a:extLst>
                <a:ext uri="{FF2B5EF4-FFF2-40B4-BE49-F238E27FC236}">
                  <a16:creationId xmlns:a16="http://schemas.microsoft.com/office/drawing/2014/main" id="{423C0471-728F-4A75-9F24-DB4F71A71E2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_VTT_logo_102019_08_black_on_white" hidden="1">
            <a:extLst>
              <a:ext uri="{FF2B5EF4-FFF2-40B4-BE49-F238E27FC236}">
                <a16:creationId xmlns:a16="http://schemas.microsoft.com/office/drawing/2014/main" id="{98502DAA-167D-4F11-9089-7FBB34BD774E}"/>
              </a:ext>
            </a:extLst>
          </p:cNvPr>
          <p:cNvGrpSpPr/>
          <p:nvPr userDrawn="1"/>
        </p:nvGrpSpPr>
        <p:grpSpPr>
          <a:xfrm>
            <a:off x="8042862" y="1021977"/>
            <a:ext cx="869543" cy="586800"/>
            <a:chOff x="379933" y="-15999"/>
            <a:chExt cx="971550" cy="655638"/>
          </a:xfrm>
        </p:grpSpPr>
        <p:sp>
          <p:nvSpPr>
            <p:cNvPr id="68" name="Box">
              <a:extLst>
                <a:ext uri="{FF2B5EF4-FFF2-40B4-BE49-F238E27FC236}">
                  <a16:creationId xmlns:a16="http://schemas.microsoft.com/office/drawing/2014/main" id="{BC4C7FEA-15CF-41F0-9899-A9613A43231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T2">
              <a:extLst>
                <a:ext uri="{FF2B5EF4-FFF2-40B4-BE49-F238E27FC236}">
                  <a16:creationId xmlns:a16="http://schemas.microsoft.com/office/drawing/2014/main" id="{C41DC861-750A-4E5E-9FDB-5B03335E691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1">
              <a:extLst>
                <a:ext uri="{FF2B5EF4-FFF2-40B4-BE49-F238E27FC236}">
                  <a16:creationId xmlns:a16="http://schemas.microsoft.com/office/drawing/2014/main" id="{FC4C2684-2627-4771-9544-83F349D8647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V">
              <a:extLst>
                <a:ext uri="{FF2B5EF4-FFF2-40B4-BE49-F238E27FC236}">
                  <a16:creationId xmlns:a16="http://schemas.microsoft.com/office/drawing/2014/main" id="{6E0CC0FF-C393-430F-8189-822149D65D0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3" name="_VTT_logo_102019_09_orange_on_white" hidden="1">
            <a:extLst>
              <a:ext uri="{FF2B5EF4-FFF2-40B4-BE49-F238E27FC236}">
                <a16:creationId xmlns:a16="http://schemas.microsoft.com/office/drawing/2014/main" id="{154616AC-F847-4F22-A9EC-00D1D023A4E6}"/>
              </a:ext>
            </a:extLst>
          </p:cNvPr>
          <p:cNvGrpSpPr/>
          <p:nvPr userDrawn="1"/>
        </p:nvGrpSpPr>
        <p:grpSpPr>
          <a:xfrm>
            <a:off x="8042862" y="1021977"/>
            <a:ext cx="869543" cy="586800"/>
            <a:chOff x="379933" y="-15999"/>
            <a:chExt cx="971550" cy="655638"/>
          </a:xfrm>
        </p:grpSpPr>
        <p:sp>
          <p:nvSpPr>
            <p:cNvPr id="64" name="Box">
              <a:extLst>
                <a:ext uri="{FF2B5EF4-FFF2-40B4-BE49-F238E27FC236}">
                  <a16:creationId xmlns:a16="http://schemas.microsoft.com/office/drawing/2014/main" id="{7B17E5D7-3CA3-43A9-9D0C-D94A4545FB2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5" name="T2">
              <a:extLst>
                <a:ext uri="{FF2B5EF4-FFF2-40B4-BE49-F238E27FC236}">
                  <a16:creationId xmlns:a16="http://schemas.microsoft.com/office/drawing/2014/main" id="{49D34E98-01B7-4102-9CB6-F4F43537FDD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1">
              <a:extLst>
                <a:ext uri="{FF2B5EF4-FFF2-40B4-BE49-F238E27FC236}">
                  <a16:creationId xmlns:a16="http://schemas.microsoft.com/office/drawing/2014/main" id="{BE19FEB8-5267-4AB6-B3E2-FA6D4AD2902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V">
              <a:extLst>
                <a:ext uri="{FF2B5EF4-FFF2-40B4-BE49-F238E27FC236}">
                  <a16:creationId xmlns:a16="http://schemas.microsoft.com/office/drawing/2014/main" id="{876EE734-700E-458F-87FB-AB999379147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21" name="Picture 20">
            <a:extLst>
              <a:ext uri="{FF2B5EF4-FFF2-40B4-BE49-F238E27FC236}">
                <a16:creationId xmlns:a16="http://schemas.microsoft.com/office/drawing/2014/main" id="{359118ED-5355-EF2F-9A11-6CA3070266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39108" y="1021977"/>
            <a:ext cx="873297" cy="586800"/>
          </a:xfrm>
          <a:prstGeom prst="rect">
            <a:avLst/>
          </a:prstGeom>
        </p:spPr>
      </p:pic>
      <p:sp>
        <p:nvSpPr>
          <p:cNvPr id="24" name="Title Placeholder 5">
            <a:extLst>
              <a:ext uri="{FF2B5EF4-FFF2-40B4-BE49-F238E27FC236}">
                <a16:creationId xmlns:a16="http://schemas.microsoft.com/office/drawing/2014/main" id="{37273B75-0181-7CF1-4E97-5AC7B84F6744}"/>
              </a:ext>
            </a:extLst>
          </p:cNvPr>
          <p:cNvSpPr>
            <a:spLocks noGrp="1"/>
          </p:cNvSpPr>
          <p:nvPr>
            <p:ph type="title" hasCustomPrompt="1"/>
          </p:nvPr>
        </p:nvSpPr>
        <p:spPr>
          <a:xfrm>
            <a:off x="4895850" y="1779589"/>
            <a:ext cx="3874926" cy="1566442"/>
          </a:xfrm>
          <a:prstGeom prst="rect">
            <a:avLst/>
          </a:prstGeom>
        </p:spPr>
        <p:txBody>
          <a:bodyPr vert="horz" lIns="0" tIns="0" rIns="0" bIns="0" rtlCol="0" anchor="b">
            <a:normAutofit/>
          </a:bodyPr>
          <a:lstStyle/>
          <a:p>
            <a:r>
              <a:rPr lang="en-GB"/>
              <a:t>Headline of </a:t>
            </a:r>
            <a:br>
              <a:rPr lang="en-GB"/>
            </a:br>
            <a:r>
              <a:rPr lang="en-GB"/>
              <a:t>the slide deck</a:t>
            </a:r>
          </a:p>
        </p:txBody>
      </p:sp>
      <p:sp>
        <p:nvSpPr>
          <p:cNvPr id="7" name="Text Placeholder 4">
            <a:extLst>
              <a:ext uri="{FF2B5EF4-FFF2-40B4-BE49-F238E27FC236}">
                <a16:creationId xmlns:a16="http://schemas.microsoft.com/office/drawing/2014/main" id="{6859CF3F-3A36-15E6-F1B9-4436EE3AFFF0}"/>
              </a:ext>
            </a:extLst>
          </p:cNvPr>
          <p:cNvSpPr>
            <a:spLocks noGrp="1"/>
          </p:cNvSpPr>
          <p:nvPr>
            <p:ph type="body" sz="quarter" idx="12" hasCustomPrompt="1"/>
          </p:nvPr>
        </p:nvSpPr>
        <p:spPr>
          <a:xfrm>
            <a:off x="4895850" y="3425031"/>
            <a:ext cx="3889375" cy="450850"/>
          </a:xfrm>
        </p:spPr>
        <p:txBody>
          <a:bodyPr/>
          <a:lstStyle/>
          <a:p>
            <a:pPr lvl="0"/>
            <a:r>
              <a:rPr lang="en-GB"/>
              <a:t>Name Surname</a:t>
            </a:r>
          </a:p>
        </p:txBody>
      </p:sp>
      <p:sp>
        <p:nvSpPr>
          <p:cNvPr id="2" name="Date Placeholder 3">
            <a:extLst>
              <a:ext uri="{FF2B5EF4-FFF2-40B4-BE49-F238E27FC236}">
                <a16:creationId xmlns:a16="http://schemas.microsoft.com/office/drawing/2014/main" id="{E66BACD1-D859-4808-5F2C-3F731B05DA3C}"/>
              </a:ext>
            </a:extLst>
          </p:cNvPr>
          <p:cNvSpPr>
            <a:spLocks noGrp="1"/>
          </p:cNvSpPr>
          <p:nvPr>
            <p:ph type="dt" sz="half" idx="2"/>
          </p:nvPr>
        </p:nvSpPr>
        <p:spPr>
          <a:xfrm>
            <a:off x="4897224" y="3864452"/>
            <a:ext cx="720000" cy="291623"/>
          </a:xfrm>
          <a:prstGeom prst="rect">
            <a:avLst/>
          </a:prstGeom>
        </p:spPr>
        <p:txBody>
          <a:bodyPr lIns="0" tIns="0" rIns="0" bIns="0"/>
          <a:lstStyle>
            <a:lvl1pPr>
              <a:defRPr sz="850" b="1" i="0" spc="0">
                <a:solidFill>
                  <a:schemeClr val="tx1"/>
                </a:solidFill>
                <a:latin typeface="Arial" charset="0"/>
                <a:ea typeface="Arial" charset="0"/>
                <a:cs typeface="Arial" charset="0"/>
              </a:defRPr>
            </a:lvl1pPr>
          </a:lstStyle>
          <a:p>
            <a:r>
              <a:rPr lang="en-GB"/>
              <a:t>22/07/2026</a:t>
            </a:r>
          </a:p>
        </p:txBody>
      </p:sp>
    </p:spTree>
    <p:extLst>
      <p:ext uri="{BB962C8B-B14F-4D97-AF65-F5344CB8AC3E}">
        <p14:creationId xmlns:p14="http://schemas.microsoft.com/office/powerpoint/2010/main" val="3549570697"/>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5">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userDrawn="1"/>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userDrawn="1"/>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userDrawn="1"/>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userDrawn="1"/>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userDrawn="1"/>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userDrawn="1"/>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userDrawn="1"/>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userDrawn="1"/>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userDrawn="1"/>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userDrawn="1"/>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3481D3CE-86C7-7D87-C83A-59D9EA64E220}"/>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D1A5A4E1-9863-20E8-5AA0-828F6F67C2D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CAA6ACA7-C82E-99AB-09A2-6F7EEF35A6F6}"/>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31B40E94-0FC6-AC3E-5904-A809A11BAD26}"/>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859856642"/>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6">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userDrawn="1"/>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userDrawn="1"/>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userDrawn="1"/>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userDrawn="1"/>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userDrawn="1"/>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userDrawn="1"/>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userDrawn="1"/>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userDrawn="1"/>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userDrawn="1"/>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userDrawn="1"/>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79211677-69C0-09EA-8DD7-67B1B6E0990B}"/>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23CD7ED1-DD1D-0D6F-6C1C-F2BF21B18F4A}"/>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4E904A91-7EA1-412E-1AEC-F52781162A88}"/>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0FB7FCE1-C2BB-474D-9B77-90A014AC7387}"/>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78253515"/>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7">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a:xfrm>
            <a:off x="720000" y="587374"/>
            <a:ext cx="5416849" cy="743039"/>
          </a:xfrm>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userDrawn="1"/>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userDrawn="1"/>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userDrawn="1"/>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userDrawn="1"/>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userDrawn="1"/>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userDrawn="1"/>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userDrawn="1"/>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userDrawn="1"/>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userDrawn="1"/>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userDrawn="1"/>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180B0F84-EAA8-1F26-12A8-D4AC36EBE80F}"/>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C113F367-9905-6E1C-D013-EBB629EBCF5A}"/>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353220FE-5505-FD67-EB8B-B5989250E16E}"/>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E86A702A-86BA-6572-4072-EFF25C54A6D2}"/>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381629398"/>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8">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a:xfrm>
            <a:off x="720000" y="587374"/>
            <a:ext cx="5416849" cy="743039"/>
          </a:xfrm>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userDrawn="1"/>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userDrawn="1"/>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userDrawn="1"/>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userDrawn="1"/>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userDrawn="1"/>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userDrawn="1"/>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userDrawn="1"/>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userDrawn="1"/>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userDrawn="1"/>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userDrawn="1"/>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4E0D59B0-FE9A-FA9C-B285-13FB0D8CE1FD}"/>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C5250108-319A-3147-D6C0-FA37673E75EC}"/>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9125F92C-531D-2727-AEAB-5CA37A5A0F76}"/>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F79EF93F-AC10-4386-AC96-F1F91BBD3D27}"/>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709290976"/>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9 ">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a:xfrm>
            <a:off x="720000" y="587374"/>
            <a:ext cx="5416849" cy="743039"/>
          </a:xfrm>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userDrawn="1"/>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userDrawn="1"/>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userDrawn="1"/>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userDrawn="1"/>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userDrawn="1"/>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userDrawn="1"/>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userDrawn="1"/>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userDrawn="1"/>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userDrawn="1"/>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userDrawn="1"/>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A0D511F7-5880-6168-F2C7-DAA71080F2DC}"/>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B3FCE9A6-7B2E-3EBA-2F24-E39E04DCB7B7}"/>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7553A63B-82B2-9317-53A6-2E5F75794A67}"/>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F1738C99-1ADD-E611-079C-9A24BDC375E9}"/>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809311993"/>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1">
    <p:spTree>
      <p:nvGrpSpPr>
        <p:cNvPr id="1" name=""/>
        <p:cNvGrpSpPr/>
        <p:nvPr/>
      </p:nvGrpSpPr>
      <p:grpSpPr>
        <a:xfrm>
          <a:off x="0" y="0"/>
          <a:ext cx="0" cy="0"/>
          <a:chOff x="0" y="0"/>
          <a:chExt cx="0" cy="0"/>
        </a:xfrm>
      </p:grpSpPr>
      <p:sp>
        <p:nvSpPr>
          <p:cNvPr id="56" name="Picture Placeholder 55">
            <a:extLst>
              <a:ext uri="{FF2B5EF4-FFF2-40B4-BE49-F238E27FC236}">
                <a16:creationId xmlns:a16="http://schemas.microsoft.com/office/drawing/2014/main" id="{65A7262C-D77F-4B54-93F2-3D3AA5BD8603}"/>
              </a:ext>
            </a:extLst>
          </p:cNvPr>
          <p:cNvSpPr>
            <a:spLocks noGrp="1"/>
          </p:cNvSpPr>
          <p:nvPr>
            <p:ph type="pic" sz="quarter" idx="14" hasCustomPrompt="1"/>
          </p:nvPr>
        </p:nvSpPr>
        <p:spPr>
          <a:xfrm>
            <a:off x="0" y="0"/>
            <a:ext cx="9144000" cy="5143500"/>
          </a:xfrm>
          <a:custGeom>
            <a:avLst/>
            <a:gdLst>
              <a:gd name="connsiteX0" fmla="*/ 8043515 w 9144000"/>
              <a:gd name="connsiteY0" fmla="*/ 1 h 5143500"/>
              <a:gd name="connsiteX1" fmla="*/ 8043515 w 9144000"/>
              <a:gd name="connsiteY1" fmla="*/ 586801 h 5143500"/>
              <a:gd name="connsiteX2" fmla="*/ 8913058 w 9144000"/>
              <a:gd name="connsiteY2" fmla="*/ 586801 h 5143500"/>
              <a:gd name="connsiteX3" fmla="*/ 8913058 w 9144000"/>
              <a:gd name="connsiteY3" fmla="*/ 1 h 5143500"/>
              <a:gd name="connsiteX4" fmla="*/ 0 w 9144000"/>
              <a:gd name="connsiteY4" fmla="*/ 0 h 5143500"/>
              <a:gd name="connsiteX5" fmla="*/ 9144000 w 9144000"/>
              <a:gd name="connsiteY5" fmla="*/ 0 h 5143500"/>
              <a:gd name="connsiteX6" fmla="*/ 9144000 w 9144000"/>
              <a:gd name="connsiteY6" fmla="*/ 5143500 h 5143500"/>
              <a:gd name="connsiteX7" fmla="*/ 0 w 914400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5143500">
                <a:moveTo>
                  <a:pt x="8043515" y="1"/>
                </a:moveTo>
                <a:lnTo>
                  <a:pt x="8043515" y="586801"/>
                </a:lnTo>
                <a:lnTo>
                  <a:pt x="8913058" y="586801"/>
                </a:lnTo>
                <a:lnTo>
                  <a:pt x="8913058" y="1"/>
                </a:lnTo>
                <a:close/>
                <a:moveTo>
                  <a:pt x="0" y="0"/>
                </a:moveTo>
                <a:lnTo>
                  <a:pt x="9144000" y="0"/>
                </a:lnTo>
                <a:lnTo>
                  <a:pt x="9144000" y="5143500"/>
                </a:lnTo>
                <a:lnTo>
                  <a:pt x="0" y="5143500"/>
                </a:lnTo>
                <a:close/>
              </a:path>
            </a:pathLst>
          </a:custGeom>
          <a:solidFill>
            <a:srgbClr val="DBDBDB"/>
          </a:solidFill>
        </p:spPr>
        <p:txBody>
          <a:bodyPr wrap="square" anchor="ctr">
            <a:noAutofit/>
          </a:bodyPr>
          <a:lstStyle>
            <a:lvl1pPr marL="0" indent="0" algn="ctr">
              <a:buNone/>
              <a:defRPr>
                <a:solidFill>
                  <a:schemeClr val="tx2"/>
                </a:solidFill>
              </a:defRPr>
            </a:lvl1pPr>
          </a:lstStyle>
          <a:p>
            <a:r>
              <a:rPr lang="en-GB" noProof="0"/>
              <a:t>Click to add an image</a:t>
            </a:r>
          </a:p>
        </p:txBody>
      </p:sp>
      <p:grpSp>
        <p:nvGrpSpPr>
          <p:cNvPr id="2" name="VTT_LogoStack_v3_16092019 pienempi koko">
            <a:extLst>
              <a:ext uri="{FF2B5EF4-FFF2-40B4-BE49-F238E27FC236}">
                <a16:creationId xmlns:a16="http://schemas.microsoft.com/office/drawing/2014/main" id="{32295721-2434-8641-EF09-38BFB9421D1B}"/>
              </a:ext>
            </a:extLst>
          </p:cNvPr>
          <p:cNvGrpSpPr/>
          <p:nvPr userDrawn="1"/>
        </p:nvGrpSpPr>
        <p:grpSpPr>
          <a:xfrm>
            <a:off x="8043515" y="2"/>
            <a:ext cx="869543" cy="586800"/>
            <a:chOff x="7909204" y="1770762"/>
            <a:chExt cx="971550" cy="655638"/>
          </a:xfrm>
        </p:grpSpPr>
        <p:grpSp>
          <p:nvGrpSpPr>
            <p:cNvPr id="4" name="_VTT_logo_102019_01_white_on_orange">
              <a:extLst>
                <a:ext uri="{FF2B5EF4-FFF2-40B4-BE49-F238E27FC236}">
                  <a16:creationId xmlns:a16="http://schemas.microsoft.com/office/drawing/2014/main" id="{AA613EF1-FF1B-7324-3DC3-429C4A3B89AF}"/>
                </a:ext>
              </a:extLst>
            </p:cNvPr>
            <p:cNvGrpSpPr/>
            <p:nvPr userDrawn="1"/>
          </p:nvGrpSpPr>
          <p:grpSpPr>
            <a:xfrm>
              <a:off x="7909204" y="1770762"/>
              <a:ext cx="971550" cy="655638"/>
              <a:chOff x="379933" y="-15999"/>
              <a:chExt cx="971550" cy="655638"/>
            </a:xfrm>
          </p:grpSpPr>
          <p:sp>
            <p:nvSpPr>
              <p:cNvPr id="45" name="Box">
                <a:extLst>
                  <a:ext uri="{FF2B5EF4-FFF2-40B4-BE49-F238E27FC236}">
                    <a16:creationId xmlns:a16="http://schemas.microsoft.com/office/drawing/2014/main" id="{9AC11985-E783-CBFE-92DB-258916ED8632}"/>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T2">
                <a:extLst>
                  <a:ext uri="{FF2B5EF4-FFF2-40B4-BE49-F238E27FC236}">
                    <a16:creationId xmlns:a16="http://schemas.microsoft.com/office/drawing/2014/main" id="{D5F913BC-AD1F-EB3D-6D45-90A9FBAFAB3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T1">
                <a:extLst>
                  <a:ext uri="{FF2B5EF4-FFF2-40B4-BE49-F238E27FC236}">
                    <a16:creationId xmlns:a16="http://schemas.microsoft.com/office/drawing/2014/main" id="{984EE50C-E2B1-C1C9-A039-C7CBCA2954F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V">
                <a:extLst>
                  <a:ext uri="{FF2B5EF4-FFF2-40B4-BE49-F238E27FC236}">
                    <a16:creationId xmlns:a16="http://schemas.microsoft.com/office/drawing/2014/main" id="{A2DDD74F-0A1A-5937-CE17-1044855B563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 name="_VTT_logo_102019_02_white_on_black" hidden="1">
              <a:extLst>
                <a:ext uri="{FF2B5EF4-FFF2-40B4-BE49-F238E27FC236}">
                  <a16:creationId xmlns:a16="http://schemas.microsoft.com/office/drawing/2014/main" id="{03FB706E-50DD-53BE-900C-A5E75A177037}"/>
                </a:ext>
              </a:extLst>
            </p:cNvPr>
            <p:cNvGrpSpPr/>
            <p:nvPr userDrawn="1"/>
          </p:nvGrpSpPr>
          <p:grpSpPr>
            <a:xfrm>
              <a:off x="7909204" y="1770762"/>
              <a:ext cx="971550" cy="655638"/>
              <a:chOff x="379933" y="-15999"/>
              <a:chExt cx="971550" cy="655638"/>
            </a:xfrm>
          </p:grpSpPr>
          <p:sp>
            <p:nvSpPr>
              <p:cNvPr id="41" name="Box">
                <a:extLst>
                  <a:ext uri="{FF2B5EF4-FFF2-40B4-BE49-F238E27FC236}">
                    <a16:creationId xmlns:a16="http://schemas.microsoft.com/office/drawing/2014/main" id="{B60AF890-ED24-42DE-79AD-B9A893E638B9}"/>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T2">
                <a:extLst>
                  <a:ext uri="{FF2B5EF4-FFF2-40B4-BE49-F238E27FC236}">
                    <a16:creationId xmlns:a16="http://schemas.microsoft.com/office/drawing/2014/main" id="{EBE69672-752D-5B3A-2891-3463933833B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T1">
                <a:extLst>
                  <a:ext uri="{FF2B5EF4-FFF2-40B4-BE49-F238E27FC236}">
                    <a16:creationId xmlns:a16="http://schemas.microsoft.com/office/drawing/2014/main" id="{90002AA3-A460-7EDC-8F04-51BF2576AD4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V">
                <a:extLst>
                  <a:ext uri="{FF2B5EF4-FFF2-40B4-BE49-F238E27FC236}">
                    <a16:creationId xmlns:a16="http://schemas.microsoft.com/office/drawing/2014/main" id="{FEE967B6-3424-7C1D-BBD3-0D19B547D6DF}"/>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 name="_VTT_logo_102019_03_white_on_blue" hidden="1">
              <a:extLst>
                <a:ext uri="{FF2B5EF4-FFF2-40B4-BE49-F238E27FC236}">
                  <a16:creationId xmlns:a16="http://schemas.microsoft.com/office/drawing/2014/main" id="{41CA0477-61B5-1FA0-4EC6-44307152DFBE}"/>
                </a:ext>
              </a:extLst>
            </p:cNvPr>
            <p:cNvGrpSpPr/>
            <p:nvPr userDrawn="1"/>
          </p:nvGrpSpPr>
          <p:grpSpPr>
            <a:xfrm>
              <a:off x="7909204" y="1770762"/>
              <a:ext cx="971550" cy="655638"/>
              <a:chOff x="379933" y="-15999"/>
              <a:chExt cx="971550" cy="655638"/>
            </a:xfrm>
          </p:grpSpPr>
          <p:sp>
            <p:nvSpPr>
              <p:cNvPr id="37" name="Box">
                <a:extLst>
                  <a:ext uri="{FF2B5EF4-FFF2-40B4-BE49-F238E27FC236}">
                    <a16:creationId xmlns:a16="http://schemas.microsoft.com/office/drawing/2014/main" id="{A7962E0E-6D79-4CD1-C6B2-9D559DB3FDD3}"/>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2">
                <a:extLst>
                  <a:ext uri="{FF2B5EF4-FFF2-40B4-BE49-F238E27FC236}">
                    <a16:creationId xmlns:a16="http://schemas.microsoft.com/office/drawing/2014/main" id="{0285EA8B-F428-6A32-FD48-0AB54B36F99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T1">
                <a:extLst>
                  <a:ext uri="{FF2B5EF4-FFF2-40B4-BE49-F238E27FC236}">
                    <a16:creationId xmlns:a16="http://schemas.microsoft.com/office/drawing/2014/main" id="{8D2D6F33-C35A-4EF9-0100-A9D78F2B5C6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V">
                <a:extLst>
                  <a:ext uri="{FF2B5EF4-FFF2-40B4-BE49-F238E27FC236}">
                    <a16:creationId xmlns:a16="http://schemas.microsoft.com/office/drawing/2014/main" id="{154594A9-3E6D-FD31-96D8-BA6BFF8A50C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 name="_VTT_logo_102019_04_white_on_dark_grey" hidden="1">
              <a:extLst>
                <a:ext uri="{FF2B5EF4-FFF2-40B4-BE49-F238E27FC236}">
                  <a16:creationId xmlns:a16="http://schemas.microsoft.com/office/drawing/2014/main" id="{5D4EE7AA-81C4-A00C-0B24-49EA7E6F327C}"/>
                </a:ext>
              </a:extLst>
            </p:cNvPr>
            <p:cNvGrpSpPr/>
            <p:nvPr userDrawn="1"/>
          </p:nvGrpSpPr>
          <p:grpSpPr>
            <a:xfrm>
              <a:off x="7909204" y="1770762"/>
              <a:ext cx="971550" cy="655638"/>
              <a:chOff x="379933" y="-15999"/>
              <a:chExt cx="971550" cy="655638"/>
            </a:xfrm>
          </p:grpSpPr>
          <p:sp>
            <p:nvSpPr>
              <p:cNvPr id="33" name="Box">
                <a:extLst>
                  <a:ext uri="{FF2B5EF4-FFF2-40B4-BE49-F238E27FC236}">
                    <a16:creationId xmlns:a16="http://schemas.microsoft.com/office/drawing/2014/main" id="{EE0AA6BE-87DA-00B3-5E23-6AAC6ACB661D}"/>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T2">
                <a:extLst>
                  <a:ext uri="{FF2B5EF4-FFF2-40B4-BE49-F238E27FC236}">
                    <a16:creationId xmlns:a16="http://schemas.microsoft.com/office/drawing/2014/main" id="{E89EB596-EBC6-1B2E-463A-59115616343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T1">
                <a:extLst>
                  <a:ext uri="{FF2B5EF4-FFF2-40B4-BE49-F238E27FC236}">
                    <a16:creationId xmlns:a16="http://schemas.microsoft.com/office/drawing/2014/main" id="{223EF6F4-B06A-C4E3-0038-F5173A43156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V">
                <a:extLst>
                  <a:ext uri="{FF2B5EF4-FFF2-40B4-BE49-F238E27FC236}">
                    <a16:creationId xmlns:a16="http://schemas.microsoft.com/office/drawing/2014/main" id="{08B32087-356D-707A-7C91-45C131CEBDAF}"/>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 name="_VTT_logo_102019_05_dark_grey_on_white" hidden="1">
              <a:extLst>
                <a:ext uri="{FF2B5EF4-FFF2-40B4-BE49-F238E27FC236}">
                  <a16:creationId xmlns:a16="http://schemas.microsoft.com/office/drawing/2014/main" id="{E701A924-E20C-974F-4FFA-367513841179}"/>
                </a:ext>
              </a:extLst>
            </p:cNvPr>
            <p:cNvGrpSpPr/>
            <p:nvPr userDrawn="1"/>
          </p:nvGrpSpPr>
          <p:grpSpPr>
            <a:xfrm>
              <a:off x="7909204" y="1770762"/>
              <a:ext cx="971550" cy="655638"/>
              <a:chOff x="379933" y="-15999"/>
              <a:chExt cx="971550" cy="655638"/>
            </a:xfrm>
          </p:grpSpPr>
          <p:sp>
            <p:nvSpPr>
              <p:cNvPr id="29" name="Box">
                <a:extLst>
                  <a:ext uri="{FF2B5EF4-FFF2-40B4-BE49-F238E27FC236}">
                    <a16:creationId xmlns:a16="http://schemas.microsoft.com/office/drawing/2014/main" id="{7E5AADC3-34A0-FBE4-572F-043AAF8FBA0E}"/>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2">
                <a:extLst>
                  <a:ext uri="{FF2B5EF4-FFF2-40B4-BE49-F238E27FC236}">
                    <a16:creationId xmlns:a16="http://schemas.microsoft.com/office/drawing/2014/main" id="{CD84D479-3482-A26D-2A1E-70567EE54443}"/>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1">
                <a:extLst>
                  <a:ext uri="{FF2B5EF4-FFF2-40B4-BE49-F238E27FC236}">
                    <a16:creationId xmlns:a16="http://schemas.microsoft.com/office/drawing/2014/main" id="{34C49081-1B43-D597-BF30-5C69C227769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V">
                <a:extLst>
                  <a:ext uri="{FF2B5EF4-FFF2-40B4-BE49-F238E27FC236}">
                    <a16:creationId xmlns:a16="http://schemas.microsoft.com/office/drawing/2014/main" id="{91912F4D-555F-776F-3510-0673E15F952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 name="_VTT_logo_102019_06_orange_blue_on_white" hidden="1">
              <a:extLst>
                <a:ext uri="{FF2B5EF4-FFF2-40B4-BE49-F238E27FC236}">
                  <a16:creationId xmlns:a16="http://schemas.microsoft.com/office/drawing/2014/main" id="{E191EB85-DCA5-3775-68F4-75E0FBAC0247}"/>
                </a:ext>
              </a:extLst>
            </p:cNvPr>
            <p:cNvGrpSpPr/>
            <p:nvPr userDrawn="1"/>
          </p:nvGrpSpPr>
          <p:grpSpPr>
            <a:xfrm>
              <a:off x="7909204" y="1770762"/>
              <a:ext cx="971550" cy="655638"/>
              <a:chOff x="379933" y="-15999"/>
              <a:chExt cx="971550" cy="655638"/>
            </a:xfrm>
          </p:grpSpPr>
          <p:sp>
            <p:nvSpPr>
              <p:cNvPr id="25" name="Box">
                <a:extLst>
                  <a:ext uri="{FF2B5EF4-FFF2-40B4-BE49-F238E27FC236}">
                    <a16:creationId xmlns:a16="http://schemas.microsoft.com/office/drawing/2014/main" id="{CABBFB6F-2951-9E22-87FA-D87F6D84D2F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T2">
                <a:extLst>
                  <a:ext uri="{FF2B5EF4-FFF2-40B4-BE49-F238E27FC236}">
                    <a16:creationId xmlns:a16="http://schemas.microsoft.com/office/drawing/2014/main" id="{5F615C71-9540-DD97-886A-BE576AA8427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T1">
                <a:extLst>
                  <a:ext uri="{FF2B5EF4-FFF2-40B4-BE49-F238E27FC236}">
                    <a16:creationId xmlns:a16="http://schemas.microsoft.com/office/drawing/2014/main" id="{C410710C-A392-5EDA-11CF-A08FCEEEAFE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V">
                <a:extLst>
                  <a:ext uri="{FF2B5EF4-FFF2-40B4-BE49-F238E27FC236}">
                    <a16:creationId xmlns:a16="http://schemas.microsoft.com/office/drawing/2014/main" id="{ADD9C8AE-2B88-BF5F-D345-1BF63CD3144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0" name="_VTT_logo_102019_07_blue_on_white" hidden="1">
              <a:extLst>
                <a:ext uri="{FF2B5EF4-FFF2-40B4-BE49-F238E27FC236}">
                  <a16:creationId xmlns:a16="http://schemas.microsoft.com/office/drawing/2014/main" id="{49D5B1FB-114C-845B-86DA-ECE44FD91CF7}"/>
                </a:ext>
              </a:extLst>
            </p:cNvPr>
            <p:cNvGrpSpPr/>
            <p:nvPr userDrawn="1"/>
          </p:nvGrpSpPr>
          <p:grpSpPr>
            <a:xfrm>
              <a:off x="7909204" y="1770762"/>
              <a:ext cx="971550" cy="655638"/>
              <a:chOff x="379933" y="-15999"/>
              <a:chExt cx="971550" cy="655638"/>
            </a:xfrm>
          </p:grpSpPr>
          <p:sp>
            <p:nvSpPr>
              <p:cNvPr id="21" name="Box">
                <a:extLst>
                  <a:ext uri="{FF2B5EF4-FFF2-40B4-BE49-F238E27FC236}">
                    <a16:creationId xmlns:a16="http://schemas.microsoft.com/office/drawing/2014/main" id="{AD57B041-D4A6-837C-95E4-DB30159F39B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2">
                <a:extLst>
                  <a:ext uri="{FF2B5EF4-FFF2-40B4-BE49-F238E27FC236}">
                    <a16:creationId xmlns:a16="http://schemas.microsoft.com/office/drawing/2014/main" id="{F050E999-341C-1BC5-74E8-FA97BD6E7CC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T1">
                <a:extLst>
                  <a:ext uri="{FF2B5EF4-FFF2-40B4-BE49-F238E27FC236}">
                    <a16:creationId xmlns:a16="http://schemas.microsoft.com/office/drawing/2014/main" id="{0F5AB3B3-37D8-4C8E-FBF1-D6A1F1B58A0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V">
                <a:extLst>
                  <a:ext uri="{FF2B5EF4-FFF2-40B4-BE49-F238E27FC236}">
                    <a16:creationId xmlns:a16="http://schemas.microsoft.com/office/drawing/2014/main" id="{7095B625-1DEB-E6CA-7875-35C00B6B72E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8_black_on_white" hidden="1">
              <a:extLst>
                <a:ext uri="{FF2B5EF4-FFF2-40B4-BE49-F238E27FC236}">
                  <a16:creationId xmlns:a16="http://schemas.microsoft.com/office/drawing/2014/main" id="{F4B615AF-5BE0-9CF3-E25E-1BE6B2AF1259}"/>
                </a:ext>
              </a:extLst>
            </p:cNvPr>
            <p:cNvGrpSpPr/>
            <p:nvPr userDrawn="1"/>
          </p:nvGrpSpPr>
          <p:grpSpPr>
            <a:xfrm>
              <a:off x="7909204" y="1770762"/>
              <a:ext cx="971550" cy="655638"/>
              <a:chOff x="379933" y="-15999"/>
              <a:chExt cx="971550" cy="655638"/>
            </a:xfrm>
          </p:grpSpPr>
          <p:sp>
            <p:nvSpPr>
              <p:cNvPr id="17" name="Box">
                <a:extLst>
                  <a:ext uri="{FF2B5EF4-FFF2-40B4-BE49-F238E27FC236}">
                    <a16:creationId xmlns:a16="http://schemas.microsoft.com/office/drawing/2014/main" id="{D930B47C-1564-EACE-FEDB-D2436C5BE01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T2">
                <a:extLst>
                  <a:ext uri="{FF2B5EF4-FFF2-40B4-BE49-F238E27FC236}">
                    <a16:creationId xmlns:a16="http://schemas.microsoft.com/office/drawing/2014/main" id="{95DD7A40-4D9A-3F74-B798-9E91A19CF06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T1">
                <a:extLst>
                  <a:ext uri="{FF2B5EF4-FFF2-40B4-BE49-F238E27FC236}">
                    <a16:creationId xmlns:a16="http://schemas.microsoft.com/office/drawing/2014/main" id="{F9615A88-0E46-7C0C-E1AA-1E451727C90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V">
                <a:extLst>
                  <a:ext uri="{FF2B5EF4-FFF2-40B4-BE49-F238E27FC236}">
                    <a16:creationId xmlns:a16="http://schemas.microsoft.com/office/drawing/2014/main" id="{088A9922-684D-2777-296A-D67849D248A0}"/>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9_orange_on_white" hidden="1">
              <a:extLst>
                <a:ext uri="{FF2B5EF4-FFF2-40B4-BE49-F238E27FC236}">
                  <a16:creationId xmlns:a16="http://schemas.microsoft.com/office/drawing/2014/main" id="{685BF6A0-EB13-B35D-1CC5-0051F71AF150}"/>
                </a:ext>
              </a:extLst>
            </p:cNvPr>
            <p:cNvGrpSpPr/>
            <p:nvPr userDrawn="1"/>
          </p:nvGrpSpPr>
          <p:grpSpPr>
            <a:xfrm>
              <a:off x="7909204" y="1770762"/>
              <a:ext cx="971550" cy="655638"/>
              <a:chOff x="379933" y="-15999"/>
              <a:chExt cx="971550" cy="655638"/>
            </a:xfrm>
          </p:grpSpPr>
          <p:sp>
            <p:nvSpPr>
              <p:cNvPr id="13" name="Box">
                <a:extLst>
                  <a:ext uri="{FF2B5EF4-FFF2-40B4-BE49-F238E27FC236}">
                    <a16:creationId xmlns:a16="http://schemas.microsoft.com/office/drawing/2014/main" id="{C99F6F2D-AFEB-6DDB-BC57-3CE6111D778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T2">
                <a:extLst>
                  <a:ext uri="{FF2B5EF4-FFF2-40B4-BE49-F238E27FC236}">
                    <a16:creationId xmlns:a16="http://schemas.microsoft.com/office/drawing/2014/main" id="{477F3B03-F795-FCA4-DD31-9C09312F196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T1">
                <a:extLst>
                  <a:ext uri="{FF2B5EF4-FFF2-40B4-BE49-F238E27FC236}">
                    <a16:creationId xmlns:a16="http://schemas.microsoft.com/office/drawing/2014/main" id="{E878173E-D911-5D69-81D4-0F7193D28355}"/>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 name="V">
                <a:extLst>
                  <a:ext uri="{FF2B5EF4-FFF2-40B4-BE49-F238E27FC236}">
                    <a16:creationId xmlns:a16="http://schemas.microsoft.com/office/drawing/2014/main" id="{696F272B-DF6B-A4EB-9AAE-2B00AD16139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49" name="Footer Placeholder 4">
            <a:extLst>
              <a:ext uri="{FF2B5EF4-FFF2-40B4-BE49-F238E27FC236}">
                <a16:creationId xmlns:a16="http://schemas.microsoft.com/office/drawing/2014/main" id="{D7FB22EE-8D6B-B53B-4715-1BD045435EB2}"/>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0" name="Slide Number Placeholder 5">
            <a:extLst>
              <a:ext uri="{FF2B5EF4-FFF2-40B4-BE49-F238E27FC236}">
                <a16:creationId xmlns:a16="http://schemas.microsoft.com/office/drawing/2014/main" id="{9F5BA3DE-6C5A-ABAF-BC5C-1D738B4CA524}"/>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51" name="Date Placeholder 3">
            <a:extLst>
              <a:ext uri="{FF2B5EF4-FFF2-40B4-BE49-F238E27FC236}">
                <a16:creationId xmlns:a16="http://schemas.microsoft.com/office/drawing/2014/main" id="{5B49D89C-B04F-6053-3929-D11E1AA7A1BE}"/>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319812402"/>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50E3D-7CA1-4C38-A728-050E2864283A}"/>
              </a:ext>
            </a:extLst>
          </p:cNvPr>
          <p:cNvSpPr>
            <a:spLocks noGrp="1"/>
          </p:cNvSpPr>
          <p:nvPr>
            <p:ph type="title"/>
          </p:nvPr>
        </p:nvSpPr>
        <p:spPr>
          <a:xfrm>
            <a:off x="719138" y="587374"/>
            <a:ext cx="6948862" cy="742951"/>
          </a:xfrm>
        </p:spPr>
        <p:txBody>
          <a:bodyPr/>
          <a:lstStyle/>
          <a:p>
            <a:r>
              <a:rPr lang="en-GB" noProof="0"/>
              <a:t>Click to edit Master title style</a:t>
            </a:r>
          </a:p>
        </p:txBody>
      </p:sp>
      <p:grpSp>
        <p:nvGrpSpPr>
          <p:cNvPr id="53" name="VTT_LogoStack_v3_16092019 pienempi koko">
            <a:extLst>
              <a:ext uri="{FF2B5EF4-FFF2-40B4-BE49-F238E27FC236}">
                <a16:creationId xmlns:a16="http://schemas.microsoft.com/office/drawing/2014/main" id="{6F29D08E-F945-F118-0BC0-E6CFC72F2136}"/>
              </a:ext>
            </a:extLst>
          </p:cNvPr>
          <p:cNvGrpSpPr/>
          <p:nvPr userDrawn="1"/>
        </p:nvGrpSpPr>
        <p:grpSpPr>
          <a:xfrm>
            <a:off x="8043515" y="2"/>
            <a:ext cx="869543" cy="586800"/>
            <a:chOff x="7909204" y="1770762"/>
            <a:chExt cx="971550" cy="655638"/>
          </a:xfrm>
        </p:grpSpPr>
        <p:grpSp>
          <p:nvGrpSpPr>
            <p:cNvPr id="54" name="_VTT_logo_102019_01_white_on_orange">
              <a:extLst>
                <a:ext uri="{FF2B5EF4-FFF2-40B4-BE49-F238E27FC236}">
                  <a16:creationId xmlns:a16="http://schemas.microsoft.com/office/drawing/2014/main" id="{683DC7F1-268A-5B8E-8223-27D0A53F7340}"/>
                </a:ext>
              </a:extLst>
            </p:cNvPr>
            <p:cNvGrpSpPr/>
            <p:nvPr userDrawn="1"/>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51BA3B8-BEE2-BCB0-3C50-A171A98A4E1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95A3C9B0-E75C-D368-B711-044094059F6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A01C7D82-1E7E-F7E5-A011-3B93CBC917F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11C12777-B152-1B3A-0423-822631C1A3D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5" name="_VTT_logo_102019_02_white_on_black" hidden="1">
              <a:extLst>
                <a:ext uri="{FF2B5EF4-FFF2-40B4-BE49-F238E27FC236}">
                  <a16:creationId xmlns:a16="http://schemas.microsoft.com/office/drawing/2014/main" id="{9B4C09E7-0D1D-3104-27F2-FD0B43250461}"/>
                </a:ext>
              </a:extLst>
            </p:cNvPr>
            <p:cNvGrpSpPr/>
            <p:nvPr userDrawn="1"/>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09516160-F0B8-3816-C62E-F9D2BD7FD010}"/>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8D6CF881-104F-6690-AF5D-DDBA29156376}"/>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AA2DA6E4-DBF0-1B74-B6BD-6427CA36D7E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994CF06A-BB6B-8DBF-B212-E01DFC58AE6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6" name="_VTT_logo_102019_03_white_on_blue" hidden="1">
              <a:extLst>
                <a:ext uri="{FF2B5EF4-FFF2-40B4-BE49-F238E27FC236}">
                  <a16:creationId xmlns:a16="http://schemas.microsoft.com/office/drawing/2014/main" id="{D6A652DB-8C71-F447-29BF-F32DC64CDD92}"/>
                </a:ext>
              </a:extLst>
            </p:cNvPr>
            <p:cNvGrpSpPr/>
            <p:nvPr userDrawn="1"/>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7D0390E7-7E0E-AA1C-EDD5-809B83D0FFC7}"/>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2B6756C3-885D-12A1-FEB6-1A70443EA42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42A4AB7A-81C4-59E4-5BF4-FD5A1602AD7E}"/>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D3599953-7995-D2EE-6607-A9A382F1653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4_white_on_dark_grey" hidden="1">
              <a:extLst>
                <a:ext uri="{FF2B5EF4-FFF2-40B4-BE49-F238E27FC236}">
                  <a16:creationId xmlns:a16="http://schemas.microsoft.com/office/drawing/2014/main" id="{303F4F9B-4B9F-A743-16C1-6592D599CE03}"/>
                </a:ext>
              </a:extLst>
            </p:cNvPr>
            <p:cNvGrpSpPr/>
            <p:nvPr userDrawn="1"/>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604F53E7-A3AE-DC63-1DE3-1C267F43384A}"/>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C1A9279C-B178-D7E5-2B5E-69D15EE3E946}"/>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7074E29F-2188-01FB-B348-59FC17D719D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E8646883-85D5-6862-03C5-65C9769C4DDF}"/>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5_dark_grey_on_white" hidden="1">
              <a:extLst>
                <a:ext uri="{FF2B5EF4-FFF2-40B4-BE49-F238E27FC236}">
                  <a16:creationId xmlns:a16="http://schemas.microsoft.com/office/drawing/2014/main" id="{919032B7-18AE-8136-DF59-8AA1A48F9E96}"/>
                </a:ext>
              </a:extLst>
            </p:cNvPr>
            <p:cNvGrpSpPr/>
            <p:nvPr userDrawn="1"/>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A915FC28-DEA3-94F0-CD68-3D6268093F96}"/>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06C1C161-3765-FC7E-C584-A41AD0F7A92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B7A3366E-4BEC-764C-01BD-9AF372C3B47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808A7A36-CA5E-6B68-0EA9-36E1D8411DC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6_orange_blue_on_white" hidden="1">
              <a:extLst>
                <a:ext uri="{FF2B5EF4-FFF2-40B4-BE49-F238E27FC236}">
                  <a16:creationId xmlns:a16="http://schemas.microsoft.com/office/drawing/2014/main" id="{98D79B17-D331-D59E-393E-2817D7157C8A}"/>
                </a:ext>
              </a:extLst>
            </p:cNvPr>
            <p:cNvGrpSpPr/>
            <p:nvPr userDrawn="1"/>
          </p:nvGrpSpPr>
          <p:grpSpPr>
            <a:xfrm>
              <a:off x="7909204" y="1770762"/>
              <a:ext cx="971550" cy="655638"/>
              <a:chOff x="379933" y="-15999"/>
              <a:chExt cx="971550" cy="655638"/>
            </a:xfrm>
          </p:grpSpPr>
          <p:sp>
            <p:nvSpPr>
              <p:cNvPr id="75" name="Box">
                <a:extLst>
                  <a:ext uri="{FF2B5EF4-FFF2-40B4-BE49-F238E27FC236}">
                    <a16:creationId xmlns:a16="http://schemas.microsoft.com/office/drawing/2014/main" id="{25C57F3A-67B7-3B91-065D-2F31AF2C0CB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T2">
                <a:extLst>
                  <a:ext uri="{FF2B5EF4-FFF2-40B4-BE49-F238E27FC236}">
                    <a16:creationId xmlns:a16="http://schemas.microsoft.com/office/drawing/2014/main" id="{15301903-0913-2D66-C469-81C7BAA04B3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1">
                <a:extLst>
                  <a:ext uri="{FF2B5EF4-FFF2-40B4-BE49-F238E27FC236}">
                    <a16:creationId xmlns:a16="http://schemas.microsoft.com/office/drawing/2014/main" id="{F00B43BE-C793-36D0-F39F-306D9AF8F5EE}"/>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V">
                <a:extLst>
                  <a:ext uri="{FF2B5EF4-FFF2-40B4-BE49-F238E27FC236}">
                    <a16:creationId xmlns:a16="http://schemas.microsoft.com/office/drawing/2014/main" id="{06FDAF5B-A5DE-84C4-F99D-59822C197E6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7_blue_on_white" hidden="1">
              <a:extLst>
                <a:ext uri="{FF2B5EF4-FFF2-40B4-BE49-F238E27FC236}">
                  <a16:creationId xmlns:a16="http://schemas.microsoft.com/office/drawing/2014/main" id="{092A50FF-E507-713A-CEF7-FEFB5D338FCD}"/>
                </a:ext>
              </a:extLst>
            </p:cNvPr>
            <p:cNvGrpSpPr/>
            <p:nvPr userDrawn="1"/>
          </p:nvGrpSpPr>
          <p:grpSpPr>
            <a:xfrm>
              <a:off x="7909204" y="1770762"/>
              <a:ext cx="971550" cy="655638"/>
              <a:chOff x="379933" y="-15999"/>
              <a:chExt cx="971550" cy="655638"/>
            </a:xfrm>
          </p:grpSpPr>
          <p:sp>
            <p:nvSpPr>
              <p:cNvPr id="71" name="Box">
                <a:extLst>
                  <a:ext uri="{FF2B5EF4-FFF2-40B4-BE49-F238E27FC236}">
                    <a16:creationId xmlns:a16="http://schemas.microsoft.com/office/drawing/2014/main" id="{9E7500E4-BB99-D7CB-FB88-BF174A016D6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T2">
                <a:extLst>
                  <a:ext uri="{FF2B5EF4-FFF2-40B4-BE49-F238E27FC236}">
                    <a16:creationId xmlns:a16="http://schemas.microsoft.com/office/drawing/2014/main" id="{4C38B52F-738B-038B-98FA-D58A389F977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T1">
                <a:extLst>
                  <a:ext uri="{FF2B5EF4-FFF2-40B4-BE49-F238E27FC236}">
                    <a16:creationId xmlns:a16="http://schemas.microsoft.com/office/drawing/2014/main" id="{A62F6D95-4DFD-CF64-ADD5-C6A0B2EA8E5E}"/>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V">
                <a:extLst>
                  <a:ext uri="{FF2B5EF4-FFF2-40B4-BE49-F238E27FC236}">
                    <a16:creationId xmlns:a16="http://schemas.microsoft.com/office/drawing/2014/main" id="{6F17EA71-D8C1-3001-7FC7-4E0A211A277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1" name="_VTT_logo_102019_08_black_on_white" hidden="1">
              <a:extLst>
                <a:ext uri="{FF2B5EF4-FFF2-40B4-BE49-F238E27FC236}">
                  <a16:creationId xmlns:a16="http://schemas.microsoft.com/office/drawing/2014/main" id="{2425F3D5-1D22-C163-4717-FFE876D1371E}"/>
                </a:ext>
              </a:extLst>
            </p:cNvPr>
            <p:cNvGrpSpPr/>
            <p:nvPr userDrawn="1"/>
          </p:nvGrpSpPr>
          <p:grpSpPr>
            <a:xfrm>
              <a:off x="7909204" y="1770762"/>
              <a:ext cx="971550" cy="655638"/>
              <a:chOff x="379933" y="-15999"/>
              <a:chExt cx="971550" cy="655638"/>
            </a:xfrm>
          </p:grpSpPr>
          <p:sp>
            <p:nvSpPr>
              <p:cNvPr id="67" name="Box">
                <a:extLst>
                  <a:ext uri="{FF2B5EF4-FFF2-40B4-BE49-F238E27FC236}">
                    <a16:creationId xmlns:a16="http://schemas.microsoft.com/office/drawing/2014/main" id="{D435D6F7-18B6-BCBA-8D1F-CC53022F1E5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T2">
                <a:extLst>
                  <a:ext uri="{FF2B5EF4-FFF2-40B4-BE49-F238E27FC236}">
                    <a16:creationId xmlns:a16="http://schemas.microsoft.com/office/drawing/2014/main" id="{A206DA24-0253-ED38-4473-FEA4D6BDAAE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T1">
                <a:extLst>
                  <a:ext uri="{FF2B5EF4-FFF2-40B4-BE49-F238E27FC236}">
                    <a16:creationId xmlns:a16="http://schemas.microsoft.com/office/drawing/2014/main" id="{D3D02E07-00B0-6FAD-E194-28D57174FBB8}"/>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V">
                <a:extLst>
                  <a:ext uri="{FF2B5EF4-FFF2-40B4-BE49-F238E27FC236}">
                    <a16:creationId xmlns:a16="http://schemas.microsoft.com/office/drawing/2014/main" id="{0D834958-A664-2F64-40D3-BFC06463C0A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_VTT_logo_102019_09_orange_on_white" hidden="1">
              <a:extLst>
                <a:ext uri="{FF2B5EF4-FFF2-40B4-BE49-F238E27FC236}">
                  <a16:creationId xmlns:a16="http://schemas.microsoft.com/office/drawing/2014/main" id="{BB4CE315-00DB-8800-EAEB-F9837CEC541C}"/>
                </a:ext>
              </a:extLst>
            </p:cNvPr>
            <p:cNvGrpSpPr/>
            <p:nvPr userDrawn="1"/>
          </p:nvGrpSpPr>
          <p:grpSpPr>
            <a:xfrm>
              <a:off x="7909204" y="1770762"/>
              <a:ext cx="971550" cy="655638"/>
              <a:chOff x="379933" y="-15999"/>
              <a:chExt cx="971550" cy="655638"/>
            </a:xfrm>
          </p:grpSpPr>
          <p:sp>
            <p:nvSpPr>
              <p:cNvPr id="63" name="Box">
                <a:extLst>
                  <a:ext uri="{FF2B5EF4-FFF2-40B4-BE49-F238E27FC236}">
                    <a16:creationId xmlns:a16="http://schemas.microsoft.com/office/drawing/2014/main" id="{43548977-B435-0ABC-1D07-F4D3DF3ED27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T2">
                <a:extLst>
                  <a:ext uri="{FF2B5EF4-FFF2-40B4-BE49-F238E27FC236}">
                    <a16:creationId xmlns:a16="http://schemas.microsoft.com/office/drawing/2014/main" id="{6C853756-2CB5-0908-7B03-9B458DB16203}"/>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5" name="T1">
                <a:extLst>
                  <a:ext uri="{FF2B5EF4-FFF2-40B4-BE49-F238E27FC236}">
                    <a16:creationId xmlns:a16="http://schemas.microsoft.com/office/drawing/2014/main" id="{7DB36DA7-A878-627B-032E-6FBA134B6D1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V">
                <a:extLst>
                  <a:ext uri="{FF2B5EF4-FFF2-40B4-BE49-F238E27FC236}">
                    <a16:creationId xmlns:a16="http://schemas.microsoft.com/office/drawing/2014/main" id="{8076C284-B6C6-4D05-618B-707BE03B452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4" name="Footer Placeholder 4">
            <a:extLst>
              <a:ext uri="{FF2B5EF4-FFF2-40B4-BE49-F238E27FC236}">
                <a16:creationId xmlns:a16="http://schemas.microsoft.com/office/drawing/2014/main" id="{2365D119-D489-5EC7-0BF0-D3D04D4293FF}"/>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 name="Slide Number Placeholder 5">
            <a:extLst>
              <a:ext uri="{FF2B5EF4-FFF2-40B4-BE49-F238E27FC236}">
                <a16:creationId xmlns:a16="http://schemas.microsoft.com/office/drawing/2014/main" id="{3436C46B-1EE3-0DB7-77EB-37C53628684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6" name="Date Placeholder 3">
            <a:extLst>
              <a:ext uri="{FF2B5EF4-FFF2-40B4-BE49-F238E27FC236}">
                <a16:creationId xmlns:a16="http://schemas.microsoft.com/office/drawing/2014/main" id="{BD3FE1F9-398B-C384-C982-6E639F1CFD96}"/>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792505569"/>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1">
    <p:spTree>
      <p:nvGrpSpPr>
        <p:cNvPr id="1" name=""/>
        <p:cNvGrpSpPr/>
        <p:nvPr/>
      </p:nvGrpSpPr>
      <p:grpSpPr>
        <a:xfrm>
          <a:off x="0" y="0"/>
          <a:ext cx="0" cy="0"/>
          <a:chOff x="0" y="0"/>
          <a:chExt cx="0" cy="0"/>
        </a:xfrm>
      </p:grpSpPr>
      <p:grpSp>
        <p:nvGrpSpPr>
          <p:cNvPr id="2" name="VTT_LogoStack_v3_16092019 pienempi koko">
            <a:extLst>
              <a:ext uri="{FF2B5EF4-FFF2-40B4-BE49-F238E27FC236}">
                <a16:creationId xmlns:a16="http://schemas.microsoft.com/office/drawing/2014/main" id="{994CBB8E-A8FF-0208-90D4-5E7B9DD1A116}"/>
              </a:ext>
            </a:extLst>
          </p:cNvPr>
          <p:cNvGrpSpPr/>
          <p:nvPr userDrawn="1"/>
        </p:nvGrpSpPr>
        <p:grpSpPr>
          <a:xfrm>
            <a:off x="8043515" y="2"/>
            <a:ext cx="869543" cy="586800"/>
            <a:chOff x="7909204" y="1770762"/>
            <a:chExt cx="971550" cy="655638"/>
          </a:xfrm>
        </p:grpSpPr>
        <p:grpSp>
          <p:nvGrpSpPr>
            <p:cNvPr id="52" name="_VTT_logo_102019_01_white_on_orange">
              <a:extLst>
                <a:ext uri="{FF2B5EF4-FFF2-40B4-BE49-F238E27FC236}">
                  <a16:creationId xmlns:a16="http://schemas.microsoft.com/office/drawing/2014/main" id="{B5DEFF43-21D4-1765-31E9-664307E35C12}"/>
                </a:ext>
              </a:extLst>
            </p:cNvPr>
            <p:cNvGrpSpPr/>
            <p:nvPr userDrawn="1"/>
          </p:nvGrpSpPr>
          <p:grpSpPr>
            <a:xfrm>
              <a:off x="7909204" y="1770762"/>
              <a:ext cx="971550" cy="655638"/>
              <a:chOff x="379933" y="-15999"/>
              <a:chExt cx="971550" cy="655638"/>
            </a:xfrm>
          </p:grpSpPr>
          <p:sp>
            <p:nvSpPr>
              <p:cNvPr id="93" name="Box">
                <a:extLst>
                  <a:ext uri="{FF2B5EF4-FFF2-40B4-BE49-F238E27FC236}">
                    <a16:creationId xmlns:a16="http://schemas.microsoft.com/office/drawing/2014/main" id="{D2186E78-B7D3-C4C9-BEFC-C2A99BB032BF}"/>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2">
                <a:extLst>
                  <a:ext uri="{FF2B5EF4-FFF2-40B4-BE49-F238E27FC236}">
                    <a16:creationId xmlns:a16="http://schemas.microsoft.com/office/drawing/2014/main" id="{C23B85B2-9E0D-C8D9-847B-7876E8CF9E7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T1">
                <a:extLst>
                  <a:ext uri="{FF2B5EF4-FFF2-40B4-BE49-F238E27FC236}">
                    <a16:creationId xmlns:a16="http://schemas.microsoft.com/office/drawing/2014/main" id="{3E1C0F61-ABB8-EF0F-B0DE-F37303BF895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V">
                <a:extLst>
                  <a:ext uri="{FF2B5EF4-FFF2-40B4-BE49-F238E27FC236}">
                    <a16:creationId xmlns:a16="http://schemas.microsoft.com/office/drawing/2014/main" id="{B8E74467-88F5-F37F-FF7B-7B3E8080E93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3" name="_VTT_logo_102019_02_white_on_black" hidden="1">
              <a:extLst>
                <a:ext uri="{FF2B5EF4-FFF2-40B4-BE49-F238E27FC236}">
                  <a16:creationId xmlns:a16="http://schemas.microsoft.com/office/drawing/2014/main" id="{A3C0A0E2-1F92-E190-C1C2-8483EAB665A7}"/>
                </a:ext>
              </a:extLst>
            </p:cNvPr>
            <p:cNvGrpSpPr/>
            <p:nvPr userDrawn="1"/>
          </p:nvGrpSpPr>
          <p:grpSpPr>
            <a:xfrm>
              <a:off x="7909204" y="1770762"/>
              <a:ext cx="971550" cy="655638"/>
              <a:chOff x="379933" y="-15999"/>
              <a:chExt cx="971550" cy="655638"/>
            </a:xfrm>
          </p:grpSpPr>
          <p:sp>
            <p:nvSpPr>
              <p:cNvPr id="89" name="Box">
                <a:extLst>
                  <a:ext uri="{FF2B5EF4-FFF2-40B4-BE49-F238E27FC236}">
                    <a16:creationId xmlns:a16="http://schemas.microsoft.com/office/drawing/2014/main" id="{788AF7B2-8685-4C62-C3CD-587850A3F563}"/>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2">
                <a:extLst>
                  <a:ext uri="{FF2B5EF4-FFF2-40B4-BE49-F238E27FC236}">
                    <a16:creationId xmlns:a16="http://schemas.microsoft.com/office/drawing/2014/main" id="{E6ED03D8-F720-44F5-F158-CAEB65FCDB7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T1">
                <a:extLst>
                  <a:ext uri="{FF2B5EF4-FFF2-40B4-BE49-F238E27FC236}">
                    <a16:creationId xmlns:a16="http://schemas.microsoft.com/office/drawing/2014/main" id="{86416158-B96F-2EC8-7F86-3167121983B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V">
                <a:extLst>
                  <a:ext uri="{FF2B5EF4-FFF2-40B4-BE49-F238E27FC236}">
                    <a16:creationId xmlns:a16="http://schemas.microsoft.com/office/drawing/2014/main" id="{7442A551-3D6B-6667-6707-DA8F9C57149C}"/>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4" name="_VTT_logo_102019_03_white_on_blue" hidden="1">
              <a:extLst>
                <a:ext uri="{FF2B5EF4-FFF2-40B4-BE49-F238E27FC236}">
                  <a16:creationId xmlns:a16="http://schemas.microsoft.com/office/drawing/2014/main" id="{234BAE52-F792-B0F2-21B5-A306F602CEFC}"/>
                </a:ext>
              </a:extLst>
            </p:cNvPr>
            <p:cNvGrpSpPr/>
            <p:nvPr userDrawn="1"/>
          </p:nvGrpSpPr>
          <p:grpSpPr>
            <a:xfrm>
              <a:off x="7909204" y="1770762"/>
              <a:ext cx="971550" cy="655638"/>
              <a:chOff x="379933" y="-15999"/>
              <a:chExt cx="971550" cy="655638"/>
            </a:xfrm>
          </p:grpSpPr>
          <p:sp>
            <p:nvSpPr>
              <p:cNvPr id="85" name="Box">
                <a:extLst>
                  <a:ext uri="{FF2B5EF4-FFF2-40B4-BE49-F238E27FC236}">
                    <a16:creationId xmlns:a16="http://schemas.microsoft.com/office/drawing/2014/main" id="{780A3C1E-9797-A529-9351-D599D2C39AA3}"/>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2">
                <a:extLst>
                  <a:ext uri="{FF2B5EF4-FFF2-40B4-BE49-F238E27FC236}">
                    <a16:creationId xmlns:a16="http://schemas.microsoft.com/office/drawing/2014/main" id="{B439CA8A-F6BC-C837-D579-42CC4437716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T1">
                <a:extLst>
                  <a:ext uri="{FF2B5EF4-FFF2-40B4-BE49-F238E27FC236}">
                    <a16:creationId xmlns:a16="http://schemas.microsoft.com/office/drawing/2014/main" id="{F1CE81E0-F9BC-2BF2-C2CF-D9720B9AFB1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V">
                <a:extLst>
                  <a:ext uri="{FF2B5EF4-FFF2-40B4-BE49-F238E27FC236}">
                    <a16:creationId xmlns:a16="http://schemas.microsoft.com/office/drawing/2014/main" id="{0E12DAB4-6BDA-BD3D-4E1E-B45C87D69AF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5" name="_VTT_logo_102019_04_white_on_dark_grey" hidden="1">
              <a:extLst>
                <a:ext uri="{FF2B5EF4-FFF2-40B4-BE49-F238E27FC236}">
                  <a16:creationId xmlns:a16="http://schemas.microsoft.com/office/drawing/2014/main" id="{4CEAA48F-D3CE-8EA4-2CFF-51AC78B2101D}"/>
                </a:ext>
              </a:extLst>
            </p:cNvPr>
            <p:cNvGrpSpPr/>
            <p:nvPr userDrawn="1"/>
          </p:nvGrpSpPr>
          <p:grpSpPr>
            <a:xfrm>
              <a:off x="7909204" y="1770762"/>
              <a:ext cx="971550" cy="655638"/>
              <a:chOff x="379933" y="-15999"/>
              <a:chExt cx="971550" cy="655638"/>
            </a:xfrm>
          </p:grpSpPr>
          <p:sp>
            <p:nvSpPr>
              <p:cNvPr id="81" name="Box">
                <a:extLst>
                  <a:ext uri="{FF2B5EF4-FFF2-40B4-BE49-F238E27FC236}">
                    <a16:creationId xmlns:a16="http://schemas.microsoft.com/office/drawing/2014/main" id="{CADAEEDB-15DF-E5BD-EB3E-BADA69F0332B}"/>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2">
                <a:extLst>
                  <a:ext uri="{FF2B5EF4-FFF2-40B4-BE49-F238E27FC236}">
                    <a16:creationId xmlns:a16="http://schemas.microsoft.com/office/drawing/2014/main" id="{2AB5F098-618A-5F8B-99E7-F9595875643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T1">
                <a:extLst>
                  <a:ext uri="{FF2B5EF4-FFF2-40B4-BE49-F238E27FC236}">
                    <a16:creationId xmlns:a16="http://schemas.microsoft.com/office/drawing/2014/main" id="{28AB8D10-BB91-F47F-AB34-5A80ACB9BEC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V">
                <a:extLst>
                  <a:ext uri="{FF2B5EF4-FFF2-40B4-BE49-F238E27FC236}">
                    <a16:creationId xmlns:a16="http://schemas.microsoft.com/office/drawing/2014/main" id="{87AF571D-1D51-CCDD-0154-829339C218EC}"/>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6" name="_VTT_logo_102019_05_dark_grey_on_white" hidden="1">
              <a:extLst>
                <a:ext uri="{FF2B5EF4-FFF2-40B4-BE49-F238E27FC236}">
                  <a16:creationId xmlns:a16="http://schemas.microsoft.com/office/drawing/2014/main" id="{5DEE00B0-5887-5DCF-BB91-CB67D3008ACF}"/>
                </a:ext>
              </a:extLst>
            </p:cNvPr>
            <p:cNvGrpSpPr/>
            <p:nvPr userDrawn="1"/>
          </p:nvGrpSpPr>
          <p:grpSpPr>
            <a:xfrm>
              <a:off x="7909204" y="1770762"/>
              <a:ext cx="971550" cy="655638"/>
              <a:chOff x="379933" y="-15999"/>
              <a:chExt cx="971550" cy="655638"/>
            </a:xfrm>
          </p:grpSpPr>
          <p:sp>
            <p:nvSpPr>
              <p:cNvPr id="77" name="Box">
                <a:extLst>
                  <a:ext uri="{FF2B5EF4-FFF2-40B4-BE49-F238E27FC236}">
                    <a16:creationId xmlns:a16="http://schemas.microsoft.com/office/drawing/2014/main" id="{C7C1CC14-2A85-B1AB-636F-C2511FE253D5}"/>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2">
                <a:extLst>
                  <a:ext uri="{FF2B5EF4-FFF2-40B4-BE49-F238E27FC236}">
                    <a16:creationId xmlns:a16="http://schemas.microsoft.com/office/drawing/2014/main" id="{1ACB8731-B3ED-314D-2179-2F42E65D0B1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T1">
                <a:extLst>
                  <a:ext uri="{FF2B5EF4-FFF2-40B4-BE49-F238E27FC236}">
                    <a16:creationId xmlns:a16="http://schemas.microsoft.com/office/drawing/2014/main" id="{65FDD713-D6A6-2DC8-BC20-FA26DF6942A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V">
                <a:extLst>
                  <a:ext uri="{FF2B5EF4-FFF2-40B4-BE49-F238E27FC236}">
                    <a16:creationId xmlns:a16="http://schemas.microsoft.com/office/drawing/2014/main" id="{BA718AA0-9AED-0597-2656-5792EDACAB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6_orange_blue_on_white" hidden="1">
              <a:extLst>
                <a:ext uri="{FF2B5EF4-FFF2-40B4-BE49-F238E27FC236}">
                  <a16:creationId xmlns:a16="http://schemas.microsoft.com/office/drawing/2014/main" id="{BA27D61B-D665-00B3-6CB1-AEC02F3FEE8E}"/>
                </a:ext>
              </a:extLst>
            </p:cNvPr>
            <p:cNvGrpSpPr/>
            <p:nvPr userDrawn="1"/>
          </p:nvGrpSpPr>
          <p:grpSpPr>
            <a:xfrm>
              <a:off x="7909204" y="1770762"/>
              <a:ext cx="971550" cy="655638"/>
              <a:chOff x="379933" y="-15999"/>
              <a:chExt cx="971550" cy="655638"/>
            </a:xfrm>
          </p:grpSpPr>
          <p:sp>
            <p:nvSpPr>
              <p:cNvPr id="73" name="Box">
                <a:extLst>
                  <a:ext uri="{FF2B5EF4-FFF2-40B4-BE49-F238E27FC236}">
                    <a16:creationId xmlns:a16="http://schemas.microsoft.com/office/drawing/2014/main" id="{D106CA40-E510-EA31-CD76-12AA1DEA756F}"/>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2">
                <a:extLst>
                  <a:ext uri="{FF2B5EF4-FFF2-40B4-BE49-F238E27FC236}">
                    <a16:creationId xmlns:a16="http://schemas.microsoft.com/office/drawing/2014/main" id="{77B513CF-36AB-DF92-9292-C1BD820AB5E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T1">
                <a:extLst>
                  <a:ext uri="{FF2B5EF4-FFF2-40B4-BE49-F238E27FC236}">
                    <a16:creationId xmlns:a16="http://schemas.microsoft.com/office/drawing/2014/main" id="{0DF57302-DD7E-CEB7-864A-6A401ECF99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V">
                <a:extLst>
                  <a:ext uri="{FF2B5EF4-FFF2-40B4-BE49-F238E27FC236}">
                    <a16:creationId xmlns:a16="http://schemas.microsoft.com/office/drawing/2014/main" id="{47AAD21A-6B91-37D7-1129-B65636A27EE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7_blue_on_white" hidden="1">
              <a:extLst>
                <a:ext uri="{FF2B5EF4-FFF2-40B4-BE49-F238E27FC236}">
                  <a16:creationId xmlns:a16="http://schemas.microsoft.com/office/drawing/2014/main" id="{06B0B17B-7A4C-3125-3B2B-1D70B1C56724}"/>
                </a:ext>
              </a:extLst>
            </p:cNvPr>
            <p:cNvGrpSpPr/>
            <p:nvPr userDrawn="1"/>
          </p:nvGrpSpPr>
          <p:grpSpPr>
            <a:xfrm>
              <a:off x="7909204" y="1770762"/>
              <a:ext cx="971550" cy="655638"/>
              <a:chOff x="379933" y="-15999"/>
              <a:chExt cx="971550" cy="655638"/>
            </a:xfrm>
          </p:grpSpPr>
          <p:sp>
            <p:nvSpPr>
              <p:cNvPr id="69" name="Box">
                <a:extLst>
                  <a:ext uri="{FF2B5EF4-FFF2-40B4-BE49-F238E27FC236}">
                    <a16:creationId xmlns:a16="http://schemas.microsoft.com/office/drawing/2014/main" id="{1A9D0BED-866E-5C72-0E55-02676FB9DA0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2">
                <a:extLst>
                  <a:ext uri="{FF2B5EF4-FFF2-40B4-BE49-F238E27FC236}">
                    <a16:creationId xmlns:a16="http://schemas.microsoft.com/office/drawing/2014/main" id="{8BACEA18-30A8-FEE6-3CD2-0F7D22E6DDE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T1">
                <a:extLst>
                  <a:ext uri="{FF2B5EF4-FFF2-40B4-BE49-F238E27FC236}">
                    <a16:creationId xmlns:a16="http://schemas.microsoft.com/office/drawing/2014/main" id="{6C662633-A55A-6EC1-78BB-E00E7A639B1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V">
                <a:extLst>
                  <a:ext uri="{FF2B5EF4-FFF2-40B4-BE49-F238E27FC236}">
                    <a16:creationId xmlns:a16="http://schemas.microsoft.com/office/drawing/2014/main" id="{855334F7-3CF9-1728-3442-B6A342DFE550}"/>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8_black_on_white" hidden="1">
              <a:extLst>
                <a:ext uri="{FF2B5EF4-FFF2-40B4-BE49-F238E27FC236}">
                  <a16:creationId xmlns:a16="http://schemas.microsoft.com/office/drawing/2014/main" id="{54F5FEEC-434B-89C5-4431-A45CAF5EF4B2}"/>
                </a:ext>
              </a:extLst>
            </p:cNvPr>
            <p:cNvGrpSpPr/>
            <p:nvPr userDrawn="1"/>
          </p:nvGrpSpPr>
          <p:grpSpPr>
            <a:xfrm>
              <a:off x="7909204" y="1770762"/>
              <a:ext cx="971550" cy="655638"/>
              <a:chOff x="379933" y="-15999"/>
              <a:chExt cx="971550" cy="655638"/>
            </a:xfrm>
          </p:grpSpPr>
          <p:sp>
            <p:nvSpPr>
              <p:cNvPr id="65" name="Box">
                <a:extLst>
                  <a:ext uri="{FF2B5EF4-FFF2-40B4-BE49-F238E27FC236}">
                    <a16:creationId xmlns:a16="http://schemas.microsoft.com/office/drawing/2014/main" id="{5383C846-5DB9-7C59-AFD1-A6B2135010CA}"/>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2">
                <a:extLst>
                  <a:ext uri="{FF2B5EF4-FFF2-40B4-BE49-F238E27FC236}">
                    <a16:creationId xmlns:a16="http://schemas.microsoft.com/office/drawing/2014/main" id="{87EC4C51-8077-4E24-DE20-DDDCAB0C817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T1">
                <a:extLst>
                  <a:ext uri="{FF2B5EF4-FFF2-40B4-BE49-F238E27FC236}">
                    <a16:creationId xmlns:a16="http://schemas.microsoft.com/office/drawing/2014/main" id="{21661C23-1CB5-F37D-F234-F872AA3D285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V">
                <a:extLst>
                  <a:ext uri="{FF2B5EF4-FFF2-40B4-BE49-F238E27FC236}">
                    <a16:creationId xmlns:a16="http://schemas.microsoft.com/office/drawing/2014/main" id="{D62B2D25-4A97-031A-B6BC-80DEBB9E1BC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9_orange_on_white" hidden="1">
              <a:extLst>
                <a:ext uri="{FF2B5EF4-FFF2-40B4-BE49-F238E27FC236}">
                  <a16:creationId xmlns:a16="http://schemas.microsoft.com/office/drawing/2014/main" id="{5AD4BC3D-38AF-87B8-64C9-783ADF3C0D6D}"/>
                </a:ext>
              </a:extLst>
            </p:cNvPr>
            <p:cNvGrpSpPr/>
            <p:nvPr userDrawn="1"/>
          </p:nvGrpSpPr>
          <p:grpSpPr>
            <a:xfrm>
              <a:off x="7909204" y="1770762"/>
              <a:ext cx="971550" cy="655638"/>
              <a:chOff x="379933" y="-15999"/>
              <a:chExt cx="971550" cy="655638"/>
            </a:xfrm>
          </p:grpSpPr>
          <p:sp>
            <p:nvSpPr>
              <p:cNvPr id="61" name="Box">
                <a:extLst>
                  <a:ext uri="{FF2B5EF4-FFF2-40B4-BE49-F238E27FC236}">
                    <a16:creationId xmlns:a16="http://schemas.microsoft.com/office/drawing/2014/main" id="{50495FBC-E756-D489-BA60-D41B033591C5}"/>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2" name="T2">
                <a:extLst>
                  <a:ext uri="{FF2B5EF4-FFF2-40B4-BE49-F238E27FC236}">
                    <a16:creationId xmlns:a16="http://schemas.microsoft.com/office/drawing/2014/main" id="{F581A15E-CCE3-EDED-A824-212E8D60EA2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3" name="T1">
                <a:extLst>
                  <a:ext uri="{FF2B5EF4-FFF2-40B4-BE49-F238E27FC236}">
                    <a16:creationId xmlns:a16="http://schemas.microsoft.com/office/drawing/2014/main" id="{D0E66EB7-E1DE-2D02-93A5-698A8233486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V">
                <a:extLst>
                  <a:ext uri="{FF2B5EF4-FFF2-40B4-BE49-F238E27FC236}">
                    <a16:creationId xmlns:a16="http://schemas.microsoft.com/office/drawing/2014/main" id="{74171584-AD8D-4C90-3E07-07BA908EC1A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4" name="Footer Placeholder 4">
            <a:extLst>
              <a:ext uri="{FF2B5EF4-FFF2-40B4-BE49-F238E27FC236}">
                <a16:creationId xmlns:a16="http://schemas.microsoft.com/office/drawing/2014/main" id="{6E7DEAC0-E719-2160-B621-9B284087F9ED}"/>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 name="Slide Number Placeholder 5">
            <a:extLst>
              <a:ext uri="{FF2B5EF4-FFF2-40B4-BE49-F238E27FC236}">
                <a16:creationId xmlns:a16="http://schemas.microsoft.com/office/drawing/2014/main" id="{7C2004AC-FDD6-ADFF-2901-EFDAC795CE4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6" name="Date Placeholder 3">
            <a:extLst>
              <a:ext uri="{FF2B5EF4-FFF2-40B4-BE49-F238E27FC236}">
                <a16:creationId xmlns:a16="http://schemas.microsoft.com/office/drawing/2014/main" id="{EB7E6FCF-FF8F-4D45-6C99-9804D1DE5075}"/>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406468160"/>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2">
    <p:bg>
      <p:bgPr>
        <a:solidFill>
          <a:srgbClr val="FFF8CF"/>
        </a:solidFill>
        <a:effectLst/>
      </p:bgPr>
    </p:bg>
    <p:spTree>
      <p:nvGrpSpPr>
        <p:cNvPr id="1" name=""/>
        <p:cNvGrpSpPr/>
        <p:nvPr/>
      </p:nvGrpSpPr>
      <p:grpSpPr>
        <a:xfrm>
          <a:off x="0" y="0"/>
          <a:ext cx="0" cy="0"/>
          <a:chOff x="0" y="0"/>
          <a:chExt cx="0" cy="0"/>
        </a:xfrm>
      </p:grpSpPr>
      <p:grpSp>
        <p:nvGrpSpPr>
          <p:cNvPr id="2" name="VTT_LogoStack_v3_16092019 pienempi koko">
            <a:extLst>
              <a:ext uri="{FF2B5EF4-FFF2-40B4-BE49-F238E27FC236}">
                <a16:creationId xmlns:a16="http://schemas.microsoft.com/office/drawing/2014/main" id="{994CBB8E-A8FF-0208-90D4-5E7B9DD1A116}"/>
              </a:ext>
            </a:extLst>
          </p:cNvPr>
          <p:cNvGrpSpPr/>
          <p:nvPr userDrawn="1"/>
        </p:nvGrpSpPr>
        <p:grpSpPr>
          <a:xfrm>
            <a:off x="8043515" y="2"/>
            <a:ext cx="869543" cy="586800"/>
            <a:chOff x="7909204" y="1770762"/>
            <a:chExt cx="971550" cy="655638"/>
          </a:xfrm>
        </p:grpSpPr>
        <p:grpSp>
          <p:nvGrpSpPr>
            <p:cNvPr id="52" name="_VTT_logo_102019_01_white_on_orange">
              <a:extLst>
                <a:ext uri="{FF2B5EF4-FFF2-40B4-BE49-F238E27FC236}">
                  <a16:creationId xmlns:a16="http://schemas.microsoft.com/office/drawing/2014/main" id="{B5DEFF43-21D4-1765-31E9-664307E35C12}"/>
                </a:ext>
              </a:extLst>
            </p:cNvPr>
            <p:cNvGrpSpPr/>
            <p:nvPr userDrawn="1"/>
          </p:nvGrpSpPr>
          <p:grpSpPr>
            <a:xfrm>
              <a:off x="7909204" y="1770762"/>
              <a:ext cx="971550" cy="655638"/>
              <a:chOff x="379933" y="-15999"/>
              <a:chExt cx="971550" cy="655638"/>
            </a:xfrm>
          </p:grpSpPr>
          <p:sp>
            <p:nvSpPr>
              <p:cNvPr id="93" name="Box">
                <a:extLst>
                  <a:ext uri="{FF2B5EF4-FFF2-40B4-BE49-F238E27FC236}">
                    <a16:creationId xmlns:a16="http://schemas.microsoft.com/office/drawing/2014/main" id="{D2186E78-B7D3-C4C9-BEFC-C2A99BB032BF}"/>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2">
                <a:extLst>
                  <a:ext uri="{FF2B5EF4-FFF2-40B4-BE49-F238E27FC236}">
                    <a16:creationId xmlns:a16="http://schemas.microsoft.com/office/drawing/2014/main" id="{C23B85B2-9E0D-C8D9-847B-7876E8CF9E7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T1">
                <a:extLst>
                  <a:ext uri="{FF2B5EF4-FFF2-40B4-BE49-F238E27FC236}">
                    <a16:creationId xmlns:a16="http://schemas.microsoft.com/office/drawing/2014/main" id="{3E1C0F61-ABB8-EF0F-B0DE-F37303BF895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V">
                <a:extLst>
                  <a:ext uri="{FF2B5EF4-FFF2-40B4-BE49-F238E27FC236}">
                    <a16:creationId xmlns:a16="http://schemas.microsoft.com/office/drawing/2014/main" id="{B8E74467-88F5-F37F-FF7B-7B3E8080E93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3" name="_VTT_logo_102019_02_white_on_black" hidden="1">
              <a:extLst>
                <a:ext uri="{FF2B5EF4-FFF2-40B4-BE49-F238E27FC236}">
                  <a16:creationId xmlns:a16="http://schemas.microsoft.com/office/drawing/2014/main" id="{A3C0A0E2-1F92-E190-C1C2-8483EAB665A7}"/>
                </a:ext>
              </a:extLst>
            </p:cNvPr>
            <p:cNvGrpSpPr/>
            <p:nvPr userDrawn="1"/>
          </p:nvGrpSpPr>
          <p:grpSpPr>
            <a:xfrm>
              <a:off x="7909204" y="1770762"/>
              <a:ext cx="971550" cy="655638"/>
              <a:chOff x="379933" y="-15999"/>
              <a:chExt cx="971550" cy="655638"/>
            </a:xfrm>
          </p:grpSpPr>
          <p:sp>
            <p:nvSpPr>
              <p:cNvPr id="89" name="Box">
                <a:extLst>
                  <a:ext uri="{FF2B5EF4-FFF2-40B4-BE49-F238E27FC236}">
                    <a16:creationId xmlns:a16="http://schemas.microsoft.com/office/drawing/2014/main" id="{788AF7B2-8685-4C62-C3CD-587850A3F563}"/>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2">
                <a:extLst>
                  <a:ext uri="{FF2B5EF4-FFF2-40B4-BE49-F238E27FC236}">
                    <a16:creationId xmlns:a16="http://schemas.microsoft.com/office/drawing/2014/main" id="{E6ED03D8-F720-44F5-F158-CAEB65FCDB7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T1">
                <a:extLst>
                  <a:ext uri="{FF2B5EF4-FFF2-40B4-BE49-F238E27FC236}">
                    <a16:creationId xmlns:a16="http://schemas.microsoft.com/office/drawing/2014/main" id="{86416158-B96F-2EC8-7F86-3167121983B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V">
                <a:extLst>
                  <a:ext uri="{FF2B5EF4-FFF2-40B4-BE49-F238E27FC236}">
                    <a16:creationId xmlns:a16="http://schemas.microsoft.com/office/drawing/2014/main" id="{7442A551-3D6B-6667-6707-DA8F9C57149C}"/>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4" name="_VTT_logo_102019_03_white_on_blue" hidden="1">
              <a:extLst>
                <a:ext uri="{FF2B5EF4-FFF2-40B4-BE49-F238E27FC236}">
                  <a16:creationId xmlns:a16="http://schemas.microsoft.com/office/drawing/2014/main" id="{234BAE52-F792-B0F2-21B5-A306F602CEFC}"/>
                </a:ext>
              </a:extLst>
            </p:cNvPr>
            <p:cNvGrpSpPr/>
            <p:nvPr userDrawn="1"/>
          </p:nvGrpSpPr>
          <p:grpSpPr>
            <a:xfrm>
              <a:off x="7909204" y="1770762"/>
              <a:ext cx="971550" cy="655638"/>
              <a:chOff x="379933" y="-15999"/>
              <a:chExt cx="971550" cy="655638"/>
            </a:xfrm>
          </p:grpSpPr>
          <p:sp>
            <p:nvSpPr>
              <p:cNvPr id="85" name="Box">
                <a:extLst>
                  <a:ext uri="{FF2B5EF4-FFF2-40B4-BE49-F238E27FC236}">
                    <a16:creationId xmlns:a16="http://schemas.microsoft.com/office/drawing/2014/main" id="{780A3C1E-9797-A529-9351-D599D2C39AA3}"/>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2">
                <a:extLst>
                  <a:ext uri="{FF2B5EF4-FFF2-40B4-BE49-F238E27FC236}">
                    <a16:creationId xmlns:a16="http://schemas.microsoft.com/office/drawing/2014/main" id="{B439CA8A-F6BC-C837-D579-42CC4437716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T1">
                <a:extLst>
                  <a:ext uri="{FF2B5EF4-FFF2-40B4-BE49-F238E27FC236}">
                    <a16:creationId xmlns:a16="http://schemas.microsoft.com/office/drawing/2014/main" id="{F1CE81E0-F9BC-2BF2-C2CF-D9720B9AFB1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V">
                <a:extLst>
                  <a:ext uri="{FF2B5EF4-FFF2-40B4-BE49-F238E27FC236}">
                    <a16:creationId xmlns:a16="http://schemas.microsoft.com/office/drawing/2014/main" id="{0E12DAB4-6BDA-BD3D-4E1E-B45C87D69AF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5" name="_VTT_logo_102019_04_white_on_dark_grey" hidden="1">
              <a:extLst>
                <a:ext uri="{FF2B5EF4-FFF2-40B4-BE49-F238E27FC236}">
                  <a16:creationId xmlns:a16="http://schemas.microsoft.com/office/drawing/2014/main" id="{4CEAA48F-D3CE-8EA4-2CFF-51AC78B2101D}"/>
                </a:ext>
              </a:extLst>
            </p:cNvPr>
            <p:cNvGrpSpPr/>
            <p:nvPr userDrawn="1"/>
          </p:nvGrpSpPr>
          <p:grpSpPr>
            <a:xfrm>
              <a:off x="7909204" y="1770762"/>
              <a:ext cx="971550" cy="655638"/>
              <a:chOff x="379933" y="-15999"/>
              <a:chExt cx="971550" cy="655638"/>
            </a:xfrm>
          </p:grpSpPr>
          <p:sp>
            <p:nvSpPr>
              <p:cNvPr id="81" name="Box">
                <a:extLst>
                  <a:ext uri="{FF2B5EF4-FFF2-40B4-BE49-F238E27FC236}">
                    <a16:creationId xmlns:a16="http://schemas.microsoft.com/office/drawing/2014/main" id="{CADAEEDB-15DF-E5BD-EB3E-BADA69F0332B}"/>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2">
                <a:extLst>
                  <a:ext uri="{FF2B5EF4-FFF2-40B4-BE49-F238E27FC236}">
                    <a16:creationId xmlns:a16="http://schemas.microsoft.com/office/drawing/2014/main" id="{2AB5F098-618A-5F8B-99E7-F9595875643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T1">
                <a:extLst>
                  <a:ext uri="{FF2B5EF4-FFF2-40B4-BE49-F238E27FC236}">
                    <a16:creationId xmlns:a16="http://schemas.microsoft.com/office/drawing/2014/main" id="{28AB8D10-BB91-F47F-AB34-5A80ACB9BEC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V">
                <a:extLst>
                  <a:ext uri="{FF2B5EF4-FFF2-40B4-BE49-F238E27FC236}">
                    <a16:creationId xmlns:a16="http://schemas.microsoft.com/office/drawing/2014/main" id="{87AF571D-1D51-CCDD-0154-829339C218EC}"/>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6" name="_VTT_logo_102019_05_dark_grey_on_white" hidden="1">
              <a:extLst>
                <a:ext uri="{FF2B5EF4-FFF2-40B4-BE49-F238E27FC236}">
                  <a16:creationId xmlns:a16="http://schemas.microsoft.com/office/drawing/2014/main" id="{5DEE00B0-5887-5DCF-BB91-CB67D3008ACF}"/>
                </a:ext>
              </a:extLst>
            </p:cNvPr>
            <p:cNvGrpSpPr/>
            <p:nvPr userDrawn="1"/>
          </p:nvGrpSpPr>
          <p:grpSpPr>
            <a:xfrm>
              <a:off x="7909204" y="1770762"/>
              <a:ext cx="971550" cy="655638"/>
              <a:chOff x="379933" y="-15999"/>
              <a:chExt cx="971550" cy="655638"/>
            </a:xfrm>
          </p:grpSpPr>
          <p:sp>
            <p:nvSpPr>
              <p:cNvPr id="77" name="Box">
                <a:extLst>
                  <a:ext uri="{FF2B5EF4-FFF2-40B4-BE49-F238E27FC236}">
                    <a16:creationId xmlns:a16="http://schemas.microsoft.com/office/drawing/2014/main" id="{C7C1CC14-2A85-B1AB-636F-C2511FE253D5}"/>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2">
                <a:extLst>
                  <a:ext uri="{FF2B5EF4-FFF2-40B4-BE49-F238E27FC236}">
                    <a16:creationId xmlns:a16="http://schemas.microsoft.com/office/drawing/2014/main" id="{1ACB8731-B3ED-314D-2179-2F42E65D0B1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T1">
                <a:extLst>
                  <a:ext uri="{FF2B5EF4-FFF2-40B4-BE49-F238E27FC236}">
                    <a16:creationId xmlns:a16="http://schemas.microsoft.com/office/drawing/2014/main" id="{65FDD713-D6A6-2DC8-BC20-FA26DF6942A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V">
                <a:extLst>
                  <a:ext uri="{FF2B5EF4-FFF2-40B4-BE49-F238E27FC236}">
                    <a16:creationId xmlns:a16="http://schemas.microsoft.com/office/drawing/2014/main" id="{BA718AA0-9AED-0597-2656-5792EDACAB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6_orange_blue_on_white" hidden="1">
              <a:extLst>
                <a:ext uri="{FF2B5EF4-FFF2-40B4-BE49-F238E27FC236}">
                  <a16:creationId xmlns:a16="http://schemas.microsoft.com/office/drawing/2014/main" id="{BA27D61B-D665-00B3-6CB1-AEC02F3FEE8E}"/>
                </a:ext>
              </a:extLst>
            </p:cNvPr>
            <p:cNvGrpSpPr/>
            <p:nvPr userDrawn="1"/>
          </p:nvGrpSpPr>
          <p:grpSpPr>
            <a:xfrm>
              <a:off x="7909204" y="1770762"/>
              <a:ext cx="971550" cy="655638"/>
              <a:chOff x="379933" y="-15999"/>
              <a:chExt cx="971550" cy="655638"/>
            </a:xfrm>
          </p:grpSpPr>
          <p:sp>
            <p:nvSpPr>
              <p:cNvPr id="73" name="Box">
                <a:extLst>
                  <a:ext uri="{FF2B5EF4-FFF2-40B4-BE49-F238E27FC236}">
                    <a16:creationId xmlns:a16="http://schemas.microsoft.com/office/drawing/2014/main" id="{D106CA40-E510-EA31-CD76-12AA1DEA756F}"/>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2">
                <a:extLst>
                  <a:ext uri="{FF2B5EF4-FFF2-40B4-BE49-F238E27FC236}">
                    <a16:creationId xmlns:a16="http://schemas.microsoft.com/office/drawing/2014/main" id="{77B513CF-36AB-DF92-9292-C1BD820AB5E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T1">
                <a:extLst>
                  <a:ext uri="{FF2B5EF4-FFF2-40B4-BE49-F238E27FC236}">
                    <a16:creationId xmlns:a16="http://schemas.microsoft.com/office/drawing/2014/main" id="{0DF57302-DD7E-CEB7-864A-6A401ECF99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V">
                <a:extLst>
                  <a:ext uri="{FF2B5EF4-FFF2-40B4-BE49-F238E27FC236}">
                    <a16:creationId xmlns:a16="http://schemas.microsoft.com/office/drawing/2014/main" id="{47AAD21A-6B91-37D7-1129-B65636A27EE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7_blue_on_white" hidden="1">
              <a:extLst>
                <a:ext uri="{FF2B5EF4-FFF2-40B4-BE49-F238E27FC236}">
                  <a16:creationId xmlns:a16="http://schemas.microsoft.com/office/drawing/2014/main" id="{06B0B17B-7A4C-3125-3B2B-1D70B1C56724}"/>
                </a:ext>
              </a:extLst>
            </p:cNvPr>
            <p:cNvGrpSpPr/>
            <p:nvPr userDrawn="1"/>
          </p:nvGrpSpPr>
          <p:grpSpPr>
            <a:xfrm>
              <a:off x="7909204" y="1770762"/>
              <a:ext cx="971550" cy="655638"/>
              <a:chOff x="379933" y="-15999"/>
              <a:chExt cx="971550" cy="655638"/>
            </a:xfrm>
          </p:grpSpPr>
          <p:sp>
            <p:nvSpPr>
              <p:cNvPr id="69" name="Box">
                <a:extLst>
                  <a:ext uri="{FF2B5EF4-FFF2-40B4-BE49-F238E27FC236}">
                    <a16:creationId xmlns:a16="http://schemas.microsoft.com/office/drawing/2014/main" id="{1A9D0BED-866E-5C72-0E55-02676FB9DA0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2">
                <a:extLst>
                  <a:ext uri="{FF2B5EF4-FFF2-40B4-BE49-F238E27FC236}">
                    <a16:creationId xmlns:a16="http://schemas.microsoft.com/office/drawing/2014/main" id="{8BACEA18-30A8-FEE6-3CD2-0F7D22E6DDE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T1">
                <a:extLst>
                  <a:ext uri="{FF2B5EF4-FFF2-40B4-BE49-F238E27FC236}">
                    <a16:creationId xmlns:a16="http://schemas.microsoft.com/office/drawing/2014/main" id="{6C662633-A55A-6EC1-78BB-E00E7A639B1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V">
                <a:extLst>
                  <a:ext uri="{FF2B5EF4-FFF2-40B4-BE49-F238E27FC236}">
                    <a16:creationId xmlns:a16="http://schemas.microsoft.com/office/drawing/2014/main" id="{855334F7-3CF9-1728-3442-B6A342DFE550}"/>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8_black_on_white" hidden="1">
              <a:extLst>
                <a:ext uri="{FF2B5EF4-FFF2-40B4-BE49-F238E27FC236}">
                  <a16:creationId xmlns:a16="http://schemas.microsoft.com/office/drawing/2014/main" id="{54F5FEEC-434B-89C5-4431-A45CAF5EF4B2}"/>
                </a:ext>
              </a:extLst>
            </p:cNvPr>
            <p:cNvGrpSpPr/>
            <p:nvPr userDrawn="1"/>
          </p:nvGrpSpPr>
          <p:grpSpPr>
            <a:xfrm>
              <a:off x="7909204" y="1770762"/>
              <a:ext cx="971550" cy="655638"/>
              <a:chOff x="379933" y="-15999"/>
              <a:chExt cx="971550" cy="655638"/>
            </a:xfrm>
          </p:grpSpPr>
          <p:sp>
            <p:nvSpPr>
              <p:cNvPr id="65" name="Box">
                <a:extLst>
                  <a:ext uri="{FF2B5EF4-FFF2-40B4-BE49-F238E27FC236}">
                    <a16:creationId xmlns:a16="http://schemas.microsoft.com/office/drawing/2014/main" id="{5383C846-5DB9-7C59-AFD1-A6B2135010CA}"/>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2">
                <a:extLst>
                  <a:ext uri="{FF2B5EF4-FFF2-40B4-BE49-F238E27FC236}">
                    <a16:creationId xmlns:a16="http://schemas.microsoft.com/office/drawing/2014/main" id="{87EC4C51-8077-4E24-DE20-DDDCAB0C817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T1">
                <a:extLst>
                  <a:ext uri="{FF2B5EF4-FFF2-40B4-BE49-F238E27FC236}">
                    <a16:creationId xmlns:a16="http://schemas.microsoft.com/office/drawing/2014/main" id="{21661C23-1CB5-F37D-F234-F872AA3D285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V">
                <a:extLst>
                  <a:ext uri="{FF2B5EF4-FFF2-40B4-BE49-F238E27FC236}">
                    <a16:creationId xmlns:a16="http://schemas.microsoft.com/office/drawing/2014/main" id="{D62B2D25-4A97-031A-B6BC-80DEBB9E1BC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9_orange_on_white" hidden="1">
              <a:extLst>
                <a:ext uri="{FF2B5EF4-FFF2-40B4-BE49-F238E27FC236}">
                  <a16:creationId xmlns:a16="http://schemas.microsoft.com/office/drawing/2014/main" id="{5AD4BC3D-38AF-87B8-64C9-783ADF3C0D6D}"/>
                </a:ext>
              </a:extLst>
            </p:cNvPr>
            <p:cNvGrpSpPr/>
            <p:nvPr userDrawn="1"/>
          </p:nvGrpSpPr>
          <p:grpSpPr>
            <a:xfrm>
              <a:off x="7909204" y="1770762"/>
              <a:ext cx="971550" cy="655638"/>
              <a:chOff x="379933" y="-15999"/>
              <a:chExt cx="971550" cy="655638"/>
            </a:xfrm>
          </p:grpSpPr>
          <p:sp>
            <p:nvSpPr>
              <p:cNvPr id="61" name="Box">
                <a:extLst>
                  <a:ext uri="{FF2B5EF4-FFF2-40B4-BE49-F238E27FC236}">
                    <a16:creationId xmlns:a16="http://schemas.microsoft.com/office/drawing/2014/main" id="{50495FBC-E756-D489-BA60-D41B033591C5}"/>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2" name="T2">
                <a:extLst>
                  <a:ext uri="{FF2B5EF4-FFF2-40B4-BE49-F238E27FC236}">
                    <a16:creationId xmlns:a16="http://schemas.microsoft.com/office/drawing/2014/main" id="{F581A15E-CCE3-EDED-A824-212E8D60EA2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3" name="T1">
                <a:extLst>
                  <a:ext uri="{FF2B5EF4-FFF2-40B4-BE49-F238E27FC236}">
                    <a16:creationId xmlns:a16="http://schemas.microsoft.com/office/drawing/2014/main" id="{D0E66EB7-E1DE-2D02-93A5-698A8233486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V">
                <a:extLst>
                  <a:ext uri="{FF2B5EF4-FFF2-40B4-BE49-F238E27FC236}">
                    <a16:creationId xmlns:a16="http://schemas.microsoft.com/office/drawing/2014/main" id="{74171584-AD8D-4C90-3E07-07BA908EC1A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12" name="Title 11">
            <a:extLst>
              <a:ext uri="{FF2B5EF4-FFF2-40B4-BE49-F238E27FC236}">
                <a16:creationId xmlns:a16="http://schemas.microsoft.com/office/drawing/2014/main" id="{6A38FBC2-08C9-2A4F-10C7-2C188D575116}"/>
              </a:ext>
            </a:extLst>
          </p:cNvPr>
          <p:cNvSpPr>
            <a:spLocks noGrp="1"/>
          </p:cNvSpPr>
          <p:nvPr>
            <p:ph type="title"/>
          </p:nvPr>
        </p:nvSpPr>
        <p:spPr>
          <a:xfrm>
            <a:off x="647888" y="1336257"/>
            <a:ext cx="3629543" cy="2705878"/>
          </a:xfrm>
        </p:spPr>
        <p:txBody>
          <a:bodyPr anchor="ctr">
            <a:normAutofit/>
          </a:bodyPr>
          <a:lstStyle>
            <a:lvl1pPr>
              <a:defRPr sz="2800" b="0">
                <a:solidFill>
                  <a:schemeClr val="tx1"/>
                </a:solidFill>
              </a:defRPr>
            </a:lvl1pPr>
          </a:lstStyle>
          <a:p>
            <a:r>
              <a:rPr lang="en-GB"/>
              <a:t>Click to edit Master title style</a:t>
            </a:r>
          </a:p>
        </p:txBody>
      </p:sp>
      <p:sp>
        <p:nvSpPr>
          <p:cNvPr id="17" name="Media Placeholder 16">
            <a:extLst>
              <a:ext uri="{FF2B5EF4-FFF2-40B4-BE49-F238E27FC236}">
                <a16:creationId xmlns:a16="http://schemas.microsoft.com/office/drawing/2014/main" id="{4B773AA5-5140-41A5-649E-34ACE50B6D80}"/>
              </a:ext>
            </a:extLst>
          </p:cNvPr>
          <p:cNvSpPr>
            <a:spLocks noGrp="1"/>
          </p:cNvSpPr>
          <p:nvPr>
            <p:ph type="media" sz="quarter" idx="14" hasCustomPrompt="1"/>
          </p:nvPr>
        </p:nvSpPr>
        <p:spPr>
          <a:xfrm>
            <a:off x="4568400" y="1336257"/>
            <a:ext cx="7200" cy="2700000"/>
          </a:xfrm>
          <a:solidFill>
            <a:schemeClr val="tx1"/>
          </a:solidFill>
        </p:spPr>
        <p:txBody>
          <a:bodyPr/>
          <a:lstStyle>
            <a:lvl1pPr marL="0" indent="0">
              <a:buNone/>
              <a:defRPr sz="100"/>
            </a:lvl1pPr>
          </a:lstStyle>
          <a:p>
            <a:r>
              <a:rPr lang="en-GB"/>
              <a:t>  </a:t>
            </a:r>
          </a:p>
        </p:txBody>
      </p:sp>
      <p:sp>
        <p:nvSpPr>
          <p:cNvPr id="21" name="Content Placeholder 19">
            <a:extLst>
              <a:ext uri="{FF2B5EF4-FFF2-40B4-BE49-F238E27FC236}">
                <a16:creationId xmlns:a16="http://schemas.microsoft.com/office/drawing/2014/main" id="{EE0EA1E9-9D89-2869-6D27-3B68C9E961FD}"/>
              </a:ext>
            </a:extLst>
          </p:cNvPr>
          <p:cNvSpPr>
            <a:spLocks noGrp="1"/>
          </p:cNvSpPr>
          <p:nvPr>
            <p:ph sz="quarter" idx="15"/>
          </p:nvPr>
        </p:nvSpPr>
        <p:spPr>
          <a:xfrm>
            <a:off x="4889500" y="1355725"/>
            <a:ext cx="3798888" cy="2659063"/>
          </a:xfrm>
        </p:spPr>
        <p:txBody>
          <a:bodyPr anchor="ctr"/>
          <a:lstStyle>
            <a:lvl1pPr>
              <a:defRPr sz="1200"/>
            </a:lvl1pPr>
            <a:lvl2pPr marL="226800" indent="0">
              <a:buNone/>
              <a:defRPr/>
            </a:lvl2pPr>
          </a:lstStyle>
          <a:p>
            <a:pPr lvl="0"/>
            <a:r>
              <a:rPr lang="en-GB"/>
              <a:t>Click to edit Master text styles</a:t>
            </a:r>
          </a:p>
        </p:txBody>
      </p:sp>
      <p:sp>
        <p:nvSpPr>
          <p:cNvPr id="4" name="Footer Placeholder 4">
            <a:extLst>
              <a:ext uri="{FF2B5EF4-FFF2-40B4-BE49-F238E27FC236}">
                <a16:creationId xmlns:a16="http://schemas.microsoft.com/office/drawing/2014/main" id="{71D648E4-77A3-B30A-A81D-E5D49C100BA0}"/>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 name="Slide Number Placeholder 5">
            <a:extLst>
              <a:ext uri="{FF2B5EF4-FFF2-40B4-BE49-F238E27FC236}">
                <a16:creationId xmlns:a16="http://schemas.microsoft.com/office/drawing/2014/main" id="{6745BB1D-1D91-880A-A7DA-48D3441EE6AF}"/>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6" name="Date Placeholder 3">
            <a:extLst>
              <a:ext uri="{FF2B5EF4-FFF2-40B4-BE49-F238E27FC236}">
                <a16:creationId xmlns:a16="http://schemas.microsoft.com/office/drawing/2014/main" id="{1704F224-7EC0-2F01-B3BE-6455C2B9382B}"/>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420778690"/>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3">
    <p:bg>
      <p:bgPr>
        <a:solidFill>
          <a:srgbClr val="FEDDC0"/>
        </a:solidFill>
        <a:effectLst/>
      </p:bgPr>
    </p:bg>
    <p:spTree>
      <p:nvGrpSpPr>
        <p:cNvPr id="1" name=""/>
        <p:cNvGrpSpPr/>
        <p:nvPr/>
      </p:nvGrpSpPr>
      <p:grpSpPr>
        <a:xfrm>
          <a:off x="0" y="0"/>
          <a:ext cx="0" cy="0"/>
          <a:chOff x="0" y="0"/>
          <a:chExt cx="0" cy="0"/>
        </a:xfrm>
      </p:grpSpPr>
      <p:grpSp>
        <p:nvGrpSpPr>
          <p:cNvPr id="4" name="VTT_LogoStack_v3_16092019 pienempi koko">
            <a:extLst>
              <a:ext uri="{FF2B5EF4-FFF2-40B4-BE49-F238E27FC236}">
                <a16:creationId xmlns:a16="http://schemas.microsoft.com/office/drawing/2014/main" id="{3410673F-5FF1-B7B5-DA7A-D221DD9B3FF5}"/>
              </a:ext>
            </a:extLst>
          </p:cNvPr>
          <p:cNvGrpSpPr/>
          <p:nvPr userDrawn="1"/>
        </p:nvGrpSpPr>
        <p:grpSpPr>
          <a:xfrm>
            <a:off x="8043515" y="2"/>
            <a:ext cx="869543" cy="586800"/>
            <a:chOff x="7909204" y="1770762"/>
            <a:chExt cx="971550" cy="655638"/>
          </a:xfrm>
        </p:grpSpPr>
        <p:grpSp>
          <p:nvGrpSpPr>
            <p:cNvPr id="5" name="_VTT_logo_102019_01_white_on_orange">
              <a:extLst>
                <a:ext uri="{FF2B5EF4-FFF2-40B4-BE49-F238E27FC236}">
                  <a16:creationId xmlns:a16="http://schemas.microsoft.com/office/drawing/2014/main" id="{FF452413-5B30-1A4C-848C-C915649B32A9}"/>
                </a:ext>
              </a:extLst>
            </p:cNvPr>
            <p:cNvGrpSpPr/>
            <p:nvPr userDrawn="1"/>
          </p:nvGrpSpPr>
          <p:grpSpPr>
            <a:xfrm>
              <a:off x="7909204" y="1770762"/>
              <a:ext cx="971550" cy="655638"/>
              <a:chOff x="379933" y="-15999"/>
              <a:chExt cx="971550" cy="655638"/>
            </a:xfrm>
          </p:grpSpPr>
          <p:sp>
            <p:nvSpPr>
              <p:cNvPr id="49" name="Box">
                <a:extLst>
                  <a:ext uri="{FF2B5EF4-FFF2-40B4-BE49-F238E27FC236}">
                    <a16:creationId xmlns:a16="http://schemas.microsoft.com/office/drawing/2014/main" id="{0361FB33-3B7A-C07B-4D1D-C324FF227C90}"/>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T2">
                <a:extLst>
                  <a:ext uri="{FF2B5EF4-FFF2-40B4-BE49-F238E27FC236}">
                    <a16:creationId xmlns:a16="http://schemas.microsoft.com/office/drawing/2014/main" id="{3D40102C-BA95-1DED-C746-1C7083A2144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1" name="T1">
                <a:extLst>
                  <a:ext uri="{FF2B5EF4-FFF2-40B4-BE49-F238E27FC236}">
                    <a16:creationId xmlns:a16="http://schemas.microsoft.com/office/drawing/2014/main" id="{F481B202-8DEB-F44D-7B8E-E25674A1BBC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V">
                <a:extLst>
                  <a:ext uri="{FF2B5EF4-FFF2-40B4-BE49-F238E27FC236}">
                    <a16:creationId xmlns:a16="http://schemas.microsoft.com/office/drawing/2014/main" id="{50C3883D-438D-AC68-CE1B-C1B31A48F18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 name="_VTT_logo_102019_02_white_on_black" hidden="1">
              <a:extLst>
                <a:ext uri="{FF2B5EF4-FFF2-40B4-BE49-F238E27FC236}">
                  <a16:creationId xmlns:a16="http://schemas.microsoft.com/office/drawing/2014/main" id="{28563C83-420D-9B56-BAEA-AE2385B501C8}"/>
                </a:ext>
              </a:extLst>
            </p:cNvPr>
            <p:cNvGrpSpPr/>
            <p:nvPr userDrawn="1"/>
          </p:nvGrpSpPr>
          <p:grpSpPr>
            <a:xfrm>
              <a:off x="7909204" y="1770762"/>
              <a:ext cx="971550" cy="655638"/>
              <a:chOff x="379933" y="-15999"/>
              <a:chExt cx="971550" cy="655638"/>
            </a:xfrm>
          </p:grpSpPr>
          <p:sp>
            <p:nvSpPr>
              <p:cNvPr id="45" name="Box">
                <a:extLst>
                  <a:ext uri="{FF2B5EF4-FFF2-40B4-BE49-F238E27FC236}">
                    <a16:creationId xmlns:a16="http://schemas.microsoft.com/office/drawing/2014/main" id="{68137B46-0CFC-22A7-E4DC-EACFD1EA8530}"/>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T2">
                <a:extLst>
                  <a:ext uri="{FF2B5EF4-FFF2-40B4-BE49-F238E27FC236}">
                    <a16:creationId xmlns:a16="http://schemas.microsoft.com/office/drawing/2014/main" id="{9C1CE66F-CC9F-DB10-59C1-6A80ABB2A28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T1">
                <a:extLst>
                  <a:ext uri="{FF2B5EF4-FFF2-40B4-BE49-F238E27FC236}">
                    <a16:creationId xmlns:a16="http://schemas.microsoft.com/office/drawing/2014/main" id="{E83297BA-DDF7-03C2-7F25-57E4C0D5DF9E}"/>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V">
                <a:extLst>
                  <a:ext uri="{FF2B5EF4-FFF2-40B4-BE49-F238E27FC236}">
                    <a16:creationId xmlns:a16="http://schemas.microsoft.com/office/drawing/2014/main" id="{77BBE46A-B9DE-DE03-C0FF-44E6F110C81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 name="_VTT_logo_102019_03_white_on_blue" hidden="1">
              <a:extLst>
                <a:ext uri="{FF2B5EF4-FFF2-40B4-BE49-F238E27FC236}">
                  <a16:creationId xmlns:a16="http://schemas.microsoft.com/office/drawing/2014/main" id="{4CF1F442-644B-2B54-4AD3-24D8C056FE98}"/>
                </a:ext>
              </a:extLst>
            </p:cNvPr>
            <p:cNvGrpSpPr/>
            <p:nvPr userDrawn="1"/>
          </p:nvGrpSpPr>
          <p:grpSpPr>
            <a:xfrm>
              <a:off x="7909204" y="1770762"/>
              <a:ext cx="971550" cy="655638"/>
              <a:chOff x="379933" y="-15999"/>
              <a:chExt cx="971550" cy="655638"/>
            </a:xfrm>
          </p:grpSpPr>
          <p:sp>
            <p:nvSpPr>
              <p:cNvPr id="41" name="Box">
                <a:extLst>
                  <a:ext uri="{FF2B5EF4-FFF2-40B4-BE49-F238E27FC236}">
                    <a16:creationId xmlns:a16="http://schemas.microsoft.com/office/drawing/2014/main" id="{9D72C25B-79D3-8FF9-FB80-1C01367A50AE}"/>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T2">
                <a:extLst>
                  <a:ext uri="{FF2B5EF4-FFF2-40B4-BE49-F238E27FC236}">
                    <a16:creationId xmlns:a16="http://schemas.microsoft.com/office/drawing/2014/main" id="{63AF9480-BF10-F2C1-CEB5-300D6D2ECF7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T1">
                <a:extLst>
                  <a:ext uri="{FF2B5EF4-FFF2-40B4-BE49-F238E27FC236}">
                    <a16:creationId xmlns:a16="http://schemas.microsoft.com/office/drawing/2014/main" id="{57D08B53-5FA1-1514-3F39-55F30FB1262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V">
                <a:extLst>
                  <a:ext uri="{FF2B5EF4-FFF2-40B4-BE49-F238E27FC236}">
                    <a16:creationId xmlns:a16="http://schemas.microsoft.com/office/drawing/2014/main" id="{8382E612-AB28-ABC1-3B1C-5BC42EF3DBC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 name="_VTT_logo_102019_04_white_on_dark_grey" hidden="1">
              <a:extLst>
                <a:ext uri="{FF2B5EF4-FFF2-40B4-BE49-F238E27FC236}">
                  <a16:creationId xmlns:a16="http://schemas.microsoft.com/office/drawing/2014/main" id="{7D52EF96-823B-5D53-F616-BD25DA1F271D}"/>
                </a:ext>
              </a:extLst>
            </p:cNvPr>
            <p:cNvGrpSpPr/>
            <p:nvPr userDrawn="1"/>
          </p:nvGrpSpPr>
          <p:grpSpPr>
            <a:xfrm>
              <a:off x="7909204" y="1770762"/>
              <a:ext cx="971550" cy="655638"/>
              <a:chOff x="379933" y="-15999"/>
              <a:chExt cx="971550" cy="655638"/>
            </a:xfrm>
          </p:grpSpPr>
          <p:sp>
            <p:nvSpPr>
              <p:cNvPr id="37" name="Box">
                <a:extLst>
                  <a:ext uri="{FF2B5EF4-FFF2-40B4-BE49-F238E27FC236}">
                    <a16:creationId xmlns:a16="http://schemas.microsoft.com/office/drawing/2014/main" id="{24D4482D-2814-7D20-F467-45A0CB2899C3}"/>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2">
                <a:extLst>
                  <a:ext uri="{FF2B5EF4-FFF2-40B4-BE49-F238E27FC236}">
                    <a16:creationId xmlns:a16="http://schemas.microsoft.com/office/drawing/2014/main" id="{4F5E380A-E68A-57A1-5A24-48C372F4B6E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T1">
                <a:extLst>
                  <a:ext uri="{FF2B5EF4-FFF2-40B4-BE49-F238E27FC236}">
                    <a16:creationId xmlns:a16="http://schemas.microsoft.com/office/drawing/2014/main" id="{6E956EA8-D272-9989-5846-0595D7F03A8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V">
                <a:extLst>
                  <a:ext uri="{FF2B5EF4-FFF2-40B4-BE49-F238E27FC236}">
                    <a16:creationId xmlns:a16="http://schemas.microsoft.com/office/drawing/2014/main" id="{A0A3BA98-D6A6-D099-6B57-CACEB945192E}"/>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5_dark_grey_on_white" hidden="1">
              <a:extLst>
                <a:ext uri="{FF2B5EF4-FFF2-40B4-BE49-F238E27FC236}">
                  <a16:creationId xmlns:a16="http://schemas.microsoft.com/office/drawing/2014/main" id="{DFECFFE4-0A72-1F7E-4C4B-E02D1BD7195F}"/>
                </a:ext>
              </a:extLst>
            </p:cNvPr>
            <p:cNvGrpSpPr/>
            <p:nvPr userDrawn="1"/>
          </p:nvGrpSpPr>
          <p:grpSpPr>
            <a:xfrm>
              <a:off x="7909204" y="1770762"/>
              <a:ext cx="971550" cy="655638"/>
              <a:chOff x="379933" y="-15999"/>
              <a:chExt cx="971550" cy="655638"/>
            </a:xfrm>
          </p:grpSpPr>
          <p:sp>
            <p:nvSpPr>
              <p:cNvPr id="33" name="Box">
                <a:extLst>
                  <a:ext uri="{FF2B5EF4-FFF2-40B4-BE49-F238E27FC236}">
                    <a16:creationId xmlns:a16="http://schemas.microsoft.com/office/drawing/2014/main" id="{D36C6344-9B95-9D2E-682D-745A63ABDFD3}"/>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T2">
                <a:extLst>
                  <a:ext uri="{FF2B5EF4-FFF2-40B4-BE49-F238E27FC236}">
                    <a16:creationId xmlns:a16="http://schemas.microsoft.com/office/drawing/2014/main" id="{9737A8F0-1D02-AFBA-BF60-805625A7484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T1">
                <a:extLst>
                  <a:ext uri="{FF2B5EF4-FFF2-40B4-BE49-F238E27FC236}">
                    <a16:creationId xmlns:a16="http://schemas.microsoft.com/office/drawing/2014/main" id="{BE76F79C-A1FB-CE88-B766-81BBB08D613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V">
                <a:extLst>
                  <a:ext uri="{FF2B5EF4-FFF2-40B4-BE49-F238E27FC236}">
                    <a16:creationId xmlns:a16="http://schemas.microsoft.com/office/drawing/2014/main" id="{C13D30D8-D8FC-E4D8-5627-894E963B573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6_orange_blue_on_white" hidden="1">
              <a:extLst>
                <a:ext uri="{FF2B5EF4-FFF2-40B4-BE49-F238E27FC236}">
                  <a16:creationId xmlns:a16="http://schemas.microsoft.com/office/drawing/2014/main" id="{7CF9488D-BE45-A2C1-79A6-E3C59418F1E8}"/>
                </a:ext>
              </a:extLst>
            </p:cNvPr>
            <p:cNvGrpSpPr/>
            <p:nvPr userDrawn="1"/>
          </p:nvGrpSpPr>
          <p:grpSpPr>
            <a:xfrm>
              <a:off x="7909204" y="1770762"/>
              <a:ext cx="971550" cy="655638"/>
              <a:chOff x="379933" y="-15999"/>
              <a:chExt cx="971550" cy="655638"/>
            </a:xfrm>
          </p:grpSpPr>
          <p:sp>
            <p:nvSpPr>
              <p:cNvPr id="29" name="Box">
                <a:extLst>
                  <a:ext uri="{FF2B5EF4-FFF2-40B4-BE49-F238E27FC236}">
                    <a16:creationId xmlns:a16="http://schemas.microsoft.com/office/drawing/2014/main" id="{E9D03BEE-9F73-865E-09C0-87CE133BFB6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2">
                <a:extLst>
                  <a:ext uri="{FF2B5EF4-FFF2-40B4-BE49-F238E27FC236}">
                    <a16:creationId xmlns:a16="http://schemas.microsoft.com/office/drawing/2014/main" id="{9A179FD7-EC60-3448-237E-82D5455CA1E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1">
                <a:extLst>
                  <a:ext uri="{FF2B5EF4-FFF2-40B4-BE49-F238E27FC236}">
                    <a16:creationId xmlns:a16="http://schemas.microsoft.com/office/drawing/2014/main" id="{68AB08B4-4BA8-B4E6-FCAE-88040EEFF3D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V">
                <a:extLst>
                  <a:ext uri="{FF2B5EF4-FFF2-40B4-BE49-F238E27FC236}">
                    <a16:creationId xmlns:a16="http://schemas.microsoft.com/office/drawing/2014/main" id="{7C8578FB-38EF-C923-E378-E57D04587AF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7_blue_on_white" hidden="1">
              <a:extLst>
                <a:ext uri="{FF2B5EF4-FFF2-40B4-BE49-F238E27FC236}">
                  <a16:creationId xmlns:a16="http://schemas.microsoft.com/office/drawing/2014/main" id="{F715D80C-2CB3-F66D-F51A-8DBD144BFD8F}"/>
                </a:ext>
              </a:extLst>
            </p:cNvPr>
            <p:cNvGrpSpPr/>
            <p:nvPr userDrawn="1"/>
          </p:nvGrpSpPr>
          <p:grpSpPr>
            <a:xfrm>
              <a:off x="7909204" y="1770762"/>
              <a:ext cx="971550" cy="655638"/>
              <a:chOff x="379933" y="-15999"/>
              <a:chExt cx="971550" cy="655638"/>
            </a:xfrm>
          </p:grpSpPr>
          <p:sp>
            <p:nvSpPr>
              <p:cNvPr id="25" name="Box">
                <a:extLst>
                  <a:ext uri="{FF2B5EF4-FFF2-40B4-BE49-F238E27FC236}">
                    <a16:creationId xmlns:a16="http://schemas.microsoft.com/office/drawing/2014/main" id="{8AD122A6-7686-2E19-FFDD-18D060B02B03}"/>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T2">
                <a:extLst>
                  <a:ext uri="{FF2B5EF4-FFF2-40B4-BE49-F238E27FC236}">
                    <a16:creationId xmlns:a16="http://schemas.microsoft.com/office/drawing/2014/main" id="{6BAB2566-1FDD-ACA7-6358-CEFE44F0DA9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T1">
                <a:extLst>
                  <a:ext uri="{FF2B5EF4-FFF2-40B4-BE49-F238E27FC236}">
                    <a16:creationId xmlns:a16="http://schemas.microsoft.com/office/drawing/2014/main" id="{BFEADE6C-A858-1313-AA88-11D0912AE18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V">
                <a:extLst>
                  <a:ext uri="{FF2B5EF4-FFF2-40B4-BE49-F238E27FC236}">
                    <a16:creationId xmlns:a16="http://schemas.microsoft.com/office/drawing/2014/main" id="{7BEE5690-A67F-B3DF-347C-17417899649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8_black_on_white" hidden="1">
              <a:extLst>
                <a:ext uri="{FF2B5EF4-FFF2-40B4-BE49-F238E27FC236}">
                  <a16:creationId xmlns:a16="http://schemas.microsoft.com/office/drawing/2014/main" id="{8F889D7A-D3D4-D712-D584-675D45BE2AA7}"/>
                </a:ext>
              </a:extLst>
            </p:cNvPr>
            <p:cNvGrpSpPr/>
            <p:nvPr userDrawn="1"/>
          </p:nvGrpSpPr>
          <p:grpSpPr>
            <a:xfrm>
              <a:off x="7909204" y="1770762"/>
              <a:ext cx="971550" cy="655638"/>
              <a:chOff x="379933" y="-15999"/>
              <a:chExt cx="971550" cy="655638"/>
            </a:xfrm>
          </p:grpSpPr>
          <p:sp>
            <p:nvSpPr>
              <p:cNvPr id="21" name="Box">
                <a:extLst>
                  <a:ext uri="{FF2B5EF4-FFF2-40B4-BE49-F238E27FC236}">
                    <a16:creationId xmlns:a16="http://schemas.microsoft.com/office/drawing/2014/main" id="{08969AD8-F28A-79FC-EC81-B9655B2C75E3}"/>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2">
                <a:extLst>
                  <a:ext uri="{FF2B5EF4-FFF2-40B4-BE49-F238E27FC236}">
                    <a16:creationId xmlns:a16="http://schemas.microsoft.com/office/drawing/2014/main" id="{EC432244-F873-D30A-0F64-67D7CEA44C6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T1">
                <a:extLst>
                  <a:ext uri="{FF2B5EF4-FFF2-40B4-BE49-F238E27FC236}">
                    <a16:creationId xmlns:a16="http://schemas.microsoft.com/office/drawing/2014/main" id="{68735D28-EC54-9917-9B71-03C6219D49E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V">
                <a:extLst>
                  <a:ext uri="{FF2B5EF4-FFF2-40B4-BE49-F238E27FC236}">
                    <a16:creationId xmlns:a16="http://schemas.microsoft.com/office/drawing/2014/main" id="{5F5B32B0-8957-B348-CA6F-51FA599CF8C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9_orange_on_white" hidden="1">
              <a:extLst>
                <a:ext uri="{FF2B5EF4-FFF2-40B4-BE49-F238E27FC236}">
                  <a16:creationId xmlns:a16="http://schemas.microsoft.com/office/drawing/2014/main" id="{2DABBEC0-3A39-1A55-DCA6-4157674B1AA7}"/>
                </a:ext>
              </a:extLst>
            </p:cNvPr>
            <p:cNvGrpSpPr/>
            <p:nvPr userDrawn="1"/>
          </p:nvGrpSpPr>
          <p:grpSpPr>
            <a:xfrm>
              <a:off x="7909204" y="1770762"/>
              <a:ext cx="971550" cy="655638"/>
              <a:chOff x="379933" y="-15999"/>
              <a:chExt cx="971550" cy="655638"/>
            </a:xfrm>
          </p:grpSpPr>
          <p:sp>
            <p:nvSpPr>
              <p:cNvPr id="17" name="Box">
                <a:extLst>
                  <a:ext uri="{FF2B5EF4-FFF2-40B4-BE49-F238E27FC236}">
                    <a16:creationId xmlns:a16="http://schemas.microsoft.com/office/drawing/2014/main" id="{0CE3523C-887E-7F5B-BFF6-5BD9E77C9E36}"/>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T2">
                <a:extLst>
                  <a:ext uri="{FF2B5EF4-FFF2-40B4-BE49-F238E27FC236}">
                    <a16:creationId xmlns:a16="http://schemas.microsoft.com/office/drawing/2014/main" id="{EC454A5B-2649-0FEB-4918-A38C0891987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T1">
                <a:extLst>
                  <a:ext uri="{FF2B5EF4-FFF2-40B4-BE49-F238E27FC236}">
                    <a16:creationId xmlns:a16="http://schemas.microsoft.com/office/drawing/2014/main" id="{C4B520A1-7E2E-50B8-E360-06D4D0C747C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V">
                <a:extLst>
                  <a:ext uri="{FF2B5EF4-FFF2-40B4-BE49-F238E27FC236}">
                    <a16:creationId xmlns:a16="http://schemas.microsoft.com/office/drawing/2014/main" id="{D4EE9971-BBD2-E285-91CF-4C6FCA544CA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63" name="Title 11">
            <a:extLst>
              <a:ext uri="{FF2B5EF4-FFF2-40B4-BE49-F238E27FC236}">
                <a16:creationId xmlns:a16="http://schemas.microsoft.com/office/drawing/2014/main" id="{7B27394F-1609-A95A-A3E1-22233F020B49}"/>
              </a:ext>
            </a:extLst>
          </p:cNvPr>
          <p:cNvSpPr>
            <a:spLocks noGrp="1"/>
          </p:cNvSpPr>
          <p:nvPr>
            <p:ph type="title"/>
          </p:nvPr>
        </p:nvSpPr>
        <p:spPr>
          <a:xfrm>
            <a:off x="647888" y="1336257"/>
            <a:ext cx="3629543" cy="2705878"/>
          </a:xfrm>
        </p:spPr>
        <p:txBody>
          <a:bodyPr anchor="ctr">
            <a:normAutofit/>
          </a:bodyPr>
          <a:lstStyle>
            <a:lvl1pPr>
              <a:defRPr sz="2800" b="0">
                <a:solidFill>
                  <a:schemeClr val="tx1"/>
                </a:solidFill>
              </a:defRPr>
            </a:lvl1pPr>
          </a:lstStyle>
          <a:p>
            <a:r>
              <a:rPr lang="en-GB"/>
              <a:t>Click to edit Master title style</a:t>
            </a:r>
          </a:p>
        </p:txBody>
      </p:sp>
      <p:sp>
        <p:nvSpPr>
          <p:cNvPr id="64" name="Content Placeholder 14">
            <a:extLst>
              <a:ext uri="{FF2B5EF4-FFF2-40B4-BE49-F238E27FC236}">
                <a16:creationId xmlns:a16="http://schemas.microsoft.com/office/drawing/2014/main" id="{842DEA4C-8F55-0B7A-93F0-7DD3B1E97AFB}"/>
              </a:ext>
            </a:extLst>
          </p:cNvPr>
          <p:cNvSpPr>
            <a:spLocks noGrp="1"/>
          </p:cNvSpPr>
          <p:nvPr>
            <p:ph sz="quarter" idx="13"/>
          </p:nvPr>
        </p:nvSpPr>
        <p:spPr>
          <a:xfrm>
            <a:off x="4890235" y="1356102"/>
            <a:ext cx="3797623" cy="2657959"/>
          </a:xfrm>
        </p:spPr>
        <p:txBody>
          <a:bodyPr anchor="ctr">
            <a:normAutofit/>
          </a:bodyPr>
          <a:lstStyle>
            <a:lvl1pPr marL="0" indent="0">
              <a:buNone/>
              <a:defRPr sz="1200"/>
            </a:lvl1pPr>
            <a:lvl2pPr>
              <a:defRPr sz="1200"/>
            </a:lvl2pPr>
            <a:lvl3pPr>
              <a:defRPr sz="1200"/>
            </a:lvl3pPr>
            <a:lvl4pPr>
              <a:defRPr sz="1200"/>
            </a:lvl4pPr>
            <a:lvl5pPr>
              <a:defRPr sz="1200"/>
            </a:lvl5pPr>
          </a:lstStyle>
          <a:p>
            <a:pPr marL="216000" marR="0" lvl="0" indent="-216000" algn="l" defTabSz="457209" rtl="0" eaLnBrk="1" fontAlgn="auto" latinLnBrk="0" hangingPunct="1">
              <a:lnSpc>
                <a:spcPct val="100000"/>
              </a:lnSpc>
              <a:spcBef>
                <a:spcPts val="300"/>
              </a:spcBef>
              <a:spcAft>
                <a:spcPts val="0"/>
              </a:spcAft>
              <a:buClr>
                <a:schemeClr val="accent1"/>
              </a:buClr>
              <a:buSzPct val="100000"/>
              <a:buFont typeface="Wingdings" pitchFamily="2" charset="2"/>
              <a:buChar char="§"/>
              <a:tabLst/>
              <a:defRPr/>
            </a:pPr>
            <a:r>
              <a:rPr lang="en-GB"/>
              <a:t>Click to edit Master text styles</a:t>
            </a:r>
          </a:p>
        </p:txBody>
      </p:sp>
      <p:sp>
        <p:nvSpPr>
          <p:cNvPr id="65" name="Media Placeholder 16">
            <a:extLst>
              <a:ext uri="{FF2B5EF4-FFF2-40B4-BE49-F238E27FC236}">
                <a16:creationId xmlns:a16="http://schemas.microsoft.com/office/drawing/2014/main" id="{42E5FD61-2760-2433-95FB-8F9BE7F72A3F}"/>
              </a:ext>
            </a:extLst>
          </p:cNvPr>
          <p:cNvSpPr>
            <a:spLocks noGrp="1"/>
          </p:cNvSpPr>
          <p:nvPr>
            <p:ph type="media" sz="quarter" idx="14" hasCustomPrompt="1"/>
          </p:nvPr>
        </p:nvSpPr>
        <p:spPr>
          <a:xfrm>
            <a:off x="4568400" y="1336257"/>
            <a:ext cx="7200" cy="2700000"/>
          </a:xfrm>
          <a:solidFill>
            <a:schemeClr val="tx1"/>
          </a:solidFill>
        </p:spPr>
        <p:txBody>
          <a:bodyPr/>
          <a:lstStyle>
            <a:lvl1pPr marL="0" indent="0">
              <a:buNone/>
              <a:defRPr sz="100"/>
            </a:lvl1pPr>
          </a:lstStyle>
          <a:p>
            <a:r>
              <a:rPr lang="en-GB"/>
              <a:t>  </a:t>
            </a:r>
          </a:p>
        </p:txBody>
      </p:sp>
      <p:sp>
        <p:nvSpPr>
          <p:cNvPr id="3" name="Footer Placeholder 4">
            <a:extLst>
              <a:ext uri="{FF2B5EF4-FFF2-40B4-BE49-F238E27FC236}">
                <a16:creationId xmlns:a16="http://schemas.microsoft.com/office/drawing/2014/main" id="{9F5674D1-FCDB-B7C8-36F7-156AAEB8A792}"/>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2" name="Slide Number Placeholder 5">
            <a:extLst>
              <a:ext uri="{FF2B5EF4-FFF2-40B4-BE49-F238E27FC236}">
                <a16:creationId xmlns:a16="http://schemas.microsoft.com/office/drawing/2014/main" id="{A68F4B3A-809A-9C85-3D96-1A6F770B37E3}"/>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Date Placeholder 3">
            <a:extLst>
              <a:ext uri="{FF2B5EF4-FFF2-40B4-BE49-F238E27FC236}">
                <a16:creationId xmlns:a16="http://schemas.microsoft.com/office/drawing/2014/main" id="{F8C298D7-622C-D9A5-D25E-34C8E04783C5}"/>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770999440"/>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7FBE9-1A73-6B00-02A3-BBA832FF3A5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1260"/>
            <a:ext cx="9145028" cy="5141557"/>
          </a:xfrm>
          <a:prstGeom prst="rect">
            <a:avLst/>
          </a:prstGeom>
        </p:spPr>
      </p:pic>
      <p:sp>
        <p:nvSpPr>
          <p:cNvPr id="6" name="Rectangle 5">
            <a:extLst>
              <a:ext uri="{FF2B5EF4-FFF2-40B4-BE49-F238E27FC236}">
                <a16:creationId xmlns:a16="http://schemas.microsoft.com/office/drawing/2014/main" id="{15E0DE9D-93EC-4504-8196-AFA4EA838235}"/>
              </a:ext>
            </a:extLst>
          </p:cNvPr>
          <p:cNvSpPr/>
          <p:nvPr userDrawn="1"/>
        </p:nvSpPr>
        <p:spPr>
          <a:xfrm>
            <a:off x="4572001" y="1021977"/>
            <a:ext cx="4572000" cy="3130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12" noProof="0"/>
          </a:p>
        </p:txBody>
      </p:sp>
      <p:sp>
        <p:nvSpPr>
          <p:cNvPr id="4" name="Footer Placeholder 3">
            <a:extLst>
              <a:ext uri="{FF2B5EF4-FFF2-40B4-BE49-F238E27FC236}">
                <a16:creationId xmlns:a16="http://schemas.microsoft.com/office/drawing/2014/main" id="{401F3AE7-5732-43E3-9ED8-7E460F8E52B8}"/>
              </a:ext>
            </a:extLst>
          </p:cNvPr>
          <p:cNvSpPr>
            <a:spLocks noGrp="1"/>
          </p:cNvSpPr>
          <p:nvPr>
            <p:ph type="ftr" sz="quarter" idx="11"/>
          </p:nvPr>
        </p:nvSpPr>
        <p:spPr>
          <a:xfrm>
            <a:off x="5616000" y="3864452"/>
            <a:ext cx="3169225" cy="288000"/>
          </a:xfrm>
        </p:spPr>
        <p:txBody>
          <a:bodyPr/>
          <a:lstStyle>
            <a:lvl1pPr algn="l">
              <a:defRPr>
                <a:solidFill>
                  <a:schemeClr val="tx1"/>
                </a:solidFill>
              </a:defRPr>
            </a:lvl1pPr>
          </a:lstStyle>
          <a:p>
            <a:r>
              <a:rPr lang="en-GB"/>
              <a:t>VTT – beyond the obvious</a:t>
            </a:r>
          </a:p>
        </p:txBody>
      </p:sp>
      <p:grpSp>
        <p:nvGrpSpPr>
          <p:cNvPr id="56" name="_VTT_logo_102019_02_white_on_black" hidden="1">
            <a:extLst>
              <a:ext uri="{FF2B5EF4-FFF2-40B4-BE49-F238E27FC236}">
                <a16:creationId xmlns:a16="http://schemas.microsoft.com/office/drawing/2014/main" id="{BE789E09-3C77-42E8-9D02-E245FA0CE4AA}"/>
              </a:ext>
            </a:extLst>
          </p:cNvPr>
          <p:cNvGrpSpPr/>
          <p:nvPr userDrawn="1"/>
        </p:nvGrpSpPr>
        <p:grpSpPr>
          <a:xfrm>
            <a:off x="8042862" y="1021977"/>
            <a:ext cx="869543" cy="586800"/>
            <a:chOff x="379933" y="-15999"/>
            <a:chExt cx="971550" cy="655638"/>
          </a:xfrm>
        </p:grpSpPr>
        <p:sp>
          <p:nvSpPr>
            <p:cNvPr id="92" name="Box">
              <a:extLst>
                <a:ext uri="{FF2B5EF4-FFF2-40B4-BE49-F238E27FC236}">
                  <a16:creationId xmlns:a16="http://schemas.microsoft.com/office/drawing/2014/main" id="{51D08AD0-155D-4787-9A0D-F362E4BDAC5B}"/>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2">
              <a:extLst>
                <a:ext uri="{FF2B5EF4-FFF2-40B4-BE49-F238E27FC236}">
                  <a16:creationId xmlns:a16="http://schemas.microsoft.com/office/drawing/2014/main" id="{9FA7377B-F125-45BD-969F-007E57D01E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1">
              <a:extLst>
                <a:ext uri="{FF2B5EF4-FFF2-40B4-BE49-F238E27FC236}">
                  <a16:creationId xmlns:a16="http://schemas.microsoft.com/office/drawing/2014/main" id="{758947A9-E3AE-45A9-AC63-316688A88DE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V">
              <a:extLst>
                <a:ext uri="{FF2B5EF4-FFF2-40B4-BE49-F238E27FC236}">
                  <a16:creationId xmlns:a16="http://schemas.microsoft.com/office/drawing/2014/main" id="{37E685F7-FC58-4007-9B82-25AC70E70D1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3_white_on_blue" hidden="1">
            <a:extLst>
              <a:ext uri="{FF2B5EF4-FFF2-40B4-BE49-F238E27FC236}">
                <a16:creationId xmlns:a16="http://schemas.microsoft.com/office/drawing/2014/main" id="{7D537F09-979D-4727-9E7C-96FFEFAB738C}"/>
              </a:ext>
            </a:extLst>
          </p:cNvPr>
          <p:cNvGrpSpPr/>
          <p:nvPr userDrawn="1"/>
        </p:nvGrpSpPr>
        <p:grpSpPr>
          <a:xfrm>
            <a:off x="8042862" y="1021977"/>
            <a:ext cx="869543" cy="586800"/>
            <a:chOff x="379933" y="-15999"/>
            <a:chExt cx="971550" cy="655638"/>
          </a:xfrm>
        </p:grpSpPr>
        <p:sp>
          <p:nvSpPr>
            <p:cNvPr id="88" name="Box">
              <a:extLst>
                <a:ext uri="{FF2B5EF4-FFF2-40B4-BE49-F238E27FC236}">
                  <a16:creationId xmlns:a16="http://schemas.microsoft.com/office/drawing/2014/main" id="{840F987E-7D13-4613-82A2-652E91EF4449}"/>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2">
              <a:extLst>
                <a:ext uri="{FF2B5EF4-FFF2-40B4-BE49-F238E27FC236}">
                  <a16:creationId xmlns:a16="http://schemas.microsoft.com/office/drawing/2014/main" id="{686D1E04-BBE5-4CA9-8E45-7F48BBDBB03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1">
              <a:extLst>
                <a:ext uri="{FF2B5EF4-FFF2-40B4-BE49-F238E27FC236}">
                  <a16:creationId xmlns:a16="http://schemas.microsoft.com/office/drawing/2014/main" id="{A44DB7C3-E934-4FAD-9ACC-D6D6FC6F7E6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V">
              <a:extLst>
                <a:ext uri="{FF2B5EF4-FFF2-40B4-BE49-F238E27FC236}">
                  <a16:creationId xmlns:a16="http://schemas.microsoft.com/office/drawing/2014/main" id="{47110265-E641-44CF-9EE6-7EB2A804184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4_white_on_dark_grey" hidden="1">
            <a:extLst>
              <a:ext uri="{FF2B5EF4-FFF2-40B4-BE49-F238E27FC236}">
                <a16:creationId xmlns:a16="http://schemas.microsoft.com/office/drawing/2014/main" id="{1E498825-C04E-46E7-BFA7-E20A04DF7767}"/>
              </a:ext>
            </a:extLst>
          </p:cNvPr>
          <p:cNvGrpSpPr/>
          <p:nvPr userDrawn="1"/>
        </p:nvGrpSpPr>
        <p:grpSpPr>
          <a:xfrm>
            <a:off x="8042862" y="1021977"/>
            <a:ext cx="869543" cy="586800"/>
            <a:chOff x="379933" y="-15999"/>
            <a:chExt cx="971550" cy="655638"/>
          </a:xfrm>
        </p:grpSpPr>
        <p:sp>
          <p:nvSpPr>
            <p:cNvPr id="84" name="Box">
              <a:extLst>
                <a:ext uri="{FF2B5EF4-FFF2-40B4-BE49-F238E27FC236}">
                  <a16:creationId xmlns:a16="http://schemas.microsoft.com/office/drawing/2014/main" id="{43A47DF8-9854-4AB9-BD3D-0569A42C34A3}"/>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2">
              <a:extLst>
                <a:ext uri="{FF2B5EF4-FFF2-40B4-BE49-F238E27FC236}">
                  <a16:creationId xmlns:a16="http://schemas.microsoft.com/office/drawing/2014/main" id="{F18A56A6-49C8-4682-B7A9-2ABE4ECCE81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1">
              <a:extLst>
                <a:ext uri="{FF2B5EF4-FFF2-40B4-BE49-F238E27FC236}">
                  <a16:creationId xmlns:a16="http://schemas.microsoft.com/office/drawing/2014/main" id="{B09830FA-B817-43D4-986B-5751AB13799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V">
              <a:extLst>
                <a:ext uri="{FF2B5EF4-FFF2-40B4-BE49-F238E27FC236}">
                  <a16:creationId xmlns:a16="http://schemas.microsoft.com/office/drawing/2014/main" id="{532B111A-67A1-45BE-91DC-AB0E3B6EFAA6}"/>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5_dark_grey_on_white" hidden="1">
            <a:extLst>
              <a:ext uri="{FF2B5EF4-FFF2-40B4-BE49-F238E27FC236}">
                <a16:creationId xmlns:a16="http://schemas.microsoft.com/office/drawing/2014/main" id="{32340944-6D89-43B8-8363-653ADEE63501}"/>
              </a:ext>
            </a:extLst>
          </p:cNvPr>
          <p:cNvGrpSpPr/>
          <p:nvPr userDrawn="1"/>
        </p:nvGrpSpPr>
        <p:grpSpPr>
          <a:xfrm>
            <a:off x="8042862" y="1021977"/>
            <a:ext cx="869543" cy="586800"/>
            <a:chOff x="379933" y="-15999"/>
            <a:chExt cx="971550" cy="655638"/>
          </a:xfrm>
        </p:grpSpPr>
        <p:sp>
          <p:nvSpPr>
            <p:cNvPr id="80" name="Box">
              <a:extLst>
                <a:ext uri="{FF2B5EF4-FFF2-40B4-BE49-F238E27FC236}">
                  <a16:creationId xmlns:a16="http://schemas.microsoft.com/office/drawing/2014/main" id="{AC61D7F3-5B00-4C95-813F-8349369E9A4C}"/>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2">
              <a:extLst>
                <a:ext uri="{FF2B5EF4-FFF2-40B4-BE49-F238E27FC236}">
                  <a16:creationId xmlns:a16="http://schemas.microsoft.com/office/drawing/2014/main" id="{7D2F3C49-889D-4FF1-97B8-53F0599D046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1">
              <a:extLst>
                <a:ext uri="{FF2B5EF4-FFF2-40B4-BE49-F238E27FC236}">
                  <a16:creationId xmlns:a16="http://schemas.microsoft.com/office/drawing/2014/main" id="{6C9FFD40-995A-44A4-90E3-2CBA39DE24B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V">
              <a:extLst>
                <a:ext uri="{FF2B5EF4-FFF2-40B4-BE49-F238E27FC236}">
                  <a16:creationId xmlns:a16="http://schemas.microsoft.com/office/drawing/2014/main" id="{6CDEBBDA-BB23-4B20-BDC2-3637F37B17D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6_orange_blue_on_white" hidden="1">
            <a:extLst>
              <a:ext uri="{FF2B5EF4-FFF2-40B4-BE49-F238E27FC236}">
                <a16:creationId xmlns:a16="http://schemas.microsoft.com/office/drawing/2014/main" id="{6F612B32-2559-4F08-90E9-13EC50636A29}"/>
              </a:ext>
            </a:extLst>
          </p:cNvPr>
          <p:cNvGrpSpPr/>
          <p:nvPr userDrawn="1"/>
        </p:nvGrpSpPr>
        <p:grpSpPr>
          <a:xfrm>
            <a:off x="8042862" y="1021977"/>
            <a:ext cx="869543" cy="586800"/>
            <a:chOff x="379933" y="-15999"/>
            <a:chExt cx="971550" cy="655638"/>
          </a:xfrm>
        </p:grpSpPr>
        <p:sp>
          <p:nvSpPr>
            <p:cNvPr id="76" name="Box">
              <a:extLst>
                <a:ext uri="{FF2B5EF4-FFF2-40B4-BE49-F238E27FC236}">
                  <a16:creationId xmlns:a16="http://schemas.microsoft.com/office/drawing/2014/main" id="{9997C5C0-C04A-462C-B991-B366C7AE60B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2">
              <a:extLst>
                <a:ext uri="{FF2B5EF4-FFF2-40B4-BE49-F238E27FC236}">
                  <a16:creationId xmlns:a16="http://schemas.microsoft.com/office/drawing/2014/main" id="{EF94B57E-05AB-4E70-8C3A-B7B958EA080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1">
              <a:extLst>
                <a:ext uri="{FF2B5EF4-FFF2-40B4-BE49-F238E27FC236}">
                  <a16:creationId xmlns:a16="http://schemas.microsoft.com/office/drawing/2014/main" id="{CD056F72-F45C-4E67-8040-4FB948E5DB5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V">
              <a:extLst>
                <a:ext uri="{FF2B5EF4-FFF2-40B4-BE49-F238E27FC236}">
                  <a16:creationId xmlns:a16="http://schemas.microsoft.com/office/drawing/2014/main" id="{F693D0CB-A74E-442F-8847-36C564B6BE7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1" name="_VTT_logo_102019_07_blue_on_white" hidden="1">
            <a:extLst>
              <a:ext uri="{FF2B5EF4-FFF2-40B4-BE49-F238E27FC236}">
                <a16:creationId xmlns:a16="http://schemas.microsoft.com/office/drawing/2014/main" id="{FA9F57F1-C560-4D9D-930D-712EFC8D68E1}"/>
              </a:ext>
            </a:extLst>
          </p:cNvPr>
          <p:cNvGrpSpPr/>
          <p:nvPr userDrawn="1"/>
        </p:nvGrpSpPr>
        <p:grpSpPr>
          <a:xfrm>
            <a:off x="8042862" y="1021977"/>
            <a:ext cx="869543" cy="586800"/>
            <a:chOff x="379933" y="-15999"/>
            <a:chExt cx="971550" cy="655638"/>
          </a:xfrm>
        </p:grpSpPr>
        <p:sp>
          <p:nvSpPr>
            <p:cNvPr id="72" name="Box">
              <a:extLst>
                <a:ext uri="{FF2B5EF4-FFF2-40B4-BE49-F238E27FC236}">
                  <a16:creationId xmlns:a16="http://schemas.microsoft.com/office/drawing/2014/main" id="{37B261BC-7EC9-4455-9644-8192B89E6C4B}"/>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T2">
              <a:extLst>
                <a:ext uri="{FF2B5EF4-FFF2-40B4-BE49-F238E27FC236}">
                  <a16:creationId xmlns:a16="http://schemas.microsoft.com/office/drawing/2014/main" id="{B915B1F6-5947-4BA7-8E3D-DDEACB962D5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1">
              <a:extLst>
                <a:ext uri="{FF2B5EF4-FFF2-40B4-BE49-F238E27FC236}">
                  <a16:creationId xmlns:a16="http://schemas.microsoft.com/office/drawing/2014/main" id="{48A11847-BB39-4B5F-93EA-1C82A2F03ED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V">
              <a:extLst>
                <a:ext uri="{FF2B5EF4-FFF2-40B4-BE49-F238E27FC236}">
                  <a16:creationId xmlns:a16="http://schemas.microsoft.com/office/drawing/2014/main" id="{423C0471-728F-4A75-9F24-DB4F71A71E2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_VTT_logo_102019_08_black_on_white" hidden="1">
            <a:extLst>
              <a:ext uri="{FF2B5EF4-FFF2-40B4-BE49-F238E27FC236}">
                <a16:creationId xmlns:a16="http://schemas.microsoft.com/office/drawing/2014/main" id="{98502DAA-167D-4F11-9089-7FBB34BD774E}"/>
              </a:ext>
            </a:extLst>
          </p:cNvPr>
          <p:cNvGrpSpPr/>
          <p:nvPr userDrawn="1"/>
        </p:nvGrpSpPr>
        <p:grpSpPr>
          <a:xfrm>
            <a:off x="8042862" y="1021977"/>
            <a:ext cx="869543" cy="586800"/>
            <a:chOff x="379933" y="-15999"/>
            <a:chExt cx="971550" cy="655638"/>
          </a:xfrm>
        </p:grpSpPr>
        <p:sp>
          <p:nvSpPr>
            <p:cNvPr id="68" name="Box">
              <a:extLst>
                <a:ext uri="{FF2B5EF4-FFF2-40B4-BE49-F238E27FC236}">
                  <a16:creationId xmlns:a16="http://schemas.microsoft.com/office/drawing/2014/main" id="{BC4C7FEA-15CF-41F0-9899-A9613A43231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T2">
              <a:extLst>
                <a:ext uri="{FF2B5EF4-FFF2-40B4-BE49-F238E27FC236}">
                  <a16:creationId xmlns:a16="http://schemas.microsoft.com/office/drawing/2014/main" id="{C41DC861-750A-4E5E-9FDB-5B03335E691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1">
              <a:extLst>
                <a:ext uri="{FF2B5EF4-FFF2-40B4-BE49-F238E27FC236}">
                  <a16:creationId xmlns:a16="http://schemas.microsoft.com/office/drawing/2014/main" id="{FC4C2684-2627-4771-9544-83F349D8647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V">
              <a:extLst>
                <a:ext uri="{FF2B5EF4-FFF2-40B4-BE49-F238E27FC236}">
                  <a16:creationId xmlns:a16="http://schemas.microsoft.com/office/drawing/2014/main" id="{6E0CC0FF-C393-430F-8189-822149D65D0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3" name="_VTT_logo_102019_09_orange_on_white" hidden="1">
            <a:extLst>
              <a:ext uri="{FF2B5EF4-FFF2-40B4-BE49-F238E27FC236}">
                <a16:creationId xmlns:a16="http://schemas.microsoft.com/office/drawing/2014/main" id="{154616AC-F847-4F22-A9EC-00D1D023A4E6}"/>
              </a:ext>
            </a:extLst>
          </p:cNvPr>
          <p:cNvGrpSpPr/>
          <p:nvPr userDrawn="1"/>
        </p:nvGrpSpPr>
        <p:grpSpPr>
          <a:xfrm>
            <a:off x="8042862" y="1021977"/>
            <a:ext cx="869543" cy="586800"/>
            <a:chOff x="379933" y="-15999"/>
            <a:chExt cx="971550" cy="655638"/>
          </a:xfrm>
        </p:grpSpPr>
        <p:sp>
          <p:nvSpPr>
            <p:cNvPr id="64" name="Box">
              <a:extLst>
                <a:ext uri="{FF2B5EF4-FFF2-40B4-BE49-F238E27FC236}">
                  <a16:creationId xmlns:a16="http://schemas.microsoft.com/office/drawing/2014/main" id="{7B17E5D7-3CA3-43A9-9D0C-D94A4545FB2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5" name="T2">
              <a:extLst>
                <a:ext uri="{FF2B5EF4-FFF2-40B4-BE49-F238E27FC236}">
                  <a16:creationId xmlns:a16="http://schemas.microsoft.com/office/drawing/2014/main" id="{49D34E98-01B7-4102-9CB6-F4F43537FDD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1">
              <a:extLst>
                <a:ext uri="{FF2B5EF4-FFF2-40B4-BE49-F238E27FC236}">
                  <a16:creationId xmlns:a16="http://schemas.microsoft.com/office/drawing/2014/main" id="{BE19FEB8-5267-4AB6-B3E2-FA6D4AD2902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V">
              <a:extLst>
                <a:ext uri="{FF2B5EF4-FFF2-40B4-BE49-F238E27FC236}">
                  <a16:creationId xmlns:a16="http://schemas.microsoft.com/office/drawing/2014/main" id="{876EE734-700E-458F-87FB-AB999379147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21" name="Picture 20">
            <a:extLst>
              <a:ext uri="{FF2B5EF4-FFF2-40B4-BE49-F238E27FC236}">
                <a16:creationId xmlns:a16="http://schemas.microsoft.com/office/drawing/2014/main" id="{359118ED-5355-EF2F-9A11-6CA3070266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39108" y="1021977"/>
            <a:ext cx="873297" cy="586800"/>
          </a:xfrm>
          <a:prstGeom prst="rect">
            <a:avLst/>
          </a:prstGeom>
        </p:spPr>
      </p:pic>
      <p:sp>
        <p:nvSpPr>
          <p:cNvPr id="24" name="Title Placeholder 5">
            <a:extLst>
              <a:ext uri="{FF2B5EF4-FFF2-40B4-BE49-F238E27FC236}">
                <a16:creationId xmlns:a16="http://schemas.microsoft.com/office/drawing/2014/main" id="{37273B75-0181-7CF1-4E97-5AC7B84F6744}"/>
              </a:ext>
            </a:extLst>
          </p:cNvPr>
          <p:cNvSpPr>
            <a:spLocks noGrp="1"/>
          </p:cNvSpPr>
          <p:nvPr>
            <p:ph type="title" hasCustomPrompt="1"/>
          </p:nvPr>
        </p:nvSpPr>
        <p:spPr>
          <a:xfrm>
            <a:off x="4895850" y="1779589"/>
            <a:ext cx="3874926" cy="1566442"/>
          </a:xfrm>
          <a:prstGeom prst="rect">
            <a:avLst/>
          </a:prstGeom>
        </p:spPr>
        <p:txBody>
          <a:bodyPr vert="horz" lIns="0" tIns="0" rIns="0" bIns="0" rtlCol="0" anchor="b">
            <a:normAutofit/>
          </a:bodyPr>
          <a:lstStyle/>
          <a:p>
            <a:r>
              <a:rPr lang="en-GB"/>
              <a:t>Headline of </a:t>
            </a:r>
            <a:br>
              <a:rPr lang="en-GB"/>
            </a:br>
            <a:r>
              <a:rPr lang="en-GB"/>
              <a:t>the slide deck</a:t>
            </a:r>
          </a:p>
        </p:txBody>
      </p:sp>
      <p:sp>
        <p:nvSpPr>
          <p:cNvPr id="7" name="Text Placeholder 4">
            <a:extLst>
              <a:ext uri="{FF2B5EF4-FFF2-40B4-BE49-F238E27FC236}">
                <a16:creationId xmlns:a16="http://schemas.microsoft.com/office/drawing/2014/main" id="{6859CF3F-3A36-15E6-F1B9-4436EE3AFFF0}"/>
              </a:ext>
            </a:extLst>
          </p:cNvPr>
          <p:cNvSpPr>
            <a:spLocks noGrp="1"/>
          </p:cNvSpPr>
          <p:nvPr>
            <p:ph type="body" sz="quarter" idx="12" hasCustomPrompt="1"/>
          </p:nvPr>
        </p:nvSpPr>
        <p:spPr>
          <a:xfrm>
            <a:off x="4895850" y="3425031"/>
            <a:ext cx="3889375" cy="450850"/>
          </a:xfrm>
        </p:spPr>
        <p:txBody>
          <a:bodyPr/>
          <a:lstStyle/>
          <a:p>
            <a:pPr lvl="0"/>
            <a:r>
              <a:rPr lang="en-GB"/>
              <a:t>Name Surname</a:t>
            </a:r>
          </a:p>
        </p:txBody>
      </p:sp>
      <p:sp>
        <p:nvSpPr>
          <p:cNvPr id="2" name="Date Placeholder 3">
            <a:extLst>
              <a:ext uri="{FF2B5EF4-FFF2-40B4-BE49-F238E27FC236}">
                <a16:creationId xmlns:a16="http://schemas.microsoft.com/office/drawing/2014/main" id="{006AE343-F6F0-7A4D-0190-A9B809926C23}"/>
              </a:ext>
            </a:extLst>
          </p:cNvPr>
          <p:cNvSpPr>
            <a:spLocks noGrp="1"/>
          </p:cNvSpPr>
          <p:nvPr>
            <p:ph type="dt" sz="half" idx="2"/>
          </p:nvPr>
        </p:nvSpPr>
        <p:spPr>
          <a:xfrm>
            <a:off x="4897224" y="3864452"/>
            <a:ext cx="720000" cy="291623"/>
          </a:xfrm>
          <a:prstGeom prst="rect">
            <a:avLst/>
          </a:prstGeom>
        </p:spPr>
        <p:txBody>
          <a:bodyPr lIns="0" tIns="0" rIns="0" bIns="0"/>
          <a:lstStyle>
            <a:lvl1pPr>
              <a:defRPr sz="850" b="1" i="0" spc="0">
                <a:solidFill>
                  <a:schemeClr val="tx1"/>
                </a:solidFill>
                <a:latin typeface="Arial" charset="0"/>
                <a:ea typeface="Arial" charset="0"/>
                <a:cs typeface="Arial" charset="0"/>
              </a:defRPr>
            </a:lvl1pPr>
          </a:lstStyle>
          <a:p>
            <a:r>
              <a:rPr lang="en-GB"/>
              <a:t>22/07/2026</a:t>
            </a:r>
          </a:p>
        </p:txBody>
      </p:sp>
    </p:spTree>
    <p:extLst>
      <p:ext uri="{BB962C8B-B14F-4D97-AF65-F5344CB8AC3E}">
        <p14:creationId xmlns:p14="http://schemas.microsoft.com/office/powerpoint/2010/main" val="1516676251"/>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4">
    <p:bg>
      <p:bgPr>
        <a:solidFill>
          <a:srgbClr val="C1D6E5"/>
        </a:solidFill>
        <a:effectLst/>
      </p:bgPr>
    </p:bg>
    <p:spTree>
      <p:nvGrpSpPr>
        <p:cNvPr id="1" name=""/>
        <p:cNvGrpSpPr/>
        <p:nvPr/>
      </p:nvGrpSpPr>
      <p:grpSpPr>
        <a:xfrm>
          <a:off x="0" y="0"/>
          <a:ext cx="0" cy="0"/>
          <a:chOff x="0" y="0"/>
          <a:chExt cx="0" cy="0"/>
        </a:xfrm>
      </p:grpSpPr>
      <p:grpSp>
        <p:nvGrpSpPr>
          <p:cNvPr id="2" name="VTT_LogoStack_v3_16092019 pienempi koko">
            <a:extLst>
              <a:ext uri="{FF2B5EF4-FFF2-40B4-BE49-F238E27FC236}">
                <a16:creationId xmlns:a16="http://schemas.microsoft.com/office/drawing/2014/main" id="{994CBB8E-A8FF-0208-90D4-5E7B9DD1A116}"/>
              </a:ext>
            </a:extLst>
          </p:cNvPr>
          <p:cNvGrpSpPr/>
          <p:nvPr userDrawn="1"/>
        </p:nvGrpSpPr>
        <p:grpSpPr>
          <a:xfrm>
            <a:off x="8043515" y="2"/>
            <a:ext cx="869543" cy="586800"/>
            <a:chOff x="7909204" y="1770762"/>
            <a:chExt cx="971550" cy="655638"/>
          </a:xfrm>
        </p:grpSpPr>
        <p:grpSp>
          <p:nvGrpSpPr>
            <p:cNvPr id="52" name="_VTT_logo_102019_01_white_on_orange">
              <a:extLst>
                <a:ext uri="{FF2B5EF4-FFF2-40B4-BE49-F238E27FC236}">
                  <a16:creationId xmlns:a16="http://schemas.microsoft.com/office/drawing/2014/main" id="{B5DEFF43-21D4-1765-31E9-664307E35C12}"/>
                </a:ext>
              </a:extLst>
            </p:cNvPr>
            <p:cNvGrpSpPr/>
            <p:nvPr userDrawn="1"/>
          </p:nvGrpSpPr>
          <p:grpSpPr>
            <a:xfrm>
              <a:off x="7909204" y="1770762"/>
              <a:ext cx="971550" cy="655638"/>
              <a:chOff x="379933" y="-15999"/>
              <a:chExt cx="971550" cy="655638"/>
            </a:xfrm>
          </p:grpSpPr>
          <p:sp>
            <p:nvSpPr>
              <p:cNvPr id="93" name="Box">
                <a:extLst>
                  <a:ext uri="{FF2B5EF4-FFF2-40B4-BE49-F238E27FC236}">
                    <a16:creationId xmlns:a16="http://schemas.microsoft.com/office/drawing/2014/main" id="{D2186E78-B7D3-C4C9-BEFC-C2A99BB032BF}"/>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2">
                <a:extLst>
                  <a:ext uri="{FF2B5EF4-FFF2-40B4-BE49-F238E27FC236}">
                    <a16:creationId xmlns:a16="http://schemas.microsoft.com/office/drawing/2014/main" id="{C23B85B2-9E0D-C8D9-847B-7876E8CF9E7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T1">
                <a:extLst>
                  <a:ext uri="{FF2B5EF4-FFF2-40B4-BE49-F238E27FC236}">
                    <a16:creationId xmlns:a16="http://schemas.microsoft.com/office/drawing/2014/main" id="{3E1C0F61-ABB8-EF0F-B0DE-F37303BF895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V">
                <a:extLst>
                  <a:ext uri="{FF2B5EF4-FFF2-40B4-BE49-F238E27FC236}">
                    <a16:creationId xmlns:a16="http://schemas.microsoft.com/office/drawing/2014/main" id="{B8E74467-88F5-F37F-FF7B-7B3E8080E93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3" name="_VTT_logo_102019_02_white_on_black" hidden="1">
              <a:extLst>
                <a:ext uri="{FF2B5EF4-FFF2-40B4-BE49-F238E27FC236}">
                  <a16:creationId xmlns:a16="http://schemas.microsoft.com/office/drawing/2014/main" id="{A3C0A0E2-1F92-E190-C1C2-8483EAB665A7}"/>
                </a:ext>
              </a:extLst>
            </p:cNvPr>
            <p:cNvGrpSpPr/>
            <p:nvPr userDrawn="1"/>
          </p:nvGrpSpPr>
          <p:grpSpPr>
            <a:xfrm>
              <a:off x="7909204" y="1770762"/>
              <a:ext cx="971550" cy="655638"/>
              <a:chOff x="379933" y="-15999"/>
              <a:chExt cx="971550" cy="655638"/>
            </a:xfrm>
          </p:grpSpPr>
          <p:sp>
            <p:nvSpPr>
              <p:cNvPr id="89" name="Box">
                <a:extLst>
                  <a:ext uri="{FF2B5EF4-FFF2-40B4-BE49-F238E27FC236}">
                    <a16:creationId xmlns:a16="http://schemas.microsoft.com/office/drawing/2014/main" id="{788AF7B2-8685-4C62-C3CD-587850A3F563}"/>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2">
                <a:extLst>
                  <a:ext uri="{FF2B5EF4-FFF2-40B4-BE49-F238E27FC236}">
                    <a16:creationId xmlns:a16="http://schemas.microsoft.com/office/drawing/2014/main" id="{E6ED03D8-F720-44F5-F158-CAEB65FCDB7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T1">
                <a:extLst>
                  <a:ext uri="{FF2B5EF4-FFF2-40B4-BE49-F238E27FC236}">
                    <a16:creationId xmlns:a16="http://schemas.microsoft.com/office/drawing/2014/main" id="{86416158-B96F-2EC8-7F86-3167121983B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V">
                <a:extLst>
                  <a:ext uri="{FF2B5EF4-FFF2-40B4-BE49-F238E27FC236}">
                    <a16:creationId xmlns:a16="http://schemas.microsoft.com/office/drawing/2014/main" id="{7442A551-3D6B-6667-6707-DA8F9C57149C}"/>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4" name="_VTT_logo_102019_03_white_on_blue" hidden="1">
              <a:extLst>
                <a:ext uri="{FF2B5EF4-FFF2-40B4-BE49-F238E27FC236}">
                  <a16:creationId xmlns:a16="http://schemas.microsoft.com/office/drawing/2014/main" id="{234BAE52-F792-B0F2-21B5-A306F602CEFC}"/>
                </a:ext>
              </a:extLst>
            </p:cNvPr>
            <p:cNvGrpSpPr/>
            <p:nvPr userDrawn="1"/>
          </p:nvGrpSpPr>
          <p:grpSpPr>
            <a:xfrm>
              <a:off x="7909204" y="1770762"/>
              <a:ext cx="971550" cy="655638"/>
              <a:chOff x="379933" y="-15999"/>
              <a:chExt cx="971550" cy="655638"/>
            </a:xfrm>
          </p:grpSpPr>
          <p:sp>
            <p:nvSpPr>
              <p:cNvPr id="85" name="Box">
                <a:extLst>
                  <a:ext uri="{FF2B5EF4-FFF2-40B4-BE49-F238E27FC236}">
                    <a16:creationId xmlns:a16="http://schemas.microsoft.com/office/drawing/2014/main" id="{780A3C1E-9797-A529-9351-D599D2C39AA3}"/>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2">
                <a:extLst>
                  <a:ext uri="{FF2B5EF4-FFF2-40B4-BE49-F238E27FC236}">
                    <a16:creationId xmlns:a16="http://schemas.microsoft.com/office/drawing/2014/main" id="{B439CA8A-F6BC-C837-D579-42CC4437716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T1">
                <a:extLst>
                  <a:ext uri="{FF2B5EF4-FFF2-40B4-BE49-F238E27FC236}">
                    <a16:creationId xmlns:a16="http://schemas.microsoft.com/office/drawing/2014/main" id="{F1CE81E0-F9BC-2BF2-C2CF-D9720B9AFB1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V">
                <a:extLst>
                  <a:ext uri="{FF2B5EF4-FFF2-40B4-BE49-F238E27FC236}">
                    <a16:creationId xmlns:a16="http://schemas.microsoft.com/office/drawing/2014/main" id="{0E12DAB4-6BDA-BD3D-4E1E-B45C87D69AF2}"/>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5" name="_VTT_logo_102019_04_white_on_dark_grey" hidden="1">
              <a:extLst>
                <a:ext uri="{FF2B5EF4-FFF2-40B4-BE49-F238E27FC236}">
                  <a16:creationId xmlns:a16="http://schemas.microsoft.com/office/drawing/2014/main" id="{4CEAA48F-D3CE-8EA4-2CFF-51AC78B2101D}"/>
                </a:ext>
              </a:extLst>
            </p:cNvPr>
            <p:cNvGrpSpPr/>
            <p:nvPr userDrawn="1"/>
          </p:nvGrpSpPr>
          <p:grpSpPr>
            <a:xfrm>
              <a:off x="7909204" y="1770762"/>
              <a:ext cx="971550" cy="655638"/>
              <a:chOff x="379933" y="-15999"/>
              <a:chExt cx="971550" cy="655638"/>
            </a:xfrm>
          </p:grpSpPr>
          <p:sp>
            <p:nvSpPr>
              <p:cNvPr id="81" name="Box">
                <a:extLst>
                  <a:ext uri="{FF2B5EF4-FFF2-40B4-BE49-F238E27FC236}">
                    <a16:creationId xmlns:a16="http://schemas.microsoft.com/office/drawing/2014/main" id="{CADAEEDB-15DF-E5BD-EB3E-BADA69F0332B}"/>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2">
                <a:extLst>
                  <a:ext uri="{FF2B5EF4-FFF2-40B4-BE49-F238E27FC236}">
                    <a16:creationId xmlns:a16="http://schemas.microsoft.com/office/drawing/2014/main" id="{2AB5F098-618A-5F8B-99E7-F9595875643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T1">
                <a:extLst>
                  <a:ext uri="{FF2B5EF4-FFF2-40B4-BE49-F238E27FC236}">
                    <a16:creationId xmlns:a16="http://schemas.microsoft.com/office/drawing/2014/main" id="{28AB8D10-BB91-F47F-AB34-5A80ACB9BEC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V">
                <a:extLst>
                  <a:ext uri="{FF2B5EF4-FFF2-40B4-BE49-F238E27FC236}">
                    <a16:creationId xmlns:a16="http://schemas.microsoft.com/office/drawing/2014/main" id="{87AF571D-1D51-CCDD-0154-829339C218EC}"/>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6" name="_VTT_logo_102019_05_dark_grey_on_white" hidden="1">
              <a:extLst>
                <a:ext uri="{FF2B5EF4-FFF2-40B4-BE49-F238E27FC236}">
                  <a16:creationId xmlns:a16="http://schemas.microsoft.com/office/drawing/2014/main" id="{5DEE00B0-5887-5DCF-BB91-CB67D3008ACF}"/>
                </a:ext>
              </a:extLst>
            </p:cNvPr>
            <p:cNvGrpSpPr/>
            <p:nvPr userDrawn="1"/>
          </p:nvGrpSpPr>
          <p:grpSpPr>
            <a:xfrm>
              <a:off x="7909204" y="1770762"/>
              <a:ext cx="971550" cy="655638"/>
              <a:chOff x="379933" y="-15999"/>
              <a:chExt cx="971550" cy="655638"/>
            </a:xfrm>
          </p:grpSpPr>
          <p:sp>
            <p:nvSpPr>
              <p:cNvPr id="77" name="Box">
                <a:extLst>
                  <a:ext uri="{FF2B5EF4-FFF2-40B4-BE49-F238E27FC236}">
                    <a16:creationId xmlns:a16="http://schemas.microsoft.com/office/drawing/2014/main" id="{C7C1CC14-2A85-B1AB-636F-C2511FE253D5}"/>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2">
                <a:extLst>
                  <a:ext uri="{FF2B5EF4-FFF2-40B4-BE49-F238E27FC236}">
                    <a16:creationId xmlns:a16="http://schemas.microsoft.com/office/drawing/2014/main" id="{1ACB8731-B3ED-314D-2179-2F42E65D0B1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T1">
                <a:extLst>
                  <a:ext uri="{FF2B5EF4-FFF2-40B4-BE49-F238E27FC236}">
                    <a16:creationId xmlns:a16="http://schemas.microsoft.com/office/drawing/2014/main" id="{65FDD713-D6A6-2DC8-BC20-FA26DF6942A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V">
                <a:extLst>
                  <a:ext uri="{FF2B5EF4-FFF2-40B4-BE49-F238E27FC236}">
                    <a16:creationId xmlns:a16="http://schemas.microsoft.com/office/drawing/2014/main" id="{BA718AA0-9AED-0597-2656-5792EDACAB6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6_orange_blue_on_white" hidden="1">
              <a:extLst>
                <a:ext uri="{FF2B5EF4-FFF2-40B4-BE49-F238E27FC236}">
                  <a16:creationId xmlns:a16="http://schemas.microsoft.com/office/drawing/2014/main" id="{BA27D61B-D665-00B3-6CB1-AEC02F3FEE8E}"/>
                </a:ext>
              </a:extLst>
            </p:cNvPr>
            <p:cNvGrpSpPr/>
            <p:nvPr userDrawn="1"/>
          </p:nvGrpSpPr>
          <p:grpSpPr>
            <a:xfrm>
              <a:off x="7909204" y="1770762"/>
              <a:ext cx="971550" cy="655638"/>
              <a:chOff x="379933" y="-15999"/>
              <a:chExt cx="971550" cy="655638"/>
            </a:xfrm>
          </p:grpSpPr>
          <p:sp>
            <p:nvSpPr>
              <p:cNvPr id="73" name="Box">
                <a:extLst>
                  <a:ext uri="{FF2B5EF4-FFF2-40B4-BE49-F238E27FC236}">
                    <a16:creationId xmlns:a16="http://schemas.microsoft.com/office/drawing/2014/main" id="{D106CA40-E510-EA31-CD76-12AA1DEA756F}"/>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2">
                <a:extLst>
                  <a:ext uri="{FF2B5EF4-FFF2-40B4-BE49-F238E27FC236}">
                    <a16:creationId xmlns:a16="http://schemas.microsoft.com/office/drawing/2014/main" id="{77B513CF-36AB-DF92-9292-C1BD820AB5EA}"/>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T1">
                <a:extLst>
                  <a:ext uri="{FF2B5EF4-FFF2-40B4-BE49-F238E27FC236}">
                    <a16:creationId xmlns:a16="http://schemas.microsoft.com/office/drawing/2014/main" id="{0DF57302-DD7E-CEB7-864A-6A401ECF99A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V">
                <a:extLst>
                  <a:ext uri="{FF2B5EF4-FFF2-40B4-BE49-F238E27FC236}">
                    <a16:creationId xmlns:a16="http://schemas.microsoft.com/office/drawing/2014/main" id="{47AAD21A-6B91-37D7-1129-B65636A27EE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7_blue_on_white" hidden="1">
              <a:extLst>
                <a:ext uri="{FF2B5EF4-FFF2-40B4-BE49-F238E27FC236}">
                  <a16:creationId xmlns:a16="http://schemas.microsoft.com/office/drawing/2014/main" id="{06B0B17B-7A4C-3125-3B2B-1D70B1C56724}"/>
                </a:ext>
              </a:extLst>
            </p:cNvPr>
            <p:cNvGrpSpPr/>
            <p:nvPr userDrawn="1"/>
          </p:nvGrpSpPr>
          <p:grpSpPr>
            <a:xfrm>
              <a:off x="7909204" y="1770762"/>
              <a:ext cx="971550" cy="655638"/>
              <a:chOff x="379933" y="-15999"/>
              <a:chExt cx="971550" cy="655638"/>
            </a:xfrm>
          </p:grpSpPr>
          <p:sp>
            <p:nvSpPr>
              <p:cNvPr id="69" name="Box">
                <a:extLst>
                  <a:ext uri="{FF2B5EF4-FFF2-40B4-BE49-F238E27FC236}">
                    <a16:creationId xmlns:a16="http://schemas.microsoft.com/office/drawing/2014/main" id="{1A9D0BED-866E-5C72-0E55-02676FB9DA0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2">
                <a:extLst>
                  <a:ext uri="{FF2B5EF4-FFF2-40B4-BE49-F238E27FC236}">
                    <a16:creationId xmlns:a16="http://schemas.microsoft.com/office/drawing/2014/main" id="{8BACEA18-30A8-FEE6-3CD2-0F7D22E6DDE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T1">
                <a:extLst>
                  <a:ext uri="{FF2B5EF4-FFF2-40B4-BE49-F238E27FC236}">
                    <a16:creationId xmlns:a16="http://schemas.microsoft.com/office/drawing/2014/main" id="{6C662633-A55A-6EC1-78BB-E00E7A639B1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V">
                <a:extLst>
                  <a:ext uri="{FF2B5EF4-FFF2-40B4-BE49-F238E27FC236}">
                    <a16:creationId xmlns:a16="http://schemas.microsoft.com/office/drawing/2014/main" id="{855334F7-3CF9-1728-3442-B6A342DFE550}"/>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8_black_on_white" hidden="1">
              <a:extLst>
                <a:ext uri="{FF2B5EF4-FFF2-40B4-BE49-F238E27FC236}">
                  <a16:creationId xmlns:a16="http://schemas.microsoft.com/office/drawing/2014/main" id="{54F5FEEC-434B-89C5-4431-A45CAF5EF4B2}"/>
                </a:ext>
              </a:extLst>
            </p:cNvPr>
            <p:cNvGrpSpPr/>
            <p:nvPr userDrawn="1"/>
          </p:nvGrpSpPr>
          <p:grpSpPr>
            <a:xfrm>
              <a:off x="7909204" y="1770762"/>
              <a:ext cx="971550" cy="655638"/>
              <a:chOff x="379933" y="-15999"/>
              <a:chExt cx="971550" cy="655638"/>
            </a:xfrm>
          </p:grpSpPr>
          <p:sp>
            <p:nvSpPr>
              <p:cNvPr id="65" name="Box">
                <a:extLst>
                  <a:ext uri="{FF2B5EF4-FFF2-40B4-BE49-F238E27FC236}">
                    <a16:creationId xmlns:a16="http://schemas.microsoft.com/office/drawing/2014/main" id="{5383C846-5DB9-7C59-AFD1-A6B2135010CA}"/>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2">
                <a:extLst>
                  <a:ext uri="{FF2B5EF4-FFF2-40B4-BE49-F238E27FC236}">
                    <a16:creationId xmlns:a16="http://schemas.microsoft.com/office/drawing/2014/main" id="{87EC4C51-8077-4E24-DE20-DDDCAB0C817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T1">
                <a:extLst>
                  <a:ext uri="{FF2B5EF4-FFF2-40B4-BE49-F238E27FC236}">
                    <a16:creationId xmlns:a16="http://schemas.microsoft.com/office/drawing/2014/main" id="{21661C23-1CB5-F37D-F234-F872AA3D285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V">
                <a:extLst>
                  <a:ext uri="{FF2B5EF4-FFF2-40B4-BE49-F238E27FC236}">
                    <a16:creationId xmlns:a16="http://schemas.microsoft.com/office/drawing/2014/main" id="{D62B2D25-4A97-031A-B6BC-80DEBB9E1BC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9_orange_on_white" hidden="1">
              <a:extLst>
                <a:ext uri="{FF2B5EF4-FFF2-40B4-BE49-F238E27FC236}">
                  <a16:creationId xmlns:a16="http://schemas.microsoft.com/office/drawing/2014/main" id="{5AD4BC3D-38AF-87B8-64C9-783ADF3C0D6D}"/>
                </a:ext>
              </a:extLst>
            </p:cNvPr>
            <p:cNvGrpSpPr/>
            <p:nvPr userDrawn="1"/>
          </p:nvGrpSpPr>
          <p:grpSpPr>
            <a:xfrm>
              <a:off x="7909204" y="1770762"/>
              <a:ext cx="971550" cy="655638"/>
              <a:chOff x="379933" y="-15999"/>
              <a:chExt cx="971550" cy="655638"/>
            </a:xfrm>
          </p:grpSpPr>
          <p:sp>
            <p:nvSpPr>
              <p:cNvPr id="61" name="Box">
                <a:extLst>
                  <a:ext uri="{FF2B5EF4-FFF2-40B4-BE49-F238E27FC236}">
                    <a16:creationId xmlns:a16="http://schemas.microsoft.com/office/drawing/2014/main" id="{50495FBC-E756-D489-BA60-D41B033591C5}"/>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2" name="T2">
                <a:extLst>
                  <a:ext uri="{FF2B5EF4-FFF2-40B4-BE49-F238E27FC236}">
                    <a16:creationId xmlns:a16="http://schemas.microsoft.com/office/drawing/2014/main" id="{F581A15E-CCE3-EDED-A824-212E8D60EA2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3" name="T1">
                <a:extLst>
                  <a:ext uri="{FF2B5EF4-FFF2-40B4-BE49-F238E27FC236}">
                    <a16:creationId xmlns:a16="http://schemas.microsoft.com/office/drawing/2014/main" id="{D0E66EB7-E1DE-2D02-93A5-698A8233486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V">
                <a:extLst>
                  <a:ext uri="{FF2B5EF4-FFF2-40B4-BE49-F238E27FC236}">
                    <a16:creationId xmlns:a16="http://schemas.microsoft.com/office/drawing/2014/main" id="{74171584-AD8D-4C90-3E07-07BA908EC1A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22" name="Title 11">
            <a:extLst>
              <a:ext uri="{FF2B5EF4-FFF2-40B4-BE49-F238E27FC236}">
                <a16:creationId xmlns:a16="http://schemas.microsoft.com/office/drawing/2014/main" id="{58E2B321-48F0-1CCA-BF16-77B699B1FC10}"/>
              </a:ext>
            </a:extLst>
          </p:cNvPr>
          <p:cNvSpPr>
            <a:spLocks noGrp="1"/>
          </p:cNvSpPr>
          <p:nvPr>
            <p:ph type="title"/>
          </p:nvPr>
        </p:nvSpPr>
        <p:spPr>
          <a:xfrm>
            <a:off x="647888" y="1336257"/>
            <a:ext cx="3629543" cy="2705878"/>
          </a:xfrm>
        </p:spPr>
        <p:txBody>
          <a:bodyPr anchor="ctr">
            <a:normAutofit/>
          </a:bodyPr>
          <a:lstStyle>
            <a:lvl1pPr>
              <a:defRPr sz="2800" b="0">
                <a:solidFill>
                  <a:schemeClr val="tx1"/>
                </a:solidFill>
              </a:defRPr>
            </a:lvl1pPr>
          </a:lstStyle>
          <a:p>
            <a:r>
              <a:rPr lang="en-GB"/>
              <a:t>Click to edit Master title style</a:t>
            </a:r>
          </a:p>
        </p:txBody>
      </p:sp>
      <p:sp>
        <p:nvSpPr>
          <p:cNvPr id="23" name="Content Placeholder 14">
            <a:extLst>
              <a:ext uri="{FF2B5EF4-FFF2-40B4-BE49-F238E27FC236}">
                <a16:creationId xmlns:a16="http://schemas.microsoft.com/office/drawing/2014/main" id="{4FC4AAF6-ED96-2AF4-4D64-A01EA7E10067}"/>
              </a:ext>
            </a:extLst>
          </p:cNvPr>
          <p:cNvSpPr>
            <a:spLocks noGrp="1"/>
          </p:cNvSpPr>
          <p:nvPr>
            <p:ph sz="quarter" idx="13"/>
          </p:nvPr>
        </p:nvSpPr>
        <p:spPr>
          <a:xfrm>
            <a:off x="4890235" y="1356102"/>
            <a:ext cx="3797623" cy="2657959"/>
          </a:xfrm>
        </p:spPr>
        <p:txBody>
          <a:bodyPr anchor="ctr">
            <a:normAutofit/>
          </a:bodyPr>
          <a:lstStyle>
            <a:lvl1pPr marL="0" indent="0">
              <a:buNone/>
              <a:defRPr sz="1200"/>
            </a:lvl1pPr>
            <a:lvl2pPr>
              <a:defRPr sz="1200"/>
            </a:lvl2pPr>
            <a:lvl3pPr>
              <a:defRPr sz="1200"/>
            </a:lvl3pPr>
            <a:lvl4pPr>
              <a:defRPr sz="1200"/>
            </a:lvl4pPr>
            <a:lvl5pPr>
              <a:defRPr sz="1200"/>
            </a:lvl5pPr>
          </a:lstStyle>
          <a:p>
            <a:pPr marL="216000" marR="0" lvl="0" indent="-216000" algn="l" defTabSz="457209" rtl="0" eaLnBrk="1" fontAlgn="auto" latinLnBrk="0" hangingPunct="1">
              <a:lnSpc>
                <a:spcPct val="100000"/>
              </a:lnSpc>
              <a:spcBef>
                <a:spcPts val="300"/>
              </a:spcBef>
              <a:spcAft>
                <a:spcPts val="0"/>
              </a:spcAft>
              <a:buClr>
                <a:schemeClr val="accent1"/>
              </a:buClr>
              <a:buSzPct val="100000"/>
              <a:buFont typeface="Wingdings" pitchFamily="2" charset="2"/>
              <a:buChar char="§"/>
              <a:tabLst/>
              <a:defRPr/>
            </a:pPr>
            <a:r>
              <a:rPr lang="en-GB"/>
              <a:t>Click to edit Master text styles</a:t>
            </a:r>
          </a:p>
        </p:txBody>
      </p:sp>
      <p:sp>
        <p:nvSpPr>
          <p:cNvPr id="24" name="Media Placeholder 16">
            <a:extLst>
              <a:ext uri="{FF2B5EF4-FFF2-40B4-BE49-F238E27FC236}">
                <a16:creationId xmlns:a16="http://schemas.microsoft.com/office/drawing/2014/main" id="{5CF87440-BF40-D05B-80D0-F2065DA465BB}"/>
              </a:ext>
            </a:extLst>
          </p:cNvPr>
          <p:cNvSpPr>
            <a:spLocks noGrp="1"/>
          </p:cNvSpPr>
          <p:nvPr>
            <p:ph type="media" sz="quarter" idx="14" hasCustomPrompt="1"/>
          </p:nvPr>
        </p:nvSpPr>
        <p:spPr>
          <a:xfrm>
            <a:off x="4568400" y="1336257"/>
            <a:ext cx="7200" cy="2700000"/>
          </a:xfrm>
          <a:solidFill>
            <a:schemeClr val="tx1"/>
          </a:solidFill>
        </p:spPr>
        <p:txBody>
          <a:bodyPr/>
          <a:lstStyle>
            <a:lvl1pPr marL="0" indent="0">
              <a:buNone/>
              <a:defRPr sz="100"/>
            </a:lvl1pPr>
          </a:lstStyle>
          <a:p>
            <a:r>
              <a:rPr lang="en-GB"/>
              <a:t>  </a:t>
            </a:r>
          </a:p>
        </p:txBody>
      </p:sp>
      <p:sp>
        <p:nvSpPr>
          <p:cNvPr id="4" name="Footer Placeholder 4">
            <a:extLst>
              <a:ext uri="{FF2B5EF4-FFF2-40B4-BE49-F238E27FC236}">
                <a16:creationId xmlns:a16="http://schemas.microsoft.com/office/drawing/2014/main" id="{03693D59-C0E8-2441-B190-7A6BE3B35C56}"/>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 name="Slide Number Placeholder 5">
            <a:extLst>
              <a:ext uri="{FF2B5EF4-FFF2-40B4-BE49-F238E27FC236}">
                <a16:creationId xmlns:a16="http://schemas.microsoft.com/office/drawing/2014/main" id="{02947E3A-0A88-6159-9943-E6F86E70E52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6" name="Date Placeholder 3">
            <a:extLst>
              <a:ext uri="{FF2B5EF4-FFF2-40B4-BE49-F238E27FC236}">
                <a16:creationId xmlns:a16="http://schemas.microsoft.com/office/drawing/2014/main" id="{387EB451-4B9B-3F5A-035C-47728B3FBB13}"/>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958844002"/>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 Slide 1">
    <p:bg>
      <p:bgPr>
        <a:solidFill>
          <a:schemeClr val="accent4"/>
        </a:solidFill>
        <a:effectLst/>
      </p:bgPr>
    </p:bg>
    <p:spTree>
      <p:nvGrpSpPr>
        <p:cNvPr id="1" name=""/>
        <p:cNvGrpSpPr/>
        <p:nvPr/>
      </p:nvGrpSpPr>
      <p:grpSpPr>
        <a:xfrm>
          <a:off x="0" y="0"/>
          <a:ext cx="0" cy="0"/>
          <a:chOff x="0" y="0"/>
          <a:chExt cx="0" cy="0"/>
        </a:xfrm>
      </p:grpSpPr>
      <p:sp>
        <p:nvSpPr>
          <p:cNvPr id="52" name="Text Placeholder 7">
            <a:extLst>
              <a:ext uri="{FF2B5EF4-FFF2-40B4-BE49-F238E27FC236}">
                <a16:creationId xmlns:a16="http://schemas.microsoft.com/office/drawing/2014/main" id="{50780AD3-222C-4D88-B23B-886AFEBA64BC}"/>
              </a:ext>
            </a:extLst>
          </p:cNvPr>
          <p:cNvSpPr>
            <a:spLocks noGrp="1"/>
          </p:cNvSpPr>
          <p:nvPr>
            <p:ph type="body" sz="quarter" idx="11" hasCustomPrompt="1"/>
          </p:nvPr>
        </p:nvSpPr>
        <p:spPr>
          <a:xfrm>
            <a:off x="719139" y="4140000"/>
            <a:ext cx="2192012" cy="720000"/>
          </a:xfrm>
        </p:spPr>
        <p:txBody>
          <a:bodyPr wrap="square" spcCol="360000"/>
          <a:lstStyle>
            <a:lvl1pPr>
              <a:defRPr b="1">
                <a:solidFill>
                  <a:schemeClr val="bg1"/>
                </a:solidFill>
              </a:defRPr>
            </a:lvl1pPr>
            <a:lvl4pPr>
              <a:defRPr/>
            </a:lvl4pPr>
          </a:lstStyle>
          <a:p>
            <a:pPr lvl="0"/>
            <a:r>
              <a:rPr lang="en-GB"/>
              <a:t>Thank you!</a:t>
            </a:r>
          </a:p>
        </p:txBody>
      </p:sp>
      <p:sp>
        <p:nvSpPr>
          <p:cNvPr id="54" name="Text Placeholder 7">
            <a:extLst>
              <a:ext uri="{FF2B5EF4-FFF2-40B4-BE49-F238E27FC236}">
                <a16:creationId xmlns:a16="http://schemas.microsoft.com/office/drawing/2014/main" id="{EC8E63F1-FED1-4DA4-B9DD-A2BC5EBA8777}"/>
              </a:ext>
            </a:extLst>
          </p:cNvPr>
          <p:cNvSpPr>
            <a:spLocks noGrp="1"/>
          </p:cNvSpPr>
          <p:nvPr>
            <p:ph type="body" sz="quarter" idx="13"/>
          </p:nvPr>
        </p:nvSpPr>
        <p:spPr>
          <a:xfrm>
            <a:off x="3091543" y="4140000"/>
            <a:ext cx="2202024" cy="720000"/>
          </a:xfrm>
        </p:spPr>
        <p:txBody>
          <a:bodyPr wrap="square" spcCol="360000"/>
          <a:lstStyle>
            <a:lvl1pPr algn="ctr">
              <a:defRPr>
                <a:solidFill>
                  <a:schemeClr val="bg1"/>
                </a:solidFill>
              </a:defRPr>
            </a:lvl1pPr>
            <a:lvl4pPr>
              <a:defRPr/>
            </a:lvl4pPr>
          </a:lstStyle>
          <a:p>
            <a:pPr lvl="0"/>
            <a:endParaRPr lang="en-GB"/>
          </a:p>
        </p:txBody>
      </p:sp>
      <p:sp>
        <p:nvSpPr>
          <p:cNvPr id="55" name="Text Placeholder 7">
            <a:extLst>
              <a:ext uri="{FF2B5EF4-FFF2-40B4-BE49-F238E27FC236}">
                <a16:creationId xmlns:a16="http://schemas.microsoft.com/office/drawing/2014/main" id="{3DE7B667-7B14-4F72-A476-BF197D458A9C}"/>
              </a:ext>
            </a:extLst>
          </p:cNvPr>
          <p:cNvSpPr>
            <a:spLocks noGrp="1"/>
          </p:cNvSpPr>
          <p:nvPr>
            <p:ph type="body" sz="quarter" idx="14" hasCustomPrompt="1"/>
          </p:nvPr>
        </p:nvSpPr>
        <p:spPr>
          <a:xfrm>
            <a:off x="5473960" y="4140000"/>
            <a:ext cx="2193666" cy="720000"/>
          </a:xfrm>
        </p:spPr>
        <p:txBody>
          <a:bodyPr wrap="square" spcCol="360000"/>
          <a:lstStyle>
            <a:lvl1pPr algn="r">
              <a:defRPr>
                <a:solidFill>
                  <a:schemeClr val="bg1"/>
                </a:solidFill>
              </a:defRPr>
            </a:lvl1pPr>
            <a:lvl4pPr>
              <a:defRPr/>
            </a:lvl4pPr>
          </a:lstStyle>
          <a:p>
            <a:pPr lvl="0"/>
            <a:r>
              <a:rPr lang="en-GB" err="1"/>
              <a:t>vttresearch.com</a:t>
            </a:r>
            <a:endParaRPr lang="en-GB"/>
          </a:p>
        </p:txBody>
      </p:sp>
      <p:sp>
        <p:nvSpPr>
          <p:cNvPr id="56" name="Freeform 55">
            <a:extLst>
              <a:ext uri="{FF2B5EF4-FFF2-40B4-BE49-F238E27FC236}">
                <a16:creationId xmlns:a16="http://schemas.microsoft.com/office/drawing/2014/main" id="{A7BBC478-CDBB-34B8-F8CD-467C6B46EAD2}"/>
              </a:ext>
            </a:extLst>
          </p:cNvPr>
          <p:cNvSpPr>
            <a:spLocks noChangeArrowheads="1"/>
          </p:cNvSpPr>
          <p:nvPr userDrawn="1"/>
        </p:nvSpPr>
        <p:spPr bwMode="auto">
          <a:xfrm>
            <a:off x="8043515" y="0"/>
            <a:ext cx="869543" cy="586800"/>
          </a:xfrm>
          <a:custGeom>
            <a:avLst/>
            <a:gdLst>
              <a:gd name="connsiteX0" fmla="*/ 565487 w 869543"/>
              <a:gd name="connsiteY0" fmla="*/ 164815 h 586800"/>
              <a:gd name="connsiteX1" fmla="*/ 565487 w 869543"/>
              <a:gd name="connsiteY1" fmla="*/ 220398 h 586800"/>
              <a:gd name="connsiteX2" fmla="*/ 612374 w 869543"/>
              <a:gd name="connsiteY2" fmla="*/ 220398 h 586800"/>
              <a:gd name="connsiteX3" fmla="*/ 612374 w 869543"/>
              <a:gd name="connsiteY3" fmla="*/ 396409 h 586800"/>
              <a:gd name="connsiteX4" fmla="*/ 677022 w 869543"/>
              <a:gd name="connsiteY4" fmla="*/ 396409 h 586800"/>
              <a:gd name="connsiteX5" fmla="*/ 677022 w 869543"/>
              <a:gd name="connsiteY5" fmla="*/ 220398 h 586800"/>
              <a:gd name="connsiteX6" fmla="*/ 723199 w 869543"/>
              <a:gd name="connsiteY6" fmla="*/ 220398 h 586800"/>
              <a:gd name="connsiteX7" fmla="*/ 723199 w 869543"/>
              <a:gd name="connsiteY7" fmla="*/ 164815 h 586800"/>
              <a:gd name="connsiteX8" fmla="*/ 392857 w 869543"/>
              <a:gd name="connsiteY8" fmla="*/ 164815 h 586800"/>
              <a:gd name="connsiteX9" fmla="*/ 375097 w 869543"/>
              <a:gd name="connsiteY9" fmla="*/ 220398 h 586800"/>
              <a:gd name="connsiteX10" fmla="*/ 437613 w 869543"/>
              <a:gd name="connsiteY10" fmla="*/ 220398 h 586800"/>
              <a:gd name="connsiteX11" fmla="*/ 437613 w 869543"/>
              <a:gd name="connsiteY11" fmla="*/ 396409 h 586800"/>
              <a:gd name="connsiteX12" fmla="*/ 502260 w 869543"/>
              <a:gd name="connsiteY12" fmla="*/ 396409 h 586800"/>
              <a:gd name="connsiteX13" fmla="*/ 502260 w 869543"/>
              <a:gd name="connsiteY13" fmla="*/ 220398 h 586800"/>
              <a:gd name="connsiteX14" fmla="*/ 548437 w 869543"/>
              <a:gd name="connsiteY14" fmla="*/ 220398 h 586800"/>
              <a:gd name="connsiteX15" fmla="*/ 548437 w 869543"/>
              <a:gd name="connsiteY15" fmla="*/ 164815 h 586800"/>
              <a:gd name="connsiteX16" fmla="*/ 308093 w 869543"/>
              <a:gd name="connsiteY16" fmla="*/ 164815 h 586800"/>
              <a:gd name="connsiteX17" fmla="*/ 269598 w 869543"/>
              <a:gd name="connsiteY17" fmla="*/ 283819 h 586800"/>
              <a:gd name="connsiteX18" fmla="*/ 263895 w 869543"/>
              <a:gd name="connsiteY18" fmla="*/ 300921 h 586800"/>
              <a:gd name="connsiteX19" fmla="*/ 258905 w 869543"/>
              <a:gd name="connsiteY19" fmla="*/ 283819 h 586800"/>
              <a:gd name="connsiteX20" fmla="*/ 232529 w 869543"/>
              <a:gd name="connsiteY20" fmla="*/ 207571 h 586800"/>
              <a:gd name="connsiteX21" fmla="*/ 167657 w 869543"/>
              <a:gd name="connsiteY21" fmla="*/ 207571 h 586800"/>
              <a:gd name="connsiteX22" fmla="*/ 231816 w 869543"/>
              <a:gd name="connsiteY22" fmla="*/ 396409 h 586800"/>
              <a:gd name="connsiteX23" fmla="*/ 298826 w 869543"/>
              <a:gd name="connsiteY23" fmla="*/ 396409 h 586800"/>
              <a:gd name="connsiteX24" fmla="*/ 373677 w 869543"/>
              <a:gd name="connsiteY24" fmla="*/ 164815 h 586800"/>
              <a:gd name="connsiteX25" fmla="*/ 0 w 869543"/>
              <a:gd name="connsiteY25" fmla="*/ 0 h 586800"/>
              <a:gd name="connsiteX26" fmla="*/ 869543 w 869543"/>
              <a:gd name="connsiteY26" fmla="*/ 0 h 586800"/>
              <a:gd name="connsiteX27" fmla="*/ 869543 w 869543"/>
              <a:gd name="connsiteY27" fmla="*/ 586800 h 586800"/>
              <a:gd name="connsiteX28" fmla="*/ 0 w 869543"/>
              <a:gd name="connsiteY28" fmla="*/ 586800 h 58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69543" h="586800">
                <a:moveTo>
                  <a:pt x="565487" y="164815"/>
                </a:moveTo>
                <a:lnTo>
                  <a:pt x="565487" y="220398"/>
                </a:lnTo>
                <a:lnTo>
                  <a:pt x="612374" y="220398"/>
                </a:lnTo>
                <a:lnTo>
                  <a:pt x="612374" y="396409"/>
                </a:lnTo>
                <a:lnTo>
                  <a:pt x="677022" y="396409"/>
                </a:lnTo>
                <a:lnTo>
                  <a:pt x="677022" y="220398"/>
                </a:lnTo>
                <a:lnTo>
                  <a:pt x="723199" y="220398"/>
                </a:lnTo>
                <a:lnTo>
                  <a:pt x="723199" y="164815"/>
                </a:lnTo>
                <a:close/>
                <a:moveTo>
                  <a:pt x="392857" y="164815"/>
                </a:moveTo>
                <a:lnTo>
                  <a:pt x="375097" y="220398"/>
                </a:lnTo>
                <a:lnTo>
                  <a:pt x="437613" y="220398"/>
                </a:lnTo>
                <a:lnTo>
                  <a:pt x="437613" y="396409"/>
                </a:lnTo>
                <a:lnTo>
                  <a:pt x="502260" y="396409"/>
                </a:lnTo>
                <a:lnTo>
                  <a:pt x="502260" y="220398"/>
                </a:lnTo>
                <a:lnTo>
                  <a:pt x="548437" y="220398"/>
                </a:lnTo>
                <a:lnTo>
                  <a:pt x="548437" y="164815"/>
                </a:lnTo>
                <a:close/>
                <a:moveTo>
                  <a:pt x="308093" y="164815"/>
                </a:moveTo>
                <a:lnTo>
                  <a:pt x="269598" y="283819"/>
                </a:lnTo>
                <a:lnTo>
                  <a:pt x="263895" y="300921"/>
                </a:lnTo>
                <a:lnTo>
                  <a:pt x="258905" y="283819"/>
                </a:lnTo>
                <a:lnTo>
                  <a:pt x="232529" y="207571"/>
                </a:lnTo>
                <a:lnTo>
                  <a:pt x="167657" y="207571"/>
                </a:lnTo>
                <a:lnTo>
                  <a:pt x="231816" y="396409"/>
                </a:lnTo>
                <a:lnTo>
                  <a:pt x="298826" y="396409"/>
                </a:lnTo>
                <a:lnTo>
                  <a:pt x="373677" y="164815"/>
                </a:lnTo>
                <a:close/>
                <a:moveTo>
                  <a:pt x="0" y="0"/>
                </a:moveTo>
                <a:lnTo>
                  <a:pt x="869543" y="0"/>
                </a:lnTo>
                <a:lnTo>
                  <a:pt x="869543" y="586800"/>
                </a:lnTo>
                <a:lnTo>
                  <a:pt x="0" y="5868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32" name="Picture 31">
            <a:extLst>
              <a:ext uri="{FF2B5EF4-FFF2-40B4-BE49-F238E27FC236}">
                <a16:creationId xmlns:a16="http://schemas.microsoft.com/office/drawing/2014/main" id="{167E6B63-F803-A4C6-D1B1-49C62E69878F}"/>
              </a:ext>
            </a:extLst>
          </p:cNvPr>
          <p:cNvPicPr>
            <a:picLocks noChangeAspect="1"/>
          </p:cNvPicPr>
          <p:nvPr userDrawn="1"/>
        </p:nvPicPr>
        <p:blipFill>
          <a:blip r:embed="rId2"/>
          <a:stretch>
            <a:fillRect/>
          </a:stretch>
        </p:blipFill>
        <p:spPr>
          <a:xfrm>
            <a:off x="2562603" y="1441551"/>
            <a:ext cx="4010626" cy="1610729"/>
          </a:xfrm>
          <a:prstGeom prst="rect">
            <a:avLst/>
          </a:prstGeom>
        </p:spPr>
      </p:pic>
    </p:spTree>
    <p:extLst>
      <p:ext uri="{BB962C8B-B14F-4D97-AF65-F5344CB8AC3E}">
        <p14:creationId xmlns:p14="http://schemas.microsoft.com/office/powerpoint/2010/main" val="4293382968"/>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2">
    <p:bg>
      <p:bgPr>
        <a:solidFill>
          <a:schemeClr val="accent1"/>
        </a:solidFill>
        <a:effectLst/>
      </p:bgPr>
    </p:bg>
    <p:spTree>
      <p:nvGrpSpPr>
        <p:cNvPr id="1" name=""/>
        <p:cNvGrpSpPr/>
        <p:nvPr/>
      </p:nvGrpSpPr>
      <p:grpSpPr>
        <a:xfrm>
          <a:off x="0" y="0"/>
          <a:ext cx="0" cy="0"/>
          <a:chOff x="0" y="0"/>
          <a:chExt cx="0" cy="0"/>
        </a:xfrm>
      </p:grpSpPr>
      <p:sp>
        <p:nvSpPr>
          <p:cNvPr id="52" name="Text Placeholder 7">
            <a:extLst>
              <a:ext uri="{FF2B5EF4-FFF2-40B4-BE49-F238E27FC236}">
                <a16:creationId xmlns:a16="http://schemas.microsoft.com/office/drawing/2014/main" id="{50780AD3-222C-4D88-B23B-886AFEBA64BC}"/>
              </a:ext>
            </a:extLst>
          </p:cNvPr>
          <p:cNvSpPr>
            <a:spLocks noGrp="1"/>
          </p:cNvSpPr>
          <p:nvPr>
            <p:ph type="body" sz="quarter" idx="11" hasCustomPrompt="1"/>
          </p:nvPr>
        </p:nvSpPr>
        <p:spPr>
          <a:xfrm>
            <a:off x="719139" y="4140000"/>
            <a:ext cx="2192012" cy="720000"/>
          </a:xfrm>
        </p:spPr>
        <p:txBody>
          <a:bodyPr wrap="square" spcCol="360000"/>
          <a:lstStyle>
            <a:lvl1pPr>
              <a:defRPr b="1"/>
            </a:lvl1pPr>
            <a:lvl4pPr>
              <a:defRPr/>
            </a:lvl4pPr>
          </a:lstStyle>
          <a:p>
            <a:pPr lvl="0"/>
            <a:r>
              <a:rPr lang="en-GB"/>
              <a:t>Thank you!</a:t>
            </a:r>
          </a:p>
        </p:txBody>
      </p:sp>
      <p:sp>
        <p:nvSpPr>
          <p:cNvPr id="54" name="Text Placeholder 7">
            <a:extLst>
              <a:ext uri="{FF2B5EF4-FFF2-40B4-BE49-F238E27FC236}">
                <a16:creationId xmlns:a16="http://schemas.microsoft.com/office/drawing/2014/main" id="{EC8E63F1-FED1-4DA4-B9DD-A2BC5EBA8777}"/>
              </a:ext>
            </a:extLst>
          </p:cNvPr>
          <p:cNvSpPr>
            <a:spLocks noGrp="1"/>
          </p:cNvSpPr>
          <p:nvPr>
            <p:ph type="body" sz="quarter" idx="13"/>
          </p:nvPr>
        </p:nvSpPr>
        <p:spPr>
          <a:xfrm>
            <a:off x="3091543" y="4140000"/>
            <a:ext cx="2202024" cy="720000"/>
          </a:xfrm>
        </p:spPr>
        <p:txBody>
          <a:bodyPr wrap="square" spcCol="360000"/>
          <a:lstStyle>
            <a:lvl1pPr algn="ctr">
              <a:defRPr/>
            </a:lvl1pPr>
            <a:lvl4pPr>
              <a:defRPr/>
            </a:lvl4pPr>
          </a:lstStyle>
          <a:p>
            <a:pPr lvl="0"/>
            <a:endParaRPr lang="en-GB"/>
          </a:p>
        </p:txBody>
      </p:sp>
      <p:sp>
        <p:nvSpPr>
          <p:cNvPr id="55" name="Text Placeholder 7">
            <a:extLst>
              <a:ext uri="{FF2B5EF4-FFF2-40B4-BE49-F238E27FC236}">
                <a16:creationId xmlns:a16="http://schemas.microsoft.com/office/drawing/2014/main" id="{3DE7B667-7B14-4F72-A476-BF197D458A9C}"/>
              </a:ext>
            </a:extLst>
          </p:cNvPr>
          <p:cNvSpPr>
            <a:spLocks noGrp="1"/>
          </p:cNvSpPr>
          <p:nvPr>
            <p:ph type="body" sz="quarter" idx="14" hasCustomPrompt="1"/>
          </p:nvPr>
        </p:nvSpPr>
        <p:spPr>
          <a:xfrm>
            <a:off x="5473960" y="4140000"/>
            <a:ext cx="2193666" cy="720000"/>
          </a:xfrm>
        </p:spPr>
        <p:txBody>
          <a:bodyPr wrap="square" spcCol="360000"/>
          <a:lstStyle>
            <a:lvl1pPr algn="r">
              <a:defRPr/>
            </a:lvl1pPr>
            <a:lvl4pPr>
              <a:defRPr/>
            </a:lvl4pPr>
          </a:lstStyle>
          <a:p>
            <a:pPr lvl="0"/>
            <a:r>
              <a:rPr lang="en-GB" err="1"/>
              <a:t>vttresearch.com</a:t>
            </a:r>
            <a:endParaRPr lang="en-GB"/>
          </a:p>
        </p:txBody>
      </p:sp>
      <p:pic>
        <p:nvPicPr>
          <p:cNvPr id="2" name="Picture 1">
            <a:extLst>
              <a:ext uri="{FF2B5EF4-FFF2-40B4-BE49-F238E27FC236}">
                <a16:creationId xmlns:a16="http://schemas.microsoft.com/office/drawing/2014/main" id="{E35F9FE7-603B-4461-98CB-73BF78CB7E7A}"/>
              </a:ext>
            </a:extLst>
          </p:cNvPr>
          <p:cNvPicPr>
            <a:picLocks/>
          </p:cNvPicPr>
          <p:nvPr userDrawn="1"/>
        </p:nvPicPr>
        <p:blipFill>
          <a:blip r:embed="rId2"/>
          <a:stretch>
            <a:fillRect/>
          </a:stretch>
        </p:blipFill>
        <p:spPr>
          <a:xfrm>
            <a:off x="8043515" y="575"/>
            <a:ext cx="867600" cy="586800"/>
          </a:xfrm>
          <a:prstGeom prst="rect">
            <a:avLst/>
          </a:prstGeom>
        </p:spPr>
      </p:pic>
      <p:pic>
        <p:nvPicPr>
          <p:cNvPr id="3" name="Picture 2">
            <a:extLst>
              <a:ext uri="{FF2B5EF4-FFF2-40B4-BE49-F238E27FC236}">
                <a16:creationId xmlns:a16="http://schemas.microsoft.com/office/drawing/2014/main" id="{44D9F118-3EB9-CFF6-20A6-E19E843710B3}"/>
              </a:ext>
            </a:extLst>
          </p:cNvPr>
          <p:cNvPicPr>
            <a:picLocks noChangeAspect="1"/>
          </p:cNvPicPr>
          <p:nvPr userDrawn="1"/>
        </p:nvPicPr>
        <p:blipFill>
          <a:blip r:embed="rId3"/>
          <a:stretch>
            <a:fillRect/>
          </a:stretch>
        </p:blipFill>
        <p:spPr>
          <a:xfrm>
            <a:off x="2502000" y="1080000"/>
            <a:ext cx="4140000" cy="2099067"/>
          </a:xfrm>
          <a:prstGeom prst="rect">
            <a:avLst/>
          </a:prstGeom>
        </p:spPr>
      </p:pic>
    </p:spTree>
    <p:extLst>
      <p:ext uri="{BB962C8B-B14F-4D97-AF65-F5344CB8AC3E}">
        <p14:creationId xmlns:p14="http://schemas.microsoft.com/office/powerpoint/2010/main" val="1495411399"/>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 Slide 3">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60EBEF2C-A196-E0EA-50D5-0BAE07A796BB}"/>
              </a:ext>
            </a:extLst>
          </p:cNvPr>
          <p:cNvSpPr>
            <a:spLocks noGrp="1"/>
          </p:cNvSpPr>
          <p:nvPr>
            <p:ph type="body" sz="quarter" idx="11" hasCustomPrompt="1"/>
          </p:nvPr>
        </p:nvSpPr>
        <p:spPr>
          <a:xfrm>
            <a:off x="719139" y="4140000"/>
            <a:ext cx="2192012" cy="720000"/>
          </a:xfrm>
        </p:spPr>
        <p:txBody>
          <a:bodyPr wrap="square" spcCol="360000"/>
          <a:lstStyle>
            <a:lvl1pPr>
              <a:defRPr b="1"/>
            </a:lvl1pPr>
            <a:lvl4pPr>
              <a:defRPr/>
            </a:lvl4pPr>
          </a:lstStyle>
          <a:p>
            <a:pPr lvl="0"/>
            <a:r>
              <a:rPr lang="en-GB"/>
              <a:t>Thank you!</a:t>
            </a:r>
          </a:p>
        </p:txBody>
      </p:sp>
      <p:sp>
        <p:nvSpPr>
          <p:cNvPr id="6" name="Text Placeholder 7">
            <a:extLst>
              <a:ext uri="{FF2B5EF4-FFF2-40B4-BE49-F238E27FC236}">
                <a16:creationId xmlns:a16="http://schemas.microsoft.com/office/drawing/2014/main" id="{639C974E-CB79-7648-7E8F-9E5AD9349162}"/>
              </a:ext>
            </a:extLst>
          </p:cNvPr>
          <p:cNvSpPr>
            <a:spLocks noGrp="1"/>
          </p:cNvSpPr>
          <p:nvPr>
            <p:ph type="body" sz="quarter" idx="13"/>
          </p:nvPr>
        </p:nvSpPr>
        <p:spPr>
          <a:xfrm>
            <a:off x="3091543" y="4140000"/>
            <a:ext cx="2202024" cy="720000"/>
          </a:xfrm>
        </p:spPr>
        <p:txBody>
          <a:bodyPr wrap="square" spcCol="360000"/>
          <a:lstStyle>
            <a:lvl1pPr algn="ctr">
              <a:defRPr/>
            </a:lvl1pPr>
            <a:lvl4pPr>
              <a:defRPr/>
            </a:lvl4pPr>
          </a:lstStyle>
          <a:p>
            <a:pPr lvl="0"/>
            <a:endParaRPr lang="en-GB"/>
          </a:p>
        </p:txBody>
      </p:sp>
      <p:sp>
        <p:nvSpPr>
          <p:cNvPr id="7" name="Text Placeholder 7">
            <a:extLst>
              <a:ext uri="{FF2B5EF4-FFF2-40B4-BE49-F238E27FC236}">
                <a16:creationId xmlns:a16="http://schemas.microsoft.com/office/drawing/2014/main" id="{E2F24AEE-E5C0-7A42-6DE6-6FAA9B02E602}"/>
              </a:ext>
            </a:extLst>
          </p:cNvPr>
          <p:cNvSpPr>
            <a:spLocks noGrp="1"/>
          </p:cNvSpPr>
          <p:nvPr>
            <p:ph type="body" sz="quarter" idx="14" hasCustomPrompt="1"/>
          </p:nvPr>
        </p:nvSpPr>
        <p:spPr>
          <a:xfrm>
            <a:off x="5473960" y="4140000"/>
            <a:ext cx="2193666" cy="720000"/>
          </a:xfrm>
        </p:spPr>
        <p:txBody>
          <a:bodyPr wrap="square" spcCol="360000"/>
          <a:lstStyle>
            <a:lvl1pPr algn="r">
              <a:defRPr/>
            </a:lvl1pPr>
            <a:lvl4pPr>
              <a:defRPr/>
            </a:lvl4pPr>
          </a:lstStyle>
          <a:p>
            <a:pPr lvl="0"/>
            <a:r>
              <a:rPr lang="en-GB" err="1"/>
              <a:t>vttresearch.com</a:t>
            </a:r>
            <a:endParaRPr lang="en-GB"/>
          </a:p>
        </p:txBody>
      </p:sp>
      <p:pic>
        <p:nvPicPr>
          <p:cNvPr id="4" name="Picture 3">
            <a:extLst>
              <a:ext uri="{FF2B5EF4-FFF2-40B4-BE49-F238E27FC236}">
                <a16:creationId xmlns:a16="http://schemas.microsoft.com/office/drawing/2014/main" id="{9ABB1A2D-D371-6793-33D0-5C2C2C6A89E7}"/>
              </a:ext>
            </a:extLst>
          </p:cNvPr>
          <p:cNvPicPr>
            <a:picLocks/>
          </p:cNvPicPr>
          <p:nvPr userDrawn="1"/>
        </p:nvPicPr>
        <p:blipFill>
          <a:blip r:embed="rId2"/>
          <a:stretch>
            <a:fillRect/>
          </a:stretch>
        </p:blipFill>
        <p:spPr>
          <a:xfrm>
            <a:off x="8043515" y="575"/>
            <a:ext cx="867600" cy="586800"/>
          </a:xfrm>
          <a:prstGeom prst="rect">
            <a:avLst/>
          </a:prstGeom>
        </p:spPr>
      </p:pic>
      <p:pic>
        <p:nvPicPr>
          <p:cNvPr id="2" name="Picture 1">
            <a:extLst>
              <a:ext uri="{FF2B5EF4-FFF2-40B4-BE49-F238E27FC236}">
                <a16:creationId xmlns:a16="http://schemas.microsoft.com/office/drawing/2014/main" id="{B113BC2B-F1CD-76DD-60D3-18BE4846F22E}"/>
              </a:ext>
            </a:extLst>
          </p:cNvPr>
          <p:cNvPicPr>
            <a:picLocks noChangeAspect="1"/>
          </p:cNvPicPr>
          <p:nvPr userDrawn="1"/>
        </p:nvPicPr>
        <p:blipFill>
          <a:blip r:embed="rId3"/>
          <a:stretch>
            <a:fillRect/>
          </a:stretch>
        </p:blipFill>
        <p:spPr>
          <a:xfrm>
            <a:off x="2502000" y="1080000"/>
            <a:ext cx="4140000" cy="2099067"/>
          </a:xfrm>
          <a:prstGeom prst="rect">
            <a:avLst/>
          </a:prstGeom>
        </p:spPr>
      </p:pic>
    </p:spTree>
    <p:extLst>
      <p:ext uri="{BB962C8B-B14F-4D97-AF65-F5344CB8AC3E}">
        <p14:creationId xmlns:p14="http://schemas.microsoft.com/office/powerpoint/2010/main" val="3008532842"/>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Photo 1">
    <p:spTree>
      <p:nvGrpSpPr>
        <p:cNvPr id="1" name=""/>
        <p:cNvGrpSpPr/>
        <p:nvPr/>
      </p:nvGrpSpPr>
      <p:grpSpPr>
        <a:xfrm>
          <a:off x="0" y="0"/>
          <a:ext cx="0" cy="0"/>
          <a:chOff x="0" y="0"/>
          <a:chExt cx="0" cy="0"/>
        </a:xfrm>
      </p:grpSpPr>
      <p:sp>
        <p:nvSpPr>
          <p:cNvPr id="109" name="Picture Placeholder 108">
            <a:extLst>
              <a:ext uri="{FF2B5EF4-FFF2-40B4-BE49-F238E27FC236}">
                <a16:creationId xmlns:a16="http://schemas.microsoft.com/office/drawing/2014/main" id="{EA7C6681-9A97-2B5F-304B-E74C0E848883}"/>
              </a:ext>
            </a:extLst>
          </p:cNvPr>
          <p:cNvSpPr>
            <a:spLocks noGrp="1"/>
          </p:cNvSpPr>
          <p:nvPr>
            <p:ph type="pic" sz="quarter" idx="17"/>
          </p:nvPr>
        </p:nvSpPr>
        <p:spPr>
          <a:xfrm>
            <a:off x="5759450" y="0"/>
            <a:ext cx="3384550" cy="5143500"/>
          </a:xfrm>
          <a:custGeom>
            <a:avLst/>
            <a:gdLst>
              <a:gd name="connsiteX0" fmla="*/ 0 w 3384550"/>
              <a:gd name="connsiteY0" fmla="*/ 0 h 5143500"/>
              <a:gd name="connsiteX1" fmla="*/ 2284065 w 3384550"/>
              <a:gd name="connsiteY1" fmla="*/ 0 h 5143500"/>
              <a:gd name="connsiteX2" fmla="*/ 2284065 w 3384550"/>
              <a:gd name="connsiteY2" fmla="*/ 586800 h 5143500"/>
              <a:gd name="connsiteX3" fmla="*/ 3153608 w 3384550"/>
              <a:gd name="connsiteY3" fmla="*/ 586800 h 5143500"/>
              <a:gd name="connsiteX4" fmla="*/ 3153608 w 3384550"/>
              <a:gd name="connsiteY4" fmla="*/ 0 h 5143500"/>
              <a:gd name="connsiteX5" fmla="*/ 3384550 w 3384550"/>
              <a:gd name="connsiteY5" fmla="*/ 0 h 5143500"/>
              <a:gd name="connsiteX6" fmla="*/ 3384550 w 3384550"/>
              <a:gd name="connsiteY6" fmla="*/ 5143500 h 5143500"/>
              <a:gd name="connsiteX7" fmla="*/ 0 w 338455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4550" h="5143500">
                <a:moveTo>
                  <a:pt x="0" y="0"/>
                </a:moveTo>
                <a:lnTo>
                  <a:pt x="2284065" y="0"/>
                </a:lnTo>
                <a:lnTo>
                  <a:pt x="2284065" y="586800"/>
                </a:lnTo>
                <a:lnTo>
                  <a:pt x="3153608" y="586800"/>
                </a:lnTo>
                <a:lnTo>
                  <a:pt x="3153608" y="0"/>
                </a:lnTo>
                <a:lnTo>
                  <a:pt x="3384550" y="0"/>
                </a:lnTo>
                <a:lnTo>
                  <a:pt x="3384550" y="5143500"/>
                </a:lnTo>
                <a:lnTo>
                  <a:pt x="0" y="5143500"/>
                </a:lnTo>
                <a:close/>
              </a:path>
            </a:pathLst>
          </a:custGeom>
          <a:solidFill>
            <a:schemeClr val="accent2"/>
          </a:solidFill>
        </p:spPr>
        <p:txBody>
          <a:bodyPr wrap="square" anchor="ctr">
            <a:noAutofit/>
          </a:bodyPr>
          <a:lstStyle>
            <a:lvl1pPr algn="ctr">
              <a:defRPr/>
            </a:lvl1pPr>
          </a:lstStyle>
          <a:p>
            <a:endParaRPr lang="en-FI"/>
          </a:p>
        </p:txBody>
      </p:sp>
      <p:sp>
        <p:nvSpPr>
          <p:cNvPr id="2" name="Title 1">
            <a:extLst>
              <a:ext uri="{FF2B5EF4-FFF2-40B4-BE49-F238E27FC236}">
                <a16:creationId xmlns:a16="http://schemas.microsoft.com/office/drawing/2014/main" id="{B26FEF21-595D-4ECC-88D4-6FFAB8C77BA6}"/>
              </a:ext>
            </a:extLst>
          </p:cNvPr>
          <p:cNvSpPr>
            <a:spLocks noGrp="1"/>
          </p:cNvSpPr>
          <p:nvPr>
            <p:ph type="title"/>
          </p:nvPr>
        </p:nvSpPr>
        <p:spPr>
          <a:xfrm>
            <a:off x="720000" y="586802"/>
            <a:ext cx="4744175" cy="743612"/>
          </a:xfrm>
        </p:spPr>
        <p:txBody>
          <a:bodyPr/>
          <a:lstStyle>
            <a:lvl1pPr>
              <a:defRPr/>
            </a:lvl1pPr>
          </a:lstStyle>
          <a:p>
            <a:r>
              <a:rPr lang="en-GB" noProof="0"/>
              <a:t>Click to edit Master title style</a:t>
            </a:r>
          </a:p>
        </p:txBody>
      </p:sp>
      <p:sp>
        <p:nvSpPr>
          <p:cNvPr id="7" name="Footer Placeholder 4">
            <a:extLst>
              <a:ext uri="{FF2B5EF4-FFF2-40B4-BE49-F238E27FC236}">
                <a16:creationId xmlns:a16="http://schemas.microsoft.com/office/drawing/2014/main" id="{4B6AEBBC-811D-DA17-65B1-45E0DBEB7506}"/>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338F7006-C226-BE1E-37AE-4FBF761F3CDC}"/>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16" name="Content Placeholder 14">
            <a:extLst>
              <a:ext uri="{FF2B5EF4-FFF2-40B4-BE49-F238E27FC236}">
                <a16:creationId xmlns:a16="http://schemas.microsoft.com/office/drawing/2014/main" id="{82821A0D-55A4-887C-2660-F19A3F31B12F}"/>
              </a:ext>
            </a:extLst>
          </p:cNvPr>
          <p:cNvSpPr>
            <a:spLocks noGrp="1"/>
          </p:cNvSpPr>
          <p:nvPr>
            <p:ph sz="quarter" idx="16"/>
          </p:nvPr>
        </p:nvSpPr>
        <p:spPr>
          <a:xfrm>
            <a:off x="719744" y="1455738"/>
            <a:ext cx="4744431"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grpSp>
        <p:nvGrpSpPr>
          <p:cNvPr id="110" name="VTT_LogoStack_v3_16092019 pienempi koko">
            <a:extLst>
              <a:ext uri="{FF2B5EF4-FFF2-40B4-BE49-F238E27FC236}">
                <a16:creationId xmlns:a16="http://schemas.microsoft.com/office/drawing/2014/main" id="{1A7184E5-5EBA-9135-BCE5-8F60DB5D20A9}"/>
              </a:ext>
            </a:extLst>
          </p:cNvPr>
          <p:cNvGrpSpPr/>
          <p:nvPr/>
        </p:nvGrpSpPr>
        <p:grpSpPr>
          <a:xfrm>
            <a:off x="8043515" y="2"/>
            <a:ext cx="869543" cy="586800"/>
            <a:chOff x="7909204" y="1770762"/>
            <a:chExt cx="971550" cy="655638"/>
          </a:xfrm>
        </p:grpSpPr>
        <p:grpSp>
          <p:nvGrpSpPr>
            <p:cNvPr id="111" name="_VTT_logo_102019_01_white_on_orange">
              <a:extLst>
                <a:ext uri="{FF2B5EF4-FFF2-40B4-BE49-F238E27FC236}">
                  <a16:creationId xmlns:a16="http://schemas.microsoft.com/office/drawing/2014/main" id="{4424E831-8CD2-E6D3-52DC-4F05CE3CFF44}"/>
                </a:ext>
              </a:extLst>
            </p:cNvPr>
            <p:cNvGrpSpPr/>
            <p:nvPr/>
          </p:nvGrpSpPr>
          <p:grpSpPr>
            <a:xfrm>
              <a:off x="7909204" y="1770762"/>
              <a:ext cx="971550" cy="655638"/>
              <a:chOff x="379933" y="-15999"/>
              <a:chExt cx="971550" cy="655638"/>
            </a:xfrm>
          </p:grpSpPr>
          <p:sp>
            <p:nvSpPr>
              <p:cNvPr id="152" name="Box">
                <a:extLst>
                  <a:ext uri="{FF2B5EF4-FFF2-40B4-BE49-F238E27FC236}">
                    <a16:creationId xmlns:a16="http://schemas.microsoft.com/office/drawing/2014/main" id="{32A8EDBB-C6E6-3D47-2E99-BB5DB92F8C7F}"/>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3" name="T2">
                <a:extLst>
                  <a:ext uri="{FF2B5EF4-FFF2-40B4-BE49-F238E27FC236}">
                    <a16:creationId xmlns:a16="http://schemas.microsoft.com/office/drawing/2014/main" id="{A24315D7-6C6F-BBBA-B2AF-199B9FB49458}"/>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4" name="T1">
                <a:extLst>
                  <a:ext uri="{FF2B5EF4-FFF2-40B4-BE49-F238E27FC236}">
                    <a16:creationId xmlns:a16="http://schemas.microsoft.com/office/drawing/2014/main" id="{D0E4D0DA-5D5F-A162-55E5-EB5E3429B299}"/>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5" name="V">
                <a:extLst>
                  <a:ext uri="{FF2B5EF4-FFF2-40B4-BE49-F238E27FC236}">
                    <a16:creationId xmlns:a16="http://schemas.microsoft.com/office/drawing/2014/main" id="{186B9D45-E811-90E6-556A-7366829618E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2" name="_VTT_logo_102019_02_white_on_black" hidden="1">
              <a:extLst>
                <a:ext uri="{FF2B5EF4-FFF2-40B4-BE49-F238E27FC236}">
                  <a16:creationId xmlns:a16="http://schemas.microsoft.com/office/drawing/2014/main" id="{5D834C87-0C16-E939-8736-53B89840C892}"/>
                </a:ext>
              </a:extLst>
            </p:cNvPr>
            <p:cNvGrpSpPr/>
            <p:nvPr/>
          </p:nvGrpSpPr>
          <p:grpSpPr>
            <a:xfrm>
              <a:off x="7909204" y="1770762"/>
              <a:ext cx="971550" cy="655638"/>
              <a:chOff x="379933" y="-15999"/>
              <a:chExt cx="971550" cy="655638"/>
            </a:xfrm>
          </p:grpSpPr>
          <p:sp>
            <p:nvSpPr>
              <p:cNvPr id="148" name="Box">
                <a:extLst>
                  <a:ext uri="{FF2B5EF4-FFF2-40B4-BE49-F238E27FC236}">
                    <a16:creationId xmlns:a16="http://schemas.microsoft.com/office/drawing/2014/main" id="{9EBE13C3-70CF-DD12-1AA5-40363D40D7C7}"/>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9" name="T2">
                <a:extLst>
                  <a:ext uri="{FF2B5EF4-FFF2-40B4-BE49-F238E27FC236}">
                    <a16:creationId xmlns:a16="http://schemas.microsoft.com/office/drawing/2014/main" id="{24818259-A4A0-CD2E-349B-941591B733F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0" name="T1">
                <a:extLst>
                  <a:ext uri="{FF2B5EF4-FFF2-40B4-BE49-F238E27FC236}">
                    <a16:creationId xmlns:a16="http://schemas.microsoft.com/office/drawing/2014/main" id="{F928269F-7A68-85C6-55AC-1DF80B46B8ED}"/>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1" name="V">
                <a:extLst>
                  <a:ext uri="{FF2B5EF4-FFF2-40B4-BE49-F238E27FC236}">
                    <a16:creationId xmlns:a16="http://schemas.microsoft.com/office/drawing/2014/main" id="{AD4FBDBA-39DD-DC14-BD86-7498D40972E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3" name="_VTT_logo_102019_03_white_on_blue" hidden="1">
              <a:extLst>
                <a:ext uri="{FF2B5EF4-FFF2-40B4-BE49-F238E27FC236}">
                  <a16:creationId xmlns:a16="http://schemas.microsoft.com/office/drawing/2014/main" id="{08CE269E-B0A3-68D0-9BD8-B6C952C3C637}"/>
                </a:ext>
              </a:extLst>
            </p:cNvPr>
            <p:cNvGrpSpPr/>
            <p:nvPr/>
          </p:nvGrpSpPr>
          <p:grpSpPr>
            <a:xfrm>
              <a:off x="7909204" y="1770762"/>
              <a:ext cx="971550" cy="655638"/>
              <a:chOff x="379933" y="-15999"/>
              <a:chExt cx="971550" cy="655638"/>
            </a:xfrm>
          </p:grpSpPr>
          <p:sp>
            <p:nvSpPr>
              <p:cNvPr id="144" name="Box">
                <a:extLst>
                  <a:ext uri="{FF2B5EF4-FFF2-40B4-BE49-F238E27FC236}">
                    <a16:creationId xmlns:a16="http://schemas.microsoft.com/office/drawing/2014/main" id="{521C615E-AD9D-E579-ED95-62D9F946F037}"/>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5" name="T2">
                <a:extLst>
                  <a:ext uri="{FF2B5EF4-FFF2-40B4-BE49-F238E27FC236}">
                    <a16:creationId xmlns:a16="http://schemas.microsoft.com/office/drawing/2014/main" id="{AEB6B4A6-A4F2-028A-9CB5-C5B591BBC53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6" name="T1">
                <a:extLst>
                  <a:ext uri="{FF2B5EF4-FFF2-40B4-BE49-F238E27FC236}">
                    <a16:creationId xmlns:a16="http://schemas.microsoft.com/office/drawing/2014/main" id="{1B87D685-4F7D-2003-192C-988B2045605E}"/>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7" name="V">
                <a:extLst>
                  <a:ext uri="{FF2B5EF4-FFF2-40B4-BE49-F238E27FC236}">
                    <a16:creationId xmlns:a16="http://schemas.microsoft.com/office/drawing/2014/main" id="{F9E53EAB-6A5F-80A4-F2E1-C85F3225E3E8}"/>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4" name="_VTT_logo_102019_04_white_on_dark_grey" hidden="1">
              <a:extLst>
                <a:ext uri="{FF2B5EF4-FFF2-40B4-BE49-F238E27FC236}">
                  <a16:creationId xmlns:a16="http://schemas.microsoft.com/office/drawing/2014/main" id="{1EF9DC73-BF17-EFC2-7DFE-2FD4DE79A8FF}"/>
                </a:ext>
              </a:extLst>
            </p:cNvPr>
            <p:cNvGrpSpPr/>
            <p:nvPr/>
          </p:nvGrpSpPr>
          <p:grpSpPr>
            <a:xfrm>
              <a:off x="7909204" y="1770762"/>
              <a:ext cx="971550" cy="655638"/>
              <a:chOff x="379933" y="-15999"/>
              <a:chExt cx="971550" cy="655638"/>
            </a:xfrm>
          </p:grpSpPr>
          <p:sp>
            <p:nvSpPr>
              <p:cNvPr id="140" name="Box">
                <a:extLst>
                  <a:ext uri="{FF2B5EF4-FFF2-40B4-BE49-F238E27FC236}">
                    <a16:creationId xmlns:a16="http://schemas.microsoft.com/office/drawing/2014/main" id="{D5D04C36-BCD3-A2E6-0BF7-E22B89E343FC}"/>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1" name="T2">
                <a:extLst>
                  <a:ext uri="{FF2B5EF4-FFF2-40B4-BE49-F238E27FC236}">
                    <a16:creationId xmlns:a16="http://schemas.microsoft.com/office/drawing/2014/main" id="{BE0C6786-E363-6F39-CE8C-F4AAF7883319}"/>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2" name="T1">
                <a:extLst>
                  <a:ext uri="{FF2B5EF4-FFF2-40B4-BE49-F238E27FC236}">
                    <a16:creationId xmlns:a16="http://schemas.microsoft.com/office/drawing/2014/main" id="{11C1390B-532C-3C10-EB34-CF1E186DD60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3" name="V">
                <a:extLst>
                  <a:ext uri="{FF2B5EF4-FFF2-40B4-BE49-F238E27FC236}">
                    <a16:creationId xmlns:a16="http://schemas.microsoft.com/office/drawing/2014/main" id="{0BE259EC-1FD4-577A-B35A-2E567843C038}"/>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5" name="_VTT_logo_102019_05_dark_grey_on_white" hidden="1">
              <a:extLst>
                <a:ext uri="{FF2B5EF4-FFF2-40B4-BE49-F238E27FC236}">
                  <a16:creationId xmlns:a16="http://schemas.microsoft.com/office/drawing/2014/main" id="{FC64D72B-33CF-AEA9-E9C3-E5077DB4143A}"/>
                </a:ext>
              </a:extLst>
            </p:cNvPr>
            <p:cNvGrpSpPr/>
            <p:nvPr/>
          </p:nvGrpSpPr>
          <p:grpSpPr>
            <a:xfrm>
              <a:off x="7909204" y="1770762"/>
              <a:ext cx="971550" cy="655638"/>
              <a:chOff x="379933" y="-15999"/>
              <a:chExt cx="971550" cy="655638"/>
            </a:xfrm>
          </p:grpSpPr>
          <p:sp>
            <p:nvSpPr>
              <p:cNvPr id="136" name="Box">
                <a:extLst>
                  <a:ext uri="{FF2B5EF4-FFF2-40B4-BE49-F238E27FC236}">
                    <a16:creationId xmlns:a16="http://schemas.microsoft.com/office/drawing/2014/main" id="{C4234F53-97A8-6DCB-702F-3FA80BAC4510}"/>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7" name="T2">
                <a:extLst>
                  <a:ext uri="{FF2B5EF4-FFF2-40B4-BE49-F238E27FC236}">
                    <a16:creationId xmlns:a16="http://schemas.microsoft.com/office/drawing/2014/main" id="{7B56DE2C-9831-0A0B-E187-BEACBD71D30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8" name="T1">
                <a:extLst>
                  <a:ext uri="{FF2B5EF4-FFF2-40B4-BE49-F238E27FC236}">
                    <a16:creationId xmlns:a16="http://schemas.microsoft.com/office/drawing/2014/main" id="{1794C4C1-C40A-06FF-6FD9-08A80CF8A58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9" name="V">
                <a:extLst>
                  <a:ext uri="{FF2B5EF4-FFF2-40B4-BE49-F238E27FC236}">
                    <a16:creationId xmlns:a16="http://schemas.microsoft.com/office/drawing/2014/main" id="{4F155C0C-D4FA-99F9-DB99-E87FD9CB5C19}"/>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6" name="_VTT_logo_102019_06_orange_blue_on_white" hidden="1">
              <a:extLst>
                <a:ext uri="{FF2B5EF4-FFF2-40B4-BE49-F238E27FC236}">
                  <a16:creationId xmlns:a16="http://schemas.microsoft.com/office/drawing/2014/main" id="{9C7A015A-3F38-B4C0-AFEC-622686D5C780}"/>
                </a:ext>
              </a:extLst>
            </p:cNvPr>
            <p:cNvGrpSpPr/>
            <p:nvPr/>
          </p:nvGrpSpPr>
          <p:grpSpPr>
            <a:xfrm>
              <a:off x="7909204" y="1770762"/>
              <a:ext cx="971550" cy="655638"/>
              <a:chOff x="379933" y="-15999"/>
              <a:chExt cx="971550" cy="655638"/>
            </a:xfrm>
          </p:grpSpPr>
          <p:sp>
            <p:nvSpPr>
              <p:cNvPr id="132" name="Box">
                <a:extLst>
                  <a:ext uri="{FF2B5EF4-FFF2-40B4-BE49-F238E27FC236}">
                    <a16:creationId xmlns:a16="http://schemas.microsoft.com/office/drawing/2014/main" id="{2438868E-98E7-E2D6-2B64-85296CAF6BB7}"/>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3" name="T2">
                <a:extLst>
                  <a:ext uri="{FF2B5EF4-FFF2-40B4-BE49-F238E27FC236}">
                    <a16:creationId xmlns:a16="http://schemas.microsoft.com/office/drawing/2014/main" id="{3046C70B-D3DF-1B16-01DF-02879B99DC0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4" name="T1">
                <a:extLst>
                  <a:ext uri="{FF2B5EF4-FFF2-40B4-BE49-F238E27FC236}">
                    <a16:creationId xmlns:a16="http://schemas.microsoft.com/office/drawing/2014/main" id="{C1F53617-C5D0-65F3-DDB6-07512574C9CE}"/>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5" name="V">
                <a:extLst>
                  <a:ext uri="{FF2B5EF4-FFF2-40B4-BE49-F238E27FC236}">
                    <a16:creationId xmlns:a16="http://schemas.microsoft.com/office/drawing/2014/main" id="{8DF0511F-87D2-B4E7-8AF4-8BC55B6B0E3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7" name="_VTT_logo_102019_07_blue_on_white" hidden="1">
              <a:extLst>
                <a:ext uri="{FF2B5EF4-FFF2-40B4-BE49-F238E27FC236}">
                  <a16:creationId xmlns:a16="http://schemas.microsoft.com/office/drawing/2014/main" id="{40A31905-0A40-2ECD-34B1-349DC1DAC407}"/>
                </a:ext>
              </a:extLst>
            </p:cNvPr>
            <p:cNvGrpSpPr/>
            <p:nvPr/>
          </p:nvGrpSpPr>
          <p:grpSpPr>
            <a:xfrm>
              <a:off x="7909204" y="1770762"/>
              <a:ext cx="971550" cy="655638"/>
              <a:chOff x="379933" y="-15999"/>
              <a:chExt cx="971550" cy="655638"/>
            </a:xfrm>
          </p:grpSpPr>
          <p:sp>
            <p:nvSpPr>
              <p:cNvPr id="128" name="Box">
                <a:extLst>
                  <a:ext uri="{FF2B5EF4-FFF2-40B4-BE49-F238E27FC236}">
                    <a16:creationId xmlns:a16="http://schemas.microsoft.com/office/drawing/2014/main" id="{D450FA96-C2C8-9BB8-21B3-77955C725FF9}"/>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9" name="T2">
                <a:extLst>
                  <a:ext uri="{FF2B5EF4-FFF2-40B4-BE49-F238E27FC236}">
                    <a16:creationId xmlns:a16="http://schemas.microsoft.com/office/drawing/2014/main" id="{5FB9D632-2177-ACAC-233F-0FD0492EB2B6}"/>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0" name="T1">
                <a:extLst>
                  <a:ext uri="{FF2B5EF4-FFF2-40B4-BE49-F238E27FC236}">
                    <a16:creationId xmlns:a16="http://schemas.microsoft.com/office/drawing/2014/main" id="{F7A3F039-EE23-E5A6-4F47-E03D4F658EE7}"/>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1" name="V">
                <a:extLst>
                  <a:ext uri="{FF2B5EF4-FFF2-40B4-BE49-F238E27FC236}">
                    <a16:creationId xmlns:a16="http://schemas.microsoft.com/office/drawing/2014/main" id="{73A3C207-A4A1-4A22-25D4-CB3802458A9F}"/>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8" name="_VTT_logo_102019_08_black_on_white" hidden="1">
              <a:extLst>
                <a:ext uri="{FF2B5EF4-FFF2-40B4-BE49-F238E27FC236}">
                  <a16:creationId xmlns:a16="http://schemas.microsoft.com/office/drawing/2014/main" id="{BE87A8DB-4CA9-AFEE-4DFE-D364AAA59AB1}"/>
                </a:ext>
              </a:extLst>
            </p:cNvPr>
            <p:cNvGrpSpPr/>
            <p:nvPr/>
          </p:nvGrpSpPr>
          <p:grpSpPr>
            <a:xfrm>
              <a:off x="7909204" y="1770762"/>
              <a:ext cx="971550" cy="655638"/>
              <a:chOff x="379933" y="-15999"/>
              <a:chExt cx="971550" cy="655638"/>
            </a:xfrm>
          </p:grpSpPr>
          <p:sp>
            <p:nvSpPr>
              <p:cNvPr id="124" name="Box">
                <a:extLst>
                  <a:ext uri="{FF2B5EF4-FFF2-40B4-BE49-F238E27FC236}">
                    <a16:creationId xmlns:a16="http://schemas.microsoft.com/office/drawing/2014/main" id="{E19027F5-D5C2-92F8-1167-5DAC1C2D5E33}"/>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5" name="T2">
                <a:extLst>
                  <a:ext uri="{FF2B5EF4-FFF2-40B4-BE49-F238E27FC236}">
                    <a16:creationId xmlns:a16="http://schemas.microsoft.com/office/drawing/2014/main" id="{2582D956-6A08-7833-53B5-F59EB96C66F8}"/>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6" name="T1">
                <a:extLst>
                  <a:ext uri="{FF2B5EF4-FFF2-40B4-BE49-F238E27FC236}">
                    <a16:creationId xmlns:a16="http://schemas.microsoft.com/office/drawing/2014/main" id="{DE412B75-C7A8-0827-7BDA-70F8A2ECA66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7" name="V">
                <a:extLst>
                  <a:ext uri="{FF2B5EF4-FFF2-40B4-BE49-F238E27FC236}">
                    <a16:creationId xmlns:a16="http://schemas.microsoft.com/office/drawing/2014/main" id="{59714A22-CD73-2563-1492-D1505119592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9" name="_VTT_logo_102019_09_orange_on_white" hidden="1">
              <a:extLst>
                <a:ext uri="{FF2B5EF4-FFF2-40B4-BE49-F238E27FC236}">
                  <a16:creationId xmlns:a16="http://schemas.microsoft.com/office/drawing/2014/main" id="{DEB94505-80FA-F9A2-0535-90AC31D6A6D0}"/>
                </a:ext>
              </a:extLst>
            </p:cNvPr>
            <p:cNvGrpSpPr/>
            <p:nvPr/>
          </p:nvGrpSpPr>
          <p:grpSpPr>
            <a:xfrm>
              <a:off x="7909204" y="1770762"/>
              <a:ext cx="971550" cy="655638"/>
              <a:chOff x="379933" y="-15999"/>
              <a:chExt cx="971550" cy="655638"/>
            </a:xfrm>
          </p:grpSpPr>
          <p:sp>
            <p:nvSpPr>
              <p:cNvPr id="120" name="Box">
                <a:extLst>
                  <a:ext uri="{FF2B5EF4-FFF2-40B4-BE49-F238E27FC236}">
                    <a16:creationId xmlns:a16="http://schemas.microsoft.com/office/drawing/2014/main" id="{CFFD4432-9385-5290-2345-7E934850612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1" name="T2">
                <a:extLst>
                  <a:ext uri="{FF2B5EF4-FFF2-40B4-BE49-F238E27FC236}">
                    <a16:creationId xmlns:a16="http://schemas.microsoft.com/office/drawing/2014/main" id="{13934D8E-1D76-C11A-EB8A-B57CD2DF9746}"/>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2" name="T1">
                <a:extLst>
                  <a:ext uri="{FF2B5EF4-FFF2-40B4-BE49-F238E27FC236}">
                    <a16:creationId xmlns:a16="http://schemas.microsoft.com/office/drawing/2014/main" id="{06424697-4B0B-AD96-FEC1-B77654E7A74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3" name="V">
                <a:extLst>
                  <a:ext uri="{FF2B5EF4-FFF2-40B4-BE49-F238E27FC236}">
                    <a16:creationId xmlns:a16="http://schemas.microsoft.com/office/drawing/2014/main" id="{389BCFCA-2B9C-ACE7-CDB7-B7627DF2387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 name="Date Placeholder 3">
            <a:extLst>
              <a:ext uri="{FF2B5EF4-FFF2-40B4-BE49-F238E27FC236}">
                <a16:creationId xmlns:a16="http://schemas.microsoft.com/office/drawing/2014/main" id="{77DC10DC-0C7C-10B0-3BCD-8AA78102F165}"/>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067639907"/>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1">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p:txBody>
          <a:bodyPr anchor="t" anchorCtr="0"/>
          <a:lstStyle>
            <a:lvl1pPr>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1AB1EDC7-21EA-E081-94EC-CD9AE85419EF}"/>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44D1D961-5B88-0FC1-04C9-3DAF80269E3F}"/>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15" name="Content Placeholder 14">
            <a:extLst>
              <a:ext uri="{FF2B5EF4-FFF2-40B4-BE49-F238E27FC236}">
                <a16:creationId xmlns:a16="http://schemas.microsoft.com/office/drawing/2014/main" id="{62E6E94D-31C0-8F2F-1B38-5946B85B703F}"/>
              </a:ext>
            </a:extLst>
          </p:cNvPr>
          <p:cNvSpPr>
            <a:spLocks noGrp="1"/>
          </p:cNvSpPr>
          <p:nvPr>
            <p:ph sz="quarter" idx="16"/>
          </p:nvPr>
        </p:nvSpPr>
        <p:spPr>
          <a:xfrm>
            <a:off x="719743" y="1455738"/>
            <a:ext cx="6947999"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FDC64DC7-700C-64D8-2019-514466240878}"/>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538127564"/>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Photo 2">
    <p:spTree>
      <p:nvGrpSpPr>
        <p:cNvPr id="1" name=""/>
        <p:cNvGrpSpPr/>
        <p:nvPr/>
      </p:nvGrpSpPr>
      <p:grpSpPr>
        <a:xfrm>
          <a:off x="0" y="0"/>
          <a:ext cx="0" cy="0"/>
          <a:chOff x="0" y="0"/>
          <a:chExt cx="0" cy="0"/>
        </a:xfrm>
      </p:grpSpPr>
      <p:sp>
        <p:nvSpPr>
          <p:cNvPr id="57" name="Content Placeholder 14">
            <a:extLst>
              <a:ext uri="{FF2B5EF4-FFF2-40B4-BE49-F238E27FC236}">
                <a16:creationId xmlns:a16="http://schemas.microsoft.com/office/drawing/2014/main" id="{B46766A0-FACE-B6D7-35EF-69A116062687}"/>
              </a:ext>
            </a:extLst>
          </p:cNvPr>
          <p:cNvSpPr>
            <a:spLocks noGrp="1"/>
          </p:cNvSpPr>
          <p:nvPr>
            <p:ph sz="quarter" idx="16"/>
          </p:nvPr>
        </p:nvSpPr>
        <p:spPr>
          <a:xfrm>
            <a:off x="719745" y="1455738"/>
            <a:ext cx="3386863"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2" name="Title 1">
            <a:extLst>
              <a:ext uri="{FF2B5EF4-FFF2-40B4-BE49-F238E27FC236}">
                <a16:creationId xmlns:a16="http://schemas.microsoft.com/office/drawing/2014/main" id="{B26FEF21-595D-4ECC-88D4-6FFAB8C77BA6}"/>
              </a:ext>
            </a:extLst>
          </p:cNvPr>
          <p:cNvSpPr>
            <a:spLocks noGrp="1"/>
          </p:cNvSpPr>
          <p:nvPr>
            <p:ph type="title"/>
          </p:nvPr>
        </p:nvSpPr>
        <p:spPr>
          <a:xfrm>
            <a:off x="720000" y="587374"/>
            <a:ext cx="6947625" cy="743039"/>
          </a:xfrm>
        </p:spPr>
        <p:txBody>
          <a:bodyPr/>
          <a:lstStyle>
            <a:lvl1pPr>
              <a:defRPr/>
            </a:lvl1pPr>
          </a:lstStyle>
          <a:p>
            <a:r>
              <a:rPr lang="en-GB" noProof="0"/>
              <a:t>Click to edit Master title style</a:t>
            </a:r>
          </a:p>
        </p:txBody>
      </p:sp>
      <p:sp>
        <p:nvSpPr>
          <p:cNvPr id="7" name="Picture Placeholder 3">
            <a:extLst>
              <a:ext uri="{FF2B5EF4-FFF2-40B4-BE49-F238E27FC236}">
                <a16:creationId xmlns:a16="http://schemas.microsoft.com/office/drawing/2014/main" id="{BE0249AC-96DC-45E1-A88D-448C2748CDDA}"/>
              </a:ext>
            </a:extLst>
          </p:cNvPr>
          <p:cNvSpPr>
            <a:spLocks noGrp="1"/>
          </p:cNvSpPr>
          <p:nvPr>
            <p:ph type="pic" sz="quarter" idx="14" hasCustomPrompt="1"/>
          </p:nvPr>
        </p:nvSpPr>
        <p:spPr>
          <a:xfrm>
            <a:off x="4279900" y="1455738"/>
            <a:ext cx="4633158" cy="3168650"/>
          </a:xfrm>
          <a:solidFill>
            <a:schemeClr val="accent2"/>
          </a:solidFill>
        </p:spPr>
        <p:txBody>
          <a:bodyPr anchor="ctr" anchorCtr="1"/>
          <a:lstStyle>
            <a:lvl1pPr marL="9755" indent="0" algn="ctr">
              <a:buNone/>
              <a:defRPr>
                <a:solidFill>
                  <a:schemeClr val="accent3"/>
                </a:solidFill>
              </a:defRPr>
            </a:lvl1pPr>
          </a:lstStyle>
          <a:p>
            <a:r>
              <a:rPr lang="en-GB" noProof="0"/>
              <a:t>Click to add an image</a:t>
            </a:r>
          </a:p>
        </p:txBody>
      </p:sp>
      <p:grpSp>
        <p:nvGrpSpPr>
          <p:cNvPr id="9" name="VTT_LogoStack_v3_16092019 pienempi koko">
            <a:extLst>
              <a:ext uri="{FF2B5EF4-FFF2-40B4-BE49-F238E27FC236}">
                <a16:creationId xmlns:a16="http://schemas.microsoft.com/office/drawing/2014/main" id="{D438B4FA-097D-F793-DAB9-A94F1A958CA8}"/>
              </a:ext>
            </a:extLst>
          </p:cNvPr>
          <p:cNvGrpSpPr/>
          <p:nvPr/>
        </p:nvGrpSpPr>
        <p:grpSpPr>
          <a:xfrm>
            <a:off x="8043515" y="2"/>
            <a:ext cx="869543" cy="586800"/>
            <a:chOff x="7909204" y="1770762"/>
            <a:chExt cx="971550" cy="655638"/>
          </a:xfrm>
        </p:grpSpPr>
        <p:grpSp>
          <p:nvGrpSpPr>
            <p:cNvPr id="10" name="_VTT_logo_102019_01_white_on_orange">
              <a:extLst>
                <a:ext uri="{FF2B5EF4-FFF2-40B4-BE49-F238E27FC236}">
                  <a16:creationId xmlns:a16="http://schemas.microsoft.com/office/drawing/2014/main" id="{85A2F62A-9438-05DD-A80F-70586D21DE0C}"/>
                </a:ext>
              </a:extLst>
            </p:cNvPr>
            <p:cNvGrpSpPr/>
            <p:nvPr/>
          </p:nvGrpSpPr>
          <p:grpSpPr>
            <a:xfrm>
              <a:off x="7909204" y="1770762"/>
              <a:ext cx="971550" cy="655638"/>
              <a:chOff x="379933" y="-15999"/>
              <a:chExt cx="971550" cy="655638"/>
            </a:xfrm>
          </p:grpSpPr>
          <p:sp>
            <p:nvSpPr>
              <p:cNvPr id="51" name="Box">
                <a:extLst>
                  <a:ext uri="{FF2B5EF4-FFF2-40B4-BE49-F238E27FC236}">
                    <a16:creationId xmlns:a16="http://schemas.microsoft.com/office/drawing/2014/main" id="{0BA4A9FA-812C-3B6F-74DD-3CF4F312B08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2">
                <a:extLst>
                  <a:ext uri="{FF2B5EF4-FFF2-40B4-BE49-F238E27FC236}">
                    <a16:creationId xmlns:a16="http://schemas.microsoft.com/office/drawing/2014/main" id="{B684CE37-1A5B-A9FA-C633-D2FD4D6518D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1">
                <a:extLst>
                  <a:ext uri="{FF2B5EF4-FFF2-40B4-BE49-F238E27FC236}">
                    <a16:creationId xmlns:a16="http://schemas.microsoft.com/office/drawing/2014/main" id="{348B1949-E61E-CC7B-20B0-62B317A77CB7}"/>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V">
                <a:extLst>
                  <a:ext uri="{FF2B5EF4-FFF2-40B4-BE49-F238E27FC236}">
                    <a16:creationId xmlns:a16="http://schemas.microsoft.com/office/drawing/2014/main" id="{24AAA914-6E20-86D0-0B3D-39F534AC447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2_white_on_black" hidden="1">
              <a:extLst>
                <a:ext uri="{FF2B5EF4-FFF2-40B4-BE49-F238E27FC236}">
                  <a16:creationId xmlns:a16="http://schemas.microsoft.com/office/drawing/2014/main" id="{076E6301-33B4-1941-DD76-2C62BD2D55EA}"/>
                </a:ext>
              </a:extLst>
            </p:cNvPr>
            <p:cNvGrpSpPr/>
            <p:nvPr/>
          </p:nvGrpSpPr>
          <p:grpSpPr>
            <a:xfrm>
              <a:off x="7909204" y="1770762"/>
              <a:ext cx="971550" cy="655638"/>
              <a:chOff x="379933" y="-15999"/>
              <a:chExt cx="971550" cy="655638"/>
            </a:xfrm>
          </p:grpSpPr>
          <p:sp>
            <p:nvSpPr>
              <p:cNvPr id="47" name="Box">
                <a:extLst>
                  <a:ext uri="{FF2B5EF4-FFF2-40B4-BE49-F238E27FC236}">
                    <a16:creationId xmlns:a16="http://schemas.microsoft.com/office/drawing/2014/main" id="{A435826B-F736-EC3F-4032-8A10A1619A83}"/>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2">
                <a:extLst>
                  <a:ext uri="{FF2B5EF4-FFF2-40B4-BE49-F238E27FC236}">
                    <a16:creationId xmlns:a16="http://schemas.microsoft.com/office/drawing/2014/main" id="{52C04661-D253-E607-EB60-9E55E884F81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1">
                <a:extLst>
                  <a:ext uri="{FF2B5EF4-FFF2-40B4-BE49-F238E27FC236}">
                    <a16:creationId xmlns:a16="http://schemas.microsoft.com/office/drawing/2014/main" id="{3DF7CD1A-240D-B55F-84AC-C49FCA94DBA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V">
                <a:extLst>
                  <a:ext uri="{FF2B5EF4-FFF2-40B4-BE49-F238E27FC236}">
                    <a16:creationId xmlns:a16="http://schemas.microsoft.com/office/drawing/2014/main" id="{2AB767C3-23B4-C8EF-0613-4E741B7C44D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3_white_on_blue" hidden="1">
              <a:extLst>
                <a:ext uri="{FF2B5EF4-FFF2-40B4-BE49-F238E27FC236}">
                  <a16:creationId xmlns:a16="http://schemas.microsoft.com/office/drawing/2014/main" id="{BCD1B08F-C82E-0514-0E72-03E0A40664FE}"/>
                </a:ext>
              </a:extLst>
            </p:cNvPr>
            <p:cNvGrpSpPr/>
            <p:nvPr/>
          </p:nvGrpSpPr>
          <p:grpSpPr>
            <a:xfrm>
              <a:off x="7909204" y="1770762"/>
              <a:ext cx="971550" cy="655638"/>
              <a:chOff x="379933" y="-15999"/>
              <a:chExt cx="971550" cy="655638"/>
            </a:xfrm>
          </p:grpSpPr>
          <p:sp>
            <p:nvSpPr>
              <p:cNvPr id="43" name="Box">
                <a:extLst>
                  <a:ext uri="{FF2B5EF4-FFF2-40B4-BE49-F238E27FC236}">
                    <a16:creationId xmlns:a16="http://schemas.microsoft.com/office/drawing/2014/main" id="{24A94B5C-59AD-64D6-54D4-0A68DFA92B99}"/>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2">
                <a:extLst>
                  <a:ext uri="{FF2B5EF4-FFF2-40B4-BE49-F238E27FC236}">
                    <a16:creationId xmlns:a16="http://schemas.microsoft.com/office/drawing/2014/main" id="{0AA539BA-7889-4882-6BD3-5515BCE3A415}"/>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1">
                <a:extLst>
                  <a:ext uri="{FF2B5EF4-FFF2-40B4-BE49-F238E27FC236}">
                    <a16:creationId xmlns:a16="http://schemas.microsoft.com/office/drawing/2014/main" id="{4DF0E3D9-370E-A464-A3B7-CECFE886F2E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V">
                <a:extLst>
                  <a:ext uri="{FF2B5EF4-FFF2-40B4-BE49-F238E27FC236}">
                    <a16:creationId xmlns:a16="http://schemas.microsoft.com/office/drawing/2014/main" id="{EB26A209-27E1-1410-07F1-ECD4A839202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4_white_on_dark_grey" hidden="1">
              <a:extLst>
                <a:ext uri="{FF2B5EF4-FFF2-40B4-BE49-F238E27FC236}">
                  <a16:creationId xmlns:a16="http://schemas.microsoft.com/office/drawing/2014/main" id="{066648B4-82A6-45C1-F19B-3FA4C5B56F6A}"/>
                </a:ext>
              </a:extLst>
            </p:cNvPr>
            <p:cNvGrpSpPr/>
            <p:nvPr/>
          </p:nvGrpSpPr>
          <p:grpSpPr>
            <a:xfrm>
              <a:off x="7909204" y="1770762"/>
              <a:ext cx="971550" cy="655638"/>
              <a:chOff x="379933" y="-15999"/>
              <a:chExt cx="971550" cy="655638"/>
            </a:xfrm>
          </p:grpSpPr>
          <p:sp>
            <p:nvSpPr>
              <p:cNvPr id="39" name="Box">
                <a:extLst>
                  <a:ext uri="{FF2B5EF4-FFF2-40B4-BE49-F238E27FC236}">
                    <a16:creationId xmlns:a16="http://schemas.microsoft.com/office/drawing/2014/main" id="{0FA1B776-1C08-CEB7-E768-1CC0B81882F7}"/>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2">
                <a:extLst>
                  <a:ext uri="{FF2B5EF4-FFF2-40B4-BE49-F238E27FC236}">
                    <a16:creationId xmlns:a16="http://schemas.microsoft.com/office/drawing/2014/main" id="{C2E69E10-9BCE-443A-B1BA-E28A4044157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1">
                <a:extLst>
                  <a:ext uri="{FF2B5EF4-FFF2-40B4-BE49-F238E27FC236}">
                    <a16:creationId xmlns:a16="http://schemas.microsoft.com/office/drawing/2014/main" id="{0E54B8EB-9B9A-BF77-F6C1-0406F3B80C7E}"/>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V">
                <a:extLst>
                  <a:ext uri="{FF2B5EF4-FFF2-40B4-BE49-F238E27FC236}">
                    <a16:creationId xmlns:a16="http://schemas.microsoft.com/office/drawing/2014/main" id="{5EED0A66-6E56-7ED5-E48E-22EDBAEA2E9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5_dark_grey_on_white" hidden="1">
              <a:extLst>
                <a:ext uri="{FF2B5EF4-FFF2-40B4-BE49-F238E27FC236}">
                  <a16:creationId xmlns:a16="http://schemas.microsoft.com/office/drawing/2014/main" id="{6FE6B13C-577E-9186-0854-208B7FB7CDD4}"/>
                </a:ext>
              </a:extLst>
            </p:cNvPr>
            <p:cNvGrpSpPr/>
            <p:nvPr/>
          </p:nvGrpSpPr>
          <p:grpSpPr>
            <a:xfrm>
              <a:off x="7909204" y="1770762"/>
              <a:ext cx="971550" cy="655638"/>
              <a:chOff x="379933" y="-15999"/>
              <a:chExt cx="971550" cy="655638"/>
            </a:xfrm>
          </p:grpSpPr>
          <p:sp>
            <p:nvSpPr>
              <p:cNvPr id="35" name="Box">
                <a:extLst>
                  <a:ext uri="{FF2B5EF4-FFF2-40B4-BE49-F238E27FC236}">
                    <a16:creationId xmlns:a16="http://schemas.microsoft.com/office/drawing/2014/main" id="{D216447D-5D57-893E-FE5F-9F5F3BB12EDC}"/>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2">
                <a:extLst>
                  <a:ext uri="{FF2B5EF4-FFF2-40B4-BE49-F238E27FC236}">
                    <a16:creationId xmlns:a16="http://schemas.microsoft.com/office/drawing/2014/main" id="{7E50C68A-E53E-18D4-BAE5-A0B5C94D2D9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1">
                <a:extLst>
                  <a:ext uri="{FF2B5EF4-FFF2-40B4-BE49-F238E27FC236}">
                    <a16:creationId xmlns:a16="http://schemas.microsoft.com/office/drawing/2014/main" id="{0B2B3ED2-850F-778C-08AE-8C0D4DCD473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V">
                <a:extLst>
                  <a:ext uri="{FF2B5EF4-FFF2-40B4-BE49-F238E27FC236}">
                    <a16:creationId xmlns:a16="http://schemas.microsoft.com/office/drawing/2014/main" id="{77E25396-6D7E-A084-08B1-5C5226FFE33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6_orange_blue_on_white" hidden="1">
              <a:extLst>
                <a:ext uri="{FF2B5EF4-FFF2-40B4-BE49-F238E27FC236}">
                  <a16:creationId xmlns:a16="http://schemas.microsoft.com/office/drawing/2014/main" id="{D9E756C7-D3B0-459F-8BD9-E10A6C4DF116}"/>
                </a:ext>
              </a:extLst>
            </p:cNvPr>
            <p:cNvGrpSpPr/>
            <p:nvPr/>
          </p:nvGrpSpPr>
          <p:grpSpPr>
            <a:xfrm>
              <a:off x="7909204" y="1770762"/>
              <a:ext cx="971550" cy="655638"/>
              <a:chOff x="379933" y="-15999"/>
              <a:chExt cx="971550" cy="655638"/>
            </a:xfrm>
          </p:grpSpPr>
          <p:sp>
            <p:nvSpPr>
              <p:cNvPr id="31" name="Box">
                <a:extLst>
                  <a:ext uri="{FF2B5EF4-FFF2-40B4-BE49-F238E27FC236}">
                    <a16:creationId xmlns:a16="http://schemas.microsoft.com/office/drawing/2014/main" id="{4D5D91E8-C8C1-001F-4DB4-B1A3A09BC853}"/>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2">
                <a:extLst>
                  <a:ext uri="{FF2B5EF4-FFF2-40B4-BE49-F238E27FC236}">
                    <a16:creationId xmlns:a16="http://schemas.microsoft.com/office/drawing/2014/main" id="{7AC1BEFA-6B04-F4B8-AFEE-84C10D2F0D9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1">
                <a:extLst>
                  <a:ext uri="{FF2B5EF4-FFF2-40B4-BE49-F238E27FC236}">
                    <a16:creationId xmlns:a16="http://schemas.microsoft.com/office/drawing/2014/main" id="{7EBA0E50-8F57-769D-739E-950B7B6F76A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V">
                <a:extLst>
                  <a:ext uri="{FF2B5EF4-FFF2-40B4-BE49-F238E27FC236}">
                    <a16:creationId xmlns:a16="http://schemas.microsoft.com/office/drawing/2014/main" id="{1541AE4E-E8F5-8ECA-1DFE-EC8452F4A58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7_blue_on_white" hidden="1">
              <a:extLst>
                <a:ext uri="{FF2B5EF4-FFF2-40B4-BE49-F238E27FC236}">
                  <a16:creationId xmlns:a16="http://schemas.microsoft.com/office/drawing/2014/main" id="{10666A49-DB7C-24F1-BF82-B3F96B786EC5}"/>
                </a:ext>
              </a:extLst>
            </p:cNvPr>
            <p:cNvGrpSpPr/>
            <p:nvPr/>
          </p:nvGrpSpPr>
          <p:grpSpPr>
            <a:xfrm>
              <a:off x="7909204" y="1770762"/>
              <a:ext cx="971550" cy="655638"/>
              <a:chOff x="379933" y="-15999"/>
              <a:chExt cx="971550" cy="655638"/>
            </a:xfrm>
          </p:grpSpPr>
          <p:sp>
            <p:nvSpPr>
              <p:cNvPr id="27" name="Box">
                <a:extLst>
                  <a:ext uri="{FF2B5EF4-FFF2-40B4-BE49-F238E27FC236}">
                    <a16:creationId xmlns:a16="http://schemas.microsoft.com/office/drawing/2014/main" id="{CC5AD4EC-AA43-C475-0A9E-C02F5C1443C9}"/>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2">
                <a:extLst>
                  <a:ext uri="{FF2B5EF4-FFF2-40B4-BE49-F238E27FC236}">
                    <a16:creationId xmlns:a16="http://schemas.microsoft.com/office/drawing/2014/main" id="{E17EC042-7D8C-DD55-58AF-FCB9EA8BC89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1">
                <a:extLst>
                  <a:ext uri="{FF2B5EF4-FFF2-40B4-BE49-F238E27FC236}">
                    <a16:creationId xmlns:a16="http://schemas.microsoft.com/office/drawing/2014/main" id="{DE04FFA1-20AE-E7C5-5CBD-4EB2095B443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V">
                <a:extLst>
                  <a:ext uri="{FF2B5EF4-FFF2-40B4-BE49-F238E27FC236}">
                    <a16:creationId xmlns:a16="http://schemas.microsoft.com/office/drawing/2014/main" id="{945905E8-F689-544C-7356-CCB08C1EBC1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8_black_on_white" hidden="1">
              <a:extLst>
                <a:ext uri="{FF2B5EF4-FFF2-40B4-BE49-F238E27FC236}">
                  <a16:creationId xmlns:a16="http://schemas.microsoft.com/office/drawing/2014/main" id="{0065C035-A72B-9F84-4995-EAEDD8EBEE8C}"/>
                </a:ext>
              </a:extLst>
            </p:cNvPr>
            <p:cNvGrpSpPr/>
            <p:nvPr/>
          </p:nvGrpSpPr>
          <p:grpSpPr>
            <a:xfrm>
              <a:off x="7909204" y="1770762"/>
              <a:ext cx="971550" cy="655638"/>
              <a:chOff x="379933" y="-15999"/>
              <a:chExt cx="971550" cy="655638"/>
            </a:xfrm>
          </p:grpSpPr>
          <p:sp>
            <p:nvSpPr>
              <p:cNvPr id="23" name="Box">
                <a:extLst>
                  <a:ext uri="{FF2B5EF4-FFF2-40B4-BE49-F238E27FC236}">
                    <a16:creationId xmlns:a16="http://schemas.microsoft.com/office/drawing/2014/main" id="{5720164A-D4E4-84CD-9DD2-DB884C5DEB39}"/>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2">
                <a:extLst>
                  <a:ext uri="{FF2B5EF4-FFF2-40B4-BE49-F238E27FC236}">
                    <a16:creationId xmlns:a16="http://schemas.microsoft.com/office/drawing/2014/main" id="{7C522E0A-FF3F-C7BC-6AD5-232D31ECCDB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1">
                <a:extLst>
                  <a:ext uri="{FF2B5EF4-FFF2-40B4-BE49-F238E27FC236}">
                    <a16:creationId xmlns:a16="http://schemas.microsoft.com/office/drawing/2014/main" id="{A819FD45-DA4F-0F4C-593A-59013F5B4359}"/>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V">
                <a:extLst>
                  <a:ext uri="{FF2B5EF4-FFF2-40B4-BE49-F238E27FC236}">
                    <a16:creationId xmlns:a16="http://schemas.microsoft.com/office/drawing/2014/main" id="{6CC24BAA-8968-EC4A-BF47-CF42F6A5627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9_orange_on_white" hidden="1">
              <a:extLst>
                <a:ext uri="{FF2B5EF4-FFF2-40B4-BE49-F238E27FC236}">
                  <a16:creationId xmlns:a16="http://schemas.microsoft.com/office/drawing/2014/main" id="{3BD2D1C1-F8B9-23EA-EA9C-ED1F8419EBD6}"/>
                </a:ext>
              </a:extLst>
            </p:cNvPr>
            <p:cNvGrpSpPr/>
            <p:nvPr/>
          </p:nvGrpSpPr>
          <p:grpSpPr>
            <a:xfrm>
              <a:off x="7909204" y="1770762"/>
              <a:ext cx="971550" cy="655638"/>
              <a:chOff x="379933" y="-15999"/>
              <a:chExt cx="971550" cy="655638"/>
            </a:xfrm>
          </p:grpSpPr>
          <p:sp>
            <p:nvSpPr>
              <p:cNvPr id="19" name="Box">
                <a:extLst>
                  <a:ext uri="{FF2B5EF4-FFF2-40B4-BE49-F238E27FC236}">
                    <a16:creationId xmlns:a16="http://schemas.microsoft.com/office/drawing/2014/main" id="{A395DD34-4E3E-5294-9F39-3BEBD868360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T2">
                <a:extLst>
                  <a:ext uri="{FF2B5EF4-FFF2-40B4-BE49-F238E27FC236}">
                    <a16:creationId xmlns:a16="http://schemas.microsoft.com/office/drawing/2014/main" id="{503399A0-D3CA-0C67-706A-67EFC3B32C0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1">
                <a:extLst>
                  <a:ext uri="{FF2B5EF4-FFF2-40B4-BE49-F238E27FC236}">
                    <a16:creationId xmlns:a16="http://schemas.microsoft.com/office/drawing/2014/main" id="{7A09074C-D8BE-691D-4083-3EF54C95D1A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V">
                <a:extLst>
                  <a:ext uri="{FF2B5EF4-FFF2-40B4-BE49-F238E27FC236}">
                    <a16:creationId xmlns:a16="http://schemas.microsoft.com/office/drawing/2014/main" id="{A0C6C532-4836-F699-99E3-63BD30628278}"/>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5" name="Footer Placeholder 4">
            <a:extLst>
              <a:ext uri="{FF2B5EF4-FFF2-40B4-BE49-F238E27FC236}">
                <a16:creationId xmlns:a16="http://schemas.microsoft.com/office/drawing/2014/main" id="{AB016DC1-DD43-A864-3D43-4E0E8DC0E0A1}"/>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6" name="Slide Number Placeholder 5">
            <a:extLst>
              <a:ext uri="{FF2B5EF4-FFF2-40B4-BE49-F238E27FC236}">
                <a16:creationId xmlns:a16="http://schemas.microsoft.com/office/drawing/2014/main" id="{0BFB747C-9BE7-00DC-4E69-840A68563F9F}"/>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3" name="Date Placeholder 3">
            <a:extLst>
              <a:ext uri="{FF2B5EF4-FFF2-40B4-BE49-F238E27FC236}">
                <a16:creationId xmlns:a16="http://schemas.microsoft.com/office/drawing/2014/main" id="{5668D1CC-3624-1210-5732-E3E8697FF460}"/>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887541819"/>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FEF21-595D-4ECC-88D4-6FFAB8C77BA6}"/>
              </a:ext>
            </a:extLst>
          </p:cNvPr>
          <p:cNvSpPr>
            <a:spLocks noGrp="1"/>
          </p:cNvSpPr>
          <p:nvPr>
            <p:ph type="title"/>
          </p:nvPr>
        </p:nvSpPr>
        <p:spPr>
          <a:xfrm>
            <a:off x="719999" y="587374"/>
            <a:ext cx="6947625" cy="743039"/>
          </a:xfrm>
        </p:spPr>
        <p:txBody>
          <a:bodyPr/>
          <a:lstStyle>
            <a:lvl1pPr>
              <a:defRPr/>
            </a:lvl1pPr>
          </a:lstStyle>
          <a:p>
            <a:r>
              <a:rPr lang="en-GB" noProof="0"/>
              <a:t>Click to edit Master title style</a:t>
            </a:r>
          </a:p>
        </p:txBody>
      </p:sp>
      <p:sp>
        <p:nvSpPr>
          <p:cNvPr id="7" name="Picture Placeholder 3">
            <a:extLst>
              <a:ext uri="{FF2B5EF4-FFF2-40B4-BE49-F238E27FC236}">
                <a16:creationId xmlns:a16="http://schemas.microsoft.com/office/drawing/2014/main" id="{BE0249AC-96DC-45E1-A88D-448C2748CDDA}"/>
              </a:ext>
            </a:extLst>
          </p:cNvPr>
          <p:cNvSpPr>
            <a:spLocks noGrp="1"/>
          </p:cNvSpPr>
          <p:nvPr>
            <p:ph type="pic" sz="quarter" idx="14" hasCustomPrompt="1"/>
          </p:nvPr>
        </p:nvSpPr>
        <p:spPr>
          <a:xfrm>
            <a:off x="5759450" y="1455738"/>
            <a:ext cx="3153608" cy="3168650"/>
          </a:xfrm>
          <a:solidFill>
            <a:schemeClr val="accent2"/>
          </a:solidFill>
        </p:spPr>
        <p:txBody>
          <a:bodyPr anchor="ctr" anchorCtr="1"/>
          <a:lstStyle>
            <a:lvl1pPr marL="9755" indent="0" algn="ctr">
              <a:buNone/>
              <a:defRPr>
                <a:solidFill>
                  <a:schemeClr val="accent3"/>
                </a:solidFill>
              </a:defRPr>
            </a:lvl1pPr>
          </a:lstStyle>
          <a:p>
            <a:r>
              <a:rPr lang="en-GB" noProof="0"/>
              <a:t>Click to add an image</a:t>
            </a:r>
          </a:p>
        </p:txBody>
      </p:sp>
      <p:grpSp>
        <p:nvGrpSpPr>
          <p:cNvPr id="9" name="VTT_LogoStack_v3_16092019 pienempi koko">
            <a:extLst>
              <a:ext uri="{FF2B5EF4-FFF2-40B4-BE49-F238E27FC236}">
                <a16:creationId xmlns:a16="http://schemas.microsoft.com/office/drawing/2014/main" id="{A0D77460-2317-13F5-6744-B8A1F23D4FD0}"/>
              </a:ext>
            </a:extLst>
          </p:cNvPr>
          <p:cNvGrpSpPr/>
          <p:nvPr/>
        </p:nvGrpSpPr>
        <p:grpSpPr>
          <a:xfrm>
            <a:off x="8043515" y="2"/>
            <a:ext cx="869543" cy="586800"/>
            <a:chOff x="7909204" y="1770762"/>
            <a:chExt cx="971550" cy="655638"/>
          </a:xfrm>
        </p:grpSpPr>
        <p:grpSp>
          <p:nvGrpSpPr>
            <p:cNvPr id="10" name="_VTT_logo_102019_01_white_on_orange">
              <a:extLst>
                <a:ext uri="{FF2B5EF4-FFF2-40B4-BE49-F238E27FC236}">
                  <a16:creationId xmlns:a16="http://schemas.microsoft.com/office/drawing/2014/main" id="{603010FF-6903-B182-5E6C-DE49DAEDC395}"/>
                </a:ext>
              </a:extLst>
            </p:cNvPr>
            <p:cNvGrpSpPr/>
            <p:nvPr/>
          </p:nvGrpSpPr>
          <p:grpSpPr>
            <a:xfrm>
              <a:off x="7909204" y="1770762"/>
              <a:ext cx="971550" cy="655638"/>
              <a:chOff x="379933" y="-15999"/>
              <a:chExt cx="971550" cy="655638"/>
            </a:xfrm>
          </p:grpSpPr>
          <p:sp>
            <p:nvSpPr>
              <p:cNvPr id="51" name="Box">
                <a:extLst>
                  <a:ext uri="{FF2B5EF4-FFF2-40B4-BE49-F238E27FC236}">
                    <a16:creationId xmlns:a16="http://schemas.microsoft.com/office/drawing/2014/main" id="{3B143F02-29DC-1B94-570D-67A54D49A3AD}"/>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2">
                <a:extLst>
                  <a:ext uri="{FF2B5EF4-FFF2-40B4-BE49-F238E27FC236}">
                    <a16:creationId xmlns:a16="http://schemas.microsoft.com/office/drawing/2014/main" id="{4E355AE8-7A58-52A9-33D4-87B6AFB2FB93}"/>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1">
                <a:extLst>
                  <a:ext uri="{FF2B5EF4-FFF2-40B4-BE49-F238E27FC236}">
                    <a16:creationId xmlns:a16="http://schemas.microsoft.com/office/drawing/2014/main" id="{AAB7AE34-959D-C530-9E6F-27D069EACE08}"/>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V">
                <a:extLst>
                  <a:ext uri="{FF2B5EF4-FFF2-40B4-BE49-F238E27FC236}">
                    <a16:creationId xmlns:a16="http://schemas.microsoft.com/office/drawing/2014/main" id="{8216D6D1-E6B2-8E5A-8A63-1469633E9370}"/>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2_white_on_black" hidden="1">
              <a:extLst>
                <a:ext uri="{FF2B5EF4-FFF2-40B4-BE49-F238E27FC236}">
                  <a16:creationId xmlns:a16="http://schemas.microsoft.com/office/drawing/2014/main" id="{E2D59CEA-1D0D-79A1-2F7B-EE4080975AFC}"/>
                </a:ext>
              </a:extLst>
            </p:cNvPr>
            <p:cNvGrpSpPr/>
            <p:nvPr/>
          </p:nvGrpSpPr>
          <p:grpSpPr>
            <a:xfrm>
              <a:off x="7909204" y="1770762"/>
              <a:ext cx="971550" cy="655638"/>
              <a:chOff x="379933" y="-15999"/>
              <a:chExt cx="971550" cy="655638"/>
            </a:xfrm>
          </p:grpSpPr>
          <p:sp>
            <p:nvSpPr>
              <p:cNvPr id="47" name="Box">
                <a:extLst>
                  <a:ext uri="{FF2B5EF4-FFF2-40B4-BE49-F238E27FC236}">
                    <a16:creationId xmlns:a16="http://schemas.microsoft.com/office/drawing/2014/main" id="{DBCFCDC3-8337-EEDA-E930-A18B42823C4C}"/>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2">
                <a:extLst>
                  <a:ext uri="{FF2B5EF4-FFF2-40B4-BE49-F238E27FC236}">
                    <a16:creationId xmlns:a16="http://schemas.microsoft.com/office/drawing/2014/main" id="{6A6BC5FD-1EF2-5E15-724D-74FA1B69028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1">
                <a:extLst>
                  <a:ext uri="{FF2B5EF4-FFF2-40B4-BE49-F238E27FC236}">
                    <a16:creationId xmlns:a16="http://schemas.microsoft.com/office/drawing/2014/main" id="{5E4E1A0A-2806-5450-3AB7-EB8F8FFFA65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V">
                <a:extLst>
                  <a:ext uri="{FF2B5EF4-FFF2-40B4-BE49-F238E27FC236}">
                    <a16:creationId xmlns:a16="http://schemas.microsoft.com/office/drawing/2014/main" id="{37F3EC6D-278D-28B8-C781-0CD9BC75F4E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3_white_on_blue" hidden="1">
              <a:extLst>
                <a:ext uri="{FF2B5EF4-FFF2-40B4-BE49-F238E27FC236}">
                  <a16:creationId xmlns:a16="http://schemas.microsoft.com/office/drawing/2014/main" id="{FDE632B7-834B-481C-F994-4E0C9EF12CCD}"/>
                </a:ext>
              </a:extLst>
            </p:cNvPr>
            <p:cNvGrpSpPr/>
            <p:nvPr/>
          </p:nvGrpSpPr>
          <p:grpSpPr>
            <a:xfrm>
              <a:off x="7909204" y="1770762"/>
              <a:ext cx="971550" cy="655638"/>
              <a:chOff x="379933" y="-15999"/>
              <a:chExt cx="971550" cy="655638"/>
            </a:xfrm>
          </p:grpSpPr>
          <p:sp>
            <p:nvSpPr>
              <p:cNvPr id="43" name="Box">
                <a:extLst>
                  <a:ext uri="{FF2B5EF4-FFF2-40B4-BE49-F238E27FC236}">
                    <a16:creationId xmlns:a16="http://schemas.microsoft.com/office/drawing/2014/main" id="{38EB9801-CE25-D29F-9226-4AB2B366AB30}"/>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2">
                <a:extLst>
                  <a:ext uri="{FF2B5EF4-FFF2-40B4-BE49-F238E27FC236}">
                    <a16:creationId xmlns:a16="http://schemas.microsoft.com/office/drawing/2014/main" id="{154100EE-2156-377A-502F-92AE27E96B58}"/>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1">
                <a:extLst>
                  <a:ext uri="{FF2B5EF4-FFF2-40B4-BE49-F238E27FC236}">
                    <a16:creationId xmlns:a16="http://schemas.microsoft.com/office/drawing/2014/main" id="{1454D642-3610-2621-6591-A078FCF8BD4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V">
                <a:extLst>
                  <a:ext uri="{FF2B5EF4-FFF2-40B4-BE49-F238E27FC236}">
                    <a16:creationId xmlns:a16="http://schemas.microsoft.com/office/drawing/2014/main" id="{0FA87010-21E8-DB29-33AE-8704CDBEB94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4_white_on_dark_grey" hidden="1">
              <a:extLst>
                <a:ext uri="{FF2B5EF4-FFF2-40B4-BE49-F238E27FC236}">
                  <a16:creationId xmlns:a16="http://schemas.microsoft.com/office/drawing/2014/main" id="{2175129A-620D-A53B-CFDE-507DF5C70CF3}"/>
                </a:ext>
              </a:extLst>
            </p:cNvPr>
            <p:cNvGrpSpPr/>
            <p:nvPr/>
          </p:nvGrpSpPr>
          <p:grpSpPr>
            <a:xfrm>
              <a:off x="7909204" y="1770762"/>
              <a:ext cx="971550" cy="655638"/>
              <a:chOff x="379933" y="-15999"/>
              <a:chExt cx="971550" cy="655638"/>
            </a:xfrm>
          </p:grpSpPr>
          <p:sp>
            <p:nvSpPr>
              <p:cNvPr id="39" name="Box">
                <a:extLst>
                  <a:ext uri="{FF2B5EF4-FFF2-40B4-BE49-F238E27FC236}">
                    <a16:creationId xmlns:a16="http://schemas.microsoft.com/office/drawing/2014/main" id="{C7F72C56-AD0D-F7FD-9927-1A9CB43CC8FE}"/>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2">
                <a:extLst>
                  <a:ext uri="{FF2B5EF4-FFF2-40B4-BE49-F238E27FC236}">
                    <a16:creationId xmlns:a16="http://schemas.microsoft.com/office/drawing/2014/main" id="{8D7B5805-BA95-73FA-1092-F89B79373D4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1">
                <a:extLst>
                  <a:ext uri="{FF2B5EF4-FFF2-40B4-BE49-F238E27FC236}">
                    <a16:creationId xmlns:a16="http://schemas.microsoft.com/office/drawing/2014/main" id="{F8CC239A-128D-05B0-F9BF-E63C05C5D94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V">
                <a:extLst>
                  <a:ext uri="{FF2B5EF4-FFF2-40B4-BE49-F238E27FC236}">
                    <a16:creationId xmlns:a16="http://schemas.microsoft.com/office/drawing/2014/main" id="{143C34FF-0D2A-3CF0-FCBD-14E20FD2478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5_dark_grey_on_white" hidden="1">
              <a:extLst>
                <a:ext uri="{FF2B5EF4-FFF2-40B4-BE49-F238E27FC236}">
                  <a16:creationId xmlns:a16="http://schemas.microsoft.com/office/drawing/2014/main" id="{5EB28B06-E1B1-FBC9-D16D-3553FCE50EA1}"/>
                </a:ext>
              </a:extLst>
            </p:cNvPr>
            <p:cNvGrpSpPr/>
            <p:nvPr/>
          </p:nvGrpSpPr>
          <p:grpSpPr>
            <a:xfrm>
              <a:off x="7909204" y="1770762"/>
              <a:ext cx="971550" cy="655638"/>
              <a:chOff x="379933" y="-15999"/>
              <a:chExt cx="971550" cy="655638"/>
            </a:xfrm>
          </p:grpSpPr>
          <p:sp>
            <p:nvSpPr>
              <p:cNvPr id="35" name="Box">
                <a:extLst>
                  <a:ext uri="{FF2B5EF4-FFF2-40B4-BE49-F238E27FC236}">
                    <a16:creationId xmlns:a16="http://schemas.microsoft.com/office/drawing/2014/main" id="{F7732F74-A9C8-48E6-41F4-C1C8C9F6B049}"/>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2">
                <a:extLst>
                  <a:ext uri="{FF2B5EF4-FFF2-40B4-BE49-F238E27FC236}">
                    <a16:creationId xmlns:a16="http://schemas.microsoft.com/office/drawing/2014/main" id="{892CB351-3603-2181-0E26-A356431DAA6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1">
                <a:extLst>
                  <a:ext uri="{FF2B5EF4-FFF2-40B4-BE49-F238E27FC236}">
                    <a16:creationId xmlns:a16="http://schemas.microsoft.com/office/drawing/2014/main" id="{76D37D2E-FD88-9224-5099-C502F349FBC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V">
                <a:extLst>
                  <a:ext uri="{FF2B5EF4-FFF2-40B4-BE49-F238E27FC236}">
                    <a16:creationId xmlns:a16="http://schemas.microsoft.com/office/drawing/2014/main" id="{C54B960F-EBD0-8F73-08C9-322B833C8548}"/>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6_orange_blue_on_white" hidden="1">
              <a:extLst>
                <a:ext uri="{FF2B5EF4-FFF2-40B4-BE49-F238E27FC236}">
                  <a16:creationId xmlns:a16="http://schemas.microsoft.com/office/drawing/2014/main" id="{EC4A1697-541F-6339-1CFB-C2259C9BCDB7}"/>
                </a:ext>
              </a:extLst>
            </p:cNvPr>
            <p:cNvGrpSpPr/>
            <p:nvPr/>
          </p:nvGrpSpPr>
          <p:grpSpPr>
            <a:xfrm>
              <a:off x="7909204" y="1770762"/>
              <a:ext cx="971550" cy="655638"/>
              <a:chOff x="379933" y="-15999"/>
              <a:chExt cx="971550" cy="655638"/>
            </a:xfrm>
          </p:grpSpPr>
          <p:sp>
            <p:nvSpPr>
              <p:cNvPr id="31" name="Box">
                <a:extLst>
                  <a:ext uri="{FF2B5EF4-FFF2-40B4-BE49-F238E27FC236}">
                    <a16:creationId xmlns:a16="http://schemas.microsoft.com/office/drawing/2014/main" id="{3C8DB1A8-520E-1457-4653-6A32C146FDD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2">
                <a:extLst>
                  <a:ext uri="{FF2B5EF4-FFF2-40B4-BE49-F238E27FC236}">
                    <a16:creationId xmlns:a16="http://schemas.microsoft.com/office/drawing/2014/main" id="{237E0843-593D-E339-4564-B1A60C38E8BE}"/>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1">
                <a:extLst>
                  <a:ext uri="{FF2B5EF4-FFF2-40B4-BE49-F238E27FC236}">
                    <a16:creationId xmlns:a16="http://schemas.microsoft.com/office/drawing/2014/main" id="{D695DD21-853C-F92E-090B-9044D9FEE4D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V">
                <a:extLst>
                  <a:ext uri="{FF2B5EF4-FFF2-40B4-BE49-F238E27FC236}">
                    <a16:creationId xmlns:a16="http://schemas.microsoft.com/office/drawing/2014/main" id="{BA73D062-8FA8-A7CC-5C00-8CF856D2B371}"/>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7_blue_on_white" hidden="1">
              <a:extLst>
                <a:ext uri="{FF2B5EF4-FFF2-40B4-BE49-F238E27FC236}">
                  <a16:creationId xmlns:a16="http://schemas.microsoft.com/office/drawing/2014/main" id="{872ADBC7-293F-2326-A5E7-9791990243F3}"/>
                </a:ext>
              </a:extLst>
            </p:cNvPr>
            <p:cNvGrpSpPr/>
            <p:nvPr/>
          </p:nvGrpSpPr>
          <p:grpSpPr>
            <a:xfrm>
              <a:off x="7909204" y="1770762"/>
              <a:ext cx="971550" cy="655638"/>
              <a:chOff x="379933" y="-15999"/>
              <a:chExt cx="971550" cy="655638"/>
            </a:xfrm>
          </p:grpSpPr>
          <p:sp>
            <p:nvSpPr>
              <p:cNvPr id="27" name="Box">
                <a:extLst>
                  <a:ext uri="{FF2B5EF4-FFF2-40B4-BE49-F238E27FC236}">
                    <a16:creationId xmlns:a16="http://schemas.microsoft.com/office/drawing/2014/main" id="{6048C872-69F2-64E3-2031-A51E79C5EDEA}"/>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2">
                <a:extLst>
                  <a:ext uri="{FF2B5EF4-FFF2-40B4-BE49-F238E27FC236}">
                    <a16:creationId xmlns:a16="http://schemas.microsoft.com/office/drawing/2014/main" id="{87FD708D-E3D8-CDFD-B77E-0A264D86068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1">
                <a:extLst>
                  <a:ext uri="{FF2B5EF4-FFF2-40B4-BE49-F238E27FC236}">
                    <a16:creationId xmlns:a16="http://schemas.microsoft.com/office/drawing/2014/main" id="{CB4F4AE0-55BD-1EA8-C666-D1C1924C44A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V">
                <a:extLst>
                  <a:ext uri="{FF2B5EF4-FFF2-40B4-BE49-F238E27FC236}">
                    <a16:creationId xmlns:a16="http://schemas.microsoft.com/office/drawing/2014/main" id="{14D899A7-B378-7301-C8B5-402C5AAAB12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8_black_on_white" hidden="1">
              <a:extLst>
                <a:ext uri="{FF2B5EF4-FFF2-40B4-BE49-F238E27FC236}">
                  <a16:creationId xmlns:a16="http://schemas.microsoft.com/office/drawing/2014/main" id="{9BA7D86D-CDB6-309A-7D11-AB6355D94114}"/>
                </a:ext>
              </a:extLst>
            </p:cNvPr>
            <p:cNvGrpSpPr/>
            <p:nvPr/>
          </p:nvGrpSpPr>
          <p:grpSpPr>
            <a:xfrm>
              <a:off x="7909204" y="1770762"/>
              <a:ext cx="971550" cy="655638"/>
              <a:chOff x="379933" y="-15999"/>
              <a:chExt cx="971550" cy="655638"/>
            </a:xfrm>
          </p:grpSpPr>
          <p:sp>
            <p:nvSpPr>
              <p:cNvPr id="23" name="Box">
                <a:extLst>
                  <a:ext uri="{FF2B5EF4-FFF2-40B4-BE49-F238E27FC236}">
                    <a16:creationId xmlns:a16="http://schemas.microsoft.com/office/drawing/2014/main" id="{0C541EED-AB47-5194-FF75-43CC870EBBEE}"/>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2">
                <a:extLst>
                  <a:ext uri="{FF2B5EF4-FFF2-40B4-BE49-F238E27FC236}">
                    <a16:creationId xmlns:a16="http://schemas.microsoft.com/office/drawing/2014/main" id="{92D07843-0726-F7BD-20A2-47CE6131221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1">
                <a:extLst>
                  <a:ext uri="{FF2B5EF4-FFF2-40B4-BE49-F238E27FC236}">
                    <a16:creationId xmlns:a16="http://schemas.microsoft.com/office/drawing/2014/main" id="{4A675DE2-EBFD-6063-445B-5E03474C0D3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V">
                <a:extLst>
                  <a:ext uri="{FF2B5EF4-FFF2-40B4-BE49-F238E27FC236}">
                    <a16:creationId xmlns:a16="http://schemas.microsoft.com/office/drawing/2014/main" id="{F5D70C1D-5C46-16A1-26AD-B43B76533293}"/>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9_orange_on_white" hidden="1">
              <a:extLst>
                <a:ext uri="{FF2B5EF4-FFF2-40B4-BE49-F238E27FC236}">
                  <a16:creationId xmlns:a16="http://schemas.microsoft.com/office/drawing/2014/main" id="{025B41AF-23EE-BCB2-63B4-B975A62034CC}"/>
                </a:ext>
              </a:extLst>
            </p:cNvPr>
            <p:cNvGrpSpPr/>
            <p:nvPr/>
          </p:nvGrpSpPr>
          <p:grpSpPr>
            <a:xfrm>
              <a:off x="7909204" y="1770762"/>
              <a:ext cx="971550" cy="655638"/>
              <a:chOff x="379933" y="-15999"/>
              <a:chExt cx="971550" cy="655638"/>
            </a:xfrm>
          </p:grpSpPr>
          <p:sp>
            <p:nvSpPr>
              <p:cNvPr id="19" name="Box">
                <a:extLst>
                  <a:ext uri="{FF2B5EF4-FFF2-40B4-BE49-F238E27FC236}">
                    <a16:creationId xmlns:a16="http://schemas.microsoft.com/office/drawing/2014/main" id="{632818F9-9D85-7246-BE56-E7F21D659736}"/>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T2">
                <a:extLst>
                  <a:ext uri="{FF2B5EF4-FFF2-40B4-BE49-F238E27FC236}">
                    <a16:creationId xmlns:a16="http://schemas.microsoft.com/office/drawing/2014/main" id="{C688A2D4-3121-3AF5-B228-2022807E3A8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1">
                <a:extLst>
                  <a:ext uri="{FF2B5EF4-FFF2-40B4-BE49-F238E27FC236}">
                    <a16:creationId xmlns:a16="http://schemas.microsoft.com/office/drawing/2014/main" id="{CEAF88B5-69C0-7C5D-33FE-20BE594366F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V">
                <a:extLst>
                  <a:ext uri="{FF2B5EF4-FFF2-40B4-BE49-F238E27FC236}">
                    <a16:creationId xmlns:a16="http://schemas.microsoft.com/office/drawing/2014/main" id="{03633FDD-5F11-02B4-BAAE-DB39B7E36891}"/>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8" name="Footer Placeholder 4">
            <a:extLst>
              <a:ext uri="{FF2B5EF4-FFF2-40B4-BE49-F238E27FC236}">
                <a16:creationId xmlns:a16="http://schemas.microsoft.com/office/drawing/2014/main" id="{05BA1514-CCB6-D504-EAB3-F1F521CDC9AD}"/>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5" name="Slide Number Placeholder 5">
            <a:extLst>
              <a:ext uri="{FF2B5EF4-FFF2-40B4-BE49-F238E27FC236}">
                <a16:creationId xmlns:a16="http://schemas.microsoft.com/office/drawing/2014/main" id="{052860BC-DA07-0CB7-4226-BD7EBEBD669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57" name="Content Placeholder 14">
            <a:extLst>
              <a:ext uri="{FF2B5EF4-FFF2-40B4-BE49-F238E27FC236}">
                <a16:creationId xmlns:a16="http://schemas.microsoft.com/office/drawing/2014/main" id="{68B71A96-8FB9-4575-E2A0-01DBD398D730}"/>
              </a:ext>
            </a:extLst>
          </p:cNvPr>
          <p:cNvSpPr>
            <a:spLocks noGrp="1"/>
          </p:cNvSpPr>
          <p:nvPr>
            <p:ph sz="quarter" idx="16"/>
          </p:nvPr>
        </p:nvSpPr>
        <p:spPr>
          <a:xfrm>
            <a:off x="719744" y="1455738"/>
            <a:ext cx="4744431"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22D5D0D0-578D-CBD1-F7F0-9607F9A3FFE0}"/>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4138033709"/>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Photo 4">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a:xfrm>
            <a:off x="719999" y="586802"/>
            <a:ext cx="4572727" cy="743523"/>
          </a:xfrm>
        </p:spPr>
        <p:txBody>
          <a:bodyPr anchor="t" anchorCtr="0"/>
          <a:lstStyle>
            <a:lvl1pPr>
              <a:defRPr/>
            </a:lvl1pPr>
          </a:lstStyle>
          <a:p>
            <a:r>
              <a:rPr lang="en-GB" noProof="0"/>
              <a:t>Click to edit Master title style</a:t>
            </a:r>
          </a:p>
        </p:txBody>
      </p:sp>
      <p:grpSp>
        <p:nvGrpSpPr>
          <p:cNvPr id="16" name="VTT_LogoStack_v3_16092019 pienempi koko">
            <a:extLst>
              <a:ext uri="{FF2B5EF4-FFF2-40B4-BE49-F238E27FC236}">
                <a16:creationId xmlns:a16="http://schemas.microsoft.com/office/drawing/2014/main" id="{70473361-24B6-48A0-8543-4F16F95B6480}"/>
              </a:ext>
            </a:extLst>
          </p:cNvPr>
          <p:cNvGrpSpPr/>
          <p:nvPr/>
        </p:nvGrpSpPr>
        <p:grpSpPr>
          <a:xfrm>
            <a:off x="8043515" y="2"/>
            <a:ext cx="869543" cy="586800"/>
            <a:chOff x="7909204" y="1770762"/>
            <a:chExt cx="971550" cy="655638"/>
          </a:xfrm>
        </p:grpSpPr>
        <p:grpSp>
          <p:nvGrpSpPr>
            <p:cNvPr id="17" name="_VTT_logo_102019_01_white_on_orange">
              <a:extLst>
                <a:ext uri="{FF2B5EF4-FFF2-40B4-BE49-F238E27FC236}">
                  <a16:creationId xmlns:a16="http://schemas.microsoft.com/office/drawing/2014/main" id="{700D296F-4B3A-4859-A61F-B1732FDC51B3}"/>
                </a:ext>
              </a:extLst>
            </p:cNvPr>
            <p:cNvGrpSpPr/>
            <p:nvPr/>
          </p:nvGrpSpPr>
          <p:grpSpPr>
            <a:xfrm>
              <a:off x="7909204" y="1770762"/>
              <a:ext cx="971550" cy="655638"/>
              <a:chOff x="379933" y="-15999"/>
              <a:chExt cx="971550" cy="655638"/>
            </a:xfrm>
          </p:grpSpPr>
          <p:sp>
            <p:nvSpPr>
              <p:cNvPr id="58" name="Box">
                <a:extLst>
                  <a:ext uri="{FF2B5EF4-FFF2-40B4-BE49-F238E27FC236}">
                    <a16:creationId xmlns:a16="http://schemas.microsoft.com/office/drawing/2014/main" id="{368172D6-2B23-4092-AF4A-9DD4F607F18D}"/>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9" name="T2">
                <a:extLst>
                  <a:ext uri="{FF2B5EF4-FFF2-40B4-BE49-F238E27FC236}">
                    <a16:creationId xmlns:a16="http://schemas.microsoft.com/office/drawing/2014/main" id="{3F119697-4339-4C63-BD4C-A951B1050438}"/>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0" name="T1">
                <a:extLst>
                  <a:ext uri="{FF2B5EF4-FFF2-40B4-BE49-F238E27FC236}">
                    <a16:creationId xmlns:a16="http://schemas.microsoft.com/office/drawing/2014/main" id="{00EF9FE4-B705-40A8-9CEA-2038F65C39A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 name="V">
                <a:extLst>
                  <a:ext uri="{FF2B5EF4-FFF2-40B4-BE49-F238E27FC236}">
                    <a16:creationId xmlns:a16="http://schemas.microsoft.com/office/drawing/2014/main" id="{3BAD692D-C3E6-491D-AF4D-6FFF714E9450}"/>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2_white_on_black" hidden="1">
              <a:extLst>
                <a:ext uri="{FF2B5EF4-FFF2-40B4-BE49-F238E27FC236}">
                  <a16:creationId xmlns:a16="http://schemas.microsoft.com/office/drawing/2014/main" id="{8209EA5C-F772-4F69-B861-D0FDD619BD6C}"/>
                </a:ext>
              </a:extLst>
            </p:cNvPr>
            <p:cNvGrpSpPr/>
            <p:nvPr/>
          </p:nvGrpSpPr>
          <p:grpSpPr>
            <a:xfrm>
              <a:off x="7909204" y="1770762"/>
              <a:ext cx="971550" cy="655638"/>
              <a:chOff x="379933" y="-15999"/>
              <a:chExt cx="971550" cy="655638"/>
            </a:xfrm>
          </p:grpSpPr>
          <p:sp>
            <p:nvSpPr>
              <p:cNvPr id="54" name="Box">
                <a:extLst>
                  <a:ext uri="{FF2B5EF4-FFF2-40B4-BE49-F238E27FC236}">
                    <a16:creationId xmlns:a16="http://schemas.microsoft.com/office/drawing/2014/main" id="{75F3B8D1-5FDD-4223-8972-69BFBF94E4A3}"/>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T2">
                <a:extLst>
                  <a:ext uri="{FF2B5EF4-FFF2-40B4-BE49-F238E27FC236}">
                    <a16:creationId xmlns:a16="http://schemas.microsoft.com/office/drawing/2014/main" id="{5B49463E-8EE4-4059-8C22-691C5A191C6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6" name="T1">
                <a:extLst>
                  <a:ext uri="{FF2B5EF4-FFF2-40B4-BE49-F238E27FC236}">
                    <a16:creationId xmlns:a16="http://schemas.microsoft.com/office/drawing/2014/main" id="{411D2D9D-E585-4C79-BA8D-0FAEF75F05F0}"/>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7" name="V">
                <a:extLst>
                  <a:ext uri="{FF2B5EF4-FFF2-40B4-BE49-F238E27FC236}">
                    <a16:creationId xmlns:a16="http://schemas.microsoft.com/office/drawing/2014/main" id="{FA820987-C832-432F-B808-BCB892A34FC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9" name="_VTT_logo_102019_03_white_on_blue" hidden="1">
              <a:extLst>
                <a:ext uri="{FF2B5EF4-FFF2-40B4-BE49-F238E27FC236}">
                  <a16:creationId xmlns:a16="http://schemas.microsoft.com/office/drawing/2014/main" id="{7ED7D5C4-308D-47B0-9882-625ED956947C}"/>
                </a:ext>
              </a:extLst>
            </p:cNvPr>
            <p:cNvGrpSpPr/>
            <p:nvPr/>
          </p:nvGrpSpPr>
          <p:grpSpPr>
            <a:xfrm>
              <a:off x="7909204" y="1770762"/>
              <a:ext cx="971550" cy="655638"/>
              <a:chOff x="379933" y="-15999"/>
              <a:chExt cx="971550" cy="655638"/>
            </a:xfrm>
          </p:grpSpPr>
          <p:sp>
            <p:nvSpPr>
              <p:cNvPr id="50" name="Box">
                <a:extLst>
                  <a:ext uri="{FF2B5EF4-FFF2-40B4-BE49-F238E27FC236}">
                    <a16:creationId xmlns:a16="http://schemas.microsoft.com/office/drawing/2014/main" id="{7EC802DD-74D9-4A8F-83AD-C3C26448D5FA}"/>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1" name="T2">
                <a:extLst>
                  <a:ext uri="{FF2B5EF4-FFF2-40B4-BE49-F238E27FC236}">
                    <a16:creationId xmlns:a16="http://schemas.microsoft.com/office/drawing/2014/main" id="{564F5CAD-918A-4A7B-8E3F-507AB48F46B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1">
                <a:extLst>
                  <a:ext uri="{FF2B5EF4-FFF2-40B4-BE49-F238E27FC236}">
                    <a16:creationId xmlns:a16="http://schemas.microsoft.com/office/drawing/2014/main" id="{1C306E80-ED8C-4223-896B-27885E3340D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V">
                <a:extLst>
                  <a:ext uri="{FF2B5EF4-FFF2-40B4-BE49-F238E27FC236}">
                    <a16:creationId xmlns:a16="http://schemas.microsoft.com/office/drawing/2014/main" id="{C57BA66C-0A7A-4704-A6D8-EEB641EEA03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0" name="_VTT_logo_102019_04_white_on_dark_grey" hidden="1">
              <a:extLst>
                <a:ext uri="{FF2B5EF4-FFF2-40B4-BE49-F238E27FC236}">
                  <a16:creationId xmlns:a16="http://schemas.microsoft.com/office/drawing/2014/main" id="{F7710E75-D4D6-475D-A2D5-A28F599D9F81}"/>
                </a:ext>
              </a:extLst>
            </p:cNvPr>
            <p:cNvGrpSpPr/>
            <p:nvPr/>
          </p:nvGrpSpPr>
          <p:grpSpPr>
            <a:xfrm>
              <a:off x="7909204" y="1770762"/>
              <a:ext cx="971550" cy="655638"/>
              <a:chOff x="379933" y="-15999"/>
              <a:chExt cx="971550" cy="655638"/>
            </a:xfrm>
          </p:grpSpPr>
          <p:sp>
            <p:nvSpPr>
              <p:cNvPr id="46" name="Box">
                <a:extLst>
                  <a:ext uri="{FF2B5EF4-FFF2-40B4-BE49-F238E27FC236}">
                    <a16:creationId xmlns:a16="http://schemas.microsoft.com/office/drawing/2014/main" id="{E59108E7-25DD-4497-AF65-119EE49FC3A4}"/>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T2">
                <a:extLst>
                  <a:ext uri="{FF2B5EF4-FFF2-40B4-BE49-F238E27FC236}">
                    <a16:creationId xmlns:a16="http://schemas.microsoft.com/office/drawing/2014/main" id="{CB6F4DF6-467D-40AC-BF5F-52F0EEFCDDA2}"/>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1">
                <a:extLst>
                  <a:ext uri="{FF2B5EF4-FFF2-40B4-BE49-F238E27FC236}">
                    <a16:creationId xmlns:a16="http://schemas.microsoft.com/office/drawing/2014/main" id="{29A96A04-8FF4-4F93-AFB8-D11FDAE0F08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V">
                <a:extLst>
                  <a:ext uri="{FF2B5EF4-FFF2-40B4-BE49-F238E27FC236}">
                    <a16:creationId xmlns:a16="http://schemas.microsoft.com/office/drawing/2014/main" id="{4350BD7A-F1FB-472A-BFC7-7D45299A543F}"/>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1" name="_VTT_logo_102019_05_dark_grey_on_white" hidden="1">
              <a:extLst>
                <a:ext uri="{FF2B5EF4-FFF2-40B4-BE49-F238E27FC236}">
                  <a16:creationId xmlns:a16="http://schemas.microsoft.com/office/drawing/2014/main" id="{FB9E0173-3D89-4098-9ABF-C9FCED41D37E}"/>
                </a:ext>
              </a:extLst>
            </p:cNvPr>
            <p:cNvGrpSpPr/>
            <p:nvPr/>
          </p:nvGrpSpPr>
          <p:grpSpPr>
            <a:xfrm>
              <a:off x="7909204" y="1770762"/>
              <a:ext cx="971550" cy="655638"/>
              <a:chOff x="379933" y="-15999"/>
              <a:chExt cx="971550" cy="655638"/>
            </a:xfrm>
          </p:grpSpPr>
          <p:sp>
            <p:nvSpPr>
              <p:cNvPr id="42" name="Box">
                <a:extLst>
                  <a:ext uri="{FF2B5EF4-FFF2-40B4-BE49-F238E27FC236}">
                    <a16:creationId xmlns:a16="http://schemas.microsoft.com/office/drawing/2014/main" id="{AF90CAEA-D913-49BD-ABB2-31ADA18804A3}"/>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T2">
                <a:extLst>
                  <a:ext uri="{FF2B5EF4-FFF2-40B4-BE49-F238E27FC236}">
                    <a16:creationId xmlns:a16="http://schemas.microsoft.com/office/drawing/2014/main" id="{211D16C8-DBC7-4587-B127-87242FF68DE2}"/>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1">
                <a:extLst>
                  <a:ext uri="{FF2B5EF4-FFF2-40B4-BE49-F238E27FC236}">
                    <a16:creationId xmlns:a16="http://schemas.microsoft.com/office/drawing/2014/main" id="{9F4BD180-A0C2-4BAD-85BC-FB5E0DBE5F0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V">
                <a:extLst>
                  <a:ext uri="{FF2B5EF4-FFF2-40B4-BE49-F238E27FC236}">
                    <a16:creationId xmlns:a16="http://schemas.microsoft.com/office/drawing/2014/main" id="{6DFB1E4C-BDFA-4D6F-A82C-3A8114B4188C}"/>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2" name="_VTT_logo_102019_06_orange_blue_on_white" hidden="1">
              <a:extLst>
                <a:ext uri="{FF2B5EF4-FFF2-40B4-BE49-F238E27FC236}">
                  <a16:creationId xmlns:a16="http://schemas.microsoft.com/office/drawing/2014/main" id="{F13867EC-97E1-45BC-AC0E-0CE1FFA626DD}"/>
                </a:ext>
              </a:extLst>
            </p:cNvPr>
            <p:cNvGrpSpPr/>
            <p:nvPr/>
          </p:nvGrpSpPr>
          <p:grpSpPr>
            <a:xfrm>
              <a:off x="7909204" y="1770762"/>
              <a:ext cx="971550" cy="655638"/>
              <a:chOff x="379933" y="-15999"/>
              <a:chExt cx="971550" cy="655638"/>
            </a:xfrm>
          </p:grpSpPr>
          <p:sp>
            <p:nvSpPr>
              <p:cNvPr id="38" name="Box">
                <a:extLst>
                  <a:ext uri="{FF2B5EF4-FFF2-40B4-BE49-F238E27FC236}">
                    <a16:creationId xmlns:a16="http://schemas.microsoft.com/office/drawing/2014/main" id="{AE65884B-135A-4D9F-99B6-93E93BC56E36}"/>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T2">
                <a:extLst>
                  <a:ext uri="{FF2B5EF4-FFF2-40B4-BE49-F238E27FC236}">
                    <a16:creationId xmlns:a16="http://schemas.microsoft.com/office/drawing/2014/main" id="{52F816C4-3EF6-45EA-BD81-AE7BCC99338E}"/>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1">
                <a:extLst>
                  <a:ext uri="{FF2B5EF4-FFF2-40B4-BE49-F238E27FC236}">
                    <a16:creationId xmlns:a16="http://schemas.microsoft.com/office/drawing/2014/main" id="{E9832162-BAFA-4D45-BC83-046AED735FE0}"/>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V">
                <a:extLst>
                  <a:ext uri="{FF2B5EF4-FFF2-40B4-BE49-F238E27FC236}">
                    <a16:creationId xmlns:a16="http://schemas.microsoft.com/office/drawing/2014/main" id="{7C9CE488-2603-41F7-B8E4-40E3DAE30D8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3" name="_VTT_logo_102019_07_blue_on_white" hidden="1">
              <a:extLst>
                <a:ext uri="{FF2B5EF4-FFF2-40B4-BE49-F238E27FC236}">
                  <a16:creationId xmlns:a16="http://schemas.microsoft.com/office/drawing/2014/main" id="{61D2E007-3ECF-44DD-974E-FA20895A2B30}"/>
                </a:ext>
              </a:extLst>
            </p:cNvPr>
            <p:cNvGrpSpPr/>
            <p:nvPr/>
          </p:nvGrpSpPr>
          <p:grpSpPr>
            <a:xfrm>
              <a:off x="7909204" y="1770762"/>
              <a:ext cx="971550" cy="655638"/>
              <a:chOff x="379933" y="-15999"/>
              <a:chExt cx="971550" cy="655638"/>
            </a:xfrm>
          </p:grpSpPr>
          <p:sp>
            <p:nvSpPr>
              <p:cNvPr id="34" name="Box">
                <a:extLst>
                  <a:ext uri="{FF2B5EF4-FFF2-40B4-BE49-F238E27FC236}">
                    <a16:creationId xmlns:a16="http://schemas.microsoft.com/office/drawing/2014/main" id="{636E86CD-F33F-4D87-9777-7422E14FC40A}"/>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T2">
                <a:extLst>
                  <a:ext uri="{FF2B5EF4-FFF2-40B4-BE49-F238E27FC236}">
                    <a16:creationId xmlns:a16="http://schemas.microsoft.com/office/drawing/2014/main" id="{A18EBE30-9BE8-4279-B65D-FC41D3122D8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1">
                <a:extLst>
                  <a:ext uri="{FF2B5EF4-FFF2-40B4-BE49-F238E27FC236}">
                    <a16:creationId xmlns:a16="http://schemas.microsoft.com/office/drawing/2014/main" id="{E1CD1D17-1C11-47B0-BE9F-DA932BE397A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V">
                <a:extLst>
                  <a:ext uri="{FF2B5EF4-FFF2-40B4-BE49-F238E27FC236}">
                    <a16:creationId xmlns:a16="http://schemas.microsoft.com/office/drawing/2014/main" id="{DD8BE6FA-4FE5-49CA-85DD-2B5168D0A68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4" name="_VTT_logo_102019_08_black_on_white" hidden="1">
              <a:extLst>
                <a:ext uri="{FF2B5EF4-FFF2-40B4-BE49-F238E27FC236}">
                  <a16:creationId xmlns:a16="http://schemas.microsoft.com/office/drawing/2014/main" id="{26D6B085-3229-40BD-9DCF-DA3DF1503D16}"/>
                </a:ext>
              </a:extLst>
            </p:cNvPr>
            <p:cNvGrpSpPr/>
            <p:nvPr/>
          </p:nvGrpSpPr>
          <p:grpSpPr>
            <a:xfrm>
              <a:off x="7909204" y="1770762"/>
              <a:ext cx="971550" cy="655638"/>
              <a:chOff x="379933" y="-15999"/>
              <a:chExt cx="971550" cy="655638"/>
            </a:xfrm>
          </p:grpSpPr>
          <p:sp>
            <p:nvSpPr>
              <p:cNvPr id="30" name="Box">
                <a:extLst>
                  <a:ext uri="{FF2B5EF4-FFF2-40B4-BE49-F238E27FC236}">
                    <a16:creationId xmlns:a16="http://schemas.microsoft.com/office/drawing/2014/main" id="{675FAD42-5184-482E-9335-456AEA67F339}"/>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2">
                <a:extLst>
                  <a:ext uri="{FF2B5EF4-FFF2-40B4-BE49-F238E27FC236}">
                    <a16:creationId xmlns:a16="http://schemas.microsoft.com/office/drawing/2014/main" id="{A3E16945-E603-4A7C-91FD-86CC22751679}"/>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1">
                <a:extLst>
                  <a:ext uri="{FF2B5EF4-FFF2-40B4-BE49-F238E27FC236}">
                    <a16:creationId xmlns:a16="http://schemas.microsoft.com/office/drawing/2014/main" id="{454A94AA-964C-4F59-A26F-67DFDB83E239}"/>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V">
                <a:extLst>
                  <a:ext uri="{FF2B5EF4-FFF2-40B4-BE49-F238E27FC236}">
                    <a16:creationId xmlns:a16="http://schemas.microsoft.com/office/drawing/2014/main" id="{054710AB-8642-4CFE-ABAF-57D35CC212B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25" name="_VTT_logo_102019_09_orange_on_white" hidden="1">
              <a:extLst>
                <a:ext uri="{FF2B5EF4-FFF2-40B4-BE49-F238E27FC236}">
                  <a16:creationId xmlns:a16="http://schemas.microsoft.com/office/drawing/2014/main" id="{1BF79268-3243-4866-806D-6DD75716890D}"/>
                </a:ext>
              </a:extLst>
            </p:cNvPr>
            <p:cNvGrpSpPr/>
            <p:nvPr/>
          </p:nvGrpSpPr>
          <p:grpSpPr>
            <a:xfrm>
              <a:off x="7909204" y="1770762"/>
              <a:ext cx="971550" cy="655638"/>
              <a:chOff x="379933" y="-15999"/>
              <a:chExt cx="971550" cy="655638"/>
            </a:xfrm>
          </p:grpSpPr>
          <p:sp>
            <p:nvSpPr>
              <p:cNvPr id="26" name="Box">
                <a:extLst>
                  <a:ext uri="{FF2B5EF4-FFF2-40B4-BE49-F238E27FC236}">
                    <a16:creationId xmlns:a16="http://schemas.microsoft.com/office/drawing/2014/main" id="{D7E3A7C8-A27F-495F-8448-FB07DB8F7E5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T2">
                <a:extLst>
                  <a:ext uri="{FF2B5EF4-FFF2-40B4-BE49-F238E27FC236}">
                    <a16:creationId xmlns:a16="http://schemas.microsoft.com/office/drawing/2014/main" id="{26085335-A298-4AF8-961A-70AFEFCD4FF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1">
                <a:extLst>
                  <a:ext uri="{FF2B5EF4-FFF2-40B4-BE49-F238E27FC236}">
                    <a16:creationId xmlns:a16="http://schemas.microsoft.com/office/drawing/2014/main" id="{CB02BD5F-2803-4C44-AF48-342472FC098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V">
                <a:extLst>
                  <a:ext uri="{FF2B5EF4-FFF2-40B4-BE49-F238E27FC236}">
                    <a16:creationId xmlns:a16="http://schemas.microsoft.com/office/drawing/2014/main" id="{5C7FCEF8-1D1A-499B-BE37-AFFA9486AEA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2" name="Picture Placeholder 71">
            <a:extLst>
              <a:ext uri="{FF2B5EF4-FFF2-40B4-BE49-F238E27FC236}">
                <a16:creationId xmlns:a16="http://schemas.microsoft.com/office/drawing/2014/main" id="{93362E05-A2D2-4E2E-9989-10C8147EDCDF}"/>
              </a:ext>
            </a:extLst>
          </p:cNvPr>
          <p:cNvSpPr>
            <a:spLocks noGrp="1"/>
          </p:cNvSpPr>
          <p:nvPr>
            <p:ph type="pic" sz="quarter" idx="15"/>
          </p:nvPr>
        </p:nvSpPr>
        <p:spPr>
          <a:xfrm>
            <a:off x="5587539" y="0"/>
            <a:ext cx="3556461" cy="5146040"/>
          </a:xfrm>
          <a:custGeom>
            <a:avLst/>
            <a:gdLst>
              <a:gd name="connsiteX0" fmla="*/ 2455975 w 3556461"/>
              <a:gd name="connsiteY0" fmla="*/ 1 h 5146040"/>
              <a:gd name="connsiteX1" fmla="*/ 2455975 w 3556461"/>
              <a:gd name="connsiteY1" fmla="*/ 586802 h 5146040"/>
              <a:gd name="connsiteX2" fmla="*/ 3325518 w 3556461"/>
              <a:gd name="connsiteY2" fmla="*/ 586802 h 5146040"/>
              <a:gd name="connsiteX3" fmla="*/ 3325518 w 3556461"/>
              <a:gd name="connsiteY3" fmla="*/ 1 h 5146040"/>
              <a:gd name="connsiteX4" fmla="*/ 0 w 3556461"/>
              <a:gd name="connsiteY4" fmla="*/ 0 h 5146040"/>
              <a:gd name="connsiteX5" fmla="*/ 3556461 w 3556461"/>
              <a:gd name="connsiteY5" fmla="*/ 0 h 5146040"/>
              <a:gd name="connsiteX6" fmla="*/ 3556461 w 3556461"/>
              <a:gd name="connsiteY6" fmla="*/ 5146040 h 5146040"/>
              <a:gd name="connsiteX7" fmla="*/ 2524458 w 3556461"/>
              <a:gd name="connsiteY7" fmla="*/ 5146040 h 5146040"/>
              <a:gd name="connsiteX8" fmla="*/ 2523931 w 3556461"/>
              <a:gd name="connsiteY8" fmla="*/ 5144614 h 5146040"/>
              <a:gd name="connsiteX9" fmla="*/ 2552235 w 3556461"/>
              <a:gd name="connsiteY9" fmla="*/ 5144608 h 5146040"/>
              <a:gd name="connsiteX10" fmla="*/ 1918686 w 3556461"/>
              <a:gd name="connsiteY10" fmla="*/ 3429547 h 5146040"/>
              <a:gd name="connsiteX11" fmla="*/ 1917976 w 3556461"/>
              <a:gd name="connsiteY11" fmla="*/ 3429611 h 5146040"/>
              <a:gd name="connsiteX12" fmla="*/ 1915749 w 3556461"/>
              <a:gd name="connsiteY12" fmla="*/ 3421381 h 5146040"/>
              <a:gd name="connsiteX13" fmla="*/ 1852207 w 3556461"/>
              <a:gd name="connsiteY13" fmla="*/ 3190369 h 5146040"/>
              <a:gd name="connsiteX14" fmla="*/ 356260 w 3556461"/>
              <a:gd name="connsiteY14" fmla="*/ 342407 h 514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6461" h="5146040">
                <a:moveTo>
                  <a:pt x="2455975" y="1"/>
                </a:moveTo>
                <a:lnTo>
                  <a:pt x="2455975" y="586802"/>
                </a:lnTo>
                <a:lnTo>
                  <a:pt x="3325518" y="586802"/>
                </a:lnTo>
                <a:lnTo>
                  <a:pt x="3325518" y="1"/>
                </a:lnTo>
                <a:close/>
                <a:moveTo>
                  <a:pt x="0" y="0"/>
                </a:moveTo>
                <a:lnTo>
                  <a:pt x="3556461" y="0"/>
                </a:lnTo>
                <a:lnTo>
                  <a:pt x="3556461" y="5146040"/>
                </a:lnTo>
                <a:lnTo>
                  <a:pt x="2524458" y="5146040"/>
                </a:lnTo>
                <a:lnTo>
                  <a:pt x="2523931" y="5144614"/>
                </a:lnTo>
                <a:lnTo>
                  <a:pt x="2552235" y="5144608"/>
                </a:lnTo>
                <a:cubicBezTo>
                  <a:pt x="2293223" y="4586990"/>
                  <a:pt x="2127054" y="4029369"/>
                  <a:pt x="1918686" y="3429547"/>
                </a:cubicBezTo>
                <a:lnTo>
                  <a:pt x="1917976" y="3429611"/>
                </a:lnTo>
                <a:lnTo>
                  <a:pt x="1915749" y="3421381"/>
                </a:lnTo>
                <a:cubicBezTo>
                  <a:pt x="1903101" y="3375173"/>
                  <a:pt x="1852056" y="3190384"/>
                  <a:pt x="1852207" y="3190369"/>
                </a:cubicBezTo>
                <a:cubicBezTo>
                  <a:pt x="1536615" y="2088865"/>
                  <a:pt x="1132459" y="1157578"/>
                  <a:pt x="356260" y="342407"/>
                </a:cubicBezTo>
                <a:close/>
              </a:path>
            </a:pathLst>
          </a:custGeom>
          <a:solidFill>
            <a:srgbClr val="DBDBDB"/>
          </a:solidFill>
        </p:spPr>
        <p:txBody>
          <a:bodyPr wrap="square">
            <a:noAutofit/>
          </a:bodyPr>
          <a:lstStyle/>
          <a:p>
            <a:endParaRPr lang="en-GB" noProof="0"/>
          </a:p>
        </p:txBody>
      </p:sp>
      <p:sp>
        <p:nvSpPr>
          <p:cNvPr id="8" name="Footer Placeholder 4">
            <a:extLst>
              <a:ext uri="{FF2B5EF4-FFF2-40B4-BE49-F238E27FC236}">
                <a16:creationId xmlns:a16="http://schemas.microsoft.com/office/drawing/2014/main" id="{AF7E3C50-58D1-93AF-E36C-2EDFC36706A3}"/>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10" name="Slide Number Placeholder 5">
            <a:extLst>
              <a:ext uri="{FF2B5EF4-FFF2-40B4-BE49-F238E27FC236}">
                <a16:creationId xmlns:a16="http://schemas.microsoft.com/office/drawing/2014/main" id="{F593E199-4605-6DE0-BA9E-005C2177928D}"/>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4" name="Content Placeholder 14">
            <a:extLst>
              <a:ext uri="{FF2B5EF4-FFF2-40B4-BE49-F238E27FC236}">
                <a16:creationId xmlns:a16="http://schemas.microsoft.com/office/drawing/2014/main" id="{DC82D770-54DC-5C52-3A08-A636B53D2CAB}"/>
              </a:ext>
            </a:extLst>
          </p:cNvPr>
          <p:cNvSpPr>
            <a:spLocks noGrp="1"/>
          </p:cNvSpPr>
          <p:nvPr>
            <p:ph sz="quarter" idx="16"/>
          </p:nvPr>
        </p:nvSpPr>
        <p:spPr>
          <a:xfrm>
            <a:off x="719744" y="1455738"/>
            <a:ext cx="4744431"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931AEAED-1B28-941B-1437-1D9D5DA25153}"/>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788832880"/>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55" name="Content Placeholder 14">
            <a:extLst>
              <a:ext uri="{FF2B5EF4-FFF2-40B4-BE49-F238E27FC236}">
                <a16:creationId xmlns:a16="http://schemas.microsoft.com/office/drawing/2014/main" id="{A485DFF7-45CA-E007-05EB-FD276B2D2DB8}"/>
              </a:ext>
            </a:extLst>
          </p:cNvPr>
          <p:cNvSpPr>
            <a:spLocks noGrp="1"/>
          </p:cNvSpPr>
          <p:nvPr>
            <p:ph sz="quarter" idx="16"/>
          </p:nvPr>
        </p:nvSpPr>
        <p:spPr>
          <a:xfrm>
            <a:off x="719744" y="1455738"/>
            <a:ext cx="338527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1" name="Title 1">
            <a:extLst>
              <a:ext uri="{FF2B5EF4-FFF2-40B4-BE49-F238E27FC236}">
                <a16:creationId xmlns:a16="http://schemas.microsoft.com/office/drawing/2014/main" id="{6FF45691-53B2-B2B4-9734-13E481704528}"/>
              </a:ext>
            </a:extLst>
          </p:cNvPr>
          <p:cNvSpPr>
            <a:spLocks noGrp="1"/>
          </p:cNvSpPr>
          <p:nvPr>
            <p:ph type="title"/>
          </p:nvPr>
        </p:nvSpPr>
        <p:spPr>
          <a:xfrm>
            <a:off x="719744" y="586800"/>
            <a:ext cx="6947881" cy="745200"/>
          </a:xfrm>
        </p:spPr>
        <p:txBody>
          <a:bodyPr anchor="t" anchorCtr="0"/>
          <a:lstStyle/>
          <a:p>
            <a:r>
              <a:rPr lang="en-GB" noProof="0"/>
              <a:t>Click to edit Master title style</a:t>
            </a:r>
          </a:p>
        </p:txBody>
      </p:sp>
      <p:grpSp>
        <p:nvGrpSpPr>
          <p:cNvPr id="6" name="VTT_LogoStack_v3_16092019 pienempi koko">
            <a:extLst>
              <a:ext uri="{FF2B5EF4-FFF2-40B4-BE49-F238E27FC236}">
                <a16:creationId xmlns:a16="http://schemas.microsoft.com/office/drawing/2014/main" id="{BDC988EE-CC9E-72BC-789D-B50D47EA6ABE}"/>
              </a:ext>
            </a:extLst>
          </p:cNvPr>
          <p:cNvGrpSpPr/>
          <p:nvPr/>
        </p:nvGrpSpPr>
        <p:grpSpPr>
          <a:xfrm>
            <a:off x="8043515" y="2"/>
            <a:ext cx="869543" cy="586800"/>
            <a:chOff x="7909204" y="1770762"/>
            <a:chExt cx="971550" cy="655638"/>
          </a:xfrm>
        </p:grpSpPr>
        <p:grpSp>
          <p:nvGrpSpPr>
            <p:cNvPr id="7" name="_VTT_logo_102019_01_white_on_orange">
              <a:extLst>
                <a:ext uri="{FF2B5EF4-FFF2-40B4-BE49-F238E27FC236}">
                  <a16:creationId xmlns:a16="http://schemas.microsoft.com/office/drawing/2014/main" id="{2C348D67-C3B5-66CD-1A7C-434EB2D2221C}"/>
                </a:ext>
              </a:extLst>
            </p:cNvPr>
            <p:cNvGrpSpPr/>
            <p:nvPr/>
          </p:nvGrpSpPr>
          <p:grpSpPr>
            <a:xfrm>
              <a:off x="7909204" y="1770762"/>
              <a:ext cx="971550" cy="655638"/>
              <a:chOff x="379933" y="-15999"/>
              <a:chExt cx="971550" cy="655638"/>
            </a:xfrm>
          </p:grpSpPr>
          <p:sp>
            <p:nvSpPr>
              <p:cNvPr id="49" name="Box">
                <a:extLst>
                  <a:ext uri="{FF2B5EF4-FFF2-40B4-BE49-F238E27FC236}">
                    <a16:creationId xmlns:a16="http://schemas.microsoft.com/office/drawing/2014/main" id="{64E1B971-D350-D0CF-5B74-326D6ED6019C}"/>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T2">
                <a:extLst>
                  <a:ext uri="{FF2B5EF4-FFF2-40B4-BE49-F238E27FC236}">
                    <a16:creationId xmlns:a16="http://schemas.microsoft.com/office/drawing/2014/main" id="{4D65CD29-7CCB-4323-57F4-E86E83ECE646}"/>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1" name="T1">
                <a:extLst>
                  <a:ext uri="{FF2B5EF4-FFF2-40B4-BE49-F238E27FC236}">
                    <a16:creationId xmlns:a16="http://schemas.microsoft.com/office/drawing/2014/main" id="{8CC4413E-D94D-C210-FD21-14CA77DD5EA0}"/>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V">
                <a:extLst>
                  <a:ext uri="{FF2B5EF4-FFF2-40B4-BE49-F238E27FC236}">
                    <a16:creationId xmlns:a16="http://schemas.microsoft.com/office/drawing/2014/main" id="{6463888F-E1CF-4C39-21C9-767F2B96FCAC}"/>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 name="_VTT_logo_102019_02_white_on_black" hidden="1">
              <a:extLst>
                <a:ext uri="{FF2B5EF4-FFF2-40B4-BE49-F238E27FC236}">
                  <a16:creationId xmlns:a16="http://schemas.microsoft.com/office/drawing/2014/main" id="{5EA39385-51B6-2B5E-BE55-94C6523906AC}"/>
                </a:ext>
              </a:extLst>
            </p:cNvPr>
            <p:cNvGrpSpPr/>
            <p:nvPr/>
          </p:nvGrpSpPr>
          <p:grpSpPr>
            <a:xfrm>
              <a:off x="7909204" y="1770762"/>
              <a:ext cx="971550" cy="655638"/>
              <a:chOff x="379933" y="-15999"/>
              <a:chExt cx="971550" cy="655638"/>
            </a:xfrm>
          </p:grpSpPr>
          <p:sp>
            <p:nvSpPr>
              <p:cNvPr id="45" name="Box">
                <a:extLst>
                  <a:ext uri="{FF2B5EF4-FFF2-40B4-BE49-F238E27FC236}">
                    <a16:creationId xmlns:a16="http://schemas.microsoft.com/office/drawing/2014/main" id="{C47F5E5C-084A-028F-869C-06E99E3CB217}"/>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T2">
                <a:extLst>
                  <a:ext uri="{FF2B5EF4-FFF2-40B4-BE49-F238E27FC236}">
                    <a16:creationId xmlns:a16="http://schemas.microsoft.com/office/drawing/2014/main" id="{58253D1D-B245-AA6E-E82A-5ADA9193F76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T1">
                <a:extLst>
                  <a:ext uri="{FF2B5EF4-FFF2-40B4-BE49-F238E27FC236}">
                    <a16:creationId xmlns:a16="http://schemas.microsoft.com/office/drawing/2014/main" id="{2086438D-D9D9-A831-853C-F21080870ED0}"/>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V">
                <a:extLst>
                  <a:ext uri="{FF2B5EF4-FFF2-40B4-BE49-F238E27FC236}">
                    <a16:creationId xmlns:a16="http://schemas.microsoft.com/office/drawing/2014/main" id="{ABC85D23-C064-9692-C8E8-8B753F30A976}"/>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0" name="_VTT_logo_102019_03_white_on_blue" hidden="1">
              <a:extLst>
                <a:ext uri="{FF2B5EF4-FFF2-40B4-BE49-F238E27FC236}">
                  <a16:creationId xmlns:a16="http://schemas.microsoft.com/office/drawing/2014/main" id="{C558C940-51F9-9065-CA2A-F870F8DE32CB}"/>
                </a:ext>
              </a:extLst>
            </p:cNvPr>
            <p:cNvGrpSpPr/>
            <p:nvPr/>
          </p:nvGrpSpPr>
          <p:grpSpPr>
            <a:xfrm>
              <a:off x="7909204" y="1770762"/>
              <a:ext cx="971550" cy="655638"/>
              <a:chOff x="379933" y="-15999"/>
              <a:chExt cx="971550" cy="655638"/>
            </a:xfrm>
          </p:grpSpPr>
          <p:sp>
            <p:nvSpPr>
              <p:cNvPr id="41" name="Box">
                <a:extLst>
                  <a:ext uri="{FF2B5EF4-FFF2-40B4-BE49-F238E27FC236}">
                    <a16:creationId xmlns:a16="http://schemas.microsoft.com/office/drawing/2014/main" id="{3AB87CF7-6CD7-069A-43C8-B45D2E4DCC57}"/>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T2">
                <a:extLst>
                  <a:ext uri="{FF2B5EF4-FFF2-40B4-BE49-F238E27FC236}">
                    <a16:creationId xmlns:a16="http://schemas.microsoft.com/office/drawing/2014/main" id="{98555597-E7F2-6B24-0E7A-826AE3E38B4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T1">
                <a:extLst>
                  <a:ext uri="{FF2B5EF4-FFF2-40B4-BE49-F238E27FC236}">
                    <a16:creationId xmlns:a16="http://schemas.microsoft.com/office/drawing/2014/main" id="{724C42F5-12C8-7050-3FE9-ACEEA3B9A247}"/>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V">
                <a:extLst>
                  <a:ext uri="{FF2B5EF4-FFF2-40B4-BE49-F238E27FC236}">
                    <a16:creationId xmlns:a16="http://schemas.microsoft.com/office/drawing/2014/main" id="{54597F01-5B6E-F9B1-05B2-7FAF29A845D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4_white_on_dark_grey" hidden="1">
              <a:extLst>
                <a:ext uri="{FF2B5EF4-FFF2-40B4-BE49-F238E27FC236}">
                  <a16:creationId xmlns:a16="http://schemas.microsoft.com/office/drawing/2014/main" id="{16EC2769-32F8-7C21-CB94-A9D897B87FED}"/>
                </a:ext>
              </a:extLst>
            </p:cNvPr>
            <p:cNvGrpSpPr/>
            <p:nvPr/>
          </p:nvGrpSpPr>
          <p:grpSpPr>
            <a:xfrm>
              <a:off x="7909204" y="1770762"/>
              <a:ext cx="971550" cy="655638"/>
              <a:chOff x="379933" y="-15999"/>
              <a:chExt cx="971550" cy="655638"/>
            </a:xfrm>
          </p:grpSpPr>
          <p:sp>
            <p:nvSpPr>
              <p:cNvPr id="37" name="Box">
                <a:extLst>
                  <a:ext uri="{FF2B5EF4-FFF2-40B4-BE49-F238E27FC236}">
                    <a16:creationId xmlns:a16="http://schemas.microsoft.com/office/drawing/2014/main" id="{81A6C316-48C0-E503-07AF-8ED08236F710}"/>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2">
                <a:extLst>
                  <a:ext uri="{FF2B5EF4-FFF2-40B4-BE49-F238E27FC236}">
                    <a16:creationId xmlns:a16="http://schemas.microsoft.com/office/drawing/2014/main" id="{39BC72D1-58AE-7F40-3398-01E52F92AC69}"/>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T1">
                <a:extLst>
                  <a:ext uri="{FF2B5EF4-FFF2-40B4-BE49-F238E27FC236}">
                    <a16:creationId xmlns:a16="http://schemas.microsoft.com/office/drawing/2014/main" id="{9F2C641C-2B24-47B6-7709-A2E03A81C66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V">
                <a:extLst>
                  <a:ext uri="{FF2B5EF4-FFF2-40B4-BE49-F238E27FC236}">
                    <a16:creationId xmlns:a16="http://schemas.microsoft.com/office/drawing/2014/main" id="{9D367F7C-FD64-D1C0-674A-92D9212578D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5_dark_grey_on_white" hidden="1">
              <a:extLst>
                <a:ext uri="{FF2B5EF4-FFF2-40B4-BE49-F238E27FC236}">
                  <a16:creationId xmlns:a16="http://schemas.microsoft.com/office/drawing/2014/main" id="{6FB65F06-F0D7-566B-6C8E-DFEF46293327}"/>
                </a:ext>
              </a:extLst>
            </p:cNvPr>
            <p:cNvGrpSpPr/>
            <p:nvPr/>
          </p:nvGrpSpPr>
          <p:grpSpPr>
            <a:xfrm>
              <a:off x="7909204" y="1770762"/>
              <a:ext cx="971550" cy="655638"/>
              <a:chOff x="379933" y="-15999"/>
              <a:chExt cx="971550" cy="655638"/>
            </a:xfrm>
          </p:grpSpPr>
          <p:sp>
            <p:nvSpPr>
              <p:cNvPr id="33" name="Box">
                <a:extLst>
                  <a:ext uri="{FF2B5EF4-FFF2-40B4-BE49-F238E27FC236}">
                    <a16:creationId xmlns:a16="http://schemas.microsoft.com/office/drawing/2014/main" id="{03D4DA60-B605-45BB-42AA-90EEDEBF9E72}"/>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T2">
                <a:extLst>
                  <a:ext uri="{FF2B5EF4-FFF2-40B4-BE49-F238E27FC236}">
                    <a16:creationId xmlns:a16="http://schemas.microsoft.com/office/drawing/2014/main" id="{92DC3EAA-CA15-7ACD-EDE6-2A2A9AD9C65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T1">
                <a:extLst>
                  <a:ext uri="{FF2B5EF4-FFF2-40B4-BE49-F238E27FC236}">
                    <a16:creationId xmlns:a16="http://schemas.microsoft.com/office/drawing/2014/main" id="{DBC3531B-E3BB-3C46-95F9-50253C2C7A3D}"/>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V">
                <a:extLst>
                  <a:ext uri="{FF2B5EF4-FFF2-40B4-BE49-F238E27FC236}">
                    <a16:creationId xmlns:a16="http://schemas.microsoft.com/office/drawing/2014/main" id="{14243DC8-0331-7783-1C85-A40E4705AD3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6_orange_blue_on_white" hidden="1">
              <a:extLst>
                <a:ext uri="{FF2B5EF4-FFF2-40B4-BE49-F238E27FC236}">
                  <a16:creationId xmlns:a16="http://schemas.microsoft.com/office/drawing/2014/main" id="{74780FBC-6D4A-1A87-0C37-0B963D3B9F2C}"/>
                </a:ext>
              </a:extLst>
            </p:cNvPr>
            <p:cNvGrpSpPr/>
            <p:nvPr/>
          </p:nvGrpSpPr>
          <p:grpSpPr>
            <a:xfrm>
              <a:off x="7909204" y="1770762"/>
              <a:ext cx="971550" cy="655638"/>
              <a:chOff x="379933" y="-15999"/>
              <a:chExt cx="971550" cy="655638"/>
            </a:xfrm>
          </p:grpSpPr>
          <p:sp>
            <p:nvSpPr>
              <p:cNvPr id="29" name="Box">
                <a:extLst>
                  <a:ext uri="{FF2B5EF4-FFF2-40B4-BE49-F238E27FC236}">
                    <a16:creationId xmlns:a16="http://schemas.microsoft.com/office/drawing/2014/main" id="{EFE3148F-0494-D053-7660-D6EEC1F14BFB}"/>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2">
                <a:extLst>
                  <a:ext uri="{FF2B5EF4-FFF2-40B4-BE49-F238E27FC236}">
                    <a16:creationId xmlns:a16="http://schemas.microsoft.com/office/drawing/2014/main" id="{6B52BF52-AF29-0921-8C9A-27F8728AABC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1">
                <a:extLst>
                  <a:ext uri="{FF2B5EF4-FFF2-40B4-BE49-F238E27FC236}">
                    <a16:creationId xmlns:a16="http://schemas.microsoft.com/office/drawing/2014/main" id="{73F21D92-92B6-F19C-4DDA-EE2F1A7FD6FB}"/>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V">
                <a:extLst>
                  <a:ext uri="{FF2B5EF4-FFF2-40B4-BE49-F238E27FC236}">
                    <a16:creationId xmlns:a16="http://schemas.microsoft.com/office/drawing/2014/main" id="{549C6357-C881-7959-D6EA-E4C389DA600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7_blue_on_white" hidden="1">
              <a:extLst>
                <a:ext uri="{FF2B5EF4-FFF2-40B4-BE49-F238E27FC236}">
                  <a16:creationId xmlns:a16="http://schemas.microsoft.com/office/drawing/2014/main" id="{E69ACD0D-217B-DEB7-C802-212C85A6A1DE}"/>
                </a:ext>
              </a:extLst>
            </p:cNvPr>
            <p:cNvGrpSpPr/>
            <p:nvPr/>
          </p:nvGrpSpPr>
          <p:grpSpPr>
            <a:xfrm>
              <a:off x="7909204" y="1770762"/>
              <a:ext cx="971550" cy="655638"/>
              <a:chOff x="379933" y="-15999"/>
              <a:chExt cx="971550" cy="655638"/>
            </a:xfrm>
          </p:grpSpPr>
          <p:sp>
            <p:nvSpPr>
              <p:cNvPr id="25" name="Box">
                <a:extLst>
                  <a:ext uri="{FF2B5EF4-FFF2-40B4-BE49-F238E27FC236}">
                    <a16:creationId xmlns:a16="http://schemas.microsoft.com/office/drawing/2014/main" id="{E8BFF526-3259-9B56-6261-5EA1F6343F86}"/>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T2">
                <a:extLst>
                  <a:ext uri="{FF2B5EF4-FFF2-40B4-BE49-F238E27FC236}">
                    <a16:creationId xmlns:a16="http://schemas.microsoft.com/office/drawing/2014/main" id="{A98C3B6F-2CDE-5994-92F7-6014B7D8630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T1">
                <a:extLst>
                  <a:ext uri="{FF2B5EF4-FFF2-40B4-BE49-F238E27FC236}">
                    <a16:creationId xmlns:a16="http://schemas.microsoft.com/office/drawing/2014/main" id="{C4F208A2-CC1F-2CDB-7DD0-AF57DA04B21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V">
                <a:extLst>
                  <a:ext uri="{FF2B5EF4-FFF2-40B4-BE49-F238E27FC236}">
                    <a16:creationId xmlns:a16="http://schemas.microsoft.com/office/drawing/2014/main" id="{1E7538E8-4FB1-654F-DB80-E4E1DCAB1B3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8_black_on_white" hidden="1">
              <a:extLst>
                <a:ext uri="{FF2B5EF4-FFF2-40B4-BE49-F238E27FC236}">
                  <a16:creationId xmlns:a16="http://schemas.microsoft.com/office/drawing/2014/main" id="{71997FC9-5C28-94E6-202B-8A2142B39860}"/>
                </a:ext>
              </a:extLst>
            </p:cNvPr>
            <p:cNvGrpSpPr/>
            <p:nvPr/>
          </p:nvGrpSpPr>
          <p:grpSpPr>
            <a:xfrm>
              <a:off x="7909204" y="1770762"/>
              <a:ext cx="971550" cy="655638"/>
              <a:chOff x="379933" y="-15999"/>
              <a:chExt cx="971550" cy="655638"/>
            </a:xfrm>
          </p:grpSpPr>
          <p:sp>
            <p:nvSpPr>
              <p:cNvPr id="21" name="Box">
                <a:extLst>
                  <a:ext uri="{FF2B5EF4-FFF2-40B4-BE49-F238E27FC236}">
                    <a16:creationId xmlns:a16="http://schemas.microsoft.com/office/drawing/2014/main" id="{5ADEF2D3-C60B-6F64-9C52-84EBD80E767A}"/>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2">
                <a:extLst>
                  <a:ext uri="{FF2B5EF4-FFF2-40B4-BE49-F238E27FC236}">
                    <a16:creationId xmlns:a16="http://schemas.microsoft.com/office/drawing/2014/main" id="{23F49027-114E-E0EE-46EB-FCE978F93032}"/>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T1">
                <a:extLst>
                  <a:ext uri="{FF2B5EF4-FFF2-40B4-BE49-F238E27FC236}">
                    <a16:creationId xmlns:a16="http://schemas.microsoft.com/office/drawing/2014/main" id="{3954941A-7E78-494A-27B7-6CB6B4BAD7A8}"/>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V">
                <a:extLst>
                  <a:ext uri="{FF2B5EF4-FFF2-40B4-BE49-F238E27FC236}">
                    <a16:creationId xmlns:a16="http://schemas.microsoft.com/office/drawing/2014/main" id="{8FFBB708-6EEA-8619-0990-72F8F79C872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9_orange_on_white" hidden="1">
              <a:extLst>
                <a:ext uri="{FF2B5EF4-FFF2-40B4-BE49-F238E27FC236}">
                  <a16:creationId xmlns:a16="http://schemas.microsoft.com/office/drawing/2014/main" id="{B066F49C-A3A4-A1D5-8FD3-A7AAC935FD04}"/>
                </a:ext>
              </a:extLst>
            </p:cNvPr>
            <p:cNvGrpSpPr/>
            <p:nvPr/>
          </p:nvGrpSpPr>
          <p:grpSpPr>
            <a:xfrm>
              <a:off x="7909204" y="1770762"/>
              <a:ext cx="971550" cy="655638"/>
              <a:chOff x="379933" y="-15999"/>
              <a:chExt cx="971550" cy="655638"/>
            </a:xfrm>
          </p:grpSpPr>
          <p:sp>
            <p:nvSpPr>
              <p:cNvPr id="17" name="Box">
                <a:extLst>
                  <a:ext uri="{FF2B5EF4-FFF2-40B4-BE49-F238E27FC236}">
                    <a16:creationId xmlns:a16="http://schemas.microsoft.com/office/drawing/2014/main" id="{D018920D-E54E-58A9-7EDD-A99A26F4000F}"/>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T2">
                <a:extLst>
                  <a:ext uri="{FF2B5EF4-FFF2-40B4-BE49-F238E27FC236}">
                    <a16:creationId xmlns:a16="http://schemas.microsoft.com/office/drawing/2014/main" id="{B7DC49E4-EE6C-2BE6-D6D7-D0223B10DBD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T1">
                <a:extLst>
                  <a:ext uri="{FF2B5EF4-FFF2-40B4-BE49-F238E27FC236}">
                    <a16:creationId xmlns:a16="http://schemas.microsoft.com/office/drawing/2014/main" id="{FC271ED8-D2CC-5442-EAF1-32BE3CAD0BE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V">
                <a:extLst>
                  <a:ext uri="{FF2B5EF4-FFF2-40B4-BE49-F238E27FC236}">
                    <a16:creationId xmlns:a16="http://schemas.microsoft.com/office/drawing/2014/main" id="{AA950CAF-B400-3907-BEAA-A3D4CAAF383F}"/>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3" name="Footer Placeholder 4">
            <a:extLst>
              <a:ext uri="{FF2B5EF4-FFF2-40B4-BE49-F238E27FC236}">
                <a16:creationId xmlns:a16="http://schemas.microsoft.com/office/drawing/2014/main" id="{96EDDD1C-582E-523B-E309-66DDF1FEE578}"/>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4" name="Slide Number Placeholder 5">
            <a:extLst>
              <a:ext uri="{FF2B5EF4-FFF2-40B4-BE49-F238E27FC236}">
                <a16:creationId xmlns:a16="http://schemas.microsoft.com/office/drawing/2014/main" id="{1C600339-9863-2499-8E70-C83BCB3094B5}"/>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56" name="Content Placeholder 14">
            <a:extLst>
              <a:ext uri="{FF2B5EF4-FFF2-40B4-BE49-F238E27FC236}">
                <a16:creationId xmlns:a16="http://schemas.microsoft.com/office/drawing/2014/main" id="{2D5F3B6D-00C0-4A05-7074-5322F783A632}"/>
              </a:ext>
            </a:extLst>
          </p:cNvPr>
          <p:cNvSpPr>
            <a:spLocks noGrp="1"/>
          </p:cNvSpPr>
          <p:nvPr>
            <p:ph sz="quarter" idx="17"/>
          </p:nvPr>
        </p:nvSpPr>
        <p:spPr>
          <a:xfrm>
            <a:off x="4282348" y="1455738"/>
            <a:ext cx="338527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523B7BB8-2524-01C5-9737-64F1EA3FECC7}"/>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23050828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hoto 1">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BDE1695C-5F2C-463F-2EDF-604945B2C4F5}"/>
              </a:ext>
            </a:extLst>
          </p:cNvPr>
          <p:cNvSpPr>
            <a:spLocks noGrp="1"/>
          </p:cNvSpPr>
          <p:nvPr>
            <p:ph type="pic" sz="quarter" idx="13"/>
          </p:nvPr>
        </p:nvSpPr>
        <p:spPr>
          <a:xfrm>
            <a:off x="0" y="0"/>
            <a:ext cx="9144001" cy="5143500"/>
          </a:xfrm>
          <a:custGeom>
            <a:avLst/>
            <a:gdLst>
              <a:gd name="connsiteX0" fmla="*/ 9144000 w 9144001"/>
              <a:gd name="connsiteY0" fmla="*/ 1021977 h 5143500"/>
              <a:gd name="connsiteX1" fmla="*/ 9144001 w 9144001"/>
              <a:gd name="connsiteY1" fmla="*/ 1021977 h 5143500"/>
              <a:gd name="connsiteX2" fmla="*/ 9144001 w 9144001"/>
              <a:gd name="connsiteY2" fmla="*/ 4152452 h 5143500"/>
              <a:gd name="connsiteX3" fmla="*/ 9144000 w 9144001"/>
              <a:gd name="connsiteY3" fmla="*/ 4152452 h 5143500"/>
              <a:gd name="connsiteX4" fmla="*/ 0 w 9144001"/>
              <a:gd name="connsiteY4" fmla="*/ 0 h 5143500"/>
              <a:gd name="connsiteX5" fmla="*/ 9144000 w 9144001"/>
              <a:gd name="connsiteY5" fmla="*/ 0 h 5143500"/>
              <a:gd name="connsiteX6" fmla="*/ 9144000 w 9144001"/>
              <a:gd name="connsiteY6" fmla="*/ 1021977 h 5143500"/>
              <a:gd name="connsiteX7" fmla="*/ 4572001 w 9144001"/>
              <a:gd name="connsiteY7" fmla="*/ 1021977 h 5143500"/>
              <a:gd name="connsiteX8" fmla="*/ 4572001 w 9144001"/>
              <a:gd name="connsiteY8" fmla="*/ 4152452 h 5143500"/>
              <a:gd name="connsiteX9" fmla="*/ 9144000 w 9144001"/>
              <a:gd name="connsiteY9" fmla="*/ 4152452 h 5143500"/>
              <a:gd name="connsiteX10" fmla="*/ 9144000 w 9144001"/>
              <a:gd name="connsiteY10" fmla="*/ 5143500 h 5143500"/>
              <a:gd name="connsiteX11" fmla="*/ 0 w 9144001"/>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44001" h="5143500">
                <a:moveTo>
                  <a:pt x="9144000" y="1021977"/>
                </a:moveTo>
                <a:lnTo>
                  <a:pt x="9144001" y="1021977"/>
                </a:lnTo>
                <a:lnTo>
                  <a:pt x="9144001" y="4152452"/>
                </a:lnTo>
                <a:lnTo>
                  <a:pt x="9144000" y="4152452"/>
                </a:lnTo>
                <a:close/>
                <a:moveTo>
                  <a:pt x="0" y="0"/>
                </a:moveTo>
                <a:lnTo>
                  <a:pt x="9144000" y="0"/>
                </a:lnTo>
                <a:lnTo>
                  <a:pt x="9144000" y="1021977"/>
                </a:lnTo>
                <a:lnTo>
                  <a:pt x="4572001" y="1021977"/>
                </a:lnTo>
                <a:lnTo>
                  <a:pt x="4572001" y="4152452"/>
                </a:lnTo>
                <a:lnTo>
                  <a:pt x="9144000" y="4152452"/>
                </a:lnTo>
                <a:lnTo>
                  <a:pt x="9144000" y="5143500"/>
                </a:lnTo>
                <a:lnTo>
                  <a:pt x="0" y="5143500"/>
                </a:lnTo>
                <a:close/>
              </a:path>
            </a:pathLst>
          </a:custGeom>
          <a:solidFill>
            <a:schemeClr val="accent2"/>
          </a:solidFill>
        </p:spPr>
        <p:txBody>
          <a:bodyPr wrap="square" anchor="ctr">
            <a:noAutofit/>
          </a:bodyPr>
          <a:lstStyle>
            <a:lvl1pPr algn="l">
              <a:defRPr b="0">
                <a:ln>
                  <a:noFill/>
                </a:ln>
                <a:solidFill>
                  <a:schemeClr val="bg1"/>
                </a:solidFill>
              </a:defRPr>
            </a:lvl1pPr>
          </a:lstStyle>
          <a:p>
            <a:r>
              <a:rPr lang="en-US"/>
              <a:t>Click icon to add picture</a:t>
            </a:r>
            <a:endParaRPr lang="en-GB"/>
          </a:p>
        </p:txBody>
      </p:sp>
      <p:sp>
        <p:nvSpPr>
          <p:cNvPr id="12" name="Footer Placeholder 3">
            <a:extLst>
              <a:ext uri="{FF2B5EF4-FFF2-40B4-BE49-F238E27FC236}">
                <a16:creationId xmlns:a16="http://schemas.microsoft.com/office/drawing/2014/main" id="{128FFA7E-996E-F03E-D3A6-9243A4B7C27A}"/>
              </a:ext>
            </a:extLst>
          </p:cNvPr>
          <p:cNvSpPr>
            <a:spLocks noGrp="1"/>
          </p:cNvSpPr>
          <p:nvPr>
            <p:ph type="ftr" sz="quarter" idx="11"/>
          </p:nvPr>
        </p:nvSpPr>
        <p:spPr>
          <a:xfrm>
            <a:off x="5616001" y="3864452"/>
            <a:ext cx="3169224" cy="288000"/>
          </a:xfrm>
        </p:spPr>
        <p:txBody>
          <a:bodyPr/>
          <a:lstStyle>
            <a:lvl1pPr algn="l">
              <a:defRPr>
                <a:solidFill>
                  <a:schemeClr val="tx1"/>
                </a:solidFill>
              </a:defRPr>
            </a:lvl1pPr>
          </a:lstStyle>
          <a:p>
            <a:r>
              <a:rPr lang="en-GB"/>
              <a:t>VTT – beyond the obvious</a:t>
            </a:r>
          </a:p>
        </p:txBody>
      </p:sp>
      <p:pic>
        <p:nvPicPr>
          <p:cNvPr id="3" name="Picture 2">
            <a:extLst>
              <a:ext uri="{FF2B5EF4-FFF2-40B4-BE49-F238E27FC236}">
                <a16:creationId xmlns:a16="http://schemas.microsoft.com/office/drawing/2014/main" id="{A934FBEC-4D02-A5DC-375B-E58DD617D2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39108" y="1021977"/>
            <a:ext cx="873297" cy="586800"/>
          </a:xfrm>
          <a:prstGeom prst="rect">
            <a:avLst/>
          </a:prstGeom>
        </p:spPr>
      </p:pic>
      <p:sp>
        <p:nvSpPr>
          <p:cNvPr id="14" name="Title Placeholder 5">
            <a:extLst>
              <a:ext uri="{FF2B5EF4-FFF2-40B4-BE49-F238E27FC236}">
                <a16:creationId xmlns:a16="http://schemas.microsoft.com/office/drawing/2014/main" id="{A5DC19C2-801D-4CA4-93EA-F077E37644EF}"/>
              </a:ext>
            </a:extLst>
          </p:cNvPr>
          <p:cNvSpPr>
            <a:spLocks noGrp="1"/>
          </p:cNvSpPr>
          <p:nvPr>
            <p:ph type="title" hasCustomPrompt="1"/>
          </p:nvPr>
        </p:nvSpPr>
        <p:spPr>
          <a:xfrm>
            <a:off x="4895850" y="1779589"/>
            <a:ext cx="3874926" cy="1566442"/>
          </a:xfrm>
          <a:prstGeom prst="rect">
            <a:avLst/>
          </a:prstGeom>
        </p:spPr>
        <p:txBody>
          <a:bodyPr vert="horz" lIns="0" tIns="0" rIns="0" bIns="0" rtlCol="0" anchor="b">
            <a:normAutofit/>
          </a:bodyPr>
          <a:lstStyle/>
          <a:p>
            <a:r>
              <a:rPr lang="en-GB"/>
              <a:t>Headline of </a:t>
            </a:r>
            <a:br>
              <a:rPr lang="en-GB"/>
            </a:br>
            <a:r>
              <a:rPr lang="en-GB"/>
              <a:t>the slide deck</a:t>
            </a:r>
          </a:p>
        </p:txBody>
      </p:sp>
      <p:sp>
        <p:nvSpPr>
          <p:cNvPr id="2" name="Text Placeholder 4">
            <a:extLst>
              <a:ext uri="{FF2B5EF4-FFF2-40B4-BE49-F238E27FC236}">
                <a16:creationId xmlns:a16="http://schemas.microsoft.com/office/drawing/2014/main" id="{F93D1146-5D44-B925-D992-2AA4975C2FAB}"/>
              </a:ext>
            </a:extLst>
          </p:cNvPr>
          <p:cNvSpPr>
            <a:spLocks noGrp="1"/>
          </p:cNvSpPr>
          <p:nvPr>
            <p:ph type="body" sz="quarter" idx="12" hasCustomPrompt="1"/>
          </p:nvPr>
        </p:nvSpPr>
        <p:spPr>
          <a:xfrm>
            <a:off x="4895850" y="3425031"/>
            <a:ext cx="3889375" cy="450850"/>
          </a:xfrm>
        </p:spPr>
        <p:txBody>
          <a:bodyPr/>
          <a:lstStyle/>
          <a:p>
            <a:pPr lvl="0"/>
            <a:r>
              <a:rPr lang="en-GB"/>
              <a:t>Name Surname</a:t>
            </a:r>
          </a:p>
        </p:txBody>
      </p:sp>
      <p:sp>
        <p:nvSpPr>
          <p:cNvPr id="4" name="Date Placeholder 3">
            <a:extLst>
              <a:ext uri="{FF2B5EF4-FFF2-40B4-BE49-F238E27FC236}">
                <a16:creationId xmlns:a16="http://schemas.microsoft.com/office/drawing/2014/main" id="{8A21E67C-6C77-8414-9953-1F3CBA7BAED4}"/>
              </a:ext>
            </a:extLst>
          </p:cNvPr>
          <p:cNvSpPr>
            <a:spLocks noGrp="1"/>
          </p:cNvSpPr>
          <p:nvPr>
            <p:ph type="dt" sz="half" idx="2"/>
          </p:nvPr>
        </p:nvSpPr>
        <p:spPr>
          <a:xfrm>
            <a:off x="4897224" y="3864452"/>
            <a:ext cx="720000" cy="291623"/>
          </a:xfrm>
          <a:prstGeom prst="rect">
            <a:avLst/>
          </a:prstGeom>
        </p:spPr>
        <p:txBody>
          <a:bodyPr lIns="0" tIns="0" rIns="0" bIns="0"/>
          <a:lstStyle>
            <a:lvl1pPr>
              <a:defRPr sz="850" b="1" i="0" spc="0">
                <a:solidFill>
                  <a:schemeClr val="tx1"/>
                </a:solidFill>
                <a:latin typeface="Arial" charset="0"/>
                <a:ea typeface="Arial" charset="0"/>
                <a:cs typeface="Arial" charset="0"/>
              </a:defRPr>
            </a:lvl1pPr>
          </a:lstStyle>
          <a:p>
            <a:r>
              <a:rPr lang="en-GB"/>
              <a:t>22/07/2026</a:t>
            </a:r>
          </a:p>
        </p:txBody>
      </p:sp>
    </p:spTree>
    <p:extLst>
      <p:ext uri="{BB962C8B-B14F-4D97-AF65-F5344CB8AC3E}">
        <p14:creationId xmlns:p14="http://schemas.microsoft.com/office/powerpoint/2010/main" val="546751736"/>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58" name="Content Placeholder 14">
            <a:extLst>
              <a:ext uri="{FF2B5EF4-FFF2-40B4-BE49-F238E27FC236}">
                <a16:creationId xmlns:a16="http://schemas.microsoft.com/office/drawing/2014/main" id="{74C2A757-6BC5-1BFC-FC7F-B3881D9B3637}"/>
              </a:ext>
            </a:extLst>
          </p:cNvPr>
          <p:cNvSpPr>
            <a:spLocks noGrp="1"/>
          </p:cNvSpPr>
          <p:nvPr>
            <p:ph sz="quarter" idx="16"/>
          </p:nvPr>
        </p:nvSpPr>
        <p:spPr>
          <a:xfrm>
            <a:off x="719744" y="1455738"/>
            <a:ext cx="219782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2" name="Title 1">
            <a:extLst>
              <a:ext uri="{FF2B5EF4-FFF2-40B4-BE49-F238E27FC236}">
                <a16:creationId xmlns:a16="http://schemas.microsoft.com/office/drawing/2014/main" id="{B26FEF21-595D-4ECC-88D4-6FFAB8C77BA6}"/>
              </a:ext>
            </a:extLst>
          </p:cNvPr>
          <p:cNvSpPr>
            <a:spLocks noGrp="1"/>
          </p:cNvSpPr>
          <p:nvPr>
            <p:ph type="title"/>
          </p:nvPr>
        </p:nvSpPr>
        <p:spPr>
          <a:xfrm>
            <a:off x="719744" y="586800"/>
            <a:ext cx="6947881" cy="745200"/>
          </a:xfrm>
        </p:spPr>
        <p:txBody>
          <a:bodyPr anchor="t" anchorCtr="0"/>
          <a:lstStyle/>
          <a:p>
            <a:r>
              <a:rPr lang="en-GB" noProof="0"/>
              <a:t>Click to edit Master title style</a:t>
            </a:r>
          </a:p>
        </p:txBody>
      </p:sp>
      <p:grpSp>
        <p:nvGrpSpPr>
          <p:cNvPr id="10" name="VTT_LogoStack_v3_16092019 pienempi koko">
            <a:extLst>
              <a:ext uri="{FF2B5EF4-FFF2-40B4-BE49-F238E27FC236}">
                <a16:creationId xmlns:a16="http://schemas.microsoft.com/office/drawing/2014/main" id="{0AFE576B-0124-13AB-89DE-9E432F6F0979}"/>
              </a:ext>
            </a:extLst>
          </p:cNvPr>
          <p:cNvGrpSpPr/>
          <p:nvPr/>
        </p:nvGrpSpPr>
        <p:grpSpPr>
          <a:xfrm>
            <a:off x="8043515" y="2"/>
            <a:ext cx="869543" cy="586800"/>
            <a:chOff x="7909204" y="1770762"/>
            <a:chExt cx="971550" cy="655638"/>
          </a:xfrm>
        </p:grpSpPr>
        <p:grpSp>
          <p:nvGrpSpPr>
            <p:cNvPr id="11" name="_VTT_logo_102019_01_white_on_orange">
              <a:extLst>
                <a:ext uri="{FF2B5EF4-FFF2-40B4-BE49-F238E27FC236}">
                  <a16:creationId xmlns:a16="http://schemas.microsoft.com/office/drawing/2014/main" id="{128E3736-6E51-2612-6068-F379A58F7DE4}"/>
                </a:ext>
              </a:extLst>
            </p:cNvPr>
            <p:cNvGrpSpPr/>
            <p:nvPr/>
          </p:nvGrpSpPr>
          <p:grpSpPr>
            <a:xfrm>
              <a:off x="7909204" y="1770762"/>
              <a:ext cx="971550" cy="655638"/>
              <a:chOff x="379933" y="-15999"/>
              <a:chExt cx="971550" cy="655638"/>
            </a:xfrm>
          </p:grpSpPr>
          <p:sp>
            <p:nvSpPr>
              <p:cNvPr id="52" name="Box">
                <a:extLst>
                  <a:ext uri="{FF2B5EF4-FFF2-40B4-BE49-F238E27FC236}">
                    <a16:creationId xmlns:a16="http://schemas.microsoft.com/office/drawing/2014/main" id="{19205760-BD0A-32FA-23A9-EA3573F9CE5D}"/>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2">
                <a:extLst>
                  <a:ext uri="{FF2B5EF4-FFF2-40B4-BE49-F238E27FC236}">
                    <a16:creationId xmlns:a16="http://schemas.microsoft.com/office/drawing/2014/main" id="{7D116EDC-42E5-41E8-8B6A-E647883EFCF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T1">
                <a:extLst>
                  <a:ext uri="{FF2B5EF4-FFF2-40B4-BE49-F238E27FC236}">
                    <a16:creationId xmlns:a16="http://schemas.microsoft.com/office/drawing/2014/main" id="{04BCD207-EF91-0B90-27B0-F5503859F0E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V">
                <a:extLst>
                  <a:ext uri="{FF2B5EF4-FFF2-40B4-BE49-F238E27FC236}">
                    <a16:creationId xmlns:a16="http://schemas.microsoft.com/office/drawing/2014/main" id="{17369014-344A-C88C-9D8C-1539407B71FF}"/>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2_white_on_black" hidden="1">
              <a:extLst>
                <a:ext uri="{FF2B5EF4-FFF2-40B4-BE49-F238E27FC236}">
                  <a16:creationId xmlns:a16="http://schemas.microsoft.com/office/drawing/2014/main" id="{F402F0EA-90C8-B8A1-2D3C-C7D12749EFEB}"/>
                </a:ext>
              </a:extLst>
            </p:cNvPr>
            <p:cNvGrpSpPr/>
            <p:nvPr/>
          </p:nvGrpSpPr>
          <p:grpSpPr>
            <a:xfrm>
              <a:off x="7909204" y="1770762"/>
              <a:ext cx="971550" cy="655638"/>
              <a:chOff x="379933" y="-15999"/>
              <a:chExt cx="971550" cy="655638"/>
            </a:xfrm>
          </p:grpSpPr>
          <p:sp>
            <p:nvSpPr>
              <p:cNvPr id="48" name="Box">
                <a:extLst>
                  <a:ext uri="{FF2B5EF4-FFF2-40B4-BE49-F238E27FC236}">
                    <a16:creationId xmlns:a16="http://schemas.microsoft.com/office/drawing/2014/main" id="{EF965B5D-BAE3-A0EA-BCB0-7E6AC60F1A24}"/>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2">
                <a:extLst>
                  <a:ext uri="{FF2B5EF4-FFF2-40B4-BE49-F238E27FC236}">
                    <a16:creationId xmlns:a16="http://schemas.microsoft.com/office/drawing/2014/main" id="{A9A70E86-D988-FDB5-E297-02D9E8AE763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T1">
                <a:extLst>
                  <a:ext uri="{FF2B5EF4-FFF2-40B4-BE49-F238E27FC236}">
                    <a16:creationId xmlns:a16="http://schemas.microsoft.com/office/drawing/2014/main" id="{EBCFB797-D58A-24DE-DA25-8C57C912186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1" name="V">
                <a:extLst>
                  <a:ext uri="{FF2B5EF4-FFF2-40B4-BE49-F238E27FC236}">
                    <a16:creationId xmlns:a16="http://schemas.microsoft.com/office/drawing/2014/main" id="{64B849EE-BD08-81A8-D49B-21FB2F00CA8C}"/>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3_white_on_blue" hidden="1">
              <a:extLst>
                <a:ext uri="{FF2B5EF4-FFF2-40B4-BE49-F238E27FC236}">
                  <a16:creationId xmlns:a16="http://schemas.microsoft.com/office/drawing/2014/main" id="{014B8BA0-5AF6-B8CD-942E-F442A37DD76E}"/>
                </a:ext>
              </a:extLst>
            </p:cNvPr>
            <p:cNvGrpSpPr/>
            <p:nvPr/>
          </p:nvGrpSpPr>
          <p:grpSpPr>
            <a:xfrm>
              <a:off x="7909204" y="1770762"/>
              <a:ext cx="971550" cy="655638"/>
              <a:chOff x="379933" y="-15999"/>
              <a:chExt cx="971550" cy="655638"/>
            </a:xfrm>
          </p:grpSpPr>
          <p:sp>
            <p:nvSpPr>
              <p:cNvPr id="44" name="Box">
                <a:extLst>
                  <a:ext uri="{FF2B5EF4-FFF2-40B4-BE49-F238E27FC236}">
                    <a16:creationId xmlns:a16="http://schemas.microsoft.com/office/drawing/2014/main" id="{7ADC3E61-647E-B48F-2D08-5D5319AF54DF}"/>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2">
                <a:extLst>
                  <a:ext uri="{FF2B5EF4-FFF2-40B4-BE49-F238E27FC236}">
                    <a16:creationId xmlns:a16="http://schemas.microsoft.com/office/drawing/2014/main" id="{F39BC676-F0DC-8B84-DE4E-40FE9B23BBD5}"/>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T1">
                <a:extLst>
                  <a:ext uri="{FF2B5EF4-FFF2-40B4-BE49-F238E27FC236}">
                    <a16:creationId xmlns:a16="http://schemas.microsoft.com/office/drawing/2014/main" id="{AA9FE751-4C7A-BD41-3A5F-05B4CD12C11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V">
                <a:extLst>
                  <a:ext uri="{FF2B5EF4-FFF2-40B4-BE49-F238E27FC236}">
                    <a16:creationId xmlns:a16="http://schemas.microsoft.com/office/drawing/2014/main" id="{D604E442-F9BC-BB43-8054-9CF9E1462B59}"/>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4_white_on_dark_grey" hidden="1">
              <a:extLst>
                <a:ext uri="{FF2B5EF4-FFF2-40B4-BE49-F238E27FC236}">
                  <a16:creationId xmlns:a16="http://schemas.microsoft.com/office/drawing/2014/main" id="{7040EC37-0ADA-545E-A722-64BF37363D26}"/>
                </a:ext>
              </a:extLst>
            </p:cNvPr>
            <p:cNvGrpSpPr/>
            <p:nvPr/>
          </p:nvGrpSpPr>
          <p:grpSpPr>
            <a:xfrm>
              <a:off x="7909204" y="1770762"/>
              <a:ext cx="971550" cy="655638"/>
              <a:chOff x="379933" y="-15999"/>
              <a:chExt cx="971550" cy="655638"/>
            </a:xfrm>
          </p:grpSpPr>
          <p:sp>
            <p:nvSpPr>
              <p:cNvPr id="40" name="Box">
                <a:extLst>
                  <a:ext uri="{FF2B5EF4-FFF2-40B4-BE49-F238E27FC236}">
                    <a16:creationId xmlns:a16="http://schemas.microsoft.com/office/drawing/2014/main" id="{4AFC8807-873D-EFF2-B215-30461B2830CE}"/>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2">
                <a:extLst>
                  <a:ext uri="{FF2B5EF4-FFF2-40B4-BE49-F238E27FC236}">
                    <a16:creationId xmlns:a16="http://schemas.microsoft.com/office/drawing/2014/main" id="{688C45C4-4041-F82B-840F-3CF3028A7042}"/>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T1">
                <a:extLst>
                  <a:ext uri="{FF2B5EF4-FFF2-40B4-BE49-F238E27FC236}">
                    <a16:creationId xmlns:a16="http://schemas.microsoft.com/office/drawing/2014/main" id="{F4E676F4-7873-8E74-AF58-BE7EB700EB4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V">
                <a:extLst>
                  <a:ext uri="{FF2B5EF4-FFF2-40B4-BE49-F238E27FC236}">
                    <a16:creationId xmlns:a16="http://schemas.microsoft.com/office/drawing/2014/main" id="{82E2B628-215D-2139-1C1A-FBAC870CC5F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5_dark_grey_on_white" hidden="1">
              <a:extLst>
                <a:ext uri="{FF2B5EF4-FFF2-40B4-BE49-F238E27FC236}">
                  <a16:creationId xmlns:a16="http://schemas.microsoft.com/office/drawing/2014/main" id="{13BB9D3C-D49E-C991-DC8B-3228E872F956}"/>
                </a:ext>
              </a:extLst>
            </p:cNvPr>
            <p:cNvGrpSpPr/>
            <p:nvPr/>
          </p:nvGrpSpPr>
          <p:grpSpPr>
            <a:xfrm>
              <a:off x="7909204" y="1770762"/>
              <a:ext cx="971550" cy="655638"/>
              <a:chOff x="379933" y="-15999"/>
              <a:chExt cx="971550" cy="655638"/>
            </a:xfrm>
          </p:grpSpPr>
          <p:sp>
            <p:nvSpPr>
              <p:cNvPr id="36" name="Box">
                <a:extLst>
                  <a:ext uri="{FF2B5EF4-FFF2-40B4-BE49-F238E27FC236}">
                    <a16:creationId xmlns:a16="http://schemas.microsoft.com/office/drawing/2014/main" id="{BC5726B5-A6F4-C9C4-EBBA-2F3D0596AEAE}"/>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2">
                <a:extLst>
                  <a:ext uri="{FF2B5EF4-FFF2-40B4-BE49-F238E27FC236}">
                    <a16:creationId xmlns:a16="http://schemas.microsoft.com/office/drawing/2014/main" id="{2196A4C9-747E-6E71-6347-18096659BC8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1">
                <a:extLst>
                  <a:ext uri="{FF2B5EF4-FFF2-40B4-BE49-F238E27FC236}">
                    <a16:creationId xmlns:a16="http://schemas.microsoft.com/office/drawing/2014/main" id="{3F816BB9-0641-62EB-FE21-BC832485EFA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V">
                <a:extLst>
                  <a:ext uri="{FF2B5EF4-FFF2-40B4-BE49-F238E27FC236}">
                    <a16:creationId xmlns:a16="http://schemas.microsoft.com/office/drawing/2014/main" id="{1FC93C25-E69F-4460-113F-05BE7C59A5C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6_orange_blue_on_white" hidden="1">
              <a:extLst>
                <a:ext uri="{FF2B5EF4-FFF2-40B4-BE49-F238E27FC236}">
                  <a16:creationId xmlns:a16="http://schemas.microsoft.com/office/drawing/2014/main" id="{D2F22F17-92A7-8F6C-8F72-CC57136DCF80}"/>
                </a:ext>
              </a:extLst>
            </p:cNvPr>
            <p:cNvGrpSpPr/>
            <p:nvPr/>
          </p:nvGrpSpPr>
          <p:grpSpPr>
            <a:xfrm>
              <a:off x="7909204" y="1770762"/>
              <a:ext cx="971550" cy="655638"/>
              <a:chOff x="379933" y="-15999"/>
              <a:chExt cx="971550" cy="655638"/>
            </a:xfrm>
          </p:grpSpPr>
          <p:sp>
            <p:nvSpPr>
              <p:cNvPr id="32" name="Box">
                <a:extLst>
                  <a:ext uri="{FF2B5EF4-FFF2-40B4-BE49-F238E27FC236}">
                    <a16:creationId xmlns:a16="http://schemas.microsoft.com/office/drawing/2014/main" id="{EE0E1376-7B38-6A6E-BB44-1B66F669F9C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2">
                <a:extLst>
                  <a:ext uri="{FF2B5EF4-FFF2-40B4-BE49-F238E27FC236}">
                    <a16:creationId xmlns:a16="http://schemas.microsoft.com/office/drawing/2014/main" id="{F8549235-22ED-2118-788F-E1BE151DD65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T1">
                <a:extLst>
                  <a:ext uri="{FF2B5EF4-FFF2-40B4-BE49-F238E27FC236}">
                    <a16:creationId xmlns:a16="http://schemas.microsoft.com/office/drawing/2014/main" id="{8B1F4347-532C-E1FA-C00F-E55026BAC8FD}"/>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V">
                <a:extLst>
                  <a:ext uri="{FF2B5EF4-FFF2-40B4-BE49-F238E27FC236}">
                    <a16:creationId xmlns:a16="http://schemas.microsoft.com/office/drawing/2014/main" id="{3A4069F8-81B1-4740-071E-854C398D1FD0}"/>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7_blue_on_white" hidden="1">
              <a:extLst>
                <a:ext uri="{FF2B5EF4-FFF2-40B4-BE49-F238E27FC236}">
                  <a16:creationId xmlns:a16="http://schemas.microsoft.com/office/drawing/2014/main" id="{5DA84A69-5ED1-DB1A-C9B3-9C1AC3AF08C9}"/>
                </a:ext>
              </a:extLst>
            </p:cNvPr>
            <p:cNvGrpSpPr/>
            <p:nvPr/>
          </p:nvGrpSpPr>
          <p:grpSpPr>
            <a:xfrm>
              <a:off x="7909204" y="1770762"/>
              <a:ext cx="971550" cy="655638"/>
              <a:chOff x="379933" y="-15999"/>
              <a:chExt cx="971550" cy="655638"/>
            </a:xfrm>
          </p:grpSpPr>
          <p:sp>
            <p:nvSpPr>
              <p:cNvPr id="28" name="Box">
                <a:extLst>
                  <a:ext uri="{FF2B5EF4-FFF2-40B4-BE49-F238E27FC236}">
                    <a16:creationId xmlns:a16="http://schemas.microsoft.com/office/drawing/2014/main" id="{86A88975-D215-F35C-5E10-ABC52290FB03}"/>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2">
                <a:extLst>
                  <a:ext uri="{FF2B5EF4-FFF2-40B4-BE49-F238E27FC236}">
                    <a16:creationId xmlns:a16="http://schemas.microsoft.com/office/drawing/2014/main" id="{5F43D682-C4CD-8C40-62B1-D5655F659B3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1">
                <a:extLst>
                  <a:ext uri="{FF2B5EF4-FFF2-40B4-BE49-F238E27FC236}">
                    <a16:creationId xmlns:a16="http://schemas.microsoft.com/office/drawing/2014/main" id="{36AE1AC0-2F70-3502-FFC4-3F2C8FC41E3D}"/>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V">
                <a:extLst>
                  <a:ext uri="{FF2B5EF4-FFF2-40B4-BE49-F238E27FC236}">
                    <a16:creationId xmlns:a16="http://schemas.microsoft.com/office/drawing/2014/main" id="{E1642E7E-4497-A04C-B836-3D552B4385E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8_black_on_white" hidden="1">
              <a:extLst>
                <a:ext uri="{FF2B5EF4-FFF2-40B4-BE49-F238E27FC236}">
                  <a16:creationId xmlns:a16="http://schemas.microsoft.com/office/drawing/2014/main" id="{92C3EBA9-B2DC-32BD-98D4-C5E17ECAC9B5}"/>
                </a:ext>
              </a:extLst>
            </p:cNvPr>
            <p:cNvGrpSpPr/>
            <p:nvPr/>
          </p:nvGrpSpPr>
          <p:grpSpPr>
            <a:xfrm>
              <a:off x="7909204" y="1770762"/>
              <a:ext cx="971550" cy="655638"/>
              <a:chOff x="379933" y="-15999"/>
              <a:chExt cx="971550" cy="655638"/>
            </a:xfrm>
          </p:grpSpPr>
          <p:sp>
            <p:nvSpPr>
              <p:cNvPr id="24" name="Box">
                <a:extLst>
                  <a:ext uri="{FF2B5EF4-FFF2-40B4-BE49-F238E27FC236}">
                    <a16:creationId xmlns:a16="http://schemas.microsoft.com/office/drawing/2014/main" id="{AE28086E-914B-0018-7010-013B28064530}"/>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2">
                <a:extLst>
                  <a:ext uri="{FF2B5EF4-FFF2-40B4-BE49-F238E27FC236}">
                    <a16:creationId xmlns:a16="http://schemas.microsoft.com/office/drawing/2014/main" id="{D39885CC-F6C6-4501-84D9-E0B1F00685A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T1">
                <a:extLst>
                  <a:ext uri="{FF2B5EF4-FFF2-40B4-BE49-F238E27FC236}">
                    <a16:creationId xmlns:a16="http://schemas.microsoft.com/office/drawing/2014/main" id="{1FD4853C-D9E6-47EF-84A3-916A162B297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V">
                <a:extLst>
                  <a:ext uri="{FF2B5EF4-FFF2-40B4-BE49-F238E27FC236}">
                    <a16:creationId xmlns:a16="http://schemas.microsoft.com/office/drawing/2014/main" id="{4B0F0884-DEF8-9882-A02E-68ADFA79E9C1}"/>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9" name="_VTT_logo_102019_09_orange_on_white" hidden="1">
              <a:extLst>
                <a:ext uri="{FF2B5EF4-FFF2-40B4-BE49-F238E27FC236}">
                  <a16:creationId xmlns:a16="http://schemas.microsoft.com/office/drawing/2014/main" id="{05BEF1A2-4FD3-3685-F312-DF2BFEA843A0}"/>
                </a:ext>
              </a:extLst>
            </p:cNvPr>
            <p:cNvGrpSpPr/>
            <p:nvPr/>
          </p:nvGrpSpPr>
          <p:grpSpPr>
            <a:xfrm>
              <a:off x="7909204" y="1770762"/>
              <a:ext cx="971550" cy="655638"/>
              <a:chOff x="379933" y="-15999"/>
              <a:chExt cx="971550" cy="655638"/>
            </a:xfrm>
          </p:grpSpPr>
          <p:sp>
            <p:nvSpPr>
              <p:cNvPr id="20" name="Box">
                <a:extLst>
                  <a:ext uri="{FF2B5EF4-FFF2-40B4-BE49-F238E27FC236}">
                    <a16:creationId xmlns:a16="http://schemas.microsoft.com/office/drawing/2014/main" id="{7FFCF434-0BE3-26E1-015B-79C5957DEA06}"/>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2">
                <a:extLst>
                  <a:ext uri="{FF2B5EF4-FFF2-40B4-BE49-F238E27FC236}">
                    <a16:creationId xmlns:a16="http://schemas.microsoft.com/office/drawing/2014/main" id="{232861F6-AF7A-C37F-9463-664D55E84023}"/>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1">
                <a:extLst>
                  <a:ext uri="{FF2B5EF4-FFF2-40B4-BE49-F238E27FC236}">
                    <a16:creationId xmlns:a16="http://schemas.microsoft.com/office/drawing/2014/main" id="{30E3BBF7-A635-2B71-AE06-015DEF8BF05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V">
                <a:extLst>
                  <a:ext uri="{FF2B5EF4-FFF2-40B4-BE49-F238E27FC236}">
                    <a16:creationId xmlns:a16="http://schemas.microsoft.com/office/drawing/2014/main" id="{C5E08B44-3654-4ED5-1E0F-63C7248980C3}"/>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6" name="Footer Placeholder 4">
            <a:extLst>
              <a:ext uri="{FF2B5EF4-FFF2-40B4-BE49-F238E27FC236}">
                <a16:creationId xmlns:a16="http://schemas.microsoft.com/office/drawing/2014/main" id="{0F13EAE6-A316-CF33-11B1-0B19B63B6B7A}"/>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7" name="Slide Number Placeholder 5">
            <a:extLst>
              <a:ext uri="{FF2B5EF4-FFF2-40B4-BE49-F238E27FC236}">
                <a16:creationId xmlns:a16="http://schemas.microsoft.com/office/drawing/2014/main" id="{D8EA815B-3DA2-72AF-D3CD-3FAE23E0FA5F}"/>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59" name="Content Placeholder 14">
            <a:extLst>
              <a:ext uri="{FF2B5EF4-FFF2-40B4-BE49-F238E27FC236}">
                <a16:creationId xmlns:a16="http://schemas.microsoft.com/office/drawing/2014/main" id="{F3A76454-A86E-2B38-4B57-97957B2E3F45}"/>
              </a:ext>
            </a:extLst>
          </p:cNvPr>
          <p:cNvSpPr>
            <a:spLocks noGrp="1"/>
          </p:cNvSpPr>
          <p:nvPr>
            <p:ph sz="quarter" idx="17"/>
          </p:nvPr>
        </p:nvSpPr>
        <p:spPr>
          <a:xfrm>
            <a:off x="3094897" y="1455738"/>
            <a:ext cx="219782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0" name="Content Placeholder 14">
            <a:extLst>
              <a:ext uri="{FF2B5EF4-FFF2-40B4-BE49-F238E27FC236}">
                <a16:creationId xmlns:a16="http://schemas.microsoft.com/office/drawing/2014/main" id="{FA9F5515-DA59-BF9E-3D82-5E3927A2219B}"/>
              </a:ext>
            </a:extLst>
          </p:cNvPr>
          <p:cNvSpPr>
            <a:spLocks noGrp="1"/>
          </p:cNvSpPr>
          <p:nvPr>
            <p:ph sz="quarter" idx="18"/>
          </p:nvPr>
        </p:nvSpPr>
        <p:spPr>
          <a:xfrm>
            <a:off x="5464176" y="1455738"/>
            <a:ext cx="2197827"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7A7F2DF5-DDBB-06BC-7674-529C54A322FF}"/>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609450208"/>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ent Photo 5">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1372F16-FFAD-354A-13E4-7A097523CC93}"/>
              </a:ext>
            </a:extLst>
          </p:cNvPr>
          <p:cNvSpPr>
            <a:spLocks noGrp="1"/>
          </p:cNvSpPr>
          <p:nvPr>
            <p:ph type="pic" sz="quarter" idx="14" hasCustomPrompt="1"/>
          </p:nvPr>
        </p:nvSpPr>
        <p:spPr>
          <a:xfrm>
            <a:off x="0" y="0"/>
            <a:ext cx="9144000" cy="5143500"/>
          </a:xfrm>
          <a:custGeom>
            <a:avLst/>
            <a:gdLst>
              <a:gd name="connsiteX0" fmla="*/ 719138 w 9144000"/>
              <a:gd name="connsiteY0" fmla="*/ 587375 h 5143500"/>
              <a:gd name="connsiteX1" fmla="*/ 719138 w 9144000"/>
              <a:gd name="connsiteY1" fmla="*/ 4618038 h 5143500"/>
              <a:gd name="connsiteX2" fmla="*/ 3794078 w 9144000"/>
              <a:gd name="connsiteY2" fmla="*/ 4618038 h 5143500"/>
              <a:gd name="connsiteX3" fmla="*/ 3794078 w 9144000"/>
              <a:gd name="connsiteY3" fmla="*/ 587375 h 5143500"/>
              <a:gd name="connsiteX4" fmla="*/ 0 w 9144000"/>
              <a:gd name="connsiteY4" fmla="*/ 0 h 5143500"/>
              <a:gd name="connsiteX5" fmla="*/ 8042862 w 9144000"/>
              <a:gd name="connsiteY5" fmla="*/ 0 h 5143500"/>
              <a:gd name="connsiteX6" fmla="*/ 8042862 w 9144000"/>
              <a:gd name="connsiteY6" fmla="*/ 586800 h 5143500"/>
              <a:gd name="connsiteX7" fmla="*/ 8912405 w 9144000"/>
              <a:gd name="connsiteY7" fmla="*/ 586800 h 5143500"/>
              <a:gd name="connsiteX8" fmla="*/ 8912405 w 9144000"/>
              <a:gd name="connsiteY8" fmla="*/ 0 h 5143500"/>
              <a:gd name="connsiteX9" fmla="*/ 9144000 w 9144000"/>
              <a:gd name="connsiteY9" fmla="*/ 0 h 5143500"/>
              <a:gd name="connsiteX10" fmla="*/ 9144000 w 9144000"/>
              <a:gd name="connsiteY10" fmla="*/ 5143500 h 5143500"/>
              <a:gd name="connsiteX11" fmla="*/ 0 w 9144000"/>
              <a:gd name="connsiteY1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44000" h="5143500">
                <a:moveTo>
                  <a:pt x="719138" y="587375"/>
                </a:moveTo>
                <a:lnTo>
                  <a:pt x="719138" y="4618038"/>
                </a:lnTo>
                <a:lnTo>
                  <a:pt x="3794078" y="4618038"/>
                </a:lnTo>
                <a:lnTo>
                  <a:pt x="3794078" y="587375"/>
                </a:lnTo>
                <a:close/>
                <a:moveTo>
                  <a:pt x="0" y="0"/>
                </a:moveTo>
                <a:lnTo>
                  <a:pt x="8042862" y="0"/>
                </a:lnTo>
                <a:lnTo>
                  <a:pt x="8042862" y="586800"/>
                </a:lnTo>
                <a:lnTo>
                  <a:pt x="8912405" y="586800"/>
                </a:lnTo>
                <a:lnTo>
                  <a:pt x="8912405" y="0"/>
                </a:lnTo>
                <a:lnTo>
                  <a:pt x="9144000" y="0"/>
                </a:lnTo>
                <a:lnTo>
                  <a:pt x="9144000" y="5143500"/>
                </a:lnTo>
                <a:lnTo>
                  <a:pt x="0" y="5143500"/>
                </a:lnTo>
                <a:close/>
              </a:path>
            </a:pathLst>
          </a:custGeom>
          <a:solidFill>
            <a:schemeClr val="accent2"/>
          </a:solidFill>
        </p:spPr>
        <p:txBody>
          <a:bodyPr wrap="square" anchor="ctr">
            <a:noAutofit/>
          </a:bodyPr>
          <a:lstStyle>
            <a:lvl1pPr marL="2880000" indent="0" algn="ctr">
              <a:buNone/>
              <a:defRPr>
                <a:solidFill>
                  <a:schemeClr val="tx2"/>
                </a:solidFill>
              </a:defRPr>
            </a:lvl1pPr>
          </a:lstStyle>
          <a:p>
            <a:r>
              <a:rPr lang="en-GB" noProof="0"/>
              <a:t>Click to add an image</a:t>
            </a:r>
          </a:p>
        </p:txBody>
      </p:sp>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a:xfrm>
            <a:off x="929718" y="919852"/>
            <a:ext cx="2634170" cy="1639103"/>
          </a:xfrm>
          <a:noFill/>
        </p:spPr>
        <p:txBody>
          <a:bodyPr anchor="b" anchorCtr="0"/>
          <a:lstStyle>
            <a:lvl1pPr algn="l">
              <a:defRPr/>
            </a:lvl1pPr>
          </a:lstStyle>
          <a:p>
            <a:r>
              <a:rPr lang="en-GB" noProof="0"/>
              <a:t>Click to edit Master title style</a:t>
            </a:r>
          </a:p>
        </p:txBody>
      </p:sp>
      <p:sp>
        <p:nvSpPr>
          <p:cNvPr id="14" name="Text Placeholder 13">
            <a:extLst>
              <a:ext uri="{FF2B5EF4-FFF2-40B4-BE49-F238E27FC236}">
                <a16:creationId xmlns:a16="http://schemas.microsoft.com/office/drawing/2014/main" id="{8AF77E15-E380-5BC1-2AE5-5FB510399775}"/>
              </a:ext>
            </a:extLst>
          </p:cNvPr>
          <p:cNvSpPr>
            <a:spLocks noGrp="1"/>
          </p:cNvSpPr>
          <p:nvPr>
            <p:ph type="body" sz="quarter" idx="15"/>
          </p:nvPr>
        </p:nvSpPr>
        <p:spPr>
          <a:xfrm>
            <a:off x="934872" y="2640556"/>
            <a:ext cx="2640841" cy="1638000"/>
          </a:xfrm>
        </p:spPr>
        <p:txBody>
          <a:bodyPr/>
          <a:lstStyle>
            <a:lvl1pPr marL="0" indent="0">
              <a:buNone/>
              <a:defRPr sz="1600"/>
            </a:lvl1pPr>
            <a:lvl2pPr marL="226800" indent="0">
              <a:buNone/>
              <a:defRPr/>
            </a:lvl2pPr>
            <a:lvl3pPr marL="414000" indent="0">
              <a:buNone/>
              <a:defRPr/>
            </a:lvl3pPr>
            <a:lvl4pPr marL="572400" indent="0">
              <a:buNone/>
              <a:defRPr/>
            </a:lvl4pPr>
            <a:lvl5pPr marL="748800" indent="0">
              <a:buNone/>
              <a:defRPr/>
            </a:lvl5pPr>
          </a:lstStyle>
          <a:p>
            <a:pPr lvl="0"/>
            <a:r>
              <a:rPr lang="en-GB" noProof="0"/>
              <a:t>Click to edit Master text styles</a:t>
            </a:r>
          </a:p>
        </p:txBody>
      </p:sp>
      <p:grpSp>
        <p:nvGrpSpPr>
          <p:cNvPr id="7" name="VTT_LogoStack_v3_16092019 pienempi koko">
            <a:extLst>
              <a:ext uri="{FF2B5EF4-FFF2-40B4-BE49-F238E27FC236}">
                <a16:creationId xmlns:a16="http://schemas.microsoft.com/office/drawing/2014/main" id="{4AE5D461-4991-46C2-2383-F3518C2062AC}"/>
              </a:ext>
            </a:extLst>
          </p:cNvPr>
          <p:cNvGrpSpPr/>
          <p:nvPr/>
        </p:nvGrpSpPr>
        <p:grpSpPr>
          <a:xfrm>
            <a:off x="8043515" y="2"/>
            <a:ext cx="869543" cy="586800"/>
            <a:chOff x="7909204" y="1770762"/>
            <a:chExt cx="971550" cy="655638"/>
          </a:xfrm>
        </p:grpSpPr>
        <p:grpSp>
          <p:nvGrpSpPr>
            <p:cNvPr id="8" name="_VTT_logo_102019_01_white_on_orange">
              <a:extLst>
                <a:ext uri="{FF2B5EF4-FFF2-40B4-BE49-F238E27FC236}">
                  <a16:creationId xmlns:a16="http://schemas.microsoft.com/office/drawing/2014/main" id="{C9654F0E-C812-EE52-826D-4A42A1167EBD}"/>
                </a:ext>
              </a:extLst>
            </p:cNvPr>
            <p:cNvGrpSpPr/>
            <p:nvPr/>
          </p:nvGrpSpPr>
          <p:grpSpPr>
            <a:xfrm>
              <a:off x="7909204" y="1770762"/>
              <a:ext cx="971550" cy="655638"/>
              <a:chOff x="379933" y="-15999"/>
              <a:chExt cx="971550" cy="655638"/>
            </a:xfrm>
          </p:grpSpPr>
          <p:sp>
            <p:nvSpPr>
              <p:cNvPr id="51" name="Box">
                <a:extLst>
                  <a:ext uri="{FF2B5EF4-FFF2-40B4-BE49-F238E27FC236}">
                    <a16:creationId xmlns:a16="http://schemas.microsoft.com/office/drawing/2014/main" id="{328319A0-46A6-A8A9-6080-19B8AB6B3AA7}"/>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2">
                <a:extLst>
                  <a:ext uri="{FF2B5EF4-FFF2-40B4-BE49-F238E27FC236}">
                    <a16:creationId xmlns:a16="http://schemas.microsoft.com/office/drawing/2014/main" id="{1AF822FF-CD62-72C1-015F-A489D32141B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1">
                <a:extLst>
                  <a:ext uri="{FF2B5EF4-FFF2-40B4-BE49-F238E27FC236}">
                    <a16:creationId xmlns:a16="http://schemas.microsoft.com/office/drawing/2014/main" id="{CD54C71A-A6E8-2E59-4FB2-F62DCDF8DBCD}"/>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V">
                <a:extLst>
                  <a:ext uri="{FF2B5EF4-FFF2-40B4-BE49-F238E27FC236}">
                    <a16:creationId xmlns:a16="http://schemas.microsoft.com/office/drawing/2014/main" id="{62023B91-39A5-CFA2-0BEE-4690E82A0DB6}"/>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 name="_VTT_logo_102019_02_white_on_black" hidden="1">
              <a:extLst>
                <a:ext uri="{FF2B5EF4-FFF2-40B4-BE49-F238E27FC236}">
                  <a16:creationId xmlns:a16="http://schemas.microsoft.com/office/drawing/2014/main" id="{8C51B1CB-FA64-EC8B-EF11-8FC8D686B9A7}"/>
                </a:ext>
              </a:extLst>
            </p:cNvPr>
            <p:cNvGrpSpPr/>
            <p:nvPr/>
          </p:nvGrpSpPr>
          <p:grpSpPr>
            <a:xfrm>
              <a:off x="7909204" y="1770762"/>
              <a:ext cx="971550" cy="655638"/>
              <a:chOff x="379933" y="-15999"/>
              <a:chExt cx="971550" cy="655638"/>
            </a:xfrm>
          </p:grpSpPr>
          <p:sp>
            <p:nvSpPr>
              <p:cNvPr id="47" name="Box">
                <a:extLst>
                  <a:ext uri="{FF2B5EF4-FFF2-40B4-BE49-F238E27FC236}">
                    <a16:creationId xmlns:a16="http://schemas.microsoft.com/office/drawing/2014/main" id="{40BD54AC-F0C9-525F-2539-C50D47B38608}"/>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2">
                <a:extLst>
                  <a:ext uri="{FF2B5EF4-FFF2-40B4-BE49-F238E27FC236}">
                    <a16:creationId xmlns:a16="http://schemas.microsoft.com/office/drawing/2014/main" id="{28E13866-DAA8-4D8A-DB8D-3D1860BBE6B2}"/>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1">
                <a:extLst>
                  <a:ext uri="{FF2B5EF4-FFF2-40B4-BE49-F238E27FC236}">
                    <a16:creationId xmlns:a16="http://schemas.microsoft.com/office/drawing/2014/main" id="{D661A8C2-669C-1000-3B53-1C1EC3B64028}"/>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V">
                <a:extLst>
                  <a:ext uri="{FF2B5EF4-FFF2-40B4-BE49-F238E27FC236}">
                    <a16:creationId xmlns:a16="http://schemas.microsoft.com/office/drawing/2014/main" id="{4F44BC13-2645-A1FF-375C-AF6BBC21A15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0" name="_VTT_logo_102019_03_white_on_blue" hidden="1">
              <a:extLst>
                <a:ext uri="{FF2B5EF4-FFF2-40B4-BE49-F238E27FC236}">
                  <a16:creationId xmlns:a16="http://schemas.microsoft.com/office/drawing/2014/main" id="{C7D9BB2E-B45A-ED5B-2512-45BCBDC84509}"/>
                </a:ext>
              </a:extLst>
            </p:cNvPr>
            <p:cNvGrpSpPr/>
            <p:nvPr/>
          </p:nvGrpSpPr>
          <p:grpSpPr>
            <a:xfrm>
              <a:off x="7909204" y="1770762"/>
              <a:ext cx="971550" cy="655638"/>
              <a:chOff x="379933" y="-15999"/>
              <a:chExt cx="971550" cy="655638"/>
            </a:xfrm>
          </p:grpSpPr>
          <p:sp>
            <p:nvSpPr>
              <p:cNvPr id="43" name="Box">
                <a:extLst>
                  <a:ext uri="{FF2B5EF4-FFF2-40B4-BE49-F238E27FC236}">
                    <a16:creationId xmlns:a16="http://schemas.microsoft.com/office/drawing/2014/main" id="{6D6B0D36-FF33-9BFB-33D6-37DA5B047DFE}"/>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2">
                <a:extLst>
                  <a:ext uri="{FF2B5EF4-FFF2-40B4-BE49-F238E27FC236}">
                    <a16:creationId xmlns:a16="http://schemas.microsoft.com/office/drawing/2014/main" id="{F00786F7-9A18-E0EB-9D6C-793AB12CFE4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1">
                <a:extLst>
                  <a:ext uri="{FF2B5EF4-FFF2-40B4-BE49-F238E27FC236}">
                    <a16:creationId xmlns:a16="http://schemas.microsoft.com/office/drawing/2014/main" id="{3DA76C7C-2C1C-9F15-EBE3-01D11489B49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V">
                <a:extLst>
                  <a:ext uri="{FF2B5EF4-FFF2-40B4-BE49-F238E27FC236}">
                    <a16:creationId xmlns:a16="http://schemas.microsoft.com/office/drawing/2014/main" id="{4BD84452-F68A-1179-42FC-1A71F270ADA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4_white_on_dark_grey" hidden="1">
              <a:extLst>
                <a:ext uri="{FF2B5EF4-FFF2-40B4-BE49-F238E27FC236}">
                  <a16:creationId xmlns:a16="http://schemas.microsoft.com/office/drawing/2014/main" id="{42F7CFBE-A286-5B3B-E1AA-9245E5A7D337}"/>
                </a:ext>
              </a:extLst>
            </p:cNvPr>
            <p:cNvGrpSpPr/>
            <p:nvPr/>
          </p:nvGrpSpPr>
          <p:grpSpPr>
            <a:xfrm>
              <a:off x="7909204" y="1770762"/>
              <a:ext cx="971550" cy="655638"/>
              <a:chOff x="379933" y="-15999"/>
              <a:chExt cx="971550" cy="655638"/>
            </a:xfrm>
          </p:grpSpPr>
          <p:sp>
            <p:nvSpPr>
              <p:cNvPr id="39" name="Box">
                <a:extLst>
                  <a:ext uri="{FF2B5EF4-FFF2-40B4-BE49-F238E27FC236}">
                    <a16:creationId xmlns:a16="http://schemas.microsoft.com/office/drawing/2014/main" id="{2CD3BCDE-690F-E2F6-8006-9896A5A5E2DB}"/>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2">
                <a:extLst>
                  <a:ext uri="{FF2B5EF4-FFF2-40B4-BE49-F238E27FC236}">
                    <a16:creationId xmlns:a16="http://schemas.microsoft.com/office/drawing/2014/main" id="{1EFC8D42-CE63-596A-EA2C-BF2E72BFF0A8}"/>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1">
                <a:extLst>
                  <a:ext uri="{FF2B5EF4-FFF2-40B4-BE49-F238E27FC236}">
                    <a16:creationId xmlns:a16="http://schemas.microsoft.com/office/drawing/2014/main" id="{D8BCF1BC-0401-5B08-0EE2-4A2BDA596C37}"/>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V">
                <a:extLst>
                  <a:ext uri="{FF2B5EF4-FFF2-40B4-BE49-F238E27FC236}">
                    <a16:creationId xmlns:a16="http://schemas.microsoft.com/office/drawing/2014/main" id="{E6C58087-D74B-9F61-D713-2F467C71A218}"/>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5_dark_grey_on_white" hidden="1">
              <a:extLst>
                <a:ext uri="{FF2B5EF4-FFF2-40B4-BE49-F238E27FC236}">
                  <a16:creationId xmlns:a16="http://schemas.microsoft.com/office/drawing/2014/main" id="{1BB3FB3E-6FC3-7093-BE49-E79EB60762B6}"/>
                </a:ext>
              </a:extLst>
            </p:cNvPr>
            <p:cNvGrpSpPr/>
            <p:nvPr/>
          </p:nvGrpSpPr>
          <p:grpSpPr>
            <a:xfrm>
              <a:off x="7909204" y="1770762"/>
              <a:ext cx="971550" cy="655638"/>
              <a:chOff x="379933" y="-15999"/>
              <a:chExt cx="971550" cy="655638"/>
            </a:xfrm>
          </p:grpSpPr>
          <p:sp>
            <p:nvSpPr>
              <p:cNvPr id="35" name="Box">
                <a:extLst>
                  <a:ext uri="{FF2B5EF4-FFF2-40B4-BE49-F238E27FC236}">
                    <a16:creationId xmlns:a16="http://schemas.microsoft.com/office/drawing/2014/main" id="{86999411-D5CD-8283-F377-810E27614C8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2">
                <a:extLst>
                  <a:ext uri="{FF2B5EF4-FFF2-40B4-BE49-F238E27FC236}">
                    <a16:creationId xmlns:a16="http://schemas.microsoft.com/office/drawing/2014/main" id="{6601BA05-4DDD-259C-4853-24D6CDEDDE1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1">
                <a:extLst>
                  <a:ext uri="{FF2B5EF4-FFF2-40B4-BE49-F238E27FC236}">
                    <a16:creationId xmlns:a16="http://schemas.microsoft.com/office/drawing/2014/main" id="{A392B680-65B1-8D92-82C4-8C1D7BA2F18E}"/>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V">
                <a:extLst>
                  <a:ext uri="{FF2B5EF4-FFF2-40B4-BE49-F238E27FC236}">
                    <a16:creationId xmlns:a16="http://schemas.microsoft.com/office/drawing/2014/main" id="{54363BA3-7AF1-619D-94CA-2FB3F535F1D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6_orange_blue_on_white" hidden="1">
              <a:extLst>
                <a:ext uri="{FF2B5EF4-FFF2-40B4-BE49-F238E27FC236}">
                  <a16:creationId xmlns:a16="http://schemas.microsoft.com/office/drawing/2014/main" id="{9DDB710B-2003-B8A9-4EEC-418D466C5A49}"/>
                </a:ext>
              </a:extLst>
            </p:cNvPr>
            <p:cNvGrpSpPr/>
            <p:nvPr/>
          </p:nvGrpSpPr>
          <p:grpSpPr>
            <a:xfrm>
              <a:off x="7909204" y="1770762"/>
              <a:ext cx="971550" cy="655638"/>
              <a:chOff x="379933" y="-15999"/>
              <a:chExt cx="971550" cy="655638"/>
            </a:xfrm>
          </p:grpSpPr>
          <p:sp>
            <p:nvSpPr>
              <p:cNvPr id="31" name="Box">
                <a:extLst>
                  <a:ext uri="{FF2B5EF4-FFF2-40B4-BE49-F238E27FC236}">
                    <a16:creationId xmlns:a16="http://schemas.microsoft.com/office/drawing/2014/main" id="{15C2E542-F565-21BB-388F-49FA445F2F1E}"/>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2">
                <a:extLst>
                  <a:ext uri="{FF2B5EF4-FFF2-40B4-BE49-F238E27FC236}">
                    <a16:creationId xmlns:a16="http://schemas.microsoft.com/office/drawing/2014/main" id="{429A72A4-9BBD-9375-236B-56C267D39B93}"/>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1">
                <a:extLst>
                  <a:ext uri="{FF2B5EF4-FFF2-40B4-BE49-F238E27FC236}">
                    <a16:creationId xmlns:a16="http://schemas.microsoft.com/office/drawing/2014/main" id="{7A2A70D3-3C4C-7421-E576-1C543F893F30}"/>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V">
                <a:extLst>
                  <a:ext uri="{FF2B5EF4-FFF2-40B4-BE49-F238E27FC236}">
                    <a16:creationId xmlns:a16="http://schemas.microsoft.com/office/drawing/2014/main" id="{9C838788-AF61-637B-CD5E-9E5FEB515AF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7_blue_on_white" hidden="1">
              <a:extLst>
                <a:ext uri="{FF2B5EF4-FFF2-40B4-BE49-F238E27FC236}">
                  <a16:creationId xmlns:a16="http://schemas.microsoft.com/office/drawing/2014/main" id="{70CA1243-0275-1548-4372-3CE774D90DF9}"/>
                </a:ext>
              </a:extLst>
            </p:cNvPr>
            <p:cNvGrpSpPr/>
            <p:nvPr/>
          </p:nvGrpSpPr>
          <p:grpSpPr>
            <a:xfrm>
              <a:off x="7909204" y="1770762"/>
              <a:ext cx="971550" cy="655638"/>
              <a:chOff x="379933" y="-15999"/>
              <a:chExt cx="971550" cy="655638"/>
            </a:xfrm>
          </p:grpSpPr>
          <p:sp>
            <p:nvSpPr>
              <p:cNvPr id="27" name="Box">
                <a:extLst>
                  <a:ext uri="{FF2B5EF4-FFF2-40B4-BE49-F238E27FC236}">
                    <a16:creationId xmlns:a16="http://schemas.microsoft.com/office/drawing/2014/main" id="{37C01950-D50E-5C5E-1B43-B1357B0124CA}"/>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2">
                <a:extLst>
                  <a:ext uri="{FF2B5EF4-FFF2-40B4-BE49-F238E27FC236}">
                    <a16:creationId xmlns:a16="http://schemas.microsoft.com/office/drawing/2014/main" id="{776669B0-0786-67B3-F3BC-24376D3B224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1">
                <a:extLst>
                  <a:ext uri="{FF2B5EF4-FFF2-40B4-BE49-F238E27FC236}">
                    <a16:creationId xmlns:a16="http://schemas.microsoft.com/office/drawing/2014/main" id="{7FA92B9A-CFFC-AB63-C20F-2630DAD1CC8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V">
                <a:extLst>
                  <a:ext uri="{FF2B5EF4-FFF2-40B4-BE49-F238E27FC236}">
                    <a16:creationId xmlns:a16="http://schemas.microsoft.com/office/drawing/2014/main" id="{BBF11CE0-28B2-54C1-8121-F22110A021A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8_black_on_white" hidden="1">
              <a:extLst>
                <a:ext uri="{FF2B5EF4-FFF2-40B4-BE49-F238E27FC236}">
                  <a16:creationId xmlns:a16="http://schemas.microsoft.com/office/drawing/2014/main" id="{DAC22227-257C-0368-FDE2-9DBA081E91F6}"/>
                </a:ext>
              </a:extLst>
            </p:cNvPr>
            <p:cNvGrpSpPr/>
            <p:nvPr/>
          </p:nvGrpSpPr>
          <p:grpSpPr>
            <a:xfrm>
              <a:off x="7909204" y="1770762"/>
              <a:ext cx="971550" cy="655638"/>
              <a:chOff x="379933" y="-15999"/>
              <a:chExt cx="971550" cy="655638"/>
            </a:xfrm>
          </p:grpSpPr>
          <p:sp>
            <p:nvSpPr>
              <p:cNvPr id="23" name="Box">
                <a:extLst>
                  <a:ext uri="{FF2B5EF4-FFF2-40B4-BE49-F238E27FC236}">
                    <a16:creationId xmlns:a16="http://schemas.microsoft.com/office/drawing/2014/main" id="{6D189C73-87FC-2C6D-076B-5DCC6423E32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2">
                <a:extLst>
                  <a:ext uri="{FF2B5EF4-FFF2-40B4-BE49-F238E27FC236}">
                    <a16:creationId xmlns:a16="http://schemas.microsoft.com/office/drawing/2014/main" id="{F87EED9A-7207-8C58-FFE6-FAEBD0C5CA65}"/>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1">
                <a:extLst>
                  <a:ext uri="{FF2B5EF4-FFF2-40B4-BE49-F238E27FC236}">
                    <a16:creationId xmlns:a16="http://schemas.microsoft.com/office/drawing/2014/main" id="{B7314D04-273F-66E4-7792-E5F414C0C91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V">
                <a:extLst>
                  <a:ext uri="{FF2B5EF4-FFF2-40B4-BE49-F238E27FC236}">
                    <a16:creationId xmlns:a16="http://schemas.microsoft.com/office/drawing/2014/main" id="{B4812A9C-E0A4-A0B1-E97C-0C4A41EEDCD3}"/>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9_orange_on_white" hidden="1">
              <a:extLst>
                <a:ext uri="{FF2B5EF4-FFF2-40B4-BE49-F238E27FC236}">
                  <a16:creationId xmlns:a16="http://schemas.microsoft.com/office/drawing/2014/main" id="{A999AF36-D0D6-23F1-A16E-43DF10BD5459}"/>
                </a:ext>
              </a:extLst>
            </p:cNvPr>
            <p:cNvGrpSpPr/>
            <p:nvPr/>
          </p:nvGrpSpPr>
          <p:grpSpPr>
            <a:xfrm>
              <a:off x="7909204" y="1770762"/>
              <a:ext cx="971550" cy="655638"/>
              <a:chOff x="379933" y="-15999"/>
              <a:chExt cx="971550" cy="655638"/>
            </a:xfrm>
          </p:grpSpPr>
          <p:sp>
            <p:nvSpPr>
              <p:cNvPr id="19" name="Box">
                <a:extLst>
                  <a:ext uri="{FF2B5EF4-FFF2-40B4-BE49-F238E27FC236}">
                    <a16:creationId xmlns:a16="http://schemas.microsoft.com/office/drawing/2014/main" id="{7EDEDAA8-5542-DA7F-11A1-93A78227F326}"/>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T2">
                <a:extLst>
                  <a:ext uri="{FF2B5EF4-FFF2-40B4-BE49-F238E27FC236}">
                    <a16:creationId xmlns:a16="http://schemas.microsoft.com/office/drawing/2014/main" id="{E0F37743-45BA-A32B-4A4B-C0153B27DBA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1">
                <a:extLst>
                  <a:ext uri="{FF2B5EF4-FFF2-40B4-BE49-F238E27FC236}">
                    <a16:creationId xmlns:a16="http://schemas.microsoft.com/office/drawing/2014/main" id="{D9230CB0-71A5-FBE2-A0F7-5F9449F79F1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V">
                <a:extLst>
                  <a:ext uri="{FF2B5EF4-FFF2-40B4-BE49-F238E27FC236}">
                    <a16:creationId xmlns:a16="http://schemas.microsoft.com/office/drawing/2014/main" id="{5E490F50-6316-8251-51D8-33DB79AFAA43}"/>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55" name="Footer Placeholder 4">
            <a:extLst>
              <a:ext uri="{FF2B5EF4-FFF2-40B4-BE49-F238E27FC236}">
                <a16:creationId xmlns:a16="http://schemas.microsoft.com/office/drawing/2014/main" id="{1A1503B1-BB81-BF9E-3C0F-4F27255FC827}"/>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6" name="Slide Number Placeholder 5">
            <a:extLst>
              <a:ext uri="{FF2B5EF4-FFF2-40B4-BE49-F238E27FC236}">
                <a16:creationId xmlns:a16="http://schemas.microsoft.com/office/drawing/2014/main" id="{88E3A940-C261-25B2-CCAE-1FFE3165F769}"/>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3" name="Date Placeholder 3">
            <a:extLst>
              <a:ext uri="{FF2B5EF4-FFF2-40B4-BE49-F238E27FC236}">
                <a16:creationId xmlns:a16="http://schemas.microsoft.com/office/drawing/2014/main" id="{7C9629E1-671B-8624-4CED-79FF4D53E97A}"/>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174248142"/>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ntent 4">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7A1FBF92-EBA6-5C54-CEE4-24AACF9E1C8C}"/>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77F58E80-83D8-A402-B924-2B31AD952B1D}"/>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10" name="Content Placeholder 14">
            <a:extLst>
              <a:ext uri="{FF2B5EF4-FFF2-40B4-BE49-F238E27FC236}">
                <a16:creationId xmlns:a16="http://schemas.microsoft.com/office/drawing/2014/main" id="{96605DB1-1A3E-55AA-535E-6CBF75E3BFDE}"/>
              </a:ext>
            </a:extLst>
          </p:cNvPr>
          <p:cNvSpPr>
            <a:spLocks noGrp="1"/>
          </p:cNvSpPr>
          <p:nvPr>
            <p:ph sz="quarter" idx="16"/>
          </p:nvPr>
        </p:nvSpPr>
        <p:spPr>
          <a:xfrm>
            <a:off x="719744" y="1455738"/>
            <a:ext cx="6948000" cy="31686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45232134-26E4-6453-7812-11C6CBE3CCCE}"/>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565814370"/>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ntent 5">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3481D3CE-86C7-7D87-C83A-59D9EA64E220}"/>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D1A5A4E1-9863-20E8-5AA0-828F6F67C2D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CAA6ACA7-C82E-99AB-09A2-6F7EEF35A6F6}"/>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31B40E94-0FC6-AC3E-5904-A809A11BAD26}"/>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324454112"/>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ntent 6">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79211677-69C0-09EA-8DD7-67B1B6E0990B}"/>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23CD7ED1-DD1D-0D6F-6C1C-F2BF21B18F4A}"/>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4E904A91-7EA1-412E-1AEC-F52781162A88}"/>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0FB7FCE1-C2BB-474D-9B77-90A014AC7387}"/>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217979510"/>
      </p:ext>
    </p:extLst>
  </p:cSld>
  <p:clrMapOvr>
    <a:masterClrMapping/>
  </p:clrMapOvr>
  <p:transition spd="med">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ntent 7">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a:xfrm>
            <a:off x="720000" y="587374"/>
            <a:ext cx="5416849" cy="743039"/>
          </a:xfrm>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180B0F84-EAA8-1F26-12A8-D4AC36EBE80F}"/>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C113F367-9905-6E1C-D013-EBB629EBCF5A}"/>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353220FE-5505-FD67-EB8B-B5989250E16E}"/>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E86A702A-86BA-6572-4072-EFF25C54A6D2}"/>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603621704"/>
      </p:ext>
    </p:extLst>
  </p:cSld>
  <p:clrMapOvr>
    <a:masterClrMapping/>
  </p:clrMapOvr>
  <p:transition spd="med">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ntent 8">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a:xfrm>
            <a:off x="720000" y="587374"/>
            <a:ext cx="5416849" cy="743039"/>
          </a:xfrm>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4E0D59B0-FE9A-FA9C-B285-13FB0D8CE1FD}"/>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C5250108-319A-3147-D6C0-FA37673E75EC}"/>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9125F92C-531D-2727-AEAB-5CA37A5A0F76}"/>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F79EF93F-AC10-4386-AC96-F1F91BBD3D27}"/>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333070933"/>
      </p:ext>
    </p:extLst>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tent 9 ">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B329F-CC33-4C5E-8135-8861EA26232B}"/>
              </a:ext>
            </a:extLst>
          </p:cNvPr>
          <p:cNvSpPr>
            <a:spLocks noGrp="1"/>
          </p:cNvSpPr>
          <p:nvPr>
            <p:ph type="title"/>
          </p:nvPr>
        </p:nvSpPr>
        <p:spPr>
          <a:xfrm>
            <a:off x="720000" y="587374"/>
            <a:ext cx="5416849" cy="743039"/>
          </a:xfrm>
        </p:spPr>
        <p:txBody>
          <a:bodyPr anchor="t" anchorCtr="0"/>
          <a:lstStyle>
            <a:lvl1pPr>
              <a:defRPr>
                <a:solidFill>
                  <a:schemeClr val="accent1"/>
                </a:solidFill>
              </a:defRPr>
            </a:lvl1pPr>
          </a:lstStyle>
          <a:p>
            <a:r>
              <a:rPr lang="en-GB" noProof="0"/>
              <a:t>Click to edit Master title style</a:t>
            </a:r>
          </a:p>
        </p:txBody>
      </p:sp>
      <p:grpSp>
        <p:nvGrpSpPr>
          <p:cNvPr id="69" name="VTT_LogoStack_v3_16092019 pienempi koko">
            <a:extLst>
              <a:ext uri="{FF2B5EF4-FFF2-40B4-BE49-F238E27FC236}">
                <a16:creationId xmlns:a16="http://schemas.microsoft.com/office/drawing/2014/main" id="{80DAC2A9-27C2-66B1-93B1-1958BFA7F656}"/>
              </a:ext>
            </a:extLst>
          </p:cNvPr>
          <p:cNvGrpSpPr/>
          <p:nvPr/>
        </p:nvGrpSpPr>
        <p:grpSpPr>
          <a:xfrm>
            <a:off x="8043515" y="2"/>
            <a:ext cx="869543" cy="586800"/>
            <a:chOff x="7909204" y="1770762"/>
            <a:chExt cx="971550" cy="655638"/>
          </a:xfrm>
        </p:grpSpPr>
        <p:grpSp>
          <p:nvGrpSpPr>
            <p:cNvPr id="70" name="_VTT_logo_102019_01_white_on_orange">
              <a:extLst>
                <a:ext uri="{FF2B5EF4-FFF2-40B4-BE49-F238E27FC236}">
                  <a16:creationId xmlns:a16="http://schemas.microsoft.com/office/drawing/2014/main" id="{D415D108-0F89-63CE-795A-D5939C2EF7EF}"/>
                </a:ext>
              </a:extLst>
            </p:cNvPr>
            <p:cNvGrpSpPr/>
            <p:nvPr/>
          </p:nvGrpSpPr>
          <p:grpSpPr>
            <a:xfrm>
              <a:off x="7909204" y="1770762"/>
              <a:ext cx="971550" cy="655638"/>
              <a:chOff x="379933" y="-15999"/>
              <a:chExt cx="971550" cy="655638"/>
            </a:xfrm>
          </p:grpSpPr>
          <p:sp>
            <p:nvSpPr>
              <p:cNvPr id="111" name="Box">
                <a:extLst>
                  <a:ext uri="{FF2B5EF4-FFF2-40B4-BE49-F238E27FC236}">
                    <a16:creationId xmlns:a16="http://schemas.microsoft.com/office/drawing/2014/main" id="{5FF997F1-DDB9-8EBE-65B7-C5D4D0F74BC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2" name="T2">
                <a:extLst>
                  <a:ext uri="{FF2B5EF4-FFF2-40B4-BE49-F238E27FC236}">
                    <a16:creationId xmlns:a16="http://schemas.microsoft.com/office/drawing/2014/main" id="{6E4F3BC8-4A40-6836-17B3-594CD59BAAF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3" name="T1">
                <a:extLst>
                  <a:ext uri="{FF2B5EF4-FFF2-40B4-BE49-F238E27FC236}">
                    <a16:creationId xmlns:a16="http://schemas.microsoft.com/office/drawing/2014/main" id="{BDD34B60-2DC7-EDE8-984A-ADCEBE6BC5E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4" name="V">
                <a:extLst>
                  <a:ext uri="{FF2B5EF4-FFF2-40B4-BE49-F238E27FC236}">
                    <a16:creationId xmlns:a16="http://schemas.microsoft.com/office/drawing/2014/main" id="{9D15FC8D-3B66-BE9A-8E63-E13E75E9012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1" name="_VTT_logo_102019_02_white_on_black" hidden="1">
              <a:extLst>
                <a:ext uri="{FF2B5EF4-FFF2-40B4-BE49-F238E27FC236}">
                  <a16:creationId xmlns:a16="http://schemas.microsoft.com/office/drawing/2014/main" id="{4E2182F5-1419-8790-3FCE-6B6F094292C0}"/>
                </a:ext>
              </a:extLst>
            </p:cNvPr>
            <p:cNvGrpSpPr/>
            <p:nvPr/>
          </p:nvGrpSpPr>
          <p:grpSpPr>
            <a:xfrm>
              <a:off x="7909204" y="1770762"/>
              <a:ext cx="971550" cy="655638"/>
              <a:chOff x="379933" y="-15999"/>
              <a:chExt cx="971550" cy="655638"/>
            </a:xfrm>
          </p:grpSpPr>
          <p:sp>
            <p:nvSpPr>
              <p:cNvPr id="107" name="Box">
                <a:extLst>
                  <a:ext uri="{FF2B5EF4-FFF2-40B4-BE49-F238E27FC236}">
                    <a16:creationId xmlns:a16="http://schemas.microsoft.com/office/drawing/2014/main" id="{308E1A92-094E-52D3-1376-4B700E2FD49C}"/>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8" name="T2">
                <a:extLst>
                  <a:ext uri="{FF2B5EF4-FFF2-40B4-BE49-F238E27FC236}">
                    <a16:creationId xmlns:a16="http://schemas.microsoft.com/office/drawing/2014/main" id="{D4C20A5F-2948-E495-2B0C-B9F17AF5D9E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9" name="T1">
                <a:extLst>
                  <a:ext uri="{FF2B5EF4-FFF2-40B4-BE49-F238E27FC236}">
                    <a16:creationId xmlns:a16="http://schemas.microsoft.com/office/drawing/2014/main" id="{1A1D7A10-1C15-7AAE-9756-23D3C19084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V">
                <a:extLst>
                  <a:ext uri="{FF2B5EF4-FFF2-40B4-BE49-F238E27FC236}">
                    <a16:creationId xmlns:a16="http://schemas.microsoft.com/office/drawing/2014/main" id="{621B0CB2-EE48-9655-CD99-E90605AEFCF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2" name="_VTT_logo_102019_03_white_on_blue" hidden="1">
              <a:extLst>
                <a:ext uri="{FF2B5EF4-FFF2-40B4-BE49-F238E27FC236}">
                  <a16:creationId xmlns:a16="http://schemas.microsoft.com/office/drawing/2014/main" id="{ED2B3939-C9F9-2090-6241-87FB8EE31479}"/>
                </a:ext>
              </a:extLst>
            </p:cNvPr>
            <p:cNvGrpSpPr/>
            <p:nvPr/>
          </p:nvGrpSpPr>
          <p:grpSpPr>
            <a:xfrm>
              <a:off x="7909204" y="1770762"/>
              <a:ext cx="971550" cy="655638"/>
              <a:chOff x="379933" y="-15999"/>
              <a:chExt cx="971550" cy="655638"/>
            </a:xfrm>
          </p:grpSpPr>
          <p:sp>
            <p:nvSpPr>
              <p:cNvPr id="103" name="Box">
                <a:extLst>
                  <a:ext uri="{FF2B5EF4-FFF2-40B4-BE49-F238E27FC236}">
                    <a16:creationId xmlns:a16="http://schemas.microsoft.com/office/drawing/2014/main" id="{C1D82D26-6344-9F80-4545-FB3D8CA3422E}"/>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4" name="T2">
                <a:extLst>
                  <a:ext uri="{FF2B5EF4-FFF2-40B4-BE49-F238E27FC236}">
                    <a16:creationId xmlns:a16="http://schemas.microsoft.com/office/drawing/2014/main" id="{2034A7CE-D49F-8863-EA16-D93340505B47}"/>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5" name="T1">
                <a:extLst>
                  <a:ext uri="{FF2B5EF4-FFF2-40B4-BE49-F238E27FC236}">
                    <a16:creationId xmlns:a16="http://schemas.microsoft.com/office/drawing/2014/main" id="{E465E7A0-8F52-17B0-782B-15B3CE2BDC0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6" name="V">
                <a:extLst>
                  <a:ext uri="{FF2B5EF4-FFF2-40B4-BE49-F238E27FC236}">
                    <a16:creationId xmlns:a16="http://schemas.microsoft.com/office/drawing/2014/main" id="{E3931E28-D89F-2549-9755-FE6B97B65D6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3" name="_VTT_logo_102019_04_white_on_dark_grey" hidden="1">
              <a:extLst>
                <a:ext uri="{FF2B5EF4-FFF2-40B4-BE49-F238E27FC236}">
                  <a16:creationId xmlns:a16="http://schemas.microsoft.com/office/drawing/2014/main" id="{7608718B-C0DD-B79A-D875-4B96C91930BF}"/>
                </a:ext>
              </a:extLst>
            </p:cNvPr>
            <p:cNvGrpSpPr/>
            <p:nvPr/>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C4E27C88-076B-C33F-658B-ED55A5B4310F}"/>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7DB2A29E-4CDC-39FE-4720-AB16FD94E47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0EC0D7A9-64A3-8CF2-3A0F-E4ADF217B59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8C765928-3847-A564-023B-273C4F386AD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4" name="_VTT_logo_102019_05_dark_grey_on_white" hidden="1">
              <a:extLst>
                <a:ext uri="{FF2B5EF4-FFF2-40B4-BE49-F238E27FC236}">
                  <a16:creationId xmlns:a16="http://schemas.microsoft.com/office/drawing/2014/main" id="{E2F4DCB9-4745-F23E-A81D-724330162D4D}"/>
                </a:ext>
              </a:extLst>
            </p:cNvPr>
            <p:cNvGrpSpPr/>
            <p:nvPr/>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1CB17A8-63C5-C770-4319-3D6D5A11760D}"/>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F6876B0B-EEEB-3843-34C4-135061E5059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E77638B2-36B0-6D6E-9EDC-32FA7AE38C4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2A10F60A-3B23-1BB7-40B7-5119B33F9C6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_VTT_logo_102019_06_orange_blue_on_white" hidden="1">
              <a:extLst>
                <a:ext uri="{FF2B5EF4-FFF2-40B4-BE49-F238E27FC236}">
                  <a16:creationId xmlns:a16="http://schemas.microsoft.com/office/drawing/2014/main" id="{395A5657-0D34-4ECE-9AD9-3893FD4DA8F7}"/>
                </a:ext>
              </a:extLst>
            </p:cNvPr>
            <p:cNvGrpSpPr/>
            <p:nvPr/>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56D03920-007F-CAEC-E602-1D8210C74884}"/>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3CD94A50-CC8C-C643-DEA2-2756520D6F3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E7998889-2FCC-4E57-79AA-099008EEB98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B748D446-7D65-3122-0A90-F4BE68EDC3C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6" name="_VTT_logo_102019_07_blue_on_white" hidden="1">
              <a:extLst>
                <a:ext uri="{FF2B5EF4-FFF2-40B4-BE49-F238E27FC236}">
                  <a16:creationId xmlns:a16="http://schemas.microsoft.com/office/drawing/2014/main" id="{A5750C0B-91BB-BD56-CB0B-B80FF634A8FA}"/>
                </a:ext>
              </a:extLst>
            </p:cNvPr>
            <p:cNvGrpSpPr/>
            <p:nvPr/>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DF6C8B2A-770D-170B-EECE-D331FC623C11}"/>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7693E77B-E5AC-33EB-B610-DFDE75C0EAF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D73D5724-60B5-986E-10D0-788C17728B3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AE0C4E13-85E0-FC91-E0CA-F3F32EF03A3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7" name="_VTT_logo_102019_08_black_on_white" hidden="1">
              <a:extLst>
                <a:ext uri="{FF2B5EF4-FFF2-40B4-BE49-F238E27FC236}">
                  <a16:creationId xmlns:a16="http://schemas.microsoft.com/office/drawing/2014/main" id="{5C35FBFC-BDC2-383A-3FC0-5B29E5635E4F}"/>
                </a:ext>
              </a:extLst>
            </p:cNvPr>
            <p:cNvGrpSpPr/>
            <p:nvPr/>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87B59556-4399-3406-93D5-0429C16EC1B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7CEA7DBA-81B2-1712-C1FC-2D3DDB183A2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49C7C413-567A-AA1E-8D9E-3BDF070BEE4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DF9AF871-CB92-14EA-CBD6-0EFDB2A30CA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_VTT_logo_102019_09_orange_on_white" hidden="1">
              <a:extLst>
                <a:ext uri="{FF2B5EF4-FFF2-40B4-BE49-F238E27FC236}">
                  <a16:creationId xmlns:a16="http://schemas.microsoft.com/office/drawing/2014/main" id="{D3E00AC0-812F-F5EF-94B3-9F203FAA168F}"/>
                </a:ext>
              </a:extLst>
            </p:cNvPr>
            <p:cNvGrpSpPr/>
            <p:nvPr/>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7DDA666-CF02-10FB-177B-5A6244C8090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C336C549-EBEA-F2AC-33F1-5C450D599EC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94E03524-5186-9A6C-E3C1-6B6E5C36C56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CBA4F0B6-1F90-C4B8-0C89-4EC4C97012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7" name="Footer Placeholder 4">
            <a:extLst>
              <a:ext uri="{FF2B5EF4-FFF2-40B4-BE49-F238E27FC236}">
                <a16:creationId xmlns:a16="http://schemas.microsoft.com/office/drawing/2014/main" id="{A0D511F7-5880-6168-F2C7-DAA71080F2DC}"/>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8" name="Slide Number Placeholder 5">
            <a:extLst>
              <a:ext uri="{FF2B5EF4-FFF2-40B4-BE49-F238E27FC236}">
                <a16:creationId xmlns:a16="http://schemas.microsoft.com/office/drawing/2014/main" id="{B3FCE9A6-7B2E-3EBA-2F24-E39E04DCB7B7}"/>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Content Placeholder 14">
            <a:extLst>
              <a:ext uri="{FF2B5EF4-FFF2-40B4-BE49-F238E27FC236}">
                <a16:creationId xmlns:a16="http://schemas.microsoft.com/office/drawing/2014/main" id="{7553A63B-82B2-9317-53A6-2E5F75794A67}"/>
              </a:ext>
            </a:extLst>
          </p:cNvPr>
          <p:cNvSpPr>
            <a:spLocks noGrp="1"/>
          </p:cNvSpPr>
          <p:nvPr>
            <p:ph sz="quarter" idx="16"/>
          </p:nvPr>
        </p:nvSpPr>
        <p:spPr>
          <a:xfrm>
            <a:off x="719744" y="1455738"/>
            <a:ext cx="6948000" cy="316547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3" name="Date Placeholder 3">
            <a:extLst>
              <a:ext uri="{FF2B5EF4-FFF2-40B4-BE49-F238E27FC236}">
                <a16:creationId xmlns:a16="http://schemas.microsoft.com/office/drawing/2014/main" id="{F1738C99-1ADD-E611-079C-9A24BDC375E9}"/>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57540973"/>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Photo 1">
    <p:spTree>
      <p:nvGrpSpPr>
        <p:cNvPr id="1" name=""/>
        <p:cNvGrpSpPr/>
        <p:nvPr/>
      </p:nvGrpSpPr>
      <p:grpSpPr>
        <a:xfrm>
          <a:off x="0" y="0"/>
          <a:ext cx="0" cy="0"/>
          <a:chOff x="0" y="0"/>
          <a:chExt cx="0" cy="0"/>
        </a:xfrm>
      </p:grpSpPr>
      <p:sp>
        <p:nvSpPr>
          <p:cNvPr id="56" name="Picture Placeholder 55">
            <a:extLst>
              <a:ext uri="{FF2B5EF4-FFF2-40B4-BE49-F238E27FC236}">
                <a16:creationId xmlns:a16="http://schemas.microsoft.com/office/drawing/2014/main" id="{65A7262C-D77F-4B54-93F2-3D3AA5BD8603}"/>
              </a:ext>
            </a:extLst>
          </p:cNvPr>
          <p:cNvSpPr>
            <a:spLocks noGrp="1"/>
          </p:cNvSpPr>
          <p:nvPr>
            <p:ph type="pic" sz="quarter" idx="14" hasCustomPrompt="1"/>
          </p:nvPr>
        </p:nvSpPr>
        <p:spPr>
          <a:xfrm>
            <a:off x="0" y="0"/>
            <a:ext cx="9144000" cy="5143500"/>
          </a:xfrm>
          <a:custGeom>
            <a:avLst/>
            <a:gdLst>
              <a:gd name="connsiteX0" fmla="*/ 8043515 w 9144000"/>
              <a:gd name="connsiteY0" fmla="*/ 1 h 5143500"/>
              <a:gd name="connsiteX1" fmla="*/ 8043515 w 9144000"/>
              <a:gd name="connsiteY1" fmla="*/ 586801 h 5143500"/>
              <a:gd name="connsiteX2" fmla="*/ 8913058 w 9144000"/>
              <a:gd name="connsiteY2" fmla="*/ 586801 h 5143500"/>
              <a:gd name="connsiteX3" fmla="*/ 8913058 w 9144000"/>
              <a:gd name="connsiteY3" fmla="*/ 1 h 5143500"/>
              <a:gd name="connsiteX4" fmla="*/ 0 w 9144000"/>
              <a:gd name="connsiteY4" fmla="*/ 0 h 5143500"/>
              <a:gd name="connsiteX5" fmla="*/ 9144000 w 9144000"/>
              <a:gd name="connsiteY5" fmla="*/ 0 h 5143500"/>
              <a:gd name="connsiteX6" fmla="*/ 9144000 w 9144000"/>
              <a:gd name="connsiteY6" fmla="*/ 5143500 h 5143500"/>
              <a:gd name="connsiteX7" fmla="*/ 0 w 914400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5143500">
                <a:moveTo>
                  <a:pt x="8043515" y="1"/>
                </a:moveTo>
                <a:lnTo>
                  <a:pt x="8043515" y="586801"/>
                </a:lnTo>
                <a:lnTo>
                  <a:pt x="8913058" y="586801"/>
                </a:lnTo>
                <a:lnTo>
                  <a:pt x="8913058" y="1"/>
                </a:lnTo>
                <a:close/>
                <a:moveTo>
                  <a:pt x="0" y="0"/>
                </a:moveTo>
                <a:lnTo>
                  <a:pt x="9144000" y="0"/>
                </a:lnTo>
                <a:lnTo>
                  <a:pt x="9144000" y="5143500"/>
                </a:lnTo>
                <a:lnTo>
                  <a:pt x="0" y="5143500"/>
                </a:lnTo>
                <a:close/>
              </a:path>
            </a:pathLst>
          </a:custGeom>
          <a:solidFill>
            <a:srgbClr val="DBDBDB"/>
          </a:solidFill>
        </p:spPr>
        <p:txBody>
          <a:bodyPr wrap="square" anchor="ctr">
            <a:noAutofit/>
          </a:bodyPr>
          <a:lstStyle>
            <a:lvl1pPr marL="0" indent="0" algn="ctr">
              <a:buNone/>
              <a:defRPr>
                <a:solidFill>
                  <a:schemeClr val="tx2"/>
                </a:solidFill>
              </a:defRPr>
            </a:lvl1pPr>
          </a:lstStyle>
          <a:p>
            <a:r>
              <a:rPr lang="en-GB" noProof="0"/>
              <a:t>Click to add an image</a:t>
            </a:r>
          </a:p>
        </p:txBody>
      </p:sp>
      <p:grpSp>
        <p:nvGrpSpPr>
          <p:cNvPr id="2" name="VTT_LogoStack_v3_16092019 pienempi koko">
            <a:extLst>
              <a:ext uri="{FF2B5EF4-FFF2-40B4-BE49-F238E27FC236}">
                <a16:creationId xmlns:a16="http://schemas.microsoft.com/office/drawing/2014/main" id="{32295721-2434-8641-EF09-38BFB9421D1B}"/>
              </a:ext>
            </a:extLst>
          </p:cNvPr>
          <p:cNvGrpSpPr/>
          <p:nvPr/>
        </p:nvGrpSpPr>
        <p:grpSpPr>
          <a:xfrm>
            <a:off x="8043515" y="2"/>
            <a:ext cx="869543" cy="586800"/>
            <a:chOff x="7909204" y="1770762"/>
            <a:chExt cx="971550" cy="655638"/>
          </a:xfrm>
        </p:grpSpPr>
        <p:grpSp>
          <p:nvGrpSpPr>
            <p:cNvPr id="4" name="_VTT_logo_102019_01_white_on_orange">
              <a:extLst>
                <a:ext uri="{FF2B5EF4-FFF2-40B4-BE49-F238E27FC236}">
                  <a16:creationId xmlns:a16="http://schemas.microsoft.com/office/drawing/2014/main" id="{AA613EF1-FF1B-7324-3DC3-429C4A3B89AF}"/>
                </a:ext>
              </a:extLst>
            </p:cNvPr>
            <p:cNvGrpSpPr/>
            <p:nvPr/>
          </p:nvGrpSpPr>
          <p:grpSpPr>
            <a:xfrm>
              <a:off x="7909204" y="1770762"/>
              <a:ext cx="971550" cy="655638"/>
              <a:chOff x="379933" y="-15999"/>
              <a:chExt cx="971550" cy="655638"/>
            </a:xfrm>
          </p:grpSpPr>
          <p:sp>
            <p:nvSpPr>
              <p:cNvPr id="45" name="Box">
                <a:extLst>
                  <a:ext uri="{FF2B5EF4-FFF2-40B4-BE49-F238E27FC236}">
                    <a16:creationId xmlns:a16="http://schemas.microsoft.com/office/drawing/2014/main" id="{9AC11985-E783-CBFE-92DB-258916ED8632}"/>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T2">
                <a:extLst>
                  <a:ext uri="{FF2B5EF4-FFF2-40B4-BE49-F238E27FC236}">
                    <a16:creationId xmlns:a16="http://schemas.microsoft.com/office/drawing/2014/main" id="{D5F913BC-AD1F-EB3D-6D45-90A9FBAFAB3E}"/>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T1">
                <a:extLst>
                  <a:ext uri="{FF2B5EF4-FFF2-40B4-BE49-F238E27FC236}">
                    <a16:creationId xmlns:a16="http://schemas.microsoft.com/office/drawing/2014/main" id="{984EE50C-E2B1-C1C9-A039-C7CBCA2954F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V">
                <a:extLst>
                  <a:ext uri="{FF2B5EF4-FFF2-40B4-BE49-F238E27FC236}">
                    <a16:creationId xmlns:a16="http://schemas.microsoft.com/office/drawing/2014/main" id="{A2DDD74F-0A1A-5937-CE17-1044855B563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 name="_VTT_logo_102019_02_white_on_black" hidden="1">
              <a:extLst>
                <a:ext uri="{FF2B5EF4-FFF2-40B4-BE49-F238E27FC236}">
                  <a16:creationId xmlns:a16="http://schemas.microsoft.com/office/drawing/2014/main" id="{03FB706E-50DD-53BE-900C-A5E75A177037}"/>
                </a:ext>
              </a:extLst>
            </p:cNvPr>
            <p:cNvGrpSpPr/>
            <p:nvPr/>
          </p:nvGrpSpPr>
          <p:grpSpPr>
            <a:xfrm>
              <a:off x="7909204" y="1770762"/>
              <a:ext cx="971550" cy="655638"/>
              <a:chOff x="379933" y="-15999"/>
              <a:chExt cx="971550" cy="655638"/>
            </a:xfrm>
          </p:grpSpPr>
          <p:sp>
            <p:nvSpPr>
              <p:cNvPr id="41" name="Box">
                <a:extLst>
                  <a:ext uri="{FF2B5EF4-FFF2-40B4-BE49-F238E27FC236}">
                    <a16:creationId xmlns:a16="http://schemas.microsoft.com/office/drawing/2014/main" id="{B60AF890-ED24-42DE-79AD-B9A893E638B9}"/>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T2">
                <a:extLst>
                  <a:ext uri="{FF2B5EF4-FFF2-40B4-BE49-F238E27FC236}">
                    <a16:creationId xmlns:a16="http://schemas.microsoft.com/office/drawing/2014/main" id="{EBE69672-752D-5B3A-2891-3463933833B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T1">
                <a:extLst>
                  <a:ext uri="{FF2B5EF4-FFF2-40B4-BE49-F238E27FC236}">
                    <a16:creationId xmlns:a16="http://schemas.microsoft.com/office/drawing/2014/main" id="{90002AA3-A460-7EDC-8F04-51BF2576AD4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V">
                <a:extLst>
                  <a:ext uri="{FF2B5EF4-FFF2-40B4-BE49-F238E27FC236}">
                    <a16:creationId xmlns:a16="http://schemas.microsoft.com/office/drawing/2014/main" id="{FEE967B6-3424-7C1D-BBD3-0D19B547D6DF}"/>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 name="_VTT_logo_102019_03_white_on_blue" hidden="1">
              <a:extLst>
                <a:ext uri="{FF2B5EF4-FFF2-40B4-BE49-F238E27FC236}">
                  <a16:creationId xmlns:a16="http://schemas.microsoft.com/office/drawing/2014/main" id="{41CA0477-61B5-1FA0-4EC6-44307152DFBE}"/>
                </a:ext>
              </a:extLst>
            </p:cNvPr>
            <p:cNvGrpSpPr/>
            <p:nvPr/>
          </p:nvGrpSpPr>
          <p:grpSpPr>
            <a:xfrm>
              <a:off x="7909204" y="1770762"/>
              <a:ext cx="971550" cy="655638"/>
              <a:chOff x="379933" y="-15999"/>
              <a:chExt cx="971550" cy="655638"/>
            </a:xfrm>
          </p:grpSpPr>
          <p:sp>
            <p:nvSpPr>
              <p:cNvPr id="37" name="Box">
                <a:extLst>
                  <a:ext uri="{FF2B5EF4-FFF2-40B4-BE49-F238E27FC236}">
                    <a16:creationId xmlns:a16="http://schemas.microsoft.com/office/drawing/2014/main" id="{A7962E0E-6D79-4CD1-C6B2-9D559DB3FDD3}"/>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2">
                <a:extLst>
                  <a:ext uri="{FF2B5EF4-FFF2-40B4-BE49-F238E27FC236}">
                    <a16:creationId xmlns:a16="http://schemas.microsoft.com/office/drawing/2014/main" id="{0285EA8B-F428-6A32-FD48-0AB54B36F992}"/>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T1">
                <a:extLst>
                  <a:ext uri="{FF2B5EF4-FFF2-40B4-BE49-F238E27FC236}">
                    <a16:creationId xmlns:a16="http://schemas.microsoft.com/office/drawing/2014/main" id="{8D2D6F33-C35A-4EF9-0100-A9D78F2B5C6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V">
                <a:extLst>
                  <a:ext uri="{FF2B5EF4-FFF2-40B4-BE49-F238E27FC236}">
                    <a16:creationId xmlns:a16="http://schemas.microsoft.com/office/drawing/2014/main" id="{154594A9-3E6D-FD31-96D8-BA6BFF8A50C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 name="_VTT_logo_102019_04_white_on_dark_grey" hidden="1">
              <a:extLst>
                <a:ext uri="{FF2B5EF4-FFF2-40B4-BE49-F238E27FC236}">
                  <a16:creationId xmlns:a16="http://schemas.microsoft.com/office/drawing/2014/main" id="{5D4EE7AA-81C4-A00C-0B24-49EA7E6F327C}"/>
                </a:ext>
              </a:extLst>
            </p:cNvPr>
            <p:cNvGrpSpPr/>
            <p:nvPr/>
          </p:nvGrpSpPr>
          <p:grpSpPr>
            <a:xfrm>
              <a:off x="7909204" y="1770762"/>
              <a:ext cx="971550" cy="655638"/>
              <a:chOff x="379933" y="-15999"/>
              <a:chExt cx="971550" cy="655638"/>
            </a:xfrm>
          </p:grpSpPr>
          <p:sp>
            <p:nvSpPr>
              <p:cNvPr id="33" name="Box">
                <a:extLst>
                  <a:ext uri="{FF2B5EF4-FFF2-40B4-BE49-F238E27FC236}">
                    <a16:creationId xmlns:a16="http://schemas.microsoft.com/office/drawing/2014/main" id="{EE0AA6BE-87DA-00B3-5E23-6AAC6ACB661D}"/>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T2">
                <a:extLst>
                  <a:ext uri="{FF2B5EF4-FFF2-40B4-BE49-F238E27FC236}">
                    <a16:creationId xmlns:a16="http://schemas.microsoft.com/office/drawing/2014/main" id="{E89EB596-EBC6-1B2E-463A-59115616343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T1">
                <a:extLst>
                  <a:ext uri="{FF2B5EF4-FFF2-40B4-BE49-F238E27FC236}">
                    <a16:creationId xmlns:a16="http://schemas.microsoft.com/office/drawing/2014/main" id="{223EF6F4-B06A-C4E3-0038-F5173A43156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V">
                <a:extLst>
                  <a:ext uri="{FF2B5EF4-FFF2-40B4-BE49-F238E27FC236}">
                    <a16:creationId xmlns:a16="http://schemas.microsoft.com/office/drawing/2014/main" id="{08B32087-356D-707A-7C91-45C131CEBDAF}"/>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 name="_VTT_logo_102019_05_dark_grey_on_white" hidden="1">
              <a:extLst>
                <a:ext uri="{FF2B5EF4-FFF2-40B4-BE49-F238E27FC236}">
                  <a16:creationId xmlns:a16="http://schemas.microsoft.com/office/drawing/2014/main" id="{E701A924-E20C-974F-4FFA-367513841179}"/>
                </a:ext>
              </a:extLst>
            </p:cNvPr>
            <p:cNvGrpSpPr/>
            <p:nvPr/>
          </p:nvGrpSpPr>
          <p:grpSpPr>
            <a:xfrm>
              <a:off x="7909204" y="1770762"/>
              <a:ext cx="971550" cy="655638"/>
              <a:chOff x="379933" y="-15999"/>
              <a:chExt cx="971550" cy="655638"/>
            </a:xfrm>
          </p:grpSpPr>
          <p:sp>
            <p:nvSpPr>
              <p:cNvPr id="29" name="Box">
                <a:extLst>
                  <a:ext uri="{FF2B5EF4-FFF2-40B4-BE49-F238E27FC236}">
                    <a16:creationId xmlns:a16="http://schemas.microsoft.com/office/drawing/2014/main" id="{7E5AADC3-34A0-FBE4-572F-043AAF8FBA0E}"/>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2">
                <a:extLst>
                  <a:ext uri="{FF2B5EF4-FFF2-40B4-BE49-F238E27FC236}">
                    <a16:creationId xmlns:a16="http://schemas.microsoft.com/office/drawing/2014/main" id="{CD84D479-3482-A26D-2A1E-70567EE54443}"/>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1">
                <a:extLst>
                  <a:ext uri="{FF2B5EF4-FFF2-40B4-BE49-F238E27FC236}">
                    <a16:creationId xmlns:a16="http://schemas.microsoft.com/office/drawing/2014/main" id="{34C49081-1B43-D597-BF30-5C69C227769C}"/>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V">
                <a:extLst>
                  <a:ext uri="{FF2B5EF4-FFF2-40B4-BE49-F238E27FC236}">
                    <a16:creationId xmlns:a16="http://schemas.microsoft.com/office/drawing/2014/main" id="{91912F4D-555F-776F-3510-0673E15F952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 name="_VTT_logo_102019_06_orange_blue_on_white" hidden="1">
              <a:extLst>
                <a:ext uri="{FF2B5EF4-FFF2-40B4-BE49-F238E27FC236}">
                  <a16:creationId xmlns:a16="http://schemas.microsoft.com/office/drawing/2014/main" id="{E191EB85-DCA5-3775-68F4-75E0FBAC0247}"/>
                </a:ext>
              </a:extLst>
            </p:cNvPr>
            <p:cNvGrpSpPr/>
            <p:nvPr/>
          </p:nvGrpSpPr>
          <p:grpSpPr>
            <a:xfrm>
              <a:off x="7909204" y="1770762"/>
              <a:ext cx="971550" cy="655638"/>
              <a:chOff x="379933" y="-15999"/>
              <a:chExt cx="971550" cy="655638"/>
            </a:xfrm>
          </p:grpSpPr>
          <p:sp>
            <p:nvSpPr>
              <p:cNvPr id="25" name="Box">
                <a:extLst>
                  <a:ext uri="{FF2B5EF4-FFF2-40B4-BE49-F238E27FC236}">
                    <a16:creationId xmlns:a16="http://schemas.microsoft.com/office/drawing/2014/main" id="{CABBFB6F-2951-9E22-87FA-D87F6D84D2F0}"/>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T2">
                <a:extLst>
                  <a:ext uri="{FF2B5EF4-FFF2-40B4-BE49-F238E27FC236}">
                    <a16:creationId xmlns:a16="http://schemas.microsoft.com/office/drawing/2014/main" id="{5F615C71-9540-DD97-886A-BE576AA8427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T1">
                <a:extLst>
                  <a:ext uri="{FF2B5EF4-FFF2-40B4-BE49-F238E27FC236}">
                    <a16:creationId xmlns:a16="http://schemas.microsoft.com/office/drawing/2014/main" id="{C410710C-A392-5EDA-11CF-A08FCEEEAFE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V">
                <a:extLst>
                  <a:ext uri="{FF2B5EF4-FFF2-40B4-BE49-F238E27FC236}">
                    <a16:creationId xmlns:a16="http://schemas.microsoft.com/office/drawing/2014/main" id="{ADD9C8AE-2B88-BF5F-D345-1BF63CD3144A}"/>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0" name="_VTT_logo_102019_07_blue_on_white" hidden="1">
              <a:extLst>
                <a:ext uri="{FF2B5EF4-FFF2-40B4-BE49-F238E27FC236}">
                  <a16:creationId xmlns:a16="http://schemas.microsoft.com/office/drawing/2014/main" id="{49D5B1FB-114C-845B-86DA-ECE44FD91CF7}"/>
                </a:ext>
              </a:extLst>
            </p:cNvPr>
            <p:cNvGrpSpPr/>
            <p:nvPr/>
          </p:nvGrpSpPr>
          <p:grpSpPr>
            <a:xfrm>
              <a:off x="7909204" y="1770762"/>
              <a:ext cx="971550" cy="655638"/>
              <a:chOff x="379933" y="-15999"/>
              <a:chExt cx="971550" cy="655638"/>
            </a:xfrm>
          </p:grpSpPr>
          <p:sp>
            <p:nvSpPr>
              <p:cNvPr id="21" name="Box">
                <a:extLst>
                  <a:ext uri="{FF2B5EF4-FFF2-40B4-BE49-F238E27FC236}">
                    <a16:creationId xmlns:a16="http://schemas.microsoft.com/office/drawing/2014/main" id="{AD57B041-D4A6-837C-95E4-DB30159F39B8}"/>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2">
                <a:extLst>
                  <a:ext uri="{FF2B5EF4-FFF2-40B4-BE49-F238E27FC236}">
                    <a16:creationId xmlns:a16="http://schemas.microsoft.com/office/drawing/2014/main" id="{F050E999-341C-1BC5-74E8-FA97BD6E7CC9}"/>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T1">
                <a:extLst>
                  <a:ext uri="{FF2B5EF4-FFF2-40B4-BE49-F238E27FC236}">
                    <a16:creationId xmlns:a16="http://schemas.microsoft.com/office/drawing/2014/main" id="{0F5AB3B3-37D8-4C8E-FBF1-D6A1F1B58A0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V">
                <a:extLst>
                  <a:ext uri="{FF2B5EF4-FFF2-40B4-BE49-F238E27FC236}">
                    <a16:creationId xmlns:a16="http://schemas.microsoft.com/office/drawing/2014/main" id="{7095B625-1DEB-E6CA-7875-35C00B6B72E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8_black_on_white" hidden="1">
              <a:extLst>
                <a:ext uri="{FF2B5EF4-FFF2-40B4-BE49-F238E27FC236}">
                  <a16:creationId xmlns:a16="http://schemas.microsoft.com/office/drawing/2014/main" id="{F4B615AF-5BE0-9CF3-E25E-1BE6B2AF1259}"/>
                </a:ext>
              </a:extLst>
            </p:cNvPr>
            <p:cNvGrpSpPr/>
            <p:nvPr/>
          </p:nvGrpSpPr>
          <p:grpSpPr>
            <a:xfrm>
              <a:off x="7909204" y="1770762"/>
              <a:ext cx="971550" cy="655638"/>
              <a:chOff x="379933" y="-15999"/>
              <a:chExt cx="971550" cy="655638"/>
            </a:xfrm>
          </p:grpSpPr>
          <p:sp>
            <p:nvSpPr>
              <p:cNvPr id="17" name="Box">
                <a:extLst>
                  <a:ext uri="{FF2B5EF4-FFF2-40B4-BE49-F238E27FC236}">
                    <a16:creationId xmlns:a16="http://schemas.microsoft.com/office/drawing/2014/main" id="{D930B47C-1564-EACE-FEDB-D2436C5BE012}"/>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T2">
                <a:extLst>
                  <a:ext uri="{FF2B5EF4-FFF2-40B4-BE49-F238E27FC236}">
                    <a16:creationId xmlns:a16="http://schemas.microsoft.com/office/drawing/2014/main" id="{95DD7A40-4D9A-3F74-B798-9E91A19CF065}"/>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T1">
                <a:extLst>
                  <a:ext uri="{FF2B5EF4-FFF2-40B4-BE49-F238E27FC236}">
                    <a16:creationId xmlns:a16="http://schemas.microsoft.com/office/drawing/2014/main" id="{F9615A88-0E46-7C0C-E1AA-1E451727C900}"/>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V">
                <a:extLst>
                  <a:ext uri="{FF2B5EF4-FFF2-40B4-BE49-F238E27FC236}">
                    <a16:creationId xmlns:a16="http://schemas.microsoft.com/office/drawing/2014/main" id="{088A9922-684D-2777-296A-D67849D248A0}"/>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9_orange_on_white" hidden="1">
              <a:extLst>
                <a:ext uri="{FF2B5EF4-FFF2-40B4-BE49-F238E27FC236}">
                  <a16:creationId xmlns:a16="http://schemas.microsoft.com/office/drawing/2014/main" id="{685BF6A0-EB13-B35D-1CC5-0051F71AF150}"/>
                </a:ext>
              </a:extLst>
            </p:cNvPr>
            <p:cNvGrpSpPr/>
            <p:nvPr/>
          </p:nvGrpSpPr>
          <p:grpSpPr>
            <a:xfrm>
              <a:off x="7909204" y="1770762"/>
              <a:ext cx="971550" cy="655638"/>
              <a:chOff x="379933" y="-15999"/>
              <a:chExt cx="971550" cy="655638"/>
            </a:xfrm>
          </p:grpSpPr>
          <p:sp>
            <p:nvSpPr>
              <p:cNvPr id="13" name="Box">
                <a:extLst>
                  <a:ext uri="{FF2B5EF4-FFF2-40B4-BE49-F238E27FC236}">
                    <a16:creationId xmlns:a16="http://schemas.microsoft.com/office/drawing/2014/main" id="{C99F6F2D-AFEB-6DDB-BC57-3CE6111D7782}"/>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T2">
                <a:extLst>
                  <a:ext uri="{FF2B5EF4-FFF2-40B4-BE49-F238E27FC236}">
                    <a16:creationId xmlns:a16="http://schemas.microsoft.com/office/drawing/2014/main" id="{477F3B03-F795-FCA4-DD31-9C09312F196E}"/>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T1">
                <a:extLst>
                  <a:ext uri="{FF2B5EF4-FFF2-40B4-BE49-F238E27FC236}">
                    <a16:creationId xmlns:a16="http://schemas.microsoft.com/office/drawing/2014/main" id="{E878173E-D911-5D69-81D4-0F7193D28355}"/>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 name="V">
                <a:extLst>
                  <a:ext uri="{FF2B5EF4-FFF2-40B4-BE49-F238E27FC236}">
                    <a16:creationId xmlns:a16="http://schemas.microsoft.com/office/drawing/2014/main" id="{696F272B-DF6B-A4EB-9AAE-2B00AD16139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49" name="Footer Placeholder 4">
            <a:extLst>
              <a:ext uri="{FF2B5EF4-FFF2-40B4-BE49-F238E27FC236}">
                <a16:creationId xmlns:a16="http://schemas.microsoft.com/office/drawing/2014/main" id="{D7FB22EE-8D6B-B53B-4715-1BD045435EB2}"/>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0" name="Slide Number Placeholder 5">
            <a:extLst>
              <a:ext uri="{FF2B5EF4-FFF2-40B4-BE49-F238E27FC236}">
                <a16:creationId xmlns:a16="http://schemas.microsoft.com/office/drawing/2014/main" id="{9F5BA3DE-6C5A-ABAF-BC5C-1D738B4CA524}"/>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51" name="Date Placeholder 3">
            <a:extLst>
              <a:ext uri="{FF2B5EF4-FFF2-40B4-BE49-F238E27FC236}">
                <a16:creationId xmlns:a16="http://schemas.microsoft.com/office/drawing/2014/main" id="{5B49D89C-B04F-6053-3929-D11E1AA7A1BE}"/>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694257506"/>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50E3D-7CA1-4C38-A728-050E2864283A}"/>
              </a:ext>
            </a:extLst>
          </p:cNvPr>
          <p:cNvSpPr>
            <a:spLocks noGrp="1"/>
          </p:cNvSpPr>
          <p:nvPr>
            <p:ph type="title"/>
          </p:nvPr>
        </p:nvSpPr>
        <p:spPr>
          <a:xfrm>
            <a:off x="719138" y="587374"/>
            <a:ext cx="6948862" cy="742951"/>
          </a:xfrm>
        </p:spPr>
        <p:txBody>
          <a:bodyPr/>
          <a:lstStyle/>
          <a:p>
            <a:r>
              <a:rPr lang="en-GB" noProof="0"/>
              <a:t>Click to edit Master title style</a:t>
            </a:r>
          </a:p>
        </p:txBody>
      </p:sp>
      <p:grpSp>
        <p:nvGrpSpPr>
          <p:cNvPr id="53" name="VTT_LogoStack_v3_16092019 pienempi koko">
            <a:extLst>
              <a:ext uri="{FF2B5EF4-FFF2-40B4-BE49-F238E27FC236}">
                <a16:creationId xmlns:a16="http://schemas.microsoft.com/office/drawing/2014/main" id="{6F29D08E-F945-F118-0BC0-E6CFC72F2136}"/>
              </a:ext>
            </a:extLst>
          </p:cNvPr>
          <p:cNvGrpSpPr/>
          <p:nvPr/>
        </p:nvGrpSpPr>
        <p:grpSpPr>
          <a:xfrm>
            <a:off x="8043515" y="2"/>
            <a:ext cx="869543" cy="586800"/>
            <a:chOff x="7909204" y="1770762"/>
            <a:chExt cx="971550" cy="655638"/>
          </a:xfrm>
        </p:grpSpPr>
        <p:grpSp>
          <p:nvGrpSpPr>
            <p:cNvPr id="54" name="_VTT_logo_102019_01_white_on_orange">
              <a:extLst>
                <a:ext uri="{FF2B5EF4-FFF2-40B4-BE49-F238E27FC236}">
                  <a16:creationId xmlns:a16="http://schemas.microsoft.com/office/drawing/2014/main" id="{683DC7F1-268A-5B8E-8223-27D0A53F7340}"/>
                </a:ext>
              </a:extLst>
            </p:cNvPr>
            <p:cNvGrpSpPr/>
            <p:nvPr/>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B51BA3B8-BEE2-BCB0-3C50-A171A98A4E1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95A3C9B0-E75C-D368-B711-044094059F6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A01C7D82-1E7E-F7E5-A011-3B93CBC917F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11C12777-B152-1B3A-0423-822631C1A3D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5" name="_VTT_logo_102019_02_white_on_black" hidden="1">
              <a:extLst>
                <a:ext uri="{FF2B5EF4-FFF2-40B4-BE49-F238E27FC236}">
                  <a16:creationId xmlns:a16="http://schemas.microsoft.com/office/drawing/2014/main" id="{9B4C09E7-0D1D-3104-27F2-FD0B43250461}"/>
                </a:ext>
              </a:extLst>
            </p:cNvPr>
            <p:cNvGrpSpPr/>
            <p:nvPr/>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09516160-F0B8-3816-C62E-F9D2BD7FD010}"/>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8D6CF881-104F-6690-AF5D-DDBA29156376}"/>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AA2DA6E4-DBF0-1B74-B6BD-6427CA36D7E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994CF06A-BB6B-8DBF-B212-E01DFC58AE6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6" name="_VTT_logo_102019_03_white_on_blue" hidden="1">
              <a:extLst>
                <a:ext uri="{FF2B5EF4-FFF2-40B4-BE49-F238E27FC236}">
                  <a16:creationId xmlns:a16="http://schemas.microsoft.com/office/drawing/2014/main" id="{D6A652DB-8C71-F447-29BF-F32DC64CDD92}"/>
                </a:ext>
              </a:extLst>
            </p:cNvPr>
            <p:cNvGrpSpPr/>
            <p:nvPr/>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7D0390E7-7E0E-AA1C-EDD5-809B83D0FFC7}"/>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2B6756C3-885D-12A1-FEB6-1A70443EA429}"/>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42A4AB7A-81C4-59E4-5BF4-FD5A1602AD7E}"/>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D3599953-7995-D2EE-6607-A9A382F1653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4_white_on_dark_grey" hidden="1">
              <a:extLst>
                <a:ext uri="{FF2B5EF4-FFF2-40B4-BE49-F238E27FC236}">
                  <a16:creationId xmlns:a16="http://schemas.microsoft.com/office/drawing/2014/main" id="{303F4F9B-4B9F-A743-16C1-6592D599CE03}"/>
                </a:ext>
              </a:extLst>
            </p:cNvPr>
            <p:cNvGrpSpPr/>
            <p:nvPr/>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604F53E7-A3AE-DC63-1DE3-1C267F43384A}"/>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C1A9279C-B178-D7E5-2B5E-69D15EE3E946}"/>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7074E29F-2188-01FB-B348-59FC17D719D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E8646883-85D5-6862-03C5-65C9769C4DDF}"/>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5_dark_grey_on_white" hidden="1">
              <a:extLst>
                <a:ext uri="{FF2B5EF4-FFF2-40B4-BE49-F238E27FC236}">
                  <a16:creationId xmlns:a16="http://schemas.microsoft.com/office/drawing/2014/main" id="{919032B7-18AE-8136-DF59-8AA1A48F9E96}"/>
                </a:ext>
              </a:extLst>
            </p:cNvPr>
            <p:cNvGrpSpPr/>
            <p:nvPr/>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A915FC28-DEA3-94F0-CD68-3D6268093F96}"/>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06C1C161-3765-FC7E-C584-A41AD0F7A92F}"/>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B7A3366E-4BEC-764C-01BD-9AF372C3B477}"/>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808A7A36-CA5E-6B68-0EA9-36E1D8411DC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6_orange_blue_on_white" hidden="1">
              <a:extLst>
                <a:ext uri="{FF2B5EF4-FFF2-40B4-BE49-F238E27FC236}">
                  <a16:creationId xmlns:a16="http://schemas.microsoft.com/office/drawing/2014/main" id="{98D79B17-D331-D59E-393E-2817D7157C8A}"/>
                </a:ext>
              </a:extLst>
            </p:cNvPr>
            <p:cNvGrpSpPr/>
            <p:nvPr/>
          </p:nvGrpSpPr>
          <p:grpSpPr>
            <a:xfrm>
              <a:off x="7909204" y="1770762"/>
              <a:ext cx="971550" cy="655638"/>
              <a:chOff x="379933" y="-15999"/>
              <a:chExt cx="971550" cy="655638"/>
            </a:xfrm>
          </p:grpSpPr>
          <p:sp>
            <p:nvSpPr>
              <p:cNvPr id="75" name="Box">
                <a:extLst>
                  <a:ext uri="{FF2B5EF4-FFF2-40B4-BE49-F238E27FC236}">
                    <a16:creationId xmlns:a16="http://schemas.microsoft.com/office/drawing/2014/main" id="{25C57F3A-67B7-3B91-065D-2F31AF2C0CB7}"/>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T2">
                <a:extLst>
                  <a:ext uri="{FF2B5EF4-FFF2-40B4-BE49-F238E27FC236}">
                    <a16:creationId xmlns:a16="http://schemas.microsoft.com/office/drawing/2014/main" id="{15301903-0913-2D66-C469-81C7BAA04B32}"/>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1">
                <a:extLst>
                  <a:ext uri="{FF2B5EF4-FFF2-40B4-BE49-F238E27FC236}">
                    <a16:creationId xmlns:a16="http://schemas.microsoft.com/office/drawing/2014/main" id="{F00B43BE-C793-36D0-F39F-306D9AF8F5EE}"/>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V">
                <a:extLst>
                  <a:ext uri="{FF2B5EF4-FFF2-40B4-BE49-F238E27FC236}">
                    <a16:creationId xmlns:a16="http://schemas.microsoft.com/office/drawing/2014/main" id="{06FDAF5B-A5DE-84C4-F99D-59822C197E61}"/>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7_blue_on_white" hidden="1">
              <a:extLst>
                <a:ext uri="{FF2B5EF4-FFF2-40B4-BE49-F238E27FC236}">
                  <a16:creationId xmlns:a16="http://schemas.microsoft.com/office/drawing/2014/main" id="{092A50FF-E507-713A-CEF7-FEFB5D338FCD}"/>
                </a:ext>
              </a:extLst>
            </p:cNvPr>
            <p:cNvGrpSpPr/>
            <p:nvPr/>
          </p:nvGrpSpPr>
          <p:grpSpPr>
            <a:xfrm>
              <a:off x="7909204" y="1770762"/>
              <a:ext cx="971550" cy="655638"/>
              <a:chOff x="379933" y="-15999"/>
              <a:chExt cx="971550" cy="655638"/>
            </a:xfrm>
          </p:grpSpPr>
          <p:sp>
            <p:nvSpPr>
              <p:cNvPr id="71" name="Box">
                <a:extLst>
                  <a:ext uri="{FF2B5EF4-FFF2-40B4-BE49-F238E27FC236}">
                    <a16:creationId xmlns:a16="http://schemas.microsoft.com/office/drawing/2014/main" id="{9E7500E4-BB99-D7CB-FB88-BF174A016D60}"/>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T2">
                <a:extLst>
                  <a:ext uri="{FF2B5EF4-FFF2-40B4-BE49-F238E27FC236}">
                    <a16:creationId xmlns:a16="http://schemas.microsoft.com/office/drawing/2014/main" id="{4C38B52F-738B-038B-98FA-D58A389F977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T1">
                <a:extLst>
                  <a:ext uri="{FF2B5EF4-FFF2-40B4-BE49-F238E27FC236}">
                    <a16:creationId xmlns:a16="http://schemas.microsoft.com/office/drawing/2014/main" id="{A62F6D95-4DFD-CF64-ADD5-C6A0B2EA8E5E}"/>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V">
                <a:extLst>
                  <a:ext uri="{FF2B5EF4-FFF2-40B4-BE49-F238E27FC236}">
                    <a16:creationId xmlns:a16="http://schemas.microsoft.com/office/drawing/2014/main" id="{6F17EA71-D8C1-3001-7FC7-4E0A211A277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1" name="_VTT_logo_102019_08_black_on_white" hidden="1">
              <a:extLst>
                <a:ext uri="{FF2B5EF4-FFF2-40B4-BE49-F238E27FC236}">
                  <a16:creationId xmlns:a16="http://schemas.microsoft.com/office/drawing/2014/main" id="{2425F3D5-1D22-C163-4717-FFE876D1371E}"/>
                </a:ext>
              </a:extLst>
            </p:cNvPr>
            <p:cNvGrpSpPr/>
            <p:nvPr/>
          </p:nvGrpSpPr>
          <p:grpSpPr>
            <a:xfrm>
              <a:off x="7909204" y="1770762"/>
              <a:ext cx="971550" cy="655638"/>
              <a:chOff x="379933" y="-15999"/>
              <a:chExt cx="971550" cy="655638"/>
            </a:xfrm>
          </p:grpSpPr>
          <p:sp>
            <p:nvSpPr>
              <p:cNvPr id="67" name="Box">
                <a:extLst>
                  <a:ext uri="{FF2B5EF4-FFF2-40B4-BE49-F238E27FC236}">
                    <a16:creationId xmlns:a16="http://schemas.microsoft.com/office/drawing/2014/main" id="{D435D6F7-18B6-BCBA-8D1F-CC53022F1E50}"/>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T2">
                <a:extLst>
                  <a:ext uri="{FF2B5EF4-FFF2-40B4-BE49-F238E27FC236}">
                    <a16:creationId xmlns:a16="http://schemas.microsoft.com/office/drawing/2014/main" id="{A206DA24-0253-ED38-4473-FEA4D6BDAAE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T1">
                <a:extLst>
                  <a:ext uri="{FF2B5EF4-FFF2-40B4-BE49-F238E27FC236}">
                    <a16:creationId xmlns:a16="http://schemas.microsoft.com/office/drawing/2014/main" id="{D3D02E07-00B0-6FAD-E194-28D57174FBB8}"/>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V">
                <a:extLst>
                  <a:ext uri="{FF2B5EF4-FFF2-40B4-BE49-F238E27FC236}">
                    <a16:creationId xmlns:a16="http://schemas.microsoft.com/office/drawing/2014/main" id="{0D834958-A664-2F64-40D3-BFC06463C0A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_VTT_logo_102019_09_orange_on_white" hidden="1">
              <a:extLst>
                <a:ext uri="{FF2B5EF4-FFF2-40B4-BE49-F238E27FC236}">
                  <a16:creationId xmlns:a16="http://schemas.microsoft.com/office/drawing/2014/main" id="{BB4CE315-00DB-8800-EAEB-F9837CEC541C}"/>
                </a:ext>
              </a:extLst>
            </p:cNvPr>
            <p:cNvGrpSpPr/>
            <p:nvPr/>
          </p:nvGrpSpPr>
          <p:grpSpPr>
            <a:xfrm>
              <a:off x="7909204" y="1770762"/>
              <a:ext cx="971550" cy="655638"/>
              <a:chOff x="379933" y="-15999"/>
              <a:chExt cx="971550" cy="655638"/>
            </a:xfrm>
          </p:grpSpPr>
          <p:sp>
            <p:nvSpPr>
              <p:cNvPr id="63" name="Box">
                <a:extLst>
                  <a:ext uri="{FF2B5EF4-FFF2-40B4-BE49-F238E27FC236}">
                    <a16:creationId xmlns:a16="http://schemas.microsoft.com/office/drawing/2014/main" id="{43548977-B435-0ABC-1D07-F4D3DF3ED277}"/>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T2">
                <a:extLst>
                  <a:ext uri="{FF2B5EF4-FFF2-40B4-BE49-F238E27FC236}">
                    <a16:creationId xmlns:a16="http://schemas.microsoft.com/office/drawing/2014/main" id="{6C853756-2CB5-0908-7B03-9B458DB16203}"/>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5" name="T1">
                <a:extLst>
                  <a:ext uri="{FF2B5EF4-FFF2-40B4-BE49-F238E27FC236}">
                    <a16:creationId xmlns:a16="http://schemas.microsoft.com/office/drawing/2014/main" id="{7DB36DA7-A878-627B-032E-6FBA134B6D1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V">
                <a:extLst>
                  <a:ext uri="{FF2B5EF4-FFF2-40B4-BE49-F238E27FC236}">
                    <a16:creationId xmlns:a16="http://schemas.microsoft.com/office/drawing/2014/main" id="{8076C284-B6C6-4D05-618B-707BE03B452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4" name="Footer Placeholder 4">
            <a:extLst>
              <a:ext uri="{FF2B5EF4-FFF2-40B4-BE49-F238E27FC236}">
                <a16:creationId xmlns:a16="http://schemas.microsoft.com/office/drawing/2014/main" id="{2365D119-D489-5EC7-0BF0-D3D04D4293FF}"/>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 name="Slide Number Placeholder 5">
            <a:extLst>
              <a:ext uri="{FF2B5EF4-FFF2-40B4-BE49-F238E27FC236}">
                <a16:creationId xmlns:a16="http://schemas.microsoft.com/office/drawing/2014/main" id="{3436C46B-1EE3-0DB7-77EB-37C53628684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6" name="Date Placeholder 3">
            <a:extLst>
              <a:ext uri="{FF2B5EF4-FFF2-40B4-BE49-F238E27FC236}">
                <a16:creationId xmlns:a16="http://schemas.microsoft.com/office/drawing/2014/main" id="{BD3FE1F9-398B-C384-C982-6E639F1CFD96}"/>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23784150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5">
    <p:spTree>
      <p:nvGrpSpPr>
        <p:cNvPr id="1" name=""/>
        <p:cNvGrpSpPr/>
        <p:nvPr/>
      </p:nvGrpSpPr>
      <p:grpSpPr>
        <a:xfrm>
          <a:off x="0" y="0"/>
          <a:ext cx="0" cy="0"/>
          <a:chOff x="0" y="0"/>
          <a:chExt cx="0" cy="0"/>
        </a:xfrm>
      </p:grpSpPr>
      <p:pic>
        <p:nvPicPr>
          <p:cNvPr id="10" name="Picture Placeholder 7">
            <a:extLst>
              <a:ext uri="{FF2B5EF4-FFF2-40B4-BE49-F238E27FC236}">
                <a16:creationId xmlns:a16="http://schemas.microsoft.com/office/drawing/2014/main" id="{EDE7958D-FAD7-C858-2434-364BF26C7887}"/>
              </a:ext>
            </a:extLst>
          </p:cNvPr>
          <p:cNvPicPr>
            <a:picLocks noChangeAspect="1"/>
          </p:cNvPicPr>
          <p:nvPr userDrawn="1"/>
        </p:nvPicPr>
        <p:blipFill>
          <a:blip r:embed="rId2"/>
          <a:srcRect/>
          <a:stretch/>
        </p:blipFill>
        <p:spPr>
          <a:xfrm>
            <a:off x="4402" y="0"/>
            <a:ext cx="9135197" cy="5143500"/>
          </a:xfrm>
          <a:prstGeom prst="rect">
            <a:avLst/>
          </a:prstGeom>
        </p:spPr>
      </p:pic>
      <p:sp>
        <p:nvSpPr>
          <p:cNvPr id="6" name="Rectangle 5">
            <a:extLst>
              <a:ext uri="{FF2B5EF4-FFF2-40B4-BE49-F238E27FC236}">
                <a16:creationId xmlns:a16="http://schemas.microsoft.com/office/drawing/2014/main" id="{15E0DE9D-93EC-4504-8196-AFA4EA838235}"/>
              </a:ext>
            </a:extLst>
          </p:cNvPr>
          <p:cNvSpPr/>
          <p:nvPr userDrawn="1"/>
        </p:nvSpPr>
        <p:spPr>
          <a:xfrm>
            <a:off x="4572001" y="1021977"/>
            <a:ext cx="4572000" cy="3130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12" noProof="0"/>
          </a:p>
        </p:txBody>
      </p:sp>
      <p:sp>
        <p:nvSpPr>
          <p:cNvPr id="4" name="Footer Placeholder 3">
            <a:extLst>
              <a:ext uri="{FF2B5EF4-FFF2-40B4-BE49-F238E27FC236}">
                <a16:creationId xmlns:a16="http://schemas.microsoft.com/office/drawing/2014/main" id="{401F3AE7-5732-43E3-9ED8-7E460F8E52B8}"/>
              </a:ext>
            </a:extLst>
          </p:cNvPr>
          <p:cNvSpPr>
            <a:spLocks noGrp="1"/>
          </p:cNvSpPr>
          <p:nvPr>
            <p:ph type="ftr" sz="quarter" idx="11"/>
          </p:nvPr>
        </p:nvSpPr>
        <p:spPr>
          <a:xfrm>
            <a:off x="5616000" y="3864452"/>
            <a:ext cx="3169225" cy="288000"/>
          </a:xfrm>
        </p:spPr>
        <p:txBody>
          <a:bodyPr/>
          <a:lstStyle>
            <a:lvl1pPr algn="l">
              <a:defRPr>
                <a:solidFill>
                  <a:schemeClr val="tx1"/>
                </a:solidFill>
              </a:defRPr>
            </a:lvl1pPr>
          </a:lstStyle>
          <a:p>
            <a:r>
              <a:rPr lang="en-GB"/>
              <a:t>VTT – beyond the obvious</a:t>
            </a:r>
          </a:p>
        </p:txBody>
      </p:sp>
      <p:grpSp>
        <p:nvGrpSpPr>
          <p:cNvPr id="56" name="_VTT_logo_102019_02_white_on_black" hidden="1">
            <a:extLst>
              <a:ext uri="{FF2B5EF4-FFF2-40B4-BE49-F238E27FC236}">
                <a16:creationId xmlns:a16="http://schemas.microsoft.com/office/drawing/2014/main" id="{BE789E09-3C77-42E8-9D02-E245FA0CE4AA}"/>
              </a:ext>
            </a:extLst>
          </p:cNvPr>
          <p:cNvGrpSpPr/>
          <p:nvPr userDrawn="1"/>
        </p:nvGrpSpPr>
        <p:grpSpPr>
          <a:xfrm>
            <a:off x="8042862" y="1021977"/>
            <a:ext cx="869543" cy="586800"/>
            <a:chOff x="379933" y="-15999"/>
            <a:chExt cx="971550" cy="655638"/>
          </a:xfrm>
        </p:grpSpPr>
        <p:sp>
          <p:nvSpPr>
            <p:cNvPr id="92" name="Box">
              <a:extLst>
                <a:ext uri="{FF2B5EF4-FFF2-40B4-BE49-F238E27FC236}">
                  <a16:creationId xmlns:a16="http://schemas.microsoft.com/office/drawing/2014/main" id="{51D08AD0-155D-4787-9A0D-F362E4BDAC5B}"/>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2">
              <a:extLst>
                <a:ext uri="{FF2B5EF4-FFF2-40B4-BE49-F238E27FC236}">
                  <a16:creationId xmlns:a16="http://schemas.microsoft.com/office/drawing/2014/main" id="{9FA7377B-F125-45BD-969F-007E57D01E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1">
              <a:extLst>
                <a:ext uri="{FF2B5EF4-FFF2-40B4-BE49-F238E27FC236}">
                  <a16:creationId xmlns:a16="http://schemas.microsoft.com/office/drawing/2014/main" id="{758947A9-E3AE-45A9-AC63-316688A88DE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V">
              <a:extLst>
                <a:ext uri="{FF2B5EF4-FFF2-40B4-BE49-F238E27FC236}">
                  <a16:creationId xmlns:a16="http://schemas.microsoft.com/office/drawing/2014/main" id="{37E685F7-FC58-4007-9B82-25AC70E70D1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3_white_on_blue" hidden="1">
            <a:extLst>
              <a:ext uri="{FF2B5EF4-FFF2-40B4-BE49-F238E27FC236}">
                <a16:creationId xmlns:a16="http://schemas.microsoft.com/office/drawing/2014/main" id="{7D537F09-979D-4727-9E7C-96FFEFAB738C}"/>
              </a:ext>
            </a:extLst>
          </p:cNvPr>
          <p:cNvGrpSpPr/>
          <p:nvPr userDrawn="1"/>
        </p:nvGrpSpPr>
        <p:grpSpPr>
          <a:xfrm>
            <a:off x="8042862" y="1021977"/>
            <a:ext cx="869543" cy="586800"/>
            <a:chOff x="379933" y="-15999"/>
            <a:chExt cx="971550" cy="655638"/>
          </a:xfrm>
        </p:grpSpPr>
        <p:sp>
          <p:nvSpPr>
            <p:cNvPr id="88" name="Box">
              <a:extLst>
                <a:ext uri="{FF2B5EF4-FFF2-40B4-BE49-F238E27FC236}">
                  <a16:creationId xmlns:a16="http://schemas.microsoft.com/office/drawing/2014/main" id="{840F987E-7D13-4613-82A2-652E91EF4449}"/>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2">
              <a:extLst>
                <a:ext uri="{FF2B5EF4-FFF2-40B4-BE49-F238E27FC236}">
                  <a16:creationId xmlns:a16="http://schemas.microsoft.com/office/drawing/2014/main" id="{686D1E04-BBE5-4CA9-8E45-7F48BBDBB03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1">
              <a:extLst>
                <a:ext uri="{FF2B5EF4-FFF2-40B4-BE49-F238E27FC236}">
                  <a16:creationId xmlns:a16="http://schemas.microsoft.com/office/drawing/2014/main" id="{A44DB7C3-E934-4FAD-9ACC-D6D6FC6F7E6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V">
              <a:extLst>
                <a:ext uri="{FF2B5EF4-FFF2-40B4-BE49-F238E27FC236}">
                  <a16:creationId xmlns:a16="http://schemas.microsoft.com/office/drawing/2014/main" id="{47110265-E641-44CF-9EE6-7EB2A804184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4_white_on_dark_grey" hidden="1">
            <a:extLst>
              <a:ext uri="{FF2B5EF4-FFF2-40B4-BE49-F238E27FC236}">
                <a16:creationId xmlns:a16="http://schemas.microsoft.com/office/drawing/2014/main" id="{1E498825-C04E-46E7-BFA7-E20A04DF7767}"/>
              </a:ext>
            </a:extLst>
          </p:cNvPr>
          <p:cNvGrpSpPr/>
          <p:nvPr userDrawn="1"/>
        </p:nvGrpSpPr>
        <p:grpSpPr>
          <a:xfrm>
            <a:off x="8042862" y="1021977"/>
            <a:ext cx="869543" cy="586800"/>
            <a:chOff x="379933" y="-15999"/>
            <a:chExt cx="971550" cy="655638"/>
          </a:xfrm>
        </p:grpSpPr>
        <p:sp>
          <p:nvSpPr>
            <p:cNvPr id="84" name="Box">
              <a:extLst>
                <a:ext uri="{FF2B5EF4-FFF2-40B4-BE49-F238E27FC236}">
                  <a16:creationId xmlns:a16="http://schemas.microsoft.com/office/drawing/2014/main" id="{43A47DF8-9854-4AB9-BD3D-0569A42C34A3}"/>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2">
              <a:extLst>
                <a:ext uri="{FF2B5EF4-FFF2-40B4-BE49-F238E27FC236}">
                  <a16:creationId xmlns:a16="http://schemas.microsoft.com/office/drawing/2014/main" id="{F18A56A6-49C8-4682-B7A9-2ABE4ECCE81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1">
              <a:extLst>
                <a:ext uri="{FF2B5EF4-FFF2-40B4-BE49-F238E27FC236}">
                  <a16:creationId xmlns:a16="http://schemas.microsoft.com/office/drawing/2014/main" id="{B09830FA-B817-43D4-986B-5751AB13799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V">
              <a:extLst>
                <a:ext uri="{FF2B5EF4-FFF2-40B4-BE49-F238E27FC236}">
                  <a16:creationId xmlns:a16="http://schemas.microsoft.com/office/drawing/2014/main" id="{532B111A-67A1-45BE-91DC-AB0E3B6EFAA6}"/>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5_dark_grey_on_white" hidden="1">
            <a:extLst>
              <a:ext uri="{FF2B5EF4-FFF2-40B4-BE49-F238E27FC236}">
                <a16:creationId xmlns:a16="http://schemas.microsoft.com/office/drawing/2014/main" id="{32340944-6D89-43B8-8363-653ADEE63501}"/>
              </a:ext>
            </a:extLst>
          </p:cNvPr>
          <p:cNvGrpSpPr/>
          <p:nvPr userDrawn="1"/>
        </p:nvGrpSpPr>
        <p:grpSpPr>
          <a:xfrm>
            <a:off x="8042862" y="1021977"/>
            <a:ext cx="869543" cy="586800"/>
            <a:chOff x="379933" y="-15999"/>
            <a:chExt cx="971550" cy="655638"/>
          </a:xfrm>
        </p:grpSpPr>
        <p:sp>
          <p:nvSpPr>
            <p:cNvPr id="80" name="Box">
              <a:extLst>
                <a:ext uri="{FF2B5EF4-FFF2-40B4-BE49-F238E27FC236}">
                  <a16:creationId xmlns:a16="http://schemas.microsoft.com/office/drawing/2014/main" id="{AC61D7F3-5B00-4C95-813F-8349369E9A4C}"/>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2">
              <a:extLst>
                <a:ext uri="{FF2B5EF4-FFF2-40B4-BE49-F238E27FC236}">
                  <a16:creationId xmlns:a16="http://schemas.microsoft.com/office/drawing/2014/main" id="{7D2F3C49-889D-4FF1-97B8-53F0599D046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1">
              <a:extLst>
                <a:ext uri="{FF2B5EF4-FFF2-40B4-BE49-F238E27FC236}">
                  <a16:creationId xmlns:a16="http://schemas.microsoft.com/office/drawing/2014/main" id="{6C9FFD40-995A-44A4-90E3-2CBA39DE24B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V">
              <a:extLst>
                <a:ext uri="{FF2B5EF4-FFF2-40B4-BE49-F238E27FC236}">
                  <a16:creationId xmlns:a16="http://schemas.microsoft.com/office/drawing/2014/main" id="{6CDEBBDA-BB23-4B20-BDC2-3637F37B17D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6_orange_blue_on_white" hidden="1">
            <a:extLst>
              <a:ext uri="{FF2B5EF4-FFF2-40B4-BE49-F238E27FC236}">
                <a16:creationId xmlns:a16="http://schemas.microsoft.com/office/drawing/2014/main" id="{6F612B32-2559-4F08-90E9-13EC50636A29}"/>
              </a:ext>
            </a:extLst>
          </p:cNvPr>
          <p:cNvGrpSpPr/>
          <p:nvPr userDrawn="1"/>
        </p:nvGrpSpPr>
        <p:grpSpPr>
          <a:xfrm>
            <a:off x="8042862" y="1021977"/>
            <a:ext cx="869543" cy="586800"/>
            <a:chOff x="379933" y="-15999"/>
            <a:chExt cx="971550" cy="655638"/>
          </a:xfrm>
        </p:grpSpPr>
        <p:sp>
          <p:nvSpPr>
            <p:cNvPr id="76" name="Box">
              <a:extLst>
                <a:ext uri="{FF2B5EF4-FFF2-40B4-BE49-F238E27FC236}">
                  <a16:creationId xmlns:a16="http://schemas.microsoft.com/office/drawing/2014/main" id="{9997C5C0-C04A-462C-B991-B366C7AE60B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2">
              <a:extLst>
                <a:ext uri="{FF2B5EF4-FFF2-40B4-BE49-F238E27FC236}">
                  <a16:creationId xmlns:a16="http://schemas.microsoft.com/office/drawing/2014/main" id="{EF94B57E-05AB-4E70-8C3A-B7B958EA080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1">
              <a:extLst>
                <a:ext uri="{FF2B5EF4-FFF2-40B4-BE49-F238E27FC236}">
                  <a16:creationId xmlns:a16="http://schemas.microsoft.com/office/drawing/2014/main" id="{CD056F72-F45C-4E67-8040-4FB948E5DB5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V">
              <a:extLst>
                <a:ext uri="{FF2B5EF4-FFF2-40B4-BE49-F238E27FC236}">
                  <a16:creationId xmlns:a16="http://schemas.microsoft.com/office/drawing/2014/main" id="{F693D0CB-A74E-442F-8847-36C564B6BE7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1" name="_VTT_logo_102019_07_blue_on_white" hidden="1">
            <a:extLst>
              <a:ext uri="{FF2B5EF4-FFF2-40B4-BE49-F238E27FC236}">
                <a16:creationId xmlns:a16="http://schemas.microsoft.com/office/drawing/2014/main" id="{FA9F57F1-C560-4D9D-930D-712EFC8D68E1}"/>
              </a:ext>
            </a:extLst>
          </p:cNvPr>
          <p:cNvGrpSpPr/>
          <p:nvPr userDrawn="1"/>
        </p:nvGrpSpPr>
        <p:grpSpPr>
          <a:xfrm>
            <a:off x="8042862" y="1021977"/>
            <a:ext cx="869543" cy="586800"/>
            <a:chOff x="379933" y="-15999"/>
            <a:chExt cx="971550" cy="655638"/>
          </a:xfrm>
        </p:grpSpPr>
        <p:sp>
          <p:nvSpPr>
            <p:cNvPr id="72" name="Box">
              <a:extLst>
                <a:ext uri="{FF2B5EF4-FFF2-40B4-BE49-F238E27FC236}">
                  <a16:creationId xmlns:a16="http://schemas.microsoft.com/office/drawing/2014/main" id="{37B261BC-7EC9-4455-9644-8192B89E6C4B}"/>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T2">
              <a:extLst>
                <a:ext uri="{FF2B5EF4-FFF2-40B4-BE49-F238E27FC236}">
                  <a16:creationId xmlns:a16="http://schemas.microsoft.com/office/drawing/2014/main" id="{B915B1F6-5947-4BA7-8E3D-DDEACB962D5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1">
              <a:extLst>
                <a:ext uri="{FF2B5EF4-FFF2-40B4-BE49-F238E27FC236}">
                  <a16:creationId xmlns:a16="http://schemas.microsoft.com/office/drawing/2014/main" id="{48A11847-BB39-4B5F-93EA-1C82A2F03ED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V">
              <a:extLst>
                <a:ext uri="{FF2B5EF4-FFF2-40B4-BE49-F238E27FC236}">
                  <a16:creationId xmlns:a16="http://schemas.microsoft.com/office/drawing/2014/main" id="{423C0471-728F-4A75-9F24-DB4F71A71E2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_VTT_logo_102019_08_black_on_white" hidden="1">
            <a:extLst>
              <a:ext uri="{FF2B5EF4-FFF2-40B4-BE49-F238E27FC236}">
                <a16:creationId xmlns:a16="http://schemas.microsoft.com/office/drawing/2014/main" id="{98502DAA-167D-4F11-9089-7FBB34BD774E}"/>
              </a:ext>
            </a:extLst>
          </p:cNvPr>
          <p:cNvGrpSpPr/>
          <p:nvPr userDrawn="1"/>
        </p:nvGrpSpPr>
        <p:grpSpPr>
          <a:xfrm>
            <a:off x="8042862" y="1021977"/>
            <a:ext cx="869543" cy="586800"/>
            <a:chOff x="379933" y="-15999"/>
            <a:chExt cx="971550" cy="655638"/>
          </a:xfrm>
        </p:grpSpPr>
        <p:sp>
          <p:nvSpPr>
            <p:cNvPr id="68" name="Box">
              <a:extLst>
                <a:ext uri="{FF2B5EF4-FFF2-40B4-BE49-F238E27FC236}">
                  <a16:creationId xmlns:a16="http://schemas.microsoft.com/office/drawing/2014/main" id="{BC4C7FEA-15CF-41F0-9899-A9613A43231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T2">
              <a:extLst>
                <a:ext uri="{FF2B5EF4-FFF2-40B4-BE49-F238E27FC236}">
                  <a16:creationId xmlns:a16="http://schemas.microsoft.com/office/drawing/2014/main" id="{C41DC861-750A-4E5E-9FDB-5B03335E691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1">
              <a:extLst>
                <a:ext uri="{FF2B5EF4-FFF2-40B4-BE49-F238E27FC236}">
                  <a16:creationId xmlns:a16="http://schemas.microsoft.com/office/drawing/2014/main" id="{FC4C2684-2627-4771-9544-83F349D8647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V">
              <a:extLst>
                <a:ext uri="{FF2B5EF4-FFF2-40B4-BE49-F238E27FC236}">
                  <a16:creationId xmlns:a16="http://schemas.microsoft.com/office/drawing/2014/main" id="{6E0CC0FF-C393-430F-8189-822149D65D0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3" name="_VTT_logo_102019_09_orange_on_white" hidden="1">
            <a:extLst>
              <a:ext uri="{FF2B5EF4-FFF2-40B4-BE49-F238E27FC236}">
                <a16:creationId xmlns:a16="http://schemas.microsoft.com/office/drawing/2014/main" id="{154616AC-F847-4F22-A9EC-00D1D023A4E6}"/>
              </a:ext>
            </a:extLst>
          </p:cNvPr>
          <p:cNvGrpSpPr/>
          <p:nvPr userDrawn="1"/>
        </p:nvGrpSpPr>
        <p:grpSpPr>
          <a:xfrm>
            <a:off x="8042862" y="1021977"/>
            <a:ext cx="869543" cy="586800"/>
            <a:chOff x="379933" y="-15999"/>
            <a:chExt cx="971550" cy="655638"/>
          </a:xfrm>
        </p:grpSpPr>
        <p:sp>
          <p:nvSpPr>
            <p:cNvPr id="64" name="Box">
              <a:extLst>
                <a:ext uri="{FF2B5EF4-FFF2-40B4-BE49-F238E27FC236}">
                  <a16:creationId xmlns:a16="http://schemas.microsoft.com/office/drawing/2014/main" id="{7B17E5D7-3CA3-43A9-9D0C-D94A4545FB2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5" name="T2">
              <a:extLst>
                <a:ext uri="{FF2B5EF4-FFF2-40B4-BE49-F238E27FC236}">
                  <a16:creationId xmlns:a16="http://schemas.microsoft.com/office/drawing/2014/main" id="{49D34E98-01B7-4102-9CB6-F4F43537FDD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1">
              <a:extLst>
                <a:ext uri="{FF2B5EF4-FFF2-40B4-BE49-F238E27FC236}">
                  <a16:creationId xmlns:a16="http://schemas.microsoft.com/office/drawing/2014/main" id="{BE19FEB8-5267-4AB6-B3E2-FA6D4AD2902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V">
              <a:extLst>
                <a:ext uri="{FF2B5EF4-FFF2-40B4-BE49-F238E27FC236}">
                  <a16:creationId xmlns:a16="http://schemas.microsoft.com/office/drawing/2014/main" id="{876EE734-700E-458F-87FB-AB999379147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21" name="Picture 20">
            <a:extLst>
              <a:ext uri="{FF2B5EF4-FFF2-40B4-BE49-F238E27FC236}">
                <a16:creationId xmlns:a16="http://schemas.microsoft.com/office/drawing/2014/main" id="{359118ED-5355-EF2F-9A11-6CA3070266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39108" y="1021977"/>
            <a:ext cx="873297" cy="586800"/>
          </a:xfrm>
          <a:prstGeom prst="rect">
            <a:avLst/>
          </a:prstGeom>
        </p:spPr>
      </p:pic>
      <p:sp>
        <p:nvSpPr>
          <p:cNvPr id="24" name="Title Placeholder 5">
            <a:extLst>
              <a:ext uri="{FF2B5EF4-FFF2-40B4-BE49-F238E27FC236}">
                <a16:creationId xmlns:a16="http://schemas.microsoft.com/office/drawing/2014/main" id="{37273B75-0181-7CF1-4E97-5AC7B84F6744}"/>
              </a:ext>
            </a:extLst>
          </p:cNvPr>
          <p:cNvSpPr>
            <a:spLocks noGrp="1"/>
          </p:cNvSpPr>
          <p:nvPr>
            <p:ph type="title" hasCustomPrompt="1"/>
          </p:nvPr>
        </p:nvSpPr>
        <p:spPr>
          <a:xfrm>
            <a:off x="4895850" y="1779589"/>
            <a:ext cx="3874926" cy="1566442"/>
          </a:xfrm>
          <a:prstGeom prst="rect">
            <a:avLst/>
          </a:prstGeom>
        </p:spPr>
        <p:txBody>
          <a:bodyPr vert="horz" lIns="0" tIns="0" rIns="0" bIns="0" rtlCol="0" anchor="b">
            <a:normAutofit/>
          </a:bodyPr>
          <a:lstStyle/>
          <a:p>
            <a:r>
              <a:rPr lang="en-GB"/>
              <a:t>Headline of </a:t>
            </a:r>
            <a:br>
              <a:rPr lang="en-GB"/>
            </a:br>
            <a:r>
              <a:rPr lang="en-GB"/>
              <a:t>the slide deck</a:t>
            </a:r>
          </a:p>
        </p:txBody>
      </p:sp>
      <p:sp>
        <p:nvSpPr>
          <p:cNvPr id="7" name="Text Placeholder 4">
            <a:extLst>
              <a:ext uri="{FF2B5EF4-FFF2-40B4-BE49-F238E27FC236}">
                <a16:creationId xmlns:a16="http://schemas.microsoft.com/office/drawing/2014/main" id="{6859CF3F-3A36-15E6-F1B9-4436EE3AFFF0}"/>
              </a:ext>
            </a:extLst>
          </p:cNvPr>
          <p:cNvSpPr>
            <a:spLocks noGrp="1"/>
          </p:cNvSpPr>
          <p:nvPr>
            <p:ph type="body" sz="quarter" idx="12" hasCustomPrompt="1"/>
          </p:nvPr>
        </p:nvSpPr>
        <p:spPr>
          <a:xfrm>
            <a:off x="4895850" y="3425031"/>
            <a:ext cx="3889375" cy="450850"/>
          </a:xfrm>
        </p:spPr>
        <p:txBody>
          <a:bodyPr/>
          <a:lstStyle/>
          <a:p>
            <a:pPr lvl="0"/>
            <a:r>
              <a:rPr lang="en-GB"/>
              <a:t>Name Surname</a:t>
            </a:r>
          </a:p>
        </p:txBody>
      </p:sp>
      <p:sp>
        <p:nvSpPr>
          <p:cNvPr id="2" name="Date Placeholder 3">
            <a:extLst>
              <a:ext uri="{FF2B5EF4-FFF2-40B4-BE49-F238E27FC236}">
                <a16:creationId xmlns:a16="http://schemas.microsoft.com/office/drawing/2014/main" id="{C718EDE1-7181-14D4-5A49-D3A1B14BE138}"/>
              </a:ext>
            </a:extLst>
          </p:cNvPr>
          <p:cNvSpPr>
            <a:spLocks noGrp="1"/>
          </p:cNvSpPr>
          <p:nvPr>
            <p:ph type="dt" sz="half" idx="2"/>
          </p:nvPr>
        </p:nvSpPr>
        <p:spPr>
          <a:xfrm>
            <a:off x="4897224" y="3864452"/>
            <a:ext cx="720000" cy="291623"/>
          </a:xfrm>
          <a:prstGeom prst="rect">
            <a:avLst/>
          </a:prstGeom>
        </p:spPr>
        <p:txBody>
          <a:bodyPr lIns="0" tIns="0" rIns="0" bIns="0"/>
          <a:lstStyle>
            <a:lvl1pPr>
              <a:defRPr sz="850" b="1" i="0" spc="0">
                <a:solidFill>
                  <a:schemeClr val="tx1"/>
                </a:solidFill>
                <a:latin typeface="Arial" charset="0"/>
                <a:ea typeface="Arial" charset="0"/>
                <a:cs typeface="Arial" charset="0"/>
              </a:defRPr>
            </a:lvl1pPr>
          </a:lstStyle>
          <a:p>
            <a:r>
              <a:rPr lang="en-GB"/>
              <a:t>22/07/2026</a:t>
            </a:r>
          </a:p>
        </p:txBody>
      </p:sp>
    </p:spTree>
    <p:extLst>
      <p:ext uri="{BB962C8B-B14F-4D97-AF65-F5344CB8AC3E}">
        <p14:creationId xmlns:p14="http://schemas.microsoft.com/office/powerpoint/2010/main" val="1980382916"/>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lank 1">
    <p:spTree>
      <p:nvGrpSpPr>
        <p:cNvPr id="1" name=""/>
        <p:cNvGrpSpPr/>
        <p:nvPr/>
      </p:nvGrpSpPr>
      <p:grpSpPr>
        <a:xfrm>
          <a:off x="0" y="0"/>
          <a:ext cx="0" cy="0"/>
          <a:chOff x="0" y="0"/>
          <a:chExt cx="0" cy="0"/>
        </a:xfrm>
      </p:grpSpPr>
      <p:grpSp>
        <p:nvGrpSpPr>
          <p:cNvPr id="2" name="VTT_LogoStack_v3_16092019 pienempi koko">
            <a:extLst>
              <a:ext uri="{FF2B5EF4-FFF2-40B4-BE49-F238E27FC236}">
                <a16:creationId xmlns:a16="http://schemas.microsoft.com/office/drawing/2014/main" id="{994CBB8E-A8FF-0208-90D4-5E7B9DD1A116}"/>
              </a:ext>
            </a:extLst>
          </p:cNvPr>
          <p:cNvGrpSpPr/>
          <p:nvPr/>
        </p:nvGrpSpPr>
        <p:grpSpPr>
          <a:xfrm>
            <a:off x="8043515" y="2"/>
            <a:ext cx="869543" cy="586800"/>
            <a:chOff x="7909204" y="1770762"/>
            <a:chExt cx="971550" cy="655638"/>
          </a:xfrm>
        </p:grpSpPr>
        <p:grpSp>
          <p:nvGrpSpPr>
            <p:cNvPr id="52" name="_VTT_logo_102019_01_white_on_orange">
              <a:extLst>
                <a:ext uri="{FF2B5EF4-FFF2-40B4-BE49-F238E27FC236}">
                  <a16:creationId xmlns:a16="http://schemas.microsoft.com/office/drawing/2014/main" id="{B5DEFF43-21D4-1765-31E9-664307E35C12}"/>
                </a:ext>
              </a:extLst>
            </p:cNvPr>
            <p:cNvGrpSpPr/>
            <p:nvPr/>
          </p:nvGrpSpPr>
          <p:grpSpPr>
            <a:xfrm>
              <a:off x="7909204" y="1770762"/>
              <a:ext cx="971550" cy="655638"/>
              <a:chOff x="379933" y="-15999"/>
              <a:chExt cx="971550" cy="655638"/>
            </a:xfrm>
          </p:grpSpPr>
          <p:sp>
            <p:nvSpPr>
              <p:cNvPr id="93" name="Box">
                <a:extLst>
                  <a:ext uri="{FF2B5EF4-FFF2-40B4-BE49-F238E27FC236}">
                    <a16:creationId xmlns:a16="http://schemas.microsoft.com/office/drawing/2014/main" id="{D2186E78-B7D3-C4C9-BEFC-C2A99BB032BF}"/>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2">
                <a:extLst>
                  <a:ext uri="{FF2B5EF4-FFF2-40B4-BE49-F238E27FC236}">
                    <a16:creationId xmlns:a16="http://schemas.microsoft.com/office/drawing/2014/main" id="{C23B85B2-9E0D-C8D9-847B-7876E8CF9E7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T1">
                <a:extLst>
                  <a:ext uri="{FF2B5EF4-FFF2-40B4-BE49-F238E27FC236}">
                    <a16:creationId xmlns:a16="http://schemas.microsoft.com/office/drawing/2014/main" id="{3E1C0F61-ABB8-EF0F-B0DE-F37303BF895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V">
                <a:extLst>
                  <a:ext uri="{FF2B5EF4-FFF2-40B4-BE49-F238E27FC236}">
                    <a16:creationId xmlns:a16="http://schemas.microsoft.com/office/drawing/2014/main" id="{B8E74467-88F5-F37F-FF7B-7B3E8080E93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3" name="_VTT_logo_102019_02_white_on_black" hidden="1">
              <a:extLst>
                <a:ext uri="{FF2B5EF4-FFF2-40B4-BE49-F238E27FC236}">
                  <a16:creationId xmlns:a16="http://schemas.microsoft.com/office/drawing/2014/main" id="{A3C0A0E2-1F92-E190-C1C2-8483EAB665A7}"/>
                </a:ext>
              </a:extLst>
            </p:cNvPr>
            <p:cNvGrpSpPr/>
            <p:nvPr/>
          </p:nvGrpSpPr>
          <p:grpSpPr>
            <a:xfrm>
              <a:off x="7909204" y="1770762"/>
              <a:ext cx="971550" cy="655638"/>
              <a:chOff x="379933" y="-15999"/>
              <a:chExt cx="971550" cy="655638"/>
            </a:xfrm>
          </p:grpSpPr>
          <p:sp>
            <p:nvSpPr>
              <p:cNvPr id="89" name="Box">
                <a:extLst>
                  <a:ext uri="{FF2B5EF4-FFF2-40B4-BE49-F238E27FC236}">
                    <a16:creationId xmlns:a16="http://schemas.microsoft.com/office/drawing/2014/main" id="{788AF7B2-8685-4C62-C3CD-587850A3F563}"/>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2">
                <a:extLst>
                  <a:ext uri="{FF2B5EF4-FFF2-40B4-BE49-F238E27FC236}">
                    <a16:creationId xmlns:a16="http://schemas.microsoft.com/office/drawing/2014/main" id="{E6ED03D8-F720-44F5-F158-CAEB65FCDB7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T1">
                <a:extLst>
                  <a:ext uri="{FF2B5EF4-FFF2-40B4-BE49-F238E27FC236}">
                    <a16:creationId xmlns:a16="http://schemas.microsoft.com/office/drawing/2014/main" id="{86416158-B96F-2EC8-7F86-3167121983BB}"/>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V">
                <a:extLst>
                  <a:ext uri="{FF2B5EF4-FFF2-40B4-BE49-F238E27FC236}">
                    <a16:creationId xmlns:a16="http://schemas.microsoft.com/office/drawing/2014/main" id="{7442A551-3D6B-6667-6707-DA8F9C57149C}"/>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4" name="_VTT_logo_102019_03_white_on_blue" hidden="1">
              <a:extLst>
                <a:ext uri="{FF2B5EF4-FFF2-40B4-BE49-F238E27FC236}">
                  <a16:creationId xmlns:a16="http://schemas.microsoft.com/office/drawing/2014/main" id="{234BAE52-F792-B0F2-21B5-A306F602CEFC}"/>
                </a:ext>
              </a:extLst>
            </p:cNvPr>
            <p:cNvGrpSpPr/>
            <p:nvPr/>
          </p:nvGrpSpPr>
          <p:grpSpPr>
            <a:xfrm>
              <a:off x="7909204" y="1770762"/>
              <a:ext cx="971550" cy="655638"/>
              <a:chOff x="379933" y="-15999"/>
              <a:chExt cx="971550" cy="655638"/>
            </a:xfrm>
          </p:grpSpPr>
          <p:sp>
            <p:nvSpPr>
              <p:cNvPr id="85" name="Box">
                <a:extLst>
                  <a:ext uri="{FF2B5EF4-FFF2-40B4-BE49-F238E27FC236}">
                    <a16:creationId xmlns:a16="http://schemas.microsoft.com/office/drawing/2014/main" id="{780A3C1E-9797-A529-9351-D599D2C39AA3}"/>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2">
                <a:extLst>
                  <a:ext uri="{FF2B5EF4-FFF2-40B4-BE49-F238E27FC236}">
                    <a16:creationId xmlns:a16="http://schemas.microsoft.com/office/drawing/2014/main" id="{B439CA8A-F6BC-C837-D579-42CC4437716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T1">
                <a:extLst>
                  <a:ext uri="{FF2B5EF4-FFF2-40B4-BE49-F238E27FC236}">
                    <a16:creationId xmlns:a16="http://schemas.microsoft.com/office/drawing/2014/main" id="{F1CE81E0-F9BC-2BF2-C2CF-D9720B9AFB1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V">
                <a:extLst>
                  <a:ext uri="{FF2B5EF4-FFF2-40B4-BE49-F238E27FC236}">
                    <a16:creationId xmlns:a16="http://schemas.microsoft.com/office/drawing/2014/main" id="{0E12DAB4-6BDA-BD3D-4E1E-B45C87D69AF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5" name="_VTT_logo_102019_04_white_on_dark_grey" hidden="1">
              <a:extLst>
                <a:ext uri="{FF2B5EF4-FFF2-40B4-BE49-F238E27FC236}">
                  <a16:creationId xmlns:a16="http://schemas.microsoft.com/office/drawing/2014/main" id="{4CEAA48F-D3CE-8EA4-2CFF-51AC78B2101D}"/>
                </a:ext>
              </a:extLst>
            </p:cNvPr>
            <p:cNvGrpSpPr/>
            <p:nvPr/>
          </p:nvGrpSpPr>
          <p:grpSpPr>
            <a:xfrm>
              <a:off x="7909204" y="1770762"/>
              <a:ext cx="971550" cy="655638"/>
              <a:chOff x="379933" y="-15999"/>
              <a:chExt cx="971550" cy="655638"/>
            </a:xfrm>
          </p:grpSpPr>
          <p:sp>
            <p:nvSpPr>
              <p:cNvPr id="81" name="Box">
                <a:extLst>
                  <a:ext uri="{FF2B5EF4-FFF2-40B4-BE49-F238E27FC236}">
                    <a16:creationId xmlns:a16="http://schemas.microsoft.com/office/drawing/2014/main" id="{CADAEEDB-15DF-E5BD-EB3E-BADA69F0332B}"/>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2">
                <a:extLst>
                  <a:ext uri="{FF2B5EF4-FFF2-40B4-BE49-F238E27FC236}">
                    <a16:creationId xmlns:a16="http://schemas.microsoft.com/office/drawing/2014/main" id="{2AB5F098-618A-5F8B-99E7-F9595875643E}"/>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T1">
                <a:extLst>
                  <a:ext uri="{FF2B5EF4-FFF2-40B4-BE49-F238E27FC236}">
                    <a16:creationId xmlns:a16="http://schemas.microsoft.com/office/drawing/2014/main" id="{28AB8D10-BB91-F47F-AB34-5A80ACB9BEC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V">
                <a:extLst>
                  <a:ext uri="{FF2B5EF4-FFF2-40B4-BE49-F238E27FC236}">
                    <a16:creationId xmlns:a16="http://schemas.microsoft.com/office/drawing/2014/main" id="{87AF571D-1D51-CCDD-0154-829339C218EC}"/>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6" name="_VTT_logo_102019_05_dark_grey_on_white" hidden="1">
              <a:extLst>
                <a:ext uri="{FF2B5EF4-FFF2-40B4-BE49-F238E27FC236}">
                  <a16:creationId xmlns:a16="http://schemas.microsoft.com/office/drawing/2014/main" id="{5DEE00B0-5887-5DCF-BB91-CB67D3008ACF}"/>
                </a:ext>
              </a:extLst>
            </p:cNvPr>
            <p:cNvGrpSpPr/>
            <p:nvPr/>
          </p:nvGrpSpPr>
          <p:grpSpPr>
            <a:xfrm>
              <a:off x="7909204" y="1770762"/>
              <a:ext cx="971550" cy="655638"/>
              <a:chOff x="379933" y="-15999"/>
              <a:chExt cx="971550" cy="655638"/>
            </a:xfrm>
          </p:grpSpPr>
          <p:sp>
            <p:nvSpPr>
              <p:cNvPr id="77" name="Box">
                <a:extLst>
                  <a:ext uri="{FF2B5EF4-FFF2-40B4-BE49-F238E27FC236}">
                    <a16:creationId xmlns:a16="http://schemas.microsoft.com/office/drawing/2014/main" id="{C7C1CC14-2A85-B1AB-636F-C2511FE253D5}"/>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2">
                <a:extLst>
                  <a:ext uri="{FF2B5EF4-FFF2-40B4-BE49-F238E27FC236}">
                    <a16:creationId xmlns:a16="http://schemas.microsoft.com/office/drawing/2014/main" id="{1ACB8731-B3ED-314D-2179-2F42E65D0B19}"/>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T1">
                <a:extLst>
                  <a:ext uri="{FF2B5EF4-FFF2-40B4-BE49-F238E27FC236}">
                    <a16:creationId xmlns:a16="http://schemas.microsoft.com/office/drawing/2014/main" id="{65FDD713-D6A6-2DC8-BC20-FA26DF6942A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V">
                <a:extLst>
                  <a:ext uri="{FF2B5EF4-FFF2-40B4-BE49-F238E27FC236}">
                    <a16:creationId xmlns:a16="http://schemas.microsoft.com/office/drawing/2014/main" id="{BA718AA0-9AED-0597-2656-5792EDACAB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6_orange_blue_on_white" hidden="1">
              <a:extLst>
                <a:ext uri="{FF2B5EF4-FFF2-40B4-BE49-F238E27FC236}">
                  <a16:creationId xmlns:a16="http://schemas.microsoft.com/office/drawing/2014/main" id="{BA27D61B-D665-00B3-6CB1-AEC02F3FEE8E}"/>
                </a:ext>
              </a:extLst>
            </p:cNvPr>
            <p:cNvGrpSpPr/>
            <p:nvPr/>
          </p:nvGrpSpPr>
          <p:grpSpPr>
            <a:xfrm>
              <a:off x="7909204" y="1770762"/>
              <a:ext cx="971550" cy="655638"/>
              <a:chOff x="379933" y="-15999"/>
              <a:chExt cx="971550" cy="655638"/>
            </a:xfrm>
          </p:grpSpPr>
          <p:sp>
            <p:nvSpPr>
              <p:cNvPr id="73" name="Box">
                <a:extLst>
                  <a:ext uri="{FF2B5EF4-FFF2-40B4-BE49-F238E27FC236}">
                    <a16:creationId xmlns:a16="http://schemas.microsoft.com/office/drawing/2014/main" id="{D106CA40-E510-EA31-CD76-12AA1DEA756F}"/>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2">
                <a:extLst>
                  <a:ext uri="{FF2B5EF4-FFF2-40B4-BE49-F238E27FC236}">
                    <a16:creationId xmlns:a16="http://schemas.microsoft.com/office/drawing/2014/main" id="{77B513CF-36AB-DF92-9292-C1BD820AB5E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T1">
                <a:extLst>
                  <a:ext uri="{FF2B5EF4-FFF2-40B4-BE49-F238E27FC236}">
                    <a16:creationId xmlns:a16="http://schemas.microsoft.com/office/drawing/2014/main" id="{0DF57302-DD7E-CEB7-864A-6A401ECF99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V">
                <a:extLst>
                  <a:ext uri="{FF2B5EF4-FFF2-40B4-BE49-F238E27FC236}">
                    <a16:creationId xmlns:a16="http://schemas.microsoft.com/office/drawing/2014/main" id="{47AAD21A-6B91-37D7-1129-B65636A27EE9}"/>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7_blue_on_white" hidden="1">
              <a:extLst>
                <a:ext uri="{FF2B5EF4-FFF2-40B4-BE49-F238E27FC236}">
                  <a16:creationId xmlns:a16="http://schemas.microsoft.com/office/drawing/2014/main" id="{06B0B17B-7A4C-3125-3B2B-1D70B1C56724}"/>
                </a:ext>
              </a:extLst>
            </p:cNvPr>
            <p:cNvGrpSpPr/>
            <p:nvPr/>
          </p:nvGrpSpPr>
          <p:grpSpPr>
            <a:xfrm>
              <a:off x="7909204" y="1770762"/>
              <a:ext cx="971550" cy="655638"/>
              <a:chOff x="379933" y="-15999"/>
              <a:chExt cx="971550" cy="655638"/>
            </a:xfrm>
          </p:grpSpPr>
          <p:sp>
            <p:nvSpPr>
              <p:cNvPr id="69" name="Box">
                <a:extLst>
                  <a:ext uri="{FF2B5EF4-FFF2-40B4-BE49-F238E27FC236}">
                    <a16:creationId xmlns:a16="http://schemas.microsoft.com/office/drawing/2014/main" id="{1A9D0BED-866E-5C72-0E55-02676FB9DA02}"/>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2">
                <a:extLst>
                  <a:ext uri="{FF2B5EF4-FFF2-40B4-BE49-F238E27FC236}">
                    <a16:creationId xmlns:a16="http://schemas.microsoft.com/office/drawing/2014/main" id="{8BACEA18-30A8-FEE6-3CD2-0F7D22E6DDE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T1">
                <a:extLst>
                  <a:ext uri="{FF2B5EF4-FFF2-40B4-BE49-F238E27FC236}">
                    <a16:creationId xmlns:a16="http://schemas.microsoft.com/office/drawing/2014/main" id="{6C662633-A55A-6EC1-78BB-E00E7A639B1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V">
                <a:extLst>
                  <a:ext uri="{FF2B5EF4-FFF2-40B4-BE49-F238E27FC236}">
                    <a16:creationId xmlns:a16="http://schemas.microsoft.com/office/drawing/2014/main" id="{855334F7-3CF9-1728-3442-B6A342DFE550}"/>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8_black_on_white" hidden="1">
              <a:extLst>
                <a:ext uri="{FF2B5EF4-FFF2-40B4-BE49-F238E27FC236}">
                  <a16:creationId xmlns:a16="http://schemas.microsoft.com/office/drawing/2014/main" id="{54F5FEEC-434B-89C5-4431-A45CAF5EF4B2}"/>
                </a:ext>
              </a:extLst>
            </p:cNvPr>
            <p:cNvGrpSpPr/>
            <p:nvPr/>
          </p:nvGrpSpPr>
          <p:grpSpPr>
            <a:xfrm>
              <a:off x="7909204" y="1770762"/>
              <a:ext cx="971550" cy="655638"/>
              <a:chOff x="379933" y="-15999"/>
              <a:chExt cx="971550" cy="655638"/>
            </a:xfrm>
          </p:grpSpPr>
          <p:sp>
            <p:nvSpPr>
              <p:cNvPr id="65" name="Box">
                <a:extLst>
                  <a:ext uri="{FF2B5EF4-FFF2-40B4-BE49-F238E27FC236}">
                    <a16:creationId xmlns:a16="http://schemas.microsoft.com/office/drawing/2014/main" id="{5383C846-5DB9-7C59-AFD1-A6B2135010CA}"/>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2">
                <a:extLst>
                  <a:ext uri="{FF2B5EF4-FFF2-40B4-BE49-F238E27FC236}">
                    <a16:creationId xmlns:a16="http://schemas.microsoft.com/office/drawing/2014/main" id="{87EC4C51-8077-4E24-DE20-DDDCAB0C817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T1">
                <a:extLst>
                  <a:ext uri="{FF2B5EF4-FFF2-40B4-BE49-F238E27FC236}">
                    <a16:creationId xmlns:a16="http://schemas.microsoft.com/office/drawing/2014/main" id="{21661C23-1CB5-F37D-F234-F872AA3D285D}"/>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V">
                <a:extLst>
                  <a:ext uri="{FF2B5EF4-FFF2-40B4-BE49-F238E27FC236}">
                    <a16:creationId xmlns:a16="http://schemas.microsoft.com/office/drawing/2014/main" id="{D62B2D25-4A97-031A-B6BC-80DEBB9E1BC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9_orange_on_white" hidden="1">
              <a:extLst>
                <a:ext uri="{FF2B5EF4-FFF2-40B4-BE49-F238E27FC236}">
                  <a16:creationId xmlns:a16="http://schemas.microsoft.com/office/drawing/2014/main" id="{5AD4BC3D-38AF-87B8-64C9-783ADF3C0D6D}"/>
                </a:ext>
              </a:extLst>
            </p:cNvPr>
            <p:cNvGrpSpPr/>
            <p:nvPr/>
          </p:nvGrpSpPr>
          <p:grpSpPr>
            <a:xfrm>
              <a:off x="7909204" y="1770762"/>
              <a:ext cx="971550" cy="655638"/>
              <a:chOff x="379933" y="-15999"/>
              <a:chExt cx="971550" cy="655638"/>
            </a:xfrm>
          </p:grpSpPr>
          <p:sp>
            <p:nvSpPr>
              <p:cNvPr id="61" name="Box">
                <a:extLst>
                  <a:ext uri="{FF2B5EF4-FFF2-40B4-BE49-F238E27FC236}">
                    <a16:creationId xmlns:a16="http://schemas.microsoft.com/office/drawing/2014/main" id="{50495FBC-E756-D489-BA60-D41B033591C5}"/>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2" name="T2">
                <a:extLst>
                  <a:ext uri="{FF2B5EF4-FFF2-40B4-BE49-F238E27FC236}">
                    <a16:creationId xmlns:a16="http://schemas.microsoft.com/office/drawing/2014/main" id="{F581A15E-CCE3-EDED-A824-212E8D60EA2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3" name="T1">
                <a:extLst>
                  <a:ext uri="{FF2B5EF4-FFF2-40B4-BE49-F238E27FC236}">
                    <a16:creationId xmlns:a16="http://schemas.microsoft.com/office/drawing/2014/main" id="{D0E66EB7-E1DE-2D02-93A5-698A8233486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V">
                <a:extLst>
                  <a:ext uri="{FF2B5EF4-FFF2-40B4-BE49-F238E27FC236}">
                    <a16:creationId xmlns:a16="http://schemas.microsoft.com/office/drawing/2014/main" id="{74171584-AD8D-4C90-3E07-07BA908EC1A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4" name="Footer Placeholder 4">
            <a:extLst>
              <a:ext uri="{FF2B5EF4-FFF2-40B4-BE49-F238E27FC236}">
                <a16:creationId xmlns:a16="http://schemas.microsoft.com/office/drawing/2014/main" id="{6E7DEAC0-E719-2160-B621-9B284087F9ED}"/>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 name="Slide Number Placeholder 5">
            <a:extLst>
              <a:ext uri="{FF2B5EF4-FFF2-40B4-BE49-F238E27FC236}">
                <a16:creationId xmlns:a16="http://schemas.microsoft.com/office/drawing/2014/main" id="{7C2004AC-FDD6-ADFF-2901-EFDAC795CE4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6" name="Date Placeholder 3">
            <a:extLst>
              <a:ext uri="{FF2B5EF4-FFF2-40B4-BE49-F238E27FC236}">
                <a16:creationId xmlns:a16="http://schemas.microsoft.com/office/drawing/2014/main" id="{EB7E6FCF-FF8F-4D45-6C99-9804D1DE5075}"/>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84945130"/>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Blank 2">
    <p:bg>
      <p:bgPr>
        <a:solidFill>
          <a:srgbClr val="FFF8CF"/>
        </a:solidFill>
        <a:effectLst/>
      </p:bgPr>
    </p:bg>
    <p:spTree>
      <p:nvGrpSpPr>
        <p:cNvPr id="1" name=""/>
        <p:cNvGrpSpPr/>
        <p:nvPr/>
      </p:nvGrpSpPr>
      <p:grpSpPr>
        <a:xfrm>
          <a:off x="0" y="0"/>
          <a:ext cx="0" cy="0"/>
          <a:chOff x="0" y="0"/>
          <a:chExt cx="0" cy="0"/>
        </a:xfrm>
      </p:grpSpPr>
      <p:grpSp>
        <p:nvGrpSpPr>
          <p:cNvPr id="2" name="VTT_LogoStack_v3_16092019 pienempi koko">
            <a:extLst>
              <a:ext uri="{FF2B5EF4-FFF2-40B4-BE49-F238E27FC236}">
                <a16:creationId xmlns:a16="http://schemas.microsoft.com/office/drawing/2014/main" id="{994CBB8E-A8FF-0208-90D4-5E7B9DD1A116}"/>
              </a:ext>
            </a:extLst>
          </p:cNvPr>
          <p:cNvGrpSpPr/>
          <p:nvPr/>
        </p:nvGrpSpPr>
        <p:grpSpPr>
          <a:xfrm>
            <a:off x="8043515" y="2"/>
            <a:ext cx="869543" cy="586800"/>
            <a:chOff x="7909204" y="1770762"/>
            <a:chExt cx="971550" cy="655638"/>
          </a:xfrm>
        </p:grpSpPr>
        <p:grpSp>
          <p:nvGrpSpPr>
            <p:cNvPr id="52" name="_VTT_logo_102019_01_white_on_orange">
              <a:extLst>
                <a:ext uri="{FF2B5EF4-FFF2-40B4-BE49-F238E27FC236}">
                  <a16:creationId xmlns:a16="http://schemas.microsoft.com/office/drawing/2014/main" id="{B5DEFF43-21D4-1765-31E9-664307E35C12}"/>
                </a:ext>
              </a:extLst>
            </p:cNvPr>
            <p:cNvGrpSpPr/>
            <p:nvPr/>
          </p:nvGrpSpPr>
          <p:grpSpPr>
            <a:xfrm>
              <a:off x="7909204" y="1770762"/>
              <a:ext cx="971550" cy="655638"/>
              <a:chOff x="379933" y="-15999"/>
              <a:chExt cx="971550" cy="655638"/>
            </a:xfrm>
          </p:grpSpPr>
          <p:sp>
            <p:nvSpPr>
              <p:cNvPr id="93" name="Box">
                <a:extLst>
                  <a:ext uri="{FF2B5EF4-FFF2-40B4-BE49-F238E27FC236}">
                    <a16:creationId xmlns:a16="http://schemas.microsoft.com/office/drawing/2014/main" id="{D2186E78-B7D3-C4C9-BEFC-C2A99BB032BF}"/>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2">
                <a:extLst>
                  <a:ext uri="{FF2B5EF4-FFF2-40B4-BE49-F238E27FC236}">
                    <a16:creationId xmlns:a16="http://schemas.microsoft.com/office/drawing/2014/main" id="{C23B85B2-9E0D-C8D9-847B-7876E8CF9E7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T1">
                <a:extLst>
                  <a:ext uri="{FF2B5EF4-FFF2-40B4-BE49-F238E27FC236}">
                    <a16:creationId xmlns:a16="http://schemas.microsoft.com/office/drawing/2014/main" id="{3E1C0F61-ABB8-EF0F-B0DE-F37303BF895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V">
                <a:extLst>
                  <a:ext uri="{FF2B5EF4-FFF2-40B4-BE49-F238E27FC236}">
                    <a16:creationId xmlns:a16="http://schemas.microsoft.com/office/drawing/2014/main" id="{B8E74467-88F5-F37F-FF7B-7B3E8080E93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3" name="_VTT_logo_102019_02_white_on_black" hidden="1">
              <a:extLst>
                <a:ext uri="{FF2B5EF4-FFF2-40B4-BE49-F238E27FC236}">
                  <a16:creationId xmlns:a16="http://schemas.microsoft.com/office/drawing/2014/main" id="{A3C0A0E2-1F92-E190-C1C2-8483EAB665A7}"/>
                </a:ext>
              </a:extLst>
            </p:cNvPr>
            <p:cNvGrpSpPr/>
            <p:nvPr/>
          </p:nvGrpSpPr>
          <p:grpSpPr>
            <a:xfrm>
              <a:off x="7909204" y="1770762"/>
              <a:ext cx="971550" cy="655638"/>
              <a:chOff x="379933" y="-15999"/>
              <a:chExt cx="971550" cy="655638"/>
            </a:xfrm>
          </p:grpSpPr>
          <p:sp>
            <p:nvSpPr>
              <p:cNvPr id="89" name="Box">
                <a:extLst>
                  <a:ext uri="{FF2B5EF4-FFF2-40B4-BE49-F238E27FC236}">
                    <a16:creationId xmlns:a16="http://schemas.microsoft.com/office/drawing/2014/main" id="{788AF7B2-8685-4C62-C3CD-587850A3F563}"/>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2">
                <a:extLst>
                  <a:ext uri="{FF2B5EF4-FFF2-40B4-BE49-F238E27FC236}">
                    <a16:creationId xmlns:a16="http://schemas.microsoft.com/office/drawing/2014/main" id="{E6ED03D8-F720-44F5-F158-CAEB65FCDB7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T1">
                <a:extLst>
                  <a:ext uri="{FF2B5EF4-FFF2-40B4-BE49-F238E27FC236}">
                    <a16:creationId xmlns:a16="http://schemas.microsoft.com/office/drawing/2014/main" id="{86416158-B96F-2EC8-7F86-3167121983BB}"/>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V">
                <a:extLst>
                  <a:ext uri="{FF2B5EF4-FFF2-40B4-BE49-F238E27FC236}">
                    <a16:creationId xmlns:a16="http://schemas.microsoft.com/office/drawing/2014/main" id="{7442A551-3D6B-6667-6707-DA8F9C57149C}"/>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4" name="_VTT_logo_102019_03_white_on_blue" hidden="1">
              <a:extLst>
                <a:ext uri="{FF2B5EF4-FFF2-40B4-BE49-F238E27FC236}">
                  <a16:creationId xmlns:a16="http://schemas.microsoft.com/office/drawing/2014/main" id="{234BAE52-F792-B0F2-21B5-A306F602CEFC}"/>
                </a:ext>
              </a:extLst>
            </p:cNvPr>
            <p:cNvGrpSpPr/>
            <p:nvPr/>
          </p:nvGrpSpPr>
          <p:grpSpPr>
            <a:xfrm>
              <a:off x="7909204" y="1770762"/>
              <a:ext cx="971550" cy="655638"/>
              <a:chOff x="379933" y="-15999"/>
              <a:chExt cx="971550" cy="655638"/>
            </a:xfrm>
          </p:grpSpPr>
          <p:sp>
            <p:nvSpPr>
              <p:cNvPr id="85" name="Box">
                <a:extLst>
                  <a:ext uri="{FF2B5EF4-FFF2-40B4-BE49-F238E27FC236}">
                    <a16:creationId xmlns:a16="http://schemas.microsoft.com/office/drawing/2014/main" id="{780A3C1E-9797-A529-9351-D599D2C39AA3}"/>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2">
                <a:extLst>
                  <a:ext uri="{FF2B5EF4-FFF2-40B4-BE49-F238E27FC236}">
                    <a16:creationId xmlns:a16="http://schemas.microsoft.com/office/drawing/2014/main" id="{B439CA8A-F6BC-C837-D579-42CC4437716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T1">
                <a:extLst>
                  <a:ext uri="{FF2B5EF4-FFF2-40B4-BE49-F238E27FC236}">
                    <a16:creationId xmlns:a16="http://schemas.microsoft.com/office/drawing/2014/main" id="{F1CE81E0-F9BC-2BF2-C2CF-D9720B9AFB1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V">
                <a:extLst>
                  <a:ext uri="{FF2B5EF4-FFF2-40B4-BE49-F238E27FC236}">
                    <a16:creationId xmlns:a16="http://schemas.microsoft.com/office/drawing/2014/main" id="{0E12DAB4-6BDA-BD3D-4E1E-B45C87D69AF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5" name="_VTT_logo_102019_04_white_on_dark_grey" hidden="1">
              <a:extLst>
                <a:ext uri="{FF2B5EF4-FFF2-40B4-BE49-F238E27FC236}">
                  <a16:creationId xmlns:a16="http://schemas.microsoft.com/office/drawing/2014/main" id="{4CEAA48F-D3CE-8EA4-2CFF-51AC78B2101D}"/>
                </a:ext>
              </a:extLst>
            </p:cNvPr>
            <p:cNvGrpSpPr/>
            <p:nvPr/>
          </p:nvGrpSpPr>
          <p:grpSpPr>
            <a:xfrm>
              <a:off x="7909204" y="1770762"/>
              <a:ext cx="971550" cy="655638"/>
              <a:chOff x="379933" y="-15999"/>
              <a:chExt cx="971550" cy="655638"/>
            </a:xfrm>
          </p:grpSpPr>
          <p:sp>
            <p:nvSpPr>
              <p:cNvPr id="81" name="Box">
                <a:extLst>
                  <a:ext uri="{FF2B5EF4-FFF2-40B4-BE49-F238E27FC236}">
                    <a16:creationId xmlns:a16="http://schemas.microsoft.com/office/drawing/2014/main" id="{CADAEEDB-15DF-E5BD-EB3E-BADA69F0332B}"/>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2">
                <a:extLst>
                  <a:ext uri="{FF2B5EF4-FFF2-40B4-BE49-F238E27FC236}">
                    <a16:creationId xmlns:a16="http://schemas.microsoft.com/office/drawing/2014/main" id="{2AB5F098-618A-5F8B-99E7-F9595875643E}"/>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T1">
                <a:extLst>
                  <a:ext uri="{FF2B5EF4-FFF2-40B4-BE49-F238E27FC236}">
                    <a16:creationId xmlns:a16="http://schemas.microsoft.com/office/drawing/2014/main" id="{28AB8D10-BB91-F47F-AB34-5A80ACB9BEC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V">
                <a:extLst>
                  <a:ext uri="{FF2B5EF4-FFF2-40B4-BE49-F238E27FC236}">
                    <a16:creationId xmlns:a16="http://schemas.microsoft.com/office/drawing/2014/main" id="{87AF571D-1D51-CCDD-0154-829339C218EC}"/>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6" name="_VTT_logo_102019_05_dark_grey_on_white" hidden="1">
              <a:extLst>
                <a:ext uri="{FF2B5EF4-FFF2-40B4-BE49-F238E27FC236}">
                  <a16:creationId xmlns:a16="http://schemas.microsoft.com/office/drawing/2014/main" id="{5DEE00B0-5887-5DCF-BB91-CB67D3008ACF}"/>
                </a:ext>
              </a:extLst>
            </p:cNvPr>
            <p:cNvGrpSpPr/>
            <p:nvPr/>
          </p:nvGrpSpPr>
          <p:grpSpPr>
            <a:xfrm>
              <a:off x="7909204" y="1770762"/>
              <a:ext cx="971550" cy="655638"/>
              <a:chOff x="379933" y="-15999"/>
              <a:chExt cx="971550" cy="655638"/>
            </a:xfrm>
          </p:grpSpPr>
          <p:sp>
            <p:nvSpPr>
              <p:cNvPr id="77" name="Box">
                <a:extLst>
                  <a:ext uri="{FF2B5EF4-FFF2-40B4-BE49-F238E27FC236}">
                    <a16:creationId xmlns:a16="http://schemas.microsoft.com/office/drawing/2014/main" id="{C7C1CC14-2A85-B1AB-636F-C2511FE253D5}"/>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2">
                <a:extLst>
                  <a:ext uri="{FF2B5EF4-FFF2-40B4-BE49-F238E27FC236}">
                    <a16:creationId xmlns:a16="http://schemas.microsoft.com/office/drawing/2014/main" id="{1ACB8731-B3ED-314D-2179-2F42E65D0B19}"/>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T1">
                <a:extLst>
                  <a:ext uri="{FF2B5EF4-FFF2-40B4-BE49-F238E27FC236}">
                    <a16:creationId xmlns:a16="http://schemas.microsoft.com/office/drawing/2014/main" id="{65FDD713-D6A6-2DC8-BC20-FA26DF6942A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V">
                <a:extLst>
                  <a:ext uri="{FF2B5EF4-FFF2-40B4-BE49-F238E27FC236}">
                    <a16:creationId xmlns:a16="http://schemas.microsoft.com/office/drawing/2014/main" id="{BA718AA0-9AED-0597-2656-5792EDACAB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6_orange_blue_on_white" hidden="1">
              <a:extLst>
                <a:ext uri="{FF2B5EF4-FFF2-40B4-BE49-F238E27FC236}">
                  <a16:creationId xmlns:a16="http://schemas.microsoft.com/office/drawing/2014/main" id="{BA27D61B-D665-00B3-6CB1-AEC02F3FEE8E}"/>
                </a:ext>
              </a:extLst>
            </p:cNvPr>
            <p:cNvGrpSpPr/>
            <p:nvPr/>
          </p:nvGrpSpPr>
          <p:grpSpPr>
            <a:xfrm>
              <a:off x="7909204" y="1770762"/>
              <a:ext cx="971550" cy="655638"/>
              <a:chOff x="379933" y="-15999"/>
              <a:chExt cx="971550" cy="655638"/>
            </a:xfrm>
          </p:grpSpPr>
          <p:sp>
            <p:nvSpPr>
              <p:cNvPr id="73" name="Box">
                <a:extLst>
                  <a:ext uri="{FF2B5EF4-FFF2-40B4-BE49-F238E27FC236}">
                    <a16:creationId xmlns:a16="http://schemas.microsoft.com/office/drawing/2014/main" id="{D106CA40-E510-EA31-CD76-12AA1DEA756F}"/>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2">
                <a:extLst>
                  <a:ext uri="{FF2B5EF4-FFF2-40B4-BE49-F238E27FC236}">
                    <a16:creationId xmlns:a16="http://schemas.microsoft.com/office/drawing/2014/main" id="{77B513CF-36AB-DF92-9292-C1BD820AB5E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T1">
                <a:extLst>
                  <a:ext uri="{FF2B5EF4-FFF2-40B4-BE49-F238E27FC236}">
                    <a16:creationId xmlns:a16="http://schemas.microsoft.com/office/drawing/2014/main" id="{0DF57302-DD7E-CEB7-864A-6A401ECF99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V">
                <a:extLst>
                  <a:ext uri="{FF2B5EF4-FFF2-40B4-BE49-F238E27FC236}">
                    <a16:creationId xmlns:a16="http://schemas.microsoft.com/office/drawing/2014/main" id="{47AAD21A-6B91-37D7-1129-B65636A27EE9}"/>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7_blue_on_white" hidden="1">
              <a:extLst>
                <a:ext uri="{FF2B5EF4-FFF2-40B4-BE49-F238E27FC236}">
                  <a16:creationId xmlns:a16="http://schemas.microsoft.com/office/drawing/2014/main" id="{06B0B17B-7A4C-3125-3B2B-1D70B1C56724}"/>
                </a:ext>
              </a:extLst>
            </p:cNvPr>
            <p:cNvGrpSpPr/>
            <p:nvPr/>
          </p:nvGrpSpPr>
          <p:grpSpPr>
            <a:xfrm>
              <a:off x="7909204" y="1770762"/>
              <a:ext cx="971550" cy="655638"/>
              <a:chOff x="379933" y="-15999"/>
              <a:chExt cx="971550" cy="655638"/>
            </a:xfrm>
          </p:grpSpPr>
          <p:sp>
            <p:nvSpPr>
              <p:cNvPr id="69" name="Box">
                <a:extLst>
                  <a:ext uri="{FF2B5EF4-FFF2-40B4-BE49-F238E27FC236}">
                    <a16:creationId xmlns:a16="http://schemas.microsoft.com/office/drawing/2014/main" id="{1A9D0BED-866E-5C72-0E55-02676FB9DA02}"/>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2">
                <a:extLst>
                  <a:ext uri="{FF2B5EF4-FFF2-40B4-BE49-F238E27FC236}">
                    <a16:creationId xmlns:a16="http://schemas.microsoft.com/office/drawing/2014/main" id="{8BACEA18-30A8-FEE6-3CD2-0F7D22E6DDE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T1">
                <a:extLst>
                  <a:ext uri="{FF2B5EF4-FFF2-40B4-BE49-F238E27FC236}">
                    <a16:creationId xmlns:a16="http://schemas.microsoft.com/office/drawing/2014/main" id="{6C662633-A55A-6EC1-78BB-E00E7A639B1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V">
                <a:extLst>
                  <a:ext uri="{FF2B5EF4-FFF2-40B4-BE49-F238E27FC236}">
                    <a16:creationId xmlns:a16="http://schemas.microsoft.com/office/drawing/2014/main" id="{855334F7-3CF9-1728-3442-B6A342DFE550}"/>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8_black_on_white" hidden="1">
              <a:extLst>
                <a:ext uri="{FF2B5EF4-FFF2-40B4-BE49-F238E27FC236}">
                  <a16:creationId xmlns:a16="http://schemas.microsoft.com/office/drawing/2014/main" id="{54F5FEEC-434B-89C5-4431-A45CAF5EF4B2}"/>
                </a:ext>
              </a:extLst>
            </p:cNvPr>
            <p:cNvGrpSpPr/>
            <p:nvPr/>
          </p:nvGrpSpPr>
          <p:grpSpPr>
            <a:xfrm>
              <a:off x="7909204" y="1770762"/>
              <a:ext cx="971550" cy="655638"/>
              <a:chOff x="379933" y="-15999"/>
              <a:chExt cx="971550" cy="655638"/>
            </a:xfrm>
          </p:grpSpPr>
          <p:sp>
            <p:nvSpPr>
              <p:cNvPr id="65" name="Box">
                <a:extLst>
                  <a:ext uri="{FF2B5EF4-FFF2-40B4-BE49-F238E27FC236}">
                    <a16:creationId xmlns:a16="http://schemas.microsoft.com/office/drawing/2014/main" id="{5383C846-5DB9-7C59-AFD1-A6B2135010CA}"/>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2">
                <a:extLst>
                  <a:ext uri="{FF2B5EF4-FFF2-40B4-BE49-F238E27FC236}">
                    <a16:creationId xmlns:a16="http://schemas.microsoft.com/office/drawing/2014/main" id="{87EC4C51-8077-4E24-DE20-DDDCAB0C817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T1">
                <a:extLst>
                  <a:ext uri="{FF2B5EF4-FFF2-40B4-BE49-F238E27FC236}">
                    <a16:creationId xmlns:a16="http://schemas.microsoft.com/office/drawing/2014/main" id="{21661C23-1CB5-F37D-F234-F872AA3D285D}"/>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V">
                <a:extLst>
                  <a:ext uri="{FF2B5EF4-FFF2-40B4-BE49-F238E27FC236}">
                    <a16:creationId xmlns:a16="http://schemas.microsoft.com/office/drawing/2014/main" id="{D62B2D25-4A97-031A-B6BC-80DEBB9E1BC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9_orange_on_white" hidden="1">
              <a:extLst>
                <a:ext uri="{FF2B5EF4-FFF2-40B4-BE49-F238E27FC236}">
                  <a16:creationId xmlns:a16="http://schemas.microsoft.com/office/drawing/2014/main" id="{5AD4BC3D-38AF-87B8-64C9-783ADF3C0D6D}"/>
                </a:ext>
              </a:extLst>
            </p:cNvPr>
            <p:cNvGrpSpPr/>
            <p:nvPr/>
          </p:nvGrpSpPr>
          <p:grpSpPr>
            <a:xfrm>
              <a:off x="7909204" y="1770762"/>
              <a:ext cx="971550" cy="655638"/>
              <a:chOff x="379933" y="-15999"/>
              <a:chExt cx="971550" cy="655638"/>
            </a:xfrm>
          </p:grpSpPr>
          <p:sp>
            <p:nvSpPr>
              <p:cNvPr id="61" name="Box">
                <a:extLst>
                  <a:ext uri="{FF2B5EF4-FFF2-40B4-BE49-F238E27FC236}">
                    <a16:creationId xmlns:a16="http://schemas.microsoft.com/office/drawing/2014/main" id="{50495FBC-E756-D489-BA60-D41B033591C5}"/>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2" name="T2">
                <a:extLst>
                  <a:ext uri="{FF2B5EF4-FFF2-40B4-BE49-F238E27FC236}">
                    <a16:creationId xmlns:a16="http://schemas.microsoft.com/office/drawing/2014/main" id="{F581A15E-CCE3-EDED-A824-212E8D60EA2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3" name="T1">
                <a:extLst>
                  <a:ext uri="{FF2B5EF4-FFF2-40B4-BE49-F238E27FC236}">
                    <a16:creationId xmlns:a16="http://schemas.microsoft.com/office/drawing/2014/main" id="{D0E66EB7-E1DE-2D02-93A5-698A8233486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V">
                <a:extLst>
                  <a:ext uri="{FF2B5EF4-FFF2-40B4-BE49-F238E27FC236}">
                    <a16:creationId xmlns:a16="http://schemas.microsoft.com/office/drawing/2014/main" id="{74171584-AD8D-4C90-3E07-07BA908EC1A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12" name="Title 11">
            <a:extLst>
              <a:ext uri="{FF2B5EF4-FFF2-40B4-BE49-F238E27FC236}">
                <a16:creationId xmlns:a16="http://schemas.microsoft.com/office/drawing/2014/main" id="{6A38FBC2-08C9-2A4F-10C7-2C188D575116}"/>
              </a:ext>
            </a:extLst>
          </p:cNvPr>
          <p:cNvSpPr>
            <a:spLocks noGrp="1"/>
          </p:cNvSpPr>
          <p:nvPr>
            <p:ph type="title"/>
          </p:nvPr>
        </p:nvSpPr>
        <p:spPr>
          <a:xfrm>
            <a:off x="647888" y="1336257"/>
            <a:ext cx="3629543" cy="2705878"/>
          </a:xfrm>
        </p:spPr>
        <p:txBody>
          <a:bodyPr anchor="ctr">
            <a:normAutofit/>
          </a:bodyPr>
          <a:lstStyle>
            <a:lvl1pPr>
              <a:defRPr sz="2800" b="0">
                <a:solidFill>
                  <a:schemeClr val="tx1"/>
                </a:solidFill>
              </a:defRPr>
            </a:lvl1pPr>
          </a:lstStyle>
          <a:p>
            <a:r>
              <a:rPr lang="en-GB"/>
              <a:t>Click to edit Master title style</a:t>
            </a:r>
          </a:p>
        </p:txBody>
      </p:sp>
      <p:sp>
        <p:nvSpPr>
          <p:cNvPr id="17" name="Media Placeholder 16">
            <a:extLst>
              <a:ext uri="{FF2B5EF4-FFF2-40B4-BE49-F238E27FC236}">
                <a16:creationId xmlns:a16="http://schemas.microsoft.com/office/drawing/2014/main" id="{4B773AA5-5140-41A5-649E-34ACE50B6D80}"/>
              </a:ext>
            </a:extLst>
          </p:cNvPr>
          <p:cNvSpPr>
            <a:spLocks noGrp="1"/>
          </p:cNvSpPr>
          <p:nvPr>
            <p:ph type="media" sz="quarter" idx="14" hasCustomPrompt="1"/>
          </p:nvPr>
        </p:nvSpPr>
        <p:spPr>
          <a:xfrm>
            <a:off x="4568400" y="1336257"/>
            <a:ext cx="7200" cy="2700000"/>
          </a:xfrm>
          <a:solidFill>
            <a:schemeClr val="tx1"/>
          </a:solidFill>
        </p:spPr>
        <p:txBody>
          <a:bodyPr/>
          <a:lstStyle>
            <a:lvl1pPr marL="0" indent="0">
              <a:buNone/>
              <a:defRPr sz="100"/>
            </a:lvl1pPr>
          </a:lstStyle>
          <a:p>
            <a:r>
              <a:rPr lang="en-GB"/>
              <a:t>  </a:t>
            </a:r>
          </a:p>
        </p:txBody>
      </p:sp>
      <p:sp>
        <p:nvSpPr>
          <p:cNvPr id="21" name="Content Placeholder 19">
            <a:extLst>
              <a:ext uri="{FF2B5EF4-FFF2-40B4-BE49-F238E27FC236}">
                <a16:creationId xmlns:a16="http://schemas.microsoft.com/office/drawing/2014/main" id="{EE0EA1E9-9D89-2869-6D27-3B68C9E961FD}"/>
              </a:ext>
            </a:extLst>
          </p:cNvPr>
          <p:cNvSpPr>
            <a:spLocks noGrp="1"/>
          </p:cNvSpPr>
          <p:nvPr>
            <p:ph sz="quarter" idx="15"/>
          </p:nvPr>
        </p:nvSpPr>
        <p:spPr>
          <a:xfrm>
            <a:off x="4889500" y="1355725"/>
            <a:ext cx="3798888" cy="2659063"/>
          </a:xfrm>
        </p:spPr>
        <p:txBody>
          <a:bodyPr anchor="ctr"/>
          <a:lstStyle>
            <a:lvl1pPr>
              <a:defRPr sz="1200"/>
            </a:lvl1pPr>
            <a:lvl2pPr marL="226800" indent="0">
              <a:buNone/>
              <a:defRPr/>
            </a:lvl2pPr>
          </a:lstStyle>
          <a:p>
            <a:pPr lvl="0"/>
            <a:r>
              <a:rPr lang="en-GB"/>
              <a:t>Click to edit Master text styles</a:t>
            </a:r>
          </a:p>
        </p:txBody>
      </p:sp>
      <p:sp>
        <p:nvSpPr>
          <p:cNvPr id="4" name="Footer Placeholder 4">
            <a:extLst>
              <a:ext uri="{FF2B5EF4-FFF2-40B4-BE49-F238E27FC236}">
                <a16:creationId xmlns:a16="http://schemas.microsoft.com/office/drawing/2014/main" id="{71D648E4-77A3-B30A-A81D-E5D49C100BA0}"/>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 name="Slide Number Placeholder 5">
            <a:extLst>
              <a:ext uri="{FF2B5EF4-FFF2-40B4-BE49-F238E27FC236}">
                <a16:creationId xmlns:a16="http://schemas.microsoft.com/office/drawing/2014/main" id="{6745BB1D-1D91-880A-A7DA-48D3441EE6AF}"/>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6" name="Date Placeholder 3">
            <a:extLst>
              <a:ext uri="{FF2B5EF4-FFF2-40B4-BE49-F238E27FC236}">
                <a16:creationId xmlns:a16="http://schemas.microsoft.com/office/drawing/2014/main" id="{1704F224-7EC0-2F01-B3BE-6455C2B9382B}"/>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4030818475"/>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lank 3">
    <p:bg>
      <p:bgPr>
        <a:solidFill>
          <a:srgbClr val="FEDDC0"/>
        </a:solidFill>
        <a:effectLst/>
      </p:bgPr>
    </p:bg>
    <p:spTree>
      <p:nvGrpSpPr>
        <p:cNvPr id="1" name=""/>
        <p:cNvGrpSpPr/>
        <p:nvPr/>
      </p:nvGrpSpPr>
      <p:grpSpPr>
        <a:xfrm>
          <a:off x="0" y="0"/>
          <a:ext cx="0" cy="0"/>
          <a:chOff x="0" y="0"/>
          <a:chExt cx="0" cy="0"/>
        </a:xfrm>
      </p:grpSpPr>
      <p:grpSp>
        <p:nvGrpSpPr>
          <p:cNvPr id="4" name="VTT_LogoStack_v3_16092019 pienempi koko">
            <a:extLst>
              <a:ext uri="{FF2B5EF4-FFF2-40B4-BE49-F238E27FC236}">
                <a16:creationId xmlns:a16="http://schemas.microsoft.com/office/drawing/2014/main" id="{3410673F-5FF1-B7B5-DA7A-D221DD9B3FF5}"/>
              </a:ext>
            </a:extLst>
          </p:cNvPr>
          <p:cNvGrpSpPr/>
          <p:nvPr/>
        </p:nvGrpSpPr>
        <p:grpSpPr>
          <a:xfrm>
            <a:off x="8043515" y="2"/>
            <a:ext cx="869543" cy="586800"/>
            <a:chOff x="7909204" y="1770762"/>
            <a:chExt cx="971550" cy="655638"/>
          </a:xfrm>
        </p:grpSpPr>
        <p:grpSp>
          <p:nvGrpSpPr>
            <p:cNvPr id="5" name="_VTT_logo_102019_01_white_on_orange">
              <a:extLst>
                <a:ext uri="{FF2B5EF4-FFF2-40B4-BE49-F238E27FC236}">
                  <a16:creationId xmlns:a16="http://schemas.microsoft.com/office/drawing/2014/main" id="{FF452413-5B30-1A4C-848C-C915649B32A9}"/>
                </a:ext>
              </a:extLst>
            </p:cNvPr>
            <p:cNvGrpSpPr/>
            <p:nvPr/>
          </p:nvGrpSpPr>
          <p:grpSpPr>
            <a:xfrm>
              <a:off x="7909204" y="1770762"/>
              <a:ext cx="971550" cy="655638"/>
              <a:chOff x="379933" y="-15999"/>
              <a:chExt cx="971550" cy="655638"/>
            </a:xfrm>
          </p:grpSpPr>
          <p:sp>
            <p:nvSpPr>
              <p:cNvPr id="49" name="Box">
                <a:extLst>
                  <a:ext uri="{FF2B5EF4-FFF2-40B4-BE49-F238E27FC236}">
                    <a16:creationId xmlns:a16="http://schemas.microsoft.com/office/drawing/2014/main" id="{0361FB33-3B7A-C07B-4D1D-C324FF227C90}"/>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T2">
                <a:extLst>
                  <a:ext uri="{FF2B5EF4-FFF2-40B4-BE49-F238E27FC236}">
                    <a16:creationId xmlns:a16="http://schemas.microsoft.com/office/drawing/2014/main" id="{3D40102C-BA95-1DED-C746-1C7083A21445}"/>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1" name="T1">
                <a:extLst>
                  <a:ext uri="{FF2B5EF4-FFF2-40B4-BE49-F238E27FC236}">
                    <a16:creationId xmlns:a16="http://schemas.microsoft.com/office/drawing/2014/main" id="{F481B202-8DEB-F44D-7B8E-E25674A1BBC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V">
                <a:extLst>
                  <a:ext uri="{FF2B5EF4-FFF2-40B4-BE49-F238E27FC236}">
                    <a16:creationId xmlns:a16="http://schemas.microsoft.com/office/drawing/2014/main" id="{50C3883D-438D-AC68-CE1B-C1B31A48F181}"/>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 name="_VTT_logo_102019_02_white_on_black" hidden="1">
              <a:extLst>
                <a:ext uri="{FF2B5EF4-FFF2-40B4-BE49-F238E27FC236}">
                  <a16:creationId xmlns:a16="http://schemas.microsoft.com/office/drawing/2014/main" id="{28563C83-420D-9B56-BAEA-AE2385B501C8}"/>
                </a:ext>
              </a:extLst>
            </p:cNvPr>
            <p:cNvGrpSpPr/>
            <p:nvPr/>
          </p:nvGrpSpPr>
          <p:grpSpPr>
            <a:xfrm>
              <a:off x="7909204" y="1770762"/>
              <a:ext cx="971550" cy="655638"/>
              <a:chOff x="379933" y="-15999"/>
              <a:chExt cx="971550" cy="655638"/>
            </a:xfrm>
          </p:grpSpPr>
          <p:sp>
            <p:nvSpPr>
              <p:cNvPr id="45" name="Box">
                <a:extLst>
                  <a:ext uri="{FF2B5EF4-FFF2-40B4-BE49-F238E27FC236}">
                    <a16:creationId xmlns:a16="http://schemas.microsoft.com/office/drawing/2014/main" id="{68137B46-0CFC-22A7-E4DC-EACFD1EA8530}"/>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T2">
                <a:extLst>
                  <a:ext uri="{FF2B5EF4-FFF2-40B4-BE49-F238E27FC236}">
                    <a16:creationId xmlns:a16="http://schemas.microsoft.com/office/drawing/2014/main" id="{9C1CE66F-CC9F-DB10-59C1-6A80ABB2A28D}"/>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T1">
                <a:extLst>
                  <a:ext uri="{FF2B5EF4-FFF2-40B4-BE49-F238E27FC236}">
                    <a16:creationId xmlns:a16="http://schemas.microsoft.com/office/drawing/2014/main" id="{E83297BA-DDF7-03C2-7F25-57E4C0D5DF9E}"/>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V">
                <a:extLst>
                  <a:ext uri="{FF2B5EF4-FFF2-40B4-BE49-F238E27FC236}">
                    <a16:creationId xmlns:a16="http://schemas.microsoft.com/office/drawing/2014/main" id="{77BBE46A-B9DE-DE03-C0FF-44E6F110C81D}"/>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 name="_VTT_logo_102019_03_white_on_blue" hidden="1">
              <a:extLst>
                <a:ext uri="{FF2B5EF4-FFF2-40B4-BE49-F238E27FC236}">
                  <a16:creationId xmlns:a16="http://schemas.microsoft.com/office/drawing/2014/main" id="{4CF1F442-644B-2B54-4AD3-24D8C056FE98}"/>
                </a:ext>
              </a:extLst>
            </p:cNvPr>
            <p:cNvGrpSpPr/>
            <p:nvPr/>
          </p:nvGrpSpPr>
          <p:grpSpPr>
            <a:xfrm>
              <a:off x="7909204" y="1770762"/>
              <a:ext cx="971550" cy="655638"/>
              <a:chOff x="379933" y="-15999"/>
              <a:chExt cx="971550" cy="655638"/>
            </a:xfrm>
          </p:grpSpPr>
          <p:sp>
            <p:nvSpPr>
              <p:cNvPr id="41" name="Box">
                <a:extLst>
                  <a:ext uri="{FF2B5EF4-FFF2-40B4-BE49-F238E27FC236}">
                    <a16:creationId xmlns:a16="http://schemas.microsoft.com/office/drawing/2014/main" id="{9D72C25B-79D3-8FF9-FB80-1C01367A50AE}"/>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T2">
                <a:extLst>
                  <a:ext uri="{FF2B5EF4-FFF2-40B4-BE49-F238E27FC236}">
                    <a16:creationId xmlns:a16="http://schemas.microsoft.com/office/drawing/2014/main" id="{63AF9480-BF10-F2C1-CEB5-300D6D2ECF7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T1">
                <a:extLst>
                  <a:ext uri="{FF2B5EF4-FFF2-40B4-BE49-F238E27FC236}">
                    <a16:creationId xmlns:a16="http://schemas.microsoft.com/office/drawing/2014/main" id="{57D08B53-5FA1-1514-3F39-55F30FB12627}"/>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V">
                <a:extLst>
                  <a:ext uri="{FF2B5EF4-FFF2-40B4-BE49-F238E27FC236}">
                    <a16:creationId xmlns:a16="http://schemas.microsoft.com/office/drawing/2014/main" id="{8382E612-AB28-ABC1-3B1C-5BC42EF3DBCB}"/>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8" name="_VTT_logo_102019_04_white_on_dark_grey" hidden="1">
              <a:extLst>
                <a:ext uri="{FF2B5EF4-FFF2-40B4-BE49-F238E27FC236}">
                  <a16:creationId xmlns:a16="http://schemas.microsoft.com/office/drawing/2014/main" id="{7D52EF96-823B-5D53-F616-BD25DA1F271D}"/>
                </a:ext>
              </a:extLst>
            </p:cNvPr>
            <p:cNvGrpSpPr/>
            <p:nvPr/>
          </p:nvGrpSpPr>
          <p:grpSpPr>
            <a:xfrm>
              <a:off x="7909204" y="1770762"/>
              <a:ext cx="971550" cy="655638"/>
              <a:chOff x="379933" y="-15999"/>
              <a:chExt cx="971550" cy="655638"/>
            </a:xfrm>
          </p:grpSpPr>
          <p:sp>
            <p:nvSpPr>
              <p:cNvPr id="37" name="Box">
                <a:extLst>
                  <a:ext uri="{FF2B5EF4-FFF2-40B4-BE49-F238E27FC236}">
                    <a16:creationId xmlns:a16="http://schemas.microsoft.com/office/drawing/2014/main" id="{24D4482D-2814-7D20-F467-45A0CB2899C3}"/>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T2">
                <a:extLst>
                  <a:ext uri="{FF2B5EF4-FFF2-40B4-BE49-F238E27FC236}">
                    <a16:creationId xmlns:a16="http://schemas.microsoft.com/office/drawing/2014/main" id="{4F5E380A-E68A-57A1-5A24-48C372F4B6EE}"/>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9" name="T1">
                <a:extLst>
                  <a:ext uri="{FF2B5EF4-FFF2-40B4-BE49-F238E27FC236}">
                    <a16:creationId xmlns:a16="http://schemas.microsoft.com/office/drawing/2014/main" id="{6E956EA8-D272-9989-5846-0595D7F03A80}"/>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V">
                <a:extLst>
                  <a:ext uri="{FF2B5EF4-FFF2-40B4-BE49-F238E27FC236}">
                    <a16:creationId xmlns:a16="http://schemas.microsoft.com/office/drawing/2014/main" id="{A0A3BA98-D6A6-D099-6B57-CACEB945192E}"/>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5_dark_grey_on_white" hidden="1">
              <a:extLst>
                <a:ext uri="{FF2B5EF4-FFF2-40B4-BE49-F238E27FC236}">
                  <a16:creationId xmlns:a16="http://schemas.microsoft.com/office/drawing/2014/main" id="{DFECFFE4-0A72-1F7E-4C4B-E02D1BD7195F}"/>
                </a:ext>
              </a:extLst>
            </p:cNvPr>
            <p:cNvGrpSpPr/>
            <p:nvPr/>
          </p:nvGrpSpPr>
          <p:grpSpPr>
            <a:xfrm>
              <a:off x="7909204" y="1770762"/>
              <a:ext cx="971550" cy="655638"/>
              <a:chOff x="379933" y="-15999"/>
              <a:chExt cx="971550" cy="655638"/>
            </a:xfrm>
          </p:grpSpPr>
          <p:sp>
            <p:nvSpPr>
              <p:cNvPr id="33" name="Box">
                <a:extLst>
                  <a:ext uri="{FF2B5EF4-FFF2-40B4-BE49-F238E27FC236}">
                    <a16:creationId xmlns:a16="http://schemas.microsoft.com/office/drawing/2014/main" id="{D36C6344-9B95-9D2E-682D-745A63ABDFD3}"/>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T2">
                <a:extLst>
                  <a:ext uri="{FF2B5EF4-FFF2-40B4-BE49-F238E27FC236}">
                    <a16:creationId xmlns:a16="http://schemas.microsoft.com/office/drawing/2014/main" id="{9737A8F0-1D02-AFBA-BF60-805625A7484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T1">
                <a:extLst>
                  <a:ext uri="{FF2B5EF4-FFF2-40B4-BE49-F238E27FC236}">
                    <a16:creationId xmlns:a16="http://schemas.microsoft.com/office/drawing/2014/main" id="{BE76F79C-A1FB-CE88-B766-81BBB08D613B}"/>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V">
                <a:extLst>
                  <a:ext uri="{FF2B5EF4-FFF2-40B4-BE49-F238E27FC236}">
                    <a16:creationId xmlns:a16="http://schemas.microsoft.com/office/drawing/2014/main" id="{C13D30D8-D8FC-E4D8-5627-894E963B573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6_orange_blue_on_white" hidden="1">
              <a:extLst>
                <a:ext uri="{FF2B5EF4-FFF2-40B4-BE49-F238E27FC236}">
                  <a16:creationId xmlns:a16="http://schemas.microsoft.com/office/drawing/2014/main" id="{7CF9488D-BE45-A2C1-79A6-E3C59418F1E8}"/>
                </a:ext>
              </a:extLst>
            </p:cNvPr>
            <p:cNvGrpSpPr/>
            <p:nvPr/>
          </p:nvGrpSpPr>
          <p:grpSpPr>
            <a:xfrm>
              <a:off x="7909204" y="1770762"/>
              <a:ext cx="971550" cy="655638"/>
              <a:chOff x="379933" y="-15999"/>
              <a:chExt cx="971550" cy="655638"/>
            </a:xfrm>
          </p:grpSpPr>
          <p:sp>
            <p:nvSpPr>
              <p:cNvPr id="29" name="Box">
                <a:extLst>
                  <a:ext uri="{FF2B5EF4-FFF2-40B4-BE49-F238E27FC236}">
                    <a16:creationId xmlns:a16="http://schemas.microsoft.com/office/drawing/2014/main" id="{E9D03BEE-9F73-865E-09C0-87CE133BFB67}"/>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T2">
                <a:extLst>
                  <a:ext uri="{FF2B5EF4-FFF2-40B4-BE49-F238E27FC236}">
                    <a16:creationId xmlns:a16="http://schemas.microsoft.com/office/drawing/2014/main" id="{9A179FD7-EC60-3448-237E-82D5455CA1E1}"/>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T1">
                <a:extLst>
                  <a:ext uri="{FF2B5EF4-FFF2-40B4-BE49-F238E27FC236}">
                    <a16:creationId xmlns:a16="http://schemas.microsoft.com/office/drawing/2014/main" id="{68AB08B4-4BA8-B4E6-FCAE-88040EEFF3D4}"/>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V">
                <a:extLst>
                  <a:ext uri="{FF2B5EF4-FFF2-40B4-BE49-F238E27FC236}">
                    <a16:creationId xmlns:a16="http://schemas.microsoft.com/office/drawing/2014/main" id="{7C8578FB-38EF-C923-E378-E57D04587AF1}"/>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7_blue_on_white" hidden="1">
              <a:extLst>
                <a:ext uri="{FF2B5EF4-FFF2-40B4-BE49-F238E27FC236}">
                  <a16:creationId xmlns:a16="http://schemas.microsoft.com/office/drawing/2014/main" id="{F715D80C-2CB3-F66D-F51A-8DBD144BFD8F}"/>
                </a:ext>
              </a:extLst>
            </p:cNvPr>
            <p:cNvGrpSpPr/>
            <p:nvPr/>
          </p:nvGrpSpPr>
          <p:grpSpPr>
            <a:xfrm>
              <a:off x="7909204" y="1770762"/>
              <a:ext cx="971550" cy="655638"/>
              <a:chOff x="379933" y="-15999"/>
              <a:chExt cx="971550" cy="655638"/>
            </a:xfrm>
          </p:grpSpPr>
          <p:sp>
            <p:nvSpPr>
              <p:cNvPr id="25" name="Box">
                <a:extLst>
                  <a:ext uri="{FF2B5EF4-FFF2-40B4-BE49-F238E27FC236}">
                    <a16:creationId xmlns:a16="http://schemas.microsoft.com/office/drawing/2014/main" id="{8AD122A6-7686-2E19-FFDD-18D060B02B03}"/>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T2">
                <a:extLst>
                  <a:ext uri="{FF2B5EF4-FFF2-40B4-BE49-F238E27FC236}">
                    <a16:creationId xmlns:a16="http://schemas.microsoft.com/office/drawing/2014/main" id="{6BAB2566-1FDD-ACA7-6358-CEFE44F0DA9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T1">
                <a:extLst>
                  <a:ext uri="{FF2B5EF4-FFF2-40B4-BE49-F238E27FC236}">
                    <a16:creationId xmlns:a16="http://schemas.microsoft.com/office/drawing/2014/main" id="{BFEADE6C-A858-1313-AA88-11D0912AE18B}"/>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V">
                <a:extLst>
                  <a:ext uri="{FF2B5EF4-FFF2-40B4-BE49-F238E27FC236}">
                    <a16:creationId xmlns:a16="http://schemas.microsoft.com/office/drawing/2014/main" id="{7BEE5690-A67F-B3DF-347C-174178996498}"/>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8_black_on_white" hidden="1">
              <a:extLst>
                <a:ext uri="{FF2B5EF4-FFF2-40B4-BE49-F238E27FC236}">
                  <a16:creationId xmlns:a16="http://schemas.microsoft.com/office/drawing/2014/main" id="{8F889D7A-D3D4-D712-D584-675D45BE2AA7}"/>
                </a:ext>
              </a:extLst>
            </p:cNvPr>
            <p:cNvGrpSpPr/>
            <p:nvPr/>
          </p:nvGrpSpPr>
          <p:grpSpPr>
            <a:xfrm>
              <a:off x="7909204" y="1770762"/>
              <a:ext cx="971550" cy="655638"/>
              <a:chOff x="379933" y="-15999"/>
              <a:chExt cx="971550" cy="655638"/>
            </a:xfrm>
          </p:grpSpPr>
          <p:sp>
            <p:nvSpPr>
              <p:cNvPr id="21" name="Box">
                <a:extLst>
                  <a:ext uri="{FF2B5EF4-FFF2-40B4-BE49-F238E27FC236}">
                    <a16:creationId xmlns:a16="http://schemas.microsoft.com/office/drawing/2014/main" id="{08969AD8-F28A-79FC-EC81-B9655B2C75E3}"/>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2">
                <a:extLst>
                  <a:ext uri="{FF2B5EF4-FFF2-40B4-BE49-F238E27FC236}">
                    <a16:creationId xmlns:a16="http://schemas.microsoft.com/office/drawing/2014/main" id="{EC432244-F873-D30A-0F64-67D7CEA44C65}"/>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T1">
                <a:extLst>
                  <a:ext uri="{FF2B5EF4-FFF2-40B4-BE49-F238E27FC236}">
                    <a16:creationId xmlns:a16="http://schemas.microsoft.com/office/drawing/2014/main" id="{68735D28-EC54-9917-9B71-03C6219D49E0}"/>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V">
                <a:extLst>
                  <a:ext uri="{FF2B5EF4-FFF2-40B4-BE49-F238E27FC236}">
                    <a16:creationId xmlns:a16="http://schemas.microsoft.com/office/drawing/2014/main" id="{5F5B32B0-8957-B348-CA6F-51FA599CF8C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9_orange_on_white" hidden="1">
              <a:extLst>
                <a:ext uri="{FF2B5EF4-FFF2-40B4-BE49-F238E27FC236}">
                  <a16:creationId xmlns:a16="http://schemas.microsoft.com/office/drawing/2014/main" id="{2DABBEC0-3A39-1A55-DCA6-4157674B1AA7}"/>
                </a:ext>
              </a:extLst>
            </p:cNvPr>
            <p:cNvGrpSpPr/>
            <p:nvPr/>
          </p:nvGrpSpPr>
          <p:grpSpPr>
            <a:xfrm>
              <a:off x="7909204" y="1770762"/>
              <a:ext cx="971550" cy="655638"/>
              <a:chOff x="379933" y="-15999"/>
              <a:chExt cx="971550" cy="655638"/>
            </a:xfrm>
          </p:grpSpPr>
          <p:sp>
            <p:nvSpPr>
              <p:cNvPr id="17" name="Box">
                <a:extLst>
                  <a:ext uri="{FF2B5EF4-FFF2-40B4-BE49-F238E27FC236}">
                    <a16:creationId xmlns:a16="http://schemas.microsoft.com/office/drawing/2014/main" id="{0CE3523C-887E-7F5B-BFF6-5BD9E77C9E36}"/>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T2">
                <a:extLst>
                  <a:ext uri="{FF2B5EF4-FFF2-40B4-BE49-F238E27FC236}">
                    <a16:creationId xmlns:a16="http://schemas.microsoft.com/office/drawing/2014/main" id="{EC454A5B-2649-0FEB-4918-A38C0891987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T1">
                <a:extLst>
                  <a:ext uri="{FF2B5EF4-FFF2-40B4-BE49-F238E27FC236}">
                    <a16:creationId xmlns:a16="http://schemas.microsoft.com/office/drawing/2014/main" id="{C4B520A1-7E2E-50B8-E360-06D4D0C747C7}"/>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V">
                <a:extLst>
                  <a:ext uri="{FF2B5EF4-FFF2-40B4-BE49-F238E27FC236}">
                    <a16:creationId xmlns:a16="http://schemas.microsoft.com/office/drawing/2014/main" id="{D4EE9971-BBD2-E285-91CF-4C6FCA544CA8}"/>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63" name="Title 11">
            <a:extLst>
              <a:ext uri="{FF2B5EF4-FFF2-40B4-BE49-F238E27FC236}">
                <a16:creationId xmlns:a16="http://schemas.microsoft.com/office/drawing/2014/main" id="{7B27394F-1609-A95A-A3E1-22233F020B49}"/>
              </a:ext>
            </a:extLst>
          </p:cNvPr>
          <p:cNvSpPr>
            <a:spLocks noGrp="1"/>
          </p:cNvSpPr>
          <p:nvPr>
            <p:ph type="title"/>
          </p:nvPr>
        </p:nvSpPr>
        <p:spPr>
          <a:xfrm>
            <a:off x="647888" y="1336257"/>
            <a:ext cx="3629543" cy="2705878"/>
          </a:xfrm>
        </p:spPr>
        <p:txBody>
          <a:bodyPr anchor="ctr">
            <a:normAutofit/>
          </a:bodyPr>
          <a:lstStyle>
            <a:lvl1pPr>
              <a:defRPr sz="2800" b="0">
                <a:solidFill>
                  <a:schemeClr val="tx1"/>
                </a:solidFill>
              </a:defRPr>
            </a:lvl1pPr>
          </a:lstStyle>
          <a:p>
            <a:r>
              <a:rPr lang="en-GB"/>
              <a:t>Click to edit Master title style</a:t>
            </a:r>
          </a:p>
        </p:txBody>
      </p:sp>
      <p:sp>
        <p:nvSpPr>
          <p:cNvPr id="64" name="Content Placeholder 14">
            <a:extLst>
              <a:ext uri="{FF2B5EF4-FFF2-40B4-BE49-F238E27FC236}">
                <a16:creationId xmlns:a16="http://schemas.microsoft.com/office/drawing/2014/main" id="{842DEA4C-8F55-0B7A-93F0-7DD3B1E97AFB}"/>
              </a:ext>
            </a:extLst>
          </p:cNvPr>
          <p:cNvSpPr>
            <a:spLocks noGrp="1"/>
          </p:cNvSpPr>
          <p:nvPr>
            <p:ph sz="quarter" idx="13"/>
          </p:nvPr>
        </p:nvSpPr>
        <p:spPr>
          <a:xfrm>
            <a:off x="4890235" y="1356102"/>
            <a:ext cx="3797623" cy="2657959"/>
          </a:xfrm>
        </p:spPr>
        <p:txBody>
          <a:bodyPr anchor="ctr">
            <a:normAutofit/>
          </a:bodyPr>
          <a:lstStyle>
            <a:lvl1pPr marL="0" indent="0">
              <a:buNone/>
              <a:defRPr sz="1200"/>
            </a:lvl1pPr>
            <a:lvl2pPr>
              <a:defRPr sz="1200"/>
            </a:lvl2pPr>
            <a:lvl3pPr>
              <a:defRPr sz="1200"/>
            </a:lvl3pPr>
            <a:lvl4pPr>
              <a:defRPr sz="1200"/>
            </a:lvl4pPr>
            <a:lvl5pPr>
              <a:defRPr sz="1200"/>
            </a:lvl5pPr>
          </a:lstStyle>
          <a:p>
            <a:pPr marL="216000" marR="0" lvl="0" indent="-216000" algn="l" defTabSz="457209" rtl="0" eaLnBrk="1" fontAlgn="auto" latinLnBrk="0" hangingPunct="1">
              <a:lnSpc>
                <a:spcPct val="100000"/>
              </a:lnSpc>
              <a:spcBef>
                <a:spcPts val="300"/>
              </a:spcBef>
              <a:spcAft>
                <a:spcPts val="0"/>
              </a:spcAft>
              <a:buClr>
                <a:schemeClr val="accent1"/>
              </a:buClr>
              <a:buSzPct val="100000"/>
              <a:buFont typeface="Wingdings" pitchFamily="2" charset="2"/>
              <a:buChar char="§"/>
              <a:tabLst/>
              <a:defRPr/>
            </a:pPr>
            <a:r>
              <a:rPr lang="en-GB"/>
              <a:t>Click to edit Master text styles</a:t>
            </a:r>
          </a:p>
        </p:txBody>
      </p:sp>
      <p:sp>
        <p:nvSpPr>
          <p:cNvPr id="65" name="Media Placeholder 16">
            <a:extLst>
              <a:ext uri="{FF2B5EF4-FFF2-40B4-BE49-F238E27FC236}">
                <a16:creationId xmlns:a16="http://schemas.microsoft.com/office/drawing/2014/main" id="{42E5FD61-2760-2433-95FB-8F9BE7F72A3F}"/>
              </a:ext>
            </a:extLst>
          </p:cNvPr>
          <p:cNvSpPr>
            <a:spLocks noGrp="1"/>
          </p:cNvSpPr>
          <p:nvPr>
            <p:ph type="media" sz="quarter" idx="14" hasCustomPrompt="1"/>
          </p:nvPr>
        </p:nvSpPr>
        <p:spPr>
          <a:xfrm>
            <a:off x="4568400" y="1336257"/>
            <a:ext cx="7200" cy="2700000"/>
          </a:xfrm>
          <a:solidFill>
            <a:schemeClr val="tx1"/>
          </a:solidFill>
        </p:spPr>
        <p:txBody>
          <a:bodyPr/>
          <a:lstStyle>
            <a:lvl1pPr marL="0" indent="0">
              <a:buNone/>
              <a:defRPr sz="100"/>
            </a:lvl1pPr>
          </a:lstStyle>
          <a:p>
            <a:r>
              <a:rPr lang="en-GB"/>
              <a:t>  </a:t>
            </a:r>
          </a:p>
        </p:txBody>
      </p:sp>
      <p:sp>
        <p:nvSpPr>
          <p:cNvPr id="3" name="Footer Placeholder 4">
            <a:extLst>
              <a:ext uri="{FF2B5EF4-FFF2-40B4-BE49-F238E27FC236}">
                <a16:creationId xmlns:a16="http://schemas.microsoft.com/office/drawing/2014/main" id="{9F5674D1-FCDB-B7C8-36F7-156AAEB8A792}"/>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2" name="Slide Number Placeholder 5">
            <a:extLst>
              <a:ext uri="{FF2B5EF4-FFF2-40B4-BE49-F238E27FC236}">
                <a16:creationId xmlns:a16="http://schemas.microsoft.com/office/drawing/2014/main" id="{A68F4B3A-809A-9C85-3D96-1A6F770B37E3}"/>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9" name="Date Placeholder 3">
            <a:extLst>
              <a:ext uri="{FF2B5EF4-FFF2-40B4-BE49-F238E27FC236}">
                <a16:creationId xmlns:a16="http://schemas.microsoft.com/office/drawing/2014/main" id="{F8C298D7-622C-D9A5-D25E-34C8E04783C5}"/>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552725830"/>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lank 4">
    <p:bg>
      <p:bgPr>
        <a:solidFill>
          <a:srgbClr val="C1D6E5"/>
        </a:solidFill>
        <a:effectLst/>
      </p:bgPr>
    </p:bg>
    <p:spTree>
      <p:nvGrpSpPr>
        <p:cNvPr id="1" name=""/>
        <p:cNvGrpSpPr/>
        <p:nvPr/>
      </p:nvGrpSpPr>
      <p:grpSpPr>
        <a:xfrm>
          <a:off x="0" y="0"/>
          <a:ext cx="0" cy="0"/>
          <a:chOff x="0" y="0"/>
          <a:chExt cx="0" cy="0"/>
        </a:xfrm>
      </p:grpSpPr>
      <p:grpSp>
        <p:nvGrpSpPr>
          <p:cNvPr id="2" name="VTT_LogoStack_v3_16092019 pienempi koko">
            <a:extLst>
              <a:ext uri="{FF2B5EF4-FFF2-40B4-BE49-F238E27FC236}">
                <a16:creationId xmlns:a16="http://schemas.microsoft.com/office/drawing/2014/main" id="{994CBB8E-A8FF-0208-90D4-5E7B9DD1A116}"/>
              </a:ext>
            </a:extLst>
          </p:cNvPr>
          <p:cNvGrpSpPr/>
          <p:nvPr/>
        </p:nvGrpSpPr>
        <p:grpSpPr>
          <a:xfrm>
            <a:off x="8043515" y="2"/>
            <a:ext cx="869543" cy="586800"/>
            <a:chOff x="7909204" y="1770762"/>
            <a:chExt cx="971550" cy="655638"/>
          </a:xfrm>
        </p:grpSpPr>
        <p:grpSp>
          <p:nvGrpSpPr>
            <p:cNvPr id="52" name="_VTT_logo_102019_01_white_on_orange">
              <a:extLst>
                <a:ext uri="{FF2B5EF4-FFF2-40B4-BE49-F238E27FC236}">
                  <a16:creationId xmlns:a16="http://schemas.microsoft.com/office/drawing/2014/main" id="{B5DEFF43-21D4-1765-31E9-664307E35C12}"/>
                </a:ext>
              </a:extLst>
            </p:cNvPr>
            <p:cNvGrpSpPr/>
            <p:nvPr/>
          </p:nvGrpSpPr>
          <p:grpSpPr>
            <a:xfrm>
              <a:off x="7909204" y="1770762"/>
              <a:ext cx="971550" cy="655638"/>
              <a:chOff x="379933" y="-15999"/>
              <a:chExt cx="971550" cy="655638"/>
            </a:xfrm>
          </p:grpSpPr>
          <p:sp>
            <p:nvSpPr>
              <p:cNvPr id="93" name="Box">
                <a:extLst>
                  <a:ext uri="{FF2B5EF4-FFF2-40B4-BE49-F238E27FC236}">
                    <a16:creationId xmlns:a16="http://schemas.microsoft.com/office/drawing/2014/main" id="{D2186E78-B7D3-C4C9-BEFC-C2A99BB032BF}"/>
                  </a:ext>
                </a:extLst>
              </p:cNvPr>
              <p:cNvSpPr>
                <a:spLocks noChangeArrowheads="1"/>
              </p:cNvSpPr>
              <p:nvPr/>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2">
                <a:extLst>
                  <a:ext uri="{FF2B5EF4-FFF2-40B4-BE49-F238E27FC236}">
                    <a16:creationId xmlns:a16="http://schemas.microsoft.com/office/drawing/2014/main" id="{C23B85B2-9E0D-C8D9-847B-7876E8CF9E70}"/>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T1">
                <a:extLst>
                  <a:ext uri="{FF2B5EF4-FFF2-40B4-BE49-F238E27FC236}">
                    <a16:creationId xmlns:a16="http://schemas.microsoft.com/office/drawing/2014/main" id="{3E1C0F61-ABB8-EF0F-B0DE-F37303BF895F}"/>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V">
                <a:extLst>
                  <a:ext uri="{FF2B5EF4-FFF2-40B4-BE49-F238E27FC236}">
                    <a16:creationId xmlns:a16="http://schemas.microsoft.com/office/drawing/2014/main" id="{B8E74467-88F5-F37F-FF7B-7B3E8080E937}"/>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3" name="_VTT_logo_102019_02_white_on_black" hidden="1">
              <a:extLst>
                <a:ext uri="{FF2B5EF4-FFF2-40B4-BE49-F238E27FC236}">
                  <a16:creationId xmlns:a16="http://schemas.microsoft.com/office/drawing/2014/main" id="{A3C0A0E2-1F92-E190-C1C2-8483EAB665A7}"/>
                </a:ext>
              </a:extLst>
            </p:cNvPr>
            <p:cNvGrpSpPr/>
            <p:nvPr/>
          </p:nvGrpSpPr>
          <p:grpSpPr>
            <a:xfrm>
              <a:off x="7909204" y="1770762"/>
              <a:ext cx="971550" cy="655638"/>
              <a:chOff x="379933" y="-15999"/>
              <a:chExt cx="971550" cy="655638"/>
            </a:xfrm>
          </p:grpSpPr>
          <p:sp>
            <p:nvSpPr>
              <p:cNvPr id="89" name="Box">
                <a:extLst>
                  <a:ext uri="{FF2B5EF4-FFF2-40B4-BE49-F238E27FC236}">
                    <a16:creationId xmlns:a16="http://schemas.microsoft.com/office/drawing/2014/main" id="{788AF7B2-8685-4C62-C3CD-587850A3F563}"/>
                  </a:ext>
                </a:extLst>
              </p:cNvPr>
              <p:cNvSpPr>
                <a:spLocks noChangeArrowheads="1"/>
              </p:cNvSpPr>
              <p:nvPr/>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2">
                <a:extLst>
                  <a:ext uri="{FF2B5EF4-FFF2-40B4-BE49-F238E27FC236}">
                    <a16:creationId xmlns:a16="http://schemas.microsoft.com/office/drawing/2014/main" id="{E6ED03D8-F720-44F5-F158-CAEB65FCDB7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T1">
                <a:extLst>
                  <a:ext uri="{FF2B5EF4-FFF2-40B4-BE49-F238E27FC236}">
                    <a16:creationId xmlns:a16="http://schemas.microsoft.com/office/drawing/2014/main" id="{86416158-B96F-2EC8-7F86-3167121983BB}"/>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V">
                <a:extLst>
                  <a:ext uri="{FF2B5EF4-FFF2-40B4-BE49-F238E27FC236}">
                    <a16:creationId xmlns:a16="http://schemas.microsoft.com/office/drawing/2014/main" id="{7442A551-3D6B-6667-6707-DA8F9C57149C}"/>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4" name="_VTT_logo_102019_03_white_on_blue" hidden="1">
              <a:extLst>
                <a:ext uri="{FF2B5EF4-FFF2-40B4-BE49-F238E27FC236}">
                  <a16:creationId xmlns:a16="http://schemas.microsoft.com/office/drawing/2014/main" id="{234BAE52-F792-B0F2-21B5-A306F602CEFC}"/>
                </a:ext>
              </a:extLst>
            </p:cNvPr>
            <p:cNvGrpSpPr/>
            <p:nvPr/>
          </p:nvGrpSpPr>
          <p:grpSpPr>
            <a:xfrm>
              <a:off x="7909204" y="1770762"/>
              <a:ext cx="971550" cy="655638"/>
              <a:chOff x="379933" y="-15999"/>
              <a:chExt cx="971550" cy="655638"/>
            </a:xfrm>
          </p:grpSpPr>
          <p:sp>
            <p:nvSpPr>
              <p:cNvPr id="85" name="Box">
                <a:extLst>
                  <a:ext uri="{FF2B5EF4-FFF2-40B4-BE49-F238E27FC236}">
                    <a16:creationId xmlns:a16="http://schemas.microsoft.com/office/drawing/2014/main" id="{780A3C1E-9797-A529-9351-D599D2C39AA3}"/>
                  </a:ext>
                </a:extLst>
              </p:cNvPr>
              <p:cNvSpPr>
                <a:spLocks noChangeArrowheads="1"/>
              </p:cNvSpPr>
              <p:nvPr/>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2">
                <a:extLst>
                  <a:ext uri="{FF2B5EF4-FFF2-40B4-BE49-F238E27FC236}">
                    <a16:creationId xmlns:a16="http://schemas.microsoft.com/office/drawing/2014/main" id="{B439CA8A-F6BC-C837-D579-42CC4437716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T1">
                <a:extLst>
                  <a:ext uri="{FF2B5EF4-FFF2-40B4-BE49-F238E27FC236}">
                    <a16:creationId xmlns:a16="http://schemas.microsoft.com/office/drawing/2014/main" id="{F1CE81E0-F9BC-2BF2-C2CF-D9720B9AFB16}"/>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V">
                <a:extLst>
                  <a:ext uri="{FF2B5EF4-FFF2-40B4-BE49-F238E27FC236}">
                    <a16:creationId xmlns:a16="http://schemas.microsoft.com/office/drawing/2014/main" id="{0E12DAB4-6BDA-BD3D-4E1E-B45C87D69AF2}"/>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5" name="_VTT_logo_102019_04_white_on_dark_grey" hidden="1">
              <a:extLst>
                <a:ext uri="{FF2B5EF4-FFF2-40B4-BE49-F238E27FC236}">
                  <a16:creationId xmlns:a16="http://schemas.microsoft.com/office/drawing/2014/main" id="{4CEAA48F-D3CE-8EA4-2CFF-51AC78B2101D}"/>
                </a:ext>
              </a:extLst>
            </p:cNvPr>
            <p:cNvGrpSpPr/>
            <p:nvPr/>
          </p:nvGrpSpPr>
          <p:grpSpPr>
            <a:xfrm>
              <a:off x="7909204" y="1770762"/>
              <a:ext cx="971550" cy="655638"/>
              <a:chOff x="379933" y="-15999"/>
              <a:chExt cx="971550" cy="655638"/>
            </a:xfrm>
          </p:grpSpPr>
          <p:sp>
            <p:nvSpPr>
              <p:cNvPr id="81" name="Box">
                <a:extLst>
                  <a:ext uri="{FF2B5EF4-FFF2-40B4-BE49-F238E27FC236}">
                    <a16:creationId xmlns:a16="http://schemas.microsoft.com/office/drawing/2014/main" id="{CADAEEDB-15DF-E5BD-EB3E-BADA69F0332B}"/>
                  </a:ext>
                </a:extLst>
              </p:cNvPr>
              <p:cNvSpPr>
                <a:spLocks noChangeArrowheads="1"/>
              </p:cNvSpPr>
              <p:nvPr/>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2">
                <a:extLst>
                  <a:ext uri="{FF2B5EF4-FFF2-40B4-BE49-F238E27FC236}">
                    <a16:creationId xmlns:a16="http://schemas.microsoft.com/office/drawing/2014/main" id="{2AB5F098-618A-5F8B-99E7-F9595875643E}"/>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T1">
                <a:extLst>
                  <a:ext uri="{FF2B5EF4-FFF2-40B4-BE49-F238E27FC236}">
                    <a16:creationId xmlns:a16="http://schemas.microsoft.com/office/drawing/2014/main" id="{28AB8D10-BB91-F47F-AB34-5A80ACB9BEC1}"/>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V">
                <a:extLst>
                  <a:ext uri="{FF2B5EF4-FFF2-40B4-BE49-F238E27FC236}">
                    <a16:creationId xmlns:a16="http://schemas.microsoft.com/office/drawing/2014/main" id="{87AF571D-1D51-CCDD-0154-829339C218EC}"/>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6" name="_VTT_logo_102019_05_dark_grey_on_white" hidden="1">
              <a:extLst>
                <a:ext uri="{FF2B5EF4-FFF2-40B4-BE49-F238E27FC236}">
                  <a16:creationId xmlns:a16="http://schemas.microsoft.com/office/drawing/2014/main" id="{5DEE00B0-5887-5DCF-BB91-CB67D3008ACF}"/>
                </a:ext>
              </a:extLst>
            </p:cNvPr>
            <p:cNvGrpSpPr/>
            <p:nvPr/>
          </p:nvGrpSpPr>
          <p:grpSpPr>
            <a:xfrm>
              <a:off x="7909204" y="1770762"/>
              <a:ext cx="971550" cy="655638"/>
              <a:chOff x="379933" y="-15999"/>
              <a:chExt cx="971550" cy="655638"/>
            </a:xfrm>
          </p:grpSpPr>
          <p:sp>
            <p:nvSpPr>
              <p:cNvPr id="77" name="Box">
                <a:extLst>
                  <a:ext uri="{FF2B5EF4-FFF2-40B4-BE49-F238E27FC236}">
                    <a16:creationId xmlns:a16="http://schemas.microsoft.com/office/drawing/2014/main" id="{C7C1CC14-2A85-B1AB-636F-C2511FE253D5}"/>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2">
                <a:extLst>
                  <a:ext uri="{FF2B5EF4-FFF2-40B4-BE49-F238E27FC236}">
                    <a16:creationId xmlns:a16="http://schemas.microsoft.com/office/drawing/2014/main" id="{1ACB8731-B3ED-314D-2179-2F42E65D0B19}"/>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T1">
                <a:extLst>
                  <a:ext uri="{FF2B5EF4-FFF2-40B4-BE49-F238E27FC236}">
                    <a16:creationId xmlns:a16="http://schemas.microsoft.com/office/drawing/2014/main" id="{65FDD713-D6A6-2DC8-BC20-FA26DF6942AA}"/>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V">
                <a:extLst>
                  <a:ext uri="{FF2B5EF4-FFF2-40B4-BE49-F238E27FC236}">
                    <a16:creationId xmlns:a16="http://schemas.microsoft.com/office/drawing/2014/main" id="{BA718AA0-9AED-0597-2656-5792EDACAB6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6_orange_blue_on_white" hidden="1">
              <a:extLst>
                <a:ext uri="{FF2B5EF4-FFF2-40B4-BE49-F238E27FC236}">
                  <a16:creationId xmlns:a16="http://schemas.microsoft.com/office/drawing/2014/main" id="{BA27D61B-D665-00B3-6CB1-AEC02F3FEE8E}"/>
                </a:ext>
              </a:extLst>
            </p:cNvPr>
            <p:cNvGrpSpPr/>
            <p:nvPr/>
          </p:nvGrpSpPr>
          <p:grpSpPr>
            <a:xfrm>
              <a:off x="7909204" y="1770762"/>
              <a:ext cx="971550" cy="655638"/>
              <a:chOff x="379933" y="-15999"/>
              <a:chExt cx="971550" cy="655638"/>
            </a:xfrm>
          </p:grpSpPr>
          <p:sp>
            <p:nvSpPr>
              <p:cNvPr id="73" name="Box">
                <a:extLst>
                  <a:ext uri="{FF2B5EF4-FFF2-40B4-BE49-F238E27FC236}">
                    <a16:creationId xmlns:a16="http://schemas.microsoft.com/office/drawing/2014/main" id="{D106CA40-E510-EA31-CD76-12AA1DEA756F}"/>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2">
                <a:extLst>
                  <a:ext uri="{FF2B5EF4-FFF2-40B4-BE49-F238E27FC236}">
                    <a16:creationId xmlns:a16="http://schemas.microsoft.com/office/drawing/2014/main" id="{77B513CF-36AB-DF92-9292-C1BD820AB5EA}"/>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T1">
                <a:extLst>
                  <a:ext uri="{FF2B5EF4-FFF2-40B4-BE49-F238E27FC236}">
                    <a16:creationId xmlns:a16="http://schemas.microsoft.com/office/drawing/2014/main" id="{0DF57302-DD7E-CEB7-864A-6A401ECF99A3}"/>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V">
                <a:extLst>
                  <a:ext uri="{FF2B5EF4-FFF2-40B4-BE49-F238E27FC236}">
                    <a16:creationId xmlns:a16="http://schemas.microsoft.com/office/drawing/2014/main" id="{47AAD21A-6B91-37D7-1129-B65636A27EE9}"/>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7_blue_on_white" hidden="1">
              <a:extLst>
                <a:ext uri="{FF2B5EF4-FFF2-40B4-BE49-F238E27FC236}">
                  <a16:creationId xmlns:a16="http://schemas.microsoft.com/office/drawing/2014/main" id="{06B0B17B-7A4C-3125-3B2B-1D70B1C56724}"/>
                </a:ext>
              </a:extLst>
            </p:cNvPr>
            <p:cNvGrpSpPr/>
            <p:nvPr/>
          </p:nvGrpSpPr>
          <p:grpSpPr>
            <a:xfrm>
              <a:off x="7909204" y="1770762"/>
              <a:ext cx="971550" cy="655638"/>
              <a:chOff x="379933" y="-15999"/>
              <a:chExt cx="971550" cy="655638"/>
            </a:xfrm>
          </p:grpSpPr>
          <p:sp>
            <p:nvSpPr>
              <p:cNvPr id="69" name="Box">
                <a:extLst>
                  <a:ext uri="{FF2B5EF4-FFF2-40B4-BE49-F238E27FC236}">
                    <a16:creationId xmlns:a16="http://schemas.microsoft.com/office/drawing/2014/main" id="{1A9D0BED-866E-5C72-0E55-02676FB9DA02}"/>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2">
                <a:extLst>
                  <a:ext uri="{FF2B5EF4-FFF2-40B4-BE49-F238E27FC236}">
                    <a16:creationId xmlns:a16="http://schemas.microsoft.com/office/drawing/2014/main" id="{8BACEA18-30A8-FEE6-3CD2-0F7D22E6DDEB}"/>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T1">
                <a:extLst>
                  <a:ext uri="{FF2B5EF4-FFF2-40B4-BE49-F238E27FC236}">
                    <a16:creationId xmlns:a16="http://schemas.microsoft.com/office/drawing/2014/main" id="{6C662633-A55A-6EC1-78BB-E00E7A639B1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V">
                <a:extLst>
                  <a:ext uri="{FF2B5EF4-FFF2-40B4-BE49-F238E27FC236}">
                    <a16:creationId xmlns:a16="http://schemas.microsoft.com/office/drawing/2014/main" id="{855334F7-3CF9-1728-3442-B6A342DFE550}"/>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8_black_on_white" hidden="1">
              <a:extLst>
                <a:ext uri="{FF2B5EF4-FFF2-40B4-BE49-F238E27FC236}">
                  <a16:creationId xmlns:a16="http://schemas.microsoft.com/office/drawing/2014/main" id="{54F5FEEC-434B-89C5-4431-A45CAF5EF4B2}"/>
                </a:ext>
              </a:extLst>
            </p:cNvPr>
            <p:cNvGrpSpPr/>
            <p:nvPr/>
          </p:nvGrpSpPr>
          <p:grpSpPr>
            <a:xfrm>
              <a:off x="7909204" y="1770762"/>
              <a:ext cx="971550" cy="655638"/>
              <a:chOff x="379933" y="-15999"/>
              <a:chExt cx="971550" cy="655638"/>
            </a:xfrm>
          </p:grpSpPr>
          <p:sp>
            <p:nvSpPr>
              <p:cNvPr id="65" name="Box">
                <a:extLst>
                  <a:ext uri="{FF2B5EF4-FFF2-40B4-BE49-F238E27FC236}">
                    <a16:creationId xmlns:a16="http://schemas.microsoft.com/office/drawing/2014/main" id="{5383C846-5DB9-7C59-AFD1-A6B2135010CA}"/>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2">
                <a:extLst>
                  <a:ext uri="{FF2B5EF4-FFF2-40B4-BE49-F238E27FC236}">
                    <a16:creationId xmlns:a16="http://schemas.microsoft.com/office/drawing/2014/main" id="{87EC4C51-8077-4E24-DE20-DDDCAB0C817C}"/>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T1">
                <a:extLst>
                  <a:ext uri="{FF2B5EF4-FFF2-40B4-BE49-F238E27FC236}">
                    <a16:creationId xmlns:a16="http://schemas.microsoft.com/office/drawing/2014/main" id="{21661C23-1CB5-F37D-F234-F872AA3D285D}"/>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V">
                <a:extLst>
                  <a:ext uri="{FF2B5EF4-FFF2-40B4-BE49-F238E27FC236}">
                    <a16:creationId xmlns:a16="http://schemas.microsoft.com/office/drawing/2014/main" id="{D62B2D25-4A97-031A-B6BC-80DEBB9E1BC5}"/>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9_orange_on_white" hidden="1">
              <a:extLst>
                <a:ext uri="{FF2B5EF4-FFF2-40B4-BE49-F238E27FC236}">
                  <a16:creationId xmlns:a16="http://schemas.microsoft.com/office/drawing/2014/main" id="{5AD4BC3D-38AF-87B8-64C9-783ADF3C0D6D}"/>
                </a:ext>
              </a:extLst>
            </p:cNvPr>
            <p:cNvGrpSpPr/>
            <p:nvPr/>
          </p:nvGrpSpPr>
          <p:grpSpPr>
            <a:xfrm>
              <a:off x="7909204" y="1770762"/>
              <a:ext cx="971550" cy="655638"/>
              <a:chOff x="379933" y="-15999"/>
              <a:chExt cx="971550" cy="655638"/>
            </a:xfrm>
          </p:grpSpPr>
          <p:sp>
            <p:nvSpPr>
              <p:cNvPr id="61" name="Box">
                <a:extLst>
                  <a:ext uri="{FF2B5EF4-FFF2-40B4-BE49-F238E27FC236}">
                    <a16:creationId xmlns:a16="http://schemas.microsoft.com/office/drawing/2014/main" id="{50495FBC-E756-D489-BA60-D41B033591C5}"/>
                  </a:ext>
                </a:extLst>
              </p:cNvPr>
              <p:cNvSpPr>
                <a:spLocks noChangeArrowheads="1"/>
              </p:cNvSpPr>
              <p:nvPr/>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2" name="T2">
                <a:extLst>
                  <a:ext uri="{FF2B5EF4-FFF2-40B4-BE49-F238E27FC236}">
                    <a16:creationId xmlns:a16="http://schemas.microsoft.com/office/drawing/2014/main" id="{F581A15E-CCE3-EDED-A824-212E8D60EA24}"/>
                  </a:ext>
                </a:extLst>
              </p:cNvPr>
              <p:cNvSpPr>
                <a:spLocks/>
              </p:cNvSpPr>
              <p:nvPr/>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3" name="T1">
                <a:extLst>
                  <a:ext uri="{FF2B5EF4-FFF2-40B4-BE49-F238E27FC236}">
                    <a16:creationId xmlns:a16="http://schemas.microsoft.com/office/drawing/2014/main" id="{D0E66EB7-E1DE-2D02-93A5-698A82334862}"/>
                  </a:ext>
                </a:extLst>
              </p:cNvPr>
              <p:cNvSpPr>
                <a:spLocks/>
              </p:cNvSpPr>
              <p:nvPr/>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V">
                <a:extLst>
                  <a:ext uri="{FF2B5EF4-FFF2-40B4-BE49-F238E27FC236}">
                    <a16:creationId xmlns:a16="http://schemas.microsoft.com/office/drawing/2014/main" id="{74171584-AD8D-4C90-3E07-07BA908EC1A4}"/>
                  </a:ext>
                </a:extLst>
              </p:cNvPr>
              <p:cNvSpPr>
                <a:spLocks/>
              </p:cNvSpPr>
              <p:nvPr/>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22" name="Title 11">
            <a:extLst>
              <a:ext uri="{FF2B5EF4-FFF2-40B4-BE49-F238E27FC236}">
                <a16:creationId xmlns:a16="http://schemas.microsoft.com/office/drawing/2014/main" id="{58E2B321-48F0-1CCA-BF16-77B699B1FC10}"/>
              </a:ext>
            </a:extLst>
          </p:cNvPr>
          <p:cNvSpPr>
            <a:spLocks noGrp="1"/>
          </p:cNvSpPr>
          <p:nvPr>
            <p:ph type="title"/>
          </p:nvPr>
        </p:nvSpPr>
        <p:spPr>
          <a:xfrm>
            <a:off x="647888" y="1336257"/>
            <a:ext cx="3629543" cy="2705878"/>
          </a:xfrm>
        </p:spPr>
        <p:txBody>
          <a:bodyPr anchor="ctr">
            <a:normAutofit/>
          </a:bodyPr>
          <a:lstStyle>
            <a:lvl1pPr>
              <a:defRPr sz="2800" b="0">
                <a:solidFill>
                  <a:schemeClr val="tx1"/>
                </a:solidFill>
              </a:defRPr>
            </a:lvl1pPr>
          </a:lstStyle>
          <a:p>
            <a:r>
              <a:rPr lang="en-GB"/>
              <a:t>Click to edit Master title style</a:t>
            </a:r>
          </a:p>
        </p:txBody>
      </p:sp>
      <p:sp>
        <p:nvSpPr>
          <p:cNvPr id="23" name="Content Placeholder 14">
            <a:extLst>
              <a:ext uri="{FF2B5EF4-FFF2-40B4-BE49-F238E27FC236}">
                <a16:creationId xmlns:a16="http://schemas.microsoft.com/office/drawing/2014/main" id="{4FC4AAF6-ED96-2AF4-4D64-A01EA7E10067}"/>
              </a:ext>
            </a:extLst>
          </p:cNvPr>
          <p:cNvSpPr>
            <a:spLocks noGrp="1"/>
          </p:cNvSpPr>
          <p:nvPr>
            <p:ph sz="quarter" idx="13"/>
          </p:nvPr>
        </p:nvSpPr>
        <p:spPr>
          <a:xfrm>
            <a:off x="4890235" y="1356102"/>
            <a:ext cx="3797623" cy="2657959"/>
          </a:xfrm>
        </p:spPr>
        <p:txBody>
          <a:bodyPr anchor="ctr">
            <a:normAutofit/>
          </a:bodyPr>
          <a:lstStyle>
            <a:lvl1pPr marL="0" indent="0">
              <a:buNone/>
              <a:defRPr sz="1200"/>
            </a:lvl1pPr>
            <a:lvl2pPr>
              <a:defRPr sz="1200"/>
            </a:lvl2pPr>
            <a:lvl3pPr>
              <a:defRPr sz="1200"/>
            </a:lvl3pPr>
            <a:lvl4pPr>
              <a:defRPr sz="1200"/>
            </a:lvl4pPr>
            <a:lvl5pPr>
              <a:defRPr sz="1200"/>
            </a:lvl5pPr>
          </a:lstStyle>
          <a:p>
            <a:pPr marL="216000" marR="0" lvl="0" indent="-216000" algn="l" defTabSz="457209" rtl="0" eaLnBrk="1" fontAlgn="auto" latinLnBrk="0" hangingPunct="1">
              <a:lnSpc>
                <a:spcPct val="100000"/>
              </a:lnSpc>
              <a:spcBef>
                <a:spcPts val="300"/>
              </a:spcBef>
              <a:spcAft>
                <a:spcPts val="0"/>
              </a:spcAft>
              <a:buClr>
                <a:schemeClr val="accent1"/>
              </a:buClr>
              <a:buSzPct val="100000"/>
              <a:buFont typeface="Wingdings" pitchFamily="2" charset="2"/>
              <a:buChar char="§"/>
              <a:tabLst/>
              <a:defRPr/>
            </a:pPr>
            <a:r>
              <a:rPr lang="en-GB"/>
              <a:t>Click to edit Master text styles</a:t>
            </a:r>
          </a:p>
        </p:txBody>
      </p:sp>
      <p:sp>
        <p:nvSpPr>
          <p:cNvPr id="24" name="Media Placeholder 16">
            <a:extLst>
              <a:ext uri="{FF2B5EF4-FFF2-40B4-BE49-F238E27FC236}">
                <a16:creationId xmlns:a16="http://schemas.microsoft.com/office/drawing/2014/main" id="{5CF87440-BF40-D05B-80D0-F2065DA465BB}"/>
              </a:ext>
            </a:extLst>
          </p:cNvPr>
          <p:cNvSpPr>
            <a:spLocks noGrp="1"/>
          </p:cNvSpPr>
          <p:nvPr>
            <p:ph type="media" sz="quarter" idx="14" hasCustomPrompt="1"/>
          </p:nvPr>
        </p:nvSpPr>
        <p:spPr>
          <a:xfrm>
            <a:off x="4568400" y="1336257"/>
            <a:ext cx="7200" cy="2700000"/>
          </a:xfrm>
          <a:solidFill>
            <a:schemeClr val="tx1"/>
          </a:solidFill>
        </p:spPr>
        <p:txBody>
          <a:bodyPr/>
          <a:lstStyle>
            <a:lvl1pPr marL="0" indent="0">
              <a:buNone/>
              <a:defRPr sz="100"/>
            </a:lvl1pPr>
          </a:lstStyle>
          <a:p>
            <a:r>
              <a:rPr lang="en-GB"/>
              <a:t>  </a:t>
            </a:r>
          </a:p>
        </p:txBody>
      </p:sp>
      <p:sp>
        <p:nvSpPr>
          <p:cNvPr id="4" name="Footer Placeholder 4">
            <a:extLst>
              <a:ext uri="{FF2B5EF4-FFF2-40B4-BE49-F238E27FC236}">
                <a16:creationId xmlns:a16="http://schemas.microsoft.com/office/drawing/2014/main" id="{03693D59-C0E8-2441-B190-7A6BE3B35C56}"/>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5" name="Slide Number Placeholder 5">
            <a:extLst>
              <a:ext uri="{FF2B5EF4-FFF2-40B4-BE49-F238E27FC236}">
                <a16:creationId xmlns:a16="http://schemas.microsoft.com/office/drawing/2014/main" id="{02947E3A-0A88-6159-9943-E6F86E70E528}"/>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6" name="Date Placeholder 3">
            <a:extLst>
              <a:ext uri="{FF2B5EF4-FFF2-40B4-BE49-F238E27FC236}">
                <a16:creationId xmlns:a16="http://schemas.microsoft.com/office/drawing/2014/main" id="{387EB451-4B9B-3F5A-035C-47728B3FBB13}"/>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694327909"/>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6">
    <p:spTree>
      <p:nvGrpSpPr>
        <p:cNvPr id="1" name=""/>
        <p:cNvGrpSpPr/>
        <p:nvPr/>
      </p:nvGrpSpPr>
      <p:grpSpPr>
        <a:xfrm>
          <a:off x="0" y="0"/>
          <a:ext cx="0" cy="0"/>
          <a:chOff x="0" y="0"/>
          <a:chExt cx="0" cy="0"/>
        </a:xfrm>
      </p:grpSpPr>
      <p:pic>
        <p:nvPicPr>
          <p:cNvPr id="2" name="Picture Placeholder 8">
            <a:extLst>
              <a:ext uri="{FF2B5EF4-FFF2-40B4-BE49-F238E27FC236}">
                <a16:creationId xmlns:a16="http://schemas.microsoft.com/office/drawing/2014/main" id="{BA60EA9B-89B3-38DA-189D-C2C2FF4875D0}"/>
              </a:ext>
            </a:extLst>
          </p:cNvPr>
          <p:cNvPicPr>
            <a:picLocks noChangeAspect="1"/>
          </p:cNvPicPr>
          <p:nvPr userDrawn="1"/>
        </p:nvPicPr>
        <p:blipFill>
          <a:blip r:embed="rId2"/>
          <a:srcRect/>
          <a:stretch/>
        </p:blipFill>
        <p:spPr>
          <a:xfrm>
            <a:off x="1355" y="0"/>
            <a:ext cx="9141291" cy="5143500"/>
          </a:xfrm>
          <a:prstGeom prst="rect">
            <a:avLst/>
          </a:prstGeom>
        </p:spPr>
      </p:pic>
      <p:sp>
        <p:nvSpPr>
          <p:cNvPr id="6" name="Rectangle 5">
            <a:extLst>
              <a:ext uri="{FF2B5EF4-FFF2-40B4-BE49-F238E27FC236}">
                <a16:creationId xmlns:a16="http://schemas.microsoft.com/office/drawing/2014/main" id="{15E0DE9D-93EC-4504-8196-AFA4EA838235}"/>
              </a:ext>
            </a:extLst>
          </p:cNvPr>
          <p:cNvSpPr/>
          <p:nvPr userDrawn="1"/>
        </p:nvSpPr>
        <p:spPr>
          <a:xfrm>
            <a:off x="4572001" y="1021977"/>
            <a:ext cx="4572000" cy="3130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12" noProof="0"/>
          </a:p>
        </p:txBody>
      </p:sp>
      <p:sp>
        <p:nvSpPr>
          <p:cNvPr id="4" name="Footer Placeholder 3">
            <a:extLst>
              <a:ext uri="{FF2B5EF4-FFF2-40B4-BE49-F238E27FC236}">
                <a16:creationId xmlns:a16="http://schemas.microsoft.com/office/drawing/2014/main" id="{401F3AE7-5732-43E3-9ED8-7E460F8E52B8}"/>
              </a:ext>
            </a:extLst>
          </p:cNvPr>
          <p:cNvSpPr>
            <a:spLocks noGrp="1"/>
          </p:cNvSpPr>
          <p:nvPr>
            <p:ph type="ftr" sz="quarter" idx="11"/>
          </p:nvPr>
        </p:nvSpPr>
        <p:spPr>
          <a:xfrm>
            <a:off x="5616000" y="3864452"/>
            <a:ext cx="3169225" cy="288000"/>
          </a:xfrm>
        </p:spPr>
        <p:txBody>
          <a:bodyPr/>
          <a:lstStyle>
            <a:lvl1pPr algn="l">
              <a:defRPr>
                <a:solidFill>
                  <a:schemeClr val="tx1"/>
                </a:solidFill>
              </a:defRPr>
            </a:lvl1pPr>
          </a:lstStyle>
          <a:p>
            <a:r>
              <a:rPr lang="en-GB"/>
              <a:t>VTT – beyond the obvious</a:t>
            </a:r>
          </a:p>
        </p:txBody>
      </p:sp>
      <p:grpSp>
        <p:nvGrpSpPr>
          <p:cNvPr id="56" name="_VTT_logo_102019_02_white_on_black" hidden="1">
            <a:extLst>
              <a:ext uri="{FF2B5EF4-FFF2-40B4-BE49-F238E27FC236}">
                <a16:creationId xmlns:a16="http://schemas.microsoft.com/office/drawing/2014/main" id="{BE789E09-3C77-42E8-9D02-E245FA0CE4AA}"/>
              </a:ext>
            </a:extLst>
          </p:cNvPr>
          <p:cNvGrpSpPr/>
          <p:nvPr userDrawn="1"/>
        </p:nvGrpSpPr>
        <p:grpSpPr>
          <a:xfrm>
            <a:off x="8042862" y="1021977"/>
            <a:ext cx="869543" cy="586800"/>
            <a:chOff x="379933" y="-15999"/>
            <a:chExt cx="971550" cy="655638"/>
          </a:xfrm>
        </p:grpSpPr>
        <p:sp>
          <p:nvSpPr>
            <p:cNvPr id="92" name="Box">
              <a:extLst>
                <a:ext uri="{FF2B5EF4-FFF2-40B4-BE49-F238E27FC236}">
                  <a16:creationId xmlns:a16="http://schemas.microsoft.com/office/drawing/2014/main" id="{51D08AD0-155D-4787-9A0D-F362E4BDAC5B}"/>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2">
              <a:extLst>
                <a:ext uri="{FF2B5EF4-FFF2-40B4-BE49-F238E27FC236}">
                  <a16:creationId xmlns:a16="http://schemas.microsoft.com/office/drawing/2014/main" id="{9FA7377B-F125-45BD-969F-007E57D01E2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T1">
              <a:extLst>
                <a:ext uri="{FF2B5EF4-FFF2-40B4-BE49-F238E27FC236}">
                  <a16:creationId xmlns:a16="http://schemas.microsoft.com/office/drawing/2014/main" id="{758947A9-E3AE-45A9-AC63-316688A88DE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5" name="V">
              <a:extLst>
                <a:ext uri="{FF2B5EF4-FFF2-40B4-BE49-F238E27FC236}">
                  <a16:creationId xmlns:a16="http://schemas.microsoft.com/office/drawing/2014/main" id="{37E685F7-FC58-4007-9B82-25AC70E70D1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7" name="_VTT_logo_102019_03_white_on_blue" hidden="1">
            <a:extLst>
              <a:ext uri="{FF2B5EF4-FFF2-40B4-BE49-F238E27FC236}">
                <a16:creationId xmlns:a16="http://schemas.microsoft.com/office/drawing/2014/main" id="{7D537F09-979D-4727-9E7C-96FFEFAB738C}"/>
              </a:ext>
            </a:extLst>
          </p:cNvPr>
          <p:cNvGrpSpPr/>
          <p:nvPr userDrawn="1"/>
        </p:nvGrpSpPr>
        <p:grpSpPr>
          <a:xfrm>
            <a:off x="8042862" y="1021977"/>
            <a:ext cx="869543" cy="586800"/>
            <a:chOff x="379933" y="-15999"/>
            <a:chExt cx="971550" cy="655638"/>
          </a:xfrm>
        </p:grpSpPr>
        <p:sp>
          <p:nvSpPr>
            <p:cNvPr id="88" name="Box">
              <a:extLst>
                <a:ext uri="{FF2B5EF4-FFF2-40B4-BE49-F238E27FC236}">
                  <a16:creationId xmlns:a16="http://schemas.microsoft.com/office/drawing/2014/main" id="{840F987E-7D13-4613-82A2-652E91EF4449}"/>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2">
              <a:extLst>
                <a:ext uri="{FF2B5EF4-FFF2-40B4-BE49-F238E27FC236}">
                  <a16:creationId xmlns:a16="http://schemas.microsoft.com/office/drawing/2014/main" id="{686D1E04-BBE5-4CA9-8E45-7F48BBDBB03E}"/>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T1">
              <a:extLst>
                <a:ext uri="{FF2B5EF4-FFF2-40B4-BE49-F238E27FC236}">
                  <a16:creationId xmlns:a16="http://schemas.microsoft.com/office/drawing/2014/main" id="{A44DB7C3-E934-4FAD-9ACC-D6D6FC6F7E6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1" name="V">
              <a:extLst>
                <a:ext uri="{FF2B5EF4-FFF2-40B4-BE49-F238E27FC236}">
                  <a16:creationId xmlns:a16="http://schemas.microsoft.com/office/drawing/2014/main" id="{47110265-E641-44CF-9EE6-7EB2A804184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8" name="_VTT_logo_102019_04_white_on_dark_grey" hidden="1">
            <a:extLst>
              <a:ext uri="{FF2B5EF4-FFF2-40B4-BE49-F238E27FC236}">
                <a16:creationId xmlns:a16="http://schemas.microsoft.com/office/drawing/2014/main" id="{1E498825-C04E-46E7-BFA7-E20A04DF7767}"/>
              </a:ext>
            </a:extLst>
          </p:cNvPr>
          <p:cNvGrpSpPr/>
          <p:nvPr userDrawn="1"/>
        </p:nvGrpSpPr>
        <p:grpSpPr>
          <a:xfrm>
            <a:off x="8042862" y="1021977"/>
            <a:ext cx="869543" cy="586800"/>
            <a:chOff x="379933" y="-15999"/>
            <a:chExt cx="971550" cy="655638"/>
          </a:xfrm>
        </p:grpSpPr>
        <p:sp>
          <p:nvSpPr>
            <p:cNvPr id="84" name="Box">
              <a:extLst>
                <a:ext uri="{FF2B5EF4-FFF2-40B4-BE49-F238E27FC236}">
                  <a16:creationId xmlns:a16="http://schemas.microsoft.com/office/drawing/2014/main" id="{43A47DF8-9854-4AB9-BD3D-0569A42C34A3}"/>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2">
              <a:extLst>
                <a:ext uri="{FF2B5EF4-FFF2-40B4-BE49-F238E27FC236}">
                  <a16:creationId xmlns:a16="http://schemas.microsoft.com/office/drawing/2014/main" id="{F18A56A6-49C8-4682-B7A9-2ABE4ECCE81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T1">
              <a:extLst>
                <a:ext uri="{FF2B5EF4-FFF2-40B4-BE49-F238E27FC236}">
                  <a16:creationId xmlns:a16="http://schemas.microsoft.com/office/drawing/2014/main" id="{B09830FA-B817-43D4-986B-5751AB13799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7" name="V">
              <a:extLst>
                <a:ext uri="{FF2B5EF4-FFF2-40B4-BE49-F238E27FC236}">
                  <a16:creationId xmlns:a16="http://schemas.microsoft.com/office/drawing/2014/main" id="{532B111A-67A1-45BE-91DC-AB0E3B6EFAA6}"/>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5_dark_grey_on_white" hidden="1">
            <a:extLst>
              <a:ext uri="{FF2B5EF4-FFF2-40B4-BE49-F238E27FC236}">
                <a16:creationId xmlns:a16="http://schemas.microsoft.com/office/drawing/2014/main" id="{32340944-6D89-43B8-8363-653ADEE63501}"/>
              </a:ext>
            </a:extLst>
          </p:cNvPr>
          <p:cNvGrpSpPr/>
          <p:nvPr userDrawn="1"/>
        </p:nvGrpSpPr>
        <p:grpSpPr>
          <a:xfrm>
            <a:off x="8042862" y="1021977"/>
            <a:ext cx="869543" cy="586800"/>
            <a:chOff x="379933" y="-15999"/>
            <a:chExt cx="971550" cy="655638"/>
          </a:xfrm>
        </p:grpSpPr>
        <p:sp>
          <p:nvSpPr>
            <p:cNvPr id="80" name="Box">
              <a:extLst>
                <a:ext uri="{FF2B5EF4-FFF2-40B4-BE49-F238E27FC236}">
                  <a16:creationId xmlns:a16="http://schemas.microsoft.com/office/drawing/2014/main" id="{AC61D7F3-5B00-4C95-813F-8349369E9A4C}"/>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2">
              <a:extLst>
                <a:ext uri="{FF2B5EF4-FFF2-40B4-BE49-F238E27FC236}">
                  <a16:creationId xmlns:a16="http://schemas.microsoft.com/office/drawing/2014/main" id="{7D2F3C49-889D-4FF1-97B8-53F0599D0462}"/>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T1">
              <a:extLst>
                <a:ext uri="{FF2B5EF4-FFF2-40B4-BE49-F238E27FC236}">
                  <a16:creationId xmlns:a16="http://schemas.microsoft.com/office/drawing/2014/main" id="{6C9FFD40-995A-44A4-90E3-2CBA39DE24B3}"/>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3" name="V">
              <a:extLst>
                <a:ext uri="{FF2B5EF4-FFF2-40B4-BE49-F238E27FC236}">
                  <a16:creationId xmlns:a16="http://schemas.microsoft.com/office/drawing/2014/main" id="{6CDEBBDA-BB23-4B20-BDC2-3637F37B17DB}"/>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6_orange_blue_on_white" hidden="1">
            <a:extLst>
              <a:ext uri="{FF2B5EF4-FFF2-40B4-BE49-F238E27FC236}">
                <a16:creationId xmlns:a16="http://schemas.microsoft.com/office/drawing/2014/main" id="{6F612B32-2559-4F08-90E9-13EC50636A29}"/>
              </a:ext>
            </a:extLst>
          </p:cNvPr>
          <p:cNvGrpSpPr/>
          <p:nvPr userDrawn="1"/>
        </p:nvGrpSpPr>
        <p:grpSpPr>
          <a:xfrm>
            <a:off x="8042862" y="1021977"/>
            <a:ext cx="869543" cy="586800"/>
            <a:chOff x="379933" y="-15999"/>
            <a:chExt cx="971550" cy="655638"/>
          </a:xfrm>
        </p:grpSpPr>
        <p:sp>
          <p:nvSpPr>
            <p:cNvPr id="76" name="Box">
              <a:extLst>
                <a:ext uri="{FF2B5EF4-FFF2-40B4-BE49-F238E27FC236}">
                  <a16:creationId xmlns:a16="http://schemas.microsoft.com/office/drawing/2014/main" id="{9997C5C0-C04A-462C-B991-B366C7AE60B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2">
              <a:extLst>
                <a:ext uri="{FF2B5EF4-FFF2-40B4-BE49-F238E27FC236}">
                  <a16:creationId xmlns:a16="http://schemas.microsoft.com/office/drawing/2014/main" id="{EF94B57E-05AB-4E70-8C3A-B7B958EA080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T1">
              <a:extLst>
                <a:ext uri="{FF2B5EF4-FFF2-40B4-BE49-F238E27FC236}">
                  <a16:creationId xmlns:a16="http://schemas.microsoft.com/office/drawing/2014/main" id="{CD056F72-F45C-4E67-8040-4FB948E5DB5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9" name="V">
              <a:extLst>
                <a:ext uri="{FF2B5EF4-FFF2-40B4-BE49-F238E27FC236}">
                  <a16:creationId xmlns:a16="http://schemas.microsoft.com/office/drawing/2014/main" id="{F693D0CB-A74E-442F-8847-36C564B6BE7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1" name="_VTT_logo_102019_07_blue_on_white" hidden="1">
            <a:extLst>
              <a:ext uri="{FF2B5EF4-FFF2-40B4-BE49-F238E27FC236}">
                <a16:creationId xmlns:a16="http://schemas.microsoft.com/office/drawing/2014/main" id="{FA9F57F1-C560-4D9D-930D-712EFC8D68E1}"/>
              </a:ext>
            </a:extLst>
          </p:cNvPr>
          <p:cNvGrpSpPr/>
          <p:nvPr userDrawn="1"/>
        </p:nvGrpSpPr>
        <p:grpSpPr>
          <a:xfrm>
            <a:off x="8042862" y="1021977"/>
            <a:ext cx="869543" cy="586800"/>
            <a:chOff x="379933" y="-15999"/>
            <a:chExt cx="971550" cy="655638"/>
          </a:xfrm>
        </p:grpSpPr>
        <p:sp>
          <p:nvSpPr>
            <p:cNvPr id="72" name="Box">
              <a:extLst>
                <a:ext uri="{FF2B5EF4-FFF2-40B4-BE49-F238E27FC236}">
                  <a16:creationId xmlns:a16="http://schemas.microsoft.com/office/drawing/2014/main" id="{37B261BC-7EC9-4455-9644-8192B89E6C4B}"/>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T2">
              <a:extLst>
                <a:ext uri="{FF2B5EF4-FFF2-40B4-BE49-F238E27FC236}">
                  <a16:creationId xmlns:a16="http://schemas.microsoft.com/office/drawing/2014/main" id="{B915B1F6-5947-4BA7-8E3D-DDEACB962D5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1">
              <a:extLst>
                <a:ext uri="{FF2B5EF4-FFF2-40B4-BE49-F238E27FC236}">
                  <a16:creationId xmlns:a16="http://schemas.microsoft.com/office/drawing/2014/main" id="{48A11847-BB39-4B5F-93EA-1C82A2F03ED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5" name="V">
              <a:extLst>
                <a:ext uri="{FF2B5EF4-FFF2-40B4-BE49-F238E27FC236}">
                  <a16:creationId xmlns:a16="http://schemas.microsoft.com/office/drawing/2014/main" id="{423C0471-728F-4A75-9F24-DB4F71A71E2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_VTT_logo_102019_08_black_on_white" hidden="1">
            <a:extLst>
              <a:ext uri="{FF2B5EF4-FFF2-40B4-BE49-F238E27FC236}">
                <a16:creationId xmlns:a16="http://schemas.microsoft.com/office/drawing/2014/main" id="{98502DAA-167D-4F11-9089-7FBB34BD774E}"/>
              </a:ext>
            </a:extLst>
          </p:cNvPr>
          <p:cNvGrpSpPr/>
          <p:nvPr userDrawn="1"/>
        </p:nvGrpSpPr>
        <p:grpSpPr>
          <a:xfrm>
            <a:off x="8042862" y="1021977"/>
            <a:ext cx="869543" cy="586800"/>
            <a:chOff x="379933" y="-15999"/>
            <a:chExt cx="971550" cy="655638"/>
          </a:xfrm>
        </p:grpSpPr>
        <p:sp>
          <p:nvSpPr>
            <p:cNvPr id="68" name="Box">
              <a:extLst>
                <a:ext uri="{FF2B5EF4-FFF2-40B4-BE49-F238E27FC236}">
                  <a16:creationId xmlns:a16="http://schemas.microsoft.com/office/drawing/2014/main" id="{BC4C7FEA-15CF-41F0-9899-A9613A432312}"/>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T2">
              <a:extLst>
                <a:ext uri="{FF2B5EF4-FFF2-40B4-BE49-F238E27FC236}">
                  <a16:creationId xmlns:a16="http://schemas.microsoft.com/office/drawing/2014/main" id="{C41DC861-750A-4E5E-9FDB-5B03335E691F}"/>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T1">
              <a:extLst>
                <a:ext uri="{FF2B5EF4-FFF2-40B4-BE49-F238E27FC236}">
                  <a16:creationId xmlns:a16="http://schemas.microsoft.com/office/drawing/2014/main" id="{FC4C2684-2627-4771-9544-83F349D8647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 name="V">
              <a:extLst>
                <a:ext uri="{FF2B5EF4-FFF2-40B4-BE49-F238E27FC236}">
                  <a16:creationId xmlns:a16="http://schemas.microsoft.com/office/drawing/2014/main" id="{6E0CC0FF-C393-430F-8189-822149D65D04}"/>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3" name="_VTT_logo_102019_09_orange_on_white" hidden="1">
            <a:extLst>
              <a:ext uri="{FF2B5EF4-FFF2-40B4-BE49-F238E27FC236}">
                <a16:creationId xmlns:a16="http://schemas.microsoft.com/office/drawing/2014/main" id="{154616AC-F847-4F22-A9EC-00D1D023A4E6}"/>
              </a:ext>
            </a:extLst>
          </p:cNvPr>
          <p:cNvGrpSpPr/>
          <p:nvPr userDrawn="1"/>
        </p:nvGrpSpPr>
        <p:grpSpPr>
          <a:xfrm>
            <a:off x="8042862" y="1021977"/>
            <a:ext cx="869543" cy="586800"/>
            <a:chOff x="379933" y="-15999"/>
            <a:chExt cx="971550" cy="655638"/>
          </a:xfrm>
        </p:grpSpPr>
        <p:sp>
          <p:nvSpPr>
            <p:cNvPr id="64" name="Box">
              <a:extLst>
                <a:ext uri="{FF2B5EF4-FFF2-40B4-BE49-F238E27FC236}">
                  <a16:creationId xmlns:a16="http://schemas.microsoft.com/office/drawing/2014/main" id="{7B17E5D7-3CA3-43A9-9D0C-D94A4545FB2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5" name="T2">
              <a:extLst>
                <a:ext uri="{FF2B5EF4-FFF2-40B4-BE49-F238E27FC236}">
                  <a16:creationId xmlns:a16="http://schemas.microsoft.com/office/drawing/2014/main" id="{49D34E98-01B7-4102-9CB6-F4F43537FDD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6" name="T1">
              <a:extLst>
                <a:ext uri="{FF2B5EF4-FFF2-40B4-BE49-F238E27FC236}">
                  <a16:creationId xmlns:a16="http://schemas.microsoft.com/office/drawing/2014/main" id="{BE19FEB8-5267-4AB6-B3E2-FA6D4AD2902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V">
              <a:extLst>
                <a:ext uri="{FF2B5EF4-FFF2-40B4-BE49-F238E27FC236}">
                  <a16:creationId xmlns:a16="http://schemas.microsoft.com/office/drawing/2014/main" id="{876EE734-700E-458F-87FB-AB999379147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21" name="Picture 20">
            <a:extLst>
              <a:ext uri="{FF2B5EF4-FFF2-40B4-BE49-F238E27FC236}">
                <a16:creationId xmlns:a16="http://schemas.microsoft.com/office/drawing/2014/main" id="{359118ED-5355-EF2F-9A11-6CA3070266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39108" y="1021977"/>
            <a:ext cx="873297" cy="586800"/>
          </a:xfrm>
          <a:prstGeom prst="rect">
            <a:avLst/>
          </a:prstGeom>
        </p:spPr>
      </p:pic>
      <p:sp>
        <p:nvSpPr>
          <p:cNvPr id="24" name="Title Placeholder 5">
            <a:extLst>
              <a:ext uri="{FF2B5EF4-FFF2-40B4-BE49-F238E27FC236}">
                <a16:creationId xmlns:a16="http://schemas.microsoft.com/office/drawing/2014/main" id="{37273B75-0181-7CF1-4E97-5AC7B84F6744}"/>
              </a:ext>
            </a:extLst>
          </p:cNvPr>
          <p:cNvSpPr>
            <a:spLocks noGrp="1"/>
          </p:cNvSpPr>
          <p:nvPr>
            <p:ph type="title" hasCustomPrompt="1"/>
          </p:nvPr>
        </p:nvSpPr>
        <p:spPr>
          <a:xfrm>
            <a:off x="4895850" y="1779589"/>
            <a:ext cx="3874926" cy="1566442"/>
          </a:xfrm>
          <a:prstGeom prst="rect">
            <a:avLst/>
          </a:prstGeom>
        </p:spPr>
        <p:txBody>
          <a:bodyPr vert="horz" lIns="0" tIns="0" rIns="0" bIns="0" rtlCol="0" anchor="b">
            <a:normAutofit/>
          </a:bodyPr>
          <a:lstStyle/>
          <a:p>
            <a:r>
              <a:rPr lang="en-GB"/>
              <a:t>Headline of </a:t>
            </a:r>
            <a:br>
              <a:rPr lang="en-GB"/>
            </a:br>
            <a:r>
              <a:rPr lang="en-GB"/>
              <a:t>the slide deck</a:t>
            </a:r>
          </a:p>
        </p:txBody>
      </p:sp>
      <p:sp>
        <p:nvSpPr>
          <p:cNvPr id="7" name="Text Placeholder 4">
            <a:extLst>
              <a:ext uri="{FF2B5EF4-FFF2-40B4-BE49-F238E27FC236}">
                <a16:creationId xmlns:a16="http://schemas.microsoft.com/office/drawing/2014/main" id="{6859CF3F-3A36-15E6-F1B9-4436EE3AFFF0}"/>
              </a:ext>
            </a:extLst>
          </p:cNvPr>
          <p:cNvSpPr>
            <a:spLocks noGrp="1"/>
          </p:cNvSpPr>
          <p:nvPr>
            <p:ph type="body" sz="quarter" idx="12" hasCustomPrompt="1"/>
          </p:nvPr>
        </p:nvSpPr>
        <p:spPr>
          <a:xfrm>
            <a:off x="4895850" y="3425031"/>
            <a:ext cx="3889375" cy="450850"/>
          </a:xfrm>
        </p:spPr>
        <p:txBody>
          <a:bodyPr/>
          <a:lstStyle/>
          <a:p>
            <a:pPr lvl="0"/>
            <a:r>
              <a:rPr lang="en-GB"/>
              <a:t>Name Surname</a:t>
            </a:r>
          </a:p>
        </p:txBody>
      </p:sp>
      <p:sp>
        <p:nvSpPr>
          <p:cNvPr id="5" name="Date Placeholder 3">
            <a:extLst>
              <a:ext uri="{FF2B5EF4-FFF2-40B4-BE49-F238E27FC236}">
                <a16:creationId xmlns:a16="http://schemas.microsoft.com/office/drawing/2014/main" id="{684A2590-EF59-9899-7AE8-6640C13E2644}"/>
              </a:ext>
            </a:extLst>
          </p:cNvPr>
          <p:cNvSpPr>
            <a:spLocks noGrp="1"/>
          </p:cNvSpPr>
          <p:nvPr>
            <p:ph type="dt" sz="half" idx="2"/>
          </p:nvPr>
        </p:nvSpPr>
        <p:spPr>
          <a:xfrm>
            <a:off x="4897224" y="3864452"/>
            <a:ext cx="720000" cy="291623"/>
          </a:xfrm>
          <a:prstGeom prst="rect">
            <a:avLst/>
          </a:prstGeom>
        </p:spPr>
        <p:txBody>
          <a:bodyPr lIns="0" tIns="0" rIns="0" bIns="0"/>
          <a:lstStyle>
            <a:lvl1pPr>
              <a:defRPr sz="850" b="1" i="0" spc="0">
                <a:solidFill>
                  <a:schemeClr val="tx1"/>
                </a:solidFill>
                <a:latin typeface="Arial" charset="0"/>
                <a:ea typeface="Arial" charset="0"/>
                <a:cs typeface="Arial" charset="0"/>
              </a:defRPr>
            </a:lvl1pPr>
          </a:lstStyle>
          <a:p>
            <a:r>
              <a:rPr lang="en-GB"/>
              <a:t>22/07/2026</a:t>
            </a:r>
          </a:p>
        </p:txBody>
      </p:sp>
    </p:spTree>
    <p:extLst>
      <p:ext uri="{BB962C8B-B14F-4D97-AF65-F5344CB8AC3E}">
        <p14:creationId xmlns:p14="http://schemas.microsoft.com/office/powerpoint/2010/main" val="2791973152"/>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pic>
        <p:nvPicPr>
          <p:cNvPr id="7" name="Picture 6" descr="A yellow and white background&#10;&#10;AI-generated content may be incorrect.">
            <a:extLst>
              <a:ext uri="{FF2B5EF4-FFF2-40B4-BE49-F238E27FC236}">
                <a16:creationId xmlns:a16="http://schemas.microsoft.com/office/drawing/2014/main" id="{36375E33-47A6-BC5E-1620-FC2464752C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11"/>
            <a:ext cx="9144000" cy="5143289"/>
          </a:xfrm>
          <a:prstGeom prst="rect">
            <a:avLst/>
          </a:prstGeom>
        </p:spPr>
      </p:pic>
      <p:sp>
        <p:nvSpPr>
          <p:cNvPr id="2" name="Title 1">
            <a:extLst>
              <a:ext uri="{FF2B5EF4-FFF2-40B4-BE49-F238E27FC236}">
                <a16:creationId xmlns:a16="http://schemas.microsoft.com/office/drawing/2014/main" id="{3407AF7A-31ED-2234-F414-C1A33662E29D}"/>
              </a:ext>
            </a:extLst>
          </p:cNvPr>
          <p:cNvSpPr>
            <a:spLocks noGrp="1"/>
          </p:cNvSpPr>
          <p:nvPr>
            <p:ph type="title"/>
          </p:nvPr>
        </p:nvSpPr>
        <p:spPr>
          <a:xfrm>
            <a:off x="719999" y="1779589"/>
            <a:ext cx="5916471" cy="1566442"/>
          </a:xfrm>
        </p:spPr>
        <p:txBody>
          <a:bodyPr/>
          <a:lstStyle/>
          <a:p>
            <a:r>
              <a:rPr lang="en-GB"/>
              <a:t>Click to edit Master title style</a:t>
            </a:r>
          </a:p>
        </p:txBody>
      </p:sp>
      <p:grpSp>
        <p:nvGrpSpPr>
          <p:cNvPr id="57" name="VTT_LogoStack_v3_16092019 pienempi koko">
            <a:extLst>
              <a:ext uri="{FF2B5EF4-FFF2-40B4-BE49-F238E27FC236}">
                <a16:creationId xmlns:a16="http://schemas.microsoft.com/office/drawing/2014/main" id="{DFC99AFA-12AD-B29A-ECB4-57A594BD86B1}"/>
              </a:ext>
            </a:extLst>
          </p:cNvPr>
          <p:cNvGrpSpPr/>
          <p:nvPr userDrawn="1"/>
        </p:nvGrpSpPr>
        <p:grpSpPr>
          <a:xfrm>
            <a:off x="8043515" y="2"/>
            <a:ext cx="869543" cy="586800"/>
            <a:chOff x="7909204" y="1770762"/>
            <a:chExt cx="971550" cy="655638"/>
          </a:xfrm>
        </p:grpSpPr>
        <p:grpSp>
          <p:nvGrpSpPr>
            <p:cNvPr id="58" name="_VTT_logo_102019_01_white_on_orange">
              <a:extLst>
                <a:ext uri="{FF2B5EF4-FFF2-40B4-BE49-F238E27FC236}">
                  <a16:creationId xmlns:a16="http://schemas.microsoft.com/office/drawing/2014/main" id="{4956E4F0-97D7-B117-84BF-FEAD88501E03}"/>
                </a:ext>
              </a:extLst>
            </p:cNvPr>
            <p:cNvGrpSpPr/>
            <p:nvPr userDrawn="1"/>
          </p:nvGrpSpPr>
          <p:grpSpPr>
            <a:xfrm>
              <a:off x="7909204" y="1770762"/>
              <a:ext cx="971550" cy="655638"/>
              <a:chOff x="379933" y="-15999"/>
              <a:chExt cx="971550" cy="655638"/>
            </a:xfrm>
          </p:grpSpPr>
          <p:sp>
            <p:nvSpPr>
              <p:cNvPr id="99" name="Box">
                <a:extLst>
                  <a:ext uri="{FF2B5EF4-FFF2-40B4-BE49-F238E27FC236}">
                    <a16:creationId xmlns:a16="http://schemas.microsoft.com/office/drawing/2014/main" id="{76C0C00B-0D87-95C3-4B1E-DB710F3986ED}"/>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0" name="T2">
                <a:extLst>
                  <a:ext uri="{FF2B5EF4-FFF2-40B4-BE49-F238E27FC236}">
                    <a16:creationId xmlns:a16="http://schemas.microsoft.com/office/drawing/2014/main" id="{C7C7A177-CC94-116A-030E-A4517EDCB4B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1" name="T1">
                <a:extLst>
                  <a:ext uri="{FF2B5EF4-FFF2-40B4-BE49-F238E27FC236}">
                    <a16:creationId xmlns:a16="http://schemas.microsoft.com/office/drawing/2014/main" id="{B5373A49-7551-4E77-82E1-C4C99D38CD36}"/>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2" name="V">
                <a:extLst>
                  <a:ext uri="{FF2B5EF4-FFF2-40B4-BE49-F238E27FC236}">
                    <a16:creationId xmlns:a16="http://schemas.microsoft.com/office/drawing/2014/main" id="{C4EA00F1-9A10-2C24-228C-BEACE04BC94F}"/>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_VTT_logo_102019_02_white_on_black" hidden="1">
              <a:extLst>
                <a:ext uri="{FF2B5EF4-FFF2-40B4-BE49-F238E27FC236}">
                  <a16:creationId xmlns:a16="http://schemas.microsoft.com/office/drawing/2014/main" id="{8054F280-83C0-2BA1-C240-C49C5B3BFD94}"/>
                </a:ext>
              </a:extLst>
            </p:cNvPr>
            <p:cNvGrpSpPr/>
            <p:nvPr userDrawn="1"/>
          </p:nvGrpSpPr>
          <p:grpSpPr>
            <a:xfrm>
              <a:off x="7909204" y="1770762"/>
              <a:ext cx="971550" cy="655638"/>
              <a:chOff x="379933" y="-15999"/>
              <a:chExt cx="971550" cy="655638"/>
            </a:xfrm>
          </p:grpSpPr>
          <p:sp>
            <p:nvSpPr>
              <p:cNvPr id="95" name="Box">
                <a:extLst>
                  <a:ext uri="{FF2B5EF4-FFF2-40B4-BE49-F238E27FC236}">
                    <a16:creationId xmlns:a16="http://schemas.microsoft.com/office/drawing/2014/main" id="{6D6D2A54-F24A-55F7-09E2-652B83D797D7}"/>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2">
                <a:extLst>
                  <a:ext uri="{FF2B5EF4-FFF2-40B4-BE49-F238E27FC236}">
                    <a16:creationId xmlns:a16="http://schemas.microsoft.com/office/drawing/2014/main" id="{7053FA90-4086-F37A-A864-5F3A848C2FF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T1">
                <a:extLst>
                  <a:ext uri="{FF2B5EF4-FFF2-40B4-BE49-F238E27FC236}">
                    <a16:creationId xmlns:a16="http://schemas.microsoft.com/office/drawing/2014/main" id="{77A5D35B-8170-C00A-AFC4-E5405FA4BE7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8" name="V">
                <a:extLst>
                  <a:ext uri="{FF2B5EF4-FFF2-40B4-BE49-F238E27FC236}">
                    <a16:creationId xmlns:a16="http://schemas.microsoft.com/office/drawing/2014/main" id="{59E11F85-26F9-A31B-CED1-FDFCCCDEF6F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0" name="_VTT_logo_102019_03_white_on_blue" hidden="1">
              <a:extLst>
                <a:ext uri="{FF2B5EF4-FFF2-40B4-BE49-F238E27FC236}">
                  <a16:creationId xmlns:a16="http://schemas.microsoft.com/office/drawing/2014/main" id="{7F50356A-A013-D6F5-6041-DACCCF689D49}"/>
                </a:ext>
              </a:extLst>
            </p:cNvPr>
            <p:cNvGrpSpPr/>
            <p:nvPr userDrawn="1"/>
          </p:nvGrpSpPr>
          <p:grpSpPr>
            <a:xfrm>
              <a:off x="7909204" y="1770762"/>
              <a:ext cx="971550" cy="655638"/>
              <a:chOff x="379933" y="-15999"/>
              <a:chExt cx="971550" cy="655638"/>
            </a:xfrm>
          </p:grpSpPr>
          <p:sp>
            <p:nvSpPr>
              <p:cNvPr id="91" name="Box">
                <a:extLst>
                  <a:ext uri="{FF2B5EF4-FFF2-40B4-BE49-F238E27FC236}">
                    <a16:creationId xmlns:a16="http://schemas.microsoft.com/office/drawing/2014/main" id="{C4D39769-F287-EB8C-0C6A-E105917BDB50}"/>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2" name="T2">
                <a:extLst>
                  <a:ext uri="{FF2B5EF4-FFF2-40B4-BE49-F238E27FC236}">
                    <a16:creationId xmlns:a16="http://schemas.microsoft.com/office/drawing/2014/main" id="{19D371FC-A4EA-D50A-D7A1-E7E0E6AF587D}"/>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1">
                <a:extLst>
                  <a:ext uri="{FF2B5EF4-FFF2-40B4-BE49-F238E27FC236}">
                    <a16:creationId xmlns:a16="http://schemas.microsoft.com/office/drawing/2014/main" id="{F09C807D-75A2-7B11-976B-512036E589A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4" name="V">
                <a:extLst>
                  <a:ext uri="{FF2B5EF4-FFF2-40B4-BE49-F238E27FC236}">
                    <a16:creationId xmlns:a16="http://schemas.microsoft.com/office/drawing/2014/main" id="{C2000864-C13D-2A00-AF0D-8842E87834B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1" name="_VTT_logo_102019_04_white_on_dark_grey" hidden="1">
              <a:extLst>
                <a:ext uri="{FF2B5EF4-FFF2-40B4-BE49-F238E27FC236}">
                  <a16:creationId xmlns:a16="http://schemas.microsoft.com/office/drawing/2014/main" id="{84B6A223-50FE-F070-01FE-14C38FA3898F}"/>
                </a:ext>
              </a:extLst>
            </p:cNvPr>
            <p:cNvGrpSpPr/>
            <p:nvPr userDrawn="1"/>
          </p:nvGrpSpPr>
          <p:grpSpPr>
            <a:xfrm>
              <a:off x="7909204" y="1770762"/>
              <a:ext cx="971550" cy="655638"/>
              <a:chOff x="379933" y="-15999"/>
              <a:chExt cx="971550" cy="655638"/>
            </a:xfrm>
          </p:grpSpPr>
          <p:sp>
            <p:nvSpPr>
              <p:cNvPr id="87" name="Box">
                <a:extLst>
                  <a:ext uri="{FF2B5EF4-FFF2-40B4-BE49-F238E27FC236}">
                    <a16:creationId xmlns:a16="http://schemas.microsoft.com/office/drawing/2014/main" id="{1B1AC695-977A-280B-521C-8483CF9883B1}"/>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8" name="T2">
                <a:extLst>
                  <a:ext uri="{FF2B5EF4-FFF2-40B4-BE49-F238E27FC236}">
                    <a16:creationId xmlns:a16="http://schemas.microsoft.com/office/drawing/2014/main" id="{C4912200-2363-9C7C-54DB-725FA6E9F08C}"/>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1">
                <a:extLst>
                  <a:ext uri="{FF2B5EF4-FFF2-40B4-BE49-F238E27FC236}">
                    <a16:creationId xmlns:a16="http://schemas.microsoft.com/office/drawing/2014/main" id="{15C6F8A3-F9CB-7F59-92D9-E8EA7ABF24F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0" name="V">
                <a:extLst>
                  <a:ext uri="{FF2B5EF4-FFF2-40B4-BE49-F238E27FC236}">
                    <a16:creationId xmlns:a16="http://schemas.microsoft.com/office/drawing/2014/main" id="{96CF6C73-3B27-55D4-C08D-4ABDC43F8DD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_VTT_logo_102019_05_dark_grey_on_white" hidden="1">
              <a:extLst>
                <a:ext uri="{FF2B5EF4-FFF2-40B4-BE49-F238E27FC236}">
                  <a16:creationId xmlns:a16="http://schemas.microsoft.com/office/drawing/2014/main" id="{6408D67D-5E17-EB65-DAE4-13755F8F149F}"/>
                </a:ext>
              </a:extLst>
            </p:cNvPr>
            <p:cNvGrpSpPr/>
            <p:nvPr userDrawn="1"/>
          </p:nvGrpSpPr>
          <p:grpSpPr>
            <a:xfrm>
              <a:off x="7909204" y="1770762"/>
              <a:ext cx="971550" cy="655638"/>
              <a:chOff x="379933" y="-15999"/>
              <a:chExt cx="971550" cy="655638"/>
            </a:xfrm>
          </p:grpSpPr>
          <p:sp>
            <p:nvSpPr>
              <p:cNvPr id="83" name="Box">
                <a:extLst>
                  <a:ext uri="{FF2B5EF4-FFF2-40B4-BE49-F238E27FC236}">
                    <a16:creationId xmlns:a16="http://schemas.microsoft.com/office/drawing/2014/main" id="{7DBE1B7D-BCFC-0F17-698C-8E3DA84639B5}"/>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4" name="T2">
                <a:extLst>
                  <a:ext uri="{FF2B5EF4-FFF2-40B4-BE49-F238E27FC236}">
                    <a16:creationId xmlns:a16="http://schemas.microsoft.com/office/drawing/2014/main" id="{9F97F437-7B7E-C291-7313-7C0F7E77BEA1}"/>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1">
                <a:extLst>
                  <a:ext uri="{FF2B5EF4-FFF2-40B4-BE49-F238E27FC236}">
                    <a16:creationId xmlns:a16="http://schemas.microsoft.com/office/drawing/2014/main" id="{5DB889FD-9F72-5803-F2DB-648D8C22B5B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6" name="V">
                <a:extLst>
                  <a:ext uri="{FF2B5EF4-FFF2-40B4-BE49-F238E27FC236}">
                    <a16:creationId xmlns:a16="http://schemas.microsoft.com/office/drawing/2014/main" id="{8506996B-B562-BF39-FCBA-7C3B96F4561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3" name="_VTT_logo_102019_06_orange_blue_on_white" hidden="1">
              <a:extLst>
                <a:ext uri="{FF2B5EF4-FFF2-40B4-BE49-F238E27FC236}">
                  <a16:creationId xmlns:a16="http://schemas.microsoft.com/office/drawing/2014/main" id="{564951BB-D5C2-4FC2-7F2D-27B5A12EB34A}"/>
                </a:ext>
              </a:extLst>
            </p:cNvPr>
            <p:cNvGrpSpPr/>
            <p:nvPr userDrawn="1"/>
          </p:nvGrpSpPr>
          <p:grpSpPr>
            <a:xfrm>
              <a:off x="7909204" y="1770762"/>
              <a:ext cx="971550" cy="655638"/>
              <a:chOff x="379933" y="-15999"/>
              <a:chExt cx="971550" cy="655638"/>
            </a:xfrm>
          </p:grpSpPr>
          <p:sp>
            <p:nvSpPr>
              <p:cNvPr id="79" name="Box">
                <a:extLst>
                  <a:ext uri="{FF2B5EF4-FFF2-40B4-BE49-F238E27FC236}">
                    <a16:creationId xmlns:a16="http://schemas.microsoft.com/office/drawing/2014/main" id="{01B1DF0D-B07A-6DE1-6BB6-6CE8048E5594}"/>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2">
                <a:extLst>
                  <a:ext uri="{FF2B5EF4-FFF2-40B4-BE49-F238E27FC236}">
                    <a16:creationId xmlns:a16="http://schemas.microsoft.com/office/drawing/2014/main" id="{E596B28C-303E-B10E-941C-77D6AE70663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1" name="T1">
                <a:extLst>
                  <a:ext uri="{FF2B5EF4-FFF2-40B4-BE49-F238E27FC236}">
                    <a16:creationId xmlns:a16="http://schemas.microsoft.com/office/drawing/2014/main" id="{3929B31C-549D-B0C6-A829-8AC300690DBF}"/>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2" name="V">
                <a:extLst>
                  <a:ext uri="{FF2B5EF4-FFF2-40B4-BE49-F238E27FC236}">
                    <a16:creationId xmlns:a16="http://schemas.microsoft.com/office/drawing/2014/main" id="{28EA2A3E-CFFF-7220-DC10-53BE9C9F346F}"/>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4" name="_VTT_logo_102019_07_blue_on_white" hidden="1">
              <a:extLst>
                <a:ext uri="{FF2B5EF4-FFF2-40B4-BE49-F238E27FC236}">
                  <a16:creationId xmlns:a16="http://schemas.microsoft.com/office/drawing/2014/main" id="{10522CC7-355E-7777-CDD0-072B3632281F}"/>
                </a:ext>
              </a:extLst>
            </p:cNvPr>
            <p:cNvGrpSpPr/>
            <p:nvPr userDrawn="1"/>
          </p:nvGrpSpPr>
          <p:grpSpPr>
            <a:xfrm>
              <a:off x="7909204" y="1770762"/>
              <a:ext cx="971550" cy="655638"/>
              <a:chOff x="379933" y="-15999"/>
              <a:chExt cx="971550" cy="655638"/>
            </a:xfrm>
          </p:grpSpPr>
          <p:sp>
            <p:nvSpPr>
              <p:cNvPr id="75" name="Box">
                <a:extLst>
                  <a:ext uri="{FF2B5EF4-FFF2-40B4-BE49-F238E27FC236}">
                    <a16:creationId xmlns:a16="http://schemas.microsoft.com/office/drawing/2014/main" id="{3BA6A4E7-577F-6C04-BBBB-15742E231958}"/>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6" name="T2">
                <a:extLst>
                  <a:ext uri="{FF2B5EF4-FFF2-40B4-BE49-F238E27FC236}">
                    <a16:creationId xmlns:a16="http://schemas.microsoft.com/office/drawing/2014/main" id="{D889A9F7-5D5B-DD39-99A6-72B28AB49F30}"/>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1">
                <a:extLst>
                  <a:ext uri="{FF2B5EF4-FFF2-40B4-BE49-F238E27FC236}">
                    <a16:creationId xmlns:a16="http://schemas.microsoft.com/office/drawing/2014/main" id="{C5A6A0F4-FA96-54AD-E494-64ADCD8DAF5D}"/>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8" name="V">
                <a:extLst>
                  <a:ext uri="{FF2B5EF4-FFF2-40B4-BE49-F238E27FC236}">
                    <a16:creationId xmlns:a16="http://schemas.microsoft.com/office/drawing/2014/main" id="{05AD7A82-896C-3D7C-28EC-F006F363E288}"/>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5" name="_VTT_logo_102019_08_black_on_white" hidden="1">
              <a:extLst>
                <a:ext uri="{FF2B5EF4-FFF2-40B4-BE49-F238E27FC236}">
                  <a16:creationId xmlns:a16="http://schemas.microsoft.com/office/drawing/2014/main" id="{D306F8BD-CBA6-677A-77BE-B278E910151E}"/>
                </a:ext>
              </a:extLst>
            </p:cNvPr>
            <p:cNvGrpSpPr/>
            <p:nvPr userDrawn="1"/>
          </p:nvGrpSpPr>
          <p:grpSpPr>
            <a:xfrm>
              <a:off x="7909204" y="1770762"/>
              <a:ext cx="971550" cy="655638"/>
              <a:chOff x="379933" y="-15999"/>
              <a:chExt cx="971550" cy="655638"/>
            </a:xfrm>
          </p:grpSpPr>
          <p:sp>
            <p:nvSpPr>
              <p:cNvPr id="71" name="Box">
                <a:extLst>
                  <a:ext uri="{FF2B5EF4-FFF2-40B4-BE49-F238E27FC236}">
                    <a16:creationId xmlns:a16="http://schemas.microsoft.com/office/drawing/2014/main" id="{D71142C4-C4EF-0912-061B-65EA69A0C000}"/>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 name="T2">
                <a:extLst>
                  <a:ext uri="{FF2B5EF4-FFF2-40B4-BE49-F238E27FC236}">
                    <a16:creationId xmlns:a16="http://schemas.microsoft.com/office/drawing/2014/main" id="{54C7D789-F40D-E365-836E-A673F5D0F0F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3" name="T1">
                <a:extLst>
                  <a:ext uri="{FF2B5EF4-FFF2-40B4-BE49-F238E27FC236}">
                    <a16:creationId xmlns:a16="http://schemas.microsoft.com/office/drawing/2014/main" id="{067A5657-F189-1E82-9A06-0D3496517E5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V">
                <a:extLst>
                  <a:ext uri="{FF2B5EF4-FFF2-40B4-BE49-F238E27FC236}">
                    <a16:creationId xmlns:a16="http://schemas.microsoft.com/office/drawing/2014/main" id="{07CFF888-B75B-906F-6AD4-73248552BDF0}"/>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6" name="_VTT_logo_102019_09_orange_on_white" hidden="1">
              <a:extLst>
                <a:ext uri="{FF2B5EF4-FFF2-40B4-BE49-F238E27FC236}">
                  <a16:creationId xmlns:a16="http://schemas.microsoft.com/office/drawing/2014/main" id="{07D25C4F-67C0-F0D8-80DA-9CE806F8784E}"/>
                </a:ext>
              </a:extLst>
            </p:cNvPr>
            <p:cNvGrpSpPr/>
            <p:nvPr userDrawn="1"/>
          </p:nvGrpSpPr>
          <p:grpSpPr>
            <a:xfrm>
              <a:off x="7909204" y="1770762"/>
              <a:ext cx="971550" cy="655638"/>
              <a:chOff x="379933" y="-15999"/>
              <a:chExt cx="971550" cy="655638"/>
            </a:xfrm>
          </p:grpSpPr>
          <p:sp>
            <p:nvSpPr>
              <p:cNvPr id="67" name="Box">
                <a:extLst>
                  <a:ext uri="{FF2B5EF4-FFF2-40B4-BE49-F238E27FC236}">
                    <a16:creationId xmlns:a16="http://schemas.microsoft.com/office/drawing/2014/main" id="{DFF83FCD-7C8D-0FB8-05CD-76E0D46BDE4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 name="T2">
                <a:extLst>
                  <a:ext uri="{FF2B5EF4-FFF2-40B4-BE49-F238E27FC236}">
                    <a16:creationId xmlns:a16="http://schemas.microsoft.com/office/drawing/2014/main" id="{3BCD40AD-06B9-EA10-BFF5-F137BF24CDC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 name="T1">
                <a:extLst>
                  <a:ext uri="{FF2B5EF4-FFF2-40B4-BE49-F238E27FC236}">
                    <a16:creationId xmlns:a16="http://schemas.microsoft.com/office/drawing/2014/main" id="{B5293F28-3BAD-E94E-3698-1BFB1A8951E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 name="V">
                <a:extLst>
                  <a:ext uri="{FF2B5EF4-FFF2-40B4-BE49-F238E27FC236}">
                    <a16:creationId xmlns:a16="http://schemas.microsoft.com/office/drawing/2014/main" id="{CC17B370-EB39-B781-102B-B844EB4F64C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10" name="Footer Placeholder 4">
            <a:extLst>
              <a:ext uri="{FF2B5EF4-FFF2-40B4-BE49-F238E27FC236}">
                <a16:creationId xmlns:a16="http://schemas.microsoft.com/office/drawing/2014/main" id="{6D9FAA3C-444D-8D8D-CAA6-A39C08081FAD}"/>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11" name="Slide Number Placeholder 5">
            <a:extLst>
              <a:ext uri="{FF2B5EF4-FFF2-40B4-BE49-F238E27FC236}">
                <a16:creationId xmlns:a16="http://schemas.microsoft.com/office/drawing/2014/main" id="{B28FA752-B690-97D1-C52E-A48C5B239949}"/>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5" name="Date Placeholder 3">
            <a:extLst>
              <a:ext uri="{FF2B5EF4-FFF2-40B4-BE49-F238E27FC236}">
                <a16:creationId xmlns:a16="http://schemas.microsoft.com/office/drawing/2014/main" id="{2F3F3C72-8B99-2051-9968-A8F04023F190}"/>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395241334"/>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8B00CB-C995-2755-2E6E-F6113E1A2B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04"/>
            <a:ext cx="9144186" cy="5143395"/>
          </a:xfrm>
          <a:prstGeom prst="rect">
            <a:avLst/>
          </a:prstGeom>
        </p:spPr>
      </p:pic>
      <p:sp>
        <p:nvSpPr>
          <p:cNvPr id="4" name="Footer Placeholder 3">
            <a:extLst>
              <a:ext uri="{FF2B5EF4-FFF2-40B4-BE49-F238E27FC236}">
                <a16:creationId xmlns:a16="http://schemas.microsoft.com/office/drawing/2014/main" id="{CD05C0DD-F212-31F9-09B8-BA4C36B841D7}"/>
              </a:ext>
            </a:extLst>
          </p:cNvPr>
          <p:cNvSpPr>
            <a:spLocks noGrp="1"/>
          </p:cNvSpPr>
          <p:nvPr>
            <p:ph type="ftr" sz="quarter" idx="11"/>
          </p:nvPr>
        </p:nvSpPr>
        <p:spPr/>
        <p:txBody>
          <a:bodyPr/>
          <a:lstStyle/>
          <a:p>
            <a:r>
              <a:rPr lang="en-GB" noProof="0"/>
              <a:t>VTT – beyond the obvious</a:t>
            </a:r>
          </a:p>
        </p:txBody>
      </p:sp>
      <p:sp>
        <p:nvSpPr>
          <p:cNvPr id="5" name="Slide Number Placeholder 4">
            <a:extLst>
              <a:ext uri="{FF2B5EF4-FFF2-40B4-BE49-F238E27FC236}">
                <a16:creationId xmlns:a16="http://schemas.microsoft.com/office/drawing/2014/main" id="{C7B429AA-BDC7-126C-F3EC-ED60542F09F8}"/>
              </a:ext>
            </a:extLst>
          </p:cNvPr>
          <p:cNvSpPr>
            <a:spLocks noGrp="1"/>
          </p:cNvSpPr>
          <p:nvPr>
            <p:ph type="sldNum" sz="quarter" idx="12"/>
          </p:nvPr>
        </p:nvSpPr>
        <p:spPr/>
        <p:txBody>
          <a:bodyPr/>
          <a:lstStyle/>
          <a:p>
            <a:fld id="{B89A5CCE-AC13-A746-9A72-5D19050CC0B7}" type="slidenum">
              <a:rPr lang="en-GB" noProof="0" smtClean="0"/>
              <a:pPr/>
              <a:t>‹#›</a:t>
            </a:fld>
            <a:endParaRPr lang="en-GB" noProof="0"/>
          </a:p>
        </p:txBody>
      </p:sp>
      <p:pic>
        <p:nvPicPr>
          <p:cNvPr id="9" name="Picture 8">
            <a:extLst>
              <a:ext uri="{FF2B5EF4-FFF2-40B4-BE49-F238E27FC236}">
                <a16:creationId xmlns:a16="http://schemas.microsoft.com/office/drawing/2014/main" id="{9654CCA8-E420-BF4D-4812-490D64E3D723}"/>
              </a:ext>
            </a:extLst>
          </p:cNvPr>
          <p:cNvPicPr>
            <a:picLocks/>
          </p:cNvPicPr>
          <p:nvPr userDrawn="1"/>
        </p:nvPicPr>
        <p:blipFill>
          <a:blip r:embed="rId3"/>
          <a:stretch>
            <a:fillRect/>
          </a:stretch>
        </p:blipFill>
        <p:spPr>
          <a:xfrm>
            <a:off x="8043515" y="575"/>
            <a:ext cx="867600" cy="586800"/>
          </a:xfrm>
          <a:prstGeom prst="rect">
            <a:avLst/>
          </a:prstGeom>
        </p:spPr>
      </p:pic>
      <p:sp>
        <p:nvSpPr>
          <p:cNvPr id="6" name="Title 1">
            <a:extLst>
              <a:ext uri="{FF2B5EF4-FFF2-40B4-BE49-F238E27FC236}">
                <a16:creationId xmlns:a16="http://schemas.microsoft.com/office/drawing/2014/main" id="{C326B2EA-7F92-D00E-8DC8-0EC173C4BC48}"/>
              </a:ext>
            </a:extLst>
          </p:cNvPr>
          <p:cNvSpPr>
            <a:spLocks noGrp="1"/>
          </p:cNvSpPr>
          <p:nvPr>
            <p:ph type="title"/>
          </p:nvPr>
        </p:nvSpPr>
        <p:spPr>
          <a:xfrm>
            <a:off x="719999" y="1779589"/>
            <a:ext cx="5916471" cy="1566442"/>
          </a:xfrm>
        </p:spPr>
        <p:txBody>
          <a:bodyPr/>
          <a:lstStyle/>
          <a:p>
            <a:r>
              <a:rPr lang="en-GB"/>
              <a:t>Click to edit Master title style</a:t>
            </a:r>
          </a:p>
        </p:txBody>
      </p:sp>
      <p:sp>
        <p:nvSpPr>
          <p:cNvPr id="7" name="Date Placeholder 3">
            <a:extLst>
              <a:ext uri="{FF2B5EF4-FFF2-40B4-BE49-F238E27FC236}">
                <a16:creationId xmlns:a16="http://schemas.microsoft.com/office/drawing/2014/main" id="{B89A396D-231C-8037-F964-0BB6E5A4CC57}"/>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04931164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pic>
        <p:nvPicPr>
          <p:cNvPr id="7" name="Picture 6" descr="A blue and black triangle&#10;&#10;AI-generated content may be incorrect.">
            <a:extLst>
              <a:ext uri="{FF2B5EF4-FFF2-40B4-BE49-F238E27FC236}">
                <a16:creationId xmlns:a16="http://schemas.microsoft.com/office/drawing/2014/main" id="{3EDB35CD-E6DA-4020-5EE9-5AF26D2A85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77"/>
            <a:ext cx="9145028" cy="5142923"/>
          </a:xfrm>
          <a:prstGeom prst="rect">
            <a:avLst/>
          </a:prstGeom>
        </p:spPr>
      </p:pic>
      <p:sp>
        <p:nvSpPr>
          <p:cNvPr id="4" name="Footer Placeholder 3">
            <a:extLst>
              <a:ext uri="{FF2B5EF4-FFF2-40B4-BE49-F238E27FC236}">
                <a16:creationId xmlns:a16="http://schemas.microsoft.com/office/drawing/2014/main" id="{CD05C0DD-F212-31F9-09B8-BA4C36B841D7}"/>
              </a:ext>
            </a:extLst>
          </p:cNvPr>
          <p:cNvSpPr>
            <a:spLocks noGrp="1"/>
          </p:cNvSpPr>
          <p:nvPr>
            <p:ph type="ftr" sz="quarter" idx="11"/>
          </p:nvPr>
        </p:nvSpPr>
        <p:spPr/>
        <p:txBody>
          <a:bodyPr/>
          <a:lstStyle/>
          <a:p>
            <a:r>
              <a:rPr lang="en-GB" noProof="0"/>
              <a:t>VTT – beyond the obvious</a:t>
            </a:r>
          </a:p>
        </p:txBody>
      </p:sp>
      <p:sp>
        <p:nvSpPr>
          <p:cNvPr id="5" name="Slide Number Placeholder 4">
            <a:extLst>
              <a:ext uri="{FF2B5EF4-FFF2-40B4-BE49-F238E27FC236}">
                <a16:creationId xmlns:a16="http://schemas.microsoft.com/office/drawing/2014/main" id="{C7B429AA-BDC7-126C-F3EC-ED60542F09F8}"/>
              </a:ext>
            </a:extLst>
          </p:cNvPr>
          <p:cNvSpPr>
            <a:spLocks noGrp="1"/>
          </p:cNvSpPr>
          <p:nvPr>
            <p:ph type="sldNum" sz="quarter" idx="12"/>
          </p:nvPr>
        </p:nvSpPr>
        <p:spPr/>
        <p:txBody>
          <a:bodyPr/>
          <a:lstStyle/>
          <a:p>
            <a:fld id="{B89A5CCE-AC13-A746-9A72-5D19050CC0B7}" type="slidenum">
              <a:rPr lang="en-GB" noProof="0" smtClean="0"/>
              <a:pPr/>
              <a:t>‹#›</a:t>
            </a:fld>
            <a:endParaRPr lang="en-GB" noProof="0"/>
          </a:p>
        </p:txBody>
      </p:sp>
      <p:grpSp>
        <p:nvGrpSpPr>
          <p:cNvPr id="9" name="VTT_LogoStack_v3_16092019 pienempi koko">
            <a:extLst>
              <a:ext uri="{FF2B5EF4-FFF2-40B4-BE49-F238E27FC236}">
                <a16:creationId xmlns:a16="http://schemas.microsoft.com/office/drawing/2014/main" id="{09B05B7A-B151-BE08-FEB6-CD1CE1D6C4B8}"/>
              </a:ext>
            </a:extLst>
          </p:cNvPr>
          <p:cNvGrpSpPr/>
          <p:nvPr userDrawn="1"/>
        </p:nvGrpSpPr>
        <p:grpSpPr>
          <a:xfrm>
            <a:off x="8043515" y="2"/>
            <a:ext cx="869543" cy="586800"/>
            <a:chOff x="7909204" y="1770762"/>
            <a:chExt cx="971550" cy="655638"/>
          </a:xfrm>
        </p:grpSpPr>
        <p:grpSp>
          <p:nvGrpSpPr>
            <p:cNvPr id="10" name="_VTT_logo_102019_01_white_on_orange">
              <a:extLst>
                <a:ext uri="{FF2B5EF4-FFF2-40B4-BE49-F238E27FC236}">
                  <a16:creationId xmlns:a16="http://schemas.microsoft.com/office/drawing/2014/main" id="{D995E31C-E340-0EAC-874F-B9B528565378}"/>
                </a:ext>
              </a:extLst>
            </p:cNvPr>
            <p:cNvGrpSpPr/>
            <p:nvPr userDrawn="1"/>
          </p:nvGrpSpPr>
          <p:grpSpPr>
            <a:xfrm>
              <a:off x="7909204" y="1770762"/>
              <a:ext cx="971550" cy="655638"/>
              <a:chOff x="379933" y="-15999"/>
              <a:chExt cx="971550" cy="655638"/>
            </a:xfrm>
          </p:grpSpPr>
          <p:sp>
            <p:nvSpPr>
              <p:cNvPr id="51" name="Box">
                <a:extLst>
                  <a:ext uri="{FF2B5EF4-FFF2-40B4-BE49-F238E27FC236}">
                    <a16:creationId xmlns:a16="http://schemas.microsoft.com/office/drawing/2014/main" id="{337E1472-AAF2-6BCB-B952-269BEB4D50D1}"/>
                  </a:ext>
                </a:extLst>
              </p:cNvPr>
              <p:cNvSpPr>
                <a:spLocks noChangeArrowheads="1"/>
              </p:cNvSpPr>
              <p:nvPr userDrawn="1"/>
            </p:nvSpPr>
            <p:spPr bwMode="auto">
              <a:xfrm>
                <a:off x="379933" y="-15999"/>
                <a:ext cx="971550" cy="655638"/>
              </a:xfrm>
              <a:prstGeom prst="rect">
                <a:avLst/>
              </a:prstGeom>
              <a:solidFill>
                <a:srgbClr val="F06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2">
                <a:extLst>
                  <a:ext uri="{FF2B5EF4-FFF2-40B4-BE49-F238E27FC236}">
                    <a16:creationId xmlns:a16="http://schemas.microsoft.com/office/drawing/2014/main" id="{4DF8A524-669C-F4D9-977C-158A71D1C0E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3" name="T1">
                <a:extLst>
                  <a:ext uri="{FF2B5EF4-FFF2-40B4-BE49-F238E27FC236}">
                    <a16:creationId xmlns:a16="http://schemas.microsoft.com/office/drawing/2014/main" id="{1AD9FDE8-9A2F-D97E-7914-BF28BD1B8027}"/>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V">
                <a:extLst>
                  <a:ext uri="{FF2B5EF4-FFF2-40B4-BE49-F238E27FC236}">
                    <a16:creationId xmlns:a16="http://schemas.microsoft.com/office/drawing/2014/main" id="{7AFA3E1A-499C-53B1-2303-56DD2B831651}"/>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1" name="_VTT_logo_102019_02_white_on_black" hidden="1">
              <a:extLst>
                <a:ext uri="{FF2B5EF4-FFF2-40B4-BE49-F238E27FC236}">
                  <a16:creationId xmlns:a16="http://schemas.microsoft.com/office/drawing/2014/main" id="{3006933D-AF2E-1A44-73D6-B38E5BC334E9}"/>
                </a:ext>
              </a:extLst>
            </p:cNvPr>
            <p:cNvGrpSpPr/>
            <p:nvPr userDrawn="1"/>
          </p:nvGrpSpPr>
          <p:grpSpPr>
            <a:xfrm>
              <a:off x="7909204" y="1770762"/>
              <a:ext cx="971550" cy="655638"/>
              <a:chOff x="379933" y="-15999"/>
              <a:chExt cx="971550" cy="655638"/>
            </a:xfrm>
          </p:grpSpPr>
          <p:sp>
            <p:nvSpPr>
              <p:cNvPr id="47" name="Box">
                <a:extLst>
                  <a:ext uri="{FF2B5EF4-FFF2-40B4-BE49-F238E27FC236}">
                    <a16:creationId xmlns:a16="http://schemas.microsoft.com/office/drawing/2014/main" id="{9B6535D9-2B7A-31A2-1BF0-6DADFFAEBB94}"/>
                  </a:ext>
                </a:extLst>
              </p:cNvPr>
              <p:cNvSpPr>
                <a:spLocks noChangeArrowheads="1"/>
              </p:cNvSpPr>
              <p:nvPr userDrawn="1"/>
            </p:nvSpPr>
            <p:spPr bwMode="auto">
              <a:xfrm>
                <a:off x="379933" y="-15999"/>
                <a:ext cx="971550" cy="6556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T2">
                <a:extLst>
                  <a:ext uri="{FF2B5EF4-FFF2-40B4-BE49-F238E27FC236}">
                    <a16:creationId xmlns:a16="http://schemas.microsoft.com/office/drawing/2014/main" id="{C8BFB077-2CDD-1B9B-A4F6-0E24B7575565}"/>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T1">
                <a:extLst>
                  <a:ext uri="{FF2B5EF4-FFF2-40B4-BE49-F238E27FC236}">
                    <a16:creationId xmlns:a16="http://schemas.microsoft.com/office/drawing/2014/main" id="{212D5CA2-48F8-733C-5D20-F7D0D14B2959}"/>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V">
                <a:extLst>
                  <a:ext uri="{FF2B5EF4-FFF2-40B4-BE49-F238E27FC236}">
                    <a16:creationId xmlns:a16="http://schemas.microsoft.com/office/drawing/2014/main" id="{5954B49A-7C40-D648-F6A1-C5ED2BE1F19A}"/>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2" name="_VTT_logo_102019_03_white_on_blue" hidden="1">
              <a:extLst>
                <a:ext uri="{FF2B5EF4-FFF2-40B4-BE49-F238E27FC236}">
                  <a16:creationId xmlns:a16="http://schemas.microsoft.com/office/drawing/2014/main" id="{96A22206-1C96-6B32-6C15-26D5F010836B}"/>
                </a:ext>
              </a:extLst>
            </p:cNvPr>
            <p:cNvGrpSpPr/>
            <p:nvPr userDrawn="1"/>
          </p:nvGrpSpPr>
          <p:grpSpPr>
            <a:xfrm>
              <a:off x="7909204" y="1770762"/>
              <a:ext cx="971550" cy="655638"/>
              <a:chOff x="379933" y="-15999"/>
              <a:chExt cx="971550" cy="655638"/>
            </a:xfrm>
          </p:grpSpPr>
          <p:sp>
            <p:nvSpPr>
              <p:cNvPr id="43" name="Box">
                <a:extLst>
                  <a:ext uri="{FF2B5EF4-FFF2-40B4-BE49-F238E27FC236}">
                    <a16:creationId xmlns:a16="http://schemas.microsoft.com/office/drawing/2014/main" id="{7C5F5D7B-36F1-D596-3BC8-965B30BC8648}"/>
                  </a:ext>
                </a:extLst>
              </p:cNvPr>
              <p:cNvSpPr>
                <a:spLocks noChangeArrowheads="1"/>
              </p:cNvSpPr>
              <p:nvPr userDrawn="1"/>
            </p:nvSpPr>
            <p:spPr bwMode="auto">
              <a:xfrm>
                <a:off x="379933" y="-15999"/>
                <a:ext cx="971550" cy="655638"/>
              </a:xfrm>
              <a:prstGeom prst="rect">
                <a:avLst/>
              </a:prstGeom>
              <a:solidFill>
                <a:srgbClr val="0057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T2">
                <a:extLst>
                  <a:ext uri="{FF2B5EF4-FFF2-40B4-BE49-F238E27FC236}">
                    <a16:creationId xmlns:a16="http://schemas.microsoft.com/office/drawing/2014/main" id="{72AFB9CB-21EC-DE36-6A4F-C6F7CE9EE96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5" name="T1">
                <a:extLst>
                  <a:ext uri="{FF2B5EF4-FFF2-40B4-BE49-F238E27FC236}">
                    <a16:creationId xmlns:a16="http://schemas.microsoft.com/office/drawing/2014/main" id="{D328A31E-4958-BAF5-CF4E-75396EF6B752}"/>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V">
                <a:extLst>
                  <a:ext uri="{FF2B5EF4-FFF2-40B4-BE49-F238E27FC236}">
                    <a16:creationId xmlns:a16="http://schemas.microsoft.com/office/drawing/2014/main" id="{DEDB85F4-F210-ECF3-D59E-E8DBC06448D5}"/>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3" name="_VTT_logo_102019_04_white_on_dark_grey" hidden="1">
              <a:extLst>
                <a:ext uri="{FF2B5EF4-FFF2-40B4-BE49-F238E27FC236}">
                  <a16:creationId xmlns:a16="http://schemas.microsoft.com/office/drawing/2014/main" id="{C51A9E4C-48F9-6BF8-62C8-32D993D21E2C}"/>
                </a:ext>
              </a:extLst>
            </p:cNvPr>
            <p:cNvGrpSpPr/>
            <p:nvPr userDrawn="1"/>
          </p:nvGrpSpPr>
          <p:grpSpPr>
            <a:xfrm>
              <a:off x="7909204" y="1770762"/>
              <a:ext cx="971550" cy="655638"/>
              <a:chOff x="379933" y="-15999"/>
              <a:chExt cx="971550" cy="655638"/>
            </a:xfrm>
          </p:grpSpPr>
          <p:sp>
            <p:nvSpPr>
              <p:cNvPr id="39" name="Box">
                <a:extLst>
                  <a:ext uri="{FF2B5EF4-FFF2-40B4-BE49-F238E27FC236}">
                    <a16:creationId xmlns:a16="http://schemas.microsoft.com/office/drawing/2014/main" id="{A9EA64B7-9785-AA8F-1BE0-D10991A04AA7}"/>
                  </a:ext>
                </a:extLst>
              </p:cNvPr>
              <p:cNvSpPr>
                <a:spLocks noChangeArrowheads="1"/>
              </p:cNvSpPr>
              <p:nvPr userDrawn="1"/>
            </p:nvSpPr>
            <p:spPr bwMode="auto">
              <a:xfrm>
                <a:off x="379933" y="-15999"/>
                <a:ext cx="971550" cy="655638"/>
              </a:xfrm>
              <a:prstGeom prst="rect">
                <a:avLst/>
              </a:prstGeom>
              <a:solidFill>
                <a:srgbClr val="AFAF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2">
                <a:extLst>
                  <a:ext uri="{FF2B5EF4-FFF2-40B4-BE49-F238E27FC236}">
                    <a16:creationId xmlns:a16="http://schemas.microsoft.com/office/drawing/2014/main" id="{34D24039-5335-8BE4-73DE-49B8F61C6924}"/>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T1">
                <a:extLst>
                  <a:ext uri="{FF2B5EF4-FFF2-40B4-BE49-F238E27FC236}">
                    <a16:creationId xmlns:a16="http://schemas.microsoft.com/office/drawing/2014/main" id="{9807823E-7B82-3F7D-3757-7C506A96C424}"/>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2" name="V">
                <a:extLst>
                  <a:ext uri="{FF2B5EF4-FFF2-40B4-BE49-F238E27FC236}">
                    <a16:creationId xmlns:a16="http://schemas.microsoft.com/office/drawing/2014/main" id="{4EB7B8AF-C2C4-2AA1-146F-049622DFC00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4" name="_VTT_logo_102019_05_dark_grey_on_white" hidden="1">
              <a:extLst>
                <a:ext uri="{FF2B5EF4-FFF2-40B4-BE49-F238E27FC236}">
                  <a16:creationId xmlns:a16="http://schemas.microsoft.com/office/drawing/2014/main" id="{7947569D-44E0-7AEC-80FE-0DCA695D4637}"/>
                </a:ext>
              </a:extLst>
            </p:cNvPr>
            <p:cNvGrpSpPr/>
            <p:nvPr userDrawn="1"/>
          </p:nvGrpSpPr>
          <p:grpSpPr>
            <a:xfrm>
              <a:off x="7909204" y="1770762"/>
              <a:ext cx="971550" cy="655638"/>
              <a:chOff x="379933" y="-15999"/>
              <a:chExt cx="971550" cy="655638"/>
            </a:xfrm>
          </p:grpSpPr>
          <p:sp>
            <p:nvSpPr>
              <p:cNvPr id="35" name="Box">
                <a:extLst>
                  <a:ext uri="{FF2B5EF4-FFF2-40B4-BE49-F238E27FC236}">
                    <a16:creationId xmlns:a16="http://schemas.microsoft.com/office/drawing/2014/main" id="{8BD763B0-D042-A9A0-A480-EDFBA7AC7087}"/>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T2">
                <a:extLst>
                  <a:ext uri="{FF2B5EF4-FFF2-40B4-BE49-F238E27FC236}">
                    <a16:creationId xmlns:a16="http://schemas.microsoft.com/office/drawing/2014/main" id="{F97E3E16-427D-9844-0D39-BFCF84D4044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T1">
                <a:extLst>
                  <a:ext uri="{FF2B5EF4-FFF2-40B4-BE49-F238E27FC236}">
                    <a16:creationId xmlns:a16="http://schemas.microsoft.com/office/drawing/2014/main" id="{4828CD41-FD47-2F7D-8114-C2E4B928D1FA}"/>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8" name="V">
                <a:extLst>
                  <a:ext uri="{FF2B5EF4-FFF2-40B4-BE49-F238E27FC236}">
                    <a16:creationId xmlns:a16="http://schemas.microsoft.com/office/drawing/2014/main" id="{18E94C7B-C8F0-80D6-4581-0D7FAE0FA75D}"/>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AFAF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5" name="_VTT_logo_102019_06_orange_blue_on_white" hidden="1">
              <a:extLst>
                <a:ext uri="{FF2B5EF4-FFF2-40B4-BE49-F238E27FC236}">
                  <a16:creationId xmlns:a16="http://schemas.microsoft.com/office/drawing/2014/main" id="{CEB8BEB9-702B-2576-17AE-A805386D77FD}"/>
                </a:ext>
              </a:extLst>
            </p:cNvPr>
            <p:cNvGrpSpPr/>
            <p:nvPr userDrawn="1"/>
          </p:nvGrpSpPr>
          <p:grpSpPr>
            <a:xfrm>
              <a:off x="7909204" y="1770762"/>
              <a:ext cx="971550" cy="655638"/>
              <a:chOff x="379933" y="-15999"/>
              <a:chExt cx="971550" cy="655638"/>
            </a:xfrm>
          </p:grpSpPr>
          <p:sp>
            <p:nvSpPr>
              <p:cNvPr id="31" name="Box">
                <a:extLst>
                  <a:ext uri="{FF2B5EF4-FFF2-40B4-BE49-F238E27FC236}">
                    <a16:creationId xmlns:a16="http://schemas.microsoft.com/office/drawing/2014/main" id="{9914ED5B-43AA-3EAE-BB91-995D8F12072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T2">
                <a:extLst>
                  <a:ext uri="{FF2B5EF4-FFF2-40B4-BE49-F238E27FC236}">
                    <a16:creationId xmlns:a16="http://schemas.microsoft.com/office/drawing/2014/main" id="{90493C00-4B05-9CB9-478B-1D9435FF1199}"/>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T1">
                <a:extLst>
                  <a:ext uri="{FF2B5EF4-FFF2-40B4-BE49-F238E27FC236}">
                    <a16:creationId xmlns:a16="http://schemas.microsoft.com/office/drawing/2014/main" id="{450295BE-F02B-E067-5B46-3FDDE7D066C1}"/>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V">
                <a:extLst>
                  <a:ext uri="{FF2B5EF4-FFF2-40B4-BE49-F238E27FC236}">
                    <a16:creationId xmlns:a16="http://schemas.microsoft.com/office/drawing/2014/main" id="{3BFB0470-8170-A9B3-1917-7FE03650FA17}"/>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6" name="_VTT_logo_102019_07_blue_on_white" hidden="1">
              <a:extLst>
                <a:ext uri="{FF2B5EF4-FFF2-40B4-BE49-F238E27FC236}">
                  <a16:creationId xmlns:a16="http://schemas.microsoft.com/office/drawing/2014/main" id="{A83176D9-5293-5FD0-74AC-D527DB04059C}"/>
                </a:ext>
              </a:extLst>
            </p:cNvPr>
            <p:cNvGrpSpPr/>
            <p:nvPr userDrawn="1"/>
          </p:nvGrpSpPr>
          <p:grpSpPr>
            <a:xfrm>
              <a:off x="7909204" y="1770762"/>
              <a:ext cx="971550" cy="655638"/>
              <a:chOff x="379933" y="-15999"/>
              <a:chExt cx="971550" cy="655638"/>
            </a:xfrm>
          </p:grpSpPr>
          <p:sp>
            <p:nvSpPr>
              <p:cNvPr id="27" name="Box">
                <a:extLst>
                  <a:ext uri="{FF2B5EF4-FFF2-40B4-BE49-F238E27FC236}">
                    <a16:creationId xmlns:a16="http://schemas.microsoft.com/office/drawing/2014/main" id="{1669081D-CFA9-9E62-E8B4-C048991C5A39}"/>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T2">
                <a:extLst>
                  <a:ext uri="{FF2B5EF4-FFF2-40B4-BE49-F238E27FC236}">
                    <a16:creationId xmlns:a16="http://schemas.microsoft.com/office/drawing/2014/main" id="{54776E40-3688-0E61-4159-5C1FF0F1C167}"/>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1">
                <a:extLst>
                  <a:ext uri="{FF2B5EF4-FFF2-40B4-BE49-F238E27FC236}">
                    <a16:creationId xmlns:a16="http://schemas.microsoft.com/office/drawing/2014/main" id="{73F3BF20-BA75-636A-491C-FCBB007BD060}"/>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V">
                <a:extLst>
                  <a:ext uri="{FF2B5EF4-FFF2-40B4-BE49-F238E27FC236}">
                    <a16:creationId xmlns:a16="http://schemas.microsoft.com/office/drawing/2014/main" id="{880F9AFA-DE39-A1CD-59C6-9B03D39E1AE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57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7" name="_VTT_logo_102019_08_black_on_white" hidden="1">
              <a:extLst>
                <a:ext uri="{FF2B5EF4-FFF2-40B4-BE49-F238E27FC236}">
                  <a16:creationId xmlns:a16="http://schemas.microsoft.com/office/drawing/2014/main" id="{75C826FA-6163-AD26-0F7D-1F9CD14FDBD3}"/>
                </a:ext>
              </a:extLst>
            </p:cNvPr>
            <p:cNvGrpSpPr/>
            <p:nvPr userDrawn="1"/>
          </p:nvGrpSpPr>
          <p:grpSpPr>
            <a:xfrm>
              <a:off x="7909204" y="1770762"/>
              <a:ext cx="971550" cy="655638"/>
              <a:chOff x="379933" y="-15999"/>
              <a:chExt cx="971550" cy="655638"/>
            </a:xfrm>
          </p:grpSpPr>
          <p:sp>
            <p:nvSpPr>
              <p:cNvPr id="23" name="Box">
                <a:extLst>
                  <a:ext uri="{FF2B5EF4-FFF2-40B4-BE49-F238E27FC236}">
                    <a16:creationId xmlns:a16="http://schemas.microsoft.com/office/drawing/2014/main" id="{B802397B-69E8-9789-50A5-BE890688849F}"/>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2">
                <a:extLst>
                  <a:ext uri="{FF2B5EF4-FFF2-40B4-BE49-F238E27FC236}">
                    <a16:creationId xmlns:a16="http://schemas.microsoft.com/office/drawing/2014/main" id="{4843B75A-83FA-73B5-4036-2E336849BBE8}"/>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T1">
                <a:extLst>
                  <a:ext uri="{FF2B5EF4-FFF2-40B4-BE49-F238E27FC236}">
                    <a16:creationId xmlns:a16="http://schemas.microsoft.com/office/drawing/2014/main" id="{789D5CE8-BE00-02F5-BEDD-EB18F5D3457B}"/>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V">
                <a:extLst>
                  <a:ext uri="{FF2B5EF4-FFF2-40B4-BE49-F238E27FC236}">
                    <a16:creationId xmlns:a16="http://schemas.microsoft.com/office/drawing/2014/main" id="{B26BCD38-2B38-7D86-02BC-AA204D81D609}"/>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18" name="_VTT_logo_102019_09_orange_on_white" hidden="1">
              <a:extLst>
                <a:ext uri="{FF2B5EF4-FFF2-40B4-BE49-F238E27FC236}">
                  <a16:creationId xmlns:a16="http://schemas.microsoft.com/office/drawing/2014/main" id="{95C6986E-E9A4-9516-91AC-5ACAD16A7E9B}"/>
                </a:ext>
              </a:extLst>
            </p:cNvPr>
            <p:cNvGrpSpPr/>
            <p:nvPr userDrawn="1"/>
          </p:nvGrpSpPr>
          <p:grpSpPr>
            <a:xfrm>
              <a:off x="7909204" y="1770762"/>
              <a:ext cx="971550" cy="655638"/>
              <a:chOff x="379933" y="-15999"/>
              <a:chExt cx="971550" cy="655638"/>
            </a:xfrm>
          </p:grpSpPr>
          <p:sp>
            <p:nvSpPr>
              <p:cNvPr id="19" name="Box">
                <a:extLst>
                  <a:ext uri="{FF2B5EF4-FFF2-40B4-BE49-F238E27FC236}">
                    <a16:creationId xmlns:a16="http://schemas.microsoft.com/office/drawing/2014/main" id="{4ECC79A8-76CF-0415-AF40-8B412D162111}"/>
                  </a:ext>
                </a:extLst>
              </p:cNvPr>
              <p:cNvSpPr>
                <a:spLocks noChangeArrowheads="1"/>
              </p:cNvSpPr>
              <p:nvPr userDrawn="1"/>
            </p:nvSpPr>
            <p:spPr bwMode="auto">
              <a:xfrm>
                <a:off x="379933" y="-15999"/>
                <a:ext cx="971550" cy="6556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T2">
                <a:extLst>
                  <a:ext uri="{FF2B5EF4-FFF2-40B4-BE49-F238E27FC236}">
                    <a16:creationId xmlns:a16="http://schemas.microsoft.com/office/drawing/2014/main" id="{B83EA330-1710-5DD2-61FA-F7E2655074EB}"/>
                  </a:ext>
                </a:extLst>
              </p:cNvPr>
              <p:cNvSpPr>
                <a:spLocks/>
              </p:cNvSpPr>
              <p:nvPr userDrawn="1"/>
            </p:nvSpPr>
            <p:spPr bwMode="auto">
              <a:xfrm>
                <a:off x="1011758" y="168151"/>
                <a:ext cx="176213" cy="258763"/>
              </a:xfrm>
              <a:custGeom>
                <a:avLst/>
                <a:gdLst>
                  <a:gd name="T0" fmla="*/ 157 w 222"/>
                  <a:gd name="T1" fmla="*/ 325 h 325"/>
                  <a:gd name="T2" fmla="*/ 157 w 222"/>
                  <a:gd name="T3" fmla="*/ 78 h 325"/>
                  <a:gd name="T4" fmla="*/ 222 w 222"/>
                  <a:gd name="T5" fmla="*/ 78 h 325"/>
                  <a:gd name="T6" fmla="*/ 222 w 222"/>
                  <a:gd name="T7" fmla="*/ 0 h 325"/>
                  <a:gd name="T8" fmla="*/ 0 w 222"/>
                  <a:gd name="T9" fmla="*/ 0 h 325"/>
                  <a:gd name="T10" fmla="*/ 0 w 222"/>
                  <a:gd name="T11" fmla="*/ 78 h 325"/>
                  <a:gd name="T12" fmla="*/ 66 w 222"/>
                  <a:gd name="T13" fmla="*/ 78 h 325"/>
                  <a:gd name="T14" fmla="*/ 66 w 222"/>
                  <a:gd name="T15" fmla="*/ 325 h 325"/>
                  <a:gd name="T16" fmla="*/ 66 w 222"/>
                  <a:gd name="T17" fmla="*/ 325 h 325"/>
                  <a:gd name="T18" fmla="*/ 157 w 222"/>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25">
                    <a:moveTo>
                      <a:pt x="157" y="325"/>
                    </a:moveTo>
                    <a:lnTo>
                      <a:pt x="157" y="78"/>
                    </a:lnTo>
                    <a:lnTo>
                      <a:pt x="222" y="78"/>
                    </a:lnTo>
                    <a:lnTo>
                      <a:pt x="222" y="0"/>
                    </a:lnTo>
                    <a:lnTo>
                      <a:pt x="0" y="0"/>
                    </a:lnTo>
                    <a:lnTo>
                      <a:pt x="0" y="78"/>
                    </a:lnTo>
                    <a:lnTo>
                      <a:pt x="66" y="78"/>
                    </a:lnTo>
                    <a:lnTo>
                      <a:pt x="66" y="325"/>
                    </a:lnTo>
                    <a:lnTo>
                      <a:pt x="66" y="325"/>
                    </a:lnTo>
                    <a:lnTo>
                      <a:pt x="157"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T1">
                <a:extLst>
                  <a:ext uri="{FF2B5EF4-FFF2-40B4-BE49-F238E27FC236}">
                    <a16:creationId xmlns:a16="http://schemas.microsoft.com/office/drawing/2014/main" id="{6A72BF17-69DB-EB7A-890F-A6651478504C}"/>
                  </a:ext>
                </a:extLst>
              </p:cNvPr>
              <p:cNvSpPr>
                <a:spLocks/>
              </p:cNvSpPr>
              <p:nvPr userDrawn="1"/>
            </p:nvSpPr>
            <p:spPr bwMode="auto">
              <a:xfrm>
                <a:off x="799033" y="168151"/>
                <a:ext cx="193675" cy="258763"/>
              </a:xfrm>
              <a:custGeom>
                <a:avLst/>
                <a:gdLst>
                  <a:gd name="T0" fmla="*/ 88 w 244"/>
                  <a:gd name="T1" fmla="*/ 78 h 325"/>
                  <a:gd name="T2" fmla="*/ 88 w 244"/>
                  <a:gd name="T3" fmla="*/ 325 h 325"/>
                  <a:gd name="T4" fmla="*/ 179 w 244"/>
                  <a:gd name="T5" fmla="*/ 325 h 325"/>
                  <a:gd name="T6" fmla="*/ 179 w 244"/>
                  <a:gd name="T7" fmla="*/ 78 h 325"/>
                  <a:gd name="T8" fmla="*/ 244 w 244"/>
                  <a:gd name="T9" fmla="*/ 78 h 325"/>
                  <a:gd name="T10" fmla="*/ 244 w 244"/>
                  <a:gd name="T11" fmla="*/ 0 h 325"/>
                  <a:gd name="T12" fmla="*/ 25 w 244"/>
                  <a:gd name="T13" fmla="*/ 0 h 325"/>
                  <a:gd name="T14" fmla="*/ 0 w 244"/>
                  <a:gd name="T15" fmla="*/ 78 h 325"/>
                  <a:gd name="T16" fmla="*/ 88 w 244"/>
                  <a:gd name="T17" fmla="*/ 7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325">
                    <a:moveTo>
                      <a:pt x="88" y="78"/>
                    </a:moveTo>
                    <a:lnTo>
                      <a:pt x="88" y="325"/>
                    </a:lnTo>
                    <a:lnTo>
                      <a:pt x="179" y="325"/>
                    </a:lnTo>
                    <a:lnTo>
                      <a:pt x="179" y="78"/>
                    </a:lnTo>
                    <a:lnTo>
                      <a:pt x="244" y="78"/>
                    </a:lnTo>
                    <a:lnTo>
                      <a:pt x="244" y="0"/>
                    </a:lnTo>
                    <a:lnTo>
                      <a:pt x="25" y="0"/>
                    </a:lnTo>
                    <a:lnTo>
                      <a:pt x="0" y="78"/>
                    </a:lnTo>
                    <a:lnTo>
                      <a:pt x="88" y="78"/>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V">
                <a:extLst>
                  <a:ext uri="{FF2B5EF4-FFF2-40B4-BE49-F238E27FC236}">
                    <a16:creationId xmlns:a16="http://schemas.microsoft.com/office/drawing/2014/main" id="{C66149DF-F7FE-6E79-75A5-41C71CD7BA73}"/>
                  </a:ext>
                </a:extLst>
              </p:cNvPr>
              <p:cNvSpPr>
                <a:spLocks/>
              </p:cNvSpPr>
              <p:nvPr userDrawn="1"/>
            </p:nvSpPr>
            <p:spPr bwMode="auto">
              <a:xfrm>
                <a:off x="567258" y="168151"/>
                <a:ext cx="230188" cy="258763"/>
              </a:xfrm>
              <a:custGeom>
                <a:avLst/>
                <a:gdLst>
                  <a:gd name="T0" fmla="*/ 184 w 289"/>
                  <a:gd name="T1" fmla="*/ 325 h 325"/>
                  <a:gd name="T2" fmla="*/ 289 w 289"/>
                  <a:gd name="T3" fmla="*/ 0 h 325"/>
                  <a:gd name="T4" fmla="*/ 197 w 289"/>
                  <a:gd name="T5" fmla="*/ 0 h 325"/>
                  <a:gd name="T6" fmla="*/ 143 w 289"/>
                  <a:gd name="T7" fmla="*/ 167 h 325"/>
                  <a:gd name="T8" fmla="*/ 135 w 289"/>
                  <a:gd name="T9" fmla="*/ 191 h 325"/>
                  <a:gd name="T10" fmla="*/ 135 w 289"/>
                  <a:gd name="T11" fmla="*/ 191 h 325"/>
                  <a:gd name="T12" fmla="*/ 135 w 289"/>
                  <a:gd name="T13" fmla="*/ 191 h 325"/>
                  <a:gd name="T14" fmla="*/ 135 w 289"/>
                  <a:gd name="T15" fmla="*/ 191 h 325"/>
                  <a:gd name="T16" fmla="*/ 135 w 289"/>
                  <a:gd name="T17" fmla="*/ 191 h 325"/>
                  <a:gd name="T18" fmla="*/ 135 w 289"/>
                  <a:gd name="T19" fmla="*/ 191 h 325"/>
                  <a:gd name="T20" fmla="*/ 135 w 289"/>
                  <a:gd name="T21" fmla="*/ 191 h 325"/>
                  <a:gd name="T22" fmla="*/ 128 w 289"/>
                  <a:gd name="T23" fmla="*/ 167 h 325"/>
                  <a:gd name="T24" fmla="*/ 91 w 289"/>
                  <a:gd name="T25" fmla="*/ 60 h 325"/>
                  <a:gd name="T26" fmla="*/ 0 w 289"/>
                  <a:gd name="T27" fmla="*/ 60 h 325"/>
                  <a:gd name="T28" fmla="*/ 90 w 289"/>
                  <a:gd name="T29" fmla="*/ 325 h 325"/>
                  <a:gd name="T30" fmla="*/ 184 w 289"/>
                  <a:gd name="T31"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 h="325">
                    <a:moveTo>
                      <a:pt x="184" y="325"/>
                    </a:moveTo>
                    <a:lnTo>
                      <a:pt x="289" y="0"/>
                    </a:lnTo>
                    <a:lnTo>
                      <a:pt x="197" y="0"/>
                    </a:lnTo>
                    <a:lnTo>
                      <a:pt x="143" y="167"/>
                    </a:lnTo>
                    <a:lnTo>
                      <a:pt x="135" y="191"/>
                    </a:lnTo>
                    <a:lnTo>
                      <a:pt x="135" y="191"/>
                    </a:lnTo>
                    <a:lnTo>
                      <a:pt x="135" y="191"/>
                    </a:lnTo>
                    <a:lnTo>
                      <a:pt x="135" y="191"/>
                    </a:lnTo>
                    <a:lnTo>
                      <a:pt x="135" y="191"/>
                    </a:lnTo>
                    <a:lnTo>
                      <a:pt x="135" y="191"/>
                    </a:lnTo>
                    <a:lnTo>
                      <a:pt x="135" y="191"/>
                    </a:lnTo>
                    <a:lnTo>
                      <a:pt x="128" y="167"/>
                    </a:lnTo>
                    <a:lnTo>
                      <a:pt x="91" y="60"/>
                    </a:lnTo>
                    <a:lnTo>
                      <a:pt x="0" y="60"/>
                    </a:lnTo>
                    <a:lnTo>
                      <a:pt x="90" y="325"/>
                    </a:lnTo>
                    <a:lnTo>
                      <a:pt x="184" y="325"/>
                    </a:lnTo>
                    <a:close/>
                  </a:path>
                </a:pathLst>
              </a:custGeom>
              <a:solidFill>
                <a:srgbClr val="F0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342854"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sp>
        <p:nvSpPr>
          <p:cNvPr id="6" name="Title 1">
            <a:extLst>
              <a:ext uri="{FF2B5EF4-FFF2-40B4-BE49-F238E27FC236}">
                <a16:creationId xmlns:a16="http://schemas.microsoft.com/office/drawing/2014/main" id="{A49BB5D8-5196-E242-5BE5-E28287DA348C}"/>
              </a:ext>
            </a:extLst>
          </p:cNvPr>
          <p:cNvSpPr>
            <a:spLocks noGrp="1"/>
          </p:cNvSpPr>
          <p:nvPr>
            <p:ph type="title"/>
          </p:nvPr>
        </p:nvSpPr>
        <p:spPr>
          <a:xfrm>
            <a:off x="720000" y="1779589"/>
            <a:ext cx="4917230" cy="1566442"/>
          </a:xfrm>
        </p:spPr>
        <p:txBody>
          <a:bodyPr/>
          <a:lstStyle/>
          <a:p>
            <a:r>
              <a:rPr lang="en-GB"/>
              <a:t>Click to edit Master title style</a:t>
            </a:r>
          </a:p>
        </p:txBody>
      </p:sp>
      <p:sp>
        <p:nvSpPr>
          <p:cNvPr id="8" name="Date Placeholder 3">
            <a:extLst>
              <a:ext uri="{FF2B5EF4-FFF2-40B4-BE49-F238E27FC236}">
                <a16:creationId xmlns:a16="http://schemas.microsoft.com/office/drawing/2014/main" id="{14883F79-0EFA-9F29-F506-A4D357E6D04F}"/>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154564900"/>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theme" Target="../theme/theme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theme" Target="../theme/theme5.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Date Placeholder 3">
            <a:extLst>
              <a:ext uri="{FF2B5EF4-FFF2-40B4-BE49-F238E27FC236}">
                <a16:creationId xmlns:a16="http://schemas.microsoft.com/office/drawing/2014/main" id="{F3F89EB9-CD78-4294-817D-18595041810A}"/>
              </a:ext>
            </a:extLst>
          </p:cNvPr>
          <p:cNvSpPr>
            <a:spLocks noGrp="1"/>
          </p:cNvSpPr>
          <p:nvPr>
            <p:ph type="dt" sz="half" idx="2"/>
          </p:nvPr>
        </p:nvSpPr>
        <p:spPr>
          <a:xfrm>
            <a:off x="4997105" y="4852760"/>
            <a:ext cx="720000" cy="288000"/>
          </a:xfrm>
          <a:prstGeom prst="rect">
            <a:avLst/>
          </a:prstGeom>
        </p:spPr>
        <p:txBody>
          <a:bodyPr lIns="0" tIns="0" rIns="0" bIns="0"/>
          <a:lstStyle>
            <a:lvl1pPr>
              <a:defRPr sz="850" b="1" i="0" spc="0">
                <a:solidFill>
                  <a:schemeClr val="bg1"/>
                </a:solidFill>
                <a:latin typeface="Arial" charset="0"/>
                <a:ea typeface="Arial" charset="0"/>
                <a:cs typeface="Arial" charset="0"/>
              </a:defRPr>
            </a:lvl1pPr>
          </a:lstStyle>
          <a:p>
            <a:r>
              <a:rPr lang="en-GB" noProof="0"/>
              <a:t>22/07/2026</a:t>
            </a:r>
          </a:p>
        </p:txBody>
      </p:sp>
      <p:sp>
        <p:nvSpPr>
          <p:cNvPr id="14" name="Footer Placeholder 4">
            <a:extLst>
              <a:ext uri="{FF2B5EF4-FFF2-40B4-BE49-F238E27FC236}">
                <a16:creationId xmlns:a16="http://schemas.microsoft.com/office/drawing/2014/main" id="{092C31D9-EEC5-46F5-9D83-6C7E22D558D3}"/>
              </a:ext>
            </a:extLst>
          </p:cNvPr>
          <p:cNvSpPr>
            <a:spLocks noGrp="1"/>
          </p:cNvSpPr>
          <p:nvPr>
            <p:ph type="ftr" sz="quarter" idx="3"/>
          </p:nvPr>
        </p:nvSpPr>
        <p:spPr>
          <a:xfrm>
            <a:off x="5721868" y="4852800"/>
            <a:ext cx="2447407" cy="288000"/>
          </a:xfrm>
          <a:prstGeom prst="rect">
            <a:avLst/>
          </a:prstGeom>
        </p:spPr>
        <p:txBody>
          <a:bodyPr lIns="0" tIns="0" rIns="0" bIns="0" anchor="t" anchorCtr="0"/>
          <a:lstStyle>
            <a:lvl1pPr algn="l">
              <a:defRPr sz="850" b="1" i="0" spc="0">
                <a:solidFill>
                  <a:schemeClr val="bg1"/>
                </a:solidFill>
                <a:latin typeface="Arial" charset="0"/>
                <a:ea typeface="Arial" charset="0"/>
                <a:cs typeface="Arial" charset="0"/>
              </a:defRPr>
            </a:lvl1pPr>
          </a:lstStyle>
          <a:p>
            <a:r>
              <a:rPr lang="en-GB" noProof="0"/>
              <a:t>VTT – beyond the obvious</a:t>
            </a:r>
          </a:p>
        </p:txBody>
      </p:sp>
      <p:sp>
        <p:nvSpPr>
          <p:cNvPr id="15" name="Slide Number Placeholder 5">
            <a:extLst>
              <a:ext uri="{FF2B5EF4-FFF2-40B4-BE49-F238E27FC236}">
                <a16:creationId xmlns:a16="http://schemas.microsoft.com/office/drawing/2014/main" id="{E5D6F0F1-E903-4F17-8A44-9E11C6FB99BB}"/>
              </a:ext>
            </a:extLst>
          </p:cNvPr>
          <p:cNvSpPr>
            <a:spLocks noGrp="1"/>
          </p:cNvSpPr>
          <p:nvPr>
            <p:ph type="sldNum" sz="quarter" idx="4"/>
          </p:nvPr>
        </p:nvSpPr>
        <p:spPr>
          <a:xfrm>
            <a:off x="8174038" y="4852972"/>
            <a:ext cx="971550" cy="288000"/>
          </a:xfrm>
          <a:prstGeom prst="rect">
            <a:avLst/>
          </a:prstGeom>
        </p:spPr>
        <p:txBody>
          <a:bodyPr lIns="0" tIns="0" rIns="0" bIns="0" anchor="t" anchorCtr="0"/>
          <a:lstStyle>
            <a:lvl1pPr algn="ctr">
              <a:defRPr sz="850" b="1" i="0" spc="0">
                <a:solidFill>
                  <a:schemeClr val="bg1"/>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6" name="Title Placeholder 5">
            <a:extLst>
              <a:ext uri="{FF2B5EF4-FFF2-40B4-BE49-F238E27FC236}">
                <a16:creationId xmlns:a16="http://schemas.microsoft.com/office/drawing/2014/main" id="{1F2461E1-7487-3B78-0BBE-CBCD42509C25}"/>
              </a:ext>
            </a:extLst>
          </p:cNvPr>
          <p:cNvSpPr>
            <a:spLocks noGrp="1"/>
          </p:cNvSpPr>
          <p:nvPr>
            <p:ph type="title"/>
          </p:nvPr>
        </p:nvSpPr>
        <p:spPr>
          <a:xfrm>
            <a:off x="4895850" y="1779589"/>
            <a:ext cx="3874926" cy="1566442"/>
          </a:xfrm>
          <a:prstGeom prst="rect">
            <a:avLst/>
          </a:prstGeom>
        </p:spPr>
        <p:txBody>
          <a:bodyPr vert="horz" lIns="0" tIns="0" rIns="0" bIns="0" rtlCol="0" anchor="b">
            <a:normAutofit/>
          </a:bodyPr>
          <a:lstStyle/>
          <a:p>
            <a:r>
              <a:rPr lang="en-US" noProof="0"/>
              <a:t>Click to edit Master title style</a:t>
            </a:r>
            <a:endParaRPr lang="en-GB" noProof="0"/>
          </a:p>
        </p:txBody>
      </p:sp>
      <p:sp>
        <p:nvSpPr>
          <p:cNvPr id="7" name="Text Placeholder 4">
            <a:extLst>
              <a:ext uri="{FF2B5EF4-FFF2-40B4-BE49-F238E27FC236}">
                <a16:creationId xmlns:a16="http://schemas.microsoft.com/office/drawing/2014/main" id="{D551BB2E-DDBC-9FB7-7E8A-98B85AEB273B}"/>
              </a:ext>
            </a:extLst>
          </p:cNvPr>
          <p:cNvSpPr>
            <a:spLocks noGrp="1"/>
          </p:cNvSpPr>
          <p:nvPr>
            <p:ph type="body" idx="1"/>
          </p:nvPr>
        </p:nvSpPr>
        <p:spPr>
          <a:xfrm>
            <a:off x="4895850" y="3421224"/>
            <a:ext cx="3877274" cy="435430"/>
          </a:xfrm>
          <a:prstGeom prst="rect">
            <a:avLst/>
          </a:prstGeom>
        </p:spPr>
        <p:txBody>
          <a:bodyPr vert="horz" lIns="0" tIns="0" rIns="0" bIns="0" rtlCol="0">
            <a:normAutofit/>
          </a:bodyPr>
          <a:lstStyle/>
          <a:p>
            <a:pPr lvl="0"/>
            <a:r>
              <a:rPr lang="en-GB" noProof="0"/>
              <a:t>Click to edit Master text styles</a:t>
            </a:r>
          </a:p>
        </p:txBody>
      </p:sp>
    </p:spTree>
    <p:extLst>
      <p:ext uri="{BB962C8B-B14F-4D97-AF65-F5344CB8AC3E}">
        <p14:creationId xmlns:p14="http://schemas.microsoft.com/office/powerpoint/2010/main" val="1090071690"/>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827" r:id="rId4"/>
    <p:sldLayoutId id="2147483930" r:id="rId5"/>
    <p:sldLayoutId id="2147483931" r:id="rId6"/>
  </p:sldLayoutIdLst>
  <p:transition spd="med">
    <p:fade/>
  </p:transition>
  <p:hf sldNum="0" hdr="0"/>
  <p:txStyles>
    <p:titleStyle>
      <a:lvl1pPr algn="l" defTabSz="457209" rtl="0" eaLnBrk="1" latinLnBrk="0" hangingPunct="1">
        <a:lnSpc>
          <a:spcPct val="90000"/>
        </a:lnSpc>
        <a:spcBef>
          <a:spcPct val="0"/>
        </a:spcBef>
        <a:buNone/>
        <a:defRPr sz="3000" b="1" i="0" kern="1200" spc="0">
          <a:solidFill>
            <a:srgbClr val="000000"/>
          </a:solidFill>
          <a:latin typeface="Arial" charset="0"/>
          <a:ea typeface="Arial" charset="0"/>
          <a:cs typeface="Arial" charset="0"/>
        </a:defRPr>
      </a:lvl1pPr>
    </p:titleStyle>
    <p:bodyStyle>
      <a:lvl1pPr marL="0" indent="0" algn="l" defTabSz="457209" rtl="0" eaLnBrk="1" latinLnBrk="0" hangingPunct="1">
        <a:lnSpc>
          <a:spcPct val="100000"/>
        </a:lnSpc>
        <a:spcBef>
          <a:spcPts val="0"/>
        </a:spcBef>
        <a:buClr>
          <a:schemeClr val="bg1"/>
        </a:buClr>
        <a:buSzPct val="100000"/>
        <a:buFont typeface="Arial" panose="020B0604020202020204" pitchFamily="34" charset="0"/>
        <a:buNone/>
        <a:tabLst/>
        <a:defRPr sz="1100" b="1" i="0" kern="1200" spc="0" baseline="0">
          <a:solidFill>
            <a:srgbClr val="000000"/>
          </a:solidFill>
          <a:latin typeface="Arial" charset="0"/>
          <a:ea typeface="Arial" charset="0"/>
          <a:cs typeface="Arial" charset="0"/>
        </a:defRPr>
      </a:lvl1pPr>
      <a:lvl2pPr marL="180000" indent="0" algn="l" defTabSz="457209" rtl="0" eaLnBrk="1" latinLnBrk="0" hangingPunct="1">
        <a:lnSpc>
          <a:spcPct val="100000"/>
        </a:lnSpc>
        <a:spcBef>
          <a:spcPts val="0"/>
        </a:spcBef>
        <a:buClr>
          <a:schemeClr val="bg1"/>
        </a:buClr>
        <a:buFont typeface="Arial" charset="0"/>
        <a:buNone/>
        <a:tabLst/>
        <a:defRPr sz="1100" b="0" i="0" kern="1200" spc="0">
          <a:solidFill>
            <a:srgbClr val="000000"/>
          </a:solidFill>
          <a:latin typeface="Arial" charset="0"/>
          <a:ea typeface="Arial" charset="0"/>
          <a:cs typeface="Arial" charset="0"/>
        </a:defRPr>
      </a:lvl2pPr>
      <a:lvl3pPr marL="359025" indent="0" algn="l" defTabSz="457209" rtl="0" eaLnBrk="1" latinLnBrk="0" hangingPunct="1">
        <a:lnSpc>
          <a:spcPct val="100000"/>
        </a:lnSpc>
        <a:spcBef>
          <a:spcPts val="0"/>
        </a:spcBef>
        <a:buClr>
          <a:schemeClr val="bg1"/>
        </a:buClr>
        <a:buFont typeface="Arial" charset="0"/>
        <a:buNone/>
        <a:tabLst/>
        <a:defRPr sz="1100" b="0" i="0" kern="1200" spc="0">
          <a:solidFill>
            <a:srgbClr val="000000"/>
          </a:solidFill>
          <a:latin typeface="Arial" charset="0"/>
          <a:ea typeface="Arial" charset="0"/>
          <a:cs typeface="Arial" charset="0"/>
        </a:defRPr>
      </a:lvl3pPr>
      <a:lvl4pPr marL="540612" indent="0" algn="l" defTabSz="457209" rtl="0" eaLnBrk="1" latinLnBrk="0" hangingPunct="1">
        <a:lnSpc>
          <a:spcPct val="100000"/>
        </a:lnSpc>
        <a:spcBef>
          <a:spcPts val="0"/>
        </a:spcBef>
        <a:buClr>
          <a:schemeClr val="bg1"/>
        </a:buClr>
        <a:buFont typeface="Arial" charset="0"/>
        <a:buNone/>
        <a:tabLst/>
        <a:defRPr sz="1100" b="0" i="0" kern="1200" spc="0">
          <a:solidFill>
            <a:srgbClr val="000000"/>
          </a:solidFill>
          <a:latin typeface="Arial" charset="0"/>
          <a:ea typeface="Arial" charset="0"/>
          <a:cs typeface="Arial" charset="0"/>
        </a:defRPr>
      </a:lvl4pPr>
      <a:lvl5pPr marL="720000" indent="0" algn="l" defTabSz="457209" rtl="0" eaLnBrk="1" latinLnBrk="0" hangingPunct="1">
        <a:lnSpc>
          <a:spcPct val="100000"/>
        </a:lnSpc>
        <a:spcBef>
          <a:spcPts val="0"/>
        </a:spcBef>
        <a:buClr>
          <a:schemeClr val="bg1"/>
        </a:buClr>
        <a:buFont typeface="Arial" charset="0"/>
        <a:buNone/>
        <a:tabLst/>
        <a:defRPr sz="1100" b="0" i="0" kern="1200" spc="0">
          <a:solidFill>
            <a:srgbClr val="000000"/>
          </a:solidFill>
          <a:latin typeface="Arial" charset="0"/>
          <a:ea typeface="Arial" charset="0"/>
          <a:cs typeface="Arial" charset="0"/>
        </a:defRPr>
      </a:lvl5pPr>
      <a:lvl6pPr marL="2514647" indent="-228604" algn="l" defTabSz="457209" rtl="0" eaLnBrk="1" latinLnBrk="0" hangingPunct="1">
        <a:spcBef>
          <a:spcPct val="20000"/>
        </a:spcBef>
        <a:buFont typeface="Arial"/>
        <a:buChar char="•"/>
        <a:defRPr sz="2000" kern="1200">
          <a:solidFill>
            <a:schemeClr val="tx1"/>
          </a:solidFill>
          <a:latin typeface="+mn-lt"/>
          <a:ea typeface="+mn-ea"/>
          <a:cs typeface="+mn-cs"/>
        </a:defRPr>
      </a:lvl6pPr>
      <a:lvl7pPr marL="2971855" indent="-228604" algn="l" defTabSz="457209" rtl="0" eaLnBrk="1" latinLnBrk="0" hangingPunct="1">
        <a:spcBef>
          <a:spcPct val="20000"/>
        </a:spcBef>
        <a:buFont typeface="Arial"/>
        <a:buChar char="•"/>
        <a:defRPr sz="2000" kern="1200">
          <a:solidFill>
            <a:schemeClr val="tx1"/>
          </a:solidFill>
          <a:latin typeface="+mn-lt"/>
          <a:ea typeface="+mn-ea"/>
          <a:cs typeface="+mn-cs"/>
        </a:defRPr>
      </a:lvl7pPr>
      <a:lvl8pPr marL="3429064" indent="-228604" algn="l" defTabSz="457209" rtl="0" eaLnBrk="1" latinLnBrk="0" hangingPunct="1">
        <a:spcBef>
          <a:spcPct val="20000"/>
        </a:spcBef>
        <a:buFont typeface="Arial"/>
        <a:buChar char="•"/>
        <a:defRPr sz="2000" kern="1200">
          <a:solidFill>
            <a:schemeClr val="tx1"/>
          </a:solidFill>
          <a:latin typeface="+mn-lt"/>
          <a:ea typeface="+mn-ea"/>
          <a:cs typeface="+mn-cs"/>
        </a:defRPr>
      </a:lvl8pPr>
      <a:lvl9pPr marL="3886273" indent="-228604" algn="l" defTabSz="45720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9" rtl="0" eaLnBrk="1" latinLnBrk="0" hangingPunct="1">
        <a:defRPr sz="1800" kern="1200">
          <a:solidFill>
            <a:schemeClr val="tx1"/>
          </a:solidFill>
          <a:latin typeface="+mn-lt"/>
          <a:ea typeface="+mn-ea"/>
          <a:cs typeface="+mn-cs"/>
        </a:defRPr>
      </a:lvl1pPr>
      <a:lvl2pPr marL="457209" algn="l" defTabSz="457209" rtl="0" eaLnBrk="1" latinLnBrk="0" hangingPunct="1">
        <a:defRPr sz="1800" kern="1200">
          <a:solidFill>
            <a:schemeClr val="tx1"/>
          </a:solidFill>
          <a:latin typeface="+mn-lt"/>
          <a:ea typeface="+mn-ea"/>
          <a:cs typeface="+mn-cs"/>
        </a:defRPr>
      </a:lvl2pPr>
      <a:lvl3pPr marL="914417" algn="l" defTabSz="457209" rtl="0" eaLnBrk="1" latinLnBrk="0" hangingPunct="1">
        <a:defRPr sz="1800" kern="1200">
          <a:solidFill>
            <a:schemeClr val="tx1"/>
          </a:solidFill>
          <a:latin typeface="+mn-lt"/>
          <a:ea typeface="+mn-ea"/>
          <a:cs typeface="+mn-cs"/>
        </a:defRPr>
      </a:lvl3pPr>
      <a:lvl4pPr marL="1371626" algn="l" defTabSz="457209" rtl="0" eaLnBrk="1" latinLnBrk="0" hangingPunct="1">
        <a:defRPr sz="1800" kern="1200">
          <a:solidFill>
            <a:schemeClr val="tx1"/>
          </a:solidFill>
          <a:latin typeface="+mn-lt"/>
          <a:ea typeface="+mn-ea"/>
          <a:cs typeface="+mn-cs"/>
        </a:defRPr>
      </a:lvl4pPr>
      <a:lvl5pPr marL="1828834" algn="l" defTabSz="457209" rtl="0" eaLnBrk="1" latinLnBrk="0" hangingPunct="1">
        <a:defRPr sz="1800" kern="1200">
          <a:solidFill>
            <a:schemeClr val="tx1"/>
          </a:solidFill>
          <a:latin typeface="+mn-lt"/>
          <a:ea typeface="+mn-ea"/>
          <a:cs typeface="+mn-cs"/>
        </a:defRPr>
      </a:lvl5pPr>
      <a:lvl6pPr marL="2286042" algn="l" defTabSz="457209" rtl="0" eaLnBrk="1" latinLnBrk="0" hangingPunct="1">
        <a:defRPr sz="1800" kern="1200">
          <a:solidFill>
            <a:schemeClr val="tx1"/>
          </a:solidFill>
          <a:latin typeface="+mn-lt"/>
          <a:ea typeface="+mn-ea"/>
          <a:cs typeface="+mn-cs"/>
        </a:defRPr>
      </a:lvl6pPr>
      <a:lvl7pPr marL="2743251" algn="l" defTabSz="457209" rtl="0" eaLnBrk="1" latinLnBrk="0" hangingPunct="1">
        <a:defRPr sz="1800" kern="1200">
          <a:solidFill>
            <a:schemeClr val="tx1"/>
          </a:solidFill>
          <a:latin typeface="+mn-lt"/>
          <a:ea typeface="+mn-ea"/>
          <a:cs typeface="+mn-cs"/>
        </a:defRPr>
      </a:lvl7pPr>
      <a:lvl8pPr marL="3200460" algn="l" defTabSz="457209" rtl="0" eaLnBrk="1" latinLnBrk="0" hangingPunct="1">
        <a:defRPr sz="1800" kern="1200">
          <a:solidFill>
            <a:schemeClr val="tx1"/>
          </a:solidFill>
          <a:latin typeface="+mn-lt"/>
          <a:ea typeface="+mn-ea"/>
          <a:cs typeface="+mn-cs"/>
        </a:defRPr>
      </a:lvl8pPr>
      <a:lvl9pPr marL="3657668" algn="l" defTabSz="45720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a:extLst>
              <a:ext uri="{FF2B5EF4-FFF2-40B4-BE49-F238E27FC236}">
                <a16:creationId xmlns:a16="http://schemas.microsoft.com/office/drawing/2014/main" id="{1F2461E1-7487-3B78-0BBE-CBCD42509C25}"/>
              </a:ext>
            </a:extLst>
          </p:cNvPr>
          <p:cNvSpPr>
            <a:spLocks noGrp="1"/>
          </p:cNvSpPr>
          <p:nvPr>
            <p:ph type="title"/>
          </p:nvPr>
        </p:nvSpPr>
        <p:spPr>
          <a:xfrm>
            <a:off x="719999" y="1779589"/>
            <a:ext cx="8050777" cy="1566442"/>
          </a:xfrm>
          <a:prstGeom prst="rect">
            <a:avLst/>
          </a:prstGeom>
        </p:spPr>
        <p:txBody>
          <a:bodyPr vert="horz" lIns="0" tIns="0" rIns="0" bIns="0" rtlCol="0" anchor="ctr">
            <a:normAutofit/>
          </a:bodyPr>
          <a:lstStyle/>
          <a:p>
            <a:r>
              <a:rPr lang="en-GB" noProof="0"/>
              <a:t>Click to edit Master title style</a:t>
            </a:r>
          </a:p>
        </p:txBody>
      </p:sp>
      <p:sp>
        <p:nvSpPr>
          <p:cNvPr id="8" name="Date Placeholder 3">
            <a:extLst>
              <a:ext uri="{FF2B5EF4-FFF2-40B4-BE49-F238E27FC236}">
                <a16:creationId xmlns:a16="http://schemas.microsoft.com/office/drawing/2014/main" id="{5109E488-E0A6-232B-B9E6-4FC88405C273}"/>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
        <p:nvSpPr>
          <p:cNvPr id="9" name="Footer Placeholder 4">
            <a:extLst>
              <a:ext uri="{FF2B5EF4-FFF2-40B4-BE49-F238E27FC236}">
                <a16:creationId xmlns:a16="http://schemas.microsoft.com/office/drawing/2014/main" id="{68549F46-1B00-0558-3E20-D00B514F1819}"/>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10" name="Slide Number Placeholder 5">
            <a:extLst>
              <a:ext uri="{FF2B5EF4-FFF2-40B4-BE49-F238E27FC236}">
                <a16:creationId xmlns:a16="http://schemas.microsoft.com/office/drawing/2014/main" id="{DE885F79-17BA-F250-FD76-39A2F553F152}"/>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Tree>
    <p:extLst>
      <p:ext uri="{BB962C8B-B14F-4D97-AF65-F5344CB8AC3E}">
        <p14:creationId xmlns:p14="http://schemas.microsoft.com/office/powerpoint/2010/main" val="1765618036"/>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Lst>
  <p:transition spd="med">
    <p:fade/>
  </p:transition>
  <p:hf sldNum="0" hdr="0"/>
  <p:txStyles>
    <p:titleStyle>
      <a:lvl1pPr algn="l" defTabSz="457209" rtl="0" eaLnBrk="1" latinLnBrk="0" hangingPunct="1">
        <a:lnSpc>
          <a:spcPct val="90000"/>
        </a:lnSpc>
        <a:spcBef>
          <a:spcPct val="0"/>
        </a:spcBef>
        <a:buNone/>
        <a:defRPr sz="3000" b="1" i="0" kern="1200" spc="0">
          <a:solidFill>
            <a:srgbClr val="000000"/>
          </a:solidFill>
          <a:latin typeface="Arial" charset="0"/>
          <a:ea typeface="Arial" charset="0"/>
          <a:cs typeface="Arial" charset="0"/>
        </a:defRPr>
      </a:lvl1pPr>
    </p:titleStyle>
    <p:bodyStyle>
      <a:lvl1pPr marL="0" indent="0" algn="l" defTabSz="457209" rtl="0" eaLnBrk="1" latinLnBrk="0" hangingPunct="1">
        <a:lnSpc>
          <a:spcPct val="100000"/>
        </a:lnSpc>
        <a:spcBef>
          <a:spcPts val="0"/>
        </a:spcBef>
        <a:buClr>
          <a:schemeClr val="bg1"/>
        </a:buClr>
        <a:buSzPct val="100000"/>
        <a:buFont typeface="Arial" panose="020B0604020202020204" pitchFamily="34" charset="0"/>
        <a:buNone/>
        <a:tabLst/>
        <a:defRPr sz="1100" b="1" i="0" kern="1200" spc="0" baseline="0">
          <a:solidFill>
            <a:srgbClr val="000000"/>
          </a:solidFill>
          <a:latin typeface="Arial" charset="0"/>
          <a:ea typeface="Arial" charset="0"/>
          <a:cs typeface="Arial" charset="0"/>
        </a:defRPr>
      </a:lvl1pPr>
      <a:lvl2pPr marL="180000" indent="0" algn="l" defTabSz="457209" rtl="0" eaLnBrk="1" latinLnBrk="0" hangingPunct="1">
        <a:lnSpc>
          <a:spcPct val="100000"/>
        </a:lnSpc>
        <a:spcBef>
          <a:spcPts val="0"/>
        </a:spcBef>
        <a:buClr>
          <a:schemeClr val="bg1"/>
        </a:buClr>
        <a:buFont typeface="Arial" charset="0"/>
        <a:buNone/>
        <a:tabLst/>
        <a:defRPr sz="1100" b="0" i="0" kern="1200" spc="0">
          <a:solidFill>
            <a:srgbClr val="000000"/>
          </a:solidFill>
          <a:latin typeface="Arial" charset="0"/>
          <a:ea typeface="Arial" charset="0"/>
          <a:cs typeface="Arial" charset="0"/>
        </a:defRPr>
      </a:lvl2pPr>
      <a:lvl3pPr marL="359025" indent="0" algn="l" defTabSz="457209" rtl="0" eaLnBrk="1" latinLnBrk="0" hangingPunct="1">
        <a:lnSpc>
          <a:spcPct val="100000"/>
        </a:lnSpc>
        <a:spcBef>
          <a:spcPts val="0"/>
        </a:spcBef>
        <a:buClr>
          <a:schemeClr val="bg1"/>
        </a:buClr>
        <a:buFont typeface="Arial" charset="0"/>
        <a:buNone/>
        <a:tabLst/>
        <a:defRPr sz="1100" b="0" i="0" kern="1200" spc="0">
          <a:solidFill>
            <a:srgbClr val="000000"/>
          </a:solidFill>
          <a:latin typeface="Arial" charset="0"/>
          <a:ea typeface="Arial" charset="0"/>
          <a:cs typeface="Arial" charset="0"/>
        </a:defRPr>
      </a:lvl3pPr>
      <a:lvl4pPr marL="540612" indent="0" algn="l" defTabSz="457209" rtl="0" eaLnBrk="1" latinLnBrk="0" hangingPunct="1">
        <a:lnSpc>
          <a:spcPct val="100000"/>
        </a:lnSpc>
        <a:spcBef>
          <a:spcPts val="0"/>
        </a:spcBef>
        <a:buClr>
          <a:schemeClr val="bg1"/>
        </a:buClr>
        <a:buFont typeface="Arial" charset="0"/>
        <a:buNone/>
        <a:tabLst/>
        <a:defRPr sz="1100" b="0" i="0" kern="1200" spc="0">
          <a:solidFill>
            <a:srgbClr val="000000"/>
          </a:solidFill>
          <a:latin typeface="Arial" charset="0"/>
          <a:ea typeface="Arial" charset="0"/>
          <a:cs typeface="Arial" charset="0"/>
        </a:defRPr>
      </a:lvl4pPr>
      <a:lvl5pPr marL="720000" indent="0" algn="l" defTabSz="457209" rtl="0" eaLnBrk="1" latinLnBrk="0" hangingPunct="1">
        <a:lnSpc>
          <a:spcPct val="100000"/>
        </a:lnSpc>
        <a:spcBef>
          <a:spcPts val="0"/>
        </a:spcBef>
        <a:buClr>
          <a:schemeClr val="bg1"/>
        </a:buClr>
        <a:buFont typeface="Arial" charset="0"/>
        <a:buNone/>
        <a:tabLst/>
        <a:defRPr sz="1100" b="0" i="0" kern="1200" spc="0">
          <a:solidFill>
            <a:srgbClr val="000000"/>
          </a:solidFill>
          <a:latin typeface="Arial" charset="0"/>
          <a:ea typeface="Arial" charset="0"/>
          <a:cs typeface="Arial" charset="0"/>
        </a:defRPr>
      </a:lvl5pPr>
      <a:lvl6pPr marL="2514647" indent="-228604" algn="l" defTabSz="457209" rtl="0" eaLnBrk="1" latinLnBrk="0" hangingPunct="1">
        <a:spcBef>
          <a:spcPct val="20000"/>
        </a:spcBef>
        <a:buFont typeface="Arial"/>
        <a:buChar char="•"/>
        <a:defRPr sz="2000" kern="1200">
          <a:solidFill>
            <a:schemeClr val="tx1"/>
          </a:solidFill>
          <a:latin typeface="+mn-lt"/>
          <a:ea typeface="+mn-ea"/>
          <a:cs typeface="+mn-cs"/>
        </a:defRPr>
      </a:lvl6pPr>
      <a:lvl7pPr marL="2971855" indent="-228604" algn="l" defTabSz="457209" rtl="0" eaLnBrk="1" latinLnBrk="0" hangingPunct="1">
        <a:spcBef>
          <a:spcPct val="20000"/>
        </a:spcBef>
        <a:buFont typeface="Arial"/>
        <a:buChar char="•"/>
        <a:defRPr sz="2000" kern="1200">
          <a:solidFill>
            <a:schemeClr val="tx1"/>
          </a:solidFill>
          <a:latin typeface="+mn-lt"/>
          <a:ea typeface="+mn-ea"/>
          <a:cs typeface="+mn-cs"/>
        </a:defRPr>
      </a:lvl7pPr>
      <a:lvl8pPr marL="3429064" indent="-228604" algn="l" defTabSz="457209" rtl="0" eaLnBrk="1" latinLnBrk="0" hangingPunct="1">
        <a:spcBef>
          <a:spcPct val="20000"/>
        </a:spcBef>
        <a:buFont typeface="Arial"/>
        <a:buChar char="•"/>
        <a:defRPr sz="2000" kern="1200">
          <a:solidFill>
            <a:schemeClr val="tx1"/>
          </a:solidFill>
          <a:latin typeface="+mn-lt"/>
          <a:ea typeface="+mn-ea"/>
          <a:cs typeface="+mn-cs"/>
        </a:defRPr>
      </a:lvl8pPr>
      <a:lvl9pPr marL="3886273" indent="-228604" algn="l" defTabSz="45720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9" rtl="0" eaLnBrk="1" latinLnBrk="0" hangingPunct="1">
        <a:defRPr sz="1800" kern="1200">
          <a:solidFill>
            <a:schemeClr val="tx1"/>
          </a:solidFill>
          <a:latin typeface="+mn-lt"/>
          <a:ea typeface="+mn-ea"/>
          <a:cs typeface="+mn-cs"/>
        </a:defRPr>
      </a:lvl1pPr>
      <a:lvl2pPr marL="457209" algn="l" defTabSz="457209" rtl="0" eaLnBrk="1" latinLnBrk="0" hangingPunct="1">
        <a:defRPr sz="1800" kern="1200">
          <a:solidFill>
            <a:schemeClr val="tx1"/>
          </a:solidFill>
          <a:latin typeface="+mn-lt"/>
          <a:ea typeface="+mn-ea"/>
          <a:cs typeface="+mn-cs"/>
        </a:defRPr>
      </a:lvl2pPr>
      <a:lvl3pPr marL="914417" algn="l" defTabSz="457209" rtl="0" eaLnBrk="1" latinLnBrk="0" hangingPunct="1">
        <a:defRPr sz="1800" kern="1200">
          <a:solidFill>
            <a:schemeClr val="tx1"/>
          </a:solidFill>
          <a:latin typeface="+mn-lt"/>
          <a:ea typeface="+mn-ea"/>
          <a:cs typeface="+mn-cs"/>
        </a:defRPr>
      </a:lvl3pPr>
      <a:lvl4pPr marL="1371626" algn="l" defTabSz="457209" rtl="0" eaLnBrk="1" latinLnBrk="0" hangingPunct="1">
        <a:defRPr sz="1800" kern="1200">
          <a:solidFill>
            <a:schemeClr val="tx1"/>
          </a:solidFill>
          <a:latin typeface="+mn-lt"/>
          <a:ea typeface="+mn-ea"/>
          <a:cs typeface="+mn-cs"/>
        </a:defRPr>
      </a:lvl4pPr>
      <a:lvl5pPr marL="1828834" algn="l" defTabSz="457209" rtl="0" eaLnBrk="1" latinLnBrk="0" hangingPunct="1">
        <a:defRPr sz="1800" kern="1200">
          <a:solidFill>
            <a:schemeClr val="tx1"/>
          </a:solidFill>
          <a:latin typeface="+mn-lt"/>
          <a:ea typeface="+mn-ea"/>
          <a:cs typeface="+mn-cs"/>
        </a:defRPr>
      </a:lvl5pPr>
      <a:lvl6pPr marL="2286042" algn="l" defTabSz="457209" rtl="0" eaLnBrk="1" latinLnBrk="0" hangingPunct="1">
        <a:defRPr sz="1800" kern="1200">
          <a:solidFill>
            <a:schemeClr val="tx1"/>
          </a:solidFill>
          <a:latin typeface="+mn-lt"/>
          <a:ea typeface="+mn-ea"/>
          <a:cs typeface="+mn-cs"/>
        </a:defRPr>
      </a:lvl6pPr>
      <a:lvl7pPr marL="2743251" algn="l" defTabSz="457209" rtl="0" eaLnBrk="1" latinLnBrk="0" hangingPunct="1">
        <a:defRPr sz="1800" kern="1200">
          <a:solidFill>
            <a:schemeClr val="tx1"/>
          </a:solidFill>
          <a:latin typeface="+mn-lt"/>
          <a:ea typeface="+mn-ea"/>
          <a:cs typeface="+mn-cs"/>
        </a:defRPr>
      </a:lvl7pPr>
      <a:lvl8pPr marL="3200460" algn="l" defTabSz="457209" rtl="0" eaLnBrk="1" latinLnBrk="0" hangingPunct="1">
        <a:defRPr sz="1800" kern="1200">
          <a:solidFill>
            <a:schemeClr val="tx1"/>
          </a:solidFill>
          <a:latin typeface="+mn-lt"/>
          <a:ea typeface="+mn-ea"/>
          <a:cs typeface="+mn-cs"/>
        </a:defRPr>
      </a:lvl8pPr>
      <a:lvl9pPr marL="3657668" algn="l" defTabSz="45720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720000" y="587374"/>
            <a:ext cx="6948000" cy="743039"/>
          </a:xfrm>
          <a:prstGeom prst="rect">
            <a:avLst/>
          </a:prstGeom>
        </p:spPr>
        <p:txBody>
          <a:bodyPr vert="horz" lIns="0" tIns="0" rIns="0" bIns="0" rtlCol="0" anchor="t" anchorCtr="0">
            <a:noAutofit/>
          </a:bodyPr>
          <a:lstStyle/>
          <a:p>
            <a:r>
              <a:rPr lang="en-GB" noProof="0"/>
              <a:t>Click to edit Master title style</a:t>
            </a:r>
          </a:p>
        </p:txBody>
      </p:sp>
      <p:sp>
        <p:nvSpPr>
          <p:cNvPr id="3" name="Text Placeholder 2"/>
          <p:cNvSpPr>
            <a:spLocks noGrp="1"/>
          </p:cNvSpPr>
          <p:nvPr userDrawn="1">
            <p:ph type="body" idx="1"/>
          </p:nvPr>
        </p:nvSpPr>
        <p:spPr>
          <a:xfrm>
            <a:off x="719999" y="1455739"/>
            <a:ext cx="6948000" cy="316865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p:txBody>
      </p:sp>
      <p:sp>
        <p:nvSpPr>
          <p:cNvPr id="5" name="Footer Placeholder 4">
            <a:extLst>
              <a:ext uri="{FF2B5EF4-FFF2-40B4-BE49-F238E27FC236}">
                <a16:creationId xmlns:a16="http://schemas.microsoft.com/office/drawing/2014/main" id="{F88764E3-6941-EB9C-6865-9A5F60724C68}"/>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6" name="Slide Number Placeholder 5">
            <a:extLst>
              <a:ext uri="{FF2B5EF4-FFF2-40B4-BE49-F238E27FC236}">
                <a16:creationId xmlns:a16="http://schemas.microsoft.com/office/drawing/2014/main" id="{2B9184C2-B068-B773-6525-D66B9A77191C}"/>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10" name="Date Placeholder 3">
            <a:extLst>
              <a:ext uri="{FF2B5EF4-FFF2-40B4-BE49-F238E27FC236}">
                <a16:creationId xmlns:a16="http://schemas.microsoft.com/office/drawing/2014/main" id="{12A622EA-2C29-5033-1E19-661991B99F3E}"/>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3832342438"/>
      </p:ext>
    </p:extLst>
  </p:cSld>
  <p:clrMap bg1="lt1" tx1="dk1" bg2="lt2" tx2="dk2" accent1="accent1" accent2="accent2" accent3="accent3" accent4="accent4" accent5="accent5" accent6="accent6" hlink="hlink" folHlink="folHlink"/>
  <p:sldLayoutIdLst>
    <p:sldLayoutId id="2147483831" r:id="rId1"/>
    <p:sldLayoutId id="2147483731" r:id="rId2"/>
    <p:sldLayoutId id="2147483733" r:id="rId3"/>
    <p:sldLayoutId id="2147483830" r:id="rId4"/>
    <p:sldLayoutId id="2147483879" r:id="rId5"/>
    <p:sldLayoutId id="2147483826" r:id="rId6"/>
    <p:sldLayoutId id="2147483745" r:id="rId7"/>
    <p:sldLayoutId id="2147483832" r:id="rId8"/>
    <p:sldLayoutId id="2147483925" r:id="rId9"/>
    <p:sldLayoutId id="2147483924" r:id="rId10"/>
    <p:sldLayoutId id="2147483926" r:id="rId11"/>
    <p:sldLayoutId id="2147483928" r:id="rId12"/>
    <p:sldLayoutId id="2147483929" r:id="rId13"/>
    <p:sldLayoutId id="2147483927" r:id="rId14"/>
    <p:sldLayoutId id="2147483806" r:id="rId15"/>
    <p:sldLayoutId id="2147483738" r:id="rId16"/>
    <p:sldLayoutId id="2147483833" r:id="rId17"/>
    <p:sldLayoutId id="2147483922" r:id="rId18"/>
    <p:sldLayoutId id="2147483880" r:id="rId19"/>
    <p:sldLayoutId id="2147483881" r:id="rId20"/>
  </p:sldLayoutIdLst>
  <p:transition spd="med">
    <p:fade/>
  </p:transition>
  <p:hf sldNum="0" hdr="0"/>
  <p:txStyles>
    <p:titleStyle>
      <a:lvl1pPr algn="l" defTabSz="457209" rtl="0" eaLnBrk="1" latinLnBrk="0" hangingPunct="1">
        <a:lnSpc>
          <a:spcPct val="90000"/>
        </a:lnSpc>
        <a:spcBef>
          <a:spcPct val="0"/>
        </a:spcBef>
        <a:buNone/>
        <a:defRPr sz="2600" b="1" i="0" kern="1200" spc="0">
          <a:solidFill>
            <a:schemeClr val="accent1"/>
          </a:solidFill>
          <a:latin typeface="Arial" charset="0"/>
          <a:ea typeface="Arial" charset="0"/>
          <a:cs typeface="Arial" charset="0"/>
        </a:defRPr>
      </a:lvl1pPr>
    </p:titleStyle>
    <p:bodyStyle>
      <a:lvl1pPr marL="216000" indent="-216000" algn="l" defTabSz="457209" rtl="0" eaLnBrk="1" latinLnBrk="0" hangingPunct="1">
        <a:lnSpc>
          <a:spcPct val="100000"/>
        </a:lnSpc>
        <a:spcBef>
          <a:spcPts val="300"/>
        </a:spcBef>
        <a:spcAft>
          <a:spcPts val="0"/>
        </a:spcAft>
        <a:buClr>
          <a:schemeClr val="accent1"/>
        </a:buClr>
        <a:buSzPct val="100000"/>
        <a:buFont typeface="Wingdings" pitchFamily="2" charset="2"/>
        <a:buChar char="§"/>
        <a:tabLst/>
        <a:defRPr lang="en-GB" sz="1600" b="0" i="0" kern="1200" spc="0" baseline="0" noProof="0" dirty="0">
          <a:solidFill>
            <a:srgbClr val="000000"/>
          </a:solidFill>
          <a:latin typeface="Arial" charset="0"/>
          <a:ea typeface="Arial" charset="0"/>
          <a:cs typeface="Arial" charset="0"/>
        </a:defRPr>
      </a:lvl1pPr>
      <a:lvl2pPr marL="406800" indent="-180000" algn="l" defTabSz="457209" rtl="0" eaLnBrk="1" latinLnBrk="0" hangingPunct="1">
        <a:lnSpc>
          <a:spcPct val="100000"/>
        </a:lnSpc>
        <a:spcBef>
          <a:spcPts val="0"/>
        </a:spcBef>
        <a:spcAft>
          <a:spcPts val="0"/>
        </a:spcAft>
        <a:buClr>
          <a:schemeClr val="accent1"/>
        </a:buClr>
        <a:buFont typeface="Wingdings" pitchFamily="2" charset="2"/>
        <a:buChar char="§"/>
        <a:tabLst/>
        <a:defRPr lang="en-GB" sz="1400" b="0" i="0" kern="1200" spc="0" noProof="0" dirty="0">
          <a:solidFill>
            <a:srgbClr val="000000"/>
          </a:solidFill>
          <a:latin typeface="Arial" charset="0"/>
          <a:ea typeface="Arial" charset="0"/>
          <a:cs typeface="Arial" charset="0"/>
        </a:defRPr>
      </a:lvl2pPr>
      <a:lvl3pPr marL="608013" indent="-177800" algn="l" defTabSz="457209" rtl="0" eaLnBrk="1" latinLnBrk="0" hangingPunct="1">
        <a:lnSpc>
          <a:spcPct val="100000"/>
        </a:lnSpc>
        <a:spcBef>
          <a:spcPts val="0"/>
        </a:spcBef>
        <a:buClr>
          <a:schemeClr val="accent1"/>
        </a:buClr>
        <a:buSzPct val="100000"/>
        <a:buFont typeface="Wingdings" pitchFamily="2" charset="2"/>
        <a:buChar char="§"/>
        <a:tabLst/>
        <a:defRPr sz="1400" b="0" i="0" kern="1200" spc="0">
          <a:solidFill>
            <a:srgbClr val="000000"/>
          </a:solidFill>
          <a:latin typeface="Arial" charset="0"/>
          <a:ea typeface="Arial" charset="0"/>
          <a:cs typeface="Arial" charset="0"/>
        </a:defRPr>
      </a:lvl3pPr>
      <a:lvl4pPr marL="800100" indent="-185738" algn="l" defTabSz="457209" rtl="0" eaLnBrk="1" latinLnBrk="0" hangingPunct="1">
        <a:lnSpc>
          <a:spcPct val="100000"/>
        </a:lnSpc>
        <a:spcBef>
          <a:spcPts val="0"/>
        </a:spcBef>
        <a:buClr>
          <a:schemeClr val="accent1"/>
        </a:buClr>
        <a:buSzPct val="100000"/>
        <a:buFont typeface="Wingdings" pitchFamily="2" charset="2"/>
        <a:buChar char="§"/>
        <a:tabLst/>
        <a:defRPr sz="1400" b="0" i="0" kern="1200" spc="0">
          <a:solidFill>
            <a:srgbClr val="000000"/>
          </a:solidFill>
          <a:latin typeface="Arial" charset="0"/>
          <a:ea typeface="Arial" charset="0"/>
          <a:cs typeface="Arial" charset="0"/>
        </a:defRPr>
      </a:lvl4pPr>
      <a:lvl5pPr marL="1008063" indent="-185738" algn="l" defTabSz="457209" rtl="0" eaLnBrk="1" latinLnBrk="0" hangingPunct="1">
        <a:lnSpc>
          <a:spcPct val="100000"/>
        </a:lnSpc>
        <a:spcBef>
          <a:spcPts val="0"/>
        </a:spcBef>
        <a:spcAft>
          <a:spcPts val="0"/>
        </a:spcAft>
        <a:buClr>
          <a:schemeClr val="accent1"/>
        </a:buClr>
        <a:buSzPct val="100000"/>
        <a:buFont typeface="Wingdings" pitchFamily="2" charset="2"/>
        <a:buChar char="§"/>
        <a:tabLst/>
        <a:defRPr sz="1400" b="0" i="0" kern="1200" spc="0">
          <a:solidFill>
            <a:srgbClr val="000000"/>
          </a:solidFill>
          <a:latin typeface="Arial" charset="0"/>
          <a:ea typeface="Arial" charset="0"/>
          <a:cs typeface="Arial" charset="0"/>
        </a:defRPr>
      </a:lvl5pPr>
      <a:lvl6pPr marL="1192213" indent="-169863" algn="l" defTabSz="457209" rtl="0" eaLnBrk="1" latinLnBrk="0" hangingPunct="1">
        <a:lnSpc>
          <a:spcPct val="100000"/>
        </a:lnSpc>
        <a:spcBef>
          <a:spcPts val="0"/>
        </a:spcBef>
        <a:buClr>
          <a:schemeClr val="accent1"/>
        </a:buClr>
        <a:buSzPct val="100000"/>
        <a:buFont typeface="Wingdings" pitchFamily="2" charset="2"/>
        <a:buChar char="§"/>
        <a:tabLst/>
        <a:defRPr lang="en-GB" sz="1400" b="0" i="0" kern="1200" spc="0" noProof="0" dirty="0">
          <a:solidFill>
            <a:srgbClr val="000000"/>
          </a:solidFill>
          <a:latin typeface="Arial" charset="0"/>
          <a:ea typeface="+mn-ea"/>
          <a:cs typeface="Arial" charset="0"/>
        </a:defRPr>
      </a:lvl6pPr>
      <a:lvl7pPr marL="2971855" indent="-228604" algn="l" defTabSz="457209" rtl="0" eaLnBrk="1" latinLnBrk="0" hangingPunct="1">
        <a:spcBef>
          <a:spcPct val="20000"/>
        </a:spcBef>
        <a:buFont typeface="Arial"/>
        <a:buChar char="•"/>
        <a:defRPr sz="2000" kern="1200">
          <a:solidFill>
            <a:schemeClr val="tx1"/>
          </a:solidFill>
          <a:latin typeface="+mn-lt"/>
          <a:ea typeface="+mn-ea"/>
          <a:cs typeface="+mn-cs"/>
        </a:defRPr>
      </a:lvl7pPr>
      <a:lvl8pPr marL="3429064" indent="-228604" algn="l" defTabSz="457209" rtl="0" eaLnBrk="1" latinLnBrk="0" hangingPunct="1">
        <a:spcBef>
          <a:spcPct val="20000"/>
        </a:spcBef>
        <a:buFont typeface="Arial"/>
        <a:buChar char="•"/>
        <a:defRPr sz="2000" kern="1200">
          <a:solidFill>
            <a:schemeClr val="tx1"/>
          </a:solidFill>
          <a:latin typeface="+mn-lt"/>
          <a:ea typeface="+mn-ea"/>
          <a:cs typeface="+mn-cs"/>
        </a:defRPr>
      </a:lvl8pPr>
      <a:lvl9pPr marL="3886273" indent="-228604" algn="l" defTabSz="45720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9" rtl="0" eaLnBrk="1" latinLnBrk="0" hangingPunct="1">
        <a:defRPr sz="1800" kern="1200">
          <a:solidFill>
            <a:schemeClr val="tx1"/>
          </a:solidFill>
          <a:latin typeface="+mn-lt"/>
          <a:ea typeface="+mn-ea"/>
          <a:cs typeface="+mn-cs"/>
        </a:defRPr>
      </a:lvl1pPr>
      <a:lvl2pPr marL="457209" algn="l" defTabSz="457209" rtl="0" eaLnBrk="1" latinLnBrk="0" hangingPunct="1">
        <a:defRPr sz="1800" kern="1200">
          <a:solidFill>
            <a:schemeClr val="tx1"/>
          </a:solidFill>
          <a:latin typeface="+mn-lt"/>
          <a:ea typeface="+mn-ea"/>
          <a:cs typeface="+mn-cs"/>
        </a:defRPr>
      </a:lvl2pPr>
      <a:lvl3pPr marL="914417" algn="l" defTabSz="457209" rtl="0" eaLnBrk="1" latinLnBrk="0" hangingPunct="1">
        <a:defRPr sz="1800" kern="1200">
          <a:solidFill>
            <a:schemeClr val="tx1"/>
          </a:solidFill>
          <a:latin typeface="+mn-lt"/>
          <a:ea typeface="+mn-ea"/>
          <a:cs typeface="+mn-cs"/>
        </a:defRPr>
      </a:lvl3pPr>
      <a:lvl4pPr marL="1371626" algn="l" defTabSz="457209" rtl="0" eaLnBrk="1" latinLnBrk="0" hangingPunct="1">
        <a:defRPr sz="1800" kern="1200">
          <a:solidFill>
            <a:schemeClr val="tx1"/>
          </a:solidFill>
          <a:latin typeface="+mn-lt"/>
          <a:ea typeface="+mn-ea"/>
          <a:cs typeface="+mn-cs"/>
        </a:defRPr>
      </a:lvl4pPr>
      <a:lvl5pPr marL="1828834" algn="l" defTabSz="457209" rtl="0" eaLnBrk="1" latinLnBrk="0" hangingPunct="1">
        <a:defRPr sz="1800" kern="1200">
          <a:solidFill>
            <a:schemeClr val="tx1"/>
          </a:solidFill>
          <a:latin typeface="+mn-lt"/>
          <a:ea typeface="+mn-ea"/>
          <a:cs typeface="+mn-cs"/>
        </a:defRPr>
      </a:lvl5pPr>
      <a:lvl6pPr marL="2286042" algn="l" defTabSz="457209" rtl="0" eaLnBrk="1" latinLnBrk="0" hangingPunct="1">
        <a:defRPr sz="1800" kern="1200">
          <a:solidFill>
            <a:schemeClr val="tx1"/>
          </a:solidFill>
          <a:latin typeface="+mn-lt"/>
          <a:ea typeface="+mn-ea"/>
          <a:cs typeface="+mn-cs"/>
        </a:defRPr>
      </a:lvl6pPr>
      <a:lvl7pPr marL="2743251" algn="l" defTabSz="457209" rtl="0" eaLnBrk="1" latinLnBrk="0" hangingPunct="1">
        <a:defRPr sz="1800" kern="1200">
          <a:solidFill>
            <a:schemeClr val="tx1"/>
          </a:solidFill>
          <a:latin typeface="+mn-lt"/>
          <a:ea typeface="+mn-ea"/>
          <a:cs typeface="+mn-cs"/>
        </a:defRPr>
      </a:lvl7pPr>
      <a:lvl8pPr marL="3200460" algn="l" defTabSz="457209" rtl="0" eaLnBrk="1" latinLnBrk="0" hangingPunct="1">
        <a:defRPr sz="1800" kern="1200">
          <a:solidFill>
            <a:schemeClr val="tx1"/>
          </a:solidFill>
          <a:latin typeface="+mn-lt"/>
          <a:ea typeface="+mn-ea"/>
          <a:cs typeface="+mn-cs"/>
        </a:defRPr>
      </a:lvl8pPr>
      <a:lvl9pPr marL="3657668" algn="l" defTabSz="45720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3960000"/>
            <a:ext cx="8424002" cy="628329"/>
          </a:xfrm>
          <a:prstGeom prst="rect">
            <a:avLst/>
          </a:prstGeom>
        </p:spPr>
        <p:txBody>
          <a:bodyPr vert="horz" lIns="0" tIns="0" rIns="0" bIns="0" numCol="1" spcCol="360000" rtlCol="0">
            <a:noAutofit/>
          </a:bodyPr>
          <a:lstStyle/>
          <a:p>
            <a:pPr lvl="0"/>
            <a:r>
              <a:rPr lang="en-GB" noProof="0"/>
              <a:t>Click to add VTT content text</a:t>
            </a:r>
          </a:p>
          <a:p>
            <a:pPr lvl="1"/>
            <a:r>
              <a:rPr lang="en-GB" noProof="0"/>
              <a:t>Second level</a:t>
            </a:r>
          </a:p>
        </p:txBody>
      </p:sp>
      <p:sp>
        <p:nvSpPr>
          <p:cNvPr id="7" name="Footer Placeholder 4">
            <a:extLst>
              <a:ext uri="{FF2B5EF4-FFF2-40B4-BE49-F238E27FC236}">
                <a16:creationId xmlns:a16="http://schemas.microsoft.com/office/drawing/2014/main" id="{3E9E046A-E39E-6DB4-0726-741FF45A9CE3}"/>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chemeClr val="tx1"/>
                </a:solidFill>
                <a:latin typeface="Arial" charset="0"/>
                <a:ea typeface="Arial" charset="0"/>
                <a:cs typeface="Arial" charset="0"/>
              </a:defRPr>
            </a:lvl1pPr>
          </a:lstStyle>
          <a:p>
            <a:r>
              <a:rPr lang="en-GB"/>
              <a:t>VTT – beyond the obvious</a:t>
            </a:r>
          </a:p>
        </p:txBody>
      </p:sp>
      <p:sp>
        <p:nvSpPr>
          <p:cNvPr id="8" name="Slide Number Placeholder 5">
            <a:extLst>
              <a:ext uri="{FF2B5EF4-FFF2-40B4-BE49-F238E27FC236}">
                <a16:creationId xmlns:a16="http://schemas.microsoft.com/office/drawing/2014/main" id="{2FEBEDFC-EC94-29D6-6CD6-4333F95E6D15}"/>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chemeClr val="tx1"/>
                </a:solidFill>
                <a:latin typeface="Arial" charset="0"/>
                <a:ea typeface="Arial" charset="0"/>
                <a:cs typeface="Arial" charset="0"/>
              </a:defRPr>
            </a:lvl1pPr>
          </a:lstStyle>
          <a:p>
            <a:fld id="{B89A5CCE-AC13-A746-9A72-5D19050CC0B7}" type="slidenum">
              <a:rPr lang="en-GB" smtClean="0"/>
              <a:pPr/>
              <a:t>‹#›</a:t>
            </a:fld>
            <a:endParaRPr lang="en-GB"/>
          </a:p>
        </p:txBody>
      </p:sp>
      <p:sp>
        <p:nvSpPr>
          <p:cNvPr id="4" name="Date Placeholder 3">
            <a:extLst>
              <a:ext uri="{FF2B5EF4-FFF2-40B4-BE49-F238E27FC236}">
                <a16:creationId xmlns:a16="http://schemas.microsoft.com/office/drawing/2014/main" id="{CF94BCC3-8D3E-04F1-E8E5-924C612400A3}"/>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chemeClr val="tx1"/>
                </a:solidFill>
                <a:latin typeface="Arial" charset="0"/>
                <a:ea typeface="Arial" charset="0"/>
                <a:cs typeface="Arial" charset="0"/>
              </a:defRPr>
            </a:lvl1pPr>
          </a:lstStyle>
          <a:p>
            <a:r>
              <a:rPr lang="en-GB"/>
              <a:t>22/07/2026</a:t>
            </a:r>
          </a:p>
        </p:txBody>
      </p:sp>
    </p:spTree>
    <p:extLst>
      <p:ext uri="{BB962C8B-B14F-4D97-AF65-F5344CB8AC3E}">
        <p14:creationId xmlns:p14="http://schemas.microsoft.com/office/powerpoint/2010/main" val="2882705396"/>
      </p:ext>
    </p:extLst>
  </p:cSld>
  <p:clrMap bg1="dk1" tx1="lt1" bg2="dk2" tx2="lt2" accent1="accent1" accent2="accent2" accent3="accent3" accent4="accent4" accent5="accent5" accent6="accent6" hlink="hlink" folHlink="folHlink"/>
  <p:sldLayoutIdLst>
    <p:sldLayoutId id="2147483923" r:id="rId1"/>
    <p:sldLayoutId id="2147483784" r:id="rId2"/>
    <p:sldLayoutId id="2147483824" r:id="rId3"/>
  </p:sldLayoutIdLst>
  <p:transition spd="med">
    <p:fade/>
  </p:transition>
  <p:hf sldNum="0" hdr="0"/>
  <p:txStyles>
    <p:titleStyle>
      <a:lvl1pPr algn="l" defTabSz="457209" rtl="0" eaLnBrk="1" latinLnBrk="0" hangingPunct="1">
        <a:lnSpc>
          <a:spcPct val="90000"/>
        </a:lnSpc>
        <a:spcBef>
          <a:spcPct val="0"/>
        </a:spcBef>
        <a:buNone/>
        <a:defRPr sz="3600" b="1" i="0" kern="1200" spc="0">
          <a:solidFill>
            <a:schemeClr val="bg1"/>
          </a:solidFill>
          <a:latin typeface="Arial" charset="0"/>
          <a:ea typeface="Arial" charset="0"/>
          <a:cs typeface="Arial" charset="0"/>
        </a:defRPr>
      </a:lvl1pPr>
    </p:titleStyle>
    <p:bodyStyle>
      <a:lvl1pPr marL="0" indent="0" algn="l" defTabSz="457209" rtl="0" eaLnBrk="1" latinLnBrk="0" hangingPunct="1">
        <a:lnSpc>
          <a:spcPct val="100000"/>
        </a:lnSpc>
        <a:spcBef>
          <a:spcPts val="0"/>
        </a:spcBef>
        <a:buClr>
          <a:schemeClr val="tx1"/>
        </a:buClr>
        <a:buSzPct val="110000"/>
        <a:buFont typeface="Wingdings" panose="05000000000000000000" pitchFamily="2" charset="2"/>
        <a:buNone/>
        <a:tabLst/>
        <a:defRPr sz="1200" b="1" i="0" kern="1200" spc="0" baseline="0">
          <a:solidFill>
            <a:schemeClr val="tx1"/>
          </a:solidFill>
          <a:latin typeface="Arial" charset="0"/>
          <a:ea typeface="Arial" charset="0"/>
          <a:cs typeface="Arial" charset="0"/>
        </a:defRPr>
      </a:lvl1pPr>
      <a:lvl2pPr marL="0" indent="0" algn="l" defTabSz="457209" rtl="0" eaLnBrk="1" latinLnBrk="0" hangingPunct="1">
        <a:lnSpc>
          <a:spcPct val="100000"/>
        </a:lnSpc>
        <a:spcBef>
          <a:spcPts val="0"/>
        </a:spcBef>
        <a:buClr>
          <a:schemeClr val="tx1"/>
        </a:buClr>
        <a:buFont typeface="Arial" charset="0"/>
        <a:buNone/>
        <a:tabLst/>
        <a:defRPr sz="1200" b="0" i="0" kern="1200" spc="0">
          <a:solidFill>
            <a:schemeClr val="tx1"/>
          </a:solidFill>
          <a:latin typeface="Arial" charset="0"/>
          <a:ea typeface="Arial" charset="0"/>
          <a:cs typeface="Arial" charset="0"/>
        </a:defRPr>
      </a:lvl2pPr>
      <a:lvl3pPr marL="0" indent="0" algn="l" defTabSz="457209" rtl="0" eaLnBrk="1" latinLnBrk="0" hangingPunct="1">
        <a:lnSpc>
          <a:spcPct val="100000"/>
        </a:lnSpc>
        <a:spcBef>
          <a:spcPts val="0"/>
        </a:spcBef>
        <a:buClr>
          <a:schemeClr val="tx1"/>
        </a:buClr>
        <a:buFont typeface="Arial" charset="0"/>
        <a:buNone/>
        <a:tabLst/>
        <a:defRPr sz="1200" b="0" i="0" kern="1200" spc="0">
          <a:solidFill>
            <a:srgbClr val="FFFFFF"/>
          </a:solidFill>
          <a:latin typeface="Arial" charset="0"/>
          <a:ea typeface="Arial" charset="0"/>
          <a:cs typeface="Arial" charset="0"/>
        </a:defRPr>
      </a:lvl3pPr>
      <a:lvl4pPr marL="540612" indent="0" algn="l" defTabSz="457209" rtl="0" eaLnBrk="1" latinLnBrk="0" hangingPunct="1">
        <a:lnSpc>
          <a:spcPct val="100000"/>
        </a:lnSpc>
        <a:spcBef>
          <a:spcPts val="0"/>
        </a:spcBef>
        <a:buClr>
          <a:schemeClr val="tx1"/>
        </a:buClr>
        <a:buFont typeface="Arial" charset="0"/>
        <a:buNone/>
        <a:tabLst/>
        <a:defRPr sz="1200" b="0" i="0" kern="1200" spc="0">
          <a:solidFill>
            <a:srgbClr val="FFFFFF"/>
          </a:solidFill>
          <a:latin typeface="Arial" charset="0"/>
          <a:ea typeface="Arial" charset="0"/>
          <a:cs typeface="Arial" charset="0"/>
        </a:defRPr>
      </a:lvl4pPr>
      <a:lvl5pPr marL="720000" indent="0" algn="l" defTabSz="457209" rtl="0" eaLnBrk="1" latinLnBrk="0" hangingPunct="1">
        <a:lnSpc>
          <a:spcPct val="100000"/>
        </a:lnSpc>
        <a:spcBef>
          <a:spcPts val="0"/>
        </a:spcBef>
        <a:buClr>
          <a:schemeClr val="tx1"/>
        </a:buClr>
        <a:buFont typeface="Arial" charset="0"/>
        <a:buNone/>
        <a:tabLst/>
        <a:defRPr sz="1200" b="0" i="0" kern="1200" spc="0">
          <a:solidFill>
            <a:srgbClr val="FFFFFF"/>
          </a:solidFill>
          <a:latin typeface="Arial" charset="0"/>
          <a:ea typeface="Arial" charset="0"/>
          <a:cs typeface="Arial" charset="0"/>
        </a:defRPr>
      </a:lvl5pPr>
      <a:lvl6pPr marL="2514647" indent="-228604" algn="l" defTabSz="457209" rtl="0" eaLnBrk="1" latinLnBrk="0" hangingPunct="1">
        <a:spcBef>
          <a:spcPct val="20000"/>
        </a:spcBef>
        <a:buFont typeface="Arial"/>
        <a:buChar char="•"/>
        <a:defRPr sz="2000" kern="1200">
          <a:solidFill>
            <a:schemeClr val="tx1"/>
          </a:solidFill>
          <a:latin typeface="+mn-lt"/>
          <a:ea typeface="+mn-ea"/>
          <a:cs typeface="+mn-cs"/>
        </a:defRPr>
      </a:lvl6pPr>
      <a:lvl7pPr marL="2971855" indent="-228604" algn="l" defTabSz="457209" rtl="0" eaLnBrk="1" latinLnBrk="0" hangingPunct="1">
        <a:spcBef>
          <a:spcPct val="20000"/>
        </a:spcBef>
        <a:buFont typeface="Arial"/>
        <a:buChar char="•"/>
        <a:defRPr sz="2000" kern="1200">
          <a:solidFill>
            <a:schemeClr val="tx1"/>
          </a:solidFill>
          <a:latin typeface="+mn-lt"/>
          <a:ea typeface="+mn-ea"/>
          <a:cs typeface="+mn-cs"/>
        </a:defRPr>
      </a:lvl7pPr>
      <a:lvl8pPr marL="3429064" indent="-228604" algn="l" defTabSz="457209" rtl="0" eaLnBrk="1" latinLnBrk="0" hangingPunct="1">
        <a:spcBef>
          <a:spcPct val="20000"/>
        </a:spcBef>
        <a:buFont typeface="Arial"/>
        <a:buChar char="•"/>
        <a:defRPr sz="2000" kern="1200">
          <a:solidFill>
            <a:schemeClr val="tx1"/>
          </a:solidFill>
          <a:latin typeface="+mn-lt"/>
          <a:ea typeface="+mn-ea"/>
          <a:cs typeface="+mn-cs"/>
        </a:defRPr>
      </a:lvl8pPr>
      <a:lvl9pPr marL="3886273" indent="-228604" algn="l" defTabSz="45720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9" rtl="0" eaLnBrk="1" latinLnBrk="0" hangingPunct="1">
        <a:defRPr sz="1800" kern="1200">
          <a:solidFill>
            <a:schemeClr val="tx1"/>
          </a:solidFill>
          <a:latin typeface="+mn-lt"/>
          <a:ea typeface="+mn-ea"/>
          <a:cs typeface="+mn-cs"/>
        </a:defRPr>
      </a:lvl1pPr>
      <a:lvl2pPr marL="457209" algn="l" defTabSz="457209" rtl="0" eaLnBrk="1" latinLnBrk="0" hangingPunct="1">
        <a:defRPr sz="1800" kern="1200">
          <a:solidFill>
            <a:schemeClr val="tx1"/>
          </a:solidFill>
          <a:latin typeface="+mn-lt"/>
          <a:ea typeface="+mn-ea"/>
          <a:cs typeface="+mn-cs"/>
        </a:defRPr>
      </a:lvl2pPr>
      <a:lvl3pPr marL="914417" algn="l" defTabSz="457209" rtl="0" eaLnBrk="1" latinLnBrk="0" hangingPunct="1">
        <a:defRPr sz="1800" kern="1200">
          <a:solidFill>
            <a:schemeClr val="tx1"/>
          </a:solidFill>
          <a:latin typeface="+mn-lt"/>
          <a:ea typeface="+mn-ea"/>
          <a:cs typeface="+mn-cs"/>
        </a:defRPr>
      </a:lvl3pPr>
      <a:lvl4pPr marL="1371626" algn="l" defTabSz="457209" rtl="0" eaLnBrk="1" latinLnBrk="0" hangingPunct="1">
        <a:defRPr sz="1800" kern="1200">
          <a:solidFill>
            <a:schemeClr val="tx1"/>
          </a:solidFill>
          <a:latin typeface="+mn-lt"/>
          <a:ea typeface="+mn-ea"/>
          <a:cs typeface="+mn-cs"/>
        </a:defRPr>
      </a:lvl4pPr>
      <a:lvl5pPr marL="1828834" algn="l" defTabSz="457209" rtl="0" eaLnBrk="1" latinLnBrk="0" hangingPunct="1">
        <a:defRPr sz="1800" kern="1200">
          <a:solidFill>
            <a:schemeClr val="tx1"/>
          </a:solidFill>
          <a:latin typeface="+mn-lt"/>
          <a:ea typeface="+mn-ea"/>
          <a:cs typeface="+mn-cs"/>
        </a:defRPr>
      </a:lvl5pPr>
      <a:lvl6pPr marL="2286042" algn="l" defTabSz="457209" rtl="0" eaLnBrk="1" latinLnBrk="0" hangingPunct="1">
        <a:defRPr sz="1800" kern="1200">
          <a:solidFill>
            <a:schemeClr val="tx1"/>
          </a:solidFill>
          <a:latin typeface="+mn-lt"/>
          <a:ea typeface="+mn-ea"/>
          <a:cs typeface="+mn-cs"/>
        </a:defRPr>
      </a:lvl6pPr>
      <a:lvl7pPr marL="2743251" algn="l" defTabSz="457209" rtl="0" eaLnBrk="1" latinLnBrk="0" hangingPunct="1">
        <a:defRPr sz="1800" kern="1200">
          <a:solidFill>
            <a:schemeClr val="tx1"/>
          </a:solidFill>
          <a:latin typeface="+mn-lt"/>
          <a:ea typeface="+mn-ea"/>
          <a:cs typeface="+mn-cs"/>
        </a:defRPr>
      </a:lvl7pPr>
      <a:lvl8pPr marL="3200460" algn="l" defTabSz="457209" rtl="0" eaLnBrk="1" latinLnBrk="0" hangingPunct="1">
        <a:defRPr sz="1800" kern="1200">
          <a:solidFill>
            <a:schemeClr val="tx1"/>
          </a:solidFill>
          <a:latin typeface="+mn-lt"/>
          <a:ea typeface="+mn-ea"/>
          <a:cs typeface="+mn-cs"/>
        </a:defRPr>
      </a:lvl8pPr>
      <a:lvl9pPr marL="3657668" algn="l" defTabSz="457209"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587374"/>
            <a:ext cx="6948000" cy="743039"/>
          </a:xfrm>
          <a:prstGeom prst="rect">
            <a:avLst/>
          </a:prstGeom>
        </p:spPr>
        <p:txBody>
          <a:bodyPr vert="horz" lIns="0" tIns="0" rIns="0" bIns="0" rtlCol="0" anchor="t" anchorCtr="0">
            <a:noAutofit/>
          </a:bodyPr>
          <a:lstStyle/>
          <a:p>
            <a:r>
              <a:rPr lang="en-GB" noProof="0"/>
              <a:t>Click to edit Master title style</a:t>
            </a:r>
          </a:p>
        </p:txBody>
      </p:sp>
      <p:sp>
        <p:nvSpPr>
          <p:cNvPr id="3" name="Text Placeholder 2"/>
          <p:cNvSpPr>
            <a:spLocks noGrp="1"/>
          </p:cNvSpPr>
          <p:nvPr>
            <p:ph type="body" idx="1"/>
          </p:nvPr>
        </p:nvSpPr>
        <p:spPr>
          <a:xfrm>
            <a:off x="719999" y="1455739"/>
            <a:ext cx="6948000" cy="316865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p:txBody>
      </p:sp>
      <p:sp>
        <p:nvSpPr>
          <p:cNvPr id="5" name="Footer Placeholder 4">
            <a:extLst>
              <a:ext uri="{FF2B5EF4-FFF2-40B4-BE49-F238E27FC236}">
                <a16:creationId xmlns:a16="http://schemas.microsoft.com/office/drawing/2014/main" id="{F88764E3-6941-EB9C-6865-9A5F60724C68}"/>
              </a:ext>
            </a:extLst>
          </p:cNvPr>
          <p:cNvSpPr>
            <a:spLocks noGrp="1"/>
          </p:cNvSpPr>
          <p:nvPr>
            <p:ph type="ftr" sz="quarter" idx="3"/>
          </p:nvPr>
        </p:nvSpPr>
        <p:spPr>
          <a:xfrm>
            <a:off x="1440002" y="4933311"/>
            <a:ext cx="2025958" cy="210189"/>
          </a:xfrm>
          <a:prstGeom prst="rect">
            <a:avLst/>
          </a:prstGeom>
        </p:spPr>
        <p:txBody>
          <a:bodyPr lIns="0" tIns="0" rIns="0" bIns="0" anchor="t" anchorCtr="0"/>
          <a:lstStyle>
            <a:lvl1pPr algn="l">
              <a:defRPr sz="850" b="1" i="0" spc="0">
                <a:solidFill>
                  <a:srgbClr val="AFAFAF"/>
                </a:solidFill>
                <a:latin typeface="Arial" charset="0"/>
                <a:ea typeface="Arial" charset="0"/>
                <a:cs typeface="Arial" charset="0"/>
              </a:defRPr>
            </a:lvl1pPr>
          </a:lstStyle>
          <a:p>
            <a:r>
              <a:rPr lang="en-GB" noProof="0"/>
              <a:t>VTT – beyond the obvious</a:t>
            </a:r>
          </a:p>
        </p:txBody>
      </p:sp>
      <p:sp>
        <p:nvSpPr>
          <p:cNvPr id="6" name="Slide Number Placeholder 5">
            <a:extLst>
              <a:ext uri="{FF2B5EF4-FFF2-40B4-BE49-F238E27FC236}">
                <a16:creationId xmlns:a16="http://schemas.microsoft.com/office/drawing/2014/main" id="{2B9184C2-B068-B773-6525-D66B9A77191C}"/>
              </a:ext>
            </a:extLst>
          </p:cNvPr>
          <p:cNvSpPr>
            <a:spLocks noGrp="1"/>
          </p:cNvSpPr>
          <p:nvPr>
            <p:ph type="sldNum" sz="quarter" idx="4"/>
          </p:nvPr>
        </p:nvSpPr>
        <p:spPr>
          <a:xfrm>
            <a:off x="8175626" y="4933311"/>
            <a:ext cx="968374" cy="210189"/>
          </a:xfrm>
          <a:prstGeom prst="rect">
            <a:avLst/>
          </a:prstGeom>
        </p:spPr>
        <p:txBody>
          <a:bodyPr lIns="0" tIns="0" rIns="0" bIns="0" anchor="t" anchorCtr="0"/>
          <a:lstStyle>
            <a:lvl1pPr algn="ctr">
              <a:defRPr sz="850" b="1" i="0" spc="0">
                <a:solidFill>
                  <a:srgbClr val="AFAFAF"/>
                </a:solidFill>
                <a:latin typeface="Arial" charset="0"/>
                <a:ea typeface="Arial" charset="0"/>
                <a:cs typeface="Arial" charset="0"/>
              </a:defRPr>
            </a:lvl1pPr>
          </a:lstStyle>
          <a:p>
            <a:fld id="{B89A5CCE-AC13-A746-9A72-5D19050CC0B7}" type="slidenum">
              <a:rPr lang="en-GB" noProof="0" smtClean="0"/>
              <a:pPr/>
              <a:t>‹#›</a:t>
            </a:fld>
            <a:endParaRPr lang="en-GB" noProof="0"/>
          </a:p>
        </p:txBody>
      </p:sp>
      <p:sp>
        <p:nvSpPr>
          <p:cNvPr id="10" name="Date Placeholder 3">
            <a:extLst>
              <a:ext uri="{FF2B5EF4-FFF2-40B4-BE49-F238E27FC236}">
                <a16:creationId xmlns:a16="http://schemas.microsoft.com/office/drawing/2014/main" id="{12A622EA-2C29-5033-1E19-661991B99F3E}"/>
              </a:ext>
            </a:extLst>
          </p:cNvPr>
          <p:cNvSpPr>
            <a:spLocks noGrp="1"/>
          </p:cNvSpPr>
          <p:nvPr>
            <p:ph type="dt" sz="half" idx="2"/>
          </p:nvPr>
        </p:nvSpPr>
        <p:spPr>
          <a:xfrm>
            <a:off x="720000" y="4933311"/>
            <a:ext cx="720000" cy="210189"/>
          </a:xfrm>
          <a:prstGeom prst="rect">
            <a:avLst/>
          </a:prstGeom>
        </p:spPr>
        <p:txBody>
          <a:bodyPr lIns="0" tIns="0" rIns="0" bIns="0"/>
          <a:lstStyle>
            <a:lvl1pPr>
              <a:defRPr sz="850" b="1" i="0" spc="0">
                <a:solidFill>
                  <a:srgbClr val="AFAFAF"/>
                </a:solidFill>
                <a:latin typeface="Arial" charset="0"/>
                <a:ea typeface="Arial" charset="0"/>
                <a:cs typeface="Arial" charset="0"/>
              </a:defRPr>
            </a:lvl1pPr>
          </a:lstStyle>
          <a:p>
            <a:r>
              <a:rPr lang="en-GB" noProof="0"/>
              <a:t>22/07/2026</a:t>
            </a:r>
          </a:p>
        </p:txBody>
      </p:sp>
    </p:spTree>
    <p:extLst>
      <p:ext uri="{BB962C8B-B14F-4D97-AF65-F5344CB8AC3E}">
        <p14:creationId xmlns:p14="http://schemas.microsoft.com/office/powerpoint/2010/main" val="296642042"/>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 id="2147483944" r:id="rId12"/>
    <p:sldLayoutId id="2147483945" r:id="rId13"/>
    <p:sldLayoutId id="2147483946" r:id="rId14"/>
    <p:sldLayoutId id="2147483947" r:id="rId15"/>
    <p:sldLayoutId id="2147483948" r:id="rId16"/>
    <p:sldLayoutId id="2147483949" r:id="rId17"/>
    <p:sldLayoutId id="2147483950" r:id="rId18"/>
    <p:sldLayoutId id="2147483951" r:id="rId19"/>
    <p:sldLayoutId id="2147483952" r:id="rId20"/>
  </p:sldLayoutIdLst>
  <p:transition spd="med">
    <p:fade/>
  </p:transition>
  <p:hf sldNum="0" hdr="0"/>
  <p:txStyles>
    <p:titleStyle>
      <a:lvl1pPr algn="l" defTabSz="457209" rtl="0" eaLnBrk="1" latinLnBrk="0" hangingPunct="1">
        <a:lnSpc>
          <a:spcPct val="90000"/>
        </a:lnSpc>
        <a:spcBef>
          <a:spcPct val="0"/>
        </a:spcBef>
        <a:buNone/>
        <a:defRPr sz="2600" b="1" i="0" kern="1200" spc="0">
          <a:solidFill>
            <a:schemeClr val="accent1"/>
          </a:solidFill>
          <a:latin typeface="Arial" charset="0"/>
          <a:ea typeface="Arial" charset="0"/>
          <a:cs typeface="Arial" charset="0"/>
        </a:defRPr>
      </a:lvl1pPr>
    </p:titleStyle>
    <p:bodyStyle>
      <a:lvl1pPr marL="216000" indent="-216000" algn="l" defTabSz="457209" rtl="0" eaLnBrk="1" latinLnBrk="0" hangingPunct="1">
        <a:lnSpc>
          <a:spcPct val="100000"/>
        </a:lnSpc>
        <a:spcBef>
          <a:spcPts val="300"/>
        </a:spcBef>
        <a:spcAft>
          <a:spcPts val="0"/>
        </a:spcAft>
        <a:buClr>
          <a:schemeClr val="accent1"/>
        </a:buClr>
        <a:buSzPct val="100000"/>
        <a:buFont typeface="Wingdings" pitchFamily="2" charset="2"/>
        <a:buChar char="§"/>
        <a:tabLst/>
        <a:defRPr lang="en-GB" sz="1600" b="0" i="0" kern="1200" spc="0" baseline="0" noProof="0" dirty="0">
          <a:solidFill>
            <a:srgbClr val="000000"/>
          </a:solidFill>
          <a:latin typeface="Arial" charset="0"/>
          <a:ea typeface="Arial" charset="0"/>
          <a:cs typeface="Arial" charset="0"/>
        </a:defRPr>
      </a:lvl1pPr>
      <a:lvl2pPr marL="406800" indent="-180000" algn="l" defTabSz="457209" rtl="0" eaLnBrk="1" latinLnBrk="0" hangingPunct="1">
        <a:lnSpc>
          <a:spcPct val="100000"/>
        </a:lnSpc>
        <a:spcBef>
          <a:spcPts val="0"/>
        </a:spcBef>
        <a:spcAft>
          <a:spcPts val="0"/>
        </a:spcAft>
        <a:buClr>
          <a:schemeClr val="accent1"/>
        </a:buClr>
        <a:buFont typeface="Wingdings" pitchFamily="2" charset="2"/>
        <a:buChar char="§"/>
        <a:tabLst/>
        <a:defRPr lang="en-GB" sz="1400" b="0" i="0" kern="1200" spc="0" noProof="0" dirty="0">
          <a:solidFill>
            <a:srgbClr val="000000"/>
          </a:solidFill>
          <a:latin typeface="Arial" charset="0"/>
          <a:ea typeface="Arial" charset="0"/>
          <a:cs typeface="Arial" charset="0"/>
        </a:defRPr>
      </a:lvl2pPr>
      <a:lvl3pPr marL="608013" indent="-177800" algn="l" defTabSz="457209" rtl="0" eaLnBrk="1" latinLnBrk="0" hangingPunct="1">
        <a:lnSpc>
          <a:spcPct val="100000"/>
        </a:lnSpc>
        <a:spcBef>
          <a:spcPts val="0"/>
        </a:spcBef>
        <a:buClr>
          <a:schemeClr val="accent1"/>
        </a:buClr>
        <a:buSzPct val="100000"/>
        <a:buFont typeface="Wingdings" pitchFamily="2" charset="2"/>
        <a:buChar char="§"/>
        <a:tabLst/>
        <a:defRPr sz="1400" b="0" i="0" kern="1200" spc="0">
          <a:solidFill>
            <a:srgbClr val="000000"/>
          </a:solidFill>
          <a:latin typeface="Arial" charset="0"/>
          <a:ea typeface="Arial" charset="0"/>
          <a:cs typeface="Arial" charset="0"/>
        </a:defRPr>
      </a:lvl3pPr>
      <a:lvl4pPr marL="800100" indent="-185738" algn="l" defTabSz="457209" rtl="0" eaLnBrk="1" latinLnBrk="0" hangingPunct="1">
        <a:lnSpc>
          <a:spcPct val="100000"/>
        </a:lnSpc>
        <a:spcBef>
          <a:spcPts val="0"/>
        </a:spcBef>
        <a:buClr>
          <a:schemeClr val="accent1"/>
        </a:buClr>
        <a:buSzPct val="100000"/>
        <a:buFont typeface="Wingdings" pitchFamily="2" charset="2"/>
        <a:buChar char="§"/>
        <a:tabLst/>
        <a:defRPr sz="1400" b="0" i="0" kern="1200" spc="0">
          <a:solidFill>
            <a:srgbClr val="000000"/>
          </a:solidFill>
          <a:latin typeface="Arial" charset="0"/>
          <a:ea typeface="Arial" charset="0"/>
          <a:cs typeface="Arial" charset="0"/>
        </a:defRPr>
      </a:lvl4pPr>
      <a:lvl5pPr marL="1008063" indent="-185738" algn="l" defTabSz="457209" rtl="0" eaLnBrk="1" latinLnBrk="0" hangingPunct="1">
        <a:lnSpc>
          <a:spcPct val="100000"/>
        </a:lnSpc>
        <a:spcBef>
          <a:spcPts val="0"/>
        </a:spcBef>
        <a:spcAft>
          <a:spcPts val="0"/>
        </a:spcAft>
        <a:buClr>
          <a:schemeClr val="accent1"/>
        </a:buClr>
        <a:buSzPct val="100000"/>
        <a:buFont typeface="Wingdings" pitchFamily="2" charset="2"/>
        <a:buChar char="§"/>
        <a:tabLst/>
        <a:defRPr sz="1400" b="0" i="0" kern="1200" spc="0">
          <a:solidFill>
            <a:srgbClr val="000000"/>
          </a:solidFill>
          <a:latin typeface="Arial" charset="0"/>
          <a:ea typeface="Arial" charset="0"/>
          <a:cs typeface="Arial" charset="0"/>
        </a:defRPr>
      </a:lvl5pPr>
      <a:lvl6pPr marL="1192213" indent="-169863" algn="l" defTabSz="457209" rtl="0" eaLnBrk="1" latinLnBrk="0" hangingPunct="1">
        <a:lnSpc>
          <a:spcPct val="100000"/>
        </a:lnSpc>
        <a:spcBef>
          <a:spcPts val="0"/>
        </a:spcBef>
        <a:buClr>
          <a:schemeClr val="accent1"/>
        </a:buClr>
        <a:buSzPct val="100000"/>
        <a:buFont typeface="Wingdings" pitchFamily="2" charset="2"/>
        <a:buChar char="§"/>
        <a:tabLst/>
        <a:defRPr lang="en-GB" sz="1400" b="0" i="0" kern="1200" spc="0" noProof="0" dirty="0">
          <a:solidFill>
            <a:srgbClr val="000000"/>
          </a:solidFill>
          <a:latin typeface="Arial" charset="0"/>
          <a:ea typeface="+mn-ea"/>
          <a:cs typeface="Arial" charset="0"/>
        </a:defRPr>
      </a:lvl6pPr>
      <a:lvl7pPr marL="2971855" indent="-228604" algn="l" defTabSz="457209" rtl="0" eaLnBrk="1" latinLnBrk="0" hangingPunct="1">
        <a:spcBef>
          <a:spcPct val="20000"/>
        </a:spcBef>
        <a:buFont typeface="Arial"/>
        <a:buChar char="•"/>
        <a:defRPr sz="2000" kern="1200">
          <a:solidFill>
            <a:schemeClr val="tx1"/>
          </a:solidFill>
          <a:latin typeface="+mn-lt"/>
          <a:ea typeface="+mn-ea"/>
          <a:cs typeface="+mn-cs"/>
        </a:defRPr>
      </a:lvl7pPr>
      <a:lvl8pPr marL="3429064" indent="-228604" algn="l" defTabSz="457209" rtl="0" eaLnBrk="1" latinLnBrk="0" hangingPunct="1">
        <a:spcBef>
          <a:spcPct val="20000"/>
        </a:spcBef>
        <a:buFont typeface="Arial"/>
        <a:buChar char="•"/>
        <a:defRPr sz="2000" kern="1200">
          <a:solidFill>
            <a:schemeClr val="tx1"/>
          </a:solidFill>
          <a:latin typeface="+mn-lt"/>
          <a:ea typeface="+mn-ea"/>
          <a:cs typeface="+mn-cs"/>
        </a:defRPr>
      </a:lvl8pPr>
      <a:lvl9pPr marL="3886273" indent="-228604" algn="l" defTabSz="45720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9" rtl="0" eaLnBrk="1" latinLnBrk="0" hangingPunct="1">
        <a:defRPr sz="1800" kern="1200">
          <a:solidFill>
            <a:schemeClr val="tx1"/>
          </a:solidFill>
          <a:latin typeface="+mn-lt"/>
          <a:ea typeface="+mn-ea"/>
          <a:cs typeface="+mn-cs"/>
        </a:defRPr>
      </a:lvl1pPr>
      <a:lvl2pPr marL="457209" algn="l" defTabSz="457209" rtl="0" eaLnBrk="1" latinLnBrk="0" hangingPunct="1">
        <a:defRPr sz="1800" kern="1200">
          <a:solidFill>
            <a:schemeClr val="tx1"/>
          </a:solidFill>
          <a:latin typeface="+mn-lt"/>
          <a:ea typeface="+mn-ea"/>
          <a:cs typeface="+mn-cs"/>
        </a:defRPr>
      </a:lvl2pPr>
      <a:lvl3pPr marL="914417" algn="l" defTabSz="457209" rtl="0" eaLnBrk="1" latinLnBrk="0" hangingPunct="1">
        <a:defRPr sz="1800" kern="1200">
          <a:solidFill>
            <a:schemeClr val="tx1"/>
          </a:solidFill>
          <a:latin typeface="+mn-lt"/>
          <a:ea typeface="+mn-ea"/>
          <a:cs typeface="+mn-cs"/>
        </a:defRPr>
      </a:lvl3pPr>
      <a:lvl4pPr marL="1371626" algn="l" defTabSz="457209" rtl="0" eaLnBrk="1" latinLnBrk="0" hangingPunct="1">
        <a:defRPr sz="1800" kern="1200">
          <a:solidFill>
            <a:schemeClr val="tx1"/>
          </a:solidFill>
          <a:latin typeface="+mn-lt"/>
          <a:ea typeface="+mn-ea"/>
          <a:cs typeface="+mn-cs"/>
        </a:defRPr>
      </a:lvl4pPr>
      <a:lvl5pPr marL="1828834" algn="l" defTabSz="457209" rtl="0" eaLnBrk="1" latinLnBrk="0" hangingPunct="1">
        <a:defRPr sz="1800" kern="1200">
          <a:solidFill>
            <a:schemeClr val="tx1"/>
          </a:solidFill>
          <a:latin typeface="+mn-lt"/>
          <a:ea typeface="+mn-ea"/>
          <a:cs typeface="+mn-cs"/>
        </a:defRPr>
      </a:lvl5pPr>
      <a:lvl6pPr marL="2286042" algn="l" defTabSz="457209" rtl="0" eaLnBrk="1" latinLnBrk="0" hangingPunct="1">
        <a:defRPr sz="1800" kern="1200">
          <a:solidFill>
            <a:schemeClr val="tx1"/>
          </a:solidFill>
          <a:latin typeface="+mn-lt"/>
          <a:ea typeface="+mn-ea"/>
          <a:cs typeface="+mn-cs"/>
        </a:defRPr>
      </a:lvl6pPr>
      <a:lvl7pPr marL="2743251" algn="l" defTabSz="457209" rtl="0" eaLnBrk="1" latinLnBrk="0" hangingPunct="1">
        <a:defRPr sz="1800" kern="1200">
          <a:solidFill>
            <a:schemeClr val="tx1"/>
          </a:solidFill>
          <a:latin typeface="+mn-lt"/>
          <a:ea typeface="+mn-ea"/>
          <a:cs typeface="+mn-cs"/>
        </a:defRPr>
      </a:lvl7pPr>
      <a:lvl8pPr marL="3200460" algn="l" defTabSz="457209" rtl="0" eaLnBrk="1" latinLnBrk="0" hangingPunct="1">
        <a:defRPr sz="1800" kern="1200">
          <a:solidFill>
            <a:schemeClr val="tx1"/>
          </a:solidFill>
          <a:latin typeface="+mn-lt"/>
          <a:ea typeface="+mn-ea"/>
          <a:cs typeface="+mn-cs"/>
        </a:defRPr>
      </a:lvl8pPr>
      <a:lvl9pPr marL="3657668" algn="l" defTabSz="45720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hyperlink" Target="https://www.steadyenergy.com/" TargetMode="External"/><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hyperlink" Target="https://www.world-nuclear-news.org/articles/construction-of-steady-energy-pilot-plant-begins" TargetMode="External"/><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hyperlink" Target="https://world-nuclear-news.org/articles/international-safety-review-of-finnish-smr-design-completed" TargetMode="Externa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hyperlink" Target="https://serpent.vtt.fi/kraken/index.php/LDR_lite_benchmark" TargetMode="External"/><Relationship Id="rId2" Type="http://schemas.openxmlformats.org/officeDocument/2006/relationships/image" Target="../media/image23.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53EED0B-679A-A48D-E094-EA9522E469B8}"/>
              </a:ext>
            </a:extLst>
          </p:cNvPr>
          <p:cNvSpPr>
            <a:spLocks noGrp="1"/>
          </p:cNvSpPr>
          <p:nvPr>
            <p:ph type="ftr" sz="quarter" idx="11"/>
          </p:nvPr>
        </p:nvSpPr>
        <p:spPr/>
        <p:txBody>
          <a:bodyPr/>
          <a:lstStyle/>
          <a:p>
            <a:r>
              <a:rPr lang="en-US" noProof="0"/>
              <a:t>VTT – beyond the obvious</a:t>
            </a:r>
          </a:p>
        </p:txBody>
      </p:sp>
      <p:sp>
        <p:nvSpPr>
          <p:cNvPr id="3" name="Title 2">
            <a:extLst>
              <a:ext uri="{FF2B5EF4-FFF2-40B4-BE49-F238E27FC236}">
                <a16:creationId xmlns:a16="http://schemas.microsoft.com/office/drawing/2014/main" id="{1052B0FA-BEF2-DD0B-94F4-163DC22CAB87}"/>
              </a:ext>
            </a:extLst>
          </p:cNvPr>
          <p:cNvSpPr>
            <a:spLocks noGrp="1"/>
          </p:cNvSpPr>
          <p:nvPr>
            <p:ph type="title"/>
          </p:nvPr>
        </p:nvSpPr>
        <p:spPr>
          <a:xfrm>
            <a:off x="4895850" y="1676175"/>
            <a:ext cx="3885810" cy="1522900"/>
          </a:xfrm>
        </p:spPr>
        <p:txBody>
          <a:bodyPr>
            <a:normAutofit fontScale="90000"/>
          </a:bodyPr>
          <a:lstStyle/>
          <a:p>
            <a:r>
              <a:rPr lang="en-US" noProof="0"/>
              <a:t>Reliability Estimation Method for SMR Passive Safety Systems</a:t>
            </a:r>
          </a:p>
        </p:txBody>
      </p:sp>
      <p:sp>
        <p:nvSpPr>
          <p:cNvPr id="4" name="Text Placeholder 3">
            <a:extLst>
              <a:ext uri="{FF2B5EF4-FFF2-40B4-BE49-F238E27FC236}">
                <a16:creationId xmlns:a16="http://schemas.microsoft.com/office/drawing/2014/main" id="{5CCC1E51-852F-C71F-6BFE-EF8CAABA3FA7}"/>
              </a:ext>
            </a:extLst>
          </p:cNvPr>
          <p:cNvSpPr>
            <a:spLocks noGrp="1"/>
          </p:cNvSpPr>
          <p:nvPr>
            <p:ph type="body" sz="quarter" idx="12"/>
          </p:nvPr>
        </p:nvSpPr>
        <p:spPr>
          <a:xfrm>
            <a:off x="4895850" y="3196431"/>
            <a:ext cx="3889375" cy="657679"/>
          </a:xfrm>
        </p:spPr>
        <p:txBody>
          <a:bodyPr vert="horz" lIns="0" tIns="0" rIns="0" bIns="0" rtlCol="0" anchor="t">
            <a:normAutofit lnSpcReduction="10000"/>
          </a:bodyPr>
          <a:lstStyle/>
          <a:p>
            <a:r>
              <a:rPr lang="en-US" noProof="0">
                <a:latin typeface="Arial"/>
                <a:cs typeface="Arial"/>
              </a:rPr>
              <a:t>Tero Tyrväinen (Steady Energy), </a:t>
            </a:r>
            <a:r>
              <a:rPr lang="en-US" u="sng" noProof="0">
                <a:latin typeface="Arial"/>
                <a:cs typeface="Arial"/>
              </a:rPr>
              <a:t>Essi Immonen</a:t>
            </a:r>
            <a:r>
              <a:rPr lang="en-US" noProof="0">
                <a:latin typeface="Arial"/>
                <a:cs typeface="Arial"/>
              </a:rPr>
              <a:t> &amp; Atte Helminen (VTT Technical Research Centre of Finland)</a:t>
            </a:r>
            <a:endParaRPr lang="en-US"/>
          </a:p>
          <a:p>
            <a:r>
              <a:rPr lang="en-US">
                <a:latin typeface="Arial"/>
                <a:cs typeface="Arial"/>
              </a:rPr>
              <a:t>PSAM 18, July 19 – July 24, 2026, Pittsburgh, Pennsylvania, USA </a:t>
            </a:r>
          </a:p>
          <a:p>
            <a:endParaRPr lang="en-US" noProof="0"/>
          </a:p>
        </p:txBody>
      </p:sp>
      <p:sp>
        <p:nvSpPr>
          <p:cNvPr id="5" name="Date Placeholder 4">
            <a:extLst>
              <a:ext uri="{FF2B5EF4-FFF2-40B4-BE49-F238E27FC236}">
                <a16:creationId xmlns:a16="http://schemas.microsoft.com/office/drawing/2014/main" id="{DDA49DBC-C374-B4A7-E0B9-2E883DEDCD33}"/>
              </a:ext>
            </a:extLst>
          </p:cNvPr>
          <p:cNvSpPr>
            <a:spLocks noGrp="1"/>
          </p:cNvSpPr>
          <p:nvPr>
            <p:ph type="dt" sz="half" idx="2"/>
          </p:nvPr>
        </p:nvSpPr>
        <p:spPr/>
        <p:txBody>
          <a:bodyPr/>
          <a:lstStyle/>
          <a:p>
            <a:r>
              <a:rPr lang="en-US" noProof="0"/>
              <a:t>22/07/2026</a:t>
            </a:r>
          </a:p>
        </p:txBody>
      </p:sp>
    </p:spTree>
    <p:extLst>
      <p:ext uri="{BB962C8B-B14F-4D97-AF65-F5344CB8AC3E}">
        <p14:creationId xmlns:p14="http://schemas.microsoft.com/office/powerpoint/2010/main" val="649433857"/>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2A4AD-B9F3-5C85-36BA-63C6262AA2D7}"/>
              </a:ext>
            </a:extLst>
          </p:cNvPr>
          <p:cNvSpPr>
            <a:spLocks noGrp="1"/>
          </p:cNvSpPr>
          <p:nvPr>
            <p:ph type="title"/>
          </p:nvPr>
        </p:nvSpPr>
        <p:spPr/>
        <p:txBody>
          <a:bodyPr/>
          <a:lstStyle/>
          <a:p>
            <a:r>
              <a:rPr lang="en-US" noProof="0"/>
              <a:t>Quantification</a:t>
            </a:r>
          </a:p>
        </p:txBody>
      </p:sp>
      <p:sp>
        <p:nvSpPr>
          <p:cNvPr id="3" name="Footer Placeholder 2">
            <a:extLst>
              <a:ext uri="{FF2B5EF4-FFF2-40B4-BE49-F238E27FC236}">
                <a16:creationId xmlns:a16="http://schemas.microsoft.com/office/drawing/2014/main" id="{7BE2385C-AD16-4DD0-DAA0-0C1981A82E75}"/>
              </a:ext>
            </a:extLst>
          </p:cNvPr>
          <p:cNvSpPr>
            <a:spLocks noGrp="1"/>
          </p:cNvSpPr>
          <p:nvPr>
            <p:ph type="ftr" sz="quarter" idx="3"/>
          </p:nvPr>
        </p:nvSpPr>
        <p:spPr/>
        <p:txBody>
          <a:bodyPr/>
          <a:lstStyle/>
          <a:p>
            <a:r>
              <a:rPr lang="en-US" noProof="0"/>
              <a:t>VTT – beyond the obvious</a:t>
            </a:r>
          </a:p>
        </p:txBody>
      </p:sp>
      <p:sp>
        <p:nvSpPr>
          <p:cNvPr id="5" name="Content Placeholder 4">
            <a:extLst>
              <a:ext uri="{FF2B5EF4-FFF2-40B4-BE49-F238E27FC236}">
                <a16:creationId xmlns:a16="http://schemas.microsoft.com/office/drawing/2014/main" id="{A9B41D0E-F054-DABF-BEA4-728FB96392D4}"/>
              </a:ext>
            </a:extLst>
          </p:cNvPr>
          <p:cNvSpPr>
            <a:spLocks noGrp="1"/>
          </p:cNvSpPr>
          <p:nvPr>
            <p:ph sz="quarter" idx="16"/>
          </p:nvPr>
        </p:nvSpPr>
        <p:spPr>
          <a:xfrm>
            <a:off x="681900" y="1127790"/>
            <a:ext cx="6947999" cy="3168650"/>
          </a:xfrm>
        </p:spPr>
        <p:txBody>
          <a:bodyPr/>
          <a:lstStyle/>
          <a:p>
            <a:pPr marL="0" indent="0">
              <a:buNone/>
            </a:pPr>
            <a:r>
              <a:rPr lang="en-US" sz="1400" b="1" noProof="0" dirty="0"/>
              <a:t>Step 4 &amp; 5: Quantification of mechanical and phenomenological failures</a:t>
            </a:r>
          </a:p>
        </p:txBody>
      </p:sp>
      <p:sp>
        <p:nvSpPr>
          <p:cNvPr id="6" name="Date Placeholder 5">
            <a:extLst>
              <a:ext uri="{FF2B5EF4-FFF2-40B4-BE49-F238E27FC236}">
                <a16:creationId xmlns:a16="http://schemas.microsoft.com/office/drawing/2014/main" id="{200BCEE8-FA1C-D44D-9BD1-D2A7B3280129}"/>
              </a:ext>
            </a:extLst>
          </p:cNvPr>
          <p:cNvSpPr>
            <a:spLocks noGrp="1"/>
          </p:cNvSpPr>
          <p:nvPr>
            <p:ph type="dt" sz="half" idx="2"/>
          </p:nvPr>
        </p:nvSpPr>
        <p:spPr/>
        <p:txBody>
          <a:bodyPr/>
          <a:lstStyle/>
          <a:p>
            <a:r>
              <a:rPr lang="en-US" noProof="0"/>
              <a:t>22/07/2026</a:t>
            </a:r>
          </a:p>
        </p:txBody>
      </p:sp>
      <p:graphicFrame>
        <p:nvGraphicFramePr>
          <p:cNvPr id="9" name="Content Placeholder 6">
            <a:extLst>
              <a:ext uri="{FF2B5EF4-FFF2-40B4-BE49-F238E27FC236}">
                <a16:creationId xmlns:a16="http://schemas.microsoft.com/office/drawing/2014/main" id="{39EB8F23-1319-22E9-7BF5-68B826B6EA16}"/>
              </a:ext>
            </a:extLst>
          </p:cNvPr>
          <p:cNvGraphicFramePr>
            <a:graphicFrameLocks/>
          </p:cNvGraphicFramePr>
          <p:nvPr>
            <p:extLst>
              <p:ext uri="{D42A27DB-BD31-4B8C-83A1-F6EECF244321}">
                <p14:modId xmlns:p14="http://schemas.microsoft.com/office/powerpoint/2010/main" val="4239728141"/>
              </p:ext>
            </p:extLst>
          </p:nvPr>
        </p:nvGraphicFramePr>
        <p:xfrm>
          <a:off x="5495256" y="2119018"/>
          <a:ext cx="3191614" cy="2299605"/>
        </p:xfrm>
        <a:graphic>
          <a:graphicData uri="http://schemas.openxmlformats.org/drawingml/2006/table">
            <a:tbl>
              <a:tblPr firstRow="1" bandRow="1">
                <a:tableStyleId>{2D5ABB26-0587-4C30-8999-92F81FD0307C}</a:tableStyleId>
              </a:tblPr>
              <a:tblGrid>
                <a:gridCol w="2308082">
                  <a:extLst>
                    <a:ext uri="{9D8B030D-6E8A-4147-A177-3AD203B41FA5}">
                      <a16:colId xmlns:a16="http://schemas.microsoft.com/office/drawing/2014/main" val="2853327989"/>
                    </a:ext>
                  </a:extLst>
                </a:gridCol>
                <a:gridCol w="883532">
                  <a:extLst>
                    <a:ext uri="{9D8B030D-6E8A-4147-A177-3AD203B41FA5}">
                      <a16:colId xmlns:a16="http://schemas.microsoft.com/office/drawing/2014/main" val="3472791692"/>
                    </a:ext>
                  </a:extLst>
                </a:gridCol>
              </a:tblGrid>
              <a:tr h="539296">
                <a:tc>
                  <a:txBody>
                    <a:bodyPr/>
                    <a:lstStyle/>
                    <a:p>
                      <a:pPr algn="l">
                        <a:buNone/>
                      </a:pPr>
                      <a:r>
                        <a:rPr lang="en-US" sz="1050" b="1" kern="1200" noProof="0">
                          <a:solidFill>
                            <a:schemeClr val="tx1"/>
                          </a:solidFill>
                        </a:rPr>
                        <a:t>Qualitative assessment</a:t>
                      </a:r>
                      <a:endParaRPr lang="en-US" sz="1050" b="1" kern="1200" noProof="0">
                        <a:solidFill>
                          <a:schemeClr val="tx1"/>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050" b="1" kern="1200" noProof="0" dirty="0">
                          <a:solidFill>
                            <a:schemeClr val="tx1"/>
                          </a:solidFill>
                        </a:rPr>
                        <a:t>Conditional failure probability</a:t>
                      </a:r>
                      <a:endParaRPr lang="en-US" sz="1050" b="1" kern="1200" noProof="0" dirty="0">
                        <a:solidFill>
                          <a:schemeClr val="tx1"/>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3232218"/>
                  </a:ext>
                </a:extLst>
              </a:tr>
              <a:tr h="359531">
                <a:tc>
                  <a:txBody>
                    <a:bodyPr/>
                    <a:lstStyle/>
                    <a:p>
                      <a:pPr algn="l">
                        <a:buNone/>
                      </a:pPr>
                      <a:r>
                        <a:rPr lang="en-US" sz="1050" kern="1200" noProof="0">
                          <a:solidFill>
                            <a:schemeClr val="tx1"/>
                          </a:solidFill>
                        </a:rPr>
                        <a:t>The passive heat removal system cannot fail in this scenario</a:t>
                      </a:r>
                      <a:endParaRPr lang="en-US" sz="1050" kern="1200" noProof="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050" kern="1200" noProof="0">
                          <a:solidFill>
                            <a:schemeClr val="tx1"/>
                          </a:solidFill>
                        </a:rPr>
                        <a:t>1E-7</a:t>
                      </a:r>
                      <a:endParaRPr lang="en-US" sz="1050" kern="1200" noProof="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6516811"/>
                  </a:ext>
                </a:extLst>
              </a:tr>
              <a:tr h="539296">
                <a:tc>
                  <a:txBody>
                    <a:bodyPr/>
                    <a:lstStyle/>
                    <a:p>
                      <a:pPr algn="l">
                        <a:buNone/>
                      </a:pPr>
                      <a:r>
                        <a:rPr lang="en-US" sz="1050" kern="1200" noProof="0" dirty="0">
                          <a:solidFill>
                            <a:schemeClr val="tx1"/>
                          </a:solidFill>
                        </a:rPr>
                        <a:t>The passive heat removal system shouldn’t fail in this scenario, but there is some uncertainty</a:t>
                      </a:r>
                      <a:endParaRPr lang="en-US" sz="1050" kern="1200" noProof="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a:buNone/>
                      </a:pPr>
                      <a:r>
                        <a:rPr lang="en-US" sz="1050" kern="1200" noProof="0">
                          <a:solidFill>
                            <a:schemeClr val="tx1"/>
                          </a:solidFill>
                        </a:rPr>
                        <a:t>1E-4</a:t>
                      </a:r>
                      <a:endParaRPr lang="en-US" sz="1050" kern="1200" noProof="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1579760"/>
                  </a:ext>
                </a:extLst>
              </a:tr>
              <a:tr h="501951">
                <a:tc>
                  <a:txBody>
                    <a:bodyPr/>
                    <a:lstStyle/>
                    <a:p>
                      <a:pPr algn="l">
                        <a:buNone/>
                      </a:pPr>
                      <a:r>
                        <a:rPr lang="en-US" sz="1050" kern="1200" noProof="0" dirty="0">
                          <a:solidFill>
                            <a:schemeClr val="tx1"/>
                          </a:solidFill>
                        </a:rPr>
                        <a:t>The passive heat removal system could possibly fail, but it is unlikely</a:t>
                      </a:r>
                      <a:endParaRPr lang="en-US" sz="1050" kern="1200" noProof="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a:buNone/>
                      </a:pPr>
                      <a:r>
                        <a:rPr lang="en-US" sz="1050" kern="1200" noProof="0">
                          <a:solidFill>
                            <a:schemeClr val="tx1"/>
                          </a:solidFill>
                        </a:rPr>
                        <a:t>0.01 or 0.1</a:t>
                      </a:r>
                      <a:endParaRPr lang="en-US" sz="1050" kern="1200" noProof="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5613132"/>
                  </a:ext>
                </a:extLst>
              </a:tr>
              <a:tr h="359531">
                <a:tc>
                  <a:txBody>
                    <a:bodyPr/>
                    <a:lstStyle/>
                    <a:p>
                      <a:pPr algn="l">
                        <a:buNone/>
                      </a:pPr>
                      <a:r>
                        <a:rPr lang="en-US" sz="1050" kern="1200" noProof="0">
                          <a:solidFill>
                            <a:schemeClr val="tx1"/>
                          </a:solidFill>
                        </a:rPr>
                        <a:t>The passive heat removal system is assumed to fail</a:t>
                      </a:r>
                      <a:endParaRPr lang="en-US" sz="1050" kern="1200" noProof="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050" kern="1200" noProof="0" dirty="0">
                          <a:solidFill>
                            <a:schemeClr val="tx1"/>
                          </a:solidFill>
                        </a:rPr>
                        <a:t>1</a:t>
                      </a:r>
                      <a:endParaRPr lang="en-US" sz="1050" kern="1200" noProof="0" dirty="0">
                        <a:solidFill>
                          <a:schemeClr val="tx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9068502"/>
                  </a:ext>
                </a:extLst>
              </a:tr>
            </a:tbl>
          </a:graphicData>
        </a:graphic>
      </p:graphicFrame>
      <p:sp>
        <p:nvSpPr>
          <p:cNvPr id="11" name="TextBox 10">
            <a:extLst>
              <a:ext uri="{FF2B5EF4-FFF2-40B4-BE49-F238E27FC236}">
                <a16:creationId xmlns:a16="http://schemas.microsoft.com/office/drawing/2014/main" id="{33030844-5116-963E-FB05-60CF1DFBB5CF}"/>
              </a:ext>
            </a:extLst>
          </p:cNvPr>
          <p:cNvSpPr txBox="1"/>
          <p:nvPr/>
        </p:nvSpPr>
        <p:spPr>
          <a:xfrm>
            <a:off x="597417" y="1389787"/>
            <a:ext cx="4813356" cy="2893100"/>
          </a:xfrm>
          <a:prstGeom prst="rect">
            <a:avLst/>
          </a:prstGeom>
        </p:spPr>
        <p:txBody>
          <a:bodyPr wrap="square" rtlCol="0">
            <a:spAutoFit/>
          </a:bodyPr>
          <a:lstStyle/>
          <a:p>
            <a:pPr>
              <a:buClr>
                <a:srgbClr val="F06E00"/>
              </a:buClr>
              <a:defRPr/>
            </a:pPr>
            <a:r>
              <a:rPr lang="en-US" sz="1400" noProof="0" dirty="0">
                <a:solidFill>
                  <a:srgbClr val="000000"/>
                </a:solidFill>
                <a:latin typeface="Arial" charset="0"/>
                <a:cs typeface="Arial" charset="0"/>
              </a:rPr>
              <a:t>Mechanical failures: normal PRA techniques, if model is available</a:t>
            </a:r>
          </a:p>
          <a:p>
            <a:pPr>
              <a:buClr>
                <a:srgbClr val="F06E00"/>
              </a:buClr>
              <a:defRPr/>
            </a:pPr>
            <a:endParaRPr lang="en-US" sz="1400" noProof="0" dirty="0">
              <a:solidFill>
                <a:srgbClr val="000000"/>
              </a:solidFill>
              <a:latin typeface="Arial" charset="0"/>
              <a:cs typeface="Arial" charset="0"/>
            </a:endParaRPr>
          </a:p>
          <a:p>
            <a:pPr>
              <a:buClr>
                <a:srgbClr val="F06E00"/>
              </a:buClr>
              <a:defRPr/>
            </a:pPr>
            <a:r>
              <a:rPr kumimoji="0" lang="en-US" sz="1400" b="0" i="0" u="none" strike="noStrike" kern="1200" cap="none" spc="0" normalizeH="0" baseline="0" noProof="0" dirty="0">
                <a:ln>
                  <a:noFill/>
                </a:ln>
                <a:solidFill>
                  <a:srgbClr val="000000"/>
                </a:solidFill>
                <a:effectLst/>
                <a:uLnTx/>
                <a:uFillTx/>
                <a:latin typeface="Arial" charset="0"/>
                <a:ea typeface="+mn-ea"/>
                <a:cs typeface="Arial" charset="0"/>
              </a:rPr>
              <a:t>Phenomenological failures</a:t>
            </a:r>
            <a:r>
              <a:rPr lang="en-US" sz="1400" noProof="0" dirty="0">
                <a:solidFill>
                  <a:srgbClr val="000000"/>
                </a:solidFill>
                <a:latin typeface="Arial" charset="0"/>
                <a:cs typeface="Arial" charset="0"/>
              </a:rPr>
              <a:t>:</a:t>
            </a:r>
            <a:endPar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184150" marR="0" lvl="0" indent="-184150" algn="l" defTabSz="342854" rtl="0" eaLnBrk="1" fontAlgn="auto" latinLnBrk="0" hangingPunct="1">
              <a:lnSpc>
                <a:spcPct val="100000"/>
              </a:lnSpc>
              <a:spcBef>
                <a:spcPts val="0"/>
              </a:spcBef>
              <a:spcAft>
                <a:spcPts val="0"/>
              </a:spcAft>
              <a:buClr>
                <a:srgbClr val="F06E00"/>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The conditional failure probability of the passive system is estimated in each scenario by expert judgment supported by information from the FMEA, HAZOP, deterministic simulations and experiments if available. </a:t>
            </a:r>
          </a:p>
          <a:p>
            <a:pPr marL="184150" marR="0" lvl="0" indent="-184150" algn="l" defTabSz="342854" rtl="0" eaLnBrk="1" fontAlgn="auto" latinLnBrk="0" hangingPunct="1">
              <a:lnSpc>
                <a:spcPct val="100000"/>
              </a:lnSpc>
              <a:spcBef>
                <a:spcPts val="0"/>
              </a:spcBef>
              <a:spcAft>
                <a:spcPts val="0"/>
              </a:spcAft>
              <a:buClr>
                <a:srgbClr val="F06E00"/>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Deterministic simulations to support expert judgments should mainly focus on scenarios that involve uncertainty. There is no need to perform simulations if the result is known beforehand, i.e. the safety function’s failure probability is clearly 1 or 0.</a:t>
            </a:r>
          </a:p>
        </p:txBody>
      </p:sp>
    </p:spTree>
    <p:extLst>
      <p:ext uri="{BB962C8B-B14F-4D97-AF65-F5344CB8AC3E}">
        <p14:creationId xmlns:p14="http://schemas.microsoft.com/office/powerpoint/2010/main" val="166556169"/>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5D55C-C402-5D86-7F6A-257FD4D26300}"/>
              </a:ext>
            </a:extLst>
          </p:cNvPr>
          <p:cNvSpPr>
            <a:spLocks noGrp="1"/>
          </p:cNvSpPr>
          <p:nvPr>
            <p:ph type="title"/>
          </p:nvPr>
        </p:nvSpPr>
        <p:spPr/>
        <p:txBody>
          <a:bodyPr/>
          <a:lstStyle/>
          <a:p>
            <a:r>
              <a:rPr lang="en-US" noProof="0"/>
              <a:t>Results</a:t>
            </a:r>
          </a:p>
        </p:txBody>
      </p:sp>
      <p:sp>
        <p:nvSpPr>
          <p:cNvPr id="3" name="Footer Placeholder 2">
            <a:extLst>
              <a:ext uri="{FF2B5EF4-FFF2-40B4-BE49-F238E27FC236}">
                <a16:creationId xmlns:a16="http://schemas.microsoft.com/office/drawing/2014/main" id="{2B7E1D85-C821-7841-55E7-E73795CB24D0}"/>
              </a:ext>
            </a:extLst>
          </p:cNvPr>
          <p:cNvSpPr>
            <a:spLocks noGrp="1"/>
          </p:cNvSpPr>
          <p:nvPr>
            <p:ph type="ftr" sz="quarter" idx="3"/>
          </p:nvPr>
        </p:nvSpPr>
        <p:spPr/>
        <p:txBody>
          <a:bodyPr/>
          <a:lstStyle/>
          <a:p>
            <a:r>
              <a:rPr lang="en-US" noProof="0"/>
              <a:t>VTT – beyond the obvious</a:t>
            </a:r>
          </a:p>
        </p:txBody>
      </p:sp>
      <p:sp>
        <p:nvSpPr>
          <p:cNvPr id="5" name="Content Placeholder 4">
            <a:extLst>
              <a:ext uri="{FF2B5EF4-FFF2-40B4-BE49-F238E27FC236}">
                <a16:creationId xmlns:a16="http://schemas.microsoft.com/office/drawing/2014/main" id="{05EB2AF5-79E9-E7CC-523D-B31E10C1640F}"/>
              </a:ext>
            </a:extLst>
          </p:cNvPr>
          <p:cNvSpPr>
            <a:spLocks noGrp="1"/>
          </p:cNvSpPr>
          <p:nvPr>
            <p:ph sz="quarter" idx="16"/>
          </p:nvPr>
        </p:nvSpPr>
        <p:spPr>
          <a:xfrm>
            <a:off x="719743" y="1455738"/>
            <a:ext cx="2545971" cy="3168650"/>
          </a:xfrm>
        </p:spPr>
        <p:txBody>
          <a:bodyPr/>
          <a:lstStyle/>
          <a:p>
            <a:r>
              <a:rPr lang="en-US" noProof="0" dirty="0"/>
              <a:t>In practice, the PCCS fails only if enough water is lost either from the RV, CV or RP. Otherwise, the PCCS is expected to function.</a:t>
            </a:r>
          </a:p>
          <a:p>
            <a:r>
              <a:rPr lang="en-US" noProof="0" dirty="0"/>
              <a:t>For full results, simultaneous development </a:t>
            </a:r>
            <a:r>
              <a:rPr lang="en-US" noProof="0"/>
              <a:t>of PRA (+ </a:t>
            </a:r>
            <a:r>
              <a:rPr lang="en-US" noProof="0" dirty="0"/>
              <a:t>quantification of mechanical failures) is needed</a:t>
            </a:r>
          </a:p>
        </p:txBody>
      </p:sp>
      <p:sp>
        <p:nvSpPr>
          <p:cNvPr id="6" name="Date Placeholder 5">
            <a:extLst>
              <a:ext uri="{FF2B5EF4-FFF2-40B4-BE49-F238E27FC236}">
                <a16:creationId xmlns:a16="http://schemas.microsoft.com/office/drawing/2014/main" id="{E4142081-AD0C-BC3A-E726-F57C5C9F2BFA}"/>
              </a:ext>
            </a:extLst>
          </p:cNvPr>
          <p:cNvSpPr>
            <a:spLocks noGrp="1"/>
          </p:cNvSpPr>
          <p:nvPr>
            <p:ph type="dt" sz="half" idx="2"/>
          </p:nvPr>
        </p:nvSpPr>
        <p:spPr/>
        <p:txBody>
          <a:bodyPr/>
          <a:lstStyle/>
          <a:p>
            <a:r>
              <a:rPr lang="en-US" noProof="0"/>
              <a:t>22/07/2026</a:t>
            </a:r>
          </a:p>
        </p:txBody>
      </p:sp>
      <p:graphicFrame>
        <p:nvGraphicFramePr>
          <p:cNvPr id="7" name="Table 6">
            <a:extLst>
              <a:ext uri="{FF2B5EF4-FFF2-40B4-BE49-F238E27FC236}">
                <a16:creationId xmlns:a16="http://schemas.microsoft.com/office/drawing/2014/main" id="{B332E613-F804-FBCA-E881-ECC808682C6C}"/>
              </a:ext>
            </a:extLst>
          </p:cNvPr>
          <p:cNvGraphicFramePr>
            <a:graphicFrameLocks noGrp="1"/>
          </p:cNvGraphicFramePr>
          <p:nvPr>
            <p:extLst>
              <p:ext uri="{D42A27DB-BD31-4B8C-83A1-F6EECF244321}">
                <p14:modId xmlns:p14="http://schemas.microsoft.com/office/powerpoint/2010/main" val="332874744"/>
              </p:ext>
            </p:extLst>
          </p:nvPr>
        </p:nvGraphicFramePr>
        <p:xfrm>
          <a:off x="3796749" y="1212574"/>
          <a:ext cx="5127304" cy="3656108"/>
        </p:xfrm>
        <a:graphic>
          <a:graphicData uri="http://schemas.openxmlformats.org/drawingml/2006/table">
            <a:tbl>
              <a:tblPr/>
              <a:tblGrid>
                <a:gridCol w="1508520">
                  <a:extLst>
                    <a:ext uri="{9D8B030D-6E8A-4147-A177-3AD203B41FA5}">
                      <a16:colId xmlns:a16="http://schemas.microsoft.com/office/drawing/2014/main" val="1922091271"/>
                    </a:ext>
                  </a:extLst>
                </a:gridCol>
                <a:gridCol w="2798435">
                  <a:extLst>
                    <a:ext uri="{9D8B030D-6E8A-4147-A177-3AD203B41FA5}">
                      <a16:colId xmlns:a16="http://schemas.microsoft.com/office/drawing/2014/main" val="1975478590"/>
                    </a:ext>
                  </a:extLst>
                </a:gridCol>
                <a:gridCol w="820349">
                  <a:extLst>
                    <a:ext uri="{9D8B030D-6E8A-4147-A177-3AD203B41FA5}">
                      <a16:colId xmlns:a16="http://schemas.microsoft.com/office/drawing/2014/main" val="1295754651"/>
                    </a:ext>
                  </a:extLst>
                </a:gridCol>
              </a:tblGrid>
              <a:tr h="593987">
                <a:tc>
                  <a:txBody>
                    <a:bodyPr/>
                    <a:lstStyle/>
                    <a:p>
                      <a:pPr>
                        <a:buNone/>
                      </a:pPr>
                      <a:r>
                        <a:rPr lang="en-US" sz="1050" b="1" noProof="0">
                          <a:effectLst/>
                          <a:latin typeface="Times New Roman" panose="02020603050405020304" pitchFamily="18" charset="0"/>
                          <a:ea typeface="PMingLiU" panose="02020500000000000000" pitchFamily="18" charset="-120"/>
                        </a:rPr>
                        <a:t>Scenario</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buNone/>
                      </a:pPr>
                      <a:r>
                        <a:rPr lang="en-US" sz="1050" b="1" noProof="0">
                          <a:effectLst/>
                          <a:latin typeface="Times New Roman" panose="02020603050405020304" pitchFamily="18" charset="0"/>
                          <a:ea typeface="PMingLiU" panose="02020500000000000000" pitchFamily="18" charset="-120"/>
                        </a:rPr>
                        <a:t>Description</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buNone/>
                      </a:pPr>
                      <a:r>
                        <a:rPr lang="en-US" sz="1050" b="1" noProof="0">
                          <a:effectLst/>
                          <a:latin typeface="Times New Roman" panose="02020603050405020304" pitchFamily="18" charset="0"/>
                          <a:ea typeface="PMingLiU" panose="02020500000000000000" pitchFamily="18" charset="-120"/>
                        </a:rPr>
                        <a:t>Conditional failure probability</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0920132"/>
                  </a:ext>
                </a:extLst>
              </a:tr>
              <a:tr h="593987">
                <a:tc>
                  <a:txBody>
                    <a:bodyPr/>
                    <a:lstStyle/>
                    <a:p>
                      <a:pPr>
                        <a:buNone/>
                      </a:pPr>
                      <a:r>
                        <a:rPr lang="en-US" sz="1050" noProof="0">
                          <a:effectLst/>
                          <a:latin typeface="Times New Roman" panose="02020603050405020304" pitchFamily="18" charset="0"/>
                          <a:ea typeface="PMingLiU" panose="02020500000000000000" pitchFamily="18" charset="-120"/>
                        </a:rPr>
                        <a:t>General transient</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buNone/>
                      </a:pPr>
                      <a:r>
                        <a:rPr lang="en-US" sz="1050" noProof="0">
                          <a:effectLst/>
                          <a:latin typeface="Times New Roman" panose="02020603050405020304" pitchFamily="18" charset="0"/>
                          <a:ea typeface="PMingLiU" panose="02020500000000000000" pitchFamily="18" charset="-120"/>
                        </a:rPr>
                        <a:t>An initiating event that has no impact on the PCCS occurs, and the reactor trip is performed.</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1E-7</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9714789"/>
                  </a:ext>
                </a:extLst>
              </a:tr>
              <a:tr h="593987">
                <a:tc>
                  <a:txBody>
                    <a:bodyPr/>
                    <a:lstStyle/>
                    <a:p>
                      <a:pPr>
                        <a:buNone/>
                      </a:pPr>
                      <a:r>
                        <a:rPr lang="en-US" sz="1050" noProof="0">
                          <a:effectLst/>
                          <a:latin typeface="Times New Roman" panose="02020603050405020304" pitchFamily="18" charset="0"/>
                          <a:ea typeface="PMingLiU" panose="02020500000000000000" pitchFamily="18" charset="-120"/>
                        </a:rPr>
                        <a:t>Leak at the bottom of the CV</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There is a leak at the bottom of the CV. The reactor trip is performed.</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0.01</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134879"/>
                  </a:ext>
                </a:extLst>
              </a:tr>
              <a:tr h="593987">
                <a:tc>
                  <a:txBody>
                    <a:bodyPr/>
                    <a:lstStyle/>
                    <a:p>
                      <a:pPr>
                        <a:buNone/>
                      </a:pPr>
                      <a:r>
                        <a:rPr lang="en-US" sz="1050" noProof="0">
                          <a:effectLst/>
                          <a:latin typeface="Times New Roman" panose="02020603050405020304" pitchFamily="18" charset="0"/>
                          <a:ea typeface="PMingLiU" panose="02020500000000000000" pitchFamily="18" charset="-120"/>
                        </a:rPr>
                        <a:t>Leak from the RV to the CV and CV leak</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There is a leak from the RV to the CV. There is also a leak in the CV. The reactor trip is performed. There is no make-up for the RV water.</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1</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1719303"/>
                  </a:ext>
                </a:extLst>
              </a:tr>
              <a:tr h="621552">
                <a:tc>
                  <a:txBody>
                    <a:bodyPr/>
                    <a:lstStyle/>
                    <a:p>
                      <a:pPr>
                        <a:buNone/>
                      </a:pPr>
                      <a:r>
                        <a:rPr lang="en-US" sz="1050" noProof="0">
                          <a:effectLst/>
                          <a:latin typeface="Times New Roman" panose="02020603050405020304" pitchFamily="18" charset="0"/>
                          <a:ea typeface="PMingLiU" panose="02020500000000000000" pitchFamily="18" charset="-120"/>
                        </a:rPr>
                        <a:t>CVCS LOCA and failure to isolate</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There is a leak in the CVCS with a direct path from the RV to outside the system boundary. Isolation fails. The reactor trip is performed. There is no make-up for the RV water.</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1</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8567190"/>
                  </a:ext>
                </a:extLst>
              </a:tr>
              <a:tr h="593987">
                <a:tc>
                  <a:txBody>
                    <a:bodyPr/>
                    <a:lstStyle/>
                    <a:p>
                      <a:pPr>
                        <a:buNone/>
                      </a:pPr>
                      <a:r>
                        <a:rPr lang="en-US" sz="1050" noProof="0">
                          <a:effectLst/>
                          <a:latin typeface="Times New Roman" panose="02020603050405020304" pitchFamily="18" charset="0"/>
                          <a:ea typeface="PMingLiU" panose="02020500000000000000" pitchFamily="18" charset="-120"/>
                        </a:rPr>
                        <a:t>Loss of CVCS make-up and failure to isolate CVCS </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CVCS failures decrease the RV water level below the elevation of the riser barrel. The reactor trip is performed.</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1E-4</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733743"/>
                  </a:ext>
                </a:extLst>
              </a:tr>
            </a:tbl>
          </a:graphicData>
        </a:graphic>
      </p:graphicFrame>
    </p:spTree>
    <p:extLst>
      <p:ext uri="{BB962C8B-B14F-4D97-AF65-F5344CB8AC3E}">
        <p14:creationId xmlns:p14="http://schemas.microsoft.com/office/powerpoint/2010/main" val="393161284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3BE16-DED7-7F91-4AC2-FF4A4E61490B}"/>
              </a:ext>
            </a:extLst>
          </p:cNvPr>
          <p:cNvSpPr>
            <a:spLocks noGrp="1"/>
          </p:cNvSpPr>
          <p:nvPr>
            <p:ph type="title"/>
          </p:nvPr>
        </p:nvSpPr>
        <p:spPr/>
        <p:txBody>
          <a:bodyPr/>
          <a:lstStyle/>
          <a:p>
            <a:r>
              <a:rPr lang="en-US" noProof="0"/>
              <a:t>Discussion</a:t>
            </a:r>
          </a:p>
        </p:txBody>
      </p:sp>
      <p:sp>
        <p:nvSpPr>
          <p:cNvPr id="3" name="Footer Placeholder 2">
            <a:extLst>
              <a:ext uri="{FF2B5EF4-FFF2-40B4-BE49-F238E27FC236}">
                <a16:creationId xmlns:a16="http://schemas.microsoft.com/office/drawing/2014/main" id="{B3EAFB02-ADB1-F8AE-B38A-D19F2DFF9E76}"/>
              </a:ext>
            </a:extLst>
          </p:cNvPr>
          <p:cNvSpPr>
            <a:spLocks noGrp="1"/>
          </p:cNvSpPr>
          <p:nvPr>
            <p:ph type="ftr" sz="quarter" idx="3"/>
          </p:nvPr>
        </p:nvSpPr>
        <p:spPr/>
        <p:txBody>
          <a:bodyPr/>
          <a:lstStyle/>
          <a:p>
            <a:r>
              <a:rPr lang="en-US" noProof="0"/>
              <a:t>VTT – beyond the obvious</a:t>
            </a:r>
          </a:p>
        </p:txBody>
      </p:sp>
      <p:sp>
        <p:nvSpPr>
          <p:cNvPr id="5" name="Content Placeholder 4">
            <a:extLst>
              <a:ext uri="{FF2B5EF4-FFF2-40B4-BE49-F238E27FC236}">
                <a16:creationId xmlns:a16="http://schemas.microsoft.com/office/drawing/2014/main" id="{B8546829-707E-7D04-F766-642C0E51981F}"/>
              </a:ext>
            </a:extLst>
          </p:cNvPr>
          <p:cNvSpPr>
            <a:spLocks noGrp="1"/>
          </p:cNvSpPr>
          <p:nvPr>
            <p:ph sz="quarter" idx="16"/>
          </p:nvPr>
        </p:nvSpPr>
        <p:spPr/>
        <p:txBody>
          <a:bodyPr/>
          <a:lstStyle/>
          <a:p>
            <a:r>
              <a:rPr lang="en-US" noProof="0"/>
              <a:t>Reliability assessment of passive systems is iterative</a:t>
            </a:r>
          </a:p>
          <a:p>
            <a:pPr lvl="1"/>
            <a:r>
              <a:rPr lang="en-US" noProof="0"/>
              <a:t>Tentative reliability estimates needed already in conceptual design</a:t>
            </a:r>
          </a:p>
          <a:p>
            <a:pPr lvl="1"/>
            <a:r>
              <a:rPr lang="en-US" noProof="0"/>
              <a:t>Updates made with evidence from simulations and experiments </a:t>
            </a:r>
          </a:p>
          <a:p>
            <a:pPr marL="226800" lvl="1" indent="0">
              <a:buNone/>
            </a:pPr>
            <a:endParaRPr lang="en-US" noProof="0"/>
          </a:p>
          <a:p>
            <a:r>
              <a:rPr lang="en-US" noProof="0"/>
              <a:t>Combining PRA and passive system reliability assessment supports selection of simulated T-H scenarios to reduce uncertainty in risk-significant scenarios</a:t>
            </a:r>
          </a:p>
          <a:p>
            <a:endParaRPr lang="en-US" noProof="0"/>
          </a:p>
          <a:p>
            <a:r>
              <a:rPr lang="en-US" noProof="0"/>
              <a:t>The presented method gives flexibility to include multiple separate scenarios in the analysis</a:t>
            </a:r>
          </a:p>
          <a:p>
            <a:pPr marL="0" indent="0">
              <a:buNone/>
            </a:pPr>
            <a:endParaRPr lang="en-US" noProof="0"/>
          </a:p>
          <a:p>
            <a:r>
              <a:rPr lang="en-US" noProof="0"/>
              <a:t>Useful for preliminary assessment</a:t>
            </a:r>
          </a:p>
        </p:txBody>
      </p:sp>
      <p:sp>
        <p:nvSpPr>
          <p:cNvPr id="6" name="Date Placeholder 5">
            <a:extLst>
              <a:ext uri="{FF2B5EF4-FFF2-40B4-BE49-F238E27FC236}">
                <a16:creationId xmlns:a16="http://schemas.microsoft.com/office/drawing/2014/main" id="{DF923B61-250B-91F2-3534-B19C4AD6D15D}"/>
              </a:ext>
            </a:extLst>
          </p:cNvPr>
          <p:cNvSpPr>
            <a:spLocks noGrp="1"/>
          </p:cNvSpPr>
          <p:nvPr>
            <p:ph type="dt" sz="half" idx="2"/>
          </p:nvPr>
        </p:nvSpPr>
        <p:spPr/>
        <p:txBody>
          <a:bodyPr/>
          <a:lstStyle/>
          <a:p>
            <a:r>
              <a:rPr lang="en-US" noProof="0"/>
              <a:t>22/07/2026</a:t>
            </a:r>
          </a:p>
        </p:txBody>
      </p:sp>
    </p:spTree>
    <p:extLst>
      <p:ext uri="{BB962C8B-B14F-4D97-AF65-F5344CB8AC3E}">
        <p14:creationId xmlns:p14="http://schemas.microsoft.com/office/powerpoint/2010/main" val="4108841887"/>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636F8E-458B-B684-085C-80711AE25B6F}"/>
              </a:ext>
            </a:extLst>
          </p:cNvPr>
          <p:cNvSpPr>
            <a:spLocks noGrp="1"/>
          </p:cNvSpPr>
          <p:nvPr>
            <p:ph type="body" sz="quarter" idx="11"/>
          </p:nvPr>
        </p:nvSpPr>
        <p:spPr/>
        <p:txBody>
          <a:bodyPr/>
          <a:lstStyle/>
          <a:p>
            <a:r>
              <a:rPr lang="en-US" noProof="0"/>
              <a:t>Thank you!</a:t>
            </a:r>
          </a:p>
        </p:txBody>
      </p:sp>
      <p:sp>
        <p:nvSpPr>
          <p:cNvPr id="3" name="Text Placeholder 2">
            <a:extLst>
              <a:ext uri="{FF2B5EF4-FFF2-40B4-BE49-F238E27FC236}">
                <a16:creationId xmlns:a16="http://schemas.microsoft.com/office/drawing/2014/main" id="{B6238F51-128D-B026-502B-CA269809B01F}"/>
              </a:ext>
            </a:extLst>
          </p:cNvPr>
          <p:cNvSpPr>
            <a:spLocks noGrp="1"/>
          </p:cNvSpPr>
          <p:nvPr>
            <p:ph type="body" sz="quarter" idx="13"/>
          </p:nvPr>
        </p:nvSpPr>
        <p:spPr/>
        <p:txBody>
          <a:bodyPr/>
          <a:lstStyle/>
          <a:p>
            <a:r>
              <a:rPr lang="en-US" noProof="0"/>
              <a:t>Contact: essi.immonen@vtt.fi</a:t>
            </a:r>
          </a:p>
          <a:p>
            <a:endParaRPr lang="en-US" noProof="0"/>
          </a:p>
        </p:txBody>
      </p:sp>
      <p:sp>
        <p:nvSpPr>
          <p:cNvPr id="4" name="Text Placeholder 3">
            <a:extLst>
              <a:ext uri="{FF2B5EF4-FFF2-40B4-BE49-F238E27FC236}">
                <a16:creationId xmlns:a16="http://schemas.microsoft.com/office/drawing/2014/main" id="{01ECBB33-1A98-8DAC-74C5-EB2252B813BF}"/>
              </a:ext>
            </a:extLst>
          </p:cNvPr>
          <p:cNvSpPr>
            <a:spLocks noGrp="1"/>
          </p:cNvSpPr>
          <p:nvPr>
            <p:ph type="body" sz="quarter" idx="14"/>
          </p:nvPr>
        </p:nvSpPr>
        <p:spPr/>
        <p:txBody>
          <a:bodyPr/>
          <a:lstStyle/>
          <a:p>
            <a:r>
              <a:rPr lang="en-US" noProof="0"/>
              <a:t>vttresearch.com</a:t>
            </a:r>
          </a:p>
        </p:txBody>
      </p:sp>
    </p:spTree>
    <p:extLst>
      <p:ext uri="{BB962C8B-B14F-4D97-AF65-F5344CB8AC3E}">
        <p14:creationId xmlns:p14="http://schemas.microsoft.com/office/powerpoint/2010/main" val="2299749903"/>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311B8-47F2-00B3-9968-4F5E4549D17F}"/>
              </a:ext>
            </a:extLst>
          </p:cNvPr>
          <p:cNvSpPr>
            <a:spLocks noGrp="1"/>
          </p:cNvSpPr>
          <p:nvPr>
            <p:ph type="title"/>
          </p:nvPr>
        </p:nvSpPr>
        <p:spPr/>
        <p:txBody>
          <a:bodyPr/>
          <a:lstStyle/>
          <a:p>
            <a:r>
              <a:rPr lang="en-US" noProof="0"/>
              <a:t>Introduction</a:t>
            </a:r>
          </a:p>
        </p:txBody>
      </p:sp>
      <p:sp>
        <p:nvSpPr>
          <p:cNvPr id="3" name="Footer Placeholder 2">
            <a:extLst>
              <a:ext uri="{FF2B5EF4-FFF2-40B4-BE49-F238E27FC236}">
                <a16:creationId xmlns:a16="http://schemas.microsoft.com/office/drawing/2014/main" id="{15B1E506-C6E3-7A01-18E7-8B213E8CA88F}"/>
              </a:ext>
            </a:extLst>
          </p:cNvPr>
          <p:cNvSpPr>
            <a:spLocks noGrp="1"/>
          </p:cNvSpPr>
          <p:nvPr>
            <p:ph type="ftr" sz="quarter" idx="3"/>
          </p:nvPr>
        </p:nvSpPr>
        <p:spPr/>
        <p:txBody>
          <a:bodyPr/>
          <a:lstStyle/>
          <a:p>
            <a:r>
              <a:rPr lang="en-US" noProof="0"/>
              <a:t>VTT – beyond the obvious</a:t>
            </a:r>
          </a:p>
        </p:txBody>
      </p:sp>
      <p:sp>
        <p:nvSpPr>
          <p:cNvPr id="6" name="Date Placeholder 5">
            <a:extLst>
              <a:ext uri="{FF2B5EF4-FFF2-40B4-BE49-F238E27FC236}">
                <a16:creationId xmlns:a16="http://schemas.microsoft.com/office/drawing/2014/main" id="{70E4D0D6-5BE5-4A99-DBB7-211CC4BB20F7}"/>
              </a:ext>
            </a:extLst>
          </p:cNvPr>
          <p:cNvSpPr>
            <a:spLocks noGrp="1"/>
          </p:cNvSpPr>
          <p:nvPr>
            <p:ph type="dt" sz="half" idx="2"/>
          </p:nvPr>
        </p:nvSpPr>
        <p:spPr/>
        <p:txBody>
          <a:bodyPr/>
          <a:lstStyle/>
          <a:p>
            <a:r>
              <a:rPr lang="en-US" noProof="0"/>
              <a:t>22/07/2026</a:t>
            </a:r>
          </a:p>
        </p:txBody>
      </p:sp>
      <p:pic>
        <p:nvPicPr>
          <p:cNvPr id="8" name="Picture 7">
            <a:extLst>
              <a:ext uri="{FF2B5EF4-FFF2-40B4-BE49-F238E27FC236}">
                <a16:creationId xmlns:a16="http://schemas.microsoft.com/office/drawing/2014/main" id="{14C4597E-BABE-243E-1E61-A4BE114AD9EE}"/>
              </a:ext>
            </a:extLst>
          </p:cNvPr>
          <p:cNvPicPr>
            <a:picLocks noChangeAspect="1"/>
          </p:cNvPicPr>
          <p:nvPr/>
        </p:nvPicPr>
        <p:blipFill>
          <a:blip r:embed="rId2"/>
          <a:stretch>
            <a:fillRect/>
          </a:stretch>
        </p:blipFill>
        <p:spPr>
          <a:xfrm>
            <a:off x="5577031" y="1705080"/>
            <a:ext cx="3569582" cy="3168651"/>
          </a:xfrm>
          <a:prstGeom prst="rect">
            <a:avLst/>
          </a:prstGeom>
        </p:spPr>
      </p:pic>
      <p:grpSp>
        <p:nvGrpSpPr>
          <p:cNvPr id="9" name="Group 8">
            <a:extLst>
              <a:ext uri="{FF2B5EF4-FFF2-40B4-BE49-F238E27FC236}">
                <a16:creationId xmlns:a16="http://schemas.microsoft.com/office/drawing/2014/main" id="{F8C182B9-279E-9CE6-7AF1-1CD68AB5F2F8}"/>
              </a:ext>
            </a:extLst>
          </p:cNvPr>
          <p:cNvGrpSpPr/>
          <p:nvPr/>
        </p:nvGrpSpPr>
        <p:grpSpPr>
          <a:xfrm>
            <a:off x="904260" y="1428736"/>
            <a:ext cx="2160000" cy="1620000"/>
            <a:chOff x="6275388" y="3286698"/>
            <a:chExt cx="1979999" cy="1440000"/>
          </a:xfrm>
        </p:grpSpPr>
        <p:sp>
          <p:nvSpPr>
            <p:cNvPr id="10" name="Freeform 8">
              <a:extLst>
                <a:ext uri="{FF2B5EF4-FFF2-40B4-BE49-F238E27FC236}">
                  <a16:creationId xmlns:a16="http://schemas.microsoft.com/office/drawing/2014/main" id="{E75762E3-6EFD-E5CB-D5B1-23C15000BD39}"/>
                </a:ext>
              </a:extLst>
            </p:cNvPr>
            <p:cNvSpPr/>
            <p:nvPr/>
          </p:nvSpPr>
          <p:spPr>
            <a:xfrm>
              <a:off x="6275388" y="3286698"/>
              <a:ext cx="1979999" cy="1440000"/>
            </a:xfrm>
            <a:custGeom>
              <a:avLst/>
              <a:gdLst>
                <a:gd name="connsiteX0" fmla="*/ 720000 w 1979999"/>
                <a:gd name="connsiteY0" fmla="*/ 0 h 1440000"/>
                <a:gd name="connsiteX1" fmla="*/ 1383419 w 1979999"/>
                <a:gd name="connsiteY1" fmla="*/ 439744 h 1440000"/>
                <a:gd name="connsiteX2" fmla="*/ 1414540 w 1979999"/>
                <a:gd name="connsiteY2" fmla="*/ 540000 h 1440000"/>
                <a:gd name="connsiteX3" fmla="*/ 1619999 w 1979999"/>
                <a:gd name="connsiteY3" fmla="*/ 540000 h 1440000"/>
                <a:gd name="connsiteX4" fmla="*/ 1619999 w 1979999"/>
                <a:gd name="connsiteY4" fmla="*/ 360000 h 1440000"/>
                <a:gd name="connsiteX5" fmla="*/ 1979999 w 1979999"/>
                <a:gd name="connsiteY5" fmla="*/ 720000 h 1440000"/>
                <a:gd name="connsiteX6" fmla="*/ 1619999 w 1979999"/>
                <a:gd name="connsiteY6" fmla="*/ 1080000 h 1440000"/>
                <a:gd name="connsiteX7" fmla="*/ 1619999 w 1979999"/>
                <a:gd name="connsiteY7" fmla="*/ 900000 h 1440000"/>
                <a:gd name="connsiteX8" fmla="*/ 1414540 w 1979999"/>
                <a:gd name="connsiteY8" fmla="*/ 900000 h 1440000"/>
                <a:gd name="connsiteX9" fmla="*/ 1383419 w 1979999"/>
                <a:gd name="connsiteY9" fmla="*/ 1000257 h 1440000"/>
                <a:gd name="connsiteX10" fmla="*/ 720000 w 1979999"/>
                <a:gd name="connsiteY10" fmla="*/ 1440000 h 1440000"/>
                <a:gd name="connsiteX11" fmla="*/ 0 w 1979999"/>
                <a:gd name="connsiteY11" fmla="*/ 720000 h 1440000"/>
                <a:gd name="connsiteX12" fmla="*/ 720000 w 1979999"/>
                <a:gd name="connsiteY12" fmla="*/ 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9999" h="1440000">
                  <a:moveTo>
                    <a:pt x="720000" y="0"/>
                  </a:moveTo>
                  <a:cubicBezTo>
                    <a:pt x="1018234" y="0"/>
                    <a:pt x="1274117" y="181325"/>
                    <a:pt x="1383419" y="439744"/>
                  </a:cubicBezTo>
                  <a:lnTo>
                    <a:pt x="1414540" y="540000"/>
                  </a:lnTo>
                  <a:lnTo>
                    <a:pt x="1619999" y="540000"/>
                  </a:lnTo>
                  <a:lnTo>
                    <a:pt x="1619999" y="360000"/>
                  </a:lnTo>
                  <a:lnTo>
                    <a:pt x="1979999" y="720000"/>
                  </a:lnTo>
                  <a:lnTo>
                    <a:pt x="1619999" y="1080000"/>
                  </a:lnTo>
                  <a:lnTo>
                    <a:pt x="1619999" y="900000"/>
                  </a:lnTo>
                  <a:lnTo>
                    <a:pt x="1414540" y="900000"/>
                  </a:lnTo>
                  <a:lnTo>
                    <a:pt x="1383419" y="1000257"/>
                  </a:lnTo>
                  <a:cubicBezTo>
                    <a:pt x="1274117" y="1258676"/>
                    <a:pt x="1018234" y="1440000"/>
                    <a:pt x="720000" y="1440000"/>
                  </a:cubicBezTo>
                  <a:cubicBezTo>
                    <a:pt x="322355" y="1440000"/>
                    <a:pt x="0" y="1117645"/>
                    <a:pt x="0" y="720000"/>
                  </a:cubicBezTo>
                  <a:cubicBezTo>
                    <a:pt x="0" y="322355"/>
                    <a:pt x="322355" y="0"/>
                    <a:pt x="720000" y="0"/>
                  </a:cubicBezTo>
                  <a:close/>
                </a:path>
              </a:pathLst>
            </a:cu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ct val="110000"/>
                </a:lnSpc>
              </a:pPr>
              <a:endParaRPr lang="en-US" sz="900" b="1" noProof="0">
                <a:solidFill>
                  <a:schemeClr val="accent3"/>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695A1E5-C604-1100-47DD-7C7FF87B9972}"/>
                </a:ext>
              </a:extLst>
            </p:cNvPr>
            <p:cNvSpPr txBox="1"/>
            <p:nvPr/>
          </p:nvSpPr>
          <p:spPr>
            <a:xfrm>
              <a:off x="6365388" y="3376698"/>
              <a:ext cx="1260000" cy="1260000"/>
            </a:xfrm>
            <a:prstGeom prst="rect">
              <a:avLst/>
            </a:prstGeom>
            <a:noFill/>
          </p:spPr>
          <p:txBody>
            <a:bodyPr wrap="square" lIns="0" tIns="0" rIns="0" bIns="27000" rtlCol="0" anchor="ctr" anchorCtr="0">
              <a:normAutofit/>
            </a:bodyPr>
            <a:lstStyle/>
            <a:p>
              <a:pPr algn="ctr">
                <a:lnSpc>
                  <a:spcPct val="110000"/>
                </a:lnSpc>
              </a:pPr>
              <a:r>
                <a:rPr lang="en-US" sz="1100" b="1" noProof="0"/>
                <a:t>2019</a:t>
              </a:r>
            </a:p>
            <a:p>
              <a:pPr algn="ctr">
                <a:lnSpc>
                  <a:spcPct val="110000"/>
                </a:lnSpc>
              </a:pPr>
              <a:r>
                <a:rPr lang="en-US" sz="1100" noProof="0"/>
                <a:t>Design of LDR-50 started at </a:t>
              </a:r>
              <a:r>
                <a:rPr lang="en-US" sz="1100" b="1" noProof="0"/>
                <a:t>VTT</a:t>
              </a:r>
              <a:r>
                <a:rPr lang="en-US" sz="1100" noProof="0"/>
                <a:t> Technical Research Centre of Finland</a:t>
              </a:r>
              <a:endParaRPr lang="en-US" sz="1100" b="1" noProof="0">
                <a:solidFill>
                  <a:schemeClr val="tx2"/>
                </a:solidFill>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DEE49384-CD7F-7CEF-8E70-0E5EC579DDAA}"/>
              </a:ext>
            </a:extLst>
          </p:cNvPr>
          <p:cNvGrpSpPr/>
          <p:nvPr/>
        </p:nvGrpSpPr>
        <p:grpSpPr>
          <a:xfrm>
            <a:off x="3336807" y="1428736"/>
            <a:ext cx="1620000" cy="1620000"/>
            <a:chOff x="720000" y="3061077"/>
            <a:chExt cx="1080000" cy="1080000"/>
          </a:xfrm>
        </p:grpSpPr>
        <p:sp>
          <p:nvSpPr>
            <p:cNvPr id="15" name="Oval 14">
              <a:extLst>
                <a:ext uri="{FF2B5EF4-FFF2-40B4-BE49-F238E27FC236}">
                  <a16:creationId xmlns:a16="http://schemas.microsoft.com/office/drawing/2014/main" id="{12984BF7-7273-B378-5356-1D81C0C034F4}"/>
                </a:ext>
              </a:extLst>
            </p:cNvPr>
            <p:cNvSpPr/>
            <p:nvPr/>
          </p:nvSpPr>
          <p:spPr>
            <a:xfrm>
              <a:off x="720000" y="3061077"/>
              <a:ext cx="1080000" cy="1080000"/>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1" noProof="0">
                <a:solidFill>
                  <a:srgbClr val="F06E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2248352-29F3-CE95-652D-103081B93707}"/>
                </a:ext>
              </a:extLst>
            </p:cNvPr>
            <p:cNvSpPr txBox="1"/>
            <p:nvPr/>
          </p:nvSpPr>
          <p:spPr>
            <a:xfrm>
              <a:off x="787500" y="3128577"/>
              <a:ext cx="945000" cy="952136"/>
            </a:xfrm>
            <a:prstGeom prst="rect">
              <a:avLst/>
            </a:prstGeom>
            <a:noFill/>
            <a:ln>
              <a:noFill/>
            </a:ln>
          </p:spPr>
          <p:txBody>
            <a:bodyPr wrap="square" lIns="0" tIns="0" rIns="0" bIns="27000" rtlCol="0" anchor="ctr" anchorCtr="0">
              <a:normAutofit/>
            </a:bodyPr>
            <a:lstStyle/>
            <a:p>
              <a:pPr algn="ctr"/>
              <a:r>
                <a:rPr lang="en-US" sz="1100" b="1" noProof="0" dirty="0"/>
                <a:t>2023</a:t>
              </a:r>
            </a:p>
            <a:p>
              <a:pPr algn="ctr"/>
              <a:r>
                <a:rPr lang="en-US" sz="1100" noProof="0" dirty="0"/>
                <a:t>Commercialization transferred to VTT spinoff </a:t>
              </a:r>
              <a:r>
                <a:rPr lang="en-US" sz="1100" b="1" noProof="0" dirty="0"/>
                <a:t>Steady Energy </a:t>
              </a:r>
            </a:p>
          </p:txBody>
        </p:sp>
      </p:grpSp>
      <p:sp>
        <p:nvSpPr>
          <p:cNvPr id="20" name="TextBox 19">
            <a:extLst>
              <a:ext uri="{FF2B5EF4-FFF2-40B4-BE49-F238E27FC236}">
                <a16:creationId xmlns:a16="http://schemas.microsoft.com/office/drawing/2014/main" id="{8907DC68-73EB-4C5F-54B1-966B013F2D10}"/>
              </a:ext>
            </a:extLst>
          </p:cNvPr>
          <p:cNvSpPr txBox="1"/>
          <p:nvPr/>
        </p:nvSpPr>
        <p:spPr>
          <a:xfrm>
            <a:off x="6149666" y="4810200"/>
            <a:ext cx="2604988" cy="246221"/>
          </a:xfrm>
          <a:prstGeom prst="rect">
            <a:avLst/>
          </a:prstGeom>
          <a:noFill/>
        </p:spPr>
        <p:txBody>
          <a:bodyPr wrap="square">
            <a:spAutoFit/>
          </a:bodyPr>
          <a:lstStyle/>
          <a:p>
            <a:r>
              <a:rPr lang="en-US" sz="1000" noProof="0">
                <a:hlinkClick r:id="rId3"/>
              </a:rPr>
              <a:t>https://www.steadyenergy.com</a:t>
            </a:r>
            <a:r>
              <a:rPr lang="en-US" sz="1000" noProof="0"/>
              <a:t> </a:t>
            </a:r>
          </a:p>
        </p:txBody>
      </p:sp>
      <p:sp>
        <p:nvSpPr>
          <p:cNvPr id="21" name="TextBox 20">
            <a:extLst>
              <a:ext uri="{FF2B5EF4-FFF2-40B4-BE49-F238E27FC236}">
                <a16:creationId xmlns:a16="http://schemas.microsoft.com/office/drawing/2014/main" id="{2B325627-7A05-8428-1373-90568D635954}"/>
              </a:ext>
            </a:extLst>
          </p:cNvPr>
          <p:cNvSpPr txBox="1"/>
          <p:nvPr/>
        </p:nvSpPr>
        <p:spPr>
          <a:xfrm>
            <a:off x="904260" y="3582255"/>
            <a:ext cx="1937991" cy="630942"/>
          </a:xfrm>
          <a:prstGeom prst="rect">
            <a:avLst/>
          </a:prstGeom>
        </p:spPr>
        <p:txBody>
          <a:bodyPr wrap="square" rtlCol="0">
            <a:spAutoFit/>
          </a:bodyPr>
          <a:lstStyle/>
          <a:p>
            <a:pPr algn="l">
              <a:buClr>
                <a:schemeClr val="accent1"/>
              </a:buClr>
              <a:tabLst/>
            </a:pPr>
            <a:r>
              <a:rPr lang="en-US" sz="1200" i="1" noProof="0"/>
              <a:t>LDR = Low-temperature District heating Reactor</a:t>
            </a:r>
          </a:p>
          <a:p>
            <a:pPr algn="l">
              <a:buClr>
                <a:schemeClr val="accent1"/>
              </a:buClr>
              <a:tabLst/>
            </a:pPr>
            <a:endParaRPr lang="en-US" sz="1100" noProof="0"/>
          </a:p>
        </p:txBody>
      </p:sp>
      <p:pic>
        <p:nvPicPr>
          <p:cNvPr id="23" name="Picture 22">
            <a:extLst>
              <a:ext uri="{FF2B5EF4-FFF2-40B4-BE49-F238E27FC236}">
                <a16:creationId xmlns:a16="http://schemas.microsoft.com/office/drawing/2014/main" id="{73A1768B-0C4A-AA49-EE34-C0185E2296D2}"/>
              </a:ext>
            </a:extLst>
          </p:cNvPr>
          <p:cNvPicPr>
            <a:picLocks noChangeAspect="1"/>
          </p:cNvPicPr>
          <p:nvPr/>
        </p:nvPicPr>
        <p:blipFill>
          <a:blip r:embed="rId4"/>
          <a:stretch>
            <a:fillRect/>
          </a:stretch>
        </p:blipFill>
        <p:spPr>
          <a:xfrm>
            <a:off x="3106455" y="3408793"/>
            <a:ext cx="2883053" cy="1464938"/>
          </a:xfrm>
          <a:prstGeom prst="rect">
            <a:avLst/>
          </a:prstGeom>
        </p:spPr>
      </p:pic>
    </p:spTree>
    <p:extLst>
      <p:ext uri="{BB962C8B-B14F-4D97-AF65-F5344CB8AC3E}">
        <p14:creationId xmlns:p14="http://schemas.microsoft.com/office/powerpoint/2010/main" val="3681723431"/>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AF89B09-518B-D215-045B-E68170ADC925}"/>
              </a:ext>
            </a:extLst>
          </p:cNvPr>
          <p:cNvSpPr>
            <a:spLocks noGrp="1"/>
          </p:cNvSpPr>
          <p:nvPr>
            <p:ph type="ftr" sz="quarter" idx="3"/>
          </p:nvPr>
        </p:nvSpPr>
        <p:spPr/>
        <p:txBody>
          <a:bodyPr/>
          <a:lstStyle/>
          <a:p>
            <a:r>
              <a:rPr lang="en-US" noProof="0"/>
              <a:t>VTT – beyond the obvious</a:t>
            </a:r>
          </a:p>
        </p:txBody>
      </p:sp>
      <p:sp>
        <p:nvSpPr>
          <p:cNvPr id="6" name="Date Placeholder 5">
            <a:extLst>
              <a:ext uri="{FF2B5EF4-FFF2-40B4-BE49-F238E27FC236}">
                <a16:creationId xmlns:a16="http://schemas.microsoft.com/office/drawing/2014/main" id="{4075752F-C9F9-CA76-8BD3-1B6888A6184F}"/>
              </a:ext>
            </a:extLst>
          </p:cNvPr>
          <p:cNvSpPr>
            <a:spLocks noGrp="1"/>
          </p:cNvSpPr>
          <p:nvPr>
            <p:ph type="dt" sz="half" idx="2"/>
          </p:nvPr>
        </p:nvSpPr>
        <p:spPr/>
        <p:txBody>
          <a:bodyPr/>
          <a:lstStyle/>
          <a:p>
            <a:r>
              <a:rPr lang="en-US" noProof="0"/>
              <a:t>22/07/2026</a:t>
            </a:r>
          </a:p>
        </p:txBody>
      </p:sp>
      <p:pic>
        <p:nvPicPr>
          <p:cNvPr id="7" name="Picture 6">
            <a:extLst>
              <a:ext uri="{FF2B5EF4-FFF2-40B4-BE49-F238E27FC236}">
                <a16:creationId xmlns:a16="http://schemas.microsoft.com/office/drawing/2014/main" id="{BD565BDC-FE61-5212-B49F-67A80048CA9B}"/>
              </a:ext>
            </a:extLst>
          </p:cNvPr>
          <p:cNvPicPr>
            <a:picLocks noChangeAspect="1"/>
          </p:cNvPicPr>
          <p:nvPr/>
        </p:nvPicPr>
        <p:blipFill>
          <a:blip r:embed="rId2"/>
          <a:stretch>
            <a:fillRect/>
          </a:stretch>
        </p:blipFill>
        <p:spPr>
          <a:xfrm>
            <a:off x="783462" y="569324"/>
            <a:ext cx="3540436" cy="3598544"/>
          </a:xfrm>
          <a:prstGeom prst="rect">
            <a:avLst/>
          </a:prstGeom>
        </p:spPr>
      </p:pic>
      <p:sp>
        <p:nvSpPr>
          <p:cNvPr id="8" name="TextBox 14">
            <a:extLst>
              <a:ext uri="{FF2B5EF4-FFF2-40B4-BE49-F238E27FC236}">
                <a16:creationId xmlns:a16="http://schemas.microsoft.com/office/drawing/2014/main" id="{7CCF01DC-FE36-F957-2FA6-BC1CDD234C06}"/>
              </a:ext>
            </a:extLst>
          </p:cNvPr>
          <p:cNvSpPr txBox="1"/>
          <p:nvPr/>
        </p:nvSpPr>
        <p:spPr>
          <a:xfrm>
            <a:off x="824629" y="4186794"/>
            <a:ext cx="3679133" cy="369332"/>
          </a:xfrm>
          <a:prstGeom prst="rect">
            <a:avLst/>
          </a:prstGeom>
          <a:noFill/>
        </p:spPr>
        <p:txBody>
          <a:bodyPr wrap="square">
            <a:spAutoFit/>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noProof="0">
                <a:hlinkClick r:id="rId3"/>
              </a:rPr>
              <a:t>https://www.world-nuclear-news.org/articles/construction-of-steady-energy-pilot-plant-begins</a:t>
            </a:r>
            <a:r>
              <a:rPr lang="en-US" sz="900" noProof="0"/>
              <a:t> </a:t>
            </a:r>
          </a:p>
        </p:txBody>
      </p:sp>
      <p:pic>
        <p:nvPicPr>
          <p:cNvPr id="10" name="Picture 9">
            <a:extLst>
              <a:ext uri="{FF2B5EF4-FFF2-40B4-BE49-F238E27FC236}">
                <a16:creationId xmlns:a16="http://schemas.microsoft.com/office/drawing/2014/main" id="{89EF6640-9BEB-2248-F884-58BBD91ECCF1}"/>
              </a:ext>
            </a:extLst>
          </p:cNvPr>
          <p:cNvPicPr>
            <a:picLocks noChangeAspect="1"/>
          </p:cNvPicPr>
          <p:nvPr/>
        </p:nvPicPr>
        <p:blipFill>
          <a:blip r:embed="rId4"/>
          <a:stretch>
            <a:fillRect/>
          </a:stretch>
        </p:blipFill>
        <p:spPr>
          <a:xfrm>
            <a:off x="4651980" y="1395351"/>
            <a:ext cx="4007833" cy="1946489"/>
          </a:xfrm>
          <a:prstGeom prst="rect">
            <a:avLst/>
          </a:prstGeom>
        </p:spPr>
      </p:pic>
      <p:sp>
        <p:nvSpPr>
          <p:cNvPr id="12" name="TextBox 11">
            <a:extLst>
              <a:ext uri="{FF2B5EF4-FFF2-40B4-BE49-F238E27FC236}">
                <a16:creationId xmlns:a16="http://schemas.microsoft.com/office/drawing/2014/main" id="{E89A24AF-2E78-EAE6-60F5-E9B175571925}"/>
              </a:ext>
            </a:extLst>
          </p:cNvPr>
          <p:cNvSpPr txBox="1"/>
          <p:nvPr/>
        </p:nvSpPr>
        <p:spPr>
          <a:xfrm>
            <a:off x="4387360" y="3394854"/>
            <a:ext cx="4572000" cy="369332"/>
          </a:xfrm>
          <a:prstGeom prst="rect">
            <a:avLst/>
          </a:prstGeom>
          <a:noFill/>
        </p:spPr>
        <p:txBody>
          <a:bodyPr wrap="square">
            <a:spAutoFit/>
          </a:bodyPr>
          <a:lstStyle/>
          <a:p>
            <a:r>
              <a:rPr lang="en-US" sz="900" noProof="0">
                <a:hlinkClick r:id="rId5"/>
              </a:rPr>
              <a:t>https://world-nuclear-news.org/articles/international-safety-review-of-finnish-smr-design-completed</a:t>
            </a:r>
            <a:r>
              <a:rPr lang="en-US" sz="900" noProof="0"/>
              <a:t> </a:t>
            </a:r>
          </a:p>
        </p:txBody>
      </p:sp>
    </p:spTree>
    <p:extLst>
      <p:ext uri="{BB962C8B-B14F-4D97-AF65-F5344CB8AC3E}">
        <p14:creationId xmlns:p14="http://schemas.microsoft.com/office/powerpoint/2010/main" val="55494315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D63F-02A0-8B94-3F6D-5E66F923A342}"/>
              </a:ext>
            </a:extLst>
          </p:cNvPr>
          <p:cNvSpPr>
            <a:spLocks noGrp="1"/>
          </p:cNvSpPr>
          <p:nvPr>
            <p:ph type="title"/>
          </p:nvPr>
        </p:nvSpPr>
        <p:spPr/>
        <p:txBody>
          <a:bodyPr/>
          <a:lstStyle/>
          <a:p>
            <a:r>
              <a:rPr lang="en-US" noProof="0"/>
              <a:t>Background</a:t>
            </a:r>
          </a:p>
        </p:txBody>
      </p:sp>
      <p:sp>
        <p:nvSpPr>
          <p:cNvPr id="3" name="Footer Placeholder 2">
            <a:extLst>
              <a:ext uri="{FF2B5EF4-FFF2-40B4-BE49-F238E27FC236}">
                <a16:creationId xmlns:a16="http://schemas.microsoft.com/office/drawing/2014/main" id="{BBB25F61-A0F1-508A-BB6B-17352DFA75A6}"/>
              </a:ext>
            </a:extLst>
          </p:cNvPr>
          <p:cNvSpPr>
            <a:spLocks noGrp="1"/>
          </p:cNvSpPr>
          <p:nvPr>
            <p:ph type="ftr" sz="quarter" idx="3"/>
          </p:nvPr>
        </p:nvSpPr>
        <p:spPr/>
        <p:txBody>
          <a:bodyPr/>
          <a:lstStyle/>
          <a:p>
            <a:r>
              <a:rPr lang="en-US" noProof="0"/>
              <a:t>VTT – beyond the obvious</a:t>
            </a:r>
          </a:p>
        </p:txBody>
      </p:sp>
      <p:sp>
        <p:nvSpPr>
          <p:cNvPr id="5" name="Content Placeholder 4">
            <a:extLst>
              <a:ext uri="{FF2B5EF4-FFF2-40B4-BE49-F238E27FC236}">
                <a16:creationId xmlns:a16="http://schemas.microsoft.com/office/drawing/2014/main" id="{094BBC75-6575-7C09-379B-8A90C5A6B878}"/>
              </a:ext>
            </a:extLst>
          </p:cNvPr>
          <p:cNvSpPr>
            <a:spLocks noGrp="1"/>
          </p:cNvSpPr>
          <p:nvPr>
            <p:ph sz="quarter" idx="16"/>
          </p:nvPr>
        </p:nvSpPr>
        <p:spPr>
          <a:xfrm>
            <a:off x="720001" y="1330413"/>
            <a:ext cx="6947999" cy="3168650"/>
          </a:xfrm>
        </p:spPr>
        <p:txBody>
          <a:bodyPr/>
          <a:lstStyle/>
          <a:p>
            <a:r>
              <a:rPr lang="en-US" noProof="0"/>
              <a:t>Passive systems increasingly present in many SMR designs</a:t>
            </a:r>
          </a:p>
          <a:p>
            <a:endParaRPr lang="en-US" noProof="0"/>
          </a:p>
          <a:p>
            <a:r>
              <a:rPr lang="en-US" noProof="0"/>
              <a:t>Many existing reliability analysis methods for passive systems rely on thermal-hydraulic simulation of the system using best-estimate codes</a:t>
            </a:r>
          </a:p>
          <a:p>
            <a:endParaRPr lang="en-US" noProof="0"/>
          </a:p>
          <a:p>
            <a:r>
              <a:rPr lang="en-US" noProof="0"/>
              <a:t>Methods emphasizing integration of the passive system reliability to probabilistic risk assessment are not widely published</a:t>
            </a:r>
          </a:p>
          <a:p>
            <a:endParaRPr lang="en-US" noProof="0"/>
          </a:p>
          <a:p>
            <a:pPr>
              <a:buFont typeface="Wingdings" panose="05000000000000000000" pitchFamily="2" charset="2"/>
              <a:buChar char="Ø"/>
            </a:pPr>
            <a:r>
              <a:rPr lang="en-US" noProof="0"/>
              <a:t>A comprehensive expert judgement –based reliability assessment method to support PRA </a:t>
            </a:r>
          </a:p>
        </p:txBody>
      </p:sp>
      <p:sp>
        <p:nvSpPr>
          <p:cNvPr id="6" name="Date Placeholder 5">
            <a:extLst>
              <a:ext uri="{FF2B5EF4-FFF2-40B4-BE49-F238E27FC236}">
                <a16:creationId xmlns:a16="http://schemas.microsoft.com/office/drawing/2014/main" id="{C2B90509-03D4-315B-C7CB-D364BB3C5180}"/>
              </a:ext>
            </a:extLst>
          </p:cNvPr>
          <p:cNvSpPr>
            <a:spLocks noGrp="1"/>
          </p:cNvSpPr>
          <p:nvPr>
            <p:ph type="dt" sz="half" idx="2"/>
          </p:nvPr>
        </p:nvSpPr>
        <p:spPr/>
        <p:txBody>
          <a:bodyPr/>
          <a:lstStyle/>
          <a:p>
            <a:r>
              <a:rPr lang="en-US" noProof="0"/>
              <a:t>22/07/2026</a:t>
            </a:r>
          </a:p>
        </p:txBody>
      </p:sp>
    </p:spTree>
    <p:extLst>
      <p:ext uri="{BB962C8B-B14F-4D97-AF65-F5344CB8AC3E}">
        <p14:creationId xmlns:p14="http://schemas.microsoft.com/office/powerpoint/2010/main" val="2191996919"/>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9F2DE-3012-085E-A3A0-A9A5EDA99F4B}"/>
              </a:ext>
            </a:extLst>
          </p:cNvPr>
          <p:cNvSpPr>
            <a:spLocks noGrp="1"/>
          </p:cNvSpPr>
          <p:nvPr>
            <p:ph type="title"/>
          </p:nvPr>
        </p:nvSpPr>
        <p:spPr/>
        <p:txBody>
          <a:bodyPr/>
          <a:lstStyle/>
          <a:p>
            <a:r>
              <a:rPr lang="en-US" noProof="0"/>
              <a:t>Problems with uncertainty propagation</a:t>
            </a:r>
          </a:p>
        </p:txBody>
      </p:sp>
      <p:sp>
        <p:nvSpPr>
          <p:cNvPr id="3" name="Footer Placeholder 2">
            <a:extLst>
              <a:ext uri="{FF2B5EF4-FFF2-40B4-BE49-F238E27FC236}">
                <a16:creationId xmlns:a16="http://schemas.microsoft.com/office/drawing/2014/main" id="{EB7694D2-C1DD-A043-24F9-54DFD5D93A30}"/>
              </a:ext>
            </a:extLst>
          </p:cNvPr>
          <p:cNvSpPr>
            <a:spLocks noGrp="1"/>
          </p:cNvSpPr>
          <p:nvPr>
            <p:ph type="ftr" sz="quarter" idx="3"/>
          </p:nvPr>
        </p:nvSpPr>
        <p:spPr/>
        <p:txBody>
          <a:bodyPr/>
          <a:lstStyle/>
          <a:p>
            <a:r>
              <a:rPr lang="en-US" noProof="0"/>
              <a:t>VTT – beyond the obvious</a:t>
            </a:r>
          </a:p>
        </p:txBody>
      </p:sp>
      <p:sp>
        <p:nvSpPr>
          <p:cNvPr id="5" name="Content Placeholder 4">
            <a:extLst>
              <a:ext uri="{FF2B5EF4-FFF2-40B4-BE49-F238E27FC236}">
                <a16:creationId xmlns:a16="http://schemas.microsoft.com/office/drawing/2014/main" id="{636EA55D-FC7A-7167-4267-E6BBD1D39CE2}"/>
              </a:ext>
            </a:extLst>
          </p:cNvPr>
          <p:cNvSpPr>
            <a:spLocks noGrp="1"/>
          </p:cNvSpPr>
          <p:nvPr>
            <p:ph sz="quarter" idx="16"/>
          </p:nvPr>
        </p:nvSpPr>
        <p:spPr/>
        <p:txBody>
          <a:bodyPr/>
          <a:lstStyle/>
          <a:p>
            <a:r>
              <a:rPr lang="en-US" noProof="0"/>
              <a:t>Examples of methods include REPAS, RMPS, APSRA…</a:t>
            </a:r>
          </a:p>
          <a:p>
            <a:pPr marL="0" indent="0">
              <a:buNone/>
            </a:pPr>
            <a:endParaRPr lang="en-US" noProof="0"/>
          </a:p>
          <a:p>
            <a:r>
              <a:rPr lang="en-US" noProof="0"/>
              <a:t>Some reasons not to use in connection with PSA, especially in early design phase:</a:t>
            </a:r>
          </a:p>
          <a:p>
            <a:pPr marL="0" indent="0">
              <a:buNone/>
            </a:pPr>
            <a:endParaRPr lang="en-US" noProof="0"/>
          </a:p>
          <a:p>
            <a:pPr lvl="1"/>
            <a:r>
              <a:rPr lang="en-US" noProof="0"/>
              <a:t>Large number of time-consuming simulations</a:t>
            </a:r>
          </a:p>
          <a:p>
            <a:pPr lvl="1"/>
            <a:r>
              <a:rPr lang="en-US" noProof="0"/>
              <a:t>If the safety functions doesn’t fail, simulations may not provide an accurate probability distribution</a:t>
            </a:r>
          </a:p>
          <a:p>
            <a:pPr lvl="1"/>
            <a:r>
              <a:rPr lang="en-US" noProof="0"/>
              <a:t>Input parameters require expert judgement</a:t>
            </a:r>
          </a:p>
          <a:p>
            <a:pPr marL="226800" lvl="1" indent="0">
              <a:buNone/>
            </a:pPr>
            <a:r>
              <a:rPr lang="en-US" noProof="0"/>
              <a:t>…</a:t>
            </a:r>
          </a:p>
          <a:p>
            <a:pPr marL="216000" marR="0" lvl="0" indent="-216000" algn="l" defTabSz="457209" rtl="0" eaLnBrk="1" fontAlgn="auto" latinLnBrk="0" hangingPunct="1">
              <a:lnSpc>
                <a:spcPct val="100000"/>
              </a:lnSpc>
              <a:spcBef>
                <a:spcPts val="300"/>
              </a:spcBef>
              <a:spcAft>
                <a:spcPts val="0"/>
              </a:spcAft>
              <a:buClr>
                <a:srgbClr val="F06E00"/>
              </a:buClr>
              <a:buSzPct val="100000"/>
              <a:buFont typeface="Wingdings" panose="05000000000000000000" pitchFamily="2" charset="2"/>
              <a:buChar char="Ø"/>
              <a:tabLst/>
              <a:defRPr/>
            </a:pPr>
            <a:r>
              <a:rPr kumimoji="0" lang="en-US" sz="1600" b="0" i="0" u="none" strike="noStrike" kern="1200" cap="none" spc="0" normalizeH="0" baseline="0" noProof="0">
                <a:ln>
                  <a:noFill/>
                </a:ln>
                <a:solidFill>
                  <a:srgbClr val="000000"/>
                </a:solidFill>
                <a:effectLst/>
                <a:uLnTx/>
                <a:uFillTx/>
                <a:latin typeface="Arial" charset="0"/>
                <a:cs typeface="Arial" charset="0"/>
              </a:rPr>
              <a:t>A comprehensive expert judgement –based reliability assessment method to support PRA </a:t>
            </a:r>
          </a:p>
          <a:p>
            <a:pPr marL="226800" lvl="1" indent="0">
              <a:buNone/>
            </a:pPr>
            <a:endParaRPr lang="en-US" noProof="0"/>
          </a:p>
        </p:txBody>
      </p:sp>
      <p:sp>
        <p:nvSpPr>
          <p:cNvPr id="6" name="Date Placeholder 5">
            <a:extLst>
              <a:ext uri="{FF2B5EF4-FFF2-40B4-BE49-F238E27FC236}">
                <a16:creationId xmlns:a16="http://schemas.microsoft.com/office/drawing/2014/main" id="{BD2F2639-FEE5-0C77-8D1F-F1D78886A88E}"/>
              </a:ext>
            </a:extLst>
          </p:cNvPr>
          <p:cNvSpPr>
            <a:spLocks noGrp="1"/>
          </p:cNvSpPr>
          <p:nvPr>
            <p:ph type="dt" sz="half" idx="2"/>
          </p:nvPr>
        </p:nvSpPr>
        <p:spPr/>
        <p:txBody>
          <a:bodyPr/>
          <a:lstStyle/>
          <a:p>
            <a:r>
              <a:rPr lang="en-US" noProof="0"/>
              <a:t>22/07/2026</a:t>
            </a:r>
          </a:p>
        </p:txBody>
      </p:sp>
    </p:spTree>
    <p:extLst>
      <p:ext uri="{BB962C8B-B14F-4D97-AF65-F5344CB8AC3E}">
        <p14:creationId xmlns:p14="http://schemas.microsoft.com/office/powerpoint/2010/main" val="1421390855"/>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D0F1128-53EA-60BE-3AE3-1265BFDE7E1E}"/>
              </a:ext>
            </a:extLst>
          </p:cNvPr>
          <p:cNvSpPr>
            <a:spLocks noGrp="1"/>
          </p:cNvSpPr>
          <p:nvPr>
            <p:ph sz="quarter" idx="16"/>
          </p:nvPr>
        </p:nvSpPr>
        <p:spPr>
          <a:xfrm>
            <a:off x="719744" y="1973547"/>
            <a:ext cx="3385277" cy="3168650"/>
          </a:xfrm>
        </p:spPr>
        <p:txBody>
          <a:bodyPr/>
          <a:lstStyle/>
          <a:p>
            <a:pPr marL="0" indent="0">
              <a:buNone/>
            </a:pPr>
            <a:r>
              <a:rPr lang="en-US" sz="1400" noProof="0"/>
              <a:t>The main features of the method are to</a:t>
            </a:r>
          </a:p>
          <a:p>
            <a:pPr lvl="0"/>
            <a:r>
              <a:rPr lang="en-US" sz="1400" noProof="0"/>
              <a:t>identify comprehensively different scenarios where the conditions in the passive system are different;</a:t>
            </a:r>
          </a:p>
          <a:p>
            <a:pPr lvl="0"/>
            <a:r>
              <a:rPr lang="en-US" sz="1400" noProof="0"/>
              <a:t>estimate the reliability of the passive system in each identified scenario in a practical way without an extensive number of deterministic simulations.</a:t>
            </a:r>
          </a:p>
          <a:p>
            <a:pPr marL="0" indent="0">
              <a:buNone/>
            </a:pPr>
            <a:endParaRPr lang="en-US" sz="1400" noProof="0"/>
          </a:p>
        </p:txBody>
      </p:sp>
      <p:sp>
        <p:nvSpPr>
          <p:cNvPr id="2" name="Title 1">
            <a:extLst>
              <a:ext uri="{FF2B5EF4-FFF2-40B4-BE49-F238E27FC236}">
                <a16:creationId xmlns:a16="http://schemas.microsoft.com/office/drawing/2014/main" id="{E54FA82A-2021-5D4F-BCFE-48C1068A3656}"/>
              </a:ext>
            </a:extLst>
          </p:cNvPr>
          <p:cNvSpPr>
            <a:spLocks noGrp="1"/>
          </p:cNvSpPr>
          <p:nvPr>
            <p:ph type="title"/>
          </p:nvPr>
        </p:nvSpPr>
        <p:spPr/>
        <p:txBody>
          <a:bodyPr/>
          <a:lstStyle/>
          <a:p>
            <a:r>
              <a:rPr lang="en-US" noProof="0"/>
              <a:t>VTT’s approach:</a:t>
            </a:r>
            <a:br>
              <a:rPr lang="en-US" noProof="0"/>
            </a:br>
            <a:r>
              <a:rPr lang="en-US" noProof="0"/>
              <a:t>Comprehensive expert judgement-based reliability analysis of passive systems </a:t>
            </a:r>
          </a:p>
        </p:txBody>
      </p:sp>
      <p:sp>
        <p:nvSpPr>
          <p:cNvPr id="3" name="Footer Placeholder 2">
            <a:extLst>
              <a:ext uri="{FF2B5EF4-FFF2-40B4-BE49-F238E27FC236}">
                <a16:creationId xmlns:a16="http://schemas.microsoft.com/office/drawing/2014/main" id="{CF929890-DC7C-22BF-4814-DCA2E448EB9E}"/>
              </a:ext>
            </a:extLst>
          </p:cNvPr>
          <p:cNvSpPr>
            <a:spLocks noGrp="1"/>
          </p:cNvSpPr>
          <p:nvPr>
            <p:ph type="ftr" sz="quarter" idx="3"/>
          </p:nvPr>
        </p:nvSpPr>
        <p:spPr/>
        <p:txBody>
          <a:bodyPr/>
          <a:lstStyle/>
          <a:p>
            <a:pPr marL="0" marR="0" lvl="0" indent="0" algn="l" defTabSz="342854"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a:ln>
                  <a:noFill/>
                </a:ln>
                <a:solidFill>
                  <a:srgbClr val="AFAFAF"/>
                </a:solidFill>
                <a:effectLst/>
                <a:uLnTx/>
                <a:uFillTx/>
                <a:latin typeface="Arial" charset="0"/>
                <a:cs typeface="Arial" charset="0"/>
              </a:rPr>
              <a:t>VTT – beyond the obvious</a:t>
            </a:r>
          </a:p>
        </p:txBody>
      </p:sp>
      <p:sp>
        <p:nvSpPr>
          <p:cNvPr id="7" name="Content Placeholder 6">
            <a:extLst>
              <a:ext uri="{FF2B5EF4-FFF2-40B4-BE49-F238E27FC236}">
                <a16:creationId xmlns:a16="http://schemas.microsoft.com/office/drawing/2014/main" id="{EB6C9D21-E1A4-15E8-D57D-FE2348F46683}"/>
              </a:ext>
            </a:extLst>
          </p:cNvPr>
          <p:cNvSpPr>
            <a:spLocks noGrp="1"/>
          </p:cNvSpPr>
          <p:nvPr>
            <p:ph sz="quarter" idx="17"/>
          </p:nvPr>
        </p:nvSpPr>
        <p:spPr>
          <a:xfrm>
            <a:off x="4282348" y="1973547"/>
            <a:ext cx="3893278" cy="3168650"/>
          </a:xfrm>
        </p:spPr>
        <p:txBody>
          <a:bodyPr/>
          <a:lstStyle/>
          <a:p>
            <a:pPr marL="0" indent="0">
              <a:buNone/>
            </a:pPr>
            <a:r>
              <a:rPr lang="en-US" sz="1400" noProof="0"/>
              <a:t>The main steps:</a:t>
            </a:r>
          </a:p>
          <a:p>
            <a:pPr marL="342900" lvl="0" indent="-342900">
              <a:buFont typeface="+mj-lt"/>
              <a:buAutoNum type="arabicPeriod"/>
            </a:pPr>
            <a:r>
              <a:rPr lang="en-US" sz="1400" noProof="0"/>
              <a:t>Characterization of the system</a:t>
            </a:r>
          </a:p>
          <a:p>
            <a:pPr marL="342900" lvl="0" indent="-342900">
              <a:buFont typeface="+mj-lt"/>
              <a:buAutoNum type="arabicPeriod"/>
            </a:pPr>
            <a:r>
              <a:rPr lang="en-US" sz="1400" noProof="0"/>
              <a:t>Identification of events and deviations</a:t>
            </a:r>
          </a:p>
          <a:p>
            <a:pPr marL="342900" lvl="0" indent="-342900">
              <a:buFont typeface="+mj-lt"/>
              <a:buAutoNum type="arabicPeriod"/>
            </a:pPr>
            <a:r>
              <a:rPr lang="en-US" sz="1400" noProof="0"/>
              <a:t>Identification and selection of accident scenarios</a:t>
            </a:r>
          </a:p>
          <a:p>
            <a:pPr marL="342900" lvl="0" indent="-342900">
              <a:buFont typeface="+mj-lt"/>
              <a:buAutoNum type="arabicPeriod"/>
            </a:pPr>
            <a:r>
              <a:rPr lang="en-US" sz="1400" noProof="0"/>
              <a:t>Quantification of mechanical component failures</a:t>
            </a:r>
          </a:p>
          <a:p>
            <a:pPr marL="342900" lvl="0" indent="-342900">
              <a:buFont typeface="+mj-lt"/>
              <a:buAutoNum type="arabicPeriod"/>
            </a:pPr>
            <a:r>
              <a:rPr lang="en-US" sz="1400" noProof="0"/>
              <a:t>Quantification of phenomenological failures</a:t>
            </a:r>
          </a:p>
          <a:p>
            <a:endParaRPr lang="en-US" sz="1400" noProof="0"/>
          </a:p>
        </p:txBody>
      </p:sp>
      <p:sp>
        <p:nvSpPr>
          <p:cNvPr id="6" name="Date Placeholder 5">
            <a:extLst>
              <a:ext uri="{FF2B5EF4-FFF2-40B4-BE49-F238E27FC236}">
                <a16:creationId xmlns:a16="http://schemas.microsoft.com/office/drawing/2014/main" id="{3E768064-5354-B20A-63A2-72879745A2BE}"/>
              </a:ext>
            </a:extLst>
          </p:cNvPr>
          <p:cNvSpPr>
            <a:spLocks noGrp="1"/>
          </p:cNvSpPr>
          <p:nvPr>
            <p:ph type="dt" sz="half" idx="2"/>
          </p:nvPr>
        </p:nvSpPr>
        <p:spPr/>
        <p:txBody>
          <a:bodyPr/>
          <a:lstStyle/>
          <a:p>
            <a:pPr marL="0" marR="0" lvl="0" indent="0" algn="l" defTabSz="342854"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a:ln>
                  <a:noFill/>
                </a:ln>
                <a:solidFill>
                  <a:srgbClr val="AFAFAF"/>
                </a:solidFill>
                <a:effectLst/>
                <a:uLnTx/>
                <a:uFillTx/>
                <a:latin typeface="Arial" charset="0"/>
                <a:cs typeface="Arial" charset="0"/>
              </a:rPr>
              <a:t>22/07/2026</a:t>
            </a:r>
          </a:p>
        </p:txBody>
      </p:sp>
    </p:spTree>
    <p:extLst>
      <p:ext uri="{BB962C8B-B14F-4D97-AF65-F5344CB8AC3E}">
        <p14:creationId xmlns:p14="http://schemas.microsoft.com/office/powerpoint/2010/main" val="1695894555"/>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0244B4-38B5-52EF-3401-17D5F0EB9865}"/>
              </a:ext>
            </a:extLst>
          </p:cNvPr>
          <p:cNvPicPr>
            <a:picLocks noChangeAspect="1"/>
          </p:cNvPicPr>
          <p:nvPr/>
        </p:nvPicPr>
        <p:blipFill>
          <a:blip r:embed="rId2"/>
          <a:srcRect/>
          <a:stretch/>
        </p:blipFill>
        <p:spPr>
          <a:xfrm>
            <a:off x="5284669" y="881647"/>
            <a:ext cx="3694949" cy="3674479"/>
          </a:xfrm>
          <a:prstGeom prst="rect">
            <a:avLst/>
          </a:prstGeom>
        </p:spPr>
      </p:pic>
      <p:sp>
        <p:nvSpPr>
          <p:cNvPr id="2" name="Title 1">
            <a:extLst>
              <a:ext uri="{FF2B5EF4-FFF2-40B4-BE49-F238E27FC236}">
                <a16:creationId xmlns:a16="http://schemas.microsoft.com/office/drawing/2014/main" id="{C33B6541-B7AC-A255-B51A-E475AD63B311}"/>
              </a:ext>
            </a:extLst>
          </p:cNvPr>
          <p:cNvSpPr>
            <a:spLocks noGrp="1"/>
          </p:cNvSpPr>
          <p:nvPr>
            <p:ph type="title"/>
          </p:nvPr>
        </p:nvSpPr>
        <p:spPr/>
        <p:txBody>
          <a:bodyPr/>
          <a:lstStyle/>
          <a:p>
            <a:r>
              <a:rPr lang="en-US" noProof="0"/>
              <a:t>Application to LDR lite </a:t>
            </a:r>
            <a:br>
              <a:rPr lang="en-US" noProof="0"/>
            </a:br>
            <a:r>
              <a:rPr lang="en-US" noProof="0"/>
              <a:t>passive core cooling system </a:t>
            </a:r>
          </a:p>
        </p:txBody>
      </p:sp>
      <p:sp>
        <p:nvSpPr>
          <p:cNvPr id="3" name="Footer Placeholder 2">
            <a:extLst>
              <a:ext uri="{FF2B5EF4-FFF2-40B4-BE49-F238E27FC236}">
                <a16:creationId xmlns:a16="http://schemas.microsoft.com/office/drawing/2014/main" id="{5FCF6E33-1EB7-DE3E-D508-36D0DA1B454C}"/>
              </a:ext>
            </a:extLst>
          </p:cNvPr>
          <p:cNvSpPr>
            <a:spLocks noGrp="1"/>
          </p:cNvSpPr>
          <p:nvPr>
            <p:ph type="ftr" sz="quarter" idx="3"/>
          </p:nvPr>
        </p:nvSpPr>
        <p:spPr/>
        <p:txBody>
          <a:bodyPr/>
          <a:lstStyle/>
          <a:p>
            <a:r>
              <a:rPr lang="en-US" noProof="0"/>
              <a:t>VTT – beyond the obvious</a:t>
            </a:r>
          </a:p>
        </p:txBody>
      </p:sp>
      <p:sp>
        <p:nvSpPr>
          <p:cNvPr id="5" name="Content Placeholder 4">
            <a:extLst>
              <a:ext uri="{FF2B5EF4-FFF2-40B4-BE49-F238E27FC236}">
                <a16:creationId xmlns:a16="http://schemas.microsoft.com/office/drawing/2014/main" id="{5A744A38-DB57-8765-EB70-969AA2761EF7}"/>
              </a:ext>
            </a:extLst>
          </p:cNvPr>
          <p:cNvSpPr>
            <a:spLocks noGrp="1"/>
          </p:cNvSpPr>
          <p:nvPr>
            <p:ph sz="quarter" idx="16"/>
          </p:nvPr>
        </p:nvSpPr>
        <p:spPr>
          <a:xfrm>
            <a:off x="719744" y="1455737"/>
            <a:ext cx="4319770" cy="3329393"/>
          </a:xfrm>
        </p:spPr>
        <p:txBody>
          <a:bodyPr/>
          <a:lstStyle/>
          <a:p>
            <a:pPr marL="0" indent="0">
              <a:buNone/>
            </a:pPr>
            <a:r>
              <a:rPr lang="en-US" sz="1400" b="1" noProof="0"/>
              <a:t>Step 1: Characterization of the system</a:t>
            </a:r>
          </a:p>
          <a:p>
            <a:r>
              <a:rPr lang="en-US" sz="1400" noProof="0"/>
              <a:t>The mission of the passive core cooling system (PCCS) is to transfer heat from the reactor core to the reactor pool (RP). </a:t>
            </a:r>
          </a:p>
          <a:p>
            <a:r>
              <a:rPr lang="en-US" sz="1400" noProof="0"/>
              <a:t>The safety function is considered successful if core damage is avoided.</a:t>
            </a:r>
          </a:p>
          <a:p>
            <a:r>
              <a:rPr lang="en-US" sz="1400" noProof="0"/>
              <a:t>Interfacing systems: </a:t>
            </a:r>
          </a:p>
          <a:p>
            <a:pPr lvl="1"/>
            <a:r>
              <a:rPr lang="en-US" noProof="0"/>
              <a:t>primary heat exchangers </a:t>
            </a:r>
          </a:p>
          <a:p>
            <a:pPr lvl="1"/>
            <a:r>
              <a:rPr lang="en-US" noProof="0"/>
              <a:t>reactor core </a:t>
            </a:r>
          </a:p>
          <a:p>
            <a:pPr lvl="1"/>
            <a:r>
              <a:rPr lang="en-US" noProof="0"/>
              <a:t>control rod system </a:t>
            </a:r>
          </a:p>
          <a:p>
            <a:pPr lvl="1"/>
            <a:r>
              <a:rPr lang="en-US" noProof="0"/>
              <a:t>secondary system </a:t>
            </a:r>
          </a:p>
          <a:p>
            <a:pPr lvl="1"/>
            <a:r>
              <a:rPr lang="en-US" noProof="0"/>
              <a:t>chemical and volume control system </a:t>
            </a:r>
          </a:p>
          <a:p>
            <a:pPr lvl="1"/>
            <a:r>
              <a:rPr lang="en-US" noProof="0"/>
              <a:t>overpressure protection valve in RV </a:t>
            </a:r>
          </a:p>
          <a:p>
            <a:pPr lvl="1"/>
            <a:r>
              <a:rPr lang="en-US" noProof="0"/>
              <a:t>overpressure protection valve in CV</a:t>
            </a:r>
          </a:p>
        </p:txBody>
      </p:sp>
      <p:sp>
        <p:nvSpPr>
          <p:cNvPr id="6" name="Date Placeholder 5">
            <a:extLst>
              <a:ext uri="{FF2B5EF4-FFF2-40B4-BE49-F238E27FC236}">
                <a16:creationId xmlns:a16="http://schemas.microsoft.com/office/drawing/2014/main" id="{B22E954D-4882-7284-1C0D-B587E635AA6F}"/>
              </a:ext>
            </a:extLst>
          </p:cNvPr>
          <p:cNvSpPr>
            <a:spLocks noGrp="1"/>
          </p:cNvSpPr>
          <p:nvPr>
            <p:ph type="dt" sz="half" idx="2"/>
          </p:nvPr>
        </p:nvSpPr>
        <p:spPr/>
        <p:txBody>
          <a:bodyPr/>
          <a:lstStyle/>
          <a:p>
            <a:r>
              <a:rPr lang="en-US" noProof="0"/>
              <a:t>22/07/2026</a:t>
            </a:r>
          </a:p>
        </p:txBody>
      </p:sp>
      <p:sp>
        <p:nvSpPr>
          <p:cNvPr id="9" name="TextBox 8">
            <a:extLst>
              <a:ext uri="{FF2B5EF4-FFF2-40B4-BE49-F238E27FC236}">
                <a16:creationId xmlns:a16="http://schemas.microsoft.com/office/drawing/2014/main" id="{8E978D9F-0ABF-BFB6-1068-D9E58ACCCD4E}"/>
              </a:ext>
            </a:extLst>
          </p:cNvPr>
          <p:cNvSpPr txBox="1"/>
          <p:nvPr/>
        </p:nvSpPr>
        <p:spPr>
          <a:xfrm>
            <a:off x="5482658" y="4746219"/>
            <a:ext cx="4625788" cy="369332"/>
          </a:xfrm>
          <a:prstGeom prst="rect">
            <a:avLst/>
          </a:prstGeom>
          <a:noFill/>
        </p:spPr>
        <p:txBody>
          <a:bodyPr wrap="square">
            <a:spAutoFit/>
          </a:bodyPr>
          <a:lstStyle/>
          <a:p>
            <a:r>
              <a:rPr lang="en-US" sz="900" noProof="0">
                <a:hlinkClick r:id="rId3"/>
              </a:rPr>
              <a:t>Public benchmark description: https://serpent.vtt.fi/kraken/index.php/LDR_lite_benchmark</a:t>
            </a:r>
            <a:endParaRPr lang="en-US" sz="900" noProof="0"/>
          </a:p>
        </p:txBody>
      </p:sp>
    </p:spTree>
    <p:extLst>
      <p:ext uri="{BB962C8B-B14F-4D97-AF65-F5344CB8AC3E}">
        <p14:creationId xmlns:p14="http://schemas.microsoft.com/office/powerpoint/2010/main" val="390757898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A765C18-ABC5-F2D4-FC28-39AF4A73CE24}"/>
              </a:ext>
            </a:extLst>
          </p:cNvPr>
          <p:cNvSpPr>
            <a:spLocks noGrp="1"/>
          </p:cNvSpPr>
          <p:nvPr>
            <p:ph sz="quarter" idx="16"/>
          </p:nvPr>
        </p:nvSpPr>
        <p:spPr>
          <a:xfrm>
            <a:off x="719744" y="1455738"/>
            <a:ext cx="6511150" cy="1783080"/>
          </a:xfrm>
        </p:spPr>
        <p:txBody>
          <a:bodyPr wrap="square"/>
          <a:lstStyle/>
          <a:p>
            <a:pPr marL="0" indent="0">
              <a:buNone/>
            </a:pPr>
            <a:r>
              <a:rPr lang="en-US" sz="1400" b="1" noProof="0"/>
              <a:t>Step 2: Identification of events and deviations</a:t>
            </a:r>
          </a:p>
          <a:p>
            <a:r>
              <a:rPr lang="en-US" sz="1400" noProof="0"/>
              <a:t>Events that change the conditions of the passive system</a:t>
            </a:r>
          </a:p>
          <a:p>
            <a:r>
              <a:rPr lang="en-US" sz="1400" noProof="0"/>
              <a:t>HAZOP to identify physical phenomena related to the PCCS operation + parameters influencing each of them</a:t>
            </a:r>
          </a:p>
          <a:p>
            <a:r>
              <a:rPr lang="en-US" sz="1400" noProof="0"/>
              <a:t>FMEA from passive safety functions’ point of view</a:t>
            </a:r>
          </a:p>
        </p:txBody>
      </p:sp>
      <p:sp>
        <p:nvSpPr>
          <p:cNvPr id="7" name="Title 6">
            <a:extLst>
              <a:ext uri="{FF2B5EF4-FFF2-40B4-BE49-F238E27FC236}">
                <a16:creationId xmlns:a16="http://schemas.microsoft.com/office/drawing/2014/main" id="{93F41A20-57D8-10D7-8386-79FD6CFC29F9}"/>
              </a:ext>
            </a:extLst>
          </p:cNvPr>
          <p:cNvSpPr>
            <a:spLocks noGrp="1"/>
          </p:cNvSpPr>
          <p:nvPr>
            <p:ph type="title"/>
          </p:nvPr>
        </p:nvSpPr>
        <p:spPr/>
        <p:txBody>
          <a:bodyPr/>
          <a:lstStyle/>
          <a:p>
            <a:r>
              <a:rPr lang="en-US" noProof="0"/>
              <a:t>Events and deviations</a:t>
            </a:r>
          </a:p>
        </p:txBody>
      </p:sp>
      <p:sp>
        <p:nvSpPr>
          <p:cNvPr id="3" name="Footer Placeholder 2">
            <a:extLst>
              <a:ext uri="{FF2B5EF4-FFF2-40B4-BE49-F238E27FC236}">
                <a16:creationId xmlns:a16="http://schemas.microsoft.com/office/drawing/2014/main" id="{185851E6-A55F-C43A-08AE-6DE94A70E6F8}"/>
              </a:ext>
            </a:extLst>
          </p:cNvPr>
          <p:cNvSpPr>
            <a:spLocks noGrp="1"/>
          </p:cNvSpPr>
          <p:nvPr>
            <p:ph type="ftr" sz="quarter" idx="3"/>
          </p:nvPr>
        </p:nvSpPr>
        <p:spPr/>
        <p:txBody>
          <a:bodyPr/>
          <a:lstStyle/>
          <a:p>
            <a:r>
              <a:rPr lang="en-US" noProof="0"/>
              <a:t>VTT – beyond the obvious</a:t>
            </a:r>
          </a:p>
        </p:txBody>
      </p:sp>
      <p:sp>
        <p:nvSpPr>
          <p:cNvPr id="6" name="Date Placeholder 5">
            <a:extLst>
              <a:ext uri="{FF2B5EF4-FFF2-40B4-BE49-F238E27FC236}">
                <a16:creationId xmlns:a16="http://schemas.microsoft.com/office/drawing/2014/main" id="{6C7A470D-8530-B75C-D645-C473DD4EE743}"/>
              </a:ext>
            </a:extLst>
          </p:cNvPr>
          <p:cNvSpPr>
            <a:spLocks noGrp="1"/>
          </p:cNvSpPr>
          <p:nvPr>
            <p:ph type="dt" sz="half" idx="2"/>
          </p:nvPr>
        </p:nvSpPr>
        <p:spPr/>
        <p:txBody>
          <a:bodyPr/>
          <a:lstStyle/>
          <a:p>
            <a:r>
              <a:rPr lang="en-US" noProof="0"/>
              <a:t>22/07/2026</a:t>
            </a:r>
          </a:p>
        </p:txBody>
      </p:sp>
      <p:graphicFrame>
        <p:nvGraphicFramePr>
          <p:cNvPr id="2" name="Table 1">
            <a:extLst>
              <a:ext uri="{FF2B5EF4-FFF2-40B4-BE49-F238E27FC236}">
                <a16:creationId xmlns:a16="http://schemas.microsoft.com/office/drawing/2014/main" id="{A3FA24A7-73D3-0CDB-0A64-09A07B692384}"/>
              </a:ext>
            </a:extLst>
          </p:cNvPr>
          <p:cNvGraphicFramePr>
            <a:graphicFrameLocks noGrp="1"/>
          </p:cNvGraphicFramePr>
          <p:nvPr>
            <p:extLst>
              <p:ext uri="{D42A27DB-BD31-4B8C-83A1-F6EECF244321}">
                <p14:modId xmlns:p14="http://schemas.microsoft.com/office/powerpoint/2010/main" val="265303841"/>
              </p:ext>
            </p:extLst>
          </p:nvPr>
        </p:nvGraphicFramePr>
        <p:xfrm>
          <a:off x="5744706" y="2977503"/>
          <a:ext cx="3089107" cy="1420944"/>
        </p:xfrm>
        <a:graphic>
          <a:graphicData uri="http://schemas.openxmlformats.org/drawingml/2006/table">
            <a:tbl>
              <a:tblPr firstRow="1" bandRow="1">
                <a:tableStyleId>{68D230F3-CF80-4859-8CE7-A43EE81993B5}</a:tableStyleId>
              </a:tblPr>
              <a:tblGrid>
                <a:gridCol w="3089107">
                  <a:extLst>
                    <a:ext uri="{9D8B030D-6E8A-4147-A177-3AD203B41FA5}">
                      <a16:colId xmlns:a16="http://schemas.microsoft.com/office/drawing/2014/main" val="68175057"/>
                    </a:ext>
                  </a:extLst>
                </a:gridCol>
              </a:tblGrid>
              <a:tr h="252366">
                <a:tc>
                  <a:txBody>
                    <a:bodyPr/>
                    <a:lstStyle/>
                    <a:p>
                      <a:pPr marL="0" marR="0" lvl="0" indent="0" algn="l" defTabSz="457209" rtl="0" eaLnBrk="1" fontAlgn="auto" latinLnBrk="0" hangingPunct="1">
                        <a:lnSpc>
                          <a:spcPct val="100000"/>
                        </a:lnSpc>
                        <a:spcBef>
                          <a:spcPts val="0"/>
                        </a:spcBef>
                        <a:spcAft>
                          <a:spcPts val="0"/>
                        </a:spcAft>
                        <a:buClrTx/>
                        <a:buSzTx/>
                        <a:buFontTx/>
                        <a:buNone/>
                        <a:tabLst/>
                        <a:defRPr/>
                      </a:pPr>
                      <a:r>
                        <a:rPr lang="en-US" sz="1050" b="0" noProof="0"/>
                        <a:t>Flow rate inside the RV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21125818"/>
                  </a:ext>
                </a:extLst>
              </a:tr>
              <a:tr h="252366">
                <a:tc>
                  <a:txBody>
                    <a:bodyPr/>
                    <a:lstStyle/>
                    <a:p>
                      <a:pPr marL="0" marR="0" lvl="0" indent="0" algn="l" defTabSz="457209" rtl="0" eaLnBrk="1" fontAlgn="auto" latinLnBrk="0" hangingPunct="1">
                        <a:lnSpc>
                          <a:spcPct val="100000"/>
                        </a:lnSpc>
                        <a:spcBef>
                          <a:spcPts val="0"/>
                        </a:spcBef>
                        <a:spcAft>
                          <a:spcPts val="0"/>
                        </a:spcAft>
                        <a:buClrTx/>
                        <a:buSzTx/>
                        <a:buFontTx/>
                        <a:buNone/>
                        <a:tabLst/>
                        <a:defRPr/>
                      </a:pPr>
                      <a:r>
                        <a:rPr lang="en-US" sz="1050" noProof="0"/>
                        <a:t>Reactor power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736540217"/>
                  </a:ext>
                </a:extLst>
              </a:tr>
              <a:tr h="252366">
                <a:tc>
                  <a:txBody>
                    <a:bodyPr/>
                    <a:lstStyle/>
                    <a:p>
                      <a:pPr marL="0" marR="0" lvl="0" indent="0" algn="l" defTabSz="457209" rtl="0" eaLnBrk="1" fontAlgn="auto" latinLnBrk="0" hangingPunct="1">
                        <a:lnSpc>
                          <a:spcPct val="100000"/>
                        </a:lnSpc>
                        <a:spcBef>
                          <a:spcPts val="0"/>
                        </a:spcBef>
                        <a:spcAft>
                          <a:spcPts val="0"/>
                        </a:spcAft>
                        <a:buClrTx/>
                        <a:buSzTx/>
                        <a:buFontTx/>
                        <a:buNone/>
                        <a:tabLst/>
                        <a:defRPr/>
                      </a:pPr>
                      <a:r>
                        <a:rPr lang="en-US" sz="1050" noProof="0"/>
                        <a:t>RV wall heat transfer distribution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5776698"/>
                  </a:ext>
                </a:extLst>
              </a:tr>
              <a:tr h="252366">
                <a:tc>
                  <a:txBody>
                    <a:bodyPr/>
                    <a:lstStyle/>
                    <a:p>
                      <a:pPr marL="0" marR="0" lvl="0" indent="0" algn="l" defTabSz="457209" rtl="0" eaLnBrk="1" fontAlgn="auto" latinLnBrk="0" hangingPunct="1">
                        <a:lnSpc>
                          <a:spcPct val="100000"/>
                        </a:lnSpc>
                        <a:spcBef>
                          <a:spcPts val="0"/>
                        </a:spcBef>
                        <a:spcAft>
                          <a:spcPts val="0"/>
                        </a:spcAft>
                        <a:buClrTx/>
                        <a:buSzTx/>
                        <a:buFontTx/>
                        <a:buNone/>
                        <a:tabLst/>
                        <a:defRPr/>
                      </a:pPr>
                      <a:r>
                        <a:rPr lang="en-US" sz="1050" noProof="0"/>
                        <a:t>Flow resistance of the circulation flow inside the RV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01237733"/>
                  </a:ext>
                </a:extLst>
              </a:tr>
              <a:tr h="252366">
                <a:tc>
                  <a:txBody>
                    <a:bodyPr/>
                    <a:lstStyle/>
                    <a:p>
                      <a:pPr marL="0" marR="0" lvl="0" indent="0" algn="l" defTabSz="457209" rtl="0" eaLnBrk="1" fontAlgn="auto" latinLnBrk="0" hangingPunct="1">
                        <a:lnSpc>
                          <a:spcPct val="100000"/>
                        </a:lnSpc>
                        <a:spcBef>
                          <a:spcPts val="0"/>
                        </a:spcBef>
                        <a:spcAft>
                          <a:spcPts val="0"/>
                        </a:spcAft>
                        <a:buClrTx/>
                        <a:buSzTx/>
                        <a:buFontTx/>
                        <a:buNone/>
                        <a:tabLst/>
                        <a:defRPr/>
                      </a:pPr>
                      <a:r>
                        <a:rPr lang="en-US" sz="1050" noProof="0"/>
                        <a:t>RV water level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5467550"/>
                  </a:ext>
                </a:extLst>
              </a:tr>
            </a:tbl>
          </a:graphicData>
        </a:graphic>
      </p:graphicFrame>
      <p:graphicFrame>
        <p:nvGraphicFramePr>
          <p:cNvPr id="5" name="Table 4">
            <a:extLst>
              <a:ext uri="{FF2B5EF4-FFF2-40B4-BE49-F238E27FC236}">
                <a16:creationId xmlns:a16="http://schemas.microsoft.com/office/drawing/2014/main" id="{D82C8588-2AF3-D6C5-8B8E-297C3CEE006E}"/>
              </a:ext>
            </a:extLst>
          </p:cNvPr>
          <p:cNvGraphicFramePr>
            <a:graphicFrameLocks noGrp="1"/>
          </p:cNvGraphicFramePr>
          <p:nvPr>
            <p:extLst>
              <p:ext uri="{D42A27DB-BD31-4B8C-83A1-F6EECF244321}">
                <p14:modId xmlns:p14="http://schemas.microsoft.com/office/powerpoint/2010/main" val="341679804"/>
              </p:ext>
            </p:extLst>
          </p:nvPr>
        </p:nvGraphicFramePr>
        <p:xfrm>
          <a:off x="1440000" y="3032445"/>
          <a:ext cx="3089108" cy="1675527"/>
        </p:xfrm>
        <a:graphic>
          <a:graphicData uri="http://schemas.openxmlformats.org/drawingml/2006/table">
            <a:tbl>
              <a:tblPr firstRow="1" bandRow="1">
                <a:tableStyleId>{68D230F3-CF80-4859-8CE7-A43EE81993B5}</a:tableStyleId>
              </a:tblPr>
              <a:tblGrid>
                <a:gridCol w="3089108">
                  <a:extLst>
                    <a:ext uri="{9D8B030D-6E8A-4147-A177-3AD203B41FA5}">
                      <a16:colId xmlns:a16="http://schemas.microsoft.com/office/drawing/2014/main" val="113419202"/>
                    </a:ext>
                  </a:extLst>
                </a:gridCol>
              </a:tblGrid>
              <a:tr h="284189">
                <a:tc>
                  <a:txBody>
                    <a:bodyPr/>
                    <a:lstStyle/>
                    <a:p>
                      <a:pPr marL="0" marR="0" lvl="0" indent="0" algn="l" defTabSz="457209" rtl="0" eaLnBrk="1" fontAlgn="auto" latinLnBrk="0" hangingPunct="1">
                        <a:lnSpc>
                          <a:spcPct val="100000"/>
                        </a:lnSpc>
                        <a:spcBef>
                          <a:spcPts val="0"/>
                        </a:spcBef>
                        <a:spcAft>
                          <a:spcPts val="0"/>
                        </a:spcAft>
                        <a:buClrTx/>
                        <a:buSzTx/>
                        <a:buFontTx/>
                        <a:buNone/>
                        <a:tabLst/>
                        <a:defRPr/>
                      </a:pPr>
                      <a:r>
                        <a:rPr lang="en-US" sz="1050" b="0" noProof="0"/>
                        <a:t>Evaporation of the water inside the CV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429653"/>
                  </a:ext>
                </a:extLst>
              </a:tr>
              <a:tr h="284189">
                <a:tc>
                  <a:txBody>
                    <a:bodyPr/>
                    <a:lstStyle/>
                    <a:p>
                      <a:pPr marL="0" marR="0" lvl="0" indent="0" algn="l" defTabSz="457209" rtl="0" eaLnBrk="1" fontAlgn="auto" latinLnBrk="0" hangingPunct="1">
                        <a:lnSpc>
                          <a:spcPct val="100000"/>
                        </a:lnSpc>
                        <a:spcBef>
                          <a:spcPts val="0"/>
                        </a:spcBef>
                        <a:spcAft>
                          <a:spcPts val="0"/>
                        </a:spcAft>
                        <a:buClrTx/>
                        <a:buSzTx/>
                        <a:buFontTx/>
                        <a:buNone/>
                        <a:tabLst/>
                        <a:defRPr/>
                      </a:pPr>
                      <a:r>
                        <a:rPr lang="en-US" sz="1050" noProof="0"/>
                        <a:t>Steam condensing on the inner surface of the CV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3718704726"/>
                  </a:ext>
                </a:extLst>
              </a:tr>
              <a:tr h="284189">
                <a:tc>
                  <a:txBody>
                    <a:bodyPr/>
                    <a:lstStyle/>
                    <a:p>
                      <a:pPr marL="0" marR="0" lvl="0" indent="0" algn="l" defTabSz="457209" rtl="0" eaLnBrk="1" fontAlgn="auto" latinLnBrk="0" hangingPunct="1">
                        <a:lnSpc>
                          <a:spcPct val="100000"/>
                        </a:lnSpc>
                        <a:spcBef>
                          <a:spcPts val="0"/>
                        </a:spcBef>
                        <a:spcAft>
                          <a:spcPts val="0"/>
                        </a:spcAft>
                        <a:buClrTx/>
                        <a:buSzTx/>
                        <a:buFontTx/>
                        <a:buNone/>
                        <a:tabLst/>
                        <a:defRPr/>
                      </a:pPr>
                      <a:r>
                        <a:rPr lang="en-US" sz="1050" noProof="0"/>
                        <a:t>Natural circulation inside the RV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2424380"/>
                  </a:ext>
                </a:extLst>
              </a:tr>
              <a:tr h="284189">
                <a:tc>
                  <a:txBody>
                    <a:bodyPr/>
                    <a:lstStyle/>
                    <a:p>
                      <a:pPr lvl="0"/>
                      <a:r>
                        <a:rPr lang="en-US" sz="1050" kern="1200" noProof="0">
                          <a:solidFill>
                            <a:schemeClr val="tx1"/>
                          </a:solidFill>
                          <a:latin typeface="+mn-lt"/>
                          <a:ea typeface="+mn-ea"/>
                          <a:cs typeface="+mn-cs"/>
                        </a:rPr>
                        <a:t>Natural circulation (both liquid and gas) inside the CV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72532608"/>
                  </a:ext>
                </a:extLst>
              </a:tr>
              <a:tr h="284189">
                <a:tc>
                  <a:txBody>
                    <a:bodyPr/>
                    <a:lstStyle/>
                    <a:p>
                      <a:pPr marL="0" marR="0" lvl="0" indent="0" algn="l" defTabSz="457209" rtl="0" eaLnBrk="1" fontAlgn="auto" latinLnBrk="0" hangingPunct="1">
                        <a:lnSpc>
                          <a:spcPct val="100000"/>
                        </a:lnSpc>
                        <a:spcBef>
                          <a:spcPts val="0"/>
                        </a:spcBef>
                        <a:spcAft>
                          <a:spcPts val="0"/>
                        </a:spcAft>
                        <a:buClrTx/>
                        <a:buSzTx/>
                        <a:buFontTx/>
                        <a:buNone/>
                        <a:tabLst/>
                        <a:defRPr/>
                      </a:pPr>
                      <a:r>
                        <a:rPr lang="en-US" sz="1050" noProof="0"/>
                        <a:t>Natural circulation inside the RP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2576621"/>
                  </a:ext>
                </a:extLst>
              </a:tr>
            </a:tbl>
          </a:graphicData>
        </a:graphic>
      </p:graphicFrame>
      <p:cxnSp>
        <p:nvCxnSpPr>
          <p:cNvPr id="14" name="Connector: Curved 13">
            <a:extLst>
              <a:ext uri="{FF2B5EF4-FFF2-40B4-BE49-F238E27FC236}">
                <a16:creationId xmlns:a16="http://schemas.microsoft.com/office/drawing/2014/main" id="{A7E7E22B-162E-D8EE-9AB0-702E4766E680}"/>
              </a:ext>
            </a:extLst>
          </p:cNvPr>
          <p:cNvCxnSpPr>
            <a:cxnSpLocks/>
          </p:cNvCxnSpPr>
          <p:nvPr/>
        </p:nvCxnSpPr>
        <p:spPr>
          <a:xfrm flipV="1">
            <a:off x="3871609" y="3482502"/>
            <a:ext cx="1692612" cy="376136"/>
          </a:xfrm>
          <a:prstGeom prst="curvedConnector3">
            <a:avLst>
              <a:gd name="adj1" fmla="val 50000"/>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Oval 14">
            <a:extLst>
              <a:ext uri="{FF2B5EF4-FFF2-40B4-BE49-F238E27FC236}">
                <a16:creationId xmlns:a16="http://schemas.microsoft.com/office/drawing/2014/main" id="{5E9A42F0-9284-144F-1D30-A92AEDAA959E}"/>
              </a:ext>
            </a:extLst>
          </p:cNvPr>
          <p:cNvSpPr/>
          <p:nvPr/>
        </p:nvSpPr>
        <p:spPr>
          <a:xfrm>
            <a:off x="1440000" y="3735421"/>
            <a:ext cx="2373243" cy="285345"/>
          </a:xfrm>
          <a:prstGeom prst="ellipse">
            <a:avLst/>
          </a:prstGeom>
          <a:noFill/>
          <a:ln w="19050">
            <a:solidFill>
              <a:schemeClr val="accent1">
                <a:lumMod val="60000"/>
                <a:lumOff val="40000"/>
              </a:schemeClr>
            </a:solid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noProof="0"/>
          </a:p>
        </p:txBody>
      </p:sp>
      <p:pic>
        <p:nvPicPr>
          <p:cNvPr id="23" name="Picture 22">
            <a:extLst>
              <a:ext uri="{FF2B5EF4-FFF2-40B4-BE49-F238E27FC236}">
                <a16:creationId xmlns:a16="http://schemas.microsoft.com/office/drawing/2014/main" id="{31E81C3D-4D48-4EC6-022A-EDF2A93F58C3}"/>
              </a:ext>
            </a:extLst>
          </p:cNvPr>
          <p:cNvPicPr>
            <a:picLocks noChangeAspect="1"/>
          </p:cNvPicPr>
          <p:nvPr/>
        </p:nvPicPr>
        <p:blipFill>
          <a:blip r:embed="rId2"/>
          <a:stretch>
            <a:fillRect/>
          </a:stretch>
        </p:blipFill>
        <p:spPr>
          <a:xfrm>
            <a:off x="6690512" y="611669"/>
            <a:ext cx="2143302" cy="2122150"/>
          </a:xfrm>
          <a:prstGeom prst="rect">
            <a:avLst/>
          </a:prstGeom>
        </p:spPr>
      </p:pic>
    </p:spTree>
    <p:extLst>
      <p:ext uri="{BB962C8B-B14F-4D97-AF65-F5344CB8AC3E}">
        <p14:creationId xmlns:p14="http://schemas.microsoft.com/office/powerpoint/2010/main" val="2124303689"/>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5941A-79D5-66A9-908D-B691AB06B5AC}"/>
              </a:ext>
            </a:extLst>
          </p:cNvPr>
          <p:cNvSpPr>
            <a:spLocks noGrp="1"/>
          </p:cNvSpPr>
          <p:nvPr>
            <p:ph type="title"/>
          </p:nvPr>
        </p:nvSpPr>
        <p:spPr/>
        <p:txBody>
          <a:bodyPr/>
          <a:lstStyle/>
          <a:p>
            <a:r>
              <a:rPr lang="en-US" noProof="0"/>
              <a:t>Accident scenarios</a:t>
            </a:r>
          </a:p>
        </p:txBody>
      </p:sp>
      <p:sp>
        <p:nvSpPr>
          <p:cNvPr id="3" name="Footer Placeholder 2">
            <a:extLst>
              <a:ext uri="{FF2B5EF4-FFF2-40B4-BE49-F238E27FC236}">
                <a16:creationId xmlns:a16="http://schemas.microsoft.com/office/drawing/2014/main" id="{C9EDA76B-8732-2C90-28AF-8764016C0367}"/>
              </a:ext>
            </a:extLst>
          </p:cNvPr>
          <p:cNvSpPr>
            <a:spLocks noGrp="1"/>
          </p:cNvSpPr>
          <p:nvPr>
            <p:ph type="ftr" sz="quarter" idx="3"/>
          </p:nvPr>
        </p:nvSpPr>
        <p:spPr/>
        <p:txBody>
          <a:bodyPr/>
          <a:lstStyle/>
          <a:p>
            <a:r>
              <a:rPr lang="en-US" noProof="0"/>
              <a:t>VTT – beyond the obvious</a:t>
            </a:r>
          </a:p>
        </p:txBody>
      </p:sp>
      <p:sp>
        <p:nvSpPr>
          <p:cNvPr id="5" name="Content Placeholder 4">
            <a:extLst>
              <a:ext uri="{FF2B5EF4-FFF2-40B4-BE49-F238E27FC236}">
                <a16:creationId xmlns:a16="http://schemas.microsoft.com/office/drawing/2014/main" id="{7B0862B8-6735-E19C-8C0A-152A99617B1E}"/>
              </a:ext>
            </a:extLst>
          </p:cNvPr>
          <p:cNvSpPr>
            <a:spLocks noGrp="1"/>
          </p:cNvSpPr>
          <p:nvPr>
            <p:ph sz="quarter" idx="16"/>
          </p:nvPr>
        </p:nvSpPr>
        <p:spPr>
          <a:xfrm>
            <a:off x="719744" y="1455738"/>
            <a:ext cx="3352904" cy="3168650"/>
          </a:xfrm>
        </p:spPr>
        <p:txBody>
          <a:bodyPr/>
          <a:lstStyle/>
          <a:p>
            <a:pPr marL="0" indent="0">
              <a:buNone/>
            </a:pPr>
            <a:r>
              <a:rPr lang="en-US" sz="1400" b="1" noProof="0"/>
              <a:t>Step 3: Identification and selection of accident scenarios</a:t>
            </a:r>
          </a:p>
          <a:p>
            <a:r>
              <a:rPr lang="en-US" sz="1400" noProof="0"/>
              <a:t>Relevant initiating events (HAZOP, FMEA, PRA model IEs) identified and grouped</a:t>
            </a:r>
          </a:p>
          <a:p>
            <a:r>
              <a:rPr lang="en-US" sz="1400" noProof="0"/>
              <a:t>Additional failures/events</a:t>
            </a:r>
          </a:p>
          <a:p>
            <a:r>
              <a:rPr lang="en-US" sz="1400" noProof="0"/>
              <a:t>Final list of scenarios where passive system is demanded to operate includes combinations of the IEs and additional failures</a:t>
            </a:r>
          </a:p>
        </p:txBody>
      </p:sp>
      <p:sp>
        <p:nvSpPr>
          <p:cNvPr id="6" name="Date Placeholder 5">
            <a:extLst>
              <a:ext uri="{FF2B5EF4-FFF2-40B4-BE49-F238E27FC236}">
                <a16:creationId xmlns:a16="http://schemas.microsoft.com/office/drawing/2014/main" id="{6B237B62-42DB-836A-196D-C1E351333711}"/>
              </a:ext>
            </a:extLst>
          </p:cNvPr>
          <p:cNvSpPr>
            <a:spLocks noGrp="1"/>
          </p:cNvSpPr>
          <p:nvPr>
            <p:ph type="dt" sz="half" idx="2"/>
          </p:nvPr>
        </p:nvSpPr>
        <p:spPr/>
        <p:txBody>
          <a:bodyPr/>
          <a:lstStyle/>
          <a:p>
            <a:r>
              <a:rPr lang="en-US" noProof="0"/>
              <a:t>22/07/2026</a:t>
            </a:r>
          </a:p>
        </p:txBody>
      </p:sp>
      <p:graphicFrame>
        <p:nvGraphicFramePr>
          <p:cNvPr id="4" name="Table 3">
            <a:extLst>
              <a:ext uri="{FF2B5EF4-FFF2-40B4-BE49-F238E27FC236}">
                <a16:creationId xmlns:a16="http://schemas.microsoft.com/office/drawing/2014/main" id="{B144822D-AD7A-467C-A16F-9FA988FE8E80}"/>
              </a:ext>
            </a:extLst>
          </p:cNvPr>
          <p:cNvGraphicFramePr>
            <a:graphicFrameLocks noGrp="1"/>
          </p:cNvGraphicFramePr>
          <p:nvPr>
            <p:extLst>
              <p:ext uri="{D42A27DB-BD31-4B8C-83A1-F6EECF244321}">
                <p14:modId xmlns:p14="http://schemas.microsoft.com/office/powerpoint/2010/main" val="3013873847"/>
              </p:ext>
            </p:extLst>
          </p:nvPr>
        </p:nvGraphicFramePr>
        <p:xfrm>
          <a:off x="4340086" y="1040295"/>
          <a:ext cx="4482221" cy="3772962"/>
        </p:xfrm>
        <a:graphic>
          <a:graphicData uri="http://schemas.openxmlformats.org/drawingml/2006/table">
            <a:tbl>
              <a:tblPr/>
              <a:tblGrid>
                <a:gridCol w="1545867">
                  <a:extLst>
                    <a:ext uri="{9D8B030D-6E8A-4147-A177-3AD203B41FA5}">
                      <a16:colId xmlns:a16="http://schemas.microsoft.com/office/drawing/2014/main" val="2609539812"/>
                    </a:ext>
                  </a:extLst>
                </a:gridCol>
                <a:gridCol w="2936354">
                  <a:extLst>
                    <a:ext uri="{9D8B030D-6E8A-4147-A177-3AD203B41FA5}">
                      <a16:colId xmlns:a16="http://schemas.microsoft.com/office/drawing/2014/main" val="1922370902"/>
                    </a:ext>
                  </a:extLst>
                </a:gridCol>
              </a:tblGrid>
              <a:tr h="585717">
                <a:tc>
                  <a:txBody>
                    <a:bodyPr/>
                    <a:lstStyle/>
                    <a:p>
                      <a:pPr>
                        <a:buNone/>
                      </a:pPr>
                      <a:r>
                        <a:rPr lang="en-US" sz="1050" b="1" noProof="0">
                          <a:effectLst/>
                          <a:latin typeface="Times New Roman" panose="02020603050405020304" pitchFamily="18" charset="0"/>
                          <a:ea typeface="PMingLiU" panose="02020500000000000000" pitchFamily="18" charset="-120"/>
                        </a:rPr>
                        <a:t>Scenario</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c>
                  <a:txBody>
                    <a:bodyPr/>
                    <a:lstStyle/>
                    <a:p>
                      <a:pPr>
                        <a:buNone/>
                      </a:pPr>
                      <a:r>
                        <a:rPr lang="en-US" sz="1050" b="1" noProof="0">
                          <a:effectLst/>
                          <a:latin typeface="Times New Roman" panose="02020603050405020304" pitchFamily="18" charset="0"/>
                          <a:ea typeface="PMingLiU" panose="02020500000000000000" pitchFamily="18" charset="-120"/>
                        </a:rPr>
                        <a:t>Description</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2606744"/>
                  </a:ext>
                </a:extLst>
              </a:tr>
              <a:tr h="585717">
                <a:tc>
                  <a:txBody>
                    <a:bodyPr/>
                    <a:lstStyle/>
                    <a:p>
                      <a:pPr>
                        <a:buNone/>
                      </a:pPr>
                      <a:r>
                        <a:rPr lang="en-US" sz="1050" noProof="0">
                          <a:effectLst/>
                          <a:latin typeface="Times New Roman" panose="02020603050405020304" pitchFamily="18" charset="0"/>
                          <a:ea typeface="PMingLiU" panose="02020500000000000000" pitchFamily="18" charset="-120"/>
                        </a:rPr>
                        <a:t>General transient</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buNone/>
                      </a:pPr>
                      <a:r>
                        <a:rPr lang="en-US" sz="1050" noProof="0">
                          <a:effectLst/>
                          <a:latin typeface="Times New Roman" panose="02020603050405020304" pitchFamily="18" charset="0"/>
                          <a:ea typeface="PMingLiU" panose="02020500000000000000" pitchFamily="18" charset="-120"/>
                        </a:rPr>
                        <a:t>An initiating event that has no impact on the PCCS occurs, and the reactor trip is performed.</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5691303"/>
                  </a:ext>
                </a:extLst>
              </a:tr>
              <a:tr h="585717">
                <a:tc>
                  <a:txBody>
                    <a:bodyPr/>
                    <a:lstStyle/>
                    <a:p>
                      <a:pPr>
                        <a:buNone/>
                      </a:pPr>
                      <a:r>
                        <a:rPr lang="en-US" sz="1050" noProof="0">
                          <a:effectLst/>
                          <a:latin typeface="Times New Roman" panose="02020603050405020304" pitchFamily="18" charset="0"/>
                          <a:ea typeface="PMingLiU" panose="02020500000000000000" pitchFamily="18" charset="-120"/>
                        </a:rPr>
                        <a:t>Leak at the bottom of the CV</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There is a leak at the bottom of the CV. The reactor trip is performed.</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7675931"/>
                  </a:ext>
                </a:extLst>
              </a:tr>
              <a:tr h="715047">
                <a:tc>
                  <a:txBody>
                    <a:bodyPr/>
                    <a:lstStyle/>
                    <a:p>
                      <a:pPr>
                        <a:buNone/>
                      </a:pPr>
                      <a:r>
                        <a:rPr lang="en-US" sz="1050" noProof="0">
                          <a:effectLst/>
                          <a:latin typeface="Times New Roman" panose="02020603050405020304" pitchFamily="18" charset="0"/>
                          <a:ea typeface="PMingLiU" panose="02020500000000000000" pitchFamily="18" charset="-120"/>
                        </a:rPr>
                        <a:t>Leak from the RV to the CV and CV leak</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There is a leak from the RV to the CV. There is also a leak in the CV. The reactor trip is performed. There is no make-up for the RV water.</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5929105"/>
                  </a:ext>
                </a:extLst>
              </a:tr>
              <a:tr h="715047">
                <a:tc>
                  <a:txBody>
                    <a:bodyPr/>
                    <a:lstStyle/>
                    <a:p>
                      <a:pPr>
                        <a:buNone/>
                      </a:pPr>
                      <a:r>
                        <a:rPr lang="en-US" sz="1050" noProof="0">
                          <a:effectLst/>
                          <a:latin typeface="Times New Roman" panose="02020603050405020304" pitchFamily="18" charset="0"/>
                          <a:ea typeface="PMingLiU" panose="02020500000000000000" pitchFamily="18" charset="-120"/>
                        </a:rPr>
                        <a:t>CVCS LOCA and failure to isolate</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There is a leak in the CVCS with a direct path from the RV to outside the system boundary. Isolation fails. The reactor trip is performed. There is no make-up for the RV water.</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0344069"/>
                  </a:ext>
                </a:extLst>
              </a:tr>
              <a:tr h="585717">
                <a:tc>
                  <a:txBody>
                    <a:bodyPr/>
                    <a:lstStyle/>
                    <a:p>
                      <a:pPr>
                        <a:buNone/>
                      </a:pPr>
                      <a:r>
                        <a:rPr lang="en-US" sz="1050" noProof="0">
                          <a:effectLst/>
                          <a:latin typeface="Times New Roman" panose="02020603050405020304" pitchFamily="18" charset="0"/>
                          <a:ea typeface="PMingLiU" panose="02020500000000000000" pitchFamily="18" charset="-120"/>
                        </a:rPr>
                        <a:t>Loss of CVCS make-up and failure to isolate CVCS </a:t>
                      </a:r>
                      <a:endParaRPr lang="en-US" sz="1400" noProof="0">
                        <a:effectLst/>
                        <a:latin typeface="Times New Roman" panose="02020603050405020304" pitchFamily="18" charset="0"/>
                        <a:ea typeface="PMingLiU" panose="02020500000000000000" pitchFamily="18" charset="-120"/>
                      </a:endParaRPr>
                    </a:p>
                  </a:txBody>
                  <a:tcPr marL="61549" marR="61549"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050" noProof="0">
                          <a:effectLst/>
                          <a:latin typeface="Times New Roman" panose="02020603050405020304" pitchFamily="18" charset="0"/>
                          <a:ea typeface="PMingLiU" panose="02020500000000000000" pitchFamily="18" charset="-120"/>
                        </a:rPr>
                        <a:t>CVCS failures decrease the RV water level below the elevation of the riser barrel. The reactor trip is performed.</a:t>
                      </a:r>
                      <a:endParaRPr lang="en-US" sz="1400" noProof="0">
                        <a:effectLst/>
                        <a:latin typeface="Times New Roman" panose="02020603050405020304" pitchFamily="18" charset="0"/>
                        <a:ea typeface="PMingLiU" panose="02020500000000000000" pitchFamily="18" charset="-120"/>
                      </a:endParaRPr>
                    </a:p>
                  </a:txBody>
                  <a:tcPr marL="61549" marR="615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6164997"/>
                  </a:ext>
                </a:extLst>
              </a:tr>
            </a:tbl>
          </a:graphicData>
        </a:graphic>
      </p:graphicFrame>
    </p:spTree>
    <p:extLst>
      <p:ext uri="{BB962C8B-B14F-4D97-AF65-F5344CB8AC3E}">
        <p14:creationId xmlns:p14="http://schemas.microsoft.com/office/powerpoint/2010/main" val="4214385020"/>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SELECTEDLANGUAGE" val="English UK"/>
</p:tagLst>
</file>

<file path=ppt/theme/theme1.xml><?xml version="1.0" encoding="utf-8"?>
<a:theme xmlns:a="http://schemas.openxmlformats.org/drawingml/2006/main" name="STARTER slides 2025">
  <a:themeElements>
    <a:clrScheme name="VTT">
      <a:dk1>
        <a:srgbClr val="000000"/>
      </a:dk1>
      <a:lt1>
        <a:srgbClr val="FFFFFF"/>
      </a:lt1>
      <a:dk2>
        <a:srgbClr val="005794"/>
      </a:dk2>
      <a:lt2>
        <a:srgbClr val="FFFFFF"/>
      </a:lt2>
      <a:accent1>
        <a:srgbClr val="F06E00"/>
      </a:accent1>
      <a:accent2>
        <a:srgbClr val="DBDBDB"/>
      </a:accent2>
      <a:accent3>
        <a:srgbClr val="005794"/>
      </a:accent3>
      <a:accent4>
        <a:srgbClr val="FFDC0F"/>
      </a:accent4>
      <a:accent5>
        <a:srgbClr val="115532"/>
      </a:accent5>
      <a:accent6>
        <a:srgbClr val="AFAFAF"/>
      </a:accent6>
      <a:hlink>
        <a:srgbClr val="005794"/>
      </a:hlink>
      <a:folHlink>
        <a:srgbClr val="AFAF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dk1"/>
        </a:lnRef>
        <a:fillRef idx="3">
          <a:schemeClr val="dk1"/>
        </a:fillRef>
        <a:effectRef idx="2">
          <a:schemeClr val="dk1"/>
        </a:effectRef>
        <a:fontRef idx="minor">
          <a:schemeClr val="lt1"/>
        </a:fontRef>
      </a:style>
    </a:spDef>
    <a:lnDef>
      <a:spPr>
        <a:ln>
          <a:solidFill>
            <a:schemeClr val="tx1"/>
          </a:solidFill>
        </a:ln>
      </a:spPr>
      <a:bodyPr/>
      <a:lstStyle/>
      <a:style>
        <a:lnRef idx="1">
          <a:schemeClr val="dk1"/>
        </a:lnRef>
        <a:fillRef idx="0">
          <a:schemeClr val="dk1"/>
        </a:fillRef>
        <a:effectRef idx="0">
          <a:schemeClr val="dk1"/>
        </a:effectRef>
        <a:fontRef idx="minor">
          <a:schemeClr val="tx1"/>
        </a:fontRef>
      </a:style>
    </a:lnDef>
    <a:txDef>
      <a:spPr>
        <a:noFill/>
      </a:spPr>
      <a:bodyPr wrap="square" rtlCol="0">
        <a:spAutoFit/>
      </a:bodyPr>
      <a:lstStyle>
        <a:defPPr algn="l">
          <a:defRPr sz="1200" dirty="0" smtClean="0"/>
        </a:defPPr>
      </a:lstStyle>
    </a:txDef>
  </a:objectDefaults>
  <a:extraClrSchemeLst/>
  <a:custClrLst>
    <a:custClr name="white">
      <a:srgbClr val="FFFFFF"/>
    </a:custClr>
    <a:custClr name="black">
      <a:srgbClr val="000000"/>
    </a:custClr>
    <a:custClr name="white">
      <a:srgbClr val="FFFFFF"/>
    </a:custClr>
    <a:custClr name="75% blue">
      <a:srgbClr val="4081AF"/>
    </a:custClr>
    <a:custClr name="75% orange">
      <a:srgbClr val="F49240"/>
    </a:custClr>
    <a:custClr name="75% light grey">
      <a:srgbClr val="DBDBDB"/>
    </a:custClr>
    <a:custClr name="75% blue">
      <a:srgbClr val="4081AF"/>
    </a:custClr>
    <a:custClr name="75% yellow">
      <a:srgbClr val="FFE54B"/>
    </a:custClr>
    <a:custClr name="75% green">
      <a:srgbClr val="4D8065"/>
    </a:custClr>
    <a:custClr name="75% grey">
      <a:srgbClr val="C3C3C3"/>
    </a:custClr>
    <a:custClr name="white">
      <a:srgbClr val="FFFFFF"/>
    </a:custClr>
    <a:custClr name="Custom Color 12">
      <a:srgbClr val="000000"/>
    </a:custClr>
    <a:custClr name="Custom Color 13">
      <a:srgbClr val="FFFFFF"/>
    </a:custClr>
    <a:custClr name="50% blue">
      <a:srgbClr val="80ABC9"/>
    </a:custClr>
    <a:custClr name="50% orange">
      <a:srgbClr val="FBB87E"/>
    </a:custClr>
    <a:custClr name="50% light grey">
      <a:srgbClr val="EDEDED"/>
    </a:custClr>
    <a:custClr name="50% blue">
      <a:srgbClr val="80ABC9"/>
    </a:custClr>
    <a:custClr name="50% yellow">
      <a:srgbClr val="FEED88"/>
    </a:custClr>
    <a:custClr name="50% green">
      <a:srgbClr val="88AA98"/>
    </a:custClr>
    <a:custClr name="50% grey">
      <a:srgbClr val="D7D7D7"/>
    </a:custClr>
    <a:custClr name="Custom Color 21">
      <a:srgbClr val="FFFFFF"/>
    </a:custClr>
    <a:custClr name="Custom Color 22">
      <a:srgbClr val="000000"/>
    </a:custClr>
    <a:custClr name="Custom Color 23">
      <a:srgbClr val="FFFFFF"/>
    </a:custClr>
    <a:custClr name="25% blue">
      <a:srgbClr val="C0D6E5"/>
    </a:custClr>
    <a:custClr name="25% orange">
      <a:srgbClr val="FEDCBF"/>
    </a:custClr>
    <a:custClr name="25% light grey">
      <a:srgbClr val="F6F6F6"/>
    </a:custClr>
    <a:custClr name="25% blue">
      <a:srgbClr val="C0D6E5"/>
    </a:custClr>
    <a:custClr name="25% yellow">
      <a:srgbClr val="FFFAC4"/>
    </a:custClr>
    <a:custClr name="25% green">
      <a:srgbClr val="C5D4CD"/>
    </a:custClr>
    <a:custClr name="25% grey">
      <a:srgbClr val="EBEBEB"/>
    </a:custClr>
  </a:custClrLst>
  <a:extLst>
    <a:ext uri="{05A4C25C-085E-4340-85A3-A5531E510DB2}">
      <thm15:themeFamily xmlns:thm15="http://schemas.microsoft.com/office/thememl/2012/main" name="250516d_VTT-presentation" id="{F7B3BDB2-D530-7D44-B4E0-92FA4723DE12}" vid="{90CEC548-2836-554E-92F2-6B384AFEA8BD}"/>
    </a:ext>
  </a:extLst>
</a:theme>
</file>

<file path=ppt/theme/theme2.xml><?xml version="1.0" encoding="utf-8"?>
<a:theme xmlns:a="http://schemas.openxmlformats.org/drawingml/2006/main" name="SECTION slides 2025">
  <a:themeElements>
    <a:clrScheme name="VTT">
      <a:dk1>
        <a:srgbClr val="000000"/>
      </a:dk1>
      <a:lt1>
        <a:srgbClr val="FFFFFF"/>
      </a:lt1>
      <a:dk2>
        <a:srgbClr val="005794"/>
      </a:dk2>
      <a:lt2>
        <a:srgbClr val="FFFFFF"/>
      </a:lt2>
      <a:accent1>
        <a:srgbClr val="F06E00"/>
      </a:accent1>
      <a:accent2>
        <a:srgbClr val="DBDBDB"/>
      </a:accent2>
      <a:accent3>
        <a:srgbClr val="005794"/>
      </a:accent3>
      <a:accent4>
        <a:srgbClr val="FFDC0F"/>
      </a:accent4>
      <a:accent5>
        <a:srgbClr val="115532"/>
      </a:accent5>
      <a:accent6>
        <a:srgbClr val="AFAFAF"/>
      </a:accent6>
      <a:hlink>
        <a:srgbClr val="005794"/>
      </a:hlink>
      <a:folHlink>
        <a:srgbClr val="AFAF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dk1"/>
        </a:lnRef>
        <a:fillRef idx="3">
          <a:schemeClr val="dk1"/>
        </a:fillRef>
        <a:effectRef idx="2">
          <a:schemeClr val="dk1"/>
        </a:effectRef>
        <a:fontRef idx="minor">
          <a:schemeClr val="lt1"/>
        </a:fontRef>
      </a:style>
    </a:spDef>
    <a:lnDef>
      <a:spPr>
        <a:ln>
          <a:solidFill>
            <a:schemeClr val="tx1"/>
          </a:solidFill>
        </a:ln>
      </a:spPr>
      <a:bodyPr/>
      <a:lstStyle/>
      <a:style>
        <a:lnRef idx="1">
          <a:schemeClr val="dk1"/>
        </a:lnRef>
        <a:fillRef idx="0">
          <a:schemeClr val="dk1"/>
        </a:fillRef>
        <a:effectRef idx="0">
          <a:schemeClr val="dk1"/>
        </a:effectRef>
        <a:fontRef idx="minor">
          <a:schemeClr val="tx1"/>
        </a:fontRef>
      </a:style>
    </a:lnDef>
    <a:txDef>
      <a:spPr>
        <a:noFill/>
      </a:spPr>
      <a:bodyPr wrap="square" rtlCol="0">
        <a:spAutoFit/>
      </a:bodyPr>
      <a:lstStyle>
        <a:defPPr algn="l">
          <a:defRPr sz="1200" dirty="0" smtClean="0"/>
        </a:defPPr>
      </a:lstStyle>
    </a:txDef>
  </a:objectDefaults>
  <a:extraClrSchemeLst/>
  <a:custClrLst>
    <a:custClr name="white">
      <a:srgbClr val="FFFFFF"/>
    </a:custClr>
    <a:custClr name="black">
      <a:srgbClr val="000000"/>
    </a:custClr>
    <a:custClr name="white">
      <a:srgbClr val="FFFFFF"/>
    </a:custClr>
    <a:custClr name="75% blue">
      <a:srgbClr val="4081AF"/>
    </a:custClr>
    <a:custClr name="75% orange">
      <a:srgbClr val="F49240"/>
    </a:custClr>
    <a:custClr name="75% light grey">
      <a:srgbClr val="DBDBDB"/>
    </a:custClr>
    <a:custClr name="75% blue">
      <a:srgbClr val="4081AF"/>
    </a:custClr>
    <a:custClr name="75% yellow">
      <a:srgbClr val="FFE54B"/>
    </a:custClr>
    <a:custClr name="75% green">
      <a:srgbClr val="4D8065"/>
    </a:custClr>
    <a:custClr name="75% grey">
      <a:srgbClr val="C3C3C3"/>
    </a:custClr>
    <a:custClr name="white">
      <a:srgbClr val="FFFFFF"/>
    </a:custClr>
    <a:custClr name="Custom Color 12">
      <a:srgbClr val="000000"/>
    </a:custClr>
    <a:custClr name="Custom Color 13">
      <a:srgbClr val="FFFFFF"/>
    </a:custClr>
    <a:custClr name="50% blue">
      <a:srgbClr val="80ABC9"/>
    </a:custClr>
    <a:custClr name="50% orange">
      <a:srgbClr val="FBB87E"/>
    </a:custClr>
    <a:custClr name="50% light grey">
      <a:srgbClr val="EDEDED"/>
    </a:custClr>
    <a:custClr name="50% blue">
      <a:srgbClr val="80ABC9"/>
    </a:custClr>
    <a:custClr name="50% yellow">
      <a:srgbClr val="FEED88"/>
    </a:custClr>
    <a:custClr name="50% green">
      <a:srgbClr val="88AA98"/>
    </a:custClr>
    <a:custClr name="50% grey">
      <a:srgbClr val="D7D7D7"/>
    </a:custClr>
    <a:custClr name="Custom Color 21">
      <a:srgbClr val="FFFFFF"/>
    </a:custClr>
    <a:custClr name="Custom Color 22">
      <a:srgbClr val="000000"/>
    </a:custClr>
    <a:custClr name="Custom Color 23">
      <a:srgbClr val="FFFFFF"/>
    </a:custClr>
    <a:custClr name="25% blue">
      <a:srgbClr val="C0D6E5"/>
    </a:custClr>
    <a:custClr name="25% orange">
      <a:srgbClr val="FEDCBF"/>
    </a:custClr>
    <a:custClr name="25% light grey">
      <a:srgbClr val="F6F6F6"/>
    </a:custClr>
    <a:custClr name="25% blue">
      <a:srgbClr val="C0D6E5"/>
    </a:custClr>
    <a:custClr name="25% yellow">
      <a:srgbClr val="FFFAC4"/>
    </a:custClr>
    <a:custClr name="25% green">
      <a:srgbClr val="C5D4CD"/>
    </a:custClr>
    <a:custClr name="25% grey">
      <a:srgbClr val="EBEBEB"/>
    </a:custClr>
  </a:custClrLst>
  <a:extLst>
    <a:ext uri="{05A4C25C-085E-4340-85A3-A5531E510DB2}">
      <thm15:themeFamily xmlns:thm15="http://schemas.microsoft.com/office/thememl/2012/main" name="250516d_VTT-presentation" id="{F7B3BDB2-D530-7D44-B4E0-92FA4723DE12}" vid="{58E19443-A12D-D543-B34C-02F866BF4DDA}"/>
    </a:ext>
  </a:extLst>
</a:theme>
</file>

<file path=ppt/theme/theme3.xml><?xml version="1.0" encoding="utf-8"?>
<a:theme xmlns:a="http://schemas.openxmlformats.org/drawingml/2006/main" name="CONTENT slides 2025">
  <a:themeElements>
    <a:clrScheme name="VTT">
      <a:dk1>
        <a:srgbClr val="000000"/>
      </a:dk1>
      <a:lt1>
        <a:srgbClr val="FFFFFF"/>
      </a:lt1>
      <a:dk2>
        <a:srgbClr val="005794"/>
      </a:dk2>
      <a:lt2>
        <a:srgbClr val="FFFFFF"/>
      </a:lt2>
      <a:accent1>
        <a:srgbClr val="F06E00"/>
      </a:accent1>
      <a:accent2>
        <a:srgbClr val="DBDBDB"/>
      </a:accent2>
      <a:accent3>
        <a:srgbClr val="005794"/>
      </a:accent3>
      <a:accent4>
        <a:srgbClr val="FFDC0F"/>
      </a:accent4>
      <a:accent5>
        <a:srgbClr val="115532"/>
      </a:accent5>
      <a:accent6>
        <a:srgbClr val="AFAFAF"/>
      </a:accent6>
      <a:hlink>
        <a:srgbClr val="005794"/>
      </a:hlink>
      <a:folHlink>
        <a:srgbClr val="AFAF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noFill/>
        </a:ln>
        <a:effectLst/>
      </a:spPr>
      <a:bodyPr rtlCol="0" anchor="ctr"/>
      <a:lstStyle>
        <a:defPPr algn="ctr">
          <a:defRPr/>
        </a:defPPr>
      </a:lstStyle>
      <a:style>
        <a:lnRef idx="1">
          <a:schemeClr val="dk1"/>
        </a:lnRef>
        <a:fillRef idx="3">
          <a:schemeClr val="dk1"/>
        </a:fillRef>
        <a:effectRef idx="2">
          <a:schemeClr val="dk1"/>
        </a:effectRef>
        <a:fontRef idx="minor">
          <a:schemeClr val="lt1"/>
        </a:fontRef>
      </a:style>
    </a:spDef>
    <a:lnDef>
      <a:spPr>
        <a:ln>
          <a:solidFill>
            <a:schemeClr val="tx1"/>
          </a:solidFill>
        </a:ln>
      </a:spPr>
      <a:bodyPr/>
      <a:lstStyle/>
      <a:style>
        <a:lnRef idx="1">
          <a:schemeClr val="dk1"/>
        </a:lnRef>
        <a:fillRef idx="0">
          <a:schemeClr val="dk1"/>
        </a:fillRef>
        <a:effectRef idx="0">
          <a:schemeClr val="dk1"/>
        </a:effectRef>
        <a:fontRef idx="minor">
          <a:schemeClr val="tx1"/>
        </a:fontRef>
      </a:style>
    </a:lnDef>
    <a:txDef>
      <a:spPr/>
      <a:bodyPr wrap="square" rtlCol="0">
        <a:spAutoFit/>
      </a:bodyPr>
      <a:lstStyle>
        <a:defPPr marL="184150" indent="-184150" algn="l">
          <a:buClr>
            <a:schemeClr val="accent1"/>
          </a:buClr>
          <a:buFont typeface="Wingdings" pitchFamily="2" charset="2"/>
          <a:buChar char="§"/>
          <a:tabLst/>
          <a:defRPr sz="1600" dirty="0" smtClean="0"/>
        </a:defPPr>
      </a:lstStyle>
    </a:txDef>
  </a:objectDefaults>
  <a:extraClrSchemeLst/>
  <a:custClrLst>
    <a:custClr name="white">
      <a:srgbClr val="FFFFFF"/>
    </a:custClr>
    <a:custClr name="black">
      <a:srgbClr val="000000"/>
    </a:custClr>
    <a:custClr name="white">
      <a:srgbClr val="FFFFFF"/>
    </a:custClr>
    <a:custClr name="75% blue">
      <a:srgbClr val="4081AF"/>
    </a:custClr>
    <a:custClr name="75% orange">
      <a:srgbClr val="F49240"/>
    </a:custClr>
    <a:custClr name="75% light grey">
      <a:srgbClr val="DBDBDB"/>
    </a:custClr>
    <a:custClr name="75% blue">
      <a:srgbClr val="4081AF"/>
    </a:custClr>
    <a:custClr name="75% yellow">
      <a:srgbClr val="FFE54B"/>
    </a:custClr>
    <a:custClr name="75% green">
      <a:srgbClr val="4D8065"/>
    </a:custClr>
    <a:custClr name="75% grey">
      <a:srgbClr val="C3C3C3"/>
    </a:custClr>
    <a:custClr name="white">
      <a:srgbClr val="FFFFFF"/>
    </a:custClr>
    <a:custClr name="Custom Color 12">
      <a:srgbClr val="000000"/>
    </a:custClr>
    <a:custClr name="Custom Color 13">
      <a:srgbClr val="FFFFFF"/>
    </a:custClr>
    <a:custClr name="50% blue">
      <a:srgbClr val="80ABC9"/>
    </a:custClr>
    <a:custClr name="50% orange">
      <a:srgbClr val="FBB87E"/>
    </a:custClr>
    <a:custClr name="50% light grey">
      <a:srgbClr val="EDEDED"/>
    </a:custClr>
    <a:custClr name="50% blue">
      <a:srgbClr val="80ABC9"/>
    </a:custClr>
    <a:custClr name="50% yellow">
      <a:srgbClr val="FEED88"/>
    </a:custClr>
    <a:custClr name="50% green">
      <a:srgbClr val="88AA98"/>
    </a:custClr>
    <a:custClr name="50% grey">
      <a:srgbClr val="D7D7D7"/>
    </a:custClr>
    <a:custClr name="Custom Color 21">
      <a:srgbClr val="FFFFFF"/>
    </a:custClr>
    <a:custClr name="Custom Color 22">
      <a:srgbClr val="000000"/>
    </a:custClr>
    <a:custClr name="Custom Color 23">
      <a:srgbClr val="FFFFFF"/>
    </a:custClr>
    <a:custClr name="25% blue">
      <a:srgbClr val="C0D6E5"/>
    </a:custClr>
    <a:custClr name="25% orange">
      <a:srgbClr val="FEDCBF"/>
    </a:custClr>
    <a:custClr name="25% light grey">
      <a:srgbClr val="F6F6F6"/>
    </a:custClr>
    <a:custClr name="25% blue">
      <a:srgbClr val="C0D6E5"/>
    </a:custClr>
    <a:custClr name="25% yellow">
      <a:srgbClr val="FFFAC4"/>
    </a:custClr>
    <a:custClr name="25% green">
      <a:srgbClr val="C5D4CD"/>
    </a:custClr>
    <a:custClr name="25% grey">
      <a:srgbClr val="EBEBEB"/>
    </a:custClr>
  </a:custClrLst>
  <a:extLst>
    <a:ext uri="{05A4C25C-085E-4340-85A3-A5531E510DB2}">
      <thm15:themeFamily xmlns:thm15="http://schemas.microsoft.com/office/thememl/2012/main" name="250516d_VTT-presentation" id="{F7B3BDB2-D530-7D44-B4E0-92FA4723DE12}" vid="{2A8BA192-B4DE-8048-B32B-E638FDA78AEF}"/>
    </a:ext>
  </a:extLst>
</a:theme>
</file>

<file path=ppt/theme/theme4.xml><?xml version="1.0" encoding="utf-8"?>
<a:theme xmlns:a="http://schemas.openxmlformats.org/drawingml/2006/main" name="FINAL slides 2025">
  <a:themeElements>
    <a:clrScheme name="VTT">
      <a:dk1>
        <a:srgbClr val="000000"/>
      </a:dk1>
      <a:lt1>
        <a:srgbClr val="FFFFFF"/>
      </a:lt1>
      <a:dk2>
        <a:srgbClr val="005794"/>
      </a:dk2>
      <a:lt2>
        <a:srgbClr val="FFFFFF"/>
      </a:lt2>
      <a:accent1>
        <a:srgbClr val="F06E00"/>
      </a:accent1>
      <a:accent2>
        <a:srgbClr val="DBDBDB"/>
      </a:accent2>
      <a:accent3>
        <a:srgbClr val="005794"/>
      </a:accent3>
      <a:accent4>
        <a:srgbClr val="FFDC0F"/>
      </a:accent4>
      <a:accent5>
        <a:srgbClr val="115532"/>
      </a:accent5>
      <a:accent6>
        <a:srgbClr val="AFAFAF"/>
      </a:accent6>
      <a:hlink>
        <a:srgbClr val="005794"/>
      </a:hlink>
      <a:folHlink>
        <a:srgbClr val="AFAF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dk1"/>
        </a:lnRef>
        <a:fillRef idx="3">
          <a:schemeClr val="dk1"/>
        </a:fillRef>
        <a:effectRef idx="2">
          <a:schemeClr val="dk1"/>
        </a:effectRef>
        <a:fontRef idx="minor">
          <a:schemeClr val="lt1"/>
        </a:fontRef>
      </a:style>
    </a:spDef>
    <a:lnDef>
      <a:spPr>
        <a:ln>
          <a:solidFill>
            <a:schemeClr val="tx1"/>
          </a:solidFill>
        </a:ln>
      </a:spPr>
      <a:bodyPr/>
      <a:lstStyle/>
      <a:style>
        <a:lnRef idx="1">
          <a:schemeClr val="dk1"/>
        </a:lnRef>
        <a:fillRef idx="0">
          <a:schemeClr val="dk1"/>
        </a:fillRef>
        <a:effectRef idx="0">
          <a:schemeClr val="dk1"/>
        </a:effectRef>
        <a:fontRef idx="minor">
          <a:schemeClr val="tx1"/>
        </a:fontRef>
      </a:style>
    </a:lnDef>
    <a:txDef>
      <a:spPr>
        <a:noFill/>
      </a:spPr>
      <a:bodyPr wrap="square" rtlCol="0">
        <a:spAutoFit/>
      </a:bodyPr>
      <a:lstStyle>
        <a:defPPr algn="l">
          <a:defRPr sz="1200" dirty="0" smtClean="0"/>
        </a:defPPr>
      </a:lstStyle>
    </a:txDef>
  </a:objectDefaults>
  <a:extraClrSchemeLst/>
  <a:custClrLst>
    <a:custClr name="white">
      <a:srgbClr val="FFFFFF"/>
    </a:custClr>
    <a:custClr name="black">
      <a:srgbClr val="000000"/>
    </a:custClr>
    <a:custClr name="white">
      <a:srgbClr val="FFFFFF"/>
    </a:custClr>
    <a:custClr name="75% blue">
      <a:srgbClr val="4081AF"/>
    </a:custClr>
    <a:custClr name="75% orange">
      <a:srgbClr val="F49240"/>
    </a:custClr>
    <a:custClr name="75% light grey">
      <a:srgbClr val="DBDBDB"/>
    </a:custClr>
    <a:custClr name="75% blue">
      <a:srgbClr val="4081AF"/>
    </a:custClr>
    <a:custClr name="75% yellow">
      <a:srgbClr val="FFE54B"/>
    </a:custClr>
    <a:custClr name="75% green">
      <a:srgbClr val="4D8065"/>
    </a:custClr>
    <a:custClr name="75% grey">
      <a:srgbClr val="C3C3C3"/>
    </a:custClr>
    <a:custClr name="white">
      <a:srgbClr val="FFFFFF"/>
    </a:custClr>
    <a:custClr name="Custom Color 12">
      <a:srgbClr val="000000"/>
    </a:custClr>
    <a:custClr name="Custom Color 13">
      <a:srgbClr val="FFFFFF"/>
    </a:custClr>
    <a:custClr name="50% blue">
      <a:srgbClr val="80ABC9"/>
    </a:custClr>
    <a:custClr name="50% orange">
      <a:srgbClr val="FBB87E"/>
    </a:custClr>
    <a:custClr name="50% light grey">
      <a:srgbClr val="EDEDED"/>
    </a:custClr>
    <a:custClr name="50% blue">
      <a:srgbClr val="80ABC9"/>
    </a:custClr>
    <a:custClr name="50% yellow">
      <a:srgbClr val="FEED88"/>
    </a:custClr>
    <a:custClr name="50% green">
      <a:srgbClr val="88AA98"/>
    </a:custClr>
    <a:custClr name="50% grey">
      <a:srgbClr val="D7D7D7"/>
    </a:custClr>
    <a:custClr name="Custom Color 21">
      <a:srgbClr val="FFFFFF"/>
    </a:custClr>
    <a:custClr name="Custom Color 22">
      <a:srgbClr val="000000"/>
    </a:custClr>
    <a:custClr name="Custom Color 23">
      <a:srgbClr val="FFFFFF"/>
    </a:custClr>
    <a:custClr name="25% blue">
      <a:srgbClr val="C0D6E5"/>
    </a:custClr>
    <a:custClr name="25% orange">
      <a:srgbClr val="FEDCBF"/>
    </a:custClr>
    <a:custClr name="25% light grey">
      <a:srgbClr val="F6F6F6"/>
    </a:custClr>
    <a:custClr name="25% blue">
      <a:srgbClr val="C0D6E5"/>
    </a:custClr>
    <a:custClr name="25% yellow">
      <a:srgbClr val="FFFAC4"/>
    </a:custClr>
    <a:custClr name="25% green">
      <a:srgbClr val="C5D4CD"/>
    </a:custClr>
    <a:custClr name="25% grey">
      <a:srgbClr val="EBEBEB"/>
    </a:custClr>
  </a:custClrLst>
  <a:extLst>
    <a:ext uri="{05A4C25C-085E-4340-85A3-A5531E510DB2}">
      <thm15:themeFamily xmlns:thm15="http://schemas.microsoft.com/office/thememl/2012/main" name="250516d_VTT-presentation" id="{F7B3BDB2-D530-7D44-B4E0-92FA4723DE12}" vid="{A4C747D6-DD90-B047-9218-EFB2485174FD}"/>
    </a:ext>
  </a:extLst>
</a:theme>
</file>

<file path=ppt/theme/theme5.xml><?xml version="1.0" encoding="utf-8"?>
<a:theme xmlns:a="http://schemas.openxmlformats.org/drawingml/2006/main" name="1_CONTENT slides 2025">
  <a:themeElements>
    <a:clrScheme name="VTT">
      <a:dk1>
        <a:srgbClr val="000000"/>
      </a:dk1>
      <a:lt1>
        <a:srgbClr val="FFFFFF"/>
      </a:lt1>
      <a:dk2>
        <a:srgbClr val="005794"/>
      </a:dk2>
      <a:lt2>
        <a:srgbClr val="FFFFFF"/>
      </a:lt2>
      <a:accent1>
        <a:srgbClr val="F06E00"/>
      </a:accent1>
      <a:accent2>
        <a:srgbClr val="DBDBDB"/>
      </a:accent2>
      <a:accent3>
        <a:srgbClr val="005794"/>
      </a:accent3>
      <a:accent4>
        <a:srgbClr val="FFDC0F"/>
      </a:accent4>
      <a:accent5>
        <a:srgbClr val="115532"/>
      </a:accent5>
      <a:accent6>
        <a:srgbClr val="AFAFAF"/>
      </a:accent6>
      <a:hlink>
        <a:srgbClr val="005794"/>
      </a:hlink>
      <a:folHlink>
        <a:srgbClr val="AFAFA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noFill/>
        </a:ln>
        <a:effectLst/>
      </a:spPr>
      <a:bodyPr rtlCol="0" anchor="ctr"/>
      <a:lstStyle>
        <a:defPPr algn="ctr">
          <a:defRPr/>
        </a:defPPr>
      </a:lstStyle>
      <a:style>
        <a:lnRef idx="1">
          <a:schemeClr val="dk1"/>
        </a:lnRef>
        <a:fillRef idx="3">
          <a:schemeClr val="dk1"/>
        </a:fillRef>
        <a:effectRef idx="2">
          <a:schemeClr val="dk1"/>
        </a:effectRef>
        <a:fontRef idx="minor">
          <a:schemeClr val="lt1"/>
        </a:fontRef>
      </a:style>
    </a:spDef>
    <a:lnDef>
      <a:spPr>
        <a:ln>
          <a:solidFill>
            <a:schemeClr val="tx1"/>
          </a:solidFill>
        </a:ln>
      </a:spPr>
      <a:bodyPr/>
      <a:lstStyle/>
      <a:style>
        <a:lnRef idx="1">
          <a:schemeClr val="dk1"/>
        </a:lnRef>
        <a:fillRef idx="0">
          <a:schemeClr val="dk1"/>
        </a:fillRef>
        <a:effectRef idx="0">
          <a:schemeClr val="dk1"/>
        </a:effectRef>
        <a:fontRef idx="minor">
          <a:schemeClr val="tx1"/>
        </a:fontRef>
      </a:style>
    </a:lnDef>
    <a:txDef>
      <a:spPr/>
      <a:bodyPr wrap="square" rtlCol="0">
        <a:spAutoFit/>
      </a:bodyPr>
      <a:lstStyle>
        <a:defPPr marL="184150" indent="-184150" algn="l">
          <a:buClr>
            <a:schemeClr val="accent1"/>
          </a:buClr>
          <a:buFont typeface="Wingdings" pitchFamily="2" charset="2"/>
          <a:buChar char="§"/>
          <a:tabLst/>
          <a:defRPr sz="1600" dirty="0" smtClean="0"/>
        </a:defPPr>
      </a:lstStyle>
    </a:txDef>
  </a:objectDefaults>
  <a:extraClrSchemeLst/>
  <a:custClrLst>
    <a:custClr name="white">
      <a:srgbClr val="FFFFFF"/>
    </a:custClr>
    <a:custClr name="black">
      <a:srgbClr val="000000"/>
    </a:custClr>
    <a:custClr name="white">
      <a:srgbClr val="FFFFFF"/>
    </a:custClr>
    <a:custClr name="75% blue">
      <a:srgbClr val="4081AF"/>
    </a:custClr>
    <a:custClr name="75% orange">
      <a:srgbClr val="F49240"/>
    </a:custClr>
    <a:custClr name="75% light grey">
      <a:srgbClr val="DBDBDB"/>
    </a:custClr>
    <a:custClr name="75% blue">
      <a:srgbClr val="4081AF"/>
    </a:custClr>
    <a:custClr name="75% yellow">
      <a:srgbClr val="FFE54B"/>
    </a:custClr>
    <a:custClr name="75% green">
      <a:srgbClr val="4D8065"/>
    </a:custClr>
    <a:custClr name="75% grey">
      <a:srgbClr val="C3C3C3"/>
    </a:custClr>
    <a:custClr name="white">
      <a:srgbClr val="FFFFFF"/>
    </a:custClr>
    <a:custClr name="Custom Color 12">
      <a:srgbClr val="000000"/>
    </a:custClr>
    <a:custClr name="Custom Color 13">
      <a:srgbClr val="FFFFFF"/>
    </a:custClr>
    <a:custClr name="50% blue">
      <a:srgbClr val="80ABC9"/>
    </a:custClr>
    <a:custClr name="50% orange">
      <a:srgbClr val="FBB87E"/>
    </a:custClr>
    <a:custClr name="50% light grey">
      <a:srgbClr val="EDEDED"/>
    </a:custClr>
    <a:custClr name="50% blue">
      <a:srgbClr val="80ABC9"/>
    </a:custClr>
    <a:custClr name="50% yellow">
      <a:srgbClr val="FEED88"/>
    </a:custClr>
    <a:custClr name="50% green">
      <a:srgbClr val="88AA98"/>
    </a:custClr>
    <a:custClr name="50% grey">
      <a:srgbClr val="D7D7D7"/>
    </a:custClr>
    <a:custClr name="Custom Color 21">
      <a:srgbClr val="FFFFFF"/>
    </a:custClr>
    <a:custClr name="Custom Color 22">
      <a:srgbClr val="000000"/>
    </a:custClr>
    <a:custClr name="Custom Color 23">
      <a:srgbClr val="FFFFFF"/>
    </a:custClr>
    <a:custClr name="25% blue">
      <a:srgbClr val="C0D6E5"/>
    </a:custClr>
    <a:custClr name="25% orange">
      <a:srgbClr val="FEDCBF"/>
    </a:custClr>
    <a:custClr name="25% light grey">
      <a:srgbClr val="F6F6F6"/>
    </a:custClr>
    <a:custClr name="25% blue">
      <a:srgbClr val="C0D6E5"/>
    </a:custClr>
    <a:custClr name="25% yellow">
      <a:srgbClr val="FFFAC4"/>
    </a:custClr>
    <a:custClr name="25% green">
      <a:srgbClr val="C5D4CD"/>
    </a:custClr>
    <a:custClr name="25% grey">
      <a:srgbClr val="EBEBEB"/>
    </a:custClr>
  </a:custClrLst>
  <a:extLst>
    <a:ext uri="{05A4C25C-085E-4340-85A3-A5531E510DB2}">
      <thm15:themeFamily xmlns:thm15="http://schemas.microsoft.com/office/thememl/2012/main" name="250516d_VTT-presentation" id="{F7B3BDB2-D530-7D44-B4E0-92FA4723DE12}" vid="{2A8BA192-B4DE-8048-B32B-E638FDA78AEF}"/>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white">
      <a:srgbClr val="FFFFFF"/>
    </a:custClr>
    <a:custClr name="black">
      <a:srgbClr val="000000"/>
    </a:custClr>
    <a:custClr name="white">
      <a:srgbClr val="FFFFFF"/>
    </a:custClr>
    <a:custClr name="75% blue">
      <a:srgbClr val="4081AF"/>
    </a:custClr>
    <a:custClr name="75% orange">
      <a:srgbClr val="F49240"/>
    </a:custClr>
    <a:custClr name="75% light grey">
      <a:srgbClr val="DBDBDB"/>
    </a:custClr>
    <a:custClr name="75% blue">
      <a:srgbClr val="4081AF"/>
    </a:custClr>
    <a:custClr name="75% yellow">
      <a:srgbClr val="FFE54B"/>
    </a:custClr>
    <a:custClr name="75% green">
      <a:srgbClr val="4D8065"/>
    </a:custClr>
    <a:custClr name="75% grey">
      <a:srgbClr val="C3C3C3"/>
    </a:custClr>
    <a:custClr name="white">
      <a:srgbClr val="FFFFFF"/>
    </a:custClr>
    <a:custClr name="Custom Color 12">
      <a:srgbClr val="000000"/>
    </a:custClr>
    <a:custClr name="Custom Color 13">
      <a:srgbClr val="FFFFFF"/>
    </a:custClr>
    <a:custClr name="50% blue">
      <a:srgbClr val="80ABC9"/>
    </a:custClr>
    <a:custClr name="50% orange">
      <a:srgbClr val="FBB87E"/>
    </a:custClr>
    <a:custClr name="50% light grey">
      <a:srgbClr val="EDEDED"/>
    </a:custClr>
    <a:custClr name="50% blue">
      <a:srgbClr val="80ABC9"/>
    </a:custClr>
    <a:custClr name="50% yellow">
      <a:srgbClr val="FEED88"/>
    </a:custClr>
    <a:custClr name="50% green">
      <a:srgbClr val="88AA98"/>
    </a:custClr>
    <a:custClr name="50% grey">
      <a:srgbClr val="D7D7D7"/>
    </a:custClr>
    <a:custClr name="Custom Color 21">
      <a:srgbClr val="FFFFFF"/>
    </a:custClr>
    <a:custClr name="Custom Color 22">
      <a:srgbClr val="000000"/>
    </a:custClr>
    <a:custClr name="Custom Color 23">
      <a:srgbClr val="FFFFFF"/>
    </a:custClr>
    <a:custClr name="25% blue">
      <a:srgbClr val="C0D6E5"/>
    </a:custClr>
    <a:custClr name="25% orange">
      <a:srgbClr val="FEDCBF"/>
    </a:custClr>
    <a:custClr name="25% light grey">
      <a:srgbClr val="F6F6F6"/>
    </a:custClr>
    <a:custClr name="25% blue">
      <a:srgbClr val="C0D6E5"/>
    </a:custClr>
    <a:custClr name="25% yellow">
      <a:srgbClr val="FFFAC4"/>
    </a:custClr>
    <a:custClr name="25% green">
      <a:srgbClr val="C5D4CD"/>
    </a:custClr>
    <a:custClr name="25% grey">
      <a:srgbClr val="EBEBEB"/>
    </a:custClr>
  </a:custClr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white">
      <a:srgbClr val="FFFFFF"/>
    </a:custClr>
    <a:custClr name="black">
      <a:srgbClr val="000000"/>
    </a:custClr>
    <a:custClr name="white">
      <a:srgbClr val="FFFFFF"/>
    </a:custClr>
    <a:custClr name="75% blue">
      <a:srgbClr val="4081AF"/>
    </a:custClr>
    <a:custClr name="75% orange">
      <a:srgbClr val="F49240"/>
    </a:custClr>
    <a:custClr name="75% light grey">
      <a:srgbClr val="DBDBDB"/>
    </a:custClr>
    <a:custClr name="75% blue">
      <a:srgbClr val="4081AF"/>
    </a:custClr>
    <a:custClr name="75% yellow">
      <a:srgbClr val="FFE54B"/>
    </a:custClr>
    <a:custClr name="75% green">
      <a:srgbClr val="4D8065"/>
    </a:custClr>
    <a:custClr name="75% grey">
      <a:srgbClr val="C3C3C3"/>
    </a:custClr>
    <a:custClr name="white">
      <a:srgbClr val="FFFFFF"/>
    </a:custClr>
    <a:custClr name="Custom Color 12">
      <a:srgbClr val="000000"/>
    </a:custClr>
    <a:custClr name="Custom Color 13">
      <a:srgbClr val="FFFFFF"/>
    </a:custClr>
    <a:custClr name="50% blue">
      <a:srgbClr val="80ABC9"/>
    </a:custClr>
    <a:custClr name="50% orange">
      <a:srgbClr val="FBB87E"/>
    </a:custClr>
    <a:custClr name="50% light grey">
      <a:srgbClr val="EDEDED"/>
    </a:custClr>
    <a:custClr name="50% blue">
      <a:srgbClr val="80ABC9"/>
    </a:custClr>
    <a:custClr name="50% yellow">
      <a:srgbClr val="FEED88"/>
    </a:custClr>
    <a:custClr name="50% green">
      <a:srgbClr val="88AA98"/>
    </a:custClr>
    <a:custClr name="50% grey">
      <a:srgbClr val="D7D7D7"/>
    </a:custClr>
    <a:custClr name="Custom Color 21">
      <a:srgbClr val="FFFFFF"/>
    </a:custClr>
    <a:custClr name="Custom Color 22">
      <a:srgbClr val="000000"/>
    </a:custClr>
    <a:custClr name="Custom Color 23">
      <a:srgbClr val="FFFFFF"/>
    </a:custClr>
    <a:custClr name="25% blue">
      <a:srgbClr val="C0D6E5"/>
    </a:custClr>
    <a:custClr name="25% orange">
      <a:srgbClr val="FEDCBF"/>
    </a:custClr>
    <a:custClr name="25% light grey">
      <a:srgbClr val="F6F6F6"/>
    </a:custClr>
    <a:custClr name="25% blue">
      <a:srgbClr val="C0D6E5"/>
    </a:custClr>
    <a:custClr name="25% yellow">
      <a:srgbClr val="FFFAC4"/>
    </a:custClr>
    <a:custClr name="25% green">
      <a:srgbClr val="C5D4CD"/>
    </a:custClr>
    <a:custClr name="25% grey">
      <a:srgbClr val="EBEBEB"/>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4633610AC5DC448DB148C5CFACD4C0" ma:contentTypeVersion="3" ma:contentTypeDescription="Create a new document." ma:contentTypeScope="" ma:versionID="eca3cdf42633fbf38e4dda99435adbcf">
  <xsd:schema xmlns:xsd="http://www.w3.org/2001/XMLSchema" xmlns:xs="http://www.w3.org/2001/XMLSchema" xmlns:p="http://schemas.microsoft.com/office/2006/metadata/properties" xmlns:ns2="fcd1357e-e26d-4c21-922e-48fe2f4efd4a" targetNamespace="http://schemas.microsoft.com/office/2006/metadata/properties" ma:root="true" ma:fieldsID="fd10c75084c5b94a2759c096c248f70e" ns2:_="">
    <xsd:import namespace="fcd1357e-e26d-4c21-922e-48fe2f4efd4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d1357e-e26d-4c21-922e-48fe2f4efd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29B27B0-3C82-483C-818C-8A8CCA0026C0}">
  <ds:schemaRefs>
    <ds:schemaRef ds:uri="http://schemas.microsoft.com/sharepoint/v3/contenttype/forms"/>
  </ds:schemaRefs>
</ds:datastoreItem>
</file>

<file path=customXml/itemProps2.xml><?xml version="1.0" encoding="utf-8"?>
<ds:datastoreItem xmlns:ds="http://schemas.openxmlformats.org/officeDocument/2006/customXml" ds:itemID="{00C5F7D6-AF0E-4AD1-BB06-F4CDCD22F774}">
  <ds:schemaRefs>
    <ds:schemaRef ds:uri="fcd1357e-e26d-4c21-922e-48fe2f4efd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54AD595-1CC1-4A08-901A-06E84465F67D}">
  <ds:schemaRefs>
    <ds:schemaRef ds:uri="fcd1357e-e26d-4c21-922e-48fe2f4efd4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Extended_version-VTT-presentation-template-2025</Template>
  <TotalTime>0</TotalTime>
  <Words>1260</Words>
  <Application>Microsoft Office PowerPoint</Application>
  <PresentationFormat>On-screen Show (16:9)</PresentationFormat>
  <Paragraphs>160</Paragraphs>
  <Slides>13</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13</vt:i4>
      </vt:variant>
    </vt:vector>
  </HeadingPairs>
  <TitlesOfParts>
    <vt:vector size="22" baseType="lpstr">
      <vt:lpstr>Arial</vt:lpstr>
      <vt:lpstr>Calibri</vt:lpstr>
      <vt:lpstr>Times New Roman</vt:lpstr>
      <vt:lpstr>Wingdings</vt:lpstr>
      <vt:lpstr>STARTER slides 2025</vt:lpstr>
      <vt:lpstr>SECTION slides 2025</vt:lpstr>
      <vt:lpstr>CONTENT slides 2025</vt:lpstr>
      <vt:lpstr>FINAL slides 2025</vt:lpstr>
      <vt:lpstr>1_CONTENT slides 2025</vt:lpstr>
      <vt:lpstr>Reliability Estimation Method for SMR Passive Safety Systems</vt:lpstr>
      <vt:lpstr>Introduction</vt:lpstr>
      <vt:lpstr>PowerPoint Presentation</vt:lpstr>
      <vt:lpstr>Background</vt:lpstr>
      <vt:lpstr>Problems with uncertainty propagation</vt:lpstr>
      <vt:lpstr>VTT’s approach: Comprehensive expert judgement-based reliability analysis of passive systems </vt:lpstr>
      <vt:lpstr>Application to LDR lite  passive core cooling system </vt:lpstr>
      <vt:lpstr>Events and deviations</vt:lpstr>
      <vt:lpstr>Accident scenarios</vt:lpstr>
      <vt:lpstr>Quantification</vt:lpstr>
      <vt:lpstr>Results</vt:lpstr>
      <vt:lpstr>Discussion</vt:lpstr>
      <vt:lpstr>PowerPoint Presentation</vt:lpstr>
    </vt:vector>
  </TitlesOfParts>
  <Company>VTT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Immonen Essi</dc:creator>
  <cp:lastModifiedBy>Immonen Essi</cp:lastModifiedBy>
  <cp:revision>1</cp:revision>
  <dcterms:created xsi:type="dcterms:W3CDTF">2026-07-09T08:09:14Z</dcterms:created>
  <dcterms:modified xsi:type="dcterms:W3CDTF">2026-07-21T21:16:11Z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0x010100F64633610AC5DC448DB148C5CFACD4C0</vt:lpwstr>
  </property>
</Properties>
</file>