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917" r:id="rId5"/>
    <p:sldMasterId id="2147483696" r:id="rId6"/>
    <p:sldMasterId id="2147483783" r:id="rId7"/>
  </p:sldMasterIdLst>
  <p:notesMasterIdLst>
    <p:notesMasterId r:id="rId19"/>
  </p:notesMasterIdLst>
  <p:sldIdLst>
    <p:sldId id="256" r:id="rId8"/>
    <p:sldId id="289" r:id="rId9"/>
    <p:sldId id="279" r:id="rId10"/>
    <p:sldId id="290" r:id="rId11"/>
    <p:sldId id="283" r:id="rId12"/>
    <p:sldId id="284" r:id="rId13"/>
    <p:sldId id="285" r:id="rId14"/>
    <p:sldId id="286" r:id="rId15"/>
    <p:sldId id="287" r:id="rId16"/>
    <p:sldId id="288" r:id="rId17"/>
    <p:sldId id="268" r:id="rId18"/>
  </p:sldIdLst>
  <p:sldSz cx="9144000" cy="5143500" type="screen16x9"/>
  <p:notesSz cx="6858000" cy="9144000"/>
  <p:defaultTextStyle>
    <a:defPPr>
      <a:defRPr lang="en-US"/>
    </a:defPPr>
    <a:lvl1pPr marL="0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54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09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563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417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271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126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399980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2834" algn="l" defTabSz="342854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A8DEAE-1BAA-4ACE-A2AA-96D3174F2D3F}" v="1" dt="2026-07-21T17:01:06.456"/>
    <p1510:client id="{C1A8D8E7-DD8C-6CB4-5C40-5428FC2D766E}" v="3" dt="2026-07-21T19:39:13.3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minen Atte" userId="S::atte.helminen@vtt.fi::8b127754-fa7b-43ad-8224-e2c4d47b8715" providerId="AD" clId="Web-{C1A8D8E7-DD8C-6CB4-5C40-5428FC2D766E}"/>
    <pc:docChg chg="modSld">
      <pc:chgData name="Helminen Atte" userId="S::atte.helminen@vtt.fi::8b127754-fa7b-43ad-8224-e2c4d47b8715" providerId="AD" clId="Web-{C1A8D8E7-DD8C-6CB4-5C40-5428FC2D766E}" dt="2026-07-21T19:39:13.359" v="2" actId="20577"/>
      <pc:docMkLst>
        <pc:docMk/>
      </pc:docMkLst>
      <pc:sldChg chg="modSp">
        <pc:chgData name="Helminen Atte" userId="S::atte.helminen@vtt.fi::8b127754-fa7b-43ad-8224-e2c4d47b8715" providerId="AD" clId="Web-{C1A8D8E7-DD8C-6CB4-5C40-5428FC2D766E}" dt="2026-07-21T19:39:13.359" v="2" actId="20577"/>
        <pc:sldMkLst>
          <pc:docMk/>
          <pc:sldMk cId="3149110962" sldId="288"/>
        </pc:sldMkLst>
        <pc:spChg chg="mod">
          <ac:chgData name="Helminen Atte" userId="S::atte.helminen@vtt.fi::8b127754-fa7b-43ad-8224-e2c4d47b8715" providerId="AD" clId="Web-{C1A8D8E7-DD8C-6CB4-5C40-5428FC2D766E}" dt="2026-07-21T19:39:13.359" v="2" actId="20577"/>
          <ac:spMkLst>
            <pc:docMk/>
            <pc:sldMk cId="3149110962" sldId="288"/>
            <ac:spMk id="5" creationId="{F5BB91CB-F549-EA0A-9AF1-40F4FA59E48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C4624-1DAD-4425-A1CE-6EC8E8907785}" type="datetimeFigureOut">
              <a:rPr lang="fi-FI" smtClean="0"/>
              <a:t>21.7.2026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9BD4CF-7F4F-4618-97C5-C63B6B0859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2121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8B52BC6-1F90-A899-2664-13E32A4264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2415"/>
            <a:ext cx="9144188" cy="51410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5E0DE9D-93EC-4504-8196-AFA4EA838235}"/>
              </a:ext>
            </a:extLst>
          </p:cNvPr>
          <p:cNvSpPr/>
          <p:nvPr/>
        </p:nvSpPr>
        <p:spPr>
          <a:xfrm>
            <a:off x="4572001" y="1021977"/>
            <a:ext cx="4572000" cy="3130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2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1F3AE7-5732-43E3-9ED8-7E460F8E5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16000" y="3864452"/>
            <a:ext cx="3169225" cy="288000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VTT – beyond the obvious</a:t>
            </a:r>
          </a:p>
        </p:txBody>
      </p:sp>
      <p:grpSp>
        <p:nvGrpSpPr>
          <p:cNvPr id="56" name="_VTT_logo_102019_02_white_on_black" hidden="1">
            <a:extLst>
              <a:ext uri="{FF2B5EF4-FFF2-40B4-BE49-F238E27FC236}">
                <a16:creationId xmlns:a16="http://schemas.microsoft.com/office/drawing/2014/main" id="{BE789E09-3C77-42E8-9D02-E245FA0CE4AA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92" name="Box">
              <a:extLst>
                <a:ext uri="{FF2B5EF4-FFF2-40B4-BE49-F238E27FC236}">
                  <a16:creationId xmlns:a16="http://schemas.microsoft.com/office/drawing/2014/main" id="{51D08AD0-155D-4787-9A0D-F362E4BDA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T2">
              <a:extLst>
                <a:ext uri="{FF2B5EF4-FFF2-40B4-BE49-F238E27FC236}">
                  <a16:creationId xmlns:a16="http://schemas.microsoft.com/office/drawing/2014/main" id="{9FA7377B-F125-45BD-969F-007E57D01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T1">
              <a:extLst>
                <a:ext uri="{FF2B5EF4-FFF2-40B4-BE49-F238E27FC236}">
                  <a16:creationId xmlns:a16="http://schemas.microsoft.com/office/drawing/2014/main" id="{758947A9-E3AE-45A9-AC63-316688A88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V">
              <a:extLst>
                <a:ext uri="{FF2B5EF4-FFF2-40B4-BE49-F238E27FC236}">
                  <a16:creationId xmlns:a16="http://schemas.microsoft.com/office/drawing/2014/main" id="{37E685F7-FC58-4007-9B82-25AC70E70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7" name="_VTT_logo_102019_03_white_on_blue" hidden="1">
            <a:extLst>
              <a:ext uri="{FF2B5EF4-FFF2-40B4-BE49-F238E27FC236}">
                <a16:creationId xmlns:a16="http://schemas.microsoft.com/office/drawing/2014/main" id="{7D537F09-979D-4727-9E7C-96FFEFAB738C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88" name="Box">
              <a:extLst>
                <a:ext uri="{FF2B5EF4-FFF2-40B4-BE49-F238E27FC236}">
                  <a16:creationId xmlns:a16="http://schemas.microsoft.com/office/drawing/2014/main" id="{840F987E-7D13-4613-82A2-652E91EF44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T2">
              <a:extLst>
                <a:ext uri="{FF2B5EF4-FFF2-40B4-BE49-F238E27FC236}">
                  <a16:creationId xmlns:a16="http://schemas.microsoft.com/office/drawing/2014/main" id="{686D1E04-BBE5-4CA9-8E45-7F48BBDBB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T1">
              <a:extLst>
                <a:ext uri="{FF2B5EF4-FFF2-40B4-BE49-F238E27FC236}">
                  <a16:creationId xmlns:a16="http://schemas.microsoft.com/office/drawing/2014/main" id="{A44DB7C3-E934-4FAD-9ACC-D6D6FC6F7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V">
              <a:extLst>
                <a:ext uri="{FF2B5EF4-FFF2-40B4-BE49-F238E27FC236}">
                  <a16:creationId xmlns:a16="http://schemas.microsoft.com/office/drawing/2014/main" id="{47110265-E641-44CF-9EE6-7EB2A8041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8" name="_VTT_logo_102019_04_white_on_dark_grey" hidden="1">
            <a:extLst>
              <a:ext uri="{FF2B5EF4-FFF2-40B4-BE49-F238E27FC236}">
                <a16:creationId xmlns:a16="http://schemas.microsoft.com/office/drawing/2014/main" id="{1E498825-C04E-46E7-BFA7-E20A04DF7767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84" name="Box">
              <a:extLst>
                <a:ext uri="{FF2B5EF4-FFF2-40B4-BE49-F238E27FC236}">
                  <a16:creationId xmlns:a16="http://schemas.microsoft.com/office/drawing/2014/main" id="{43A47DF8-9854-4AB9-BD3D-0569A42C3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T2">
              <a:extLst>
                <a:ext uri="{FF2B5EF4-FFF2-40B4-BE49-F238E27FC236}">
                  <a16:creationId xmlns:a16="http://schemas.microsoft.com/office/drawing/2014/main" id="{F18A56A6-49C8-4682-B7A9-2ABE4ECCE8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T1">
              <a:extLst>
                <a:ext uri="{FF2B5EF4-FFF2-40B4-BE49-F238E27FC236}">
                  <a16:creationId xmlns:a16="http://schemas.microsoft.com/office/drawing/2014/main" id="{B09830FA-B817-43D4-986B-5751AB137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V">
              <a:extLst>
                <a:ext uri="{FF2B5EF4-FFF2-40B4-BE49-F238E27FC236}">
                  <a16:creationId xmlns:a16="http://schemas.microsoft.com/office/drawing/2014/main" id="{532B111A-67A1-45BE-91DC-AB0E3B6EF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9" name="_VTT_logo_102019_05_dark_grey_on_white" hidden="1">
            <a:extLst>
              <a:ext uri="{FF2B5EF4-FFF2-40B4-BE49-F238E27FC236}">
                <a16:creationId xmlns:a16="http://schemas.microsoft.com/office/drawing/2014/main" id="{32340944-6D89-43B8-8363-653ADEE63501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80" name="Box">
              <a:extLst>
                <a:ext uri="{FF2B5EF4-FFF2-40B4-BE49-F238E27FC236}">
                  <a16:creationId xmlns:a16="http://schemas.microsoft.com/office/drawing/2014/main" id="{AC61D7F3-5B00-4C95-813F-8349369E9A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T2">
              <a:extLst>
                <a:ext uri="{FF2B5EF4-FFF2-40B4-BE49-F238E27FC236}">
                  <a16:creationId xmlns:a16="http://schemas.microsoft.com/office/drawing/2014/main" id="{7D2F3C49-889D-4FF1-97B8-53F0599D0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T1">
              <a:extLst>
                <a:ext uri="{FF2B5EF4-FFF2-40B4-BE49-F238E27FC236}">
                  <a16:creationId xmlns:a16="http://schemas.microsoft.com/office/drawing/2014/main" id="{6C9FFD40-995A-44A4-90E3-2CBA39DE2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V">
              <a:extLst>
                <a:ext uri="{FF2B5EF4-FFF2-40B4-BE49-F238E27FC236}">
                  <a16:creationId xmlns:a16="http://schemas.microsoft.com/office/drawing/2014/main" id="{6CDEBBDA-BB23-4B20-BDC2-3637F37B1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0" name="_VTT_logo_102019_06_orange_blue_on_white" hidden="1">
            <a:extLst>
              <a:ext uri="{FF2B5EF4-FFF2-40B4-BE49-F238E27FC236}">
                <a16:creationId xmlns:a16="http://schemas.microsoft.com/office/drawing/2014/main" id="{6F612B32-2559-4F08-90E9-13EC50636A29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76" name="Box">
              <a:extLst>
                <a:ext uri="{FF2B5EF4-FFF2-40B4-BE49-F238E27FC236}">
                  <a16:creationId xmlns:a16="http://schemas.microsoft.com/office/drawing/2014/main" id="{9997C5C0-C04A-462C-B991-B366C7AE6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T2">
              <a:extLst>
                <a:ext uri="{FF2B5EF4-FFF2-40B4-BE49-F238E27FC236}">
                  <a16:creationId xmlns:a16="http://schemas.microsoft.com/office/drawing/2014/main" id="{EF94B57E-05AB-4E70-8C3A-B7B958EA0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T1">
              <a:extLst>
                <a:ext uri="{FF2B5EF4-FFF2-40B4-BE49-F238E27FC236}">
                  <a16:creationId xmlns:a16="http://schemas.microsoft.com/office/drawing/2014/main" id="{CD056F72-F45C-4E67-8040-4FB948E5D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V">
              <a:extLst>
                <a:ext uri="{FF2B5EF4-FFF2-40B4-BE49-F238E27FC236}">
                  <a16:creationId xmlns:a16="http://schemas.microsoft.com/office/drawing/2014/main" id="{F693D0CB-A74E-442F-8847-36C564B6B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1" name="_VTT_logo_102019_07_blue_on_white" hidden="1">
            <a:extLst>
              <a:ext uri="{FF2B5EF4-FFF2-40B4-BE49-F238E27FC236}">
                <a16:creationId xmlns:a16="http://schemas.microsoft.com/office/drawing/2014/main" id="{FA9F57F1-C560-4D9D-930D-712EFC8D68E1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72" name="Box">
              <a:extLst>
                <a:ext uri="{FF2B5EF4-FFF2-40B4-BE49-F238E27FC236}">
                  <a16:creationId xmlns:a16="http://schemas.microsoft.com/office/drawing/2014/main" id="{37B261BC-7EC9-4455-9644-8192B89E6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T2">
              <a:extLst>
                <a:ext uri="{FF2B5EF4-FFF2-40B4-BE49-F238E27FC236}">
                  <a16:creationId xmlns:a16="http://schemas.microsoft.com/office/drawing/2014/main" id="{B915B1F6-5947-4BA7-8E3D-DDEACB962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T1">
              <a:extLst>
                <a:ext uri="{FF2B5EF4-FFF2-40B4-BE49-F238E27FC236}">
                  <a16:creationId xmlns:a16="http://schemas.microsoft.com/office/drawing/2014/main" id="{48A11847-BB39-4B5F-93EA-1C82A2F03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V">
              <a:extLst>
                <a:ext uri="{FF2B5EF4-FFF2-40B4-BE49-F238E27FC236}">
                  <a16:creationId xmlns:a16="http://schemas.microsoft.com/office/drawing/2014/main" id="{423C0471-728F-4A75-9F24-DB4F71A71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2" name="_VTT_logo_102019_08_black_on_white" hidden="1">
            <a:extLst>
              <a:ext uri="{FF2B5EF4-FFF2-40B4-BE49-F238E27FC236}">
                <a16:creationId xmlns:a16="http://schemas.microsoft.com/office/drawing/2014/main" id="{98502DAA-167D-4F11-9089-7FBB34BD774E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68" name="Box">
              <a:extLst>
                <a:ext uri="{FF2B5EF4-FFF2-40B4-BE49-F238E27FC236}">
                  <a16:creationId xmlns:a16="http://schemas.microsoft.com/office/drawing/2014/main" id="{BC4C7FEA-15CF-41F0-9899-A9613A432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T2">
              <a:extLst>
                <a:ext uri="{FF2B5EF4-FFF2-40B4-BE49-F238E27FC236}">
                  <a16:creationId xmlns:a16="http://schemas.microsoft.com/office/drawing/2014/main" id="{C41DC861-750A-4E5E-9FDB-5B03335E6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T1">
              <a:extLst>
                <a:ext uri="{FF2B5EF4-FFF2-40B4-BE49-F238E27FC236}">
                  <a16:creationId xmlns:a16="http://schemas.microsoft.com/office/drawing/2014/main" id="{FC4C2684-2627-4771-9544-83F349D86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V">
              <a:extLst>
                <a:ext uri="{FF2B5EF4-FFF2-40B4-BE49-F238E27FC236}">
                  <a16:creationId xmlns:a16="http://schemas.microsoft.com/office/drawing/2014/main" id="{6E0CC0FF-C393-430F-8189-822149D65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3" name="_VTT_logo_102019_09_orange_on_white" hidden="1">
            <a:extLst>
              <a:ext uri="{FF2B5EF4-FFF2-40B4-BE49-F238E27FC236}">
                <a16:creationId xmlns:a16="http://schemas.microsoft.com/office/drawing/2014/main" id="{154616AC-F847-4F22-A9EC-00D1D023A4E6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64" name="Box">
              <a:extLst>
                <a:ext uri="{FF2B5EF4-FFF2-40B4-BE49-F238E27FC236}">
                  <a16:creationId xmlns:a16="http://schemas.microsoft.com/office/drawing/2014/main" id="{7B17E5D7-3CA3-43A9-9D0C-D94A4545F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T2">
              <a:extLst>
                <a:ext uri="{FF2B5EF4-FFF2-40B4-BE49-F238E27FC236}">
                  <a16:creationId xmlns:a16="http://schemas.microsoft.com/office/drawing/2014/main" id="{49D34E98-01B7-4102-9CB6-F4F4353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T1">
              <a:extLst>
                <a:ext uri="{FF2B5EF4-FFF2-40B4-BE49-F238E27FC236}">
                  <a16:creationId xmlns:a16="http://schemas.microsoft.com/office/drawing/2014/main" id="{BE19FEB8-5267-4AB6-B3E2-FA6D4AD29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V">
              <a:extLst>
                <a:ext uri="{FF2B5EF4-FFF2-40B4-BE49-F238E27FC236}">
                  <a16:creationId xmlns:a16="http://schemas.microsoft.com/office/drawing/2014/main" id="{876EE734-700E-458F-87FB-AB9993791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359118ED-5355-EF2F-9A11-6CA3070266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8" y="1021977"/>
            <a:ext cx="873297" cy="586800"/>
          </a:xfrm>
          <a:prstGeom prst="rect">
            <a:avLst/>
          </a:prstGeom>
        </p:spPr>
      </p:pic>
      <p:sp>
        <p:nvSpPr>
          <p:cNvPr id="24" name="Title Placeholder 5">
            <a:extLst>
              <a:ext uri="{FF2B5EF4-FFF2-40B4-BE49-F238E27FC236}">
                <a16:creationId xmlns:a16="http://schemas.microsoft.com/office/drawing/2014/main" id="{37273B75-0181-7CF1-4E97-5AC7B84F6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5850" y="1779589"/>
            <a:ext cx="3874926" cy="156644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GB" dirty="0"/>
              <a:t>Headline of </a:t>
            </a:r>
            <a:br>
              <a:rPr lang="en-GB" dirty="0"/>
            </a:br>
            <a:r>
              <a:rPr lang="en-GB" dirty="0"/>
              <a:t>the slide deck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859CF3F-3A36-15E6-F1B9-4436EE3AFF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50" y="3425031"/>
            <a:ext cx="3889375" cy="450850"/>
          </a:xfrm>
        </p:spPr>
        <p:txBody>
          <a:bodyPr/>
          <a:lstStyle/>
          <a:p>
            <a:pPr lvl="0"/>
            <a:r>
              <a:rPr lang="en-GB" dirty="0"/>
              <a:t>Name Surname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7259DD2-5AA5-B4C0-D5CB-C646A3F85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97224" y="3864452"/>
            <a:ext cx="720000" cy="291623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/>
              <a:t>22/07/2026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007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yellow and white background&#10;&#10;AI-generated content may be incorrect.">
            <a:extLst>
              <a:ext uri="{FF2B5EF4-FFF2-40B4-BE49-F238E27FC236}">
                <a16:creationId xmlns:a16="http://schemas.microsoft.com/office/drawing/2014/main" id="{36375E33-47A6-BC5E-1620-FC2464752C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1"/>
            <a:ext cx="9144000" cy="51432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07AF7A-31ED-2234-F414-C1A33662E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1779589"/>
            <a:ext cx="5916471" cy="156644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grpSp>
        <p:nvGrpSpPr>
          <p:cNvPr id="57" name="VTT_LogoStack_v3_16092019 pienempi koko">
            <a:extLst>
              <a:ext uri="{FF2B5EF4-FFF2-40B4-BE49-F238E27FC236}">
                <a16:creationId xmlns:a16="http://schemas.microsoft.com/office/drawing/2014/main" id="{DFC99AFA-12AD-B29A-ECB4-57A594BD86B1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58" name="_VTT_logo_102019_01_white_on_orange">
              <a:extLst>
                <a:ext uri="{FF2B5EF4-FFF2-40B4-BE49-F238E27FC236}">
                  <a16:creationId xmlns:a16="http://schemas.microsoft.com/office/drawing/2014/main" id="{4956E4F0-97D7-B117-84BF-FEAD88501E03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9" name="Box">
                <a:extLst>
                  <a:ext uri="{FF2B5EF4-FFF2-40B4-BE49-F238E27FC236}">
                    <a16:creationId xmlns:a16="http://schemas.microsoft.com/office/drawing/2014/main" id="{76C0C00B-0D87-95C3-4B1E-DB710F3986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" name="T2">
                <a:extLst>
                  <a:ext uri="{FF2B5EF4-FFF2-40B4-BE49-F238E27FC236}">
                    <a16:creationId xmlns:a16="http://schemas.microsoft.com/office/drawing/2014/main" id="{C7C7A177-CC94-116A-030E-A4517EDCB4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1" name="T1">
                <a:extLst>
                  <a:ext uri="{FF2B5EF4-FFF2-40B4-BE49-F238E27FC236}">
                    <a16:creationId xmlns:a16="http://schemas.microsoft.com/office/drawing/2014/main" id="{B5373A49-7551-4E77-82E1-C4C99D38CD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2" name="V">
                <a:extLst>
                  <a:ext uri="{FF2B5EF4-FFF2-40B4-BE49-F238E27FC236}">
                    <a16:creationId xmlns:a16="http://schemas.microsoft.com/office/drawing/2014/main" id="{C4EA00F1-9A10-2C24-228C-BEACE04BC9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9" name="_VTT_logo_102019_02_white_on_black" hidden="1">
              <a:extLst>
                <a:ext uri="{FF2B5EF4-FFF2-40B4-BE49-F238E27FC236}">
                  <a16:creationId xmlns:a16="http://schemas.microsoft.com/office/drawing/2014/main" id="{8054F280-83C0-2BA1-C240-C49C5B3BFD94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5" name="Box">
                <a:extLst>
                  <a:ext uri="{FF2B5EF4-FFF2-40B4-BE49-F238E27FC236}">
                    <a16:creationId xmlns:a16="http://schemas.microsoft.com/office/drawing/2014/main" id="{6D6D2A54-F24A-55F7-09E2-652B83D797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" name="T2">
                <a:extLst>
                  <a:ext uri="{FF2B5EF4-FFF2-40B4-BE49-F238E27FC236}">
                    <a16:creationId xmlns:a16="http://schemas.microsoft.com/office/drawing/2014/main" id="{7053FA90-4086-F37A-A864-5F3A848C2F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" name="T1">
                <a:extLst>
                  <a:ext uri="{FF2B5EF4-FFF2-40B4-BE49-F238E27FC236}">
                    <a16:creationId xmlns:a16="http://schemas.microsoft.com/office/drawing/2014/main" id="{77A5D35B-8170-C00A-AFC4-E5405FA4B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8" name="V">
                <a:extLst>
                  <a:ext uri="{FF2B5EF4-FFF2-40B4-BE49-F238E27FC236}">
                    <a16:creationId xmlns:a16="http://schemas.microsoft.com/office/drawing/2014/main" id="{59E11F85-26F9-A31B-CED1-FDFCCCDEF6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0" name="_VTT_logo_102019_03_white_on_blue" hidden="1">
              <a:extLst>
                <a:ext uri="{FF2B5EF4-FFF2-40B4-BE49-F238E27FC236}">
                  <a16:creationId xmlns:a16="http://schemas.microsoft.com/office/drawing/2014/main" id="{7F50356A-A013-D6F5-6041-DACCCF689D4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1" name="Box">
                <a:extLst>
                  <a:ext uri="{FF2B5EF4-FFF2-40B4-BE49-F238E27FC236}">
                    <a16:creationId xmlns:a16="http://schemas.microsoft.com/office/drawing/2014/main" id="{C4D39769-F287-EB8C-0C6A-E105917BDB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2" name="T2">
                <a:extLst>
                  <a:ext uri="{FF2B5EF4-FFF2-40B4-BE49-F238E27FC236}">
                    <a16:creationId xmlns:a16="http://schemas.microsoft.com/office/drawing/2014/main" id="{19D371FC-A4EA-D50A-D7A1-E7E0E6AF58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3" name="T1">
                <a:extLst>
                  <a:ext uri="{FF2B5EF4-FFF2-40B4-BE49-F238E27FC236}">
                    <a16:creationId xmlns:a16="http://schemas.microsoft.com/office/drawing/2014/main" id="{F09C807D-75A2-7B11-976B-512036E589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" name="V">
                <a:extLst>
                  <a:ext uri="{FF2B5EF4-FFF2-40B4-BE49-F238E27FC236}">
                    <a16:creationId xmlns:a16="http://schemas.microsoft.com/office/drawing/2014/main" id="{C2000864-C13D-2A00-AF0D-8842E87834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1" name="_VTT_logo_102019_04_white_on_dark_grey" hidden="1">
              <a:extLst>
                <a:ext uri="{FF2B5EF4-FFF2-40B4-BE49-F238E27FC236}">
                  <a16:creationId xmlns:a16="http://schemas.microsoft.com/office/drawing/2014/main" id="{84B6A223-50FE-F070-01FE-14C38FA3898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7" name="Box">
                <a:extLst>
                  <a:ext uri="{FF2B5EF4-FFF2-40B4-BE49-F238E27FC236}">
                    <a16:creationId xmlns:a16="http://schemas.microsoft.com/office/drawing/2014/main" id="{1B1AC695-977A-280B-521C-8483CF9883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8" name="T2">
                <a:extLst>
                  <a:ext uri="{FF2B5EF4-FFF2-40B4-BE49-F238E27FC236}">
                    <a16:creationId xmlns:a16="http://schemas.microsoft.com/office/drawing/2014/main" id="{C4912200-2363-9C7C-54DB-725FA6E9F0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9" name="T1">
                <a:extLst>
                  <a:ext uri="{FF2B5EF4-FFF2-40B4-BE49-F238E27FC236}">
                    <a16:creationId xmlns:a16="http://schemas.microsoft.com/office/drawing/2014/main" id="{15C6F8A3-F9CB-7F59-92D9-E8EA7ABF24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0" name="V">
                <a:extLst>
                  <a:ext uri="{FF2B5EF4-FFF2-40B4-BE49-F238E27FC236}">
                    <a16:creationId xmlns:a16="http://schemas.microsoft.com/office/drawing/2014/main" id="{96CF6C73-3B27-55D4-C08D-4ABDC43F8D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2" name="_VTT_logo_102019_05_dark_grey_on_white" hidden="1">
              <a:extLst>
                <a:ext uri="{FF2B5EF4-FFF2-40B4-BE49-F238E27FC236}">
                  <a16:creationId xmlns:a16="http://schemas.microsoft.com/office/drawing/2014/main" id="{6408D67D-5E17-EB65-DAE4-13755F8F149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3" name="Box">
                <a:extLst>
                  <a:ext uri="{FF2B5EF4-FFF2-40B4-BE49-F238E27FC236}">
                    <a16:creationId xmlns:a16="http://schemas.microsoft.com/office/drawing/2014/main" id="{7DBE1B7D-BCFC-0F17-698C-8E3DA84639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4" name="T2">
                <a:extLst>
                  <a:ext uri="{FF2B5EF4-FFF2-40B4-BE49-F238E27FC236}">
                    <a16:creationId xmlns:a16="http://schemas.microsoft.com/office/drawing/2014/main" id="{9F97F437-7B7E-C291-7313-7C0F7E77BE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5" name="T1">
                <a:extLst>
                  <a:ext uri="{FF2B5EF4-FFF2-40B4-BE49-F238E27FC236}">
                    <a16:creationId xmlns:a16="http://schemas.microsoft.com/office/drawing/2014/main" id="{5DB889FD-9F72-5803-F2DB-648D8C22B5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6" name="V">
                <a:extLst>
                  <a:ext uri="{FF2B5EF4-FFF2-40B4-BE49-F238E27FC236}">
                    <a16:creationId xmlns:a16="http://schemas.microsoft.com/office/drawing/2014/main" id="{8506996B-B562-BF39-FCBA-7C3B96F456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3" name="_VTT_logo_102019_06_orange_blue_on_white" hidden="1">
              <a:extLst>
                <a:ext uri="{FF2B5EF4-FFF2-40B4-BE49-F238E27FC236}">
                  <a16:creationId xmlns:a16="http://schemas.microsoft.com/office/drawing/2014/main" id="{564951BB-D5C2-4FC2-7F2D-27B5A12EB34A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9" name="Box">
                <a:extLst>
                  <a:ext uri="{FF2B5EF4-FFF2-40B4-BE49-F238E27FC236}">
                    <a16:creationId xmlns:a16="http://schemas.microsoft.com/office/drawing/2014/main" id="{01B1DF0D-B07A-6DE1-6BB6-6CE8048E55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T2">
                <a:extLst>
                  <a:ext uri="{FF2B5EF4-FFF2-40B4-BE49-F238E27FC236}">
                    <a16:creationId xmlns:a16="http://schemas.microsoft.com/office/drawing/2014/main" id="{E596B28C-303E-B10E-941C-77D6AE7066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" name="T1">
                <a:extLst>
                  <a:ext uri="{FF2B5EF4-FFF2-40B4-BE49-F238E27FC236}">
                    <a16:creationId xmlns:a16="http://schemas.microsoft.com/office/drawing/2014/main" id="{3929B31C-549D-B0C6-A829-8AC300690D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" name="V">
                <a:extLst>
                  <a:ext uri="{FF2B5EF4-FFF2-40B4-BE49-F238E27FC236}">
                    <a16:creationId xmlns:a16="http://schemas.microsoft.com/office/drawing/2014/main" id="{28EA2A3E-CFFF-7220-DC10-53BE9C9F34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4" name="_VTT_logo_102019_07_blue_on_white" hidden="1">
              <a:extLst>
                <a:ext uri="{FF2B5EF4-FFF2-40B4-BE49-F238E27FC236}">
                  <a16:creationId xmlns:a16="http://schemas.microsoft.com/office/drawing/2014/main" id="{10522CC7-355E-7777-CDD0-072B3632281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5" name="Box">
                <a:extLst>
                  <a:ext uri="{FF2B5EF4-FFF2-40B4-BE49-F238E27FC236}">
                    <a16:creationId xmlns:a16="http://schemas.microsoft.com/office/drawing/2014/main" id="{3BA6A4E7-577F-6C04-BBBB-15742E2319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6" name="T2">
                <a:extLst>
                  <a:ext uri="{FF2B5EF4-FFF2-40B4-BE49-F238E27FC236}">
                    <a16:creationId xmlns:a16="http://schemas.microsoft.com/office/drawing/2014/main" id="{D889A9F7-5D5B-DD39-99A6-72B28AB49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7" name="T1">
                <a:extLst>
                  <a:ext uri="{FF2B5EF4-FFF2-40B4-BE49-F238E27FC236}">
                    <a16:creationId xmlns:a16="http://schemas.microsoft.com/office/drawing/2014/main" id="{C5A6A0F4-FA96-54AD-E494-64ADCD8DAF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8" name="V">
                <a:extLst>
                  <a:ext uri="{FF2B5EF4-FFF2-40B4-BE49-F238E27FC236}">
                    <a16:creationId xmlns:a16="http://schemas.microsoft.com/office/drawing/2014/main" id="{05AD7A82-896C-3D7C-28EC-F006F363E2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5" name="_VTT_logo_102019_08_black_on_white" hidden="1">
              <a:extLst>
                <a:ext uri="{FF2B5EF4-FFF2-40B4-BE49-F238E27FC236}">
                  <a16:creationId xmlns:a16="http://schemas.microsoft.com/office/drawing/2014/main" id="{D306F8BD-CBA6-677A-77BE-B278E910151E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1" name="Box">
                <a:extLst>
                  <a:ext uri="{FF2B5EF4-FFF2-40B4-BE49-F238E27FC236}">
                    <a16:creationId xmlns:a16="http://schemas.microsoft.com/office/drawing/2014/main" id="{D71142C4-C4EF-0912-061B-65EA69A0C0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2" name="T2">
                <a:extLst>
                  <a:ext uri="{FF2B5EF4-FFF2-40B4-BE49-F238E27FC236}">
                    <a16:creationId xmlns:a16="http://schemas.microsoft.com/office/drawing/2014/main" id="{54C7D789-F40D-E365-836E-A673F5D0F0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3" name="T1">
                <a:extLst>
                  <a:ext uri="{FF2B5EF4-FFF2-40B4-BE49-F238E27FC236}">
                    <a16:creationId xmlns:a16="http://schemas.microsoft.com/office/drawing/2014/main" id="{067A5657-F189-1E82-9A06-0D3496517E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" name="V">
                <a:extLst>
                  <a:ext uri="{FF2B5EF4-FFF2-40B4-BE49-F238E27FC236}">
                    <a16:creationId xmlns:a16="http://schemas.microsoft.com/office/drawing/2014/main" id="{07CFF888-B75B-906F-6AD4-73248552BD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6" name="_VTT_logo_102019_09_orange_on_white" hidden="1">
              <a:extLst>
                <a:ext uri="{FF2B5EF4-FFF2-40B4-BE49-F238E27FC236}">
                  <a16:creationId xmlns:a16="http://schemas.microsoft.com/office/drawing/2014/main" id="{07D25C4F-67C0-F0D8-80DA-9CE806F8784E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67" name="Box">
                <a:extLst>
                  <a:ext uri="{FF2B5EF4-FFF2-40B4-BE49-F238E27FC236}">
                    <a16:creationId xmlns:a16="http://schemas.microsoft.com/office/drawing/2014/main" id="{DFF83FCD-7C8D-0FB8-05CD-76E0D46BDE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8" name="T2">
                <a:extLst>
                  <a:ext uri="{FF2B5EF4-FFF2-40B4-BE49-F238E27FC236}">
                    <a16:creationId xmlns:a16="http://schemas.microsoft.com/office/drawing/2014/main" id="{3BCD40AD-06B9-EA10-BFF5-F137BF24CD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9" name="T1">
                <a:extLst>
                  <a:ext uri="{FF2B5EF4-FFF2-40B4-BE49-F238E27FC236}">
                    <a16:creationId xmlns:a16="http://schemas.microsoft.com/office/drawing/2014/main" id="{B5293F28-3BAD-E94E-3698-1BFB1A895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0" name="V">
                <a:extLst>
                  <a:ext uri="{FF2B5EF4-FFF2-40B4-BE49-F238E27FC236}">
                    <a16:creationId xmlns:a16="http://schemas.microsoft.com/office/drawing/2014/main" id="{CC17B370-EB39-B781-102B-B844EB4F64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D9FAA3C-444D-8D8D-CAA6-A39C08081F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8FA752-B690-97D1-C52E-A48C5B2399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F3F3C72-8B99-2051-9968-A8F04023F1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9524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78B00CB-C995-2755-2E6E-F6113E1A2B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04"/>
            <a:ext cx="9144186" cy="514339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05C0DD-F212-31F9-09B8-BA4C36B84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VTT – beyond the obvious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B429AA-BDC7-126C-F3EC-ED60542F0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54CCA8-E420-BF4D-4812-490D64E3D723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043515" y="575"/>
            <a:ext cx="867600" cy="5868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326B2EA-7F92-D00E-8DC8-0EC173C4B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1779589"/>
            <a:ext cx="5916471" cy="156644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89A396D-231C-8037-F964-0BB6E5A4CC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4931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black triangle&#10;&#10;AI-generated content may be incorrect.">
            <a:extLst>
              <a:ext uri="{FF2B5EF4-FFF2-40B4-BE49-F238E27FC236}">
                <a16:creationId xmlns:a16="http://schemas.microsoft.com/office/drawing/2014/main" id="{3EDB35CD-E6DA-4020-5EE9-5AF26D2A858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7"/>
            <a:ext cx="9145028" cy="514292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05C0DD-F212-31F9-09B8-BA4C36B84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VTT – beyond the obvious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B429AA-BDC7-126C-F3EC-ED60542F0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grpSp>
        <p:nvGrpSpPr>
          <p:cNvPr id="9" name="VTT_LogoStack_v3_16092019 pienempi koko">
            <a:extLst>
              <a:ext uri="{FF2B5EF4-FFF2-40B4-BE49-F238E27FC236}">
                <a16:creationId xmlns:a16="http://schemas.microsoft.com/office/drawing/2014/main" id="{09B05B7A-B151-BE08-FEB6-CD1CE1D6C4B8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10" name="_VTT_logo_102019_01_white_on_orange">
              <a:extLst>
                <a:ext uri="{FF2B5EF4-FFF2-40B4-BE49-F238E27FC236}">
                  <a16:creationId xmlns:a16="http://schemas.microsoft.com/office/drawing/2014/main" id="{D995E31C-E340-0EAC-874F-B9B528565378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51" name="Box">
                <a:extLst>
                  <a:ext uri="{FF2B5EF4-FFF2-40B4-BE49-F238E27FC236}">
                    <a16:creationId xmlns:a16="http://schemas.microsoft.com/office/drawing/2014/main" id="{337E1472-AAF2-6BCB-B952-269BEB4D50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" name="T2">
                <a:extLst>
                  <a:ext uri="{FF2B5EF4-FFF2-40B4-BE49-F238E27FC236}">
                    <a16:creationId xmlns:a16="http://schemas.microsoft.com/office/drawing/2014/main" id="{4DF8A524-669C-F4D9-977C-158A71D1C0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" name="T1">
                <a:extLst>
                  <a:ext uri="{FF2B5EF4-FFF2-40B4-BE49-F238E27FC236}">
                    <a16:creationId xmlns:a16="http://schemas.microsoft.com/office/drawing/2014/main" id="{1AD9FDE8-9A2F-D97E-7914-BF28BD1B80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" name="V">
                <a:extLst>
                  <a:ext uri="{FF2B5EF4-FFF2-40B4-BE49-F238E27FC236}">
                    <a16:creationId xmlns:a16="http://schemas.microsoft.com/office/drawing/2014/main" id="{7AFA3E1A-499C-53B1-2303-56DD2B8316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_VTT_logo_102019_02_white_on_black" hidden="1">
              <a:extLst>
                <a:ext uri="{FF2B5EF4-FFF2-40B4-BE49-F238E27FC236}">
                  <a16:creationId xmlns:a16="http://schemas.microsoft.com/office/drawing/2014/main" id="{3006933D-AF2E-1A44-73D6-B38E5BC334E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7" name="Box">
                <a:extLst>
                  <a:ext uri="{FF2B5EF4-FFF2-40B4-BE49-F238E27FC236}">
                    <a16:creationId xmlns:a16="http://schemas.microsoft.com/office/drawing/2014/main" id="{9B6535D9-2B7A-31A2-1BF0-6DADFFAEBB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" name="T2">
                <a:extLst>
                  <a:ext uri="{FF2B5EF4-FFF2-40B4-BE49-F238E27FC236}">
                    <a16:creationId xmlns:a16="http://schemas.microsoft.com/office/drawing/2014/main" id="{C8BFB077-2CDD-1B9B-A4F6-0E24B75755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" name="T1">
                <a:extLst>
                  <a:ext uri="{FF2B5EF4-FFF2-40B4-BE49-F238E27FC236}">
                    <a16:creationId xmlns:a16="http://schemas.microsoft.com/office/drawing/2014/main" id="{212D5CA2-48F8-733C-5D20-F7D0D14B29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" name="V">
                <a:extLst>
                  <a:ext uri="{FF2B5EF4-FFF2-40B4-BE49-F238E27FC236}">
                    <a16:creationId xmlns:a16="http://schemas.microsoft.com/office/drawing/2014/main" id="{5954B49A-7C40-D648-F6A1-C5ED2BE1F1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_VTT_logo_102019_03_white_on_blue" hidden="1">
              <a:extLst>
                <a:ext uri="{FF2B5EF4-FFF2-40B4-BE49-F238E27FC236}">
                  <a16:creationId xmlns:a16="http://schemas.microsoft.com/office/drawing/2014/main" id="{96A22206-1C96-6B32-6C15-26D5F010836B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3" name="Box">
                <a:extLst>
                  <a:ext uri="{FF2B5EF4-FFF2-40B4-BE49-F238E27FC236}">
                    <a16:creationId xmlns:a16="http://schemas.microsoft.com/office/drawing/2014/main" id="{7C5F5D7B-36F1-D596-3BC8-965B30BC86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" name="T2">
                <a:extLst>
                  <a:ext uri="{FF2B5EF4-FFF2-40B4-BE49-F238E27FC236}">
                    <a16:creationId xmlns:a16="http://schemas.microsoft.com/office/drawing/2014/main" id="{72AFB9CB-21EC-DE36-6A4F-C6F7CE9EE9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" name="T1">
                <a:extLst>
                  <a:ext uri="{FF2B5EF4-FFF2-40B4-BE49-F238E27FC236}">
                    <a16:creationId xmlns:a16="http://schemas.microsoft.com/office/drawing/2014/main" id="{D328A31E-4958-BAF5-CF4E-75396EF6B7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" name="V">
                <a:extLst>
                  <a:ext uri="{FF2B5EF4-FFF2-40B4-BE49-F238E27FC236}">
                    <a16:creationId xmlns:a16="http://schemas.microsoft.com/office/drawing/2014/main" id="{DEDB85F4-F210-ECF3-D59E-E8DBC06448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_VTT_logo_102019_04_white_on_dark_grey" hidden="1">
              <a:extLst>
                <a:ext uri="{FF2B5EF4-FFF2-40B4-BE49-F238E27FC236}">
                  <a16:creationId xmlns:a16="http://schemas.microsoft.com/office/drawing/2014/main" id="{C51A9E4C-48F9-6BF8-62C8-32D993D21E2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9" name="Box">
                <a:extLst>
                  <a:ext uri="{FF2B5EF4-FFF2-40B4-BE49-F238E27FC236}">
                    <a16:creationId xmlns:a16="http://schemas.microsoft.com/office/drawing/2014/main" id="{A9EA64B7-9785-AA8F-1BE0-D10991A04A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" name="T2">
                <a:extLst>
                  <a:ext uri="{FF2B5EF4-FFF2-40B4-BE49-F238E27FC236}">
                    <a16:creationId xmlns:a16="http://schemas.microsoft.com/office/drawing/2014/main" id="{34D24039-5335-8BE4-73DE-49B8F61C69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" name="T1">
                <a:extLst>
                  <a:ext uri="{FF2B5EF4-FFF2-40B4-BE49-F238E27FC236}">
                    <a16:creationId xmlns:a16="http://schemas.microsoft.com/office/drawing/2014/main" id="{9807823E-7B82-3F7D-3757-7C506A96C4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" name="V">
                <a:extLst>
                  <a:ext uri="{FF2B5EF4-FFF2-40B4-BE49-F238E27FC236}">
                    <a16:creationId xmlns:a16="http://schemas.microsoft.com/office/drawing/2014/main" id="{4EB7B8AF-C2C4-2AA1-146F-049622DFC0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_VTT_logo_102019_05_dark_grey_on_white" hidden="1">
              <a:extLst>
                <a:ext uri="{FF2B5EF4-FFF2-40B4-BE49-F238E27FC236}">
                  <a16:creationId xmlns:a16="http://schemas.microsoft.com/office/drawing/2014/main" id="{7947569D-44E0-7AEC-80FE-0DCA695D463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5" name="Box">
                <a:extLst>
                  <a:ext uri="{FF2B5EF4-FFF2-40B4-BE49-F238E27FC236}">
                    <a16:creationId xmlns:a16="http://schemas.microsoft.com/office/drawing/2014/main" id="{8BD763B0-D042-A9A0-A480-EDFBA7AC70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" name="T2">
                <a:extLst>
                  <a:ext uri="{FF2B5EF4-FFF2-40B4-BE49-F238E27FC236}">
                    <a16:creationId xmlns:a16="http://schemas.microsoft.com/office/drawing/2014/main" id="{F97E3E16-427D-9844-0D39-BFCF84D404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" name="T1">
                <a:extLst>
                  <a:ext uri="{FF2B5EF4-FFF2-40B4-BE49-F238E27FC236}">
                    <a16:creationId xmlns:a16="http://schemas.microsoft.com/office/drawing/2014/main" id="{4828CD41-FD47-2F7D-8114-C2E4B928D1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" name="V">
                <a:extLst>
                  <a:ext uri="{FF2B5EF4-FFF2-40B4-BE49-F238E27FC236}">
                    <a16:creationId xmlns:a16="http://schemas.microsoft.com/office/drawing/2014/main" id="{18E94C7B-C8F0-80D6-4581-0D7FAE0FA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_VTT_logo_102019_06_orange_blue_on_white" hidden="1">
              <a:extLst>
                <a:ext uri="{FF2B5EF4-FFF2-40B4-BE49-F238E27FC236}">
                  <a16:creationId xmlns:a16="http://schemas.microsoft.com/office/drawing/2014/main" id="{CEB8BEB9-702B-2576-17AE-A805386D77F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1" name="Box">
                <a:extLst>
                  <a:ext uri="{FF2B5EF4-FFF2-40B4-BE49-F238E27FC236}">
                    <a16:creationId xmlns:a16="http://schemas.microsoft.com/office/drawing/2014/main" id="{9914ED5B-43AA-3EAE-BB91-995D8F1207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2" name="T2">
                <a:extLst>
                  <a:ext uri="{FF2B5EF4-FFF2-40B4-BE49-F238E27FC236}">
                    <a16:creationId xmlns:a16="http://schemas.microsoft.com/office/drawing/2014/main" id="{90493C00-4B05-9CB9-478B-1D9435FF11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" name="T1">
                <a:extLst>
                  <a:ext uri="{FF2B5EF4-FFF2-40B4-BE49-F238E27FC236}">
                    <a16:creationId xmlns:a16="http://schemas.microsoft.com/office/drawing/2014/main" id="{450295BE-F02B-E067-5B46-3FDDE7D066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" name="V">
                <a:extLst>
                  <a:ext uri="{FF2B5EF4-FFF2-40B4-BE49-F238E27FC236}">
                    <a16:creationId xmlns:a16="http://schemas.microsoft.com/office/drawing/2014/main" id="{3BFB0470-8170-A9B3-1917-7FE03650FA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_VTT_logo_102019_07_blue_on_white" hidden="1">
              <a:extLst>
                <a:ext uri="{FF2B5EF4-FFF2-40B4-BE49-F238E27FC236}">
                  <a16:creationId xmlns:a16="http://schemas.microsoft.com/office/drawing/2014/main" id="{A83176D9-5293-5FD0-74AC-D527DB04059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7" name="Box">
                <a:extLst>
                  <a:ext uri="{FF2B5EF4-FFF2-40B4-BE49-F238E27FC236}">
                    <a16:creationId xmlns:a16="http://schemas.microsoft.com/office/drawing/2014/main" id="{1669081D-CFA9-9E62-E8B4-C048991C5A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8" name="T2">
                <a:extLst>
                  <a:ext uri="{FF2B5EF4-FFF2-40B4-BE49-F238E27FC236}">
                    <a16:creationId xmlns:a16="http://schemas.microsoft.com/office/drawing/2014/main" id="{54776E40-3688-0E61-4159-5C1FF0F1C1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" name="T1">
                <a:extLst>
                  <a:ext uri="{FF2B5EF4-FFF2-40B4-BE49-F238E27FC236}">
                    <a16:creationId xmlns:a16="http://schemas.microsoft.com/office/drawing/2014/main" id="{73F3BF20-BA75-636A-491C-FCBB007BD0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" name="V">
                <a:extLst>
                  <a:ext uri="{FF2B5EF4-FFF2-40B4-BE49-F238E27FC236}">
                    <a16:creationId xmlns:a16="http://schemas.microsoft.com/office/drawing/2014/main" id="{880F9AFA-DE39-A1CD-59C6-9B03D39E1A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_VTT_logo_102019_08_black_on_white" hidden="1">
              <a:extLst>
                <a:ext uri="{FF2B5EF4-FFF2-40B4-BE49-F238E27FC236}">
                  <a16:creationId xmlns:a16="http://schemas.microsoft.com/office/drawing/2014/main" id="{75C826FA-6163-AD26-0F7D-1F9CD14FDBD3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3" name="Box">
                <a:extLst>
                  <a:ext uri="{FF2B5EF4-FFF2-40B4-BE49-F238E27FC236}">
                    <a16:creationId xmlns:a16="http://schemas.microsoft.com/office/drawing/2014/main" id="{B802397B-69E8-9789-50A5-BE89068884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4" name="T2">
                <a:extLst>
                  <a:ext uri="{FF2B5EF4-FFF2-40B4-BE49-F238E27FC236}">
                    <a16:creationId xmlns:a16="http://schemas.microsoft.com/office/drawing/2014/main" id="{4843B75A-83FA-73B5-4036-2E336849BB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5" name="T1">
                <a:extLst>
                  <a:ext uri="{FF2B5EF4-FFF2-40B4-BE49-F238E27FC236}">
                    <a16:creationId xmlns:a16="http://schemas.microsoft.com/office/drawing/2014/main" id="{789D5CE8-BE00-02F5-BEDD-EB18F5D345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6" name="V">
                <a:extLst>
                  <a:ext uri="{FF2B5EF4-FFF2-40B4-BE49-F238E27FC236}">
                    <a16:creationId xmlns:a16="http://schemas.microsoft.com/office/drawing/2014/main" id="{B26BCD38-2B38-7D86-02BC-AA204D81D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_VTT_logo_102019_09_orange_on_white" hidden="1">
              <a:extLst>
                <a:ext uri="{FF2B5EF4-FFF2-40B4-BE49-F238E27FC236}">
                  <a16:creationId xmlns:a16="http://schemas.microsoft.com/office/drawing/2014/main" id="{95C6986E-E9A4-9516-91AC-5ACAD16A7E9B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9" name="Box">
                <a:extLst>
                  <a:ext uri="{FF2B5EF4-FFF2-40B4-BE49-F238E27FC236}">
                    <a16:creationId xmlns:a16="http://schemas.microsoft.com/office/drawing/2014/main" id="{4ECC79A8-76CF-0415-AF40-8B412D1621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0" name="T2">
                <a:extLst>
                  <a:ext uri="{FF2B5EF4-FFF2-40B4-BE49-F238E27FC236}">
                    <a16:creationId xmlns:a16="http://schemas.microsoft.com/office/drawing/2014/main" id="{B83EA330-1710-5DD2-61FA-F7E2655074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1" name="T1">
                <a:extLst>
                  <a:ext uri="{FF2B5EF4-FFF2-40B4-BE49-F238E27FC236}">
                    <a16:creationId xmlns:a16="http://schemas.microsoft.com/office/drawing/2014/main" id="{6A72BF17-69DB-EB7A-890F-A665147850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2" name="V">
                <a:extLst>
                  <a:ext uri="{FF2B5EF4-FFF2-40B4-BE49-F238E27FC236}">
                    <a16:creationId xmlns:a16="http://schemas.microsoft.com/office/drawing/2014/main" id="{C66149DF-F7FE-6E79-75A5-41C71CD7B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A49BB5D8-5196-E242-5BE5-E28287DA3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1779589"/>
            <a:ext cx="4917230" cy="156644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4883F79-0EFA-9F29-F506-A4D357E6D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456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EF80DE9-F165-F830-9DC6-C9C5362699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/>
            </a:lvl1pPr>
          </a:lstStyle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07AF7A-31ED-2234-F414-C1A33662E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1779589"/>
            <a:ext cx="3033395" cy="156644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05C0DD-F212-31F9-09B8-BA4C36B84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VTT – beyond the obvious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B429AA-BDC7-126C-F3EC-ED60542F0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grpSp>
        <p:nvGrpSpPr>
          <p:cNvPr id="9" name="VTT_LogoStack_v3_16092019 pienempi koko">
            <a:extLst>
              <a:ext uri="{FF2B5EF4-FFF2-40B4-BE49-F238E27FC236}">
                <a16:creationId xmlns:a16="http://schemas.microsoft.com/office/drawing/2014/main" id="{09B05B7A-B151-BE08-FEB6-CD1CE1D6C4B8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10" name="_VTT_logo_102019_01_white_on_orange">
              <a:extLst>
                <a:ext uri="{FF2B5EF4-FFF2-40B4-BE49-F238E27FC236}">
                  <a16:creationId xmlns:a16="http://schemas.microsoft.com/office/drawing/2014/main" id="{D995E31C-E340-0EAC-874F-B9B528565378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51" name="Box">
                <a:extLst>
                  <a:ext uri="{FF2B5EF4-FFF2-40B4-BE49-F238E27FC236}">
                    <a16:creationId xmlns:a16="http://schemas.microsoft.com/office/drawing/2014/main" id="{337E1472-AAF2-6BCB-B952-269BEB4D50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" name="T2">
                <a:extLst>
                  <a:ext uri="{FF2B5EF4-FFF2-40B4-BE49-F238E27FC236}">
                    <a16:creationId xmlns:a16="http://schemas.microsoft.com/office/drawing/2014/main" id="{4DF8A524-669C-F4D9-977C-158A71D1C0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" name="T1">
                <a:extLst>
                  <a:ext uri="{FF2B5EF4-FFF2-40B4-BE49-F238E27FC236}">
                    <a16:creationId xmlns:a16="http://schemas.microsoft.com/office/drawing/2014/main" id="{1AD9FDE8-9A2F-D97E-7914-BF28BD1B80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" name="V">
                <a:extLst>
                  <a:ext uri="{FF2B5EF4-FFF2-40B4-BE49-F238E27FC236}">
                    <a16:creationId xmlns:a16="http://schemas.microsoft.com/office/drawing/2014/main" id="{7AFA3E1A-499C-53B1-2303-56DD2B8316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_VTT_logo_102019_02_white_on_black" hidden="1">
              <a:extLst>
                <a:ext uri="{FF2B5EF4-FFF2-40B4-BE49-F238E27FC236}">
                  <a16:creationId xmlns:a16="http://schemas.microsoft.com/office/drawing/2014/main" id="{3006933D-AF2E-1A44-73D6-B38E5BC334E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7" name="Box">
                <a:extLst>
                  <a:ext uri="{FF2B5EF4-FFF2-40B4-BE49-F238E27FC236}">
                    <a16:creationId xmlns:a16="http://schemas.microsoft.com/office/drawing/2014/main" id="{9B6535D9-2B7A-31A2-1BF0-6DADFFAEBB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" name="T2">
                <a:extLst>
                  <a:ext uri="{FF2B5EF4-FFF2-40B4-BE49-F238E27FC236}">
                    <a16:creationId xmlns:a16="http://schemas.microsoft.com/office/drawing/2014/main" id="{C8BFB077-2CDD-1B9B-A4F6-0E24B75755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" name="T1">
                <a:extLst>
                  <a:ext uri="{FF2B5EF4-FFF2-40B4-BE49-F238E27FC236}">
                    <a16:creationId xmlns:a16="http://schemas.microsoft.com/office/drawing/2014/main" id="{212D5CA2-48F8-733C-5D20-F7D0D14B29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" name="V">
                <a:extLst>
                  <a:ext uri="{FF2B5EF4-FFF2-40B4-BE49-F238E27FC236}">
                    <a16:creationId xmlns:a16="http://schemas.microsoft.com/office/drawing/2014/main" id="{5954B49A-7C40-D648-F6A1-C5ED2BE1F1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_VTT_logo_102019_03_white_on_blue" hidden="1">
              <a:extLst>
                <a:ext uri="{FF2B5EF4-FFF2-40B4-BE49-F238E27FC236}">
                  <a16:creationId xmlns:a16="http://schemas.microsoft.com/office/drawing/2014/main" id="{96A22206-1C96-6B32-6C15-26D5F010836B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3" name="Box">
                <a:extLst>
                  <a:ext uri="{FF2B5EF4-FFF2-40B4-BE49-F238E27FC236}">
                    <a16:creationId xmlns:a16="http://schemas.microsoft.com/office/drawing/2014/main" id="{7C5F5D7B-36F1-D596-3BC8-965B30BC86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" name="T2">
                <a:extLst>
                  <a:ext uri="{FF2B5EF4-FFF2-40B4-BE49-F238E27FC236}">
                    <a16:creationId xmlns:a16="http://schemas.microsoft.com/office/drawing/2014/main" id="{72AFB9CB-21EC-DE36-6A4F-C6F7CE9EE9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" name="T1">
                <a:extLst>
                  <a:ext uri="{FF2B5EF4-FFF2-40B4-BE49-F238E27FC236}">
                    <a16:creationId xmlns:a16="http://schemas.microsoft.com/office/drawing/2014/main" id="{D328A31E-4958-BAF5-CF4E-75396EF6B7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" name="V">
                <a:extLst>
                  <a:ext uri="{FF2B5EF4-FFF2-40B4-BE49-F238E27FC236}">
                    <a16:creationId xmlns:a16="http://schemas.microsoft.com/office/drawing/2014/main" id="{DEDB85F4-F210-ECF3-D59E-E8DBC06448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_VTT_logo_102019_04_white_on_dark_grey" hidden="1">
              <a:extLst>
                <a:ext uri="{FF2B5EF4-FFF2-40B4-BE49-F238E27FC236}">
                  <a16:creationId xmlns:a16="http://schemas.microsoft.com/office/drawing/2014/main" id="{C51A9E4C-48F9-6BF8-62C8-32D993D21E2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9" name="Box">
                <a:extLst>
                  <a:ext uri="{FF2B5EF4-FFF2-40B4-BE49-F238E27FC236}">
                    <a16:creationId xmlns:a16="http://schemas.microsoft.com/office/drawing/2014/main" id="{A9EA64B7-9785-AA8F-1BE0-D10991A04A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" name="T2">
                <a:extLst>
                  <a:ext uri="{FF2B5EF4-FFF2-40B4-BE49-F238E27FC236}">
                    <a16:creationId xmlns:a16="http://schemas.microsoft.com/office/drawing/2014/main" id="{34D24039-5335-8BE4-73DE-49B8F61C69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" name="T1">
                <a:extLst>
                  <a:ext uri="{FF2B5EF4-FFF2-40B4-BE49-F238E27FC236}">
                    <a16:creationId xmlns:a16="http://schemas.microsoft.com/office/drawing/2014/main" id="{9807823E-7B82-3F7D-3757-7C506A96C4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" name="V">
                <a:extLst>
                  <a:ext uri="{FF2B5EF4-FFF2-40B4-BE49-F238E27FC236}">
                    <a16:creationId xmlns:a16="http://schemas.microsoft.com/office/drawing/2014/main" id="{4EB7B8AF-C2C4-2AA1-146F-049622DFC0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_VTT_logo_102019_05_dark_grey_on_white" hidden="1">
              <a:extLst>
                <a:ext uri="{FF2B5EF4-FFF2-40B4-BE49-F238E27FC236}">
                  <a16:creationId xmlns:a16="http://schemas.microsoft.com/office/drawing/2014/main" id="{7947569D-44E0-7AEC-80FE-0DCA695D463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5" name="Box">
                <a:extLst>
                  <a:ext uri="{FF2B5EF4-FFF2-40B4-BE49-F238E27FC236}">
                    <a16:creationId xmlns:a16="http://schemas.microsoft.com/office/drawing/2014/main" id="{8BD763B0-D042-A9A0-A480-EDFBA7AC70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" name="T2">
                <a:extLst>
                  <a:ext uri="{FF2B5EF4-FFF2-40B4-BE49-F238E27FC236}">
                    <a16:creationId xmlns:a16="http://schemas.microsoft.com/office/drawing/2014/main" id="{F97E3E16-427D-9844-0D39-BFCF84D404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" name="T1">
                <a:extLst>
                  <a:ext uri="{FF2B5EF4-FFF2-40B4-BE49-F238E27FC236}">
                    <a16:creationId xmlns:a16="http://schemas.microsoft.com/office/drawing/2014/main" id="{4828CD41-FD47-2F7D-8114-C2E4B928D1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" name="V">
                <a:extLst>
                  <a:ext uri="{FF2B5EF4-FFF2-40B4-BE49-F238E27FC236}">
                    <a16:creationId xmlns:a16="http://schemas.microsoft.com/office/drawing/2014/main" id="{18E94C7B-C8F0-80D6-4581-0D7FAE0FA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_VTT_logo_102019_06_orange_blue_on_white" hidden="1">
              <a:extLst>
                <a:ext uri="{FF2B5EF4-FFF2-40B4-BE49-F238E27FC236}">
                  <a16:creationId xmlns:a16="http://schemas.microsoft.com/office/drawing/2014/main" id="{CEB8BEB9-702B-2576-17AE-A805386D77F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1" name="Box">
                <a:extLst>
                  <a:ext uri="{FF2B5EF4-FFF2-40B4-BE49-F238E27FC236}">
                    <a16:creationId xmlns:a16="http://schemas.microsoft.com/office/drawing/2014/main" id="{9914ED5B-43AA-3EAE-BB91-995D8F1207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2" name="T2">
                <a:extLst>
                  <a:ext uri="{FF2B5EF4-FFF2-40B4-BE49-F238E27FC236}">
                    <a16:creationId xmlns:a16="http://schemas.microsoft.com/office/drawing/2014/main" id="{90493C00-4B05-9CB9-478B-1D9435FF11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" name="T1">
                <a:extLst>
                  <a:ext uri="{FF2B5EF4-FFF2-40B4-BE49-F238E27FC236}">
                    <a16:creationId xmlns:a16="http://schemas.microsoft.com/office/drawing/2014/main" id="{450295BE-F02B-E067-5B46-3FDDE7D066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" name="V">
                <a:extLst>
                  <a:ext uri="{FF2B5EF4-FFF2-40B4-BE49-F238E27FC236}">
                    <a16:creationId xmlns:a16="http://schemas.microsoft.com/office/drawing/2014/main" id="{3BFB0470-8170-A9B3-1917-7FE03650FA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_VTT_logo_102019_07_blue_on_white" hidden="1">
              <a:extLst>
                <a:ext uri="{FF2B5EF4-FFF2-40B4-BE49-F238E27FC236}">
                  <a16:creationId xmlns:a16="http://schemas.microsoft.com/office/drawing/2014/main" id="{A83176D9-5293-5FD0-74AC-D527DB04059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7" name="Box">
                <a:extLst>
                  <a:ext uri="{FF2B5EF4-FFF2-40B4-BE49-F238E27FC236}">
                    <a16:creationId xmlns:a16="http://schemas.microsoft.com/office/drawing/2014/main" id="{1669081D-CFA9-9E62-E8B4-C048991C5A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8" name="T2">
                <a:extLst>
                  <a:ext uri="{FF2B5EF4-FFF2-40B4-BE49-F238E27FC236}">
                    <a16:creationId xmlns:a16="http://schemas.microsoft.com/office/drawing/2014/main" id="{54776E40-3688-0E61-4159-5C1FF0F1C1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" name="T1">
                <a:extLst>
                  <a:ext uri="{FF2B5EF4-FFF2-40B4-BE49-F238E27FC236}">
                    <a16:creationId xmlns:a16="http://schemas.microsoft.com/office/drawing/2014/main" id="{73F3BF20-BA75-636A-491C-FCBB007BD0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" name="V">
                <a:extLst>
                  <a:ext uri="{FF2B5EF4-FFF2-40B4-BE49-F238E27FC236}">
                    <a16:creationId xmlns:a16="http://schemas.microsoft.com/office/drawing/2014/main" id="{880F9AFA-DE39-A1CD-59C6-9B03D39E1A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_VTT_logo_102019_08_black_on_white" hidden="1">
              <a:extLst>
                <a:ext uri="{FF2B5EF4-FFF2-40B4-BE49-F238E27FC236}">
                  <a16:creationId xmlns:a16="http://schemas.microsoft.com/office/drawing/2014/main" id="{75C826FA-6163-AD26-0F7D-1F9CD14FDBD3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3" name="Box">
                <a:extLst>
                  <a:ext uri="{FF2B5EF4-FFF2-40B4-BE49-F238E27FC236}">
                    <a16:creationId xmlns:a16="http://schemas.microsoft.com/office/drawing/2014/main" id="{B802397B-69E8-9789-50A5-BE89068884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4" name="T2">
                <a:extLst>
                  <a:ext uri="{FF2B5EF4-FFF2-40B4-BE49-F238E27FC236}">
                    <a16:creationId xmlns:a16="http://schemas.microsoft.com/office/drawing/2014/main" id="{4843B75A-83FA-73B5-4036-2E336849BB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5" name="T1">
                <a:extLst>
                  <a:ext uri="{FF2B5EF4-FFF2-40B4-BE49-F238E27FC236}">
                    <a16:creationId xmlns:a16="http://schemas.microsoft.com/office/drawing/2014/main" id="{789D5CE8-BE00-02F5-BEDD-EB18F5D345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6" name="V">
                <a:extLst>
                  <a:ext uri="{FF2B5EF4-FFF2-40B4-BE49-F238E27FC236}">
                    <a16:creationId xmlns:a16="http://schemas.microsoft.com/office/drawing/2014/main" id="{B26BCD38-2B38-7D86-02BC-AA204D81D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_VTT_logo_102019_09_orange_on_white" hidden="1">
              <a:extLst>
                <a:ext uri="{FF2B5EF4-FFF2-40B4-BE49-F238E27FC236}">
                  <a16:creationId xmlns:a16="http://schemas.microsoft.com/office/drawing/2014/main" id="{95C6986E-E9A4-9516-91AC-5ACAD16A7E9B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9" name="Box">
                <a:extLst>
                  <a:ext uri="{FF2B5EF4-FFF2-40B4-BE49-F238E27FC236}">
                    <a16:creationId xmlns:a16="http://schemas.microsoft.com/office/drawing/2014/main" id="{4ECC79A8-76CF-0415-AF40-8B412D1621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0" name="T2">
                <a:extLst>
                  <a:ext uri="{FF2B5EF4-FFF2-40B4-BE49-F238E27FC236}">
                    <a16:creationId xmlns:a16="http://schemas.microsoft.com/office/drawing/2014/main" id="{B83EA330-1710-5DD2-61FA-F7E2655074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1" name="T1">
                <a:extLst>
                  <a:ext uri="{FF2B5EF4-FFF2-40B4-BE49-F238E27FC236}">
                    <a16:creationId xmlns:a16="http://schemas.microsoft.com/office/drawing/2014/main" id="{6A72BF17-69DB-EB7A-890F-A665147850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2" name="V">
                <a:extLst>
                  <a:ext uri="{FF2B5EF4-FFF2-40B4-BE49-F238E27FC236}">
                    <a16:creationId xmlns:a16="http://schemas.microsoft.com/office/drawing/2014/main" id="{C66149DF-F7FE-6E79-75A5-41C71CD7B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59E2EE8-0E09-A400-3789-92CFFE9D15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6332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icture Placeholder 108">
            <a:extLst>
              <a:ext uri="{FF2B5EF4-FFF2-40B4-BE49-F238E27FC236}">
                <a16:creationId xmlns:a16="http://schemas.microsoft.com/office/drawing/2014/main" id="{EA7C6681-9A97-2B5F-304B-E74C0E84888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759450" y="0"/>
            <a:ext cx="3384550" cy="5143500"/>
          </a:xfrm>
          <a:custGeom>
            <a:avLst/>
            <a:gdLst>
              <a:gd name="connsiteX0" fmla="*/ 0 w 3384550"/>
              <a:gd name="connsiteY0" fmla="*/ 0 h 5143500"/>
              <a:gd name="connsiteX1" fmla="*/ 2284065 w 3384550"/>
              <a:gd name="connsiteY1" fmla="*/ 0 h 5143500"/>
              <a:gd name="connsiteX2" fmla="*/ 2284065 w 3384550"/>
              <a:gd name="connsiteY2" fmla="*/ 586800 h 5143500"/>
              <a:gd name="connsiteX3" fmla="*/ 3153608 w 3384550"/>
              <a:gd name="connsiteY3" fmla="*/ 586800 h 5143500"/>
              <a:gd name="connsiteX4" fmla="*/ 3153608 w 3384550"/>
              <a:gd name="connsiteY4" fmla="*/ 0 h 5143500"/>
              <a:gd name="connsiteX5" fmla="*/ 3384550 w 3384550"/>
              <a:gd name="connsiteY5" fmla="*/ 0 h 5143500"/>
              <a:gd name="connsiteX6" fmla="*/ 3384550 w 3384550"/>
              <a:gd name="connsiteY6" fmla="*/ 5143500 h 5143500"/>
              <a:gd name="connsiteX7" fmla="*/ 0 w 338455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84550" h="5143500">
                <a:moveTo>
                  <a:pt x="0" y="0"/>
                </a:moveTo>
                <a:lnTo>
                  <a:pt x="2284065" y="0"/>
                </a:lnTo>
                <a:lnTo>
                  <a:pt x="2284065" y="586800"/>
                </a:lnTo>
                <a:lnTo>
                  <a:pt x="3153608" y="586800"/>
                </a:lnTo>
                <a:lnTo>
                  <a:pt x="3153608" y="0"/>
                </a:lnTo>
                <a:lnTo>
                  <a:pt x="3384550" y="0"/>
                </a:lnTo>
                <a:lnTo>
                  <a:pt x="338455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6FEF21-595D-4ECC-88D4-6FFAB8C77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86802"/>
            <a:ext cx="4744175" cy="743612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B6AEBBC-811D-DA17-65B1-45E0DBEB75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38F7006-C226-BE1E-37AE-4FBF761F3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82821A0D-55A4-887C-2660-F19A3F31B12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19744" y="1455738"/>
            <a:ext cx="4744431" cy="316865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grpSp>
        <p:nvGrpSpPr>
          <p:cNvPr id="110" name="VTT_LogoStack_v3_16092019 pienempi koko">
            <a:extLst>
              <a:ext uri="{FF2B5EF4-FFF2-40B4-BE49-F238E27FC236}">
                <a16:creationId xmlns:a16="http://schemas.microsoft.com/office/drawing/2014/main" id="{1A7184E5-5EBA-9135-BCE5-8F60DB5D20A9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111" name="_VTT_logo_102019_01_white_on_orange">
              <a:extLst>
                <a:ext uri="{FF2B5EF4-FFF2-40B4-BE49-F238E27FC236}">
                  <a16:creationId xmlns:a16="http://schemas.microsoft.com/office/drawing/2014/main" id="{4424E831-8CD2-E6D3-52DC-4F05CE3CFF44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52" name="Box">
                <a:extLst>
                  <a:ext uri="{FF2B5EF4-FFF2-40B4-BE49-F238E27FC236}">
                    <a16:creationId xmlns:a16="http://schemas.microsoft.com/office/drawing/2014/main" id="{32A8EDBB-C6E6-3D47-2E99-BB5DB92F8C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53" name="T2">
                <a:extLst>
                  <a:ext uri="{FF2B5EF4-FFF2-40B4-BE49-F238E27FC236}">
                    <a16:creationId xmlns:a16="http://schemas.microsoft.com/office/drawing/2014/main" id="{A24315D7-6C6F-BBBA-B2AF-199B9FB494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54" name="T1">
                <a:extLst>
                  <a:ext uri="{FF2B5EF4-FFF2-40B4-BE49-F238E27FC236}">
                    <a16:creationId xmlns:a16="http://schemas.microsoft.com/office/drawing/2014/main" id="{D0E4D0DA-5D5F-A162-55E5-EB5E3429B2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55" name="V">
                <a:extLst>
                  <a:ext uri="{FF2B5EF4-FFF2-40B4-BE49-F238E27FC236}">
                    <a16:creationId xmlns:a16="http://schemas.microsoft.com/office/drawing/2014/main" id="{186B9D45-E811-90E6-556A-7366829618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2" name="_VTT_logo_102019_02_white_on_black" hidden="1">
              <a:extLst>
                <a:ext uri="{FF2B5EF4-FFF2-40B4-BE49-F238E27FC236}">
                  <a16:creationId xmlns:a16="http://schemas.microsoft.com/office/drawing/2014/main" id="{5D834C87-0C16-E939-8736-53B89840C892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48" name="Box">
                <a:extLst>
                  <a:ext uri="{FF2B5EF4-FFF2-40B4-BE49-F238E27FC236}">
                    <a16:creationId xmlns:a16="http://schemas.microsoft.com/office/drawing/2014/main" id="{9EBE13C3-70CF-DD12-1AA5-40363D40D7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9" name="T2">
                <a:extLst>
                  <a:ext uri="{FF2B5EF4-FFF2-40B4-BE49-F238E27FC236}">
                    <a16:creationId xmlns:a16="http://schemas.microsoft.com/office/drawing/2014/main" id="{24818259-A4A0-CD2E-349B-941591B733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50" name="T1">
                <a:extLst>
                  <a:ext uri="{FF2B5EF4-FFF2-40B4-BE49-F238E27FC236}">
                    <a16:creationId xmlns:a16="http://schemas.microsoft.com/office/drawing/2014/main" id="{F928269F-7A68-85C6-55AC-1DF80B46B8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51" name="V">
                <a:extLst>
                  <a:ext uri="{FF2B5EF4-FFF2-40B4-BE49-F238E27FC236}">
                    <a16:creationId xmlns:a16="http://schemas.microsoft.com/office/drawing/2014/main" id="{AD4FBDBA-39DD-DC14-BD86-7498D40972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3" name="_VTT_logo_102019_03_white_on_blue" hidden="1">
              <a:extLst>
                <a:ext uri="{FF2B5EF4-FFF2-40B4-BE49-F238E27FC236}">
                  <a16:creationId xmlns:a16="http://schemas.microsoft.com/office/drawing/2014/main" id="{08CE269E-B0A3-68D0-9BD8-B6C952C3C63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44" name="Box">
                <a:extLst>
                  <a:ext uri="{FF2B5EF4-FFF2-40B4-BE49-F238E27FC236}">
                    <a16:creationId xmlns:a16="http://schemas.microsoft.com/office/drawing/2014/main" id="{521C615E-AD9D-E579-ED95-62D9F946F0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5" name="T2">
                <a:extLst>
                  <a:ext uri="{FF2B5EF4-FFF2-40B4-BE49-F238E27FC236}">
                    <a16:creationId xmlns:a16="http://schemas.microsoft.com/office/drawing/2014/main" id="{AEB6B4A6-A4F2-028A-9CB5-C5B591BBC5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6" name="T1">
                <a:extLst>
                  <a:ext uri="{FF2B5EF4-FFF2-40B4-BE49-F238E27FC236}">
                    <a16:creationId xmlns:a16="http://schemas.microsoft.com/office/drawing/2014/main" id="{1B87D685-4F7D-2003-192C-988B20456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7" name="V">
                <a:extLst>
                  <a:ext uri="{FF2B5EF4-FFF2-40B4-BE49-F238E27FC236}">
                    <a16:creationId xmlns:a16="http://schemas.microsoft.com/office/drawing/2014/main" id="{F9E53EAB-6A5F-80A4-F2E1-C85F3225E3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4" name="_VTT_logo_102019_04_white_on_dark_grey" hidden="1">
              <a:extLst>
                <a:ext uri="{FF2B5EF4-FFF2-40B4-BE49-F238E27FC236}">
                  <a16:creationId xmlns:a16="http://schemas.microsoft.com/office/drawing/2014/main" id="{1EF9DC73-BF17-EFC2-7DFE-2FD4DE79A8F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40" name="Box">
                <a:extLst>
                  <a:ext uri="{FF2B5EF4-FFF2-40B4-BE49-F238E27FC236}">
                    <a16:creationId xmlns:a16="http://schemas.microsoft.com/office/drawing/2014/main" id="{D5D04C36-BCD3-A2E6-0BF7-E22B89E343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1" name="T2">
                <a:extLst>
                  <a:ext uri="{FF2B5EF4-FFF2-40B4-BE49-F238E27FC236}">
                    <a16:creationId xmlns:a16="http://schemas.microsoft.com/office/drawing/2014/main" id="{BE0C6786-E363-6F39-CE8C-F4AAF78833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2" name="T1">
                <a:extLst>
                  <a:ext uri="{FF2B5EF4-FFF2-40B4-BE49-F238E27FC236}">
                    <a16:creationId xmlns:a16="http://schemas.microsoft.com/office/drawing/2014/main" id="{11C1390B-532C-3C10-EB34-CF1E186DD6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3" name="V">
                <a:extLst>
                  <a:ext uri="{FF2B5EF4-FFF2-40B4-BE49-F238E27FC236}">
                    <a16:creationId xmlns:a16="http://schemas.microsoft.com/office/drawing/2014/main" id="{0BE259EC-1FD4-577A-B35A-2E567843C0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5" name="_VTT_logo_102019_05_dark_grey_on_white" hidden="1">
              <a:extLst>
                <a:ext uri="{FF2B5EF4-FFF2-40B4-BE49-F238E27FC236}">
                  <a16:creationId xmlns:a16="http://schemas.microsoft.com/office/drawing/2014/main" id="{FC64D72B-33CF-AEA9-E9C3-E5077DB4143A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36" name="Box">
                <a:extLst>
                  <a:ext uri="{FF2B5EF4-FFF2-40B4-BE49-F238E27FC236}">
                    <a16:creationId xmlns:a16="http://schemas.microsoft.com/office/drawing/2014/main" id="{C4234F53-97A8-6DCB-702F-3FA80BAC45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7" name="T2">
                <a:extLst>
                  <a:ext uri="{FF2B5EF4-FFF2-40B4-BE49-F238E27FC236}">
                    <a16:creationId xmlns:a16="http://schemas.microsoft.com/office/drawing/2014/main" id="{7B56DE2C-9831-0A0B-E187-BEACBD71D3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" name="T1">
                <a:extLst>
                  <a:ext uri="{FF2B5EF4-FFF2-40B4-BE49-F238E27FC236}">
                    <a16:creationId xmlns:a16="http://schemas.microsoft.com/office/drawing/2014/main" id="{1794C4C1-C40A-06FF-6FD9-08A80CF8A5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9" name="V">
                <a:extLst>
                  <a:ext uri="{FF2B5EF4-FFF2-40B4-BE49-F238E27FC236}">
                    <a16:creationId xmlns:a16="http://schemas.microsoft.com/office/drawing/2014/main" id="{4F155C0C-D4FA-99F9-DB99-E87FD9CB5C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6" name="_VTT_logo_102019_06_orange_blue_on_white" hidden="1">
              <a:extLst>
                <a:ext uri="{FF2B5EF4-FFF2-40B4-BE49-F238E27FC236}">
                  <a16:creationId xmlns:a16="http://schemas.microsoft.com/office/drawing/2014/main" id="{9C7A015A-3F38-B4C0-AFEC-622686D5C78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32" name="Box">
                <a:extLst>
                  <a:ext uri="{FF2B5EF4-FFF2-40B4-BE49-F238E27FC236}">
                    <a16:creationId xmlns:a16="http://schemas.microsoft.com/office/drawing/2014/main" id="{2438868E-98E7-E2D6-2B64-85296CAF6B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3" name="T2">
                <a:extLst>
                  <a:ext uri="{FF2B5EF4-FFF2-40B4-BE49-F238E27FC236}">
                    <a16:creationId xmlns:a16="http://schemas.microsoft.com/office/drawing/2014/main" id="{3046C70B-D3DF-1B16-01DF-02879B99DC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4" name="T1">
                <a:extLst>
                  <a:ext uri="{FF2B5EF4-FFF2-40B4-BE49-F238E27FC236}">
                    <a16:creationId xmlns:a16="http://schemas.microsoft.com/office/drawing/2014/main" id="{C1F53617-C5D0-65F3-DDB6-07512574C9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5" name="V">
                <a:extLst>
                  <a:ext uri="{FF2B5EF4-FFF2-40B4-BE49-F238E27FC236}">
                    <a16:creationId xmlns:a16="http://schemas.microsoft.com/office/drawing/2014/main" id="{8DF0511F-87D2-B4E7-8AF4-8BC55B6B0E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7" name="_VTT_logo_102019_07_blue_on_white" hidden="1">
              <a:extLst>
                <a:ext uri="{FF2B5EF4-FFF2-40B4-BE49-F238E27FC236}">
                  <a16:creationId xmlns:a16="http://schemas.microsoft.com/office/drawing/2014/main" id="{40A31905-0A40-2ECD-34B1-349DC1DAC40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28" name="Box">
                <a:extLst>
                  <a:ext uri="{FF2B5EF4-FFF2-40B4-BE49-F238E27FC236}">
                    <a16:creationId xmlns:a16="http://schemas.microsoft.com/office/drawing/2014/main" id="{D450FA96-C2C8-9BB8-21B3-77955C725F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9" name="T2">
                <a:extLst>
                  <a:ext uri="{FF2B5EF4-FFF2-40B4-BE49-F238E27FC236}">
                    <a16:creationId xmlns:a16="http://schemas.microsoft.com/office/drawing/2014/main" id="{5FB9D632-2177-ACAC-233F-0FD0492EB2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0" name="T1">
                <a:extLst>
                  <a:ext uri="{FF2B5EF4-FFF2-40B4-BE49-F238E27FC236}">
                    <a16:creationId xmlns:a16="http://schemas.microsoft.com/office/drawing/2014/main" id="{F7A3F039-EE23-E5A6-4F47-E03D4F658E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1" name="V">
                <a:extLst>
                  <a:ext uri="{FF2B5EF4-FFF2-40B4-BE49-F238E27FC236}">
                    <a16:creationId xmlns:a16="http://schemas.microsoft.com/office/drawing/2014/main" id="{73A3C207-A4A1-4A22-25D4-CB3802458A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8" name="_VTT_logo_102019_08_black_on_white" hidden="1">
              <a:extLst>
                <a:ext uri="{FF2B5EF4-FFF2-40B4-BE49-F238E27FC236}">
                  <a16:creationId xmlns:a16="http://schemas.microsoft.com/office/drawing/2014/main" id="{BE87A8DB-4CA9-AFEE-4DFE-D364AAA59AB1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24" name="Box">
                <a:extLst>
                  <a:ext uri="{FF2B5EF4-FFF2-40B4-BE49-F238E27FC236}">
                    <a16:creationId xmlns:a16="http://schemas.microsoft.com/office/drawing/2014/main" id="{E19027F5-D5C2-92F8-1167-5DAC1C2D5E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5" name="T2">
                <a:extLst>
                  <a:ext uri="{FF2B5EF4-FFF2-40B4-BE49-F238E27FC236}">
                    <a16:creationId xmlns:a16="http://schemas.microsoft.com/office/drawing/2014/main" id="{2582D956-6A08-7833-53B5-F59EB96C66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6" name="T1">
                <a:extLst>
                  <a:ext uri="{FF2B5EF4-FFF2-40B4-BE49-F238E27FC236}">
                    <a16:creationId xmlns:a16="http://schemas.microsoft.com/office/drawing/2014/main" id="{DE412B75-C7A8-0827-7BDA-70F8A2ECA6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7" name="V">
                <a:extLst>
                  <a:ext uri="{FF2B5EF4-FFF2-40B4-BE49-F238E27FC236}">
                    <a16:creationId xmlns:a16="http://schemas.microsoft.com/office/drawing/2014/main" id="{59714A22-CD73-2563-1492-D150511959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9" name="_VTT_logo_102019_09_orange_on_white" hidden="1">
              <a:extLst>
                <a:ext uri="{FF2B5EF4-FFF2-40B4-BE49-F238E27FC236}">
                  <a16:creationId xmlns:a16="http://schemas.microsoft.com/office/drawing/2014/main" id="{DEB94505-80FA-F9A2-0535-90AC31D6A6D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20" name="Box">
                <a:extLst>
                  <a:ext uri="{FF2B5EF4-FFF2-40B4-BE49-F238E27FC236}">
                    <a16:creationId xmlns:a16="http://schemas.microsoft.com/office/drawing/2014/main" id="{CFFD4432-9385-5290-2345-7E93485061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1" name="T2">
                <a:extLst>
                  <a:ext uri="{FF2B5EF4-FFF2-40B4-BE49-F238E27FC236}">
                    <a16:creationId xmlns:a16="http://schemas.microsoft.com/office/drawing/2014/main" id="{13934D8E-1D76-C11A-EB8A-B57CD2DF97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2" name="T1">
                <a:extLst>
                  <a:ext uri="{FF2B5EF4-FFF2-40B4-BE49-F238E27FC236}">
                    <a16:creationId xmlns:a16="http://schemas.microsoft.com/office/drawing/2014/main" id="{06424697-4B0B-AD96-FEC1-B77654E7A7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3" name="V">
                <a:extLst>
                  <a:ext uri="{FF2B5EF4-FFF2-40B4-BE49-F238E27FC236}">
                    <a16:creationId xmlns:a16="http://schemas.microsoft.com/office/drawing/2014/main" id="{389BCFCA-2B9C-ACE7-CDB7-B7627DF238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7DC10DC-0C7C-10B0-3BCD-8AA78102F1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0181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46B329F-CC33-4C5E-8135-8861EA262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grpSp>
        <p:nvGrpSpPr>
          <p:cNvPr id="69" name="VTT_LogoStack_v3_16092019 pienempi koko">
            <a:extLst>
              <a:ext uri="{FF2B5EF4-FFF2-40B4-BE49-F238E27FC236}">
                <a16:creationId xmlns:a16="http://schemas.microsoft.com/office/drawing/2014/main" id="{80DAC2A9-27C2-66B1-93B1-1958BFA7F656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70" name="_VTT_logo_102019_01_white_on_orange">
              <a:extLst>
                <a:ext uri="{FF2B5EF4-FFF2-40B4-BE49-F238E27FC236}">
                  <a16:creationId xmlns:a16="http://schemas.microsoft.com/office/drawing/2014/main" id="{D415D108-0F89-63CE-795A-D5939C2EF7E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11" name="Box">
                <a:extLst>
                  <a:ext uri="{FF2B5EF4-FFF2-40B4-BE49-F238E27FC236}">
                    <a16:creationId xmlns:a16="http://schemas.microsoft.com/office/drawing/2014/main" id="{5FF997F1-DDB9-8EBE-65B7-C5D4D0F74B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2" name="T2">
                <a:extLst>
                  <a:ext uri="{FF2B5EF4-FFF2-40B4-BE49-F238E27FC236}">
                    <a16:creationId xmlns:a16="http://schemas.microsoft.com/office/drawing/2014/main" id="{6E4F3BC8-4A40-6836-17B3-594CD59BAA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3" name="T1">
                <a:extLst>
                  <a:ext uri="{FF2B5EF4-FFF2-40B4-BE49-F238E27FC236}">
                    <a16:creationId xmlns:a16="http://schemas.microsoft.com/office/drawing/2014/main" id="{BDD34B60-2DC7-EDE8-984A-ADCEBE6BC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4" name="V">
                <a:extLst>
                  <a:ext uri="{FF2B5EF4-FFF2-40B4-BE49-F238E27FC236}">
                    <a16:creationId xmlns:a16="http://schemas.microsoft.com/office/drawing/2014/main" id="{9D15FC8D-3B66-BE9A-8E63-E13E75E90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_VTT_logo_102019_02_white_on_black" hidden="1">
              <a:extLst>
                <a:ext uri="{FF2B5EF4-FFF2-40B4-BE49-F238E27FC236}">
                  <a16:creationId xmlns:a16="http://schemas.microsoft.com/office/drawing/2014/main" id="{4E2182F5-1419-8790-3FCE-6B6F094292C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7" name="Box">
                <a:extLst>
                  <a:ext uri="{FF2B5EF4-FFF2-40B4-BE49-F238E27FC236}">
                    <a16:creationId xmlns:a16="http://schemas.microsoft.com/office/drawing/2014/main" id="{308E1A92-094E-52D3-1376-4B700E2FD4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8" name="T2">
                <a:extLst>
                  <a:ext uri="{FF2B5EF4-FFF2-40B4-BE49-F238E27FC236}">
                    <a16:creationId xmlns:a16="http://schemas.microsoft.com/office/drawing/2014/main" id="{D4C20A5F-2948-E495-2B0C-B9F17AF5D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" name="T1">
                <a:extLst>
                  <a:ext uri="{FF2B5EF4-FFF2-40B4-BE49-F238E27FC236}">
                    <a16:creationId xmlns:a16="http://schemas.microsoft.com/office/drawing/2014/main" id="{1A1D7A10-1C15-7AAE-9756-23D3C1908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" name="V">
                <a:extLst>
                  <a:ext uri="{FF2B5EF4-FFF2-40B4-BE49-F238E27FC236}">
                    <a16:creationId xmlns:a16="http://schemas.microsoft.com/office/drawing/2014/main" id="{621B0CB2-EE48-9655-CD99-E90605AEFC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2" name="_VTT_logo_102019_03_white_on_blue" hidden="1">
              <a:extLst>
                <a:ext uri="{FF2B5EF4-FFF2-40B4-BE49-F238E27FC236}">
                  <a16:creationId xmlns:a16="http://schemas.microsoft.com/office/drawing/2014/main" id="{ED2B3939-C9F9-2090-6241-87FB8EE3147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3" name="Box">
                <a:extLst>
                  <a:ext uri="{FF2B5EF4-FFF2-40B4-BE49-F238E27FC236}">
                    <a16:creationId xmlns:a16="http://schemas.microsoft.com/office/drawing/2014/main" id="{C1D82D26-6344-9F80-4545-FB3D8CA34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4" name="T2">
                <a:extLst>
                  <a:ext uri="{FF2B5EF4-FFF2-40B4-BE49-F238E27FC236}">
                    <a16:creationId xmlns:a16="http://schemas.microsoft.com/office/drawing/2014/main" id="{2034A7CE-D49F-8863-EA16-D93340505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5" name="T1">
                <a:extLst>
                  <a:ext uri="{FF2B5EF4-FFF2-40B4-BE49-F238E27FC236}">
                    <a16:creationId xmlns:a16="http://schemas.microsoft.com/office/drawing/2014/main" id="{E465E7A0-8F52-17B0-782B-15B3CE2BD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6" name="V">
                <a:extLst>
                  <a:ext uri="{FF2B5EF4-FFF2-40B4-BE49-F238E27FC236}">
                    <a16:creationId xmlns:a16="http://schemas.microsoft.com/office/drawing/2014/main" id="{E3931E28-D89F-2549-9755-FE6B97B65D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3" name="_VTT_logo_102019_04_white_on_dark_grey" hidden="1">
              <a:extLst>
                <a:ext uri="{FF2B5EF4-FFF2-40B4-BE49-F238E27FC236}">
                  <a16:creationId xmlns:a16="http://schemas.microsoft.com/office/drawing/2014/main" id="{7608718B-C0DD-B79A-D875-4B96C91930B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9" name="Box">
                <a:extLst>
                  <a:ext uri="{FF2B5EF4-FFF2-40B4-BE49-F238E27FC236}">
                    <a16:creationId xmlns:a16="http://schemas.microsoft.com/office/drawing/2014/main" id="{C4E27C88-076B-C33F-658B-ED55A5B431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" name="T2">
                <a:extLst>
                  <a:ext uri="{FF2B5EF4-FFF2-40B4-BE49-F238E27FC236}">
                    <a16:creationId xmlns:a16="http://schemas.microsoft.com/office/drawing/2014/main" id="{7DB2A29E-4CDC-39FE-4720-AB16FD94E4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1" name="T1">
                <a:extLst>
                  <a:ext uri="{FF2B5EF4-FFF2-40B4-BE49-F238E27FC236}">
                    <a16:creationId xmlns:a16="http://schemas.microsoft.com/office/drawing/2014/main" id="{0EC0D7A9-64A3-8CF2-3A0F-E4ADF217B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2" name="V">
                <a:extLst>
                  <a:ext uri="{FF2B5EF4-FFF2-40B4-BE49-F238E27FC236}">
                    <a16:creationId xmlns:a16="http://schemas.microsoft.com/office/drawing/2014/main" id="{8C765928-3847-A564-023B-273C4F386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4" name="_VTT_logo_102019_05_dark_grey_on_white" hidden="1">
              <a:extLst>
                <a:ext uri="{FF2B5EF4-FFF2-40B4-BE49-F238E27FC236}">
                  <a16:creationId xmlns:a16="http://schemas.microsoft.com/office/drawing/2014/main" id="{E2F4DCB9-4745-F23E-A81D-724330162D4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5" name="Box">
                <a:extLst>
                  <a:ext uri="{FF2B5EF4-FFF2-40B4-BE49-F238E27FC236}">
                    <a16:creationId xmlns:a16="http://schemas.microsoft.com/office/drawing/2014/main" id="{B1CB17A8-63C5-C770-4319-3D6D5A1176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" name="T2">
                <a:extLst>
                  <a:ext uri="{FF2B5EF4-FFF2-40B4-BE49-F238E27FC236}">
                    <a16:creationId xmlns:a16="http://schemas.microsoft.com/office/drawing/2014/main" id="{F6876B0B-EEEB-3843-34C4-135061E50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" name="T1">
                <a:extLst>
                  <a:ext uri="{FF2B5EF4-FFF2-40B4-BE49-F238E27FC236}">
                    <a16:creationId xmlns:a16="http://schemas.microsoft.com/office/drawing/2014/main" id="{E77638B2-36B0-6D6E-9EDC-32FA7AE38C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8" name="V">
                <a:extLst>
                  <a:ext uri="{FF2B5EF4-FFF2-40B4-BE49-F238E27FC236}">
                    <a16:creationId xmlns:a16="http://schemas.microsoft.com/office/drawing/2014/main" id="{2A10F60A-3B23-1BB7-40B7-5119B33F9C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_VTT_logo_102019_06_orange_blue_on_white" hidden="1">
              <a:extLst>
                <a:ext uri="{FF2B5EF4-FFF2-40B4-BE49-F238E27FC236}">
                  <a16:creationId xmlns:a16="http://schemas.microsoft.com/office/drawing/2014/main" id="{395A5657-0D34-4ECE-9AD9-3893FD4DA8F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1" name="Box">
                <a:extLst>
                  <a:ext uri="{FF2B5EF4-FFF2-40B4-BE49-F238E27FC236}">
                    <a16:creationId xmlns:a16="http://schemas.microsoft.com/office/drawing/2014/main" id="{56D03920-007F-CAEC-E602-1D8210C748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2" name="T2">
                <a:extLst>
                  <a:ext uri="{FF2B5EF4-FFF2-40B4-BE49-F238E27FC236}">
                    <a16:creationId xmlns:a16="http://schemas.microsoft.com/office/drawing/2014/main" id="{3CD94A50-CC8C-C643-DEA2-2756520D6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3" name="T1">
                <a:extLst>
                  <a:ext uri="{FF2B5EF4-FFF2-40B4-BE49-F238E27FC236}">
                    <a16:creationId xmlns:a16="http://schemas.microsoft.com/office/drawing/2014/main" id="{E7998889-2FCC-4E57-79AA-099008EEB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" name="V">
                <a:extLst>
                  <a:ext uri="{FF2B5EF4-FFF2-40B4-BE49-F238E27FC236}">
                    <a16:creationId xmlns:a16="http://schemas.microsoft.com/office/drawing/2014/main" id="{B748D446-7D65-3122-0A90-F4BE68EDC3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6" name="_VTT_logo_102019_07_blue_on_white" hidden="1">
              <a:extLst>
                <a:ext uri="{FF2B5EF4-FFF2-40B4-BE49-F238E27FC236}">
                  <a16:creationId xmlns:a16="http://schemas.microsoft.com/office/drawing/2014/main" id="{A5750C0B-91BB-BD56-CB0B-B80FF634A8FA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7" name="Box">
                <a:extLst>
                  <a:ext uri="{FF2B5EF4-FFF2-40B4-BE49-F238E27FC236}">
                    <a16:creationId xmlns:a16="http://schemas.microsoft.com/office/drawing/2014/main" id="{DF6C8B2A-770D-170B-EECE-D331FC623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8" name="T2">
                <a:extLst>
                  <a:ext uri="{FF2B5EF4-FFF2-40B4-BE49-F238E27FC236}">
                    <a16:creationId xmlns:a16="http://schemas.microsoft.com/office/drawing/2014/main" id="{7693E77B-E5AC-33EB-B610-DFDE75C0EA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9" name="T1">
                <a:extLst>
                  <a:ext uri="{FF2B5EF4-FFF2-40B4-BE49-F238E27FC236}">
                    <a16:creationId xmlns:a16="http://schemas.microsoft.com/office/drawing/2014/main" id="{D73D5724-60B5-986E-10D0-788C17728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0" name="V">
                <a:extLst>
                  <a:ext uri="{FF2B5EF4-FFF2-40B4-BE49-F238E27FC236}">
                    <a16:creationId xmlns:a16="http://schemas.microsoft.com/office/drawing/2014/main" id="{AE0C4E13-85E0-FC91-E0CA-F3F32EF03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7" name="_VTT_logo_102019_08_black_on_white" hidden="1">
              <a:extLst>
                <a:ext uri="{FF2B5EF4-FFF2-40B4-BE49-F238E27FC236}">
                  <a16:creationId xmlns:a16="http://schemas.microsoft.com/office/drawing/2014/main" id="{5C35FBFC-BDC2-383A-3FC0-5B29E5635E4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3" name="Box">
                <a:extLst>
                  <a:ext uri="{FF2B5EF4-FFF2-40B4-BE49-F238E27FC236}">
                    <a16:creationId xmlns:a16="http://schemas.microsoft.com/office/drawing/2014/main" id="{87B59556-4399-3406-93D5-0429C16EC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4" name="T2">
                <a:extLst>
                  <a:ext uri="{FF2B5EF4-FFF2-40B4-BE49-F238E27FC236}">
                    <a16:creationId xmlns:a16="http://schemas.microsoft.com/office/drawing/2014/main" id="{7CEA7DBA-81B2-1712-C1FC-2D3DDB183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5" name="T1">
                <a:extLst>
                  <a:ext uri="{FF2B5EF4-FFF2-40B4-BE49-F238E27FC236}">
                    <a16:creationId xmlns:a16="http://schemas.microsoft.com/office/drawing/2014/main" id="{49C7C413-567A-AA1E-8D9E-3BDF070BE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6" name="V">
                <a:extLst>
                  <a:ext uri="{FF2B5EF4-FFF2-40B4-BE49-F238E27FC236}">
                    <a16:creationId xmlns:a16="http://schemas.microsoft.com/office/drawing/2014/main" id="{DF9AF871-CB92-14EA-CBD6-0EFDB2A30C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8" name="_VTT_logo_102019_09_orange_on_white" hidden="1">
              <a:extLst>
                <a:ext uri="{FF2B5EF4-FFF2-40B4-BE49-F238E27FC236}">
                  <a16:creationId xmlns:a16="http://schemas.microsoft.com/office/drawing/2014/main" id="{D3E00AC0-812F-F5EF-94B3-9F203FAA168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9" name="Box">
                <a:extLst>
                  <a:ext uri="{FF2B5EF4-FFF2-40B4-BE49-F238E27FC236}">
                    <a16:creationId xmlns:a16="http://schemas.microsoft.com/office/drawing/2014/main" id="{07DDA666-CF02-10FB-177B-5A6244C809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T2">
                <a:extLst>
                  <a:ext uri="{FF2B5EF4-FFF2-40B4-BE49-F238E27FC236}">
                    <a16:creationId xmlns:a16="http://schemas.microsoft.com/office/drawing/2014/main" id="{C336C549-EBEA-F2AC-33F1-5C450D599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" name="T1">
                <a:extLst>
                  <a:ext uri="{FF2B5EF4-FFF2-40B4-BE49-F238E27FC236}">
                    <a16:creationId xmlns:a16="http://schemas.microsoft.com/office/drawing/2014/main" id="{94E03524-5186-9A6C-E3C1-6B6E5C36C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" name="V">
                <a:extLst>
                  <a:ext uri="{FF2B5EF4-FFF2-40B4-BE49-F238E27FC236}">
                    <a16:creationId xmlns:a16="http://schemas.microsoft.com/office/drawing/2014/main" id="{CBA4F0B6-1F90-C4B8-0C89-4EC4C9701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AB1EDC7-21EA-E081-94EC-CD9AE8541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4D1D961-5B88-0FC1-04C9-3DAF80269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2E6E94D-31C0-8F2F-1B38-5946B85B703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19743" y="1455738"/>
            <a:ext cx="6947999" cy="316865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DC64DC7-700C-64D8-2019-5144662408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5174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ontent Placeholder 14">
            <a:extLst>
              <a:ext uri="{FF2B5EF4-FFF2-40B4-BE49-F238E27FC236}">
                <a16:creationId xmlns:a16="http://schemas.microsoft.com/office/drawing/2014/main" id="{B46766A0-FACE-B6D7-35EF-69A11606268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19745" y="1455738"/>
            <a:ext cx="3386863" cy="316865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6FEF21-595D-4ECC-88D4-6FFAB8C77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87374"/>
            <a:ext cx="6947625" cy="743039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BE0249AC-96DC-45E1-A88D-448C2748CDD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79900" y="1455738"/>
            <a:ext cx="4633158" cy="3168650"/>
          </a:xfrm>
          <a:solidFill>
            <a:schemeClr val="accent2"/>
          </a:solidFill>
        </p:spPr>
        <p:txBody>
          <a:bodyPr anchor="ctr" anchorCtr="1"/>
          <a:lstStyle>
            <a:lvl1pPr marL="9755" indent="0" algn="ctr">
              <a:buNone/>
              <a:defRPr>
                <a:solidFill>
                  <a:schemeClr val="accent3"/>
                </a:solidFill>
              </a:defRPr>
            </a:lvl1pPr>
          </a:lstStyle>
          <a:p>
            <a:r>
              <a:rPr lang="en-GB" noProof="0" dirty="0"/>
              <a:t>Click to add an image</a:t>
            </a:r>
          </a:p>
        </p:txBody>
      </p:sp>
      <p:grpSp>
        <p:nvGrpSpPr>
          <p:cNvPr id="9" name="VTT_LogoStack_v3_16092019 pienempi koko">
            <a:extLst>
              <a:ext uri="{FF2B5EF4-FFF2-40B4-BE49-F238E27FC236}">
                <a16:creationId xmlns:a16="http://schemas.microsoft.com/office/drawing/2014/main" id="{D438B4FA-097D-F793-DAB9-A94F1A958CA8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10" name="_VTT_logo_102019_01_white_on_orange">
              <a:extLst>
                <a:ext uri="{FF2B5EF4-FFF2-40B4-BE49-F238E27FC236}">
                  <a16:creationId xmlns:a16="http://schemas.microsoft.com/office/drawing/2014/main" id="{85A2F62A-9438-05DD-A80F-70586D21DE0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51" name="Box">
                <a:extLst>
                  <a:ext uri="{FF2B5EF4-FFF2-40B4-BE49-F238E27FC236}">
                    <a16:creationId xmlns:a16="http://schemas.microsoft.com/office/drawing/2014/main" id="{0BA4A9FA-812C-3B6F-74DD-3CF4F312B0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" name="T2">
                <a:extLst>
                  <a:ext uri="{FF2B5EF4-FFF2-40B4-BE49-F238E27FC236}">
                    <a16:creationId xmlns:a16="http://schemas.microsoft.com/office/drawing/2014/main" id="{B684CE37-1A5B-A9FA-C633-D2FD4D6518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" name="T1">
                <a:extLst>
                  <a:ext uri="{FF2B5EF4-FFF2-40B4-BE49-F238E27FC236}">
                    <a16:creationId xmlns:a16="http://schemas.microsoft.com/office/drawing/2014/main" id="{348B1949-E61E-CC7B-20B0-62B317A77C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" name="V">
                <a:extLst>
                  <a:ext uri="{FF2B5EF4-FFF2-40B4-BE49-F238E27FC236}">
                    <a16:creationId xmlns:a16="http://schemas.microsoft.com/office/drawing/2014/main" id="{24AAA914-6E20-86D0-0B3D-39F534AC44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_VTT_logo_102019_02_white_on_black" hidden="1">
              <a:extLst>
                <a:ext uri="{FF2B5EF4-FFF2-40B4-BE49-F238E27FC236}">
                  <a16:creationId xmlns:a16="http://schemas.microsoft.com/office/drawing/2014/main" id="{076E6301-33B4-1941-DD76-2C62BD2D55EA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7" name="Box">
                <a:extLst>
                  <a:ext uri="{FF2B5EF4-FFF2-40B4-BE49-F238E27FC236}">
                    <a16:creationId xmlns:a16="http://schemas.microsoft.com/office/drawing/2014/main" id="{A435826B-F736-EC3F-4032-8A10A1619A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" name="T2">
                <a:extLst>
                  <a:ext uri="{FF2B5EF4-FFF2-40B4-BE49-F238E27FC236}">
                    <a16:creationId xmlns:a16="http://schemas.microsoft.com/office/drawing/2014/main" id="{52C04661-D253-E607-EB60-9E55E884F8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" name="T1">
                <a:extLst>
                  <a:ext uri="{FF2B5EF4-FFF2-40B4-BE49-F238E27FC236}">
                    <a16:creationId xmlns:a16="http://schemas.microsoft.com/office/drawing/2014/main" id="{3DF7CD1A-240D-B55F-84AC-C49FCA94DB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" name="V">
                <a:extLst>
                  <a:ext uri="{FF2B5EF4-FFF2-40B4-BE49-F238E27FC236}">
                    <a16:creationId xmlns:a16="http://schemas.microsoft.com/office/drawing/2014/main" id="{2AB767C3-23B4-C8EF-0613-4E741B7C44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_VTT_logo_102019_03_white_on_blue" hidden="1">
              <a:extLst>
                <a:ext uri="{FF2B5EF4-FFF2-40B4-BE49-F238E27FC236}">
                  <a16:creationId xmlns:a16="http://schemas.microsoft.com/office/drawing/2014/main" id="{BCD1B08F-C82E-0514-0E72-03E0A40664FE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3" name="Box">
                <a:extLst>
                  <a:ext uri="{FF2B5EF4-FFF2-40B4-BE49-F238E27FC236}">
                    <a16:creationId xmlns:a16="http://schemas.microsoft.com/office/drawing/2014/main" id="{24A94B5C-59AD-64D6-54D4-0A68DFA92B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" name="T2">
                <a:extLst>
                  <a:ext uri="{FF2B5EF4-FFF2-40B4-BE49-F238E27FC236}">
                    <a16:creationId xmlns:a16="http://schemas.microsoft.com/office/drawing/2014/main" id="{0AA539BA-7889-4882-6BD3-5515BCE3A4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" name="T1">
                <a:extLst>
                  <a:ext uri="{FF2B5EF4-FFF2-40B4-BE49-F238E27FC236}">
                    <a16:creationId xmlns:a16="http://schemas.microsoft.com/office/drawing/2014/main" id="{4DF0E3D9-370E-A464-A3B7-CECFE886F2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" name="V">
                <a:extLst>
                  <a:ext uri="{FF2B5EF4-FFF2-40B4-BE49-F238E27FC236}">
                    <a16:creationId xmlns:a16="http://schemas.microsoft.com/office/drawing/2014/main" id="{EB26A209-27E1-1410-07F1-ECD4A83920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_VTT_logo_102019_04_white_on_dark_grey" hidden="1">
              <a:extLst>
                <a:ext uri="{FF2B5EF4-FFF2-40B4-BE49-F238E27FC236}">
                  <a16:creationId xmlns:a16="http://schemas.microsoft.com/office/drawing/2014/main" id="{066648B4-82A6-45C1-F19B-3FA4C5B56F6A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9" name="Box">
                <a:extLst>
                  <a:ext uri="{FF2B5EF4-FFF2-40B4-BE49-F238E27FC236}">
                    <a16:creationId xmlns:a16="http://schemas.microsoft.com/office/drawing/2014/main" id="{0FA1B776-1C08-CEB7-E768-1CC0B81882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" name="T2">
                <a:extLst>
                  <a:ext uri="{FF2B5EF4-FFF2-40B4-BE49-F238E27FC236}">
                    <a16:creationId xmlns:a16="http://schemas.microsoft.com/office/drawing/2014/main" id="{C2E69E10-9BCE-443A-B1BA-E28A404415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" name="T1">
                <a:extLst>
                  <a:ext uri="{FF2B5EF4-FFF2-40B4-BE49-F238E27FC236}">
                    <a16:creationId xmlns:a16="http://schemas.microsoft.com/office/drawing/2014/main" id="{0E54B8EB-9B9A-BF77-F6C1-0406F3B80C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" name="V">
                <a:extLst>
                  <a:ext uri="{FF2B5EF4-FFF2-40B4-BE49-F238E27FC236}">
                    <a16:creationId xmlns:a16="http://schemas.microsoft.com/office/drawing/2014/main" id="{5EED0A66-6E56-7ED5-E48E-22EDBAEA2E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_VTT_logo_102019_05_dark_grey_on_white" hidden="1">
              <a:extLst>
                <a:ext uri="{FF2B5EF4-FFF2-40B4-BE49-F238E27FC236}">
                  <a16:creationId xmlns:a16="http://schemas.microsoft.com/office/drawing/2014/main" id="{6FE6B13C-577E-9186-0854-208B7FB7CDD4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5" name="Box">
                <a:extLst>
                  <a:ext uri="{FF2B5EF4-FFF2-40B4-BE49-F238E27FC236}">
                    <a16:creationId xmlns:a16="http://schemas.microsoft.com/office/drawing/2014/main" id="{D216447D-5D57-893E-FE5F-9F5F3BB12E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" name="T2">
                <a:extLst>
                  <a:ext uri="{FF2B5EF4-FFF2-40B4-BE49-F238E27FC236}">
                    <a16:creationId xmlns:a16="http://schemas.microsoft.com/office/drawing/2014/main" id="{7E50C68A-E53E-18D4-BAE5-A0B5C94D2D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" name="T1">
                <a:extLst>
                  <a:ext uri="{FF2B5EF4-FFF2-40B4-BE49-F238E27FC236}">
                    <a16:creationId xmlns:a16="http://schemas.microsoft.com/office/drawing/2014/main" id="{0B2B3ED2-850F-778C-08AE-8C0D4DCD47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" name="V">
                <a:extLst>
                  <a:ext uri="{FF2B5EF4-FFF2-40B4-BE49-F238E27FC236}">
                    <a16:creationId xmlns:a16="http://schemas.microsoft.com/office/drawing/2014/main" id="{77E25396-6D7E-A084-08B1-5C5226FFE3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_VTT_logo_102019_06_orange_blue_on_white" hidden="1">
              <a:extLst>
                <a:ext uri="{FF2B5EF4-FFF2-40B4-BE49-F238E27FC236}">
                  <a16:creationId xmlns:a16="http://schemas.microsoft.com/office/drawing/2014/main" id="{D9E756C7-D3B0-459F-8BD9-E10A6C4DF116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1" name="Box">
                <a:extLst>
                  <a:ext uri="{FF2B5EF4-FFF2-40B4-BE49-F238E27FC236}">
                    <a16:creationId xmlns:a16="http://schemas.microsoft.com/office/drawing/2014/main" id="{4D5D91E8-C8C1-001F-4DB4-B1A3A09BC8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2" name="T2">
                <a:extLst>
                  <a:ext uri="{FF2B5EF4-FFF2-40B4-BE49-F238E27FC236}">
                    <a16:creationId xmlns:a16="http://schemas.microsoft.com/office/drawing/2014/main" id="{7AC1BEFA-6B04-F4B8-AFEE-84C10D2F0D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" name="T1">
                <a:extLst>
                  <a:ext uri="{FF2B5EF4-FFF2-40B4-BE49-F238E27FC236}">
                    <a16:creationId xmlns:a16="http://schemas.microsoft.com/office/drawing/2014/main" id="{7EBA0E50-8F57-769D-739E-950B7B6F76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" name="V">
                <a:extLst>
                  <a:ext uri="{FF2B5EF4-FFF2-40B4-BE49-F238E27FC236}">
                    <a16:creationId xmlns:a16="http://schemas.microsoft.com/office/drawing/2014/main" id="{1541AE4E-E8F5-8ECA-1DFE-EC8452F4A5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_VTT_logo_102019_07_blue_on_white" hidden="1">
              <a:extLst>
                <a:ext uri="{FF2B5EF4-FFF2-40B4-BE49-F238E27FC236}">
                  <a16:creationId xmlns:a16="http://schemas.microsoft.com/office/drawing/2014/main" id="{10666A49-DB7C-24F1-BF82-B3F96B786EC5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7" name="Box">
                <a:extLst>
                  <a:ext uri="{FF2B5EF4-FFF2-40B4-BE49-F238E27FC236}">
                    <a16:creationId xmlns:a16="http://schemas.microsoft.com/office/drawing/2014/main" id="{CC5AD4EC-AA43-C475-0A9E-C02F5C1443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8" name="T2">
                <a:extLst>
                  <a:ext uri="{FF2B5EF4-FFF2-40B4-BE49-F238E27FC236}">
                    <a16:creationId xmlns:a16="http://schemas.microsoft.com/office/drawing/2014/main" id="{E17EC042-7D8C-DD55-58AF-FCB9EA8BC8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" name="T1">
                <a:extLst>
                  <a:ext uri="{FF2B5EF4-FFF2-40B4-BE49-F238E27FC236}">
                    <a16:creationId xmlns:a16="http://schemas.microsoft.com/office/drawing/2014/main" id="{DE04FFA1-20AE-E7C5-5CBD-4EB2095B44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" name="V">
                <a:extLst>
                  <a:ext uri="{FF2B5EF4-FFF2-40B4-BE49-F238E27FC236}">
                    <a16:creationId xmlns:a16="http://schemas.microsoft.com/office/drawing/2014/main" id="{945905E8-F689-544C-7356-CCB08C1EB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_VTT_logo_102019_08_black_on_white" hidden="1">
              <a:extLst>
                <a:ext uri="{FF2B5EF4-FFF2-40B4-BE49-F238E27FC236}">
                  <a16:creationId xmlns:a16="http://schemas.microsoft.com/office/drawing/2014/main" id="{0065C035-A72B-9F84-4995-EAEDD8EBEE8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3" name="Box">
                <a:extLst>
                  <a:ext uri="{FF2B5EF4-FFF2-40B4-BE49-F238E27FC236}">
                    <a16:creationId xmlns:a16="http://schemas.microsoft.com/office/drawing/2014/main" id="{5720164A-D4E4-84CD-9DD2-DB884C5DEB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4" name="T2">
                <a:extLst>
                  <a:ext uri="{FF2B5EF4-FFF2-40B4-BE49-F238E27FC236}">
                    <a16:creationId xmlns:a16="http://schemas.microsoft.com/office/drawing/2014/main" id="{7C522E0A-FF3F-C7BC-6AD5-232D31ECCD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5" name="T1">
                <a:extLst>
                  <a:ext uri="{FF2B5EF4-FFF2-40B4-BE49-F238E27FC236}">
                    <a16:creationId xmlns:a16="http://schemas.microsoft.com/office/drawing/2014/main" id="{A819FD45-DA4F-0F4C-593A-59013F5B43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6" name="V">
                <a:extLst>
                  <a:ext uri="{FF2B5EF4-FFF2-40B4-BE49-F238E27FC236}">
                    <a16:creationId xmlns:a16="http://schemas.microsoft.com/office/drawing/2014/main" id="{6CC24BAA-8968-EC4A-BF47-CF42F6A562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_VTT_logo_102019_09_orange_on_white" hidden="1">
              <a:extLst>
                <a:ext uri="{FF2B5EF4-FFF2-40B4-BE49-F238E27FC236}">
                  <a16:creationId xmlns:a16="http://schemas.microsoft.com/office/drawing/2014/main" id="{3BD2D1C1-F8B9-23EA-EA9C-ED1F8419EBD6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9" name="Box">
                <a:extLst>
                  <a:ext uri="{FF2B5EF4-FFF2-40B4-BE49-F238E27FC236}">
                    <a16:creationId xmlns:a16="http://schemas.microsoft.com/office/drawing/2014/main" id="{A395DD34-4E3E-5294-9F39-3BEBD86836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0" name="T2">
                <a:extLst>
                  <a:ext uri="{FF2B5EF4-FFF2-40B4-BE49-F238E27FC236}">
                    <a16:creationId xmlns:a16="http://schemas.microsoft.com/office/drawing/2014/main" id="{503399A0-D3CA-0C67-706A-67EFC3B32C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1" name="T1">
                <a:extLst>
                  <a:ext uri="{FF2B5EF4-FFF2-40B4-BE49-F238E27FC236}">
                    <a16:creationId xmlns:a16="http://schemas.microsoft.com/office/drawing/2014/main" id="{7A09074C-D8BE-691D-4083-3EF54C95D1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2" name="V">
                <a:extLst>
                  <a:ext uri="{FF2B5EF4-FFF2-40B4-BE49-F238E27FC236}">
                    <a16:creationId xmlns:a16="http://schemas.microsoft.com/office/drawing/2014/main" id="{A0C6C532-4836-F699-99E3-63BD30628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5" name="Footer Placeholder 4">
            <a:extLst>
              <a:ext uri="{FF2B5EF4-FFF2-40B4-BE49-F238E27FC236}">
                <a16:creationId xmlns:a16="http://schemas.microsoft.com/office/drawing/2014/main" id="{AB016DC1-DD43-A864-3D43-4E0E8DC0E0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56" name="Slide Number Placeholder 5">
            <a:extLst>
              <a:ext uri="{FF2B5EF4-FFF2-40B4-BE49-F238E27FC236}">
                <a16:creationId xmlns:a16="http://schemas.microsoft.com/office/drawing/2014/main" id="{0BFB747C-9BE7-00DC-4E69-840A68563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668D1CC-3624-1210-5732-E3E8697FF4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4344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FEF21-595D-4ECC-88D4-6FFAB8C77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87374"/>
            <a:ext cx="6947625" cy="743039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BE0249AC-96DC-45E1-A88D-448C2748CDD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759450" y="1455738"/>
            <a:ext cx="3153608" cy="3168650"/>
          </a:xfrm>
          <a:solidFill>
            <a:schemeClr val="accent2"/>
          </a:solidFill>
        </p:spPr>
        <p:txBody>
          <a:bodyPr anchor="ctr" anchorCtr="1"/>
          <a:lstStyle>
            <a:lvl1pPr marL="9755" indent="0" algn="ctr">
              <a:buNone/>
              <a:defRPr>
                <a:solidFill>
                  <a:schemeClr val="accent3"/>
                </a:solidFill>
              </a:defRPr>
            </a:lvl1pPr>
          </a:lstStyle>
          <a:p>
            <a:r>
              <a:rPr lang="en-GB" noProof="0" dirty="0"/>
              <a:t>Click to add an image</a:t>
            </a:r>
          </a:p>
        </p:txBody>
      </p:sp>
      <p:grpSp>
        <p:nvGrpSpPr>
          <p:cNvPr id="9" name="VTT_LogoStack_v3_16092019 pienempi koko">
            <a:extLst>
              <a:ext uri="{FF2B5EF4-FFF2-40B4-BE49-F238E27FC236}">
                <a16:creationId xmlns:a16="http://schemas.microsoft.com/office/drawing/2014/main" id="{A0D77460-2317-13F5-6744-B8A1F23D4FD0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10" name="_VTT_logo_102019_01_white_on_orange">
              <a:extLst>
                <a:ext uri="{FF2B5EF4-FFF2-40B4-BE49-F238E27FC236}">
                  <a16:creationId xmlns:a16="http://schemas.microsoft.com/office/drawing/2014/main" id="{603010FF-6903-B182-5E6C-DE49DAEDC395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51" name="Box">
                <a:extLst>
                  <a:ext uri="{FF2B5EF4-FFF2-40B4-BE49-F238E27FC236}">
                    <a16:creationId xmlns:a16="http://schemas.microsoft.com/office/drawing/2014/main" id="{3B143F02-29DC-1B94-570D-67A54D49A3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" name="T2">
                <a:extLst>
                  <a:ext uri="{FF2B5EF4-FFF2-40B4-BE49-F238E27FC236}">
                    <a16:creationId xmlns:a16="http://schemas.microsoft.com/office/drawing/2014/main" id="{4E355AE8-7A58-52A9-33D4-87B6AFB2FB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" name="T1">
                <a:extLst>
                  <a:ext uri="{FF2B5EF4-FFF2-40B4-BE49-F238E27FC236}">
                    <a16:creationId xmlns:a16="http://schemas.microsoft.com/office/drawing/2014/main" id="{AAB7AE34-959D-C530-9E6F-27D069EACE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" name="V">
                <a:extLst>
                  <a:ext uri="{FF2B5EF4-FFF2-40B4-BE49-F238E27FC236}">
                    <a16:creationId xmlns:a16="http://schemas.microsoft.com/office/drawing/2014/main" id="{8216D6D1-E6B2-8E5A-8A63-1469633E93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_VTT_logo_102019_02_white_on_black" hidden="1">
              <a:extLst>
                <a:ext uri="{FF2B5EF4-FFF2-40B4-BE49-F238E27FC236}">
                  <a16:creationId xmlns:a16="http://schemas.microsoft.com/office/drawing/2014/main" id="{E2D59CEA-1D0D-79A1-2F7B-EE4080975AF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7" name="Box">
                <a:extLst>
                  <a:ext uri="{FF2B5EF4-FFF2-40B4-BE49-F238E27FC236}">
                    <a16:creationId xmlns:a16="http://schemas.microsoft.com/office/drawing/2014/main" id="{DBCFCDC3-8337-EEDA-E930-A18B42823C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" name="T2">
                <a:extLst>
                  <a:ext uri="{FF2B5EF4-FFF2-40B4-BE49-F238E27FC236}">
                    <a16:creationId xmlns:a16="http://schemas.microsoft.com/office/drawing/2014/main" id="{6A6BC5FD-1EF2-5E15-724D-74FA1B6902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" name="T1">
                <a:extLst>
                  <a:ext uri="{FF2B5EF4-FFF2-40B4-BE49-F238E27FC236}">
                    <a16:creationId xmlns:a16="http://schemas.microsoft.com/office/drawing/2014/main" id="{5E4E1A0A-2806-5450-3AB7-EB8F8FFFA6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" name="V">
                <a:extLst>
                  <a:ext uri="{FF2B5EF4-FFF2-40B4-BE49-F238E27FC236}">
                    <a16:creationId xmlns:a16="http://schemas.microsoft.com/office/drawing/2014/main" id="{37F3EC6D-278D-28B8-C781-0CD9BC75F4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_VTT_logo_102019_03_white_on_blue" hidden="1">
              <a:extLst>
                <a:ext uri="{FF2B5EF4-FFF2-40B4-BE49-F238E27FC236}">
                  <a16:creationId xmlns:a16="http://schemas.microsoft.com/office/drawing/2014/main" id="{FDE632B7-834B-481C-F994-4E0C9EF12CC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3" name="Box">
                <a:extLst>
                  <a:ext uri="{FF2B5EF4-FFF2-40B4-BE49-F238E27FC236}">
                    <a16:creationId xmlns:a16="http://schemas.microsoft.com/office/drawing/2014/main" id="{38EB9801-CE25-D29F-9226-4AB2B366AB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" name="T2">
                <a:extLst>
                  <a:ext uri="{FF2B5EF4-FFF2-40B4-BE49-F238E27FC236}">
                    <a16:creationId xmlns:a16="http://schemas.microsoft.com/office/drawing/2014/main" id="{154100EE-2156-377A-502F-92AE27E96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" name="T1">
                <a:extLst>
                  <a:ext uri="{FF2B5EF4-FFF2-40B4-BE49-F238E27FC236}">
                    <a16:creationId xmlns:a16="http://schemas.microsoft.com/office/drawing/2014/main" id="{1454D642-3610-2621-6591-A078FCF8BD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" name="V">
                <a:extLst>
                  <a:ext uri="{FF2B5EF4-FFF2-40B4-BE49-F238E27FC236}">
                    <a16:creationId xmlns:a16="http://schemas.microsoft.com/office/drawing/2014/main" id="{0FA87010-21E8-DB29-33AE-8704CDBEB9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_VTT_logo_102019_04_white_on_dark_grey" hidden="1">
              <a:extLst>
                <a:ext uri="{FF2B5EF4-FFF2-40B4-BE49-F238E27FC236}">
                  <a16:creationId xmlns:a16="http://schemas.microsoft.com/office/drawing/2014/main" id="{2175129A-620D-A53B-CFDE-507DF5C70CF3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9" name="Box">
                <a:extLst>
                  <a:ext uri="{FF2B5EF4-FFF2-40B4-BE49-F238E27FC236}">
                    <a16:creationId xmlns:a16="http://schemas.microsoft.com/office/drawing/2014/main" id="{C7F72C56-AD0D-F7FD-9927-1A9CB43CC8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" name="T2">
                <a:extLst>
                  <a:ext uri="{FF2B5EF4-FFF2-40B4-BE49-F238E27FC236}">
                    <a16:creationId xmlns:a16="http://schemas.microsoft.com/office/drawing/2014/main" id="{8D7B5805-BA95-73FA-1092-F89B79373D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" name="T1">
                <a:extLst>
                  <a:ext uri="{FF2B5EF4-FFF2-40B4-BE49-F238E27FC236}">
                    <a16:creationId xmlns:a16="http://schemas.microsoft.com/office/drawing/2014/main" id="{F8CC239A-128D-05B0-F9BF-E63C05C5D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" name="V">
                <a:extLst>
                  <a:ext uri="{FF2B5EF4-FFF2-40B4-BE49-F238E27FC236}">
                    <a16:creationId xmlns:a16="http://schemas.microsoft.com/office/drawing/2014/main" id="{143C34FF-0D2A-3CF0-FCBD-14E20FD247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_VTT_logo_102019_05_dark_grey_on_white" hidden="1">
              <a:extLst>
                <a:ext uri="{FF2B5EF4-FFF2-40B4-BE49-F238E27FC236}">
                  <a16:creationId xmlns:a16="http://schemas.microsoft.com/office/drawing/2014/main" id="{5EB28B06-E1B1-FBC9-D16D-3553FCE50EA1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5" name="Box">
                <a:extLst>
                  <a:ext uri="{FF2B5EF4-FFF2-40B4-BE49-F238E27FC236}">
                    <a16:creationId xmlns:a16="http://schemas.microsoft.com/office/drawing/2014/main" id="{F7732F74-A9C8-48E6-41F4-C1C8C9F6B0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" name="T2">
                <a:extLst>
                  <a:ext uri="{FF2B5EF4-FFF2-40B4-BE49-F238E27FC236}">
                    <a16:creationId xmlns:a16="http://schemas.microsoft.com/office/drawing/2014/main" id="{892CB351-3603-2181-0E26-A356431DAA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" name="T1">
                <a:extLst>
                  <a:ext uri="{FF2B5EF4-FFF2-40B4-BE49-F238E27FC236}">
                    <a16:creationId xmlns:a16="http://schemas.microsoft.com/office/drawing/2014/main" id="{76D37D2E-FD88-9224-5099-C502F349FB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" name="V">
                <a:extLst>
                  <a:ext uri="{FF2B5EF4-FFF2-40B4-BE49-F238E27FC236}">
                    <a16:creationId xmlns:a16="http://schemas.microsoft.com/office/drawing/2014/main" id="{C54B960F-EBD0-8F73-08C9-322B833C85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_VTT_logo_102019_06_orange_blue_on_white" hidden="1">
              <a:extLst>
                <a:ext uri="{FF2B5EF4-FFF2-40B4-BE49-F238E27FC236}">
                  <a16:creationId xmlns:a16="http://schemas.microsoft.com/office/drawing/2014/main" id="{EC4A1697-541F-6339-1CFB-C2259C9BCDB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1" name="Box">
                <a:extLst>
                  <a:ext uri="{FF2B5EF4-FFF2-40B4-BE49-F238E27FC236}">
                    <a16:creationId xmlns:a16="http://schemas.microsoft.com/office/drawing/2014/main" id="{3C8DB1A8-520E-1457-4653-6A32C146FD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2" name="T2">
                <a:extLst>
                  <a:ext uri="{FF2B5EF4-FFF2-40B4-BE49-F238E27FC236}">
                    <a16:creationId xmlns:a16="http://schemas.microsoft.com/office/drawing/2014/main" id="{237E0843-593D-E339-4564-B1A60C38E8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" name="T1">
                <a:extLst>
                  <a:ext uri="{FF2B5EF4-FFF2-40B4-BE49-F238E27FC236}">
                    <a16:creationId xmlns:a16="http://schemas.microsoft.com/office/drawing/2014/main" id="{D695DD21-853C-F92E-090B-9044D9FEE4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" name="V">
                <a:extLst>
                  <a:ext uri="{FF2B5EF4-FFF2-40B4-BE49-F238E27FC236}">
                    <a16:creationId xmlns:a16="http://schemas.microsoft.com/office/drawing/2014/main" id="{BA73D062-8FA8-A7CC-5C00-8CF856D2B3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_VTT_logo_102019_07_blue_on_white" hidden="1">
              <a:extLst>
                <a:ext uri="{FF2B5EF4-FFF2-40B4-BE49-F238E27FC236}">
                  <a16:creationId xmlns:a16="http://schemas.microsoft.com/office/drawing/2014/main" id="{872ADBC7-293F-2326-A5E7-9791990243F3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7" name="Box">
                <a:extLst>
                  <a:ext uri="{FF2B5EF4-FFF2-40B4-BE49-F238E27FC236}">
                    <a16:creationId xmlns:a16="http://schemas.microsoft.com/office/drawing/2014/main" id="{6048C872-69F2-64E3-2031-A51E79C5ED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8" name="T2">
                <a:extLst>
                  <a:ext uri="{FF2B5EF4-FFF2-40B4-BE49-F238E27FC236}">
                    <a16:creationId xmlns:a16="http://schemas.microsoft.com/office/drawing/2014/main" id="{87FD708D-E3D8-CDFD-B77E-0A264D860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" name="T1">
                <a:extLst>
                  <a:ext uri="{FF2B5EF4-FFF2-40B4-BE49-F238E27FC236}">
                    <a16:creationId xmlns:a16="http://schemas.microsoft.com/office/drawing/2014/main" id="{CB4F4AE0-55BD-1EA8-C666-D1C1924C44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" name="V">
                <a:extLst>
                  <a:ext uri="{FF2B5EF4-FFF2-40B4-BE49-F238E27FC236}">
                    <a16:creationId xmlns:a16="http://schemas.microsoft.com/office/drawing/2014/main" id="{14D899A7-B378-7301-C8B5-402C5AAAB1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_VTT_logo_102019_08_black_on_white" hidden="1">
              <a:extLst>
                <a:ext uri="{FF2B5EF4-FFF2-40B4-BE49-F238E27FC236}">
                  <a16:creationId xmlns:a16="http://schemas.microsoft.com/office/drawing/2014/main" id="{9BA7D86D-CDB6-309A-7D11-AB6355D94114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3" name="Box">
                <a:extLst>
                  <a:ext uri="{FF2B5EF4-FFF2-40B4-BE49-F238E27FC236}">
                    <a16:creationId xmlns:a16="http://schemas.microsoft.com/office/drawing/2014/main" id="{0C541EED-AB47-5194-FF75-43CC870EBB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4" name="T2">
                <a:extLst>
                  <a:ext uri="{FF2B5EF4-FFF2-40B4-BE49-F238E27FC236}">
                    <a16:creationId xmlns:a16="http://schemas.microsoft.com/office/drawing/2014/main" id="{92D07843-0726-F7BD-20A2-47CE613122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5" name="T1">
                <a:extLst>
                  <a:ext uri="{FF2B5EF4-FFF2-40B4-BE49-F238E27FC236}">
                    <a16:creationId xmlns:a16="http://schemas.microsoft.com/office/drawing/2014/main" id="{4A675DE2-EBFD-6063-445B-5E03474C0D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6" name="V">
                <a:extLst>
                  <a:ext uri="{FF2B5EF4-FFF2-40B4-BE49-F238E27FC236}">
                    <a16:creationId xmlns:a16="http://schemas.microsoft.com/office/drawing/2014/main" id="{F5D70C1D-5C46-16A1-26AD-B43B765332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_VTT_logo_102019_09_orange_on_white" hidden="1">
              <a:extLst>
                <a:ext uri="{FF2B5EF4-FFF2-40B4-BE49-F238E27FC236}">
                  <a16:creationId xmlns:a16="http://schemas.microsoft.com/office/drawing/2014/main" id="{025B41AF-23EE-BCB2-63B4-B975A62034C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9" name="Box">
                <a:extLst>
                  <a:ext uri="{FF2B5EF4-FFF2-40B4-BE49-F238E27FC236}">
                    <a16:creationId xmlns:a16="http://schemas.microsoft.com/office/drawing/2014/main" id="{632818F9-9D85-7246-BE56-E7F21D6597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0" name="T2">
                <a:extLst>
                  <a:ext uri="{FF2B5EF4-FFF2-40B4-BE49-F238E27FC236}">
                    <a16:creationId xmlns:a16="http://schemas.microsoft.com/office/drawing/2014/main" id="{C688A2D4-3121-3AF5-B228-2022807E3A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1" name="T1">
                <a:extLst>
                  <a:ext uri="{FF2B5EF4-FFF2-40B4-BE49-F238E27FC236}">
                    <a16:creationId xmlns:a16="http://schemas.microsoft.com/office/drawing/2014/main" id="{CEAF88B5-69C0-7C5D-33FE-20BE594366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2" name="V">
                <a:extLst>
                  <a:ext uri="{FF2B5EF4-FFF2-40B4-BE49-F238E27FC236}">
                    <a16:creationId xmlns:a16="http://schemas.microsoft.com/office/drawing/2014/main" id="{03633FDD-5F11-02B4-BAAE-DB39B7E368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5BA1514-CCB6-D504-EAB3-F1F521CDC9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55" name="Slide Number Placeholder 5">
            <a:extLst>
              <a:ext uri="{FF2B5EF4-FFF2-40B4-BE49-F238E27FC236}">
                <a16:creationId xmlns:a16="http://schemas.microsoft.com/office/drawing/2014/main" id="{052860BC-DA07-0CB7-4226-BD7EBEBD66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57" name="Content Placeholder 14">
            <a:extLst>
              <a:ext uri="{FF2B5EF4-FFF2-40B4-BE49-F238E27FC236}">
                <a16:creationId xmlns:a16="http://schemas.microsoft.com/office/drawing/2014/main" id="{68B71A96-8FB9-4575-E2A0-01DBD398D73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19744" y="1455738"/>
            <a:ext cx="4744431" cy="316865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2D5D0D0-578D-CBD1-F7F0-9607F9A3F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9876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46B329F-CC33-4C5E-8135-8861EA262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586802"/>
            <a:ext cx="4572727" cy="743523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grpSp>
        <p:nvGrpSpPr>
          <p:cNvPr id="16" name="VTT_LogoStack_v3_16092019 pienempi koko">
            <a:extLst>
              <a:ext uri="{FF2B5EF4-FFF2-40B4-BE49-F238E27FC236}">
                <a16:creationId xmlns:a16="http://schemas.microsoft.com/office/drawing/2014/main" id="{70473361-24B6-48A0-8543-4F16F95B6480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17" name="_VTT_logo_102019_01_white_on_orange">
              <a:extLst>
                <a:ext uri="{FF2B5EF4-FFF2-40B4-BE49-F238E27FC236}">
                  <a16:creationId xmlns:a16="http://schemas.microsoft.com/office/drawing/2014/main" id="{700D296F-4B3A-4859-A61F-B1732FDC51B3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58" name="Box">
                <a:extLst>
                  <a:ext uri="{FF2B5EF4-FFF2-40B4-BE49-F238E27FC236}">
                    <a16:creationId xmlns:a16="http://schemas.microsoft.com/office/drawing/2014/main" id="{368172D6-2B23-4092-AF4A-9DD4F607F1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9" name="T2">
                <a:extLst>
                  <a:ext uri="{FF2B5EF4-FFF2-40B4-BE49-F238E27FC236}">
                    <a16:creationId xmlns:a16="http://schemas.microsoft.com/office/drawing/2014/main" id="{3F119697-4339-4C63-BD4C-A951B10504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0" name="T1">
                <a:extLst>
                  <a:ext uri="{FF2B5EF4-FFF2-40B4-BE49-F238E27FC236}">
                    <a16:creationId xmlns:a16="http://schemas.microsoft.com/office/drawing/2014/main" id="{00EF9FE4-B705-40A8-9CEA-2038F65C39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1" name="V">
                <a:extLst>
                  <a:ext uri="{FF2B5EF4-FFF2-40B4-BE49-F238E27FC236}">
                    <a16:creationId xmlns:a16="http://schemas.microsoft.com/office/drawing/2014/main" id="{3BAD692D-C3E6-491D-AF4D-6FFF714E94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_VTT_logo_102019_02_white_on_black" hidden="1">
              <a:extLst>
                <a:ext uri="{FF2B5EF4-FFF2-40B4-BE49-F238E27FC236}">
                  <a16:creationId xmlns:a16="http://schemas.microsoft.com/office/drawing/2014/main" id="{8209EA5C-F772-4F69-B861-D0FDD619BD6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54" name="Box">
                <a:extLst>
                  <a:ext uri="{FF2B5EF4-FFF2-40B4-BE49-F238E27FC236}">
                    <a16:creationId xmlns:a16="http://schemas.microsoft.com/office/drawing/2014/main" id="{75F3B8D1-5FDD-4223-8972-69BFBF94E4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5" name="T2">
                <a:extLst>
                  <a:ext uri="{FF2B5EF4-FFF2-40B4-BE49-F238E27FC236}">
                    <a16:creationId xmlns:a16="http://schemas.microsoft.com/office/drawing/2014/main" id="{5B49463E-8EE4-4059-8C22-691C5A191C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6" name="T1">
                <a:extLst>
                  <a:ext uri="{FF2B5EF4-FFF2-40B4-BE49-F238E27FC236}">
                    <a16:creationId xmlns:a16="http://schemas.microsoft.com/office/drawing/2014/main" id="{411D2D9D-E585-4C79-BA8D-0FAEF75F0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7" name="V">
                <a:extLst>
                  <a:ext uri="{FF2B5EF4-FFF2-40B4-BE49-F238E27FC236}">
                    <a16:creationId xmlns:a16="http://schemas.microsoft.com/office/drawing/2014/main" id="{FA820987-C832-432F-B808-BCB892A34F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_VTT_logo_102019_03_white_on_blue" hidden="1">
              <a:extLst>
                <a:ext uri="{FF2B5EF4-FFF2-40B4-BE49-F238E27FC236}">
                  <a16:creationId xmlns:a16="http://schemas.microsoft.com/office/drawing/2014/main" id="{7ED7D5C4-308D-47B0-9882-625ED956947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50" name="Box">
                <a:extLst>
                  <a:ext uri="{FF2B5EF4-FFF2-40B4-BE49-F238E27FC236}">
                    <a16:creationId xmlns:a16="http://schemas.microsoft.com/office/drawing/2014/main" id="{7EC802DD-74D9-4A8F-83AD-C3C26448D5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" name="T2">
                <a:extLst>
                  <a:ext uri="{FF2B5EF4-FFF2-40B4-BE49-F238E27FC236}">
                    <a16:creationId xmlns:a16="http://schemas.microsoft.com/office/drawing/2014/main" id="{564F5CAD-918A-4A7B-8E3F-507AB48F46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" name="T1">
                <a:extLst>
                  <a:ext uri="{FF2B5EF4-FFF2-40B4-BE49-F238E27FC236}">
                    <a16:creationId xmlns:a16="http://schemas.microsoft.com/office/drawing/2014/main" id="{1C306E80-ED8C-4223-896B-27885E3340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" name="V">
                <a:extLst>
                  <a:ext uri="{FF2B5EF4-FFF2-40B4-BE49-F238E27FC236}">
                    <a16:creationId xmlns:a16="http://schemas.microsoft.com/office/drawing/2014/main" id="{C57BA66C-0A7A-4704-A6D8-EEB641EEA0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20" name="_VTT_logo_102019_04_white_on_dark_grey" hidden="1">
              <a:extLst>
                <a:ext uri="{FF2B5EF4-FFF2-40B4-BE49-F238E27FC236}">
                  <a16:creationId xmlns:a16="http://schemas.microsoft.com/office/drawing/2014/main" id="{F7710E75-D4D6-475D-A2D5-A28F599D9F81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6" name="Box">
                <a:extLst>
                  <a:ext uri="{FF2B5EF4-FFF2-40B4-BE49-F238E27FC236}">
                    <a16:creationId xmlns:a16="http://schemas.microsoft.com/office/drawing/2014/main" id="{E59108E7-25DD-4497-AF65-119EE49FC3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7" name="T2">
                <a:extLst>
                  <a:ext uri="{FF2B5EF4-FFF2-40B4-BE49-F238E27FC236}">
                    <a16:creationId xmlns:a16="http://schemas.microsoft.com/office/drawing/2014/main" id="{CB6F4DF6-467D-40AC-BF5F-52F0EEFCDD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" name="T1">
                <a:extLst>
                  <a:ext uri="{FF2B5EF4-FFF2-40B4-BE49-F238E27FC236}">
                    <a16:creationId xmlns:a16="http://schemas.microsoft.com/office/drawing/2014/main" id="{29A96A04-8FF4-4F93-AFB8-D11FDAE0F0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" name="V">
                <a:extLst>
                  <a:ext uri="{FF2B5EF4-FFF2-40B4-BE49-F238E27FC236}">
                    <a16:creationId xmlns:a16="http://schemas.microsoft.com/office/drawing/2014/main" id="{4350BD7A-F1FB-472A-BFC7-7D45299A54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_VTT_logo_102019_05_dark_grey_on_white" hidden="1">
              <a:extLst>
                <a:ext uri="{FF2B5EF4-FFF2-40B4-BE49-F238E27FC236}">
                  <a16:creationId xmlns:a16="http://schemas.microsoft.com/office/drawing/2014/main" id="{FB9E0173-3D89-4098-9ABF-C9FCED41D37E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2" name="Box">
                <a:extLst>
                  <a:ext uri="{FF2B5EF4-FFF2-40B4-BE49-F238E27FC236}">
                    <a16:creationId xmlns:a16="http://schemas.microsoft.com/office/drawing/2014/main" id="{AF90CAEA-D913-49BD-ABB2-31ADA18804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3" name="T2">
                <a:extLst>
                  <a:ext uri="{FF2B5EF4-FFF2-40B4-BE49-F238E27FC236}">
                    <a16:creationId xmlns:a16="http://schemas.microsoft.com/office/drawing/2014/main" id="{211D16C8-DBC7-4587-B127-87242FF68D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" name="T1">
                <a:extLst>
                  <a:ext uri="{FF2B5EF4-FFF2-40B4-BE49-F238E27FC236}">
                    <a16:creationId xmlns:a16="http://schemas.microsoft.com/office/drawing/2014/main" id="{9F4BD180-A0C2-4BAD-85BC-FB5E0DBE5F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" name="V">
                <a:extLst>
                  <a:ext uri="{FF2B5EF4-FFF2-40B4-BE49-F238E27FC236}">
                    <a16:creationId xmlns:a16="http://schemas.microsoft.com/office/drawing/2014/main" id="{6DFB1E4C-BDFA-4D6F-A82C-3A8114B418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22" name="_VTT_logo_102019_06_orange_blue_on_white" hidden="1">
              <a:extLst>
                <a:ext uri="{FF2B5EF4-FFF2-40B4-BE49-F238E27FC236}">
                  <a16:creationId xmlns:a16="http://schemas.microsoft.com/office/drawing/2014/main" id="{F13867EC-97E1-45BC-AC0E-0CE1FFA626D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8" name="Box">
                <a:extLst>
                  <a:ext uri="{FF2B5EF4-FFF2-40B4-BE49-F238E27FC236}">
                    <a16:creationId xmlns:a16="http://schemas.microsoft.com/office/drawing/2014/main" id="{AE65884B-135A-4D9F-99B6-93E93BC56E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9" name="T2">
                <a:extLst>
                  <a:ext uri="{FF2B5EF4-FFF2-40B4-BE49-F238E27FC236}">
                    <a16:creationId xmlns:a16="http://schemas.microsoft.com/office/drawing/2014/main" id="{52F816C4-3EF6-45EA-BD81-AE7BCC9933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" name="T1">
                <a:extLst>
                  <a:ext uri="{FF2B5EF4-FFF2-40B4-BE49-F238E27FC236}">
                    <a16:creationId xmlns:a16="http://schemas.microsoft.com/office/drawing/2014/main" id="{E9832162-BAFA-4D45-BC83-046AED735F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" name="V">
                <a:extLst>
                  <a:ext uri="{FF2B5EF4-FFF2-40B4-BE49-F238E27FC236}">
                    <a16:creationId xmlns:a16="http://schemas.microsoft.com/office/drawing/2014/main" id="{7C9CE488-2603-41F7-B8E4-40E3DAE30D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23" name="_VTT_logo_102019_07_blue_on_white" hidden="1">
              <a:extLst>
                <a:ext uri="{FF2B5EF4-FFF2-40B4-BE49-F238E27FC236}">
                  <a16:creationId xmlns:a16="http://schemas.microsoft.com/office/drawing/2014/main" id="{61D2E007-3ECF-44DD-974E-FA20895A2B3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4" name="Box">
                <a:extLst>
                  <a:ext uri="{FF2B5EF4-FFF2-40B4-BE49-F238E27FC236}">
                    <a16:creationId xmlns:a16="http://schemas.microsoft.com/office/drawing/2014/main" id="{636E86CD-F33F-4D87-9777-7422E14FC4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" name="T2">
                <a:extLst>
                  <a:ext uri="{FF2B5EF4-FFF2-40B4-BE49-F238E27FC236}">
                    <a16:creationId xmlns:a16="http://schemas.microsoft.com/office/drawing/2014/main" id="{A18EBE30-9BE8-4279-B65D-FC41D3122D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" name="T1">
                <a:extLst>
                  <a:ext uri="{FF2B5EF4-FFF2-40B4-BE49-F238E27FC236}">
                    <a16:creationId xmlns:a16="http://schemas.microsoft.com/office/drawing/2014/main" id="{E1CD1D17-1C11-47B0-BE9F-DA932BE397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" name="V">
                <a:extLst>
                  <a:ext uri="{FF2B5EF4-FFF2-40B4-BE49-F238E27FC236}">
                    <a16:creationId xmlns:a16="http://schemas.microsoft.com/office/drawing/2014/main" id="{DD8BE6FA-4FE5-49CA-85DD-2B5168D0A6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_VTT_logo_102019_08_black_on_white" hidden="1">
              <a:extLst>
                <a:ext uri="{FF2B5EF4-FFF2-40B4-BE49-F238E27FC236}">
                  <a16:creationId xmlns:a16="http://schemas.microsoft.com/office/drawing/2014/main" id="{26D6B085-3229-40BD-9DCF-DA3DF1503D16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0" name="Box">
                <a:extLst>
                  <a:ext uri="{FF2B5EF4-FFF2-40B4-BE49-F238E27FC236}">
                    <a16:creationId xmlns:a16="http://schemas.microsoft.com/office/drawing/2014/main" id="{675FAD42-5184-482E-9335-456AEA67F3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" name="T2">
                <a:extLst>
                  <a:ext uri="{FF2B5EF4-FFF2-40B4-BE49-F238E27FC236}">
                    <a16:creationId xmlns:a16="http://schemas.microsoft.com/office/drawing/2014/main" id="{A3E16945-E603-4A7C-91FD-86CC227516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2" name="T1">
                <a:extLst>
                  <a:ext uri="{FF2B5EF4-FFF2-40B4-BE49-F238E27FC236}">
                    <a16:creationId xmlns:a16="http://schemas.microsoft.com/office/drawing/2014/main" id="{454A94AA-964C-4F59-A26F-67DFDB83E2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" name="V">
                <a:extLst>
                  <a:ext uri="{FF2B5EF4-FFF2-40B4-BE49-F238E27FC236}">
                    <a16:creationId xmlns:a16="http://schemas.microsoft.com/office/drawing/2014/main" id="{054710AB-8642-4CFE-ABAF-57D35CC212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25" name="_VTT_logo_102019_09_orange_on_white" hidden="1">
              <a:extLst>
                <a:ext uri="{FF2B5EF4-FFF2-40B4-BE49-F238E27FC236}">
                  <a16:creationId xmlns:a16="http://schemas.microsoft.com/office/drawing/2014/main" id="{1BF79268-3243-4866-806D-6DD75716890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6" name="Box">
                <a:extLst>
                  <a:ext uri="{FF2B5EF4-FFF2-40B4-BE49-F238E27FC236}">
                    <a16:creationId xmlns:a16="http://schemas.microsoft.com/office/drawing/2014/main" id="{D7E3A7C8-A27F-495F-8448-FB07DB8F7E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7" name="T2">
                <a:extLst>
                  <a:ext uri="{FF2B5EF4-FFF2-40B4-BE49-F238E27FC236}">
                    <a16:creationId xmlns:a16="http://schemas.microsoft.com/office/drawing/2014/main" id="{26085335-A298-4AF8-961A-70AFEFCD4F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8" name="T1">
                <a:extLst>
                  <a:ext uri="{FF2B5EF4-FFF2-40B4-BE49-F238E27FC236}">
                    <a16:creationId xmlns:a16="http://schemas.microsoft.com/office/drawing/2014/main" id="{CB02BD5F-2803-4C44-AF48-342472FC09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" name="V">
                <a:extLst>
                  <a:ext uri="{FF2B5EF4-FFF2-40B4-BE49-F238E27FC236}">
                    <a16:creationId xmlns:a16="http://schemas.microsoft.com/office/drawing/2014/main" id="{5C7FCEF8-1D1A-499B-BE37-AFFA9486AE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Picture Placeholder 71">
            <a:extLst>
              <a:ext uri="{FF2B5EF4-FFF2-40B4-BE49-F238E27FC236}">
                <a16:creationId xmlns:a16="http://schemas.microsoft.com/office/drawing/2014/main" id="{93362E05-A2D2-4E2E-9989-10C8147EDC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587539" y="0"/>
            <a:ext cx="3556461" cy="5146040"/>
          </a:xfrm>
          <a:custGeom>
            <a:avLst/>
            <a:gdLst>
              <a:gd name="connsiteX0" fmla="*/ 2455975 w 3556461"/>
              <a:gd name="connsiteY0" fmla="*/ 1 h 5146040"/>
              <a:gd name="connsiteX1" fmla="*/ 2455975 w 3556461"/>
              <a:gd name="connsiteY1" fmla="*/ 586802 h 5146040"/>
              <a:gd name="connsiteX2" fmla="*/ 3325518 w 3556461"/>
              <a:gd name="connsiteY2" fmla="*/ 586802 h 5146040"/>
              <a:gd name="connsiteX3" fmla="*/ 3325518 w 3556461"/>
              <a:gd name="connsiteY3" fmla="*/ 1 h 5146040"/>
              <a:gd name="connsiteX4" fmla="*/ 0 w 3556461"/>
              <a:gd name="connsiteY4" fmla="*/ 0 h 5146040"/>
              <a:gd name="connsiteX5" fmla="*/ 3556461 w 3556461"/>
              <a:gd name="connsiteY5" fmla="*/ 0 h 5146040"/>
              <a:gd name="connsiteX6" fmla="*/ 3556461 w 3556461"/>
              <a:gd name="connsiteY6" fmla="*/ 5146040 h 5146040"/>
              <a:gd name="connsiteX7" fmla="*/ 2524458 w 3556461"/>
              <a:gd name="connsiteY7" fmla="*/ 5146040 h 5146040"/>
              <a:gd name="connsiteX8" fmla="*/ 2523931 w 3556461"/>
              <a:gd name="connsiteY8" fmla="*/ 5144614 h 5146040"/>
              <a:gd name="connsiteX9" fmla="*/ 2552235 w 3556461"/>
              <a:gd name="connsiteY9" fmla="*/ 5144608 h 5146040"/>
              <a:gd name="connsiteX10" fmla="*/ 1918686 w 3556461"/>
              <a:gd name="connsiteY10" fmla="*/ 3429547 h 5146040"/>
              <a:gd name="connsiteX11" fmla="*/ 1917976 w 3556461"/>
              <a:gd name="connsiteY11" fmla="*/ 3429611 h 5146040"/>
              <a:gd name="connsiteX12" fmla="*/ 1915749 w 3556461"/>
              <a:gd name="connsiteY12" fmla="*/ 3421381 h 5146040"/>
              <a:gd name="connsiteX13" fmla="*/ 1852207 w 3556461"/>
              <a:gd name="connsiteY13" fmla="*/ 3190369 h 5146040"/>
              <a:gd name="connsiteX14" fmla="*/ 356260 w 3556461"/>
              <a:gd name="connsiteY14" fmla="*/ 342407 h 5146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556461" h="5146040">
                <a:moveTo>
                  <a:pt x="2455975" y="1"/>
                </a:moveTo>
                <a:lnTo>
                  <a:pt x="2455975" y="586802"/>
                </a:lnTo>
                <a:lnTo>
                  <a:pt x="3325518" y="586802"/>
                </a:lnTo>
                <a:lnTo>
                  <a:pt x="3325518" y="1"/>
                </a:lnTo>
                <a:close/>
                <a:moveTo>
                  <a:pt x="0" y="0"/>
                </a:moveTo>
                <a:lnTo>
                  <a:pt x="3556461" y="0"/>
                </a:lnTo>
                <a:lnTo>
                  <a:pt x="3556461" y="5146040"/>
                </a:lnTo>
                <a:lnTo>
                  <a:pt x="2524458" y="5146040"/>
                </a:lnTo>
                <a:lnTo>
                  <a:pt x="2523931" y="5144614"/>
                </a:lnTo>
                <a:lnTo>
                  <a:pt x="2552235" y="5144608"/>
                </a:lnTo>
                <a:cubicBezTo>
                  <a:pt x="2293223" y="4586990"/>
                  <a:pt x="2127054" y="4029369"/>
                  <a:pt x="1918686" y="3429547"/>
                </a:cubicBezTo>
                <a:lnTo>
                  <a:pt x="1917976" y="3429611"/>
                </a:lnTo>
                <a:lnTo>
                  <a:pt x="1915749" y="3421381"/>
                </a:lnTo>
                <a:cubicBezTo>
                  <a:pt x="1903101" y="3375173"/>
                  <a:pt x="1852056" y="3190384"/>
                  <a:pt x="1852207" y="3190369"/>
                </a:cubicBezTo>
                <a:cubicBezTo>
                  <a:pt x="1536615" y="2088865"/>
                  <a:pt x="1132459" y="1157578"/>
                  <a:pt x="356260" y="342407"/>
                </a:cubicBezTo>
                <a:close/>
              </a:path>
            </a:pathLst>
          </a:custGeom>
          <a:solidFill>
            <a:srgbClr val="DBDBDB"/>
          </a:solidFill>
        </p:spPr>
        <p:txBody>
          <a:bodyPr wrap="square">
            <a:noAutofit/>
          </a:bodyPr>
          <a:lstStyle/>
          <a:p>
            <a:endParaRPr lang="en-GB" noProof="0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7E3C50-58D1-93AF-E36C-2EDFC36706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593E199-4605-6DE0-BA9E-005C217792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4" name="Content Placeholder 14">
            <a:extLst>
              <a:ext uri="{FF2B5EF4-FFF2-40B4-BE49-F238E27FC236}">
                <a16:creationId xmlns:a16="http://schemas.microsoft.com/office/drawing/2014/main" id="{DC82D770-54DC-5C52-3A08-A636B53D2CA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19744" y="1455738"/>
            <a:ext cx="4744431" cy="316865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31AEAED-1B28-941B-1437-1D9D5DA251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5713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ontent Placeholder 14">
            <a:extLst>
              <a:ext uri="{FF2B5EF4-FFF2-40B4-BE49-F238E27FC236}">
                <a16:creationId xmlns:a16="http://schemas.microsoft.com/office/drawing/2014/main" id="{A485DFF7-45CA-E007-05EB-FD276B2D2DB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19744" y="1455738"/>
            <a:ext cx="3385277" cy="316865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6FF45691-53B2-B2B4-9734-13E481704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44" y="586800"/>
            <a:ext cx="6947881" cy="745200"/>
          </a:xfrm>
        </p:spPr>
        <p:txBody>
          <a:bodyPr anchor="t" anchorCtr="0"/>
          <a:lstStyle/>
          <a:p>
            <a:r>
              <a:rPr lang="en-GB" noProof="0" dirty="0"/>
              <a:t>Click to edit Master title style</a:t>
            </a:r>
          </a:p>
        </p:txBody>
      </p:sp>
      <p:grpSp>
        <p:nvGrpSpPr>
          <p:cNvPr id="6" name="VTT_LogoStack_v3_16092019 pienempi koko">
            <a:extLst>
              <a:ext uri="{FF2B5EF4-FFF2-40B4-BE49-F238E27FC236}">
                <a16:creationId xmlns:a16="http://schemas.microsoft.com/office/drawing/2014/main" id="{BDC988EE-CC9E-72BC-789D-B50D47EA6ABE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7" name="_VTT_logo_102019_01_white_on_orange">
              <a:extLst>
                <a:ext uri="{FF2B5EF4-FFF2-40B4-BE49-F238E27FC236}">
                  <a16:creationId xmlns:a16="http://schemas.microsoft.com/office/drawing/2014/main" id="{2C348D67-C3B5-66CD-1A7C-434EB2D2221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9" name="Box">
                <a:extLst>
                  <a:ext uri="{FF2B5EF4-FFF2-40B4-BE49-F238E27FC236}">
                    <a16:creationId xmlns:a16="http://schemas.microsoft.com/office/drawing/2014/main" id="{64E1B971-D350-D0CF-5B74-326D6ED601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" name="T2">
                <a:extLst>
                  <a:ext uri="{FF2B5EF4-FFF2-40B4-BE49-F238E27FC236}">
                    <a16:creationId xmlns:a16="http://schemas.microsoft.com/office/drawing/2014/main" id="{4D65CD29-7CCB-4323-57F4-E86E83ECE6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" name="T1">
                <a:extLst>
                  <a:ext uri="{FF2B5EF4-FFF2-40B4-BE49-F238E27FC236}">
                    <a16:creationId xmlns:a16="http://schemas.microsoft.com/office/drawing/2014/main" id="{8CC4413E-D94D-C210-FD21-14CA77DD5E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" name="V">
                <a:extLst>
                  <a:ext uri="{FF2B5EF4-FFF2-40B4-BE49-F238E27FC236}">
                    <a16:creationId xmlns:a16="http://schemas.microsoft.com/office/drawing/2014/main" id="{6463888F-E1CF-4C39-21C9-767F2B96FC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_VTT_logo_102019_02_white_on_black" hidden="1">
              <a:extLst>
                <a:ext uri="{FF2B5EF4-FFF2-40B4-BE49-F238E27FC236}">
                  <a16:creationId xmlns:a16="http://schemas.microsoft.com/office/drawing/2014/main" id="{5EA39385-51B6-2B5E-BE55-94C6523906A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5" name="Box">
                <a:extLst>
                  <a:ext uri="{FF2B5EF4-FFF2-40B4-BE49-F238E27FC236}">
                    <a16:creationId xmlns:a16="http://schemas.microsoft.com/office/drawing/2014/main" id="{C47F5E5C-084A-028F-869C-06E99E3CB2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" name="T2">
                <a:extLst>
                  <a:ext uri="{FF2B5EF4-FFF2-40B4-BE49-F238E27FC236}">
                    <a16:creationId xmlns:a16="http://schemas.microsoft.com/office/drawing/2014/main" id="{58253D1D-B245-AA6E-E82A-5ADA9193F7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7" name="T1">
                <a:extLst>
                  <a:ext uri="{FF2B5EF4-FFF2-40B4-BE49-F238E27FC236}">
                    <a16:creationId xmlns:a16="http://schemas.microsoft.com/office/drawing/2014/main" id="{2086438D-D9D9-A831-853C-F21080870E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" name="V">
                <a:extLst>
                  <a:ext uri="{FF2B5EF4-FFF2-40B4-BE49-F238E27FC236}">
                    <a16:creationId xmlns:a16="http://schemas.microsoft.com/office/drawing/2014/main" id="{ABC85D23-C064-9692-C8E8-8B753F30A9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_VTT_logo_102019_03_white_on_blue" hidden="1">
              <a:extLst>
                <a:ext uri="{FF2B5EF4-FFF2-40B4-BE49-F238E27FC236}">
                  <a16:creationId xmlns:a16="http://schemas.microsoft.com/office/drawing/2014/main" id="{C558C940-51F9-9065-CA2A-F870F8DE32CB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1" name="Box">
                <a:extLst>
                  <a:ext uri="{FF2B5EF4-FFF2-40B4-BE49-F238E27FC236}">
                    <a16:creationId xmlns:a16="http://schemas.microsoft.com/office/drawing/2014/main" id="{3AB87CF7-6CD7-069A-43C8-B45D2E4DCC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" name="T2">
                <a:extLst>
                  <a:ext uri="{FF2B5EF4-FFF2-40B4-BE49-F238E27FC236}">
                    <a16:creationId xmlns:a16="http://schemas.microsoft.com/office/drawing/2014/main" id="{98555597-E7F2-6B24-0E7A-826AE3E38B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3" name="T1">
                <a:extLst>
                  <a:ext uri="{FF2B5EF4-FFF2-40B4-BE49-F238E27FC236}">
                    <a16:creationId xmlns:a16="http://schemas.microsoft.com/office/drawing/2014/main" id="{724C42F5-12C8-7050-3FE9-ACEEA3B9A2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" name="V">
                <a:extLst>
                  <a:ext uri="{FF2B5EF4-FFF2-40B4-BE49-F238E27FC236}">
                    <a16:creationId xmlns:a16="http://schemas.microsoft.com/office/drawing/2014/main" id="{54597F01-5B6E-F9B1-05B2-7FAF29A845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_VTT_logo_102019_04_white_on_dark_grey" hidden="1">
              <a:extLst>
                <a:ext uri="{FF2B5EF4-FFF2-40B4-BE49-F238E27FC236}">
                  <a16:creationId xmlns:a16="http://schemas.microsoft.com/office/drawing/2014/main" id="{16EC2769-32F8-7C21-CB94-A9D897B87FE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7" name="Box">
                <a:extLst>
                  <a:ext uri="{FF2B5EF4-FFF2-40B4-BE49-F238E27FC236}">
                    <a16:creationId xmlns:a16="http://schemas.microsoft.com/office/drawing/2014/main" id="{81A6C316-48C0-E503-07AF-8ED08236F7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" name="T2">
                <a:extLst>
                  <a:ext uri="{FF2B5EF4-FFF2-40B4-BE49-F238E27FC236}">
                    <a16:creationId xmlns:a16="http://schemas.microsoft.com/office/drawing/2014/main" id="{39BC72D1-58AE-7F40-3398-01E52F92AC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9" name="T1">
                <a:extLst>
                  <a:ext uri="{FF2B5EF4-FFF2-40B4-BE49-F238E27FC236}">
                    <a16:creationId xmlns:a16="http://schemas.microsoft.com/office/drawing/2014/main" id="{9F2C641C-2B24-47B6-7709-A2E03A81C6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" name="V">
                <a:extLst>
                  <a:ext uri="{FF2B5EF4-FFF2-40B4-BE49-F238E27FC236}">
                    <a16:creationId xmlns:a16="http://schemas.microsoft.com/office/drawing/2014/main" id="{9D367F7C-FD64-D1C0-674A-92D9212578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_VTT_logo_102019_05_dark_grey_on_white" hidden="1">
              <a:extLst>
                <a:ext uri="{FF2B5EF4-FFF2-40B4-BE49-F238E27FC236}">
                  <a16:creationId xmlns:a16="http://schemas.microsoft.com/office/drawing/2014/main" id="{6FB65F06-F0D7-566B-6C8E-DFEF4629332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3" name="Box">
                <a:extLst>
                  <a:ext uri="{FF2B5EF4-FFF2-40B4-BE49-F238E27FC236}">
                    <a16:creationId xmlns:a16="http://schemas.microsoft.com/office/drawing/2014/main" id="{03D4DA60-B605-45BB-42AA-90EEDEBF9E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" name="T2">
                <a:extLst>
                  <a:ext uri="{FF2B5EF4-FFF2-40B4-BE49-F238E27FC236}">
                    <a16:creationId xmlns:a16="http://schemas.microsoft.com/office/drawing/2014/main" id="{92DC3EAA-CA15-7ACD-EDE6-2A2A9AD9C6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" name="T1">
                <a:extLst>
                  <a:ext uri="{FF2B5EF4-FFF2-40B4-BE49-F238E27FC236}">
                    <a16:creationId xmlns:a16="http://schemas.microsoft.com/office/drawing/2014/main" id="{DBC3531B-E3BB-3C46-95F9-50253C2C7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" name="V">
                <a:extLst>
                  <a:ext uri="{FF2B5EF4-FFF2-40B4-BE49-F238E27FC236}">
                    <a16:creationId xmlns:a16="http://schemas.microsoft.com/office/drawing/2014/main" id="{14243DC8-0331-7783-1C85-A40E4705AD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_VTT_logo_102019_06_orange_blue_on_white" hidden="1">
              <a:extLst>
                <a:ext uri="{FF2B5EF4-FFF2-40B4-BE49-F238E27FC236}">
                  <a16:creationId xmlns:a16="http://schemas.microsoft.com/office/drawing/2014/main" id="{74780FBC-6D4A-1A87-0C37-0B963D3B9F2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9" name="Box">
                <a:extLst>
                  <a:ext uri="{FF2B5EF4-FFF2-40B4-BE49-F238E27FC236}">
                    <a16:creationId xmlns:a16="http://schemas.microsoft.com/office/drawing/2014/main" id="{EFE3148F-0494-D053-7660-D6EEC1F14B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" name="T2">
                <a:extLst>
                  <a:ext uri="{FF2B5EF4-FFF2-40B4-BE49-F238E27FC236}">
                    <a16:creationId xmlns:a16="http://schemas.microsoft.com/office/drawing/2014/main" id="{6B52BF52-AF29-0921-8C9A-27F8728AAB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" name="T1">
                <a:extLst>
                  <a:ext uri="{FF2B5EF4-FFF2-40B4-BE49-F238E27FC236}">
                    <a16:creationId xmlns:a16="http://schemas.microsoft.com/office/drawing/2014/main" id="{73F21D92-92B6-F19C-4DDA-EE2F1A7FD6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2" name="V">
                <a:extLst>
                  <a:ext uri="{FF2B5EF4-FFF2-40B4-BE49-F238E27FC236}">
                    <a16:creationId xmlns:a16="http://schemas.microsoft.com/office/drawing/2014/main" id="{549C6357-C881-7959-D6EA-E4C389DA60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_VTT_logo_102019_07_blue_on_white" hidden="1">
              <a:extLst>
                <a:ext uri="{FF2B5EF4-FFF2-40B4-BE49-F238E27FC236}">
                  <a16:creationId xmlns:a16="http://schemas.microsoft.com/office/drawing/2014/main" id="{E69ACD0D-217B-DEB7-C802-212C85A6A1DE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5" name="Box">
                <a:extLst>
                  <a:ext uri="{FF2B5EF4-FFF2-40B4-BE49-F238E27FC236}">
                    <a16:creationId xmlns:a16="http://schemas.microsoft.com/office/drawing/2014/main" id="{E8BFF526-3259-9B56-6261-5EA1F6343F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6" name="T2">
                <a:extLst>
                  <a:ext uri="{FF2B5EF4-FFF2-40B4-BE49-F238E27FC236}">
                    <a16:creationId xmlns:a16="http://schemas.microsoft.com/office/drawing/2014/main" id="{A98C3B6F-2CDE-5994-92F7-6014B7D863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7" name="T1">
                <a:extLst>
                  <a:ext uri="{FF2B5EF4-FFF2-40B4-BE49-F238E27FC236}">
                    <a16:creationId xmlns:a16="http://schemas.microsoft.com/office/drawing/2014/main" id="{C4F208A2-CC1F-2CDB-7DD0-AF57DA04B2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8" name="V">
                <a:extLst>
                  <a:ext uri="{FF2B5EF4-FFF2-40B4-BE49-F238E27FC236}">
                    <a16:creationId xmlns:a16="http://schemas.microsoft.com/office/drawing/2014/main" id="{1E7538E8-4FB1-654F-DB80-E4E1DCAB1B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_VTT_logo_102019_08_black_on_white" hidden="1">
              <a:extLst>
                <a:ext uri="{FF2B5EF4-FFF2-40B4-BE49-F238E27FC236}">
                  <a16:creationId xmlns:a16="http://schemas.microsoft.com/office/drawing/2014/main" id="{71997FC9-5C28-94E6-202B-8A2142B3986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1" name="Box">
                <a:extLst>
                  <a:ext uri="{FF2B5EF4-FFF2-40B4-BE49-F238E27FC236}">
                    <a16:creationId xmlns:a16="http://schemas.microsoft.com/office/drawing/2014/main" id="{5ADEF2D3-C60B-6F64-9C52-84EBD80E76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2" name="T2">
                <a:extLst>
                  <a:ext uri="{FF2B5EF4-FFF2-40B4-BE49-F238E27FC236}">
                    <a16:creationId xmlns:a16="http://schemas.microsoft.com/office/drawing/2014/main" id="{23F49027-114E-E0EE-46EB-FCE978F930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3" name="T1">
                <a:extLst>
                  <a:ext uri="{FF2B5EF4-FFF2-40B4-BE49-F238E27FC236}">
                    <a16:creationId xmlns:a16="http://schemas.microsoft.com/office/drawing/2014/main" id="{3954941A-7E78-494A-27B7-6CB6B4BAD7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4" name="V">
                <a:extLst>
                  <a:ext uri="{FF2B5EF4-FFF2-40B4-BE49-F238E27FC236}">
                    <a16:creationId xmlns:a16="http://schemas.microsoft.com/office/drawing/2014/main" id="{8FFBB708-6EEA-8619-0990-72F8F79C87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_VTT_logo_102019_09_orange_on_white" hidden="1">
              <a:extLst>
                <a:ext uri="{FF2B5EF4-FFF2-40B4-BE49-F238E27FC236}">
                  <a16:creationId xmlns:a16="http://schemas.microsoft.com/office/drawing/2014/main" id="{B066F49C-A3A4-A1D5-8FD3-A7AAC935FD04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7" name="Box">
                <a:extLst>
                  <a:ext uri="{FF2B5EF4-FFF2-40B4-BE49-F238E27FC236}">
                    <a16:creationId xmlns:a16="http://schemas.microsoft.com/office/drawing/2014/main" id="{D018920D-E54E-58A9-7EDD-A99A26F400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" name="T2">
                <a:extLst>
                  <a:ext uri="{FF2B5EF4-FFF2-40B4-BE49-F238E27FC236}">
                    <a16:creationId xmlns:a16="http://schemas.microsoft.com/office/drawing/2014/main" id="{B7DC49E4-EE6C-2BE6-D6D7-D0223B10DB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" name="T1">
                <a:extLst>
                  <a:ext uri="{FF2B5EF4-FFF2-40B4-BE49-F238E27FC236}">
                    <a16:creationId xmlns:a16="http://schemas.microsoft.com/office/drawing/2014/main" id="{FC271ED8-D2CC-5442-EAF1-32BE3CAD0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0" name="V">
                <a:extLst>
                  <a:ext uri="{FF2B5EF4-FFF2-40B4-BE49-F238E27FC236}">
                    <a16:creationId xmlns:a16="http://schemas.microsoft.com/office/drawing/2014/main" id="{AA950CAF-B400-3907-BEAA-A3D4CAAF38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3" name="Footer Placeholder 4">
            <a:extLst>
              <a:ext uri="{FF2B5EF4-FFF2-40B4-BE49-F238E27FC236}">
                <a16:creationId xmlns:a16="http://schemas.microsoft.com/office/drawing/2014/main" id="{96EDDD1C-582E-523B-E309-66DDF1FEE5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54" name="Slide Number Placeholder 5">
            <a:extLst>
              <a:ext uri="{FF2B5EF4-FFF2-40B4-BE49-F238E27FC236}">
                <a16:creationId xmlns:a16="http://schemas.microsoft.com/office/drawing/2014/main" id="{1C600339-9863-2499-8E70-C83BCB3094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56" name="Content Placeholder 14">
            <a:extLst>
              <a:ext uri="{FF2B5EF4-FFF2-40B4-BE49-F238E27FC236}">
                <a16:creationId xmlns:a16="http://schemas.microsoft.com/office/drawing/2014/main" id="{2D5F3B6D-00C0-4A05-7074-5322F783A63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282348" y="1455738"/>
            <a:ext cx="3385277" cy="316865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23B7BB8-2524-01C5-9737-64F1EA3FEC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3482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998A98-467E-2D79-F17C-2CD37ABA3A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1259"/>
            <a:ext cx="9144000" cy="514097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5E0DE9D-93EC-4504-8196-AFA4EA838235}"/>
              </a:ext>
            </a:extLst>
          </p:cNvPr>
          <p:cNvSpPr/>
          <p:nvPr/>
        </p:nvSpPr>
        <p:spPr>
          <a:xfrm>
            <a:off x="4572001" y="1021977"/>
            <a:ext cx="4572000" cy="3130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2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1F3AE7-5732-43E3-9ED8-7E460F8E5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16000" y="3864452"/>
            <a:ext cx="3169225" cy="288000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VTT – beyond the obvious</a:t>
            </a:r>
          </a:p>
        </p:txBody>
      </p:sp>
      <p:grpSp>
        <p:nvGrpSpPr>
          <p:cNvPr id="56" name="_VTT_logo_102019_02_white_on_black" hidden="1">
            <a:extLst>
              <a:ext uri="{FF2B5EF4-FFF2-40B4-BE49-F238E27FC236}">
                <a16:creationId xmlns:a16="http://schemas.microsoft.com/office/drawing/2014/main" id="{BE789E09-3C77-42E8-9D02-E245FA0CE4AA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92" name="Box">
              <a:extLst>
                <a:ext uri="{FF2B5EF4-FFF2-40B4-BE49-F238E27FC236}">
                  <a16:creationId xmlns:a16="http://schemas.microsoft.com/office/drawing/2014/main" id="{51D08AD0-155D-4787-9A0D-F362E4BDA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T2">
              <a:extLst>
                <a:ext uri="{FF2B5EF4-FFF2-40B4-BE49-F238E27FC236}">
                  <a16:creationId xmlns:a16="http://schemas.microsoft.com/office/drawing/2014/main" id="{9FA7377B-F125-45BD-969F-007E57D01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T1">
              <a:extLst>
                <a:ext uri="{FF2B5EF4-FFF2-40B4-BE49-F238E27FC236}">
                  <a16:creationId xmlns:a16="http://schemas.microsoft.com/office/drawing/2014/main" id="{758947A9-E3AE-45A9-AC63-316688A88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V">
              <a:extLst>
                <a:ext uri="{FF2B5EF4-FFF2-40B4-BE49-F238E27FC236}">
                  <a16:creationId xmlns:a16="http://schemas.microsoft.com/office/drawing/2014/main" id="{37E685F7-FC58-4007-9B82-25AC70E70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7" name="_VTT_logo_102019_03_white_on_blue" hidden="1">
            <a:extLst>
              <a:ext uri="{FF2B5EF4-FFF2-40B4-BE49-F238E27FC236}">
                <a16:creationId xmlns:a16="http://schemas.microsoft.com/office/drawing/2014/main" id="{7D537F09-979D-4727-9E7C-96FFEFAB738C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88" name="Box">
              <a:extLst>
                <a:ext uri="{FF2B5EF4-FFF2-40B4-BE49-F238E27FC236}">
                  <a16:creationId xmlns:a16="http://schemas.microsoft.com/office/drawing/2014/main" id="{840F987E-7D13-4613-82A2-652E91EF44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T2">
              <a:extLst>
                <a:ext uri="{FF2B5EF4-FFF2-40B4-BE49-F238E27FC236}">
                  <a16:creationId xmlns:a16="http://schemas.microsoft.com/office/drawing/2014/main" id="{686D1E04-BBE5-4CA9-8E45-7F48BBDBB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T1">
              <a:extLst>
                <a:ext uri="{FF2B5EF4-FFF2-40B4-BE49-F238E27FC236}">
                  <a16:creationId xmlns:a16="http://schemas.microsoft.com/office/drawing/2014/main" id="{A44DB7C3-E934-4FAD-9ACC-D6D6FC6F7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V">
              <a:extLst>
                <a:ext uri="{FF2B5EF4-FFF2-40B4-BE49-F238E27FC236}">
                  <a16:creationId xmlns:a16="http://schemas.microsoft.com/office/drawing/2014/main" id="{47110265-E641-44CF-9EE6-7EB2A8041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8" name="_VTT_logo_102019_04_white_on_dark_grey" hidden="1">
            <a:extLst>
              <a:ext uri="{FF2B5EF4-FFF2-40B4-BE49-F238E27FC236}">
                <a16:creationId xmlns:a16="http://schemas.microsoft.com/office/drawing/2014/main" id="{1E498825-C04E-46E7-BFA7-E20A04DF7767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84" name="Box">
              <a:extLst>
                <a:ext uri="{FF2B5EF4-FFF2-40B4-BE49-F238E27FC236}">
                  <a16:creationId xmlns:a16="http://schemas.microsoft.com/office/drawing/2014/main" id="{43A47DF8-9854-4AB9-BD3D-0569A42C3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T2">
              <a:extLst>
                <a:ext uri="{FF2B5EF4-FFF2-40B4-BE49-F238E27FC236}">
                  <a16:creationId xmlns:a16="http://schemas.microsoft.com/office/drawing/2014/main" id="{F18A56A6-49C8-4682-B7A9-2ABE4ECCE8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T1">
              <a:extLst>
                <a:ext uri="{FF2B5EF4-FFF2-40B4-BE49-F238E27FC236}">
                  <a16:creationId xmlns:a16="http://schemas.microsoft.com/office/drawing/2014/main" id="{B09830FA-B817-43D4-986B-5751AB137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V">
              <a:extLst>
                <a:ext uri="{FF2B5EF4-FFF2-40B4-BE49-F238E27FC236}">
                  <a16:creationId xmlns:a16="http://schemas.microsoft.com/office/drawing/2014/main" id="{532B111A-67A1-45BE-91DC-AB0E3B6EF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9" name="_VTT_logo_102019_05_dark_grey_on_white" hidden="1">
            <a:extLst>
              <a:ext uri="{FF2B5EF4-FFF2-40B4-BE49-F238E27FC236}">
                <a16:creationId xmlns:a16="http://schemas.microsoft.com/office/drawing/2014/main" id="{32340944-6D89-43B8-8363-653ADEE63501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80" name="Box">
              <a:extLst>
                <a:ext uri="{FF2B5EF4-FFF2-40B4-BE49-F238E27FC236}">
                  <a16:creationId xmlns:a16="http://schemas.microsoft.com/office/drawing/2014/main" id="{AC61D7F3-5B00-4C95-813F-8349369E9A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T2">
              <a:extLst>
                <a:ext uri="{FF2B5EF4-FFF2-40B4-BE49-F238E27FC236}">
                  <a16:creationId xmlns:a16="http://schemas.microsoft.com/office/drawing/2014/main" id="{7D2F3C49-889D-4FF1-97B8-53F0599D0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T1">
              <a:extLst>
                <a:ext uri="{FF2B5EF4-FFF2-40B4-BE49-F238E27FC236}">
                  <a16:creationId xmlns:a16="http://schemas.microsoft.com/office/drawing/2014/main" id="{6C9FFD40-995A-44A4-90E3-2CBA39DE2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V">
              <a:extLst>
                <a:ext uri="{FF2B5EF4-FFF2-40B4-BE49-F238E27FC236}">
                  <a16:creationId xmlns:a16="http://schemas.microsoft.com/office/drawing/2014/main" id="{6CDEBBDA-BB23-4B20-BDC2-3637F37B1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0" name="_VTT_logo_102019_06_orange_blue_on_white" hidden="1">
            <a:extLst>
              <a:ext uri="{FF2B5EF4-FFF2-40B4-BE49-F238E27FC236}">
                <a16:creationId xmlns:a16="http://schemas.microsoft.com/office/drawing/2014/main" id="{6F612B32-2559-4F08-90E9-13EC50636A29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76" name="Box">
              <a:extLst>
                <a:ext uri="{FF2B5EF4-FFF2-40B4-BE49-F238E27FC236}">
                  <a16:creationId xmlns:a16="http://schemas.microsoft.com/office/drawing/2014/main" id="{9997C5C0-C04A-462C-B991-B366C7AE6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T2">
              <a:extLst>
                <a:ext uri="{FF2B5EF4-FFF2-40B4-BE49-F238E27FC236}">
                  <a16:creationId xmlns:a16="http://schemas.microsoft.com/office/drawing/2014/main" id="{EF94B57E-05AB-4E70-8C3A-B7B958EA0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T1">
              <a:extLst>
                <a:ext uri="{FF2B5EF4-FFF2-40B4-BE49-F238E27FC236}">
                  <a16:creationId xmlns:a16="http://schemas.microsoft.com/office/drawing/2014/main" id="{CD056F72-F45C-4E67-8040-4FB948E5D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V">
              <a:extLst>
                <a:ext uri="{FF2B5EF4-FFF2-40B4-BE49-F238E27FC236}">
                  <a16:creationId xmlns:a16="http://schemas.microsoft.com/office/drawing/2014/main" id="{F693D0CB-A74E-442F-8847-36C564B6B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1" name="_VTT_logo_102019_07_blue_on_white" hidden="1">
            <a:extLst>
              <a:ext uri="{FF2B5EF4-FFF2-40B4-BE49-F238E27FC236}">
                <a16:creationId xmlns:a16="http://schemas.microsoft.com/office/drawing/2014/main" id="{FA9F57F1-C560-4D9D-930D-712EFC8D68E1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72" name="Box">
              <a:extLst>
                <a:ext uri="{FF2B5EF4-FFF2-40B4-BE49-F238E27FC236}">
                  <a16:creationId xmlns:a16="http://schemas.microsoft.com/office/drawing/2014/main" id="{37B261BC-7EC9-4455-9644-8192B89E6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T2">
              <a:extLst>
                <a:ext uri="{FF2B5EF4-FFF2-40B4-BE49-F238E27FC236}">
                  <a16:creationId xmlns:a16="http://schemas.microsoft.com/office/drawing/2014/main" id="{B915B1F6-5947-4BA7-8E3D-DDEACB962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T1">
              <a:extLst>
                <a:ext uri="{FF2B5EF4-FFF2-40B4-BE49-F238E27FC236}">
                  <a16:creationId xmlns:a16="http://schemas.microsoft.com/office/drawing/2014/main" id="{48A11847-BB39-4B5F-93EA-1C82A2F03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V">
              <a:extLst>
                <a:ext uri="{FF2B5EF4-FFF2-40B4-BE49-F238E27FC236}">
                  <a16:creationId xmlns:a16="http://schemas.microsoft.com/office/drawing/2014/main" id="{423C0471-728F-4A75-9F24-DB4F71A71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2" name="_VTT_logo_102019_08_black_on_white" hidden="1">
            <a:extLst>
              <a:ext uri="{FF2B5EF4-FFF2-40B4-BE49-F238E27FC236}">
                <a16:creationId xmlns:a16="http://schemas.microsoft.com/office/drawing/2014/main" id="{98502DAA-167D-4F11-9089-7FBB34BD774E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68" name="Box">
              <a:extLst>
                <a:ext uri="{FF2B5EF4-FFF2-40B4-BE49-F238E27FC236}">
                  <a16:creationId xmlns:a16="http://schemas.microsoft.com/office/drawing/2014/main" id="{BC4C7FEA-15CF-41F0-9899-A9613A432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T2">
              <a:extLst>
                <a:ext uri="{FF2B5EF4-FFF2-40B4-BE49-F238E27FC236}">
                  <a16:creationId xmlns:a16="http://schemas.microsoft.com/office/drawing/2014/main" id="{C41DC861-750A-4E5E-9FDB-5B03335E6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T1">
              <a:extLst>
                <a:ext uri="{FF2B5EF4-FFF2-40B4-BE49-F238E27FC236}">
                  <a16:creationId xmlns:a16="http://schemas.microsoft.com/office/drawing/2014/main" id="{FC4C2684-2627-4771-9544-83F349D86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V">
              <a:extLst>
                <a:ext uri="{FF2B5EF4-FFF2-40B4-BE49-F238E27FC236}">
                  <a16:creationId xmlns:a16="http://schemas.microsoft.com/office/drawing/2014/main" id="{6E0CC0FF-C393-430F-8189-822149D65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3" name="_VTT_logo_102019_09_orange_on_white" hidden="1">
            <a:extLst>
              <a:ext uri="{FF2B5EF4-FFF2-40B4-BE49-F238E27FC236}">
                <a16:creationId xmlns:a16="http://schemas.microsoft.com/office/drawing/2014/main" id="{154616AC-F847-4F22-A9EC-00D1D023A4E6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64" name="Box">
              <a:extLst>
                <a:ext uri="{FF2B5EF4-FFF2-40B4-BE49-F238E27FC236}">
                  <a16:creationId xmlns:a16="http://schemas.microsoft.com/office/drawing/2014/main" id="{7B17E5D7-3CA3-43A9-9D0C-D94A4545F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T2">
              <a:extLst>
                <a:ext uri="{FF2B5EF4-FFF2-40B4-BE49-F238E27FC236}">
                  <a16:creationId xmlns:a16="http://schemas.microsoft.com/office/drawing/2014/main" id="{49D34E98-01B7-4102-9CB6-F4F4353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T1">
              <a:extLst>
                <a:ext uri="{FF2B5EF4-FFF2-40B4-BE49-F238E27FC236}">
                  <a16:creationId xmlns:a16="http://schemas.microsoft.com/office/drawing/2014/main" id="{BE19FEB8-5267-4AB6-B3E2-FA6D4AD29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V">
              <a:extLst>
                <a:ext uri="{FF2B5EF4-FFF2-40B4-BE49-F238E27FC236}">
                  <a16:creationId xmlns:a16="http://schemas.microsoft.com/office/drawing/2014/main" id="{876EE734-700E-458F-87FB-AB9993791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359118ED-5355-EF2F-9A11-6CA3070266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8" y="1021977"/>
            <a:ext cx="873297" cy="586800"/>
          </a:xfrm>
          <a:prstGeom prst="rect">
            <a:avLst/>
          </a:prstGeom>
        </p:spPr>
      </p:pic>
      <p:sp>
        <p:nvSpPr>
          <p:cNvPr id="24" name="Title Placeholder 5">
            <a:extLst>
              <a:ext uri="{FF2B5EF4-FFF2-40B4-BE49-F238E27FC236}">
                <a16:creationId xmlns:a16="http://schemas.microsoft.com/office/drawing/2014/main" id="{37273B75-0181-7CF1-4E97-5AC7B84F6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5850" y="1779589"/>
            <a:ext cx="3874926" cy="156644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GB" dirty="0"/>
              <a:t>Headline of </a:t>
            </a:r>
            <a:br>
              <a:rPr lang="en-GB" dirty="0"/>
            </a:br>
            <a:r>
              <a:rPr lang="en-GB" dirty="0"/>
              <a:t>the slide deck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859CF3F-3A36-15E6-F1B9-4436EE3AFF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50" y="3425031"/>
            <a:ext cx="3889375" cy="450850"/>
          </a:xfrm>
        </p:spPr>
        <p:txBody>
          <a:bodyPr/>
          <a:lstStyle/>
          <a:p>
            <a:pPr lvl="0"/>
            <a:r>
              <a:rPr lang="en-GB" dirty="0"/>
              <a:t>Name Surname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66BACD1-D859-4808-5F2C-3F731B05DA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97224" y="3864452"/>
            <a:ext cx="720000" cy="291623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/>
              <a:t>22/07/2026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957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ontent Placeholder 14">
            <a:extLst>
              <a:ext uri="{FF2B5EF4-FFF2-40B4-BE49-F238E27FC236}">
                <a16:creationId xmlns:a16="http://schemas.microsoft.com/office/drawing/2014/main" id="{74C2A757-6BC5-1BFC-FC7F-B3881D9B363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19744" y="1455738"/>
            <a:ext cx="2197827" cy="316865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6FEF21-595D-4ECC-88D4-6FFAB8C77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44" y="586800"/>
            <a:ext cx="6947881" cy="745200"/>
          </a:xfrm>
        </p:spPr>
        <p:txBody>
          <a:bodyPr anchor="t" anchorCtr="0"/>
          <a:lstStyle/>
          <a:p>
            <a:r>
              <a:rPr lang="en-GB" noProof="0" dirty="0"/>
              <a:t>Click to edit Master title style</a:t>
            </a:r>
          </a:p>
        </p:txBody>
      </p:sp>
      <p:grpSp>
        <p:nvGrpSpPr>
          <p:cNvPr id="10" name="VTT_LogoStack_v3_16092019 pienempi koko">
            <a:extLst>
              <a:ext uri="{FF2B5EF4-FFF2-40B4-BE49-F238E27FC236}">
                <a16:creationId xmlns:a16="http://schemas.microsoft.com/office/drawing/2014/main" id="{0AFE576B-0124-13AB-89DE-9E432F6F0979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11" name="_VTT_logo_102019_01_white_on_orange">
              <a:extLst>
                <a:ext uri="{FF2B5EF4-FFF2-40B4-BE49-F238E27FC236}">
                  <a16:creationId xmlns:a16="http://schemas.microsoft.com/office/drawing/2014/main" id="{128E3736-6E51-2612-6068-F379A58F7DE4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52" name="Box">
                <a:extLst>
                  <a:ext uri="{FF2B5EF4-FFF2-40B4-BE49-F238E27FC236}">
                    <a16:creationId xmlns:a16="http://schemas.microsoft.com/office/drawing/2014/main" id="{19205760-BD0A-32FA-23A9-EA3573F9CE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" name="T2">
                <a:extLst>
                  <a:ext uri="{FF2B5EF4-FFF2-40B4-BE49-F238E27FC236}">
                    <a16:creationId xmlns:a16="http://schemas.microsoft.com/office/drawing/2014/main" id="{7D116EDC-42E5-41E8-8B6A-E647883EFC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" name="T1">
                <a:extLst>
                  <a:ext uri="{FF2B5EF4-FFF2-40B4-BE49-F238E27FC236}">
                    <a16:creationId xmlns:a16="http://schemas.microsoft.com/office/drawing/2014/main" id="{04BCD207-EF91-0B90-27B0-F5503859F0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5" name="V">
                <a:extLst>
                  <a:ext uri="{FF2B5EF4-FFF2-40B4-BE49-F238E27FC236}">
                    <a16:creationId xmlns:a16="http://schemas.microsoft.com/office/drawing/2014/main" id="{17369014-344A-C88C-9D8C-1539407B71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_VTT_logo_102019_02_white_on_black" hidden="1">
              <a:extLst>
                <a:ext uri="{FF2B5EF4-FFF2-40B4-BE49-F238E27FC236}">
                  <a16:creationId xmlns:a16="http://schemas.microsoft.com/office/drawing/2014/main" id="{F402F0EA-90C8-B8A1-2D3C-C7D12749EFEB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8" name="Box">
                <a:extLst>
                  <a:ext uri="{FF2B5EF4-FFF2-40B4-BE49-F238E27FC236}">
                    <a16:creationId xmlns:a16="http://schemas.microsoft.com/office/drawing/2014/main" id="{EF965B5D-BAE3-A0EA-BCB0-7E6AC60F1A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" name="T2">
                <a:extLst>
                  <a:ext uri="{FF2B5EF4-FFF2-40B4-BE49-F238E27FC236}">
                    <a16:creationId xmlns:a16="http://schemas.microsoft.com/office/drawing/2014/main" id="{A9A70E86-D988-FDB5-E297-02D9E8AE76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" name="T1">
                <a:extLst>
                  <a:ext uri="{FF2B5EF4-FFF2-40B4-BE49-F238E27FC236}">
                    <a16:creationId xmlns:a16="http://schemas.microsoft.com/office/drawing/2014/main" id="{EBCFB797-D58A-24DE-DA25-8C57C91218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" name="V">
                <a:extLst>
                  <a:ext uri="{FF2B5EF4-FFF2-40B4-BE49-F238E27FC236}">
                    <a16:creationId xmlns:a16="http://schemas.microsoft.com/office/drawing/2014/main" id="{64B849EE-BD08-81A8-D49B-21FB2F00CA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_VTT_logo_102019_03_white_on_blue" hidden="1">
              <a:extLst>
                <a:ext uri="{FF2B5EF4-FFF2-40B4-BE49-F238E27FC236}">
                  <a16:creationId xmlns:a16="http://schemas.microsoft.com/office/drawing/2014/main" id="{014B8BA0-5AF6-B8CD-942E-F442A37DD76E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4" name="Box">
                <a:extLst>
                  <a:ext uri="{FF2B5EF4-FFF2-40B4-BE49-F238E27FC236}">
                    <a16:creationId xmlns:a16="http://schemas.microsoft.com/office/drawing/2014/main" id="{7ADC3E61-647E-B48F-2D08-5D5319AF54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" name="T2">
                <a:extLst>
                  <a:ext uri="{FF2B5EF4-FFF2-40B4-BE49-F238E27FC236}">
                    <a16:creationId xmlns:a16="http://schemas.microsoft.com/office/drawing/2014/main" id="{F39BC676-F0DC-8B84-DE4E-40FE9B23BB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" name="T1">
                <a:extLst>
                  <a:ext uri="{FF2B5EF4-FFF2-40B4-BE49-F238E27FC236}">
                    <a16:creationId xmlns:a16="http://schemas.microsoft.com/office/drawing/2014/main" id="{AA9FE751-4C7A-BD41-3A5F-05B4CD12C1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7" name="V">
                <a:extLst>
                  <a:ext uri="{FF2B5EF4-FFF2-40B4-BE49-F238E27FC236}">
                    <a16:creationId xmlns:a16="http://schemas.microsoft.com/office/drawing/2014/main" id="{D604E442-F9BC-BB43-8054-9CF9E1462B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_VTT_logo_102019_04_white_on_dark_grey" hidden="1">
              <a:extLst>
                <a:ext uri="{FF2B5EF4-FFF2-40B4-BE49-F238E27FC236}">
                  <a16:creationId xmlns:a16="http://schemas.microsoft.com/office/drawing/2014/main" id="{7040EC37-0ADA-545E-A722-64BF37363D26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0" name="Box">
                <a:extLst>
                  <a:ext uri="{FF2B5EF4-FFF2-40B4-BE49-F238E27FC236}">
                    <a16:creationId xmlns:a16="http://schemas.microsoft.com/office/drawing/2014/main" id="{4AFC8807-873D-EFF2-B215-30461B2830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" name="T2">
                <a:extLst>
                  <a:ext uri="{FF2B5EF4-FFF2-40B4-BE49-F238E27FC236}">
                    <a16:creationId xmlns:a16="http://schemas.microsoft.com/office/drawing/2014/main" id="{688C45C4-4041-F82B-840F-3CF3028A70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" name="T1">
                <a:extLst>
                  <a:ext uri="{FF2B5EF4-FFF2-40B4-BE49-F238E27FC236}">
                    <a16:creationId xmlns:a16="http://schemas.microsoft.com/office/drawing/2014/main" id="{F4E676F4-7873-8E74-AF58-BE7EB700EB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3" name="V">
                <a:extLst>
                  <a:ext uri="{FF2B5EF4-FFF2-40B4-BE49-F238E27FC236}">
                    <a16:creationId xmlns:a16="http://schemas.microsoft.com/office/drawing/2014/main" id="{82E2B628-215D-2139-1C1A-FBAC870CC5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_VTT_logo_102019_05_dark_grey_on_white" hidden="1">
              <a:extLst>
                <a:ext uri="{FF2B5EF4-FFF2-40B4-BE49-F238E27FC236}">
                  <a16:creationId xmlns:a16="http://schemas.microsoft.com/office/drawing/2014/main" id="{13BB9D3C-D49E-C991-DC8B-3228E872F956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6" name="Box">
                <a:extLst>
                  <a:ext uri="{FF2B5EF4-FFF2-40B4-BE49-F238E27FC236}">
                    <a16:creationId xmlns:a16="http://schemas.microsoft.com/office/drawing/2014/main" id="{BC5726B5-A6F4-C9C4-EBBA-2F3D0596AE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" name="T2">
                <a:extLst>
                  <a:ext uri="{FF2B5EF4-FFF2-40B4-BE49-F238E27FC236}">
                    <a16:creationId xmlns:a16="http://schemas.microsoft.com/office/drawing/2014/main" id="{2196A4C9-747E-6E71-6347-18096659BC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" name="T1">
                <a:extLst>
                  <a:ext uri="{FF2B5EF4-FFF2-40B4-BE49-F238E27FC236}">
                    <a16:creationId xmlns:a16="http://schemas.microsoft.com/office/drawing/2014/main" id="{3F816BB9-0641-62EB-FE21-BC832485E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9" name="V">
                <a:extLst>
                  <a:ext uri="{FF2B5EF4-FFF2-40B4-BE49-F238E27FC236}">
                    <a16:creationId xmlns:a16="http://schemas.microsoft.com/office/drawing/2014/main" id="{1FC93C25-E69F-4460-113F-05BE7C59A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_VTT_logo_102019_06_orange_blue_on_white" hidden="1">
              <a:extLst>
                <a:ext uri="{FF2B5EF4-FFF2-40B4-BE49-F238E27FC236}">
                  <a16:creationId xmlns:a16="http://schemas.microsoft.com/office/drawing/2014/main" id="{D2F22F17-92A7-8F6C-8F72-CC57136DCF8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2" name="Box">
                <a:extLst>
                  <a:ext uri="{FF2B5EF4-FFF2-40B4-BE49-F238E27FC236}">
                    <a16:creationId xmlns:a16="http://schemas.microsoft.com/office/drawing/2014/main" id="{EE0E1376-7B38-6A6E-BB44-1B66F669F9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" name="T2">
                <a:extLst>
                  <a:ext uri="{FF2B5EF4-FFF2-40B4-BE49-F238E27FC236}">
                    <a16:creationId xmlns:a16="http://schemas.microsoft.com/office/drawing/2014/main" id="{F8549235-22ED-2118-788F-E1BE151DD6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" name="T1">
                <a:extLst>
                  <a:ext uri="{FF2B5EF4-FFF2-40B4-BE49-F238E27FC236}">
                    <a16:creationId xmlns:a16="http://schemas.microsoft.com/office/drawing/2014/main" id="{8B1F4347-532C-E1FA-C00F-E55026BAC8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" name="V">
                <a:extLst>
                  <a:ext uri="{FF2B5EF4-FFF2-40B4-BE49-F238E27FC236}">
                    <a16:creationId xmlns:a16="http://schemas.microsoft.com/office/drawing/2014/main" id="{3A4069F8-81B1-4740-071E-854C398D1F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_VTT_logo_102019_07_blue_on_white" hidden="1">
              <a:extLst>
                <a:ext uri="{FF2B5EF4-FFF2-40B4-BE49-F238E27FC236}">
                  <a16:creationId xmlns:a16="http://schemas.microsoft.com/office/drawing/2014/main" id="{5DA84A69-5ED1-DB1A-C9B3-9C1AC3AF08C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8" name="Box">
                <a:extLst>
                  <a:ext uri="{FF2B5EF4-FFF2-40B4-BE49-F238E27FC236}">
                    <a16:creationId xmlns:a16="http://schemas.microsoft.com/office/drawing/2014/main" id="{86A88975-D215-F35C-5E10-ABC52290FB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" name="T2">
                <a:extLst>
                  <a:ext uri="{FF2B5EF4-FFF2-40B4-BE49-F238E27FC236}">
                    <a16:creationId xmlns:a16="http://schemas.microsoft.com/office/drawing/2014/main" id="{5F43D682-C4CD-8C40-62B1-D5655F659B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" name="T1">
                <a:extLst>
                  <a:ext uri="{FF2B5EF4-FFF2-40B4-BE49-F238E27FC236}">
                    <a16:creationId xmlns:a16="http://schemas.microsoft.com/office/drawing/2014/main" id="{36AE1AC0-2F70-3502-FFC4-3F2C8FC41E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" name="V">
                <a:extLst>
                  <a:ext uri="{FF2B5EF4-FFF2-40B4-BE49-F238E27FC236}">
                    <a16:creationId xmlns:a16="http://schemas.microsoft.com/office/drawing/2014/main" id="{E1642E7E-4497-A04C-B836-3D552B4385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_VTT_logo_102019_08_black_on_white" hidden="1">
              <a:extLst>
                <a:ext uri="{FF2B5EF4-FFF2-40B4-BE49-F238E27FC236}">
                  <a16:creationId xmlns:a16="http://schemas.microsoft.com/office/drawing/2014/main" id="{92C3EBA9-B2DC-32BD-98D4-C5E17ECAC9B5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4" name="Box">
                <a:extLst>
                  <a:ext uri="{FF2B5EF4-FFF2-40B4-BE49-F238E27FC236}">
                    <a16:creationId xmlns:a16="http://schemas.microsoft.com/office/drawing/2014/main" id="{AE28086E-914B-0018-7010-013B280645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5" name="T2">
                <a:extLst>
                  <a:ext uri="{FF2B5EF4-FFF2-40B4-BE49-F238E27FC236}">
                    <a16:creationId xmlns:a16="http://schemas.microsoft.com/office/drawing/2014/main" id="{D39885CC-F6C6-4501-84D9-E0B1F00685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6" name="T1">
                <a:extLst>
                  <a:ext uri="{FF2B5EF4-FFF2-40B4-BE49-F238E27FC236}">
                    <a16:creationId xmlns:a16="http://schemas.microsoft.com/office/drawing/2014/main" id="{1FD4853C-D9E6-47EF-84A3-916A162B29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7" name="V">
                <a:extLst>
                  <a:ext uri="{FF2B5EF4-FFF2-40B4-BE49-F238E27FC236}">
                    <a16:creationId xmlns:a16="http://schemas.microsoft.com/office/drawing/2014/main" id="{4B0F0884-DEF8-9882-A02E-68ADFA79E9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_VTT_logo_102019_09_orange_on_white" hidden="1">
              <a:extLst>
                <a:ext uri="{FF2B5EF4-FFF2-40B4-BE49-F238E27FC236}">
                  <a16:creationId xmlns:a16="http://schemas.microsoft.com/office/drawing/2014/main" id="{05BEF1A2-4FD3-3685-F312-DF2BFEA843A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0" name="Box">
                <a:extLst>
                  <a:ext uri="{FF2B5EF4-FFF2-40B4-BE49-F238E27FC236}">
                    <a16:creationId xmlns:a16="http://schemas.microsoft.com/office/drawing/2014/main" id="{7FFCF434-0BE3-26E1-015B-79C5957DEA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1" name="T2">
                <a:extLst>
                  <a:ext uri="{FF2B5EF4-FFF2-40B4-BE49-F238E27FC236}">
                    <a16:creationId xmlns:a16="http://schemas.microsoft.com/office/drawing/2014/main" id="{232861F6-AF7A-C37F-9463-664D55E840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2" name="T1">
                <a:extLst>
                  <a:ext uri="{FF2B5EF4-FFF2-40B4-BE49-F238E27FC236}">
                    <a16:creationId xmlns:a16="http://schemas.microsoft.com/office/drawing/2014/main" id="{30E3BBF7-A635-2B71-AE06-015DEF8BF0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3" name="V">
                <a:extLst>
                  <a:ext uri="{FF2B5EF4-FFF2-40B4-BE49-F238E27FC236}">
                    <a16:creationId xmlns:a16="http://schemas.microsoft.com/office/drawing/2014/main" id="{C5E08B44-3654-4ED5-1E0F-63C7248980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6" name="Footer Placeholder 4">
            <a:extLst>
              <a:ext uri="{FF2B5EF4-FFF2-40B4-BE49-F238E27FC236}">
                <a16:creationId xmlns:a16="http://schemas.microsoft.com/office/drawing/2014/main" id="{0F13EAE6-A316-CF33-11B1-0B19B63B6B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id="{D8EA815B-3DA2-72AF-D3CD-3FAE23E0FA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59" name="Content Placeholder 14">
            <a:extLst>
              <a:ext uri="{FF2B5EF4-FFF2-40B4-BE49-F238E27FC236}">
                <a16:creationId xmlns:a16="http://schemas.microsoft.com/office/drawing/2014/main" id="{F3A76454-A86E-2B38-4B57-97957B2E3F4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094897" y="1455738"/>
            <a:ext cx="2197827" cy="316865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60" name="Content Placeholder 14">
            <a:extLst>
              <a:ext uri="{FF2B5EF4-FFF2-40B4-BE49-F238E27FC236}">
                <a16:creationId xmlns:a16="http://schemas.microsoft.com/office/drawing/2014/main" id="{FA9F5515-DA59-BF9E-3D82-5E3927A2219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464176" y="1455738"/>
            <a:ext cx="2197827" cy="316865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A7F2DF5-DDBB-06BC-7674-529C54A322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9542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1372F16-FFAD-354A-13E4-7A097523CC9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719138 w 9144000"/>
              <a:gd name="connsiteY0" fmla="*/ 587375 h 5143500"/>
              <a:gd name="connsiteX1" fmla="*/ 719138 w 9144000"/>
              <a:gd name="connsiteY1" fmla="*/ 4618038 h 5143500"/>
              <a:gd name="connsiteX2" fmla="*/ 3794078 w 9144000"/>
              <a:gd name="connsiteY2" fmla="*/ 4618038 h 5143500"/>
              <a:gd name="connsiteX3" fmla="*/ 3794078 w 9144000"/>
              <a:gd name="connsiteY3" fmla="*/ 587375 h 5143500"/>
              <a:gd name="connsiteX4" fmla="*/ 0 w 9144000"/>
              <a:gd name="connsiteY4" fmla="*/ 0 h 5143500"/>
              <a:gd name="connsiteX5" fmla="*/ 8042862 w 9144000"/>
              <a:gd name="connsiteY5" fmla="*/ 0 h 5143500"/>
              <a:gd name="connsiteX6" fmla="*/ 8042862 w 9144000"/>
              <a:gd name="connsiteY6" fmla="*/ 586800 h 5143500"/>
              <a:gd name="connsiteX7" fmla="*/ 8912405 w 9144000"/>
              <a:gd name="connsiteY7" fmla="*/ 586800 h 5143500"/>
              <a:gd name="connsiteX8" fmla="*/ 8912405 w 9144000"/>
              <a:gd name="connsiteY8" fmla="*/ 0 h 5143500"/>
              <a:gd name="connsiteX9" fmla="*/ 9144000 w 9144000"/>
              <a:gd name="connsiteY9" fmla="*/ 0 h 5143500"/>
              <a:gd name="connsiteX10" fmla="*/ 9144000 w 9144000"/>
              <a:gd name="connsiteY10" fmla="*/ 5143500 h 5143500"/>
              <a:gd name="connsiteX11" fmla="*/ 0 w 91440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44000" h="5143500">
                <a:moveTo>
                  <a:pt x="719138" y="587375"/>
                </a:moveTo>
                <a:lnTo>
                  <a:pt x="719138" y="4618038"/>
                </a:lnTo>
                <a:lnTo>
                  <a:pt x="3794078" y="4618038"/>
                </a:lnTo>
                <a:lnTo>
                  <a:pt x="3794078" y="587375"/>
                </a:lnTo>
                <a:close/>
                <a:moveTo>
                  <a:pt x="0" y="0"/>
                </a:moveTo>
                <a:lnTo>
                  <a:pt x="8042862" y="0"/>
                </a:lnTo>
                <a:lnTo>
                  <a:pt x="8042862" y="586800"/>
                </a:lnTo>
                <a:lnTo>
                  <a:pt x="8912405" y="586800"/>
                </a:lnTo>
                <a:lnTo>
                  <a:pt x="8912405" y="0"/>
                </a:ln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288000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Click to add an image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46B329F-CC33-4C5E-8135-8861EA262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718" y="919852"/>
            <a:ext cx="2634170" cy="1639103"/>
          </a:xfrm>
          <a:noFill/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F77E15-E380-5BC1-2AE5-5FB5103997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4872" y="2640556"/>
            <a:ext cx="2640841" cy="1638000"/>
          </a:xfrm>
        </p:spPr>
        <p:txBody>
          <a:bodyPr/>
          <a:lstStyle>
            <a:lvl1pPr marL="0" indent="0">
              <a:buNone/>
              <a:defRPr sz="1600"/>
            </a:lvl1pPr>
            <a:lvl2pPr marL="226800" indent="0">
              <a:buNone/>
              <a:defRPr/>
            </a:lvl2pPr>
            <a:lvl3pPr marL="414000" indent="0">
              <a:buNone/>
              <a:defRPr/>
            </a:lvl3pPr>
            <a:lvl4pPr marL="572400" indent="0">
              <a:buNone/>
              <a:defRPr/>
            </a:lvl4pPr>
            <a:lvl5pPr marL="74880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grpSp>
        <p:nvGrpSpPr>
          <p:cNvPr id="7" name="VTT_LogoStack_v3_16092019 pienempi koko">
            <a:extLst>
              <a:ext uri="{FF2B5EF4-FFF2-40B4-BE49-F238E27FC236}">
                <a16:creationId xmlns:a16="http://schemas.microsoft.com/office/drawing/2014/main" id="{4AE5D461-4991-46C2-2383-F3518C2062AC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8" name="_VTT_logo_102019_01_white_on_orange">
              <a:extLst>
                <a:ext uri="{FF2B5EF4-FFF2-40B4-BE49-F238E27FC236}">
                  <a16:creationId xmlns:a16="http://schemas.microsoft.com/office/drawing/2014/main" id="{C9654F0E-C812-EE52-826D-4A42A1167EB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51" name="Box">
                <a:extLst>
                  <a:ext uri="{FF2B5EF4-FFF2-40B4-BE49-F238E27FC236}">
                    <a16:creationId xmlns:a16="http://schemas.microsoft.com/office/drawing/2014/main" id="{328319A0-46A6-A8A9-6080-19B8AB6B3A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" name="T2">
                <a:extLst>
                  <a:ext uri="{FF2B5EF4-FFF2-40B4-BE49-F238E27FC236}">
                    <a16:creationId xmlns:a16="http://schemas.microsoft.com/office/drawing/2014/main" id="{1AF822FF-CD62-72C1-015F-A489D32141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" name="T1">
                <a:extLst>
                  <a:ext uri="{FF2B5EF4-FFF2-40B4-BE49-F238E27FC236}">
                    <a16:creationId xmlns:a16="http://schemas.microsoft.com/office/drawing/2014/main" id="{CD54C71A-A6E8-2E59-4FB2-F62DCDF8DB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" name="V">
                <a:extLst>
                  <a:ext uri="{FF2B5EF4-FFF2-40B4-BE49-F238E27FC236}">
                    <a16:creationId xmlns:a16="http://schemas.microsoft.com/office/drawing/2014/main" id="{62023B91-39A5-CFA2-0BEE-4690E82A0D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_VTT_logo_102019_02_white_on_black" hidden="1">
              <a:extLst>
                <a:ext uri="{FF2B5EF4-FFF2-40B4-BE49-F238E27FC236}">
                  <a16:creationId xmlns:a16="http://schemas.microsoft.com/office/drawing/2014/main" id="{8C51B1CB-FA64-EC8B-EF11-8FC8D686B9A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7" name="Box">
                <a:extLst>
                  <a:ext uri="{FF2B5EF4-FFF2-40B4-BE49-F238E27FC236}">
                    <a16:creationId xmlns:a16="http://schemas.microsoft.com/office/drawing/2014/main" id="{40BD54AC-F0C9-525F-2539-C50D47B386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" name="T2">
                <a:extLst>
                  <a:ext uri="{FF2B5EF4-FFF2-40B4-BE49-F238E27FC236}">
                    <a16:creationId xmlns:a16="http://schemas.microsoft.com/office/drawing/2014/main" id="{28E13866-DAA8-4D8A-DB8D-3D1860BBE6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" name="T1">
                <a:extLst>
                  <a:ext uri="{FF2B5EF4-FFF2-40B4-BE49-F238E27FC236}">
                    <a16:creationId xmlns:a16="http://schemas.microsoft.com/office/drawing/2014/main" id="{D661A8C2-669C-1000-3B53-1C1EC3B640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" name="V">
                <a:extLst>
                  <a:ext uri="{FF2B5EF4-FFF2-40B4-BE49-F238E27FC236}">
                    <a16:creationId xmlns:a16="http://schemas.microsoft.com/office/drawing/2014/main" id="{4F44BC13-2645-A1FF-375C-AF6BBC21A1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_VTT_logo_102019_03_white_on_blue" hidden="1">
              <a:extLst>
                <a:ext uri="{FF2B5EF4-FFF2-40B4-BE49-F238E27FC236}">
                  <a16:creationId xmlns:a16="http://schemas.microsoft.com/office/drawing/2014/main" id="{C7D9BB2E-B45A-ED5B-2512-45BCBDC8450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3" name="Box">
                <a:extLst>
                  <a:ext uri="{FF2B5EF4-FFF2-40B4-BE49-F238E27FC236}">
                    <a16:creationId xmlns:a16="http://schemas.microsoft.com/office/drawing/2014/main" id="{6D6B0D36-FF33-9BFB-33D6-37DA5B047D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" name="T2">
                <a:extLst>
                  <a:ext uri="{FF2B5EF4-FFF2-40B4-BE49-F238E27FC236}">
                    <a16:creationId xmlns:a16="http://schemas.microsoft.com/office/drawing/2014/main" id="{F00786F7-9A18-E0EB-9D6C-793AB12CF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" name="T1">
                <a:extLst>
                  <a:ext uri="{FF2B5EF4-FFF2-40B4-BE49-F238E27FC236}">
                    <a16:creationId xmlns:a16="http://schemas.microsoft.com/office/drawing/2014/main" id="{3DA76C7C-2C1C-9F15-EBE3-01D11489B4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" name="V">
                <a:extLst>
                  <a:ext uri="{FF2B5EF4-FFF2-40B4-BE49-F238E27FC236}">
                    <a16:creationId xmlns:a16="http://schemas.microsoft.com/office/drawing/2014/main" id="{4BD84452-F68A-1179-42FC-1A71F270AD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_VTT_logo_102019_04_white_on_dark_grey" hidden="1">
              <a:extLst>
                <a:ext uri="{FF2B5EF4-FFF2-40B4-BE49-F238E27FC236}">
                  <a16:creationId xmlns:a16="http://schemas.microsoft.com/office/drawing/2014/main" id="{42F7CFBE-A286-5B3B-E1AA-9245E5A7D33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9" name="Box">
                <a:extLst>
                  <a:ext uri="{FF2B5EF4-FFF2-40B4-BE49-F238E27FC236}">
                    <a16:creationId xmlns:a16="http://schemas.microsoft.com/office/drawing/2014/main" id="{2CD3BCDE-690F-E2F6-8006-9896A5A5E2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" name="T2">
                <a:extLst>
                  <a:ext uri="{FF2B5EF4-FFF2-40B4-BE49-F238E27FC236}">
                    <a16:creationId xmlns:a16="http://schemas.microsoft.com/office/drawing/2014/main" id="{1EFC8D42-CE63-596A-EA2C-BF2E72BFF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" name="T1">
                <a:extLst>
                  <a:ext uri="{FF2B5EF4-FFF2-40B4-BE49-F238E27FC236}">
                    <a16:creationId xmlns:a16="http://schemas.microsoft.com/office/drawing/2014/main" id="{D8BCF1BC-0401-5B08-0EE2-4A2BDA596C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" name="V">
                <a:extLst>
                  <a:ext uri="{FF2B5EF4-FFF2-40B4-BE49-F238E27FC236}">
                    <a16:creationId xmlns:a16="http://schemas.microsoft.com/office/drawing/2014/main" id="{E6C58087-D74B-9F61-D713-2F467C71A2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_VTT_logo_102019_05_dark_grey_on_white" hidden="1">
              <a:extLst>
                <a:ext uri="{FF2B5EF4-FFF2-40B4-BE49-F238E27FC236}">
                  <a16:creationId xmlns:a16="http://schemas.microsoft.com/office/drawing/2014/main" id="{1BB3FB3E-6FC3-7093-BE49-E79EB60762B6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5" name="Box">
                <a:extLst>
                  <a:ext uri="{FF2B5EF4-FFF2-40B4-BE49-F238E27FC236}">
                    <a16:creationId xmlns:a16="http://schemas.microsoft.com/office/drawing/2014/main" id="{86999411-D5CD-8283-F377-810E27614C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" name="T2">
                <a:extLst>
                  <a:ext uri="{FF2B5EF4-FFF2-40B4-BE49-F238E27FC236}">
                    <a16:creationId xmlns:a16="http://schemas.microsoft.com/office/drawing/2014/main" id="{6601BA05-4DDD-259C-4853-24D6CDEDDE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" name="T1">
                <a:extLst>
                  <a:ext uri="{FF2B5EF4-FFF2-40B4-BE49-F238E27FC236}">
                    <a16:creationId xmlns:a16="http://schemas.microsoft.com/office/drawing/2014/main" id="{A392B680-65B1-8D92-82C4-8C1D7BA2F1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" name="V">
                <a:extLst>
                  <a:ext uri="{FF2B5EF4-FFF2-40B4-BE49-F238E27FC236}">
                    <a16:creationId xmlns:a16="http://schemas.microsoft.com/office/drawing/2014/main" id="{54363BA3-7AF1-619D-94CA-2FB3F535F1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_VTT_logo_102019_06_orange_blue_on_white" hidden="1">
              <a:extLst>
                <a:ext uri="{FF2B5EF4-FFF2-40B4-BE49-F238E27FC236}">
                  <a16:creationId xmlns:a16="http://schemas.microsoft.com/office/drawing/2014/main" id="{9DDB710B-2003-B8A9-4EEC-418D466C5A4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1" name="Box">
                <a:extLst>
                  <a:ext uri="{FF2B5EF4-FFF2-40B4-BE49-F238E27FC236}">
                    <a16:creationId xmlns:a16="http://schemas.microsoft.com/office/drawing/2014/main" id="{15C2E542-F565-21BB-388F-49FA445F2F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2" name="T2">
                <a:extLst>
                  <a:ext uri="{FF2B5EF4-FFF2-40B4-BE49-F238E27FC236}">
                    <a16:creationId xmlns:a16="http://schemas.microsoft.com/office/drawing/2014/main" id="{429A72A4-9BBD-9375-236B-56C267D39B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" name="T1">
                <a:extLst>
                  <a:ext uri="{FF2B5EF4-FFF2-40B4-BE49-F238E27FC236}">
                    <a16:creationId xmlns:a16="http://schemas.microsoft.com/office/drawing/2014/main" id="{7A2A70D3-3C4C-7421-E576-1C543F893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" name="V">
                <a:extLst>
                  <a:ext uri="{FF2B5EF4-FFF2-40B4-BE49-F238E27FC236}">
                    <a16:creationId xmlns:a16="http://schemas.microsoft.com/office/drawing/2014/main" id="{9C838788-AF61-637B-CD5E-9E5FEB515A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_VTT_logo_102019_07_blue_on_white" hidden="1">
              <a:extLst>
                <a:ext uri="{FF2B5EF4-FFF2-40B4-BE49-F238E27FC236}">
                  <a16:creationId xmlns:a16="http://schemas.microsoft.com/office/drawing/2014/main" id="{70CA1243-0275-1548-4372-3CE774D90DF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7" name="Box">
                <a:extLst>
                  <a:ext uri="{FF2B5EF4-FFF2-40B4-BE49-F238E27FC236}">
                    <a16:creationId xmlns:a16="http://schemas.microsoft.com/office/drawing/2014/main" id="{37C01950-D50E-5C5E-1B43-B1357B0124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8" name="T2">
                <a:extLst>
                  <a:ext uri="{FF2B5EF4-FFF2-40B4-BE49-F238E27FC236}">
                    <a16:creationId xmlns:a16="http://schemas.microsoft.com/office/drawing/2014/main" id="{776669B0-0786-67B3-F3BC-24376D3B22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" name="T1">
                <a:extLst>
                  <a:ext uri="{FF2B5EF4-FFF2-40B4-BE49-F238E27FC236}">
                    <a16:creationId xmlns:a16="http://schemas.microsoft.com/office/drawing/2014/main" id="{7FA92B9A-CFFC-AB63-C20F-2630DAD1CC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" name="V">
                <a:extLst>
                  <a:ext uri="{FF2B5EF4-FFF2-40B4-BE49-F238E27FC236}">
                    <a16:creationId xmlns:a16="http://schemas.microsoft.com/office/drawing/2014/main" id="{BBF11CE0-28B2-54C1-8121-F22110A021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_VTT_logo_102019_08_black_on_white" hidden="1">
              <a:extLst>
                <a:ext uri="{FF2B5EF4-FFF2-40B4-BE49-F238E27FC236}">
                  <a16:creationId xmlns:a16="http://schemas.microsoft.com/office/drawing/2014/main" id="{DAC22227-257C-0368-FDE2-9DBA081E91F6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3" name="Box">
                <a:extLst>
                  <a:ext uri="{FF2B5EF4-FFF2-40B4-BE49-F238E27FC236}">
                    <a16:creationId xmlns:a16="http://schemas.microsoft.com/office/drawing/2014/main" id="{6D189C73-87FC-2C6D-076B-5DCC6423E3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4" name="T2">
                <a:extLst>
                  <a:ext uri="{FF2B5EF4-FFF2-40B4-BE49-F238E27FC236}">
                    <a16:creationId xmlns:a16="http://schemas.microsoft.com/office/drawing/2014/main" id="{F87EED9A-7207-8C58-FFE6-FAEBD0C5CA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5" name="T1">
                <a:extLst>
                  <a:ext uri="{FF2B5EF4-FFF2-40B4-BE49-F238E27FC236}">
                    <a16:creationId xmlns:a16="http://schemas.microsoft.com/office/drawing/2014/main" id="{B7314D04-273F-66E4-7792-E5F414C0C9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6" name="V">
                <a:extLst>
                  <a:ext uri="{FF2B5EF4-FFF2-40B4-BE49-F238E27FC236}">
                    <a16:creationId xmlns:a16="http://schemas.microsoft.com/office/drawing/2014/main" id="{B4812A9C-E0A4-A0B1-E97C-0C4A41EEDC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_VTT_logo_102019_09_orange_on_white" hidden="1">
              <a:extLst>
                <a:ext uri="{FF2B5EF4-FFF2-40B4-BE49-F238E27FC236}">
                  <a16:creationId xmlns:a16="http://schemas.microsoft.com/office/drawing/2014/main" id="{A999AF36-D0D6-23F1-A16E-43DF10BD545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9" name="Box">
                <a:extLst>
                  <a:ext uri="{FF2B5EF4-FFF2-40B4-BE49-F238E27FC236}">
                    <a16:creationId xmlns:a16="http://schemas.microsoft.com/office/drawing/2014/main" id="{7EDEDAA8-5542-DA7F-11A1-93A78227F3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0" name="T2">
                <a:extLst>
                  <a:ext uri="{FF2B5EF4-FFF2-40B4-BE49-F238E27FC236}">
                    <a16:creationId xmlns:a16="http://schemas.microsoft.com/office/drawing/2014/main" id="{E0F37743-45BA-A32B-4A4B-C0153B27DB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1" name="T1">
                <a:extLst>
                  <a:ext uri="{FF2B5EF4-FFF2-40B4-BE49-F238E27FC236}">
                    <a16:creationId xmlns:a16="http://schemas.microsoft.com/office/drawing/2014/main" id="{D9230CB0-71A5-FBE2-A0F7-5F9449F79F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2" name="V">
                <a:extLst>
                  <a:ext uri="{FF2B5EF4-FFF2-40B4-BE49-F238E27FC236}">
                    <a16:creationId xmlns:a16="http://schemas.microsoft.com/office/drawing/2014/main" id="{5E490F50-6316-8251-51D8-33DB79AFAA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5" name="Footer Placeholder 4">
            <a:extLst>
              <a:ext uri="{FF2B5EF4-FFF2-40B4-BE49-F238E27FC236}">
                <a16:creationId xmlns:a16="http://schemas.microsoft.com/office/drawing/2014/main" id="{1A1503B1-BB81-BF9E-3C0F-4F27255FC8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56" name="Slide Number Placeholder 5">
            <a:extLst>
              <a:ext uri="{FF2B5EF4-FFF2-40B4-BE49-F238E27FC236}">
                <a16:creationId xmlns:a16="http://schemas.microsoft.com/office/drawing/2014/main" id="{88E3A940-C261-25B2-CCAE-1FFE3165F7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C9629E1-671B-8624-4CED-79FF4D53E9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6202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46B329F-CC33-4C5E-8135-8861EA262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grpSp>
        <p:nvGrpSpPr>
          <p:cNvPr id="69" name="VTT_LogoStack_v3_16092019 pienempi koko">
            <a:extLst>
              <a:ext uri="{FF2B5EF4-FFF2-40B4-BE49-F238E27FC236}">
                <a16:creationId xmlns:a16="http://schemas.microsoft.com/office/drawing/2014/main" id="{80DAC2A9-27C2-66B1-93B1-1958BFA7F656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70" name="_VTT_logo_102019_01_white_on_orange">
              <a:extLst>
                <a:ext uri="{FF2B5EF4-FFF2-40B4-BE49-F238E27FC236}">
                  <a16:creationId xmlns:a16="http://schemas.microsoft.com/office/drawing/2014/main" id="{D415D108-0F89-63CE-795A-D5939C2EF7E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11" name="Box">
                <a:extLst>
                  <a:ext uri="{FF2B5EF4-FFF2-40B4-BE49-F238E27FC236}">
                    <a16:creationId xmlns:a16="http://schemas.microsoft.com/office/drawing/2014/main" id="{5FF997F1-DDB9-8EBE-65B7-C5D4D0F74B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2" name="T2">
                <a:extLst>
                  <a:ext uri="{FF2B5EF4-FFF2-40B4-BE49-F238E27FC236}">
                    <a16:creationId xmlns:a16="http://schemas.microsoft.com/office/drawing/2014/main" id="{6E4F3BC8-4A40-6836-17B3-594CD59BAA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3" name="T1">
                <a:extLst>
                  <a:ext uri="{FF2B5EF4-FFF2-40B4-BE49-F238E27FC236}">
                    <a16:creationId xmlns:a16="http://schemas.microsoft.com/office/drawing/2014/main" id="{BDD34B60-2DC7-EDE8-984A-ADCEBE6BC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4" name="V">
                <a:extLst>
                  <a:ext uri="{FF2B5EF4-FFF2-40B4-BE49-F238E27FC236}">
                    <a16:creationId xmlns:a16="http://schemas.microsoft.com/office/drawing/2014/main" id="{9D15FC8D-3B66-BE9A-8E63-E13E75E90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_VTT_logo_102019_02_white_on_black" hidden="1">
              <a:extLst>
                <a:ext uri="{FF2B5EF4-FFF2-40B4-BE49-F238E27FC236}">
                  <a16:creationId xmlns:a16="http://schemas.microsoft.com/office/drawing/2014/main" id="{4E2182F5-1419-8790-3FCE-6B6F094292C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7" name="Box">
                <a:extLst>
                  <a:ext uri="{FF2B5EF4-FFF2-40B4-BE49-F238E27FC236}">
                    <a16:creationId xmlns:a16="http://schemas.microsoft.com/office/drawing/2014/main" id="{308E1A92-094E-52D3-1376-4B700E2FD4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8" name="T2">
                <a:extLst>
                  <a:ext uri="{FF2B5EF4-FFF2-40B4-BE49-F238E27FC236}">
                    <a16:creationId xmlns:a16="http://schemas.microsoft.com/office/drawing/2014/main" id="{D4C20A5F-2948-E495-2B0C-B9F17AF5D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" name="T1">
                <a:extLst>
                  <a:ext uri="{FF2B5EF4-FFF2-40B4-BE49-F238E27FC236}">
                    <a16:creationId xmlns:a16="http://schemas.microsoft.com/office/drawing/2014/main" id="{1A1D7A10-1C15-7AAE-9756-23D3C1908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" name="V">
                <a:extLst>
                  <a:ext uri="{FF2B5EF4-FFF2-40B4-BE49-F238E27FC236}">
                    <a16:creationId xmlns:a16="http://schemas.microsoft.com/office/drawing/2014/main" id="{621B0CB2-EE48-9655-CD99-E90605AEFC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2" name="_VTT_logo_102019_03_white_on_blue" hidden="1">
              <a:extLst>
                <a:ext uri="{FF2B5EF4-FFF2-40B4-BE49-F238E27FC236}">
                  <a16:creationId xmlns:a16="http://schemas.microsoft.com/office/drawing/2014/main" id="{ED2B3939-C9F9-2090-6241-87FB8EE3147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3" name="Box">
                <a:extLst>
                  <a:ext uri="{FF2B5EF4-FFF2-40B4-BE49-F238E27FC236}">
                    <a16:creationId xmlns:a16="http://schemas.microsoft.com/office/drawing/2014/main" id="{C1D82D26-6344-9F80-4545-FB3D8CA34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4" name="T2">
                <a:extLst>
                  <a:ext uri="{FF2B5EF4-FFF2-40B4-BE49-F238E27FC236}">
                    <a16:creationId xmlns:a16="http://schemas.microsoft.com/office/drawing/2014/main" id="{2034A7CE-D49F-8863-EA16-D93340505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5" name="T1">
                <a:extLst>
                  <a:ext uri="{FF2B5EF4-FFF2-40B4-BE49-F238E27FC236}">
                    <a16:creationId xmlns:a16="http://schemas.microsoft.com/office/drawing/2014/main" id="{E465E7A0-8F52-17B0-782B-15B3CE2BD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6" name="V">
                <a:extLst>
                  <a:ext uri="{FF2B5EF4-FFF2-40B4-BE49-F238E27FC236}">
                    <a16:creationId xmlns:a16="http://schemas.microsoft.com/office/drawing/2014/main" id="{E3931E28-D89F-2549-9755-FE6B97B65D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3" name="_VTT_logo_102019_04_white_on_dark_grey" hidden="1">
              <a:extLst>
                <a:ext uri="{FF2B5EF4-FFF2-40B4-BE49-F238E27FC236}">
                  <a16:creationId xmlns:a16="http://schemas.microsoft.com/office/drawing/2014/main" id="{7608718B-C0DD-B79A-D875-4B96C91930B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9" name="Box">
                <a:extLst>
                  <a:ext uri="{FF2B5EF4-FFF2-40B4-BE49-F238E27FC236}">
                    <a16:creationId xmlns:a16="http://schemas.microsoft.com/office/drawing/2014/main" id="{C4E27C88-076B-C33F-658B-ED55A5B431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" name="T2">
                <a:extLst>
                  <a:ext uri="{FF2B5EF4-FFF2-40B4-BE49-F238E27FC236}">
                    <a16:creationId xmlns:a16="http://schemas.microsoft.com/office/drawing/2014/main" id="{7DB2A29E-4CDC-39FE-4720-AB16FD94E4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1" name="T1">
                <a:extLst>
                  <a:ext uri="{FF2B5EF4-FFF2-40B4-BE49-F238E27FC236}">
                    <a16:creationId xmlns:a16="http://schemas.microsoft.com/office/drawing/2014/main" id="{0EC0D7A9-64A3-8CF2-3A0F-E4ADF217B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2" name="V">
                <a:extLst>
                  <a:ext uri="{FF2B5EF4-FFF2-40B4-BE49-F238E27FC236}">
                    <a16:creationId xmlns:a16="http://schemas.microsoft.com/office/drawing/2014/main" id="{8C765928-3847-A564-023B-273C4F386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4" name="_VTT_logo_102019_05_dark_grey_on_white" hidden="1">
              <a:extLst>
                <a:ext uri="{FF2B5EF4-FFF2-40B4-BE49-F238E27FC236}">
                  <a16:creationId xmlns:a16="http://schemas.microsoft.com/office/drawing/2014/main" id="{E2F4DCB9-4745-F23E-A81D-724330162D4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5" name="Box">
                <a:extLst>
                  <a:ext uri="{FF2B5EF4-FFF2-40B4-BE49-F238E27FC236}">
                    <a16:creationId xmlns:a16="http://schemas.microsoft.com/office/drawing/2014/main" id="{B1CB17A8-63C5-C770-4319-3D6D5A1176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" name="T2">
                <a:extLst>
                  <a:ext uri="{FF2B5EF4-FFF2-40B4-BE49-F238E27FC236}">
                    <a16:creationId xmlns:a16="http://schemas.microsoft.com/office/drawing/2014/main" id="{F6876B0B-EEEB-3843-34C4-135061E50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" name="T1">
                <a:extLst>
                  <a:ext uri="{FF2B5EF4-FFF2-40B4-BE49-F238E27FC236}">
                    <a16:creationId xmlns:a16="http://schemas.microsoft.com/office/drawing/2014/main" id="{E77638B2-36B0-6D6E-9EDC-32FA7AE38C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8" name="V">
                <a:extLst>
                  <a:ext uri="{FF2B5EF4-FFF2-40B4-BE49-F238E27FC236}">
                    <a16:creationId xmlns:a16="http://schemas.microsoft.com/office/drawing/2014/main" id="{2A10F60A-3B23-1BB7-40B7-5119B33F9C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_VTT_logo_102019_06_orange_blue_on_white" hidden="1">
              <a:extLst>
                <a:ext uri="{FF2B5EF4-FFF2-40B4-BE49-F238E27FC236}">
                  <a16:creationId xmlns:a16="http://schemas.microsoft.com/office/drawing/2014/main" id="{395A5657-0D34-4ECE-9AD9-3893FD4DA8F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1" name="Box">
                <a:extLst>
                  <a:ext uri="{FF2B5EF4-FFF2-40B4-BE49-F238E27FC236}">
                    <a16:creationId xmlns:a16="http://schemas.microsoft.com/office/drawing/2014/main" id="{56D03920-007F-CAEC-E602-1D8210C748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2" name="T2">
                <a:extLst>
                  <a:ext uri="{FF2B5EF4-FFF2-40B4-BE49-F238E27FC236}">
                    <a16:creationId xmlns:a16="http://schemas.microsoft.com/office/drawing/2014/main" id="{3CD94A50-CC8C-C643-DEA2-2756520D6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3" name="T1">
                <a:extLst>
                  <a:ext uri="{FF2B5EF4-FFF2-40B4-BE49-F238E27FC236}">
                    <a16:creationId xmlns:a16="http://schemas.microsoft.com/office/drawing/2014/main" id="{E7998889-2FCC-4E57-79AA-099008EEB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" name="V">
                <a:extLst>
                  <a:ext uri="{FF2B5EF4-FFF2-40B4-BE49-F238E27FC236}">
                    <a16:creationId xmlns:a16="http://schemas.microsoft.com/office/drawing/2014/main" id="{B748D446-7D65-3122-0A90-F4BE68EDC3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6" name="_VTT_logo_102019_07_blue_on_white" hidden="1">
              <a:extLst>
                <a:ext uri="{FF2B5EF4-FFF2-40B4-BE49-F238E27FC236}">
                  <a16:creationId xmlns:a16="http://schemas.microsoft.com/office/drawing/2014/main" id="{A5750C0B-91BB-BD56-CB0B-B80FF634A8FA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7" name="Box">
                <a:extLst>
                  <a:ext uri="{FF2B5EF4-FFF2-40B4-BE49-F238E27FC236}">
                    <a16:creationId xmlns:a16="http://schemas.microsoft.com/office/drawing/2014/main" id="{DF6C8B2A-770D-170B-EECE-D331FC623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8" name="T2">
                <a:extLst>
                  <a:ext uri="{FF2B5EF4-FFF2-40B4-BE49-F238E27FC236}">
                    <a16:creationId xmlns:a16="http://schemas.microsoft.com/office/drawing/2014/main" id="{7693E77B-E5AC-33EB-B610-DFDE75C0EA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9" name="T1">
                <a:extLst>
                  <a:ext uri="{FF2B5EF4-FFF2-40B4-BE49-F238E27FC236}">
                    <a16:creationId xmlns:a16="http://schemas.microsoft.com/office/drawing/2014/main" id="{D73D5724-60B5-986E-10D0-788C17728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0" name="V">
                <a:extLst>
                  <a:ext uri="{FF2B5EF4-FFF2-40B4-BE49-F238E27FC236}">
                    <a16:creationId xmlns:a16="http://schemas.microsoft.com/office/drawing/2014/main" id="{AE0C4E13-85E0-FC91-E0CA-F3F32EF03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7" name="_VTT_logo_102019_08_black_on_white" hidden="1">
              <a:extLst>
                <a:ext uri="{FF2B5EF4-FFF2-40B4-BE49-F238E27FC236}">
                  <a16:creationId xmlns:a16="http://schemas.microsoft.com/office/drawing/2014/main" id="{5C35FBFC-BDC2-383A-3FC0-5B29E5635E4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3" name="Box">
                <a:extLst>
                  <a:ext uri="{FF2B5EF4-FFF2-40B4-BE49-F238E27FC236}">
                    <a16:creationId xmlns:a16="http://schemas.microsoft.com/office/drawing/2014/main" id="{87B59556-4399-3406-93D5-0429C16EC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4" name="T2">
                <a:extLst>
                  <a:ext uri="{FF2B5EF4-FFF2-40B4-BE49-F238E27FC236}">
                    <a16:creationId xmlns:a16="http://schemas.microsoft.com/office/drawing/2014/main" id="{7CEA7DBA-81B2-1712-C1FC-2D3DDB183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5" name="T1">
                <a:extLst>
                  <a:ext uri="{FF2B5EF4-FFF2-40B4-BE49-F238E27FC236}">
                    <a16:creationId xmlns:a16="http://schemas.microsoft.com/office/drawing/2014/main" id="{49C7C413-567A-AA1E-8D9E-3BDF070BE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6" name="V">
                <a:extLst>
                  <a:ext uri="{FF2B5EF4-FFF2-40B4-BE49-F238E27FC236}">
                    <a16:creationId xmlns:a16="http://schemas.microsoft.com/office/drawing/2014/main" id="{DF9AF871-CB92-14EA-CBD6-0EFDB2A30C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8" name="_VTT_logo_102019_09_orange_on_white" hidden="1">
              <a:extLst>
                <a:ext uri="{FF2B5EF4-FFF2-40B4-BE49-F238E27FC236}">
                  <a16:creationId xmlns:a16="http://schemas.microsoft.com/office/drawing/2014/main" id="{D3E00AC0-812F-F5EF-94B3-9F203FAA168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9" name="Box">
                <a:extLst>
                  <a:ext uri="{FF2B5EF4-FFF2-40B4-BE49-F238E27FC236}">
                    <a16:creationId xmlns:a16="http://schemas.microsoft.com/office/drawing/2014/main" id="{07DDA666-CF02-10FB-177B-5A6244C809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T2">
                <a:extLst>
                  <a:ext uri="{FF2B5EF4-FFF2-40B4-BE49-F238E27FC236}">
                    <a16:creationId xmlns:a16="http://schemas.microsoft.com/office/drawing/2014/main" id="{C336C549-EBEA-F2AC-33F1-5C450D599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" name="T1">
                <a:extLst>
                  <a:ext uri="{FF2B5EF4-FFF2-40B4-BE49-F238E27FC236}">
                    <a16:creationId xmlns:a16="http://schemas.microsoft.com/office/drawing/2014/main" id="{94E03524-5186-9A6C-E3C1-6B6E5C36C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" name="V">
                <a:extLst>
                  <a:ext uri="{FF2B5EF4-FFF2-40B4-BE49-F238E27FC236}">
                    <a16:creationId xmlns:a16="http://schemas.microsoft.com/office/drawing/2014/main" id="{CBA4F0B6-1F90-C4B8-0C89-4EC4C9701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A1FBF92-EBA6-5C54-CEE4-24AACF9E1C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7F58E80-83D8-A402-B924-2B31AD952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96605DB1-1A3E-55AA-535E-6CBF75E3BFD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19744" y="1455738"/>
            <a:ext cx="6948000" cy="316865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5232134-26E4-6453-7812-11C6CBE3CC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0894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46B329F-CC33-4C5E-8135-8861EA262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grpSp>
        <p:nvGrpSpPr>
          <p:cNvPr id="69" name="VTT_LogoStack_v3_16092019 pienempi koko">
            <a:extLst>
              <a:ext uri="{FF2B5EF4-FFF2-40B4-BE49-F238E27FC236}">
                <a16:creationId xmlns:a16="http://schemas.microsoft.com/office/drawing/2014/main" id="{80DAC2A9-27C2-66B1-93B1-1958BFA7F656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70" name="_VTT_logo_102019_01_white_on_orange">
              <a:extLst>
                <a:ext uri="{FF2B5EF4-FFF2-40B4-BE49-F238E27FC236}">
                  <a16:creationId xmlns:a16="http://schemas.microsoft.com/office/drawing/2014/main" id="{D415D108-0F89-63CE-795A-D5939C2EF7E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11" name="Box">
                <a:extLst>
                  <a:ext uri="{FF2B5EF4-FFF2-40B4-BE49-F238E27FC236}">
                    <a16:creationId xmlns:a16="http://schemas.microsoft.com/office/drawing/2014/main" id="{5FF997F1-DDB9-8EBE-65B7-C5D4D0F74B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2" name="T2">
                <a:extLst>
                  <a:ext uri="{FF2B5EF4-FFF2-40B4-BE49-F238E27FC236}">
                    <a16:creationId xmlns:a16="http://schemas.microsoft.com/office/drawing/2014/main" id="{6E4F3BC8-4A40-6836-17B3-594CD59BAA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3" name="T1">
                <a:extLst>
                  <a:ext uri="{FF2B5EF4-FFF2-40B4-BE49-F238E27FC236}">
                    <a16:creationId xmlns:a16="http://schemas.microsoft.com/office/drawing/2014/main" id="{BDD34B60-2DC7-EDE8-984A-ADCEBE6BC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4" name="V">
                <a:extLst>
                  <a:ext uri="{FF2B5EF4-FFF2-40B4-BE49-F238E27FC236}">
                    <a16:creationId xmlns:a16="http://schemas.microsoft.com/office/drawing/2014/main" id="{9D15FC8D-3B66-BE9A-8E63-E13E75E90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_VTT_logo_102019_02_white_on_black" hidden="1">
              <a:extLst>
                <a:ext uri="{FF2B5EF4-FFF2-40B4-BE49-F238E27FC236}">
                  <a16:creationId xmlns:a16="http://schemas.microsoft.com/office/drawing/2014/main" id="{4E2182F5-1419-8790-3FCE-6B6F094292C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7" name="Box">
                <a:extLst>
                  <a:ext uri="{FF2B5EF4-FFF2-40B4-BE49-F238E27FC236}">
                    <a16:creationId xmlns:a16="http://schemas.microsoft.com/office/drawing/2014/main" id="{308E1A92-094E-52D3-1376-4B700E2FD4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8" name="T2">
                <a:extLst>
                  <a:ext uri="{FF2B5EF4-FFF2-40B4-BE49-F238E27FC236}">
                    <a16:creationId xmlns:a16="http://schemas.microsoft.com/office/drawing/2014/main" id="{D4C20A5F-2948-E495-2B0C-B9F17AF5D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" name="T1">
                <a:extLst>
                  <a:ext uri="{FF2B5EF4-FFF2-40B4-BE49-F238E27FC236}">
                    <a16:creationId xmlns:a16="http://schemas.microsoft.com/office/drawing/2014/main" id="{1A1D7A10-1C15-7AAE-9756-23D3C1908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" name="V">
                <a:extLst>
                  <a:ext uri="{FF2B5EF4-FFF2-40B4-BE49-F238E27FC236}">
                    <a16:creationId xmlns:a16="http://schemas.microsoft.com/office/drawing/2014/main" id="{621B0CB2-EE48-9655-CD99-E90605AEFC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2" name="_VTT_logo_102019_03_white_on_blue" hidden="1">
              <a:extLst>
                <a:ext uri="{FF2B5EF4-FFF2-40B4-BE49-F238E27FC236}">
                  <a16:creationId xmlns:a16="http://schemas.microsoft.com/office/drawing/2014/main" id="{ED2B3939-C9F9-2090-6241-87FB8EE3147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3" name="Box">
                <a:extLst>
                  <a:ext uri="{FF2B5EF4-FFF2-40B4-BE49-F238E27FC236}">
                    <a16:creationId xmlns:a16="http://schemas.microsoft.com/office/drawing/2014/main" id="{C1D82D26-6344-9F80-4545-FB3D8CA34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4" name="T2">
                <a:extLst>
                  <a:ext uri="{FF2B5EF4-FFF2-40B4-BE49-F238E27FC236}">
                    <a16:creationId xmlns:a16="http://schemas.microsoft.com/office/drawing/2014/main" id="{2034A7CE-D49F-8863-EA16-D93340505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5" name="T1">
                <a:extLst>
                  <a:ext uri="{FF2B5EF4-FFF2-40B4-BE49-F238E27FC236}">
                    <a16:creationId xmlns:a16="http://schemas.microsoft.com/office/drawing/2014/main" id="{E465E7A0-8F52-17B0-782B-15B3CE2BD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6" name="V">
                <a:extLst>
                  <a:ext uri="{FF2B5EF4-FFF2-40B4-BE49-F238E27FC236}">
                    <a16:creationId xmlns:a16="http://schemas.microsoft.com/office/drawing/2014/main" id="{E3931E28-D89F-2549-9755-FE6B97B65D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3" name="_VTT_logo_102019_04_white_on_dark_grey" hidden="1">
              <a:extLst>
                <a:ext uri="{FF2B5EF4-FFF2-40B4-BE49-F238E27FC236}">
                  <a16:creationId xmlns:a16="http://schemas.microsoft.com/office/drawing/2014/main" id="{7608718B-C0DD-B79A-D875-4B96C91930B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9" name="Box">
                <a:extLst>
                  <a:ext uri="{FF2B5EF4-FFF2-40B4-BE49-F238E27FC236}">
                    <a16:creationId xmlns:a16="http://schemas.microsoft.com/office/drawing/2014/main" id="{C4E27C88-076B-C33F-658B-ED55A5B431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" name="T2">
                <a:extLst>
                  <a:ext uri="{FF2B5EF4-FFF2-40B4-BE49-F238E27FC236}">
                    <a16:creationId xmlns:a16="http://schemas.microsoft.com/office/drawing/2014/main" id="{7DB2A29E-4CDC-39FE-4720-AB16FD94E4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1" name="T1">
                <a:extLst>
                  <a:ext uri="{FF2B5EF4-FFF2-40B4-BE49-F238E27FC236}">
                    <a16:creationId xmlns:a16="http://schemas.microsoft.com/office/drawing/2014/main" id="{0EC0D7A9-64A3-8CF2-3A0F-E4ADF217B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2" name="V">
                <a:extLst>
                  <a:ext uri="{FF2B5EF4-FFF2-40B4-BE49-F238E27FC236}">
                    <a16:creationId xmlns:a16="http://schemas.microsoft.com/office/drawing/2014/main" id="{8C765928-3847-A564-023B-273C4F386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4" name="_VTT_logo_102019_05_dark_grey_on_white" hidden="1">
              <a:extLst>
                <a:ext uri="{FF2B5EF4-FFF2-40B4-BE49-F238E27FC236}">
                  <a16:creationId xmlns:a16="http://schemas.microsoft.com/office/drawing/2014/main" id="{E2F4DCB9-4745-F23E-A81D-724330162D4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5" name="Box">
                <a:extLst>
                  <a:ext uri="{FF2B5EF4-FFF2-40B4-BE49-F238E27FC236}">
                    <a16:creationId xmlns:a16="http://schemas.microsoft.com/office/drawing/2014/main" id="{B1CB17A8-63C5-C770-4319-3D6D5A1176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" name="T2">
                <a:extLst>
                  <a:ext uri="{FF2B5EF4-FFF2-40B4-BE49-F238E27FC236}">
                    <a16:creationId xmlns:a16="http://schemas.microsoft.com/office/drawing/2014/main" id="{F6876B0B-EEEB-3843-34C4-135061E50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" name="T1">
                <a:extLst>
                  <a:ext uri="{FF2B5EF4-FFF2-40B4-BE49-F238E27FC236}">
                    <a16:creationId xmlns:a16="http://schemas.microsoft.com/office/drawing/2014/main" id="{E77638B2-36B0-6D6E-9EDC-32FA7AE38C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8" name="V">
                <a:extLst>
                  <a:ext uri="{FF2B5EF4-FFF2-40B4-BE49-F238E27FC236}">
                    <a16:creationId xmlns:a16="http://schemas.microsoft.com/office/drawing/2014/main" id="{2A10F60A-3B23-1BB7-40B7-5119B33F9C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_VTT_logo_102019_06_orange_blue_on_white" hidden="1">
              <a:extLst>
                <a:ext uri="{FF2B5EF4-FFF2-40B4-BE49-F238E27FC236}">
                  <a16:creationId xmlns:a16="http://schemas.microsoft.com/office/drawing/2014/main" id="{395A5657-0D34-4ECE-9AD9-3893FD4DA8F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1" name="Box">
                <a:extLst>
                  <a:ext uri="{FF2B5EF4-FFF2-40B4-BE49-F238E27FC236}">
                    <a16:creationId xmlns:a16="http://schemas.microsoft.com/office/drawing/2014/main" id="{56D03920-007F-CAEC-E602-1D8210C748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2" name="T2">
                <a:extLst>
                  <a:ext uri="{FF2B5EF4-FFF2-40B4-BE49-F238E27FC236}">
                    <a16:creationId xmlns:a16="http://schemas.microsoft.com/office/drawing/2014/main" id="{3CD94A50-CC8C-C643-DEA2-2756520D6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3" name="T1">
                <a:extLst>
                  <a:ext uri="{FF2B5EF4-FFF2-40B4-BE49-F238E27FC236}">
                    <a16:creationId xmlns:a16="http://schemas.microsoft.com/office/drawing/2014/main" id="{E7998889-2FCC-4E57-79AA-099008EEB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" name="V">
                <a:extLst>
                  <a:ext uri="{FF2B5EF4-FFF2-40B4-BE49-F238E27FC236}">
                    <a16:creationId xmlns:a16="http://schemas.microsoft.com/office/drawing/2014/main" id="{B748D446-7D65-3122-0A90-F4BE68EDC3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6" name="_VTT_logo_102019_07_blue_on_white" hidden="1">
              <a:extLst>
                <a:ext uri="{FF2B5EF4-FFF2-40B4-BE49-F238E27FC236}">
                  <a16:creationId xmlns:a16="http://schemas.microsoft.com/office/drawing/2014/main" id="{A5750C0B-91BB-BD56-CB0B-B80FF634A8FA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7" name="Box">
                <a:extLst>
                  <a:ext uri="{FF2B5EF4-FFF2-40B4-BE49-F238E27FC236}">
                    <a16:creationId xmlns:a16="http://schemas.microsoft.com/office/drawing/2014/main" id="{DF6C8B2A-770D-170B-EECE-D331FC623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8" name="T2">
                <a:extLst>
                  <a:ext uri="{FF2B5EF4-FFF2-40B4-BE49-F238E27FC236}">
                    <a16:creationId xmlns:a16="http://schemas.microsoft.com/office/drawing/2014/main" id="{7693E77B-E5AC-33EB-B610-DFDE75C0EA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9" name="T1">
                <a:extLst>
                  <a:ext uri="{FF2B5EF4-FFF2-40B4-BE49-F238E27FC236}">
                    <a16:creationId xmlns:a16="http://schemas.microsoft.com/office/drawing/2014/main" id="{D73D5724-60B5-986E-10D0-788C17728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0" name="V">
                <a:extLst>
                  <a:ext uri="{FF2B5EF4-FFF2-40B4-BE49-F238E27FC236}">
                    <a16:creationId xmlns:a16="http://schemas.microsoft.com/office/drawing/2014/main" id="{AE0C4E13-85E0-FC91-E0CA-F3F32EF03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7" name="_VTT_logo_102019_08_black_on_white" hidden="1">
              <a:extLst>
                <a:ext uri="{FF2B5EF4-FFF2-40B4-BE49-F238E27FC236}">
                  <a16:creationId xmlns:a16="http://schemas.microsoft.com/office/drawing/2014/main" id="{5C35FBFC-BDC2-383A-3FC0-5B29E5635E4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3" name="Box">
                <a:extLst>
                  <a:ext uri="{FF2B5EF4-FFF2-40B4-BE49-F238E27FC236}">
                    <a16:creationId xmlns:a16="http://schemas.microsoft.com/office/drawing/2014/main" id="{87B59556-4399-3406-93D5-0429C16EC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4" name="T2">
                <a:extLst>
                  <a:ext uri="{FF2B5EF4-FFF2-40B4-BE49-F238E27FC236}">
                    <a16:creationId xmlns:a16="http://schemas.microsoft.com/office/drawing/2014/main" id="{7CEA7DBA-81B2-1712-C1FC-2D3DDB183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5" name="T1">
                <a:extLst>
                  <a:ext uri="{FF2B5EF4-FFF2-40B4-BE49-F238E27FC236}">
                    <a16:creationId xmlns:a16="http://schemas.microsoft.com/office/drawing/2014/main" id="{49C7C413-567A-AA1E-8D9E-3BDF070BE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6" name="V">
                <a:extLst>
                  <a:ext uri="{FF2B5EF4-FFF2-40B4-BE49-F238E27FC236}">
                    <a16:creationId xmlns:a16="http://schemas.microsoft.com/office/drawing/2014/main" id="{DF9AF871-CB92-14EA-CBD6-0EFDB2A30C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8" name="_VTT_logo_102019_09_orange_on_white" hidden="1">
              <a:extLst>
                <a:ext uri="{FF2B5EF4-FFF2-40B4-BE49-F238E27FC236}">
                  <a16:creationId xmlns:a16="http://schemas.microsoft.com/office/drawing/2014/main" id="{D3E00AC0-812F-F5EF-94B3-9F203FAA168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9" name="Box">
                <a:extLst>
                  <a:ext uri="{FF2B5EF4-FFF2-40B4-BE49-F238E27FC236}">
                    <a16:creationId xmlns:a16="http://schemas.microsoft.com/office/drawing/2014/main" id="{07DDA666-CF02-10FB-177B-5A6244C809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T2">
                <a:extLst>
                  <a:ext uri="{FF2B5EF4-FFF2-40B4-BE49-F238E27FC236}">
                    <a16:creationId xmlns:a16="http://schemas.microsoft.com/office/drawing/2014/main" id="{C336C549-EBEA-F2AC-33F1-5C450D599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" name="T1">
                <a:extLst>
                  <a:ext uri="{FF2B5EF4-FFF2-40B4-BE49-F238E27FC236}">
                    <a16:creationId xmlns:a16="http://schemas.microsoft.com/office/drawing/2014/main" id="{94E03524-5186-9A6C-E3C1-6B6E5C36C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" name="V">
                <a:extLst>
                  <a:ext uri="{FF2B5EF4-FFF2-40B4-BE49-F238E27FC236}">
                    <a16:creationId xmlns:a16="http://schemas.microsoft.com/office/drawing/2014/main" id="{CBA4F0B6-1F90-C4B8-0C89-4EC4C9701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481D3CE-86C7-7D87-C83A-59D9EA64E2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1A5A4E1-9863-20E8-5AA0-828F6F67C2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CAA6ACA7-C82E-99AB-09A2-6F7EEF35A6F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19744" y="1455738"/>
            <a:ext cx="6948000" cy="3165474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1B40E94-0FC6-AC3E-5904-A809A11BAD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5985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46B329F-CC33-4C5E-8135-8861EA262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grpSp>
        <p:nvGrpSpPr>
          <p:cNvPr id="69" name="VTT_LogoStack_v3_16092019 pienempi koko">
            <a:extLst>
              <a:ext uri="{FF2B5EF4-FFF2-40B4-BE49-F238E27FC236}">
                <a16:creationId xmlns:a16="http://schemas.microsoft.com/office/drawing/2014/main" id="{80DAC2A9-27C2-66B1-93B1-1958BFA7F656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70" name="_VTT_logo_102019_01_white_on_orange">
              <a:extLst>
                <a:ext uri="{FF2B5EF4-FFF2-40B4-BE49-F238E27FC236}">
                  <a16:creationId xmlns:a16="http://schemas.microsoft.com/office/drawing/2014/main" id="{D415D108-0F89-63CE-795A-D5939C2EF7E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11" name="Box">
                <a:extLst>
                  <a:ext uri="{FF2B5EF4-FFF2-40B4-BE49-F238E27FC236}">
                    <a16:creationId xmlns:a16="http://schemas.microsoft.com/office/drawing/2014/main" id="{5FF997F1-DDB9-8EBE-65B7-C5D4D0F74B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2" name="T2">
                <a:extLst>
                  <a:ext uri="{FF2B5EF4-FFF2-40B4-BE49-F238E27FC236}">
                    <a16:creationId xmlns:a16="http://schemas.microsoft.com/office/drawing/2014/main" id="{6E4F3BC8-4A40-6836-17B3-594CD59BAA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3" name="T1">
                <a:extLst>
                  <a:ext uri="{FF2B5EF4-FFF2-40B4-BE49-F238E27FC236}">
                    <a16:creationId xmlns:a16="http://schemas.microsoft.com/office/drawing/2014/main" id="{BDD34B60-2DC7-EDE8-984A-ADCEBE6BC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4" name="V">
                <a:extLst>
                  <a:ext uri="{FF2B5EF4-FFF2-40B4-BE49-F238E27FC236}">
                    <a16:creationId xmlns:a16="http://schemas.microsoft.com/office/drawing/2014/main" id="{9D15FC8D-3B66-BE9A-8E63-E13E75E90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_VTT_logo_102019_02_white_on_black" hidden="1">
              <a:extLst>
                <a:ext uri="{FF2B5EF4-FFF2-40B4-BE49-F238E27FC236}">
                  <a16:creationId xmlns:a16="http://schemas.microsoft.com/office/drawing/2014/main" id="{4E2182F5-1419-8790-3FCE-6B6F094292C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7" name="Box">
                <a:extLst>
                  <a:ext uri="{FF2B5EF4-FFF2-40B4-BE49-F238E27FC236}">
                    <a16:creationId xmlns:a16="http://schemas.microsoft.com/office/drawing/2014/main" id="{308E1A92-094E-52D3-1376-4B700E2FD4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8" name="T2">
                <a:extLst>
                  <a:ext uri="{FF2B5EF4-FFF2-40B4-BE49-F238E27FC236}">
                    <a16:creationId xmlns:a16="http://schemas.microsoft.com/office/drawing/2014/main" id="{D4C20A5F-2948-E495-2B0C-B9F17AF5D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" name="T1">
                <a:extLst>
                  <a:ext uri="{FF2B5EF4-FFF2-40B4-BE49-F238E27FC236}">
                    <a16:creationId xmlns:a16="http://schemas.microsoft.com/office/drawing/2014/main" id="{1A1D7A10-1C15-7AAE-9756-23D3C1908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" name="V">
                <a:extLst>
                  <a:ext uri="{FF2B5EF4-FFF2-40B4-BE49-F238E27FC236}">
                    <a16:creationId xmlns:a16="http://schemas.microsoft.com/office/drawing/2014/main" id="{621B0CB2-EE48-9655-CD99-E90605AEFC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2" name="_VTT_logo_102019_03_white_on_blue" hidden="1">
              <a:extLst>
                <a:ext uri="{FF2B5EF4-FFF2-40B4-BE49-F238E27FC236}">
                  <a16:creationId xmlns:a16="http://schemas.microsoft.com/office/drawing/2014/main" id="{ED2B3939-C9F9-2090-6241-87FB8EE3147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3" name="Box">
                <a:extLst>
                  <a:ext uri="{FF2B5EF4-FFF2-40B4-BE49-F238E27FC236}">
                    <a16:creationId xmlns:a16="http://schemas.microsoft.com/office/drawing/2014/main" id="{C1D82D26-6344-9F80-4545-FB3D8CA34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4" name="T2">
                <a:extLst>
                  <a:ext uri="{FF2B5EF4-FFF2-40B4-BE49-F238E27FC236}">
                    <a16:creationId xmlns:a16="http://schemas.microsoft.com/office/drawing/2014/main" id="{2034A7CE-D49F-8863-EA16-D93340505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5" name="T1">
                <a:extLst>
                  <a:ext uri="{FF2B5EF4-FFF2-40B4-BE49-F238E27FC236}">
                    <a16:creationId xmlns:a16="http://schemas.microsoft.com/office/drawing/2014/main" id="{E465E7A0-8F52-17B0-782B-15B3CE2BD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6" name="V">
                <a:extLst>
                  <a:ext uri="{FF2B5EF4-FFF2-40B4-BE49-F238E27FC236}">
                    <a16:creationId xmlns:a16="http://schemas.microsoft.com/office/drawing/2014/main" id="{E3931E28-D89F-2549-9755-FE6B97B65D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3" name="_VTT_logo_102019_04_white_on_dark_grey" hidden="1">
              <a:extLst>
                <a:ext uri="{FF2B5EF4-FFF2-40B4-BE49-F238E27FC236}">
                  <a16:creationId xmlns:a16="http://schemas.microsoft.com/office/drawing/2014/main" id="{7608718B-C0DD-B79A-D875-4B96C91930B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9" name="Box">
                <a:extLst>
                  <a:ext uri="{FF2B5EF4-FFF2-40B4-BE49-F238E27FC236}">
                    <a16:creationId xmlns:a16="http://schemas.microsoft.com/office/drawing/2014/main" id="{C4E27C88-076B-C33F-658B-ED55A5B431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" name="T2">
                <a:extLst>
                  <a:ext uri="{FF2B5EF4-FFF2-40B4-BE49-F238E27FC236}">
                    <a16:creationId xmlns:a16="http://schemas.microsoft.com/office/drawing/2014/main" id="{7DB2A29E-4CDC-39FE-4720-AB16FD94E4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1" name="T1">
                <a:extLst>
                  <a:ext uri="{FF2B5EF4-FFF2-40B4-BE49-F238E27FC236}">
                    <a16:creationId xmlns:a16="http://schemas.microsoft.com/office/drawing/2014/main" id="{0EC0D7A9-64A3-8CF2-3A0F-E4ADF217B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2" name="V">
                <a:extLst>
                  <a:ext uri="{FF2B5EF4-FFF2-40B4-BE49-F238E27FC236}">
                    <a16:creationId xmlns:a16="http://schemas.microsoft.com/office/drawing/2014/main" id="{8C765928-3847-A564-023B-273C4F386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4" name="_VTT_logo_102019_05_dark_grey_on_white" hidden="1">
              <a:extLst>
                <a:ext uri="{FF2B5EF4-FFF2-40B4-BE49-F238E27FC236}">
                  <a16:creationId xmlns:a16="http://schemas.microsoft.com/office/drawing/2014/main" id="{E2F4DCB9-4745-F23E-A81D-724330162D4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5" name="Box">
                <a:extLst>
                  <a:ext uri="{FF2B5EF4-FFF2-40B4-BE49-F238E27FC236}">
                    <a16:creationId xmlns:a16="http://schemas.microsoft.com/office/drawing/2014/main" id="{B1CB17A8-63C5-C770-4319-3D6D5A1176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" name="T2">
                <a:extLst>
                  <a:ext uri="{FF2B5EF4-FFF2-40B4-BE49-F238E27FC236}">
                    <a16:creationId xmlns:a16="http://schemas.microsoft.com/office/drawing/2014/main" id="{F6876B0B-EEEB-3843-34C4-135061E50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" name="T1">
                <a:extLst>
                  <a:ext uri="{FF2B5EF4-FFF2-40B4-BE49-F238E27FC236}">
                    <a16:creationId xmlns:a16="http://schemas.microsoft.com/office/drawing/2014/main" id="{E77638B2-36B0-6D6E-9EDC-32FA7AE38C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8" name="V">
                <a:extLst>
                  <a:ext uri="{FF2B5EF4-FFF2-40B4-BE49-F238E27FC236}">
                    <a16:creationId xmlns:a16="http://schemas.microsoft.com/office/drawing/2014/main" id="{2A10F60A-3B23-1BB7-40B7-5119B33F9C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_VTT_logo_102019_06_orange_blue_on_white" hidden="1">
              <a:extLst>
                <a:ext uri="{FF2B5EF4-FFF2-40B4-BE49-F238E27FC236}">
                  <a16:creationId xmlns:a16="http://schemas.microsoft.com/office/drawing/2014/main" id="{395A5657-0D34-4ECE-9AD9-3893FD4DA8F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1" name="Box">
                <a:extLst>
                  <a:ext uri="{FF2B5EF4-FFF2-40B4-BE49-F238E27FC236}">
                    <a16:creationId xmlns:a16="http://schemas.microsoft.com/office/drawing/2014/main" id="{56D03920-007F-CAEC-E602-1D8210C748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2" name="T2">
                <a:extLst>
                  <a:ext uri="{FF2B5EF4-FFF2-40B4-BE49-F238E27FC236}">
                    <a16:creationId xmlns:a16="http://schemas.microsoft.com/office/drawing/2014/main" id="{3CD94A50-CC8C-C643-DEA2-2756520D6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3" name="T1">
                <a:extLst>
                  <a:ext uri="{FF2B5EF4-FFF2-40B4-BE49-F238E27FC236}">
                    <a16:creationId xmlns:a16="http://schemas.microsoft.com/office/drawing/2014/main" id="{E7998889-2FCC-4E57-79AA-099008EEB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" name="V">
                <a:extLst>
                  <a:ext uri="{FF2B5EF4-FFF2-40B4-BE49-F238E27FC236}">
                    <a16:creationId xmlns:a16="http://schemas.microsoft.com/office/drawing/2014/main" id="{B748D446-7D65-3122-0A90-F4BE68EDC3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6" name="_VTT_logo_102019_07_blue_on_white" hidden="1">
              <a:extLst>
                <a:ext uri="{FF2B5EF4-FFF2-40B4-BE49-F238E27FC236}">
                  <a16:creationId xmlns:a16="http://schemas.microsoft.com/office/drawing/2014/main" id="{A5750C0B-91BB-BD56-CB0B-B80FF634A8FA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7" name="Box">
                <a:extLst>
                  <a:ext uri="{FF2B5EF4-FFF2-40B4-BE49-F238E27FC236}">
                    <a16:creationId xmlns:a16="http://schemas.microsoft.com/office/drawing/2014/main" id="{DF6C8B2A-770D-170B-EECE-D331FC623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8" name="T2">
                <a:extLst>
                  <a:ext uri="{FF2B5EF4-FFF2-40B4-BE49-F238E27FC236}">
                    <a16:creationId xmlns:a16="http://schemas.microsoft.com/office/drawing/2014/main" id="{7693E77B-E5AC-33EB-B610-DFDE75C0EA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9" name="T1">
                <a:extLst>
                  <a:ext uri="{FF2B5EF4-FFF2-40B4-BE49-F238E27FC236}">
                    <a16:creationId xmlns:a16="http://schemas.microsoft.com/office/drawing/2014/main" id="{D73D5724-60B5-986E-10D0-788C17728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0" name="V">
                <a:extLst>
                  <a:ext uri="{FF2B5EF4-FFF2-40B4-BE49-F238E27FC236}">
                    <a16:creationId xmlns:a16="http://schemas.microsoft.com/office/drawing/2014/main" id="{AE0C4E13-85E0-FC91-E0CA-F3F32EF03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7" name="_VTT_logo_102019_08_black_on_white" hidden="1">
              <a:extLst>
                <a:ext uri="{FF2B5EF4-FFF2-40B4-BE49-F238E27FC236}">
                  <a16:creationId xmlns:a16="http://schemas.microsoft.com/office/drawing/2014/main" id="{5C35FBFC-BDC2-383A-3FC0-5B29E5635E4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3" name="Box">
                <a:extLst>
                  <a:ext uri="{FF2B5EF4-FFF2-40B4-BE49-F238E27FC236}">
                    <a16:creationId xmlns:a16="http://schemas.microsoft.com/office/drawing/2014/main" id="{87B59556-4399-3406-93D5-0429C16EC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4" name="T2">
                <a:extLst>
                  <a:ext uri="{FF2B5EF4-FFF2-40B4-BE49-F238E27FC236}">
                    <a16:creationId xmlns:a16="http://schemas.microsoft.com/office/drawing/2014/main" id="{7CEA7DBA-81B2-1712-C1FC-2D3DDB183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5" name="T1">
                <a:extLst>
                  <a:ext uri="{FF2B5EF4-FFF2-40B4-BE49-F238E27FC236}">
                    <a16:creationId xmlns:a16="http://schemas.microsoft.com/office/drawing/2014/main" id="{49C7C413-567A-AA1E-8D9E-3BDF070BE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6" name="V">
                <a:extLst>
                  <a:ext uri="{FF2B5EF4-FFF2-40B4-BE49-F238E27FC236}">
                    <a16:creationId xmlns:a16="http://schemas.microsoft.com/office/drawing/2014/main" id="{DF9AF871-CB92-14EA-CBD6-0EFDB2A30C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8" name="_VTT_logo_102019_09_orange_on_white" hidden="1">
              <a:extLst>
                <a:ext uri="{FF2B5EF4-FFF2-40B4-BE49-F238E27FC236}">
                  <a16:creationId xmlns:a16="http://schemas.microsoft.com/office/drawing/2014/main" id="{D3E00AC0-812F-F5EF-94B3-9F203FAA168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9" name="Box">
                <a:extLst>
                  <a:ext uri="{FF2B5EF4-FFF2-40B4-BE49-F238E27FC236}">
                    <a16:creationId xmlns:a16="http://schemas.microsoft.com/office/drawing/2014/main" id="{07DDA666-CF02-10FB-177B-5A6244C809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T2">
                <a:extLst>
                  <a:ext uri="{FF2B5EF4-FFF2-40B4-BE49-F238E27FC236}">
                    <a16:creationId xmlns:a16="http://schemas.microsoft.com/office/drawing/2014/main" id="{C336C549-EBEA-F2AC-33F1-5C450D599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" name="T1">
                <a:extLst>
                  <a:ext uri="{FF2B5EF4-FFF2-40B4-BE49-F238E27FC236}">
                    <a16:creationId xmlns:a16="http://schemas.microsoft.com/office/drawing/2014/main" id="{94E03524-5186-9A6C-E3C1-6B6E5C36C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" name="V">
                <a:extLst>
                  <a:ext uri="{FF2B5EF4-FFF2-40B4-BE49-F238E27FC236}">
                    <a16:creationId xmlns:a16="http://schemas.microsoft.com/office/drawing/2014/main" id="{CBA4F0B6-1F90-C4B8-0C89-4EC4C9701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9211677-69C0-09EA-8DD7-67B1B6E099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3CD7ED1-DD1D-0D6F-6C1C-F2BF21B18F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4E904A91-7EA1-412E-1AEC-F52781162A8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19744" y="1455738"/>
            <a:ext cx="6948000" cy="3165474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FB7FCE1-C2BB-474D-9B77-90A014AC73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825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7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46B329F-CC33-4C5E-8135-8861EA262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87374"/>
            <a:ext cx="5416849" cy="743039"/>
          </a:xfrm>
        </p:spPr>
        <p:txBody>
          <a:bodyPr anchor="t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grpSp>
        <p:nvGrpSpPr>
          <p:cNvPr id="69" name="VTT_LogoStack_v3_16092019 pienempi koko">
            <a:extLst>
              <a:ext uri="{FF2B5EF4-FFF2-40B4-BE49-F238E27FC236}">
                <a16:creationId xmlns:a16="http://schemas.microsoft.com/office/drawing/2014/main" id="{80DAC2A9-27C2-66B1-93B1-1958BFA7F656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70" name="_VTT_logo_102019_01_white_on_orange">
              <a:extLst>
                <a:ext uri="{FF2B5EF4-FFF2-40B4-BE49-F238E27FC236}">
                  <a16:creationId xmlns:a16="http://schemas.microsoft.com/office/drawing/2014/main" id="{D415D108-0F89-63CE-795A-D5939C2EF7E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11" name="Box">
                <a:extLst>
                  <a:ext uri="{FF2B5EF4-FFF2-40B4-BE49-F238E27FC236}">
                    <a16:creationId xmlns:a16="http://schemas.microsoft.com/office/drawing/2014/main" id="{5FF997F1-DDB9-8EBE-65B7-C5D4D0F74B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2" name="T2">
                <a:extLst>
                  <a:ext uri="{FF2B5EF4-FFF2-40B4-BE49-F238E27FC236}">
                    <a16:creationId xmlns:a16="http://schemas.microsoft.com/office/drawing/2014/main" id="{6E4F3BC8-4A40-6836-17B3-594CD59BAA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3" name="T1">
                <a:extLst>
                  <a:ext uri="{FF2B5EF4-FFF2-40B4-BE49-F238E27FC236}">
                    <a16:creationId xmlns:a16="http://schemas.microsoft.com/office/drawing/2014/main" id="{BDD34B60-2DC7-EDE8-984A-ADCEBE6BC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4" name="V">
                <a:extLst>
                  <a:ext uri="{FF2B5EF4-FFF2-40B4-BE49-F238E27FC236}">
                    <a16:creationId xmlns:a16="http://schemas.microsoft.com/office/drawing/2014/main" id="{9D15FC8D-3B66-BE9A-8E63-E13E75E90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_VTT_logo_102019_02_white_on_black" hidden="1">
              <a:extLst>
                <a:ext uri="{FF2B5EF4-FFF2-40B4-BE49-F238E27FC236}">
                  <a16:creationId xmlns:a16="http://schemas.microsoft.com/office/drawing/2014/main" id="{4E2182F5-1419-8790-3FCE-6B6F094292C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7" name="Box">
                <a:extLst>
                  <a:ext uri="{FF2B5EF4-FFF2-40B4-BE49-F238E27FC236}">
                    <a16:creationId xmlns:a16="http://schemas.microsoft.com/office/drawing/2014/main" id="{308E1A92-094E-52D3-1376-4B700E2FD4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8" name="T2">
                <a:extLst>
                  <a:ext uri="{FF2B5EF4-FFF2-40B4-BE49-F238E27FC236}">
                    <a16:creationId xmlns:a16="http://schemas.microsoft.com/office/drawing/2014/main" id="{D4C20A5F-2948-E495-2B0C-B9F17AF5D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" name="T1">
                <a:extLst>
                  <a:ext uri="{FF2B5EF4-FFF2-40B4-BE49-F238E27FC236}">
                    <a16:creationId xmlns:a16="http://schemas.microsoft.com/office/drawing/2014/main" id="{1A1D7A10-1C15-7AAE-9756-23D3C1908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" name="V">
                <a:extLst>
                  <a:ext uri="{FF2B5EF4-FFF2-40B4-BE49-F238E27FC236}">
                    <a16:creationId xmlns:a16="http://schemas.microsoft.com/office/drawing/2014/main" id="{621B0CB2-EE48-9655-CD99-E90605AEFC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2" name="_VTT_logo_102019_03_white_on_blue" hidden="1">
              <a:extLst>
                <a:ext uri="{FF2B5EF4-FFF2-40B4-BE49-F238E27FC236}">
                  <a16:creationId xmlns:a16="http://schemas.microsoft.com/office/drawing/2014/main" id="{ED2B3939-C9F9-2090-6241-87FB8EE3147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3" name="Box">
                <a:extLst>
                  <a:ext uri="{FF2B5EF4-FFF2-40B4-BE49-F238E27FC236}">
                    <a16:creationId xmlns:a16="http://schemas.microsoft.com/office/drawing/2014/main" id="{C1D82D26-6344-9F80-4545-FB3D8CA34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4" name="T2">
                <a:extLst>
                  <a:ext uri="{FF2B5EF4-FFF2-40B4-BE49-F238E27FC236}">
                    <a16:creationId xmlns:a16="http://schemas.microsoft.com/office/drawing/2014/main" id="{2034A7CE-D49F-8863-EA16-D93340505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5" name="T1">
                <a:extLst>
                  <a:ext uri="{FF2B5EF4-FFF2-40B4-BE49-F238E27FC236}">
                    <a16:creationId xmlns:a16="http://schemas.microsoft.com/office/drawing/2014/main" id="{E465E7A0-8F52-17B0-782B-15B3CE2BD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6" name="V">
                <a:extLst>
                  <a:ext uri="{FF2B5EF4-FFF2-40B4-BE49-F238E27FC236}">
                    <a16:creationId xmlns:a16="http://schemas.microsoft.com/office/drawing/2014/main" id="{E3931E28-D89F-2549-9755-FE6B97B65D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3" name="_VTT_logo_102019_04_white_on_dark_grey" hidden="1">
              <a:extLst>
                <a:ext uri="{FF2B5EF4-FFF2-40B4-BE49-F238E27FC236}">
                  <a16:creationId xmlns:a16="http://schemas.microsoft.com/office/drawing/2014/main" id="{7608718B-C0DD-B79A-D875-4B96C91930B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9" name="Box">
                <a:extLst>
                  <a:ext uri="{FF2B5EF4-FFF2-40B4-BE49-F238E27FC236}">
                    <a16:creationId xmlns:a16="http://schemas.microsoft.com/office/drawing/2014/main" id="{C4E27C88-076B-C33F-658B-ED55A5B431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" name="T2">
                <a:extLst>
                  <a:ext uri="{FF2B5EF4-FFF2-40B4-BE49-F238E27FC236}">
                    <a16:creationId xmlns:a16="http://schemas.microsoft.com/office/drawing/2014/main" id="{7DB2A29E-4CDC-39FE-4720-AB16FD94E4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1" name="T1">
                <a:extLst>
                  <a:ext uri="{FF2B5EF4-FFF2-40B4-BE49-F238E27FC236}">
                    <a16:creationId xmlns:a16="http://schemas.microsoft.com/office/drawing/2014/main" id="{0EC0D7A9-64A3-8CF2-3A0F-E4ADF217B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2" name="V">
                <a:extLst>
                  <a:ext uri="{FF2B5EF4-FFF2-40B4-BE49-F238E27FC236}">
                    <a16:creationId xmlns:a16="http://schemas.microsoft.com/office/drawing/2014/main" id="{8C765928-3847-A564-023B-273C4F386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4" name="_VTT_logo_102019_05_dark_grey_on_white" hidden="1">
              <a:extLst>
                <a:ext uri="{FF2B5EF4-FFF2-40B4-BE49-F238E27FC236}">
                  <a16:creationId xmlns:a16="http://schemas.microsoft.com/office/drawing/2014/main" id="{E2F4DCB9-4745-F23E-A81D-724330162D4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5" name="Box">
                <a:extLst>
                  <a:ext uri="{FF2B5EF4-FFF2-40B4-BE49-F238E27FC236}">
                    <a16:creationId xmlns:a16="http://schemas.microsoft.com/office/drawing/2014/main" id="{B1CB17A8-63C5-C770-4319-3D6D5A1176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" name="T2">
                <a:extLst>
                  <a:ext uri="{FF2B5EF4-FFF2-40B4-BE49-F238E27FC236}">
                    <a16:creationId xmlns:a16="http://schemas.microsoft.com/office/drawing/2014/main" id="{F6876B0B-EEEB-3843-34C4-135061E50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" name="T1">
                <a:extLst>
                  <a:ext uri="{FF2B5EF4-FFF2-40B4-BE49-F238E27FC236}">
                    <a16:creationId xmlns:a16="http://schemas.microsoft.com/office/drawing/2014/main" id="{E77638B2-36B0-6D6E-9EDC-32FA7AE38C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8" name="V">
                <a:extLst>
                  <a:ext uri="{FF2B5EF4-FFF2-40B4-BE49-F238E27FC236}">
                    <a16:creationId xmlns:a16="http://schemas.microsoft.com/office/drawing/2014/main" id="{2A10F60A-3B23-1BB7-40B7-5119B33F9C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_VTT_logo_102019_06_orange_blue_on_white" hidden="1">
              <a:extLst>
                <a:ext uri="{FF2B5EF4-FFF2-40B4-BE49-F238E27FC236}">
                  <a16:creationId xmlns:a16="http://schemas.microsoft.com/office/drawing/2014/main" id="{395A5657-0D34-4ECE-9AD9-3893FD4DA8F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1" name="Box">
                <a:extLst>
                  <a:ext uri="{FF2B5EF4-FFF2-40B4-BE49-F238E27FC236}">
                    <a16:creationId xmlns:a16="http://schemas.microsoft.com/office/drawing/2014/main" id="{56D03920-007F-CAEC-E602-1D8210C748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2" name="T2">
                <a:extLst>
                  <a:ext uri="{FF2B5EF4-FFF2-40B4-BE49-F238E27FC236}">
                    <a16:creationId xmlns:a16="http://schemas.microsoft.com/office/drawing/2014/main" id="{3CD94A50-CC8C-C643-DEA2-2756520D6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3" name="T1">
                <a:extLst>
                  <a:ext uri="{FF2B5EF4-FFF2-40B4-BE49-F238E27FC236}">
                    <a16:creationId xmlns:a16="http://schemas.microsoft.com/office/drawing/2014/main" id="{E7998889-2FCC-4E57-79AA-099008EEB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" name="V">
                <a:extLst>
                  <a:ext uri="{FF2B5EF4-FFF2-40B4-BE49-F238E27FC236}">
                    <a16:creationId xmlns:a16="http://schemas.microsoft.com/office/drawing/2014/main" id="{B748D446-7D65-3122-0A90-F4BE68EDC3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6" name="_VTT_logo_102019_07_blue_on_white" hidden="1">
              <a:extLst>
                <a:ext uri="{FF2B5EF4-FFF2-40B4-BE49-F238E27FC236}">
                  <a16:creationId xmlns:a16="http://schemas.microsoft.com/office/drawing/2014/main" id="{A5750C0B-91BB-BD56-CB0B-B80FF634A8FA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7" name="Box">
                <a:extLst>
                  <a:ext uri="{FF2B5EF4-FFF2-40B4-BE49-F238E27FC236}">
                    <a16:creationId xmlns:a16="http://schemas.microsoft.com/office/drawing/2014/main" id="{DF6C8B2A-770D-170B-EECE-D331FC623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8" name="T2">
                <a:extLst>
                  <a:ext uri="{FF2B5EF4-FFF2-40B4-BE49-F238E27FC236}">
                    <a16:creationId xmlns:a16="http://schemas.microsoft.com/office/drawing/2014/main" id="{7693E77B-E5AC-33EB-B610-DFDE75C0EA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9" name="T1">
                <a:extLst>
                  <a:ext uri="{FF2B5EF4-FFF2-40B4-BE49-F238E27FC236}">
                    <a16:creationId xmlns:a16="http://schemas.microsoft.com/office/drawing/2014/main" id="{D73D5724-60B5-986E-10D0-788C17728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0" name="V">
                <a:extLst>
                  <a:ext uri="{FF2B5EF4-FFF2-40B4-BE49-F238E27FC236}">
                    <a16:creationId xmlns:a16="http://schemas.microsoft.com/office/drawing/2014/main" id="{AE0C4E13-85E0-FC91-E0CA-F3F32EF03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7" name="_VTT_logo_102019_08_black_on_white" hidden="1">
              <a:extLst>
                <a:ext uri="{FF2B5EF4-FFF2-40B4-BE49-F238E27FC236}">
                  <a16:creationId xmlns:a16="http://schemas.microsoft.com/office/drawing/2014/main" id="{5C35FBFC-BDC2-383A-3FC0-5B29E5635E4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3" name="Box">
                <a:extLst>
                  <a:ext uri="{FF2B5EF4-FFF2-40B4-BE49-F238E27FC236}">
                    <a16:creationId xmlns:a16="http://schemas.microsoft.com/office/drawing/2014/main" id="{87B59556-4399-3406-93D5-0429C16EC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4" name="T2">
                <a:extLst>
                  <a:ext uri="{FF2B5EF4-FFF2-40B4-BE49-F238E27FC236}">
                    <a16:creationId xmlns:a16="http://schemas.microsoft.com/office/drawing/2014/main" id="{7CEA7DBA-81B2-1712-C1FC-2D3DDB183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5" name="T1">
                <a:extLst>
                  <a:ext uri="{FF2B5EF4-FFF2-40B4-BE49-F238E27FC236}">
                    <a16:creationId xmlns:a16="http://schemas.microsoft.com/office/drawing/2014/main" id="{49C7C413-567A-AA1E-8D9E-3BDF070BE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6" name="V">
                <a:extLst>
                  <a:ext uri="{FF2B5EF4-FFF2-40B4-BE49-F238E27FC236}">
                    <a16:creationId xmlns:a16="http://schemas.microsoft.com/office/drawing/2014/main" id="{DF9AF871-CB92-14EA-CBD6-0EFDB2A30C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8" name="_VTT_logo_102019_09_orange_on_white" hidden="1">
              <a:extLst>
                <a:ext uri="{FF2B5EF4-FFF2-40B4-BE49-F238E27FC236}">
                  <a16:creationId xmlns:a16="http://schemas.microsoft.com/office/drawing/2014/main" id="{D3E00AC0-812F-F5EF-94B3-9F203FAA168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9" name="Box">
                <a:extLst>
                  <a:ext uri="{FF2B5EF4-FFF2-40B4-BE49-F238E27FC236}">
                    <a16:creationId xmlns:a16="http://schemas.microsoft.com/office/drawing/2014/main" id="{07DDA666-CF02-10FB-177B-5A6244C809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T2">
                <a:extLst>
                  <a:ext uri="{FF2B5EF4-FFF2-40B4-BE49-F238E27FC236}">
                    <a16:creationId xmlns:a16="http://schemas.microsoft.com/office/drawing/2014/main" id="{C336C549-EBEA-F2AC-33F1-5C450D599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" name="T1">
                <a:extLst>
                  <a:ext uri="{FF2B5EF4-FFF2-40B4-BE49-F238E27FC236}">
                    <a16:creationId xmlns:a16="http://schemas.microsoft.com/office/drawing/2014/main" id="{94E03524-5186-9A6C-E3C1-6B6E5C36C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" name="V">
                <a:extLst>
                  <a:ext uri="{FF2B5EF4-FFF2-40B4-BE49-F238E27FC236}">
                    <a16:creationId xmlns:a16="http://schemas.microsoft.com/office/drawing/2014/main" id="{CBA4F0B6-1F90-C4B8-0C89-4EC4C9701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0B0F84-EAA8-1F26-12A8-D4AC36EBE8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113F367-9905-6E1C-D013-EBB629EBCF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353220FE-5505-FD67-EB8B-B5989250E16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19744" y="1455738"/>
            <a:ext cx="6948000" cy="316547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86A702A-86BA-6572-4072-EFF25C54A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8162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8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46B329F-CC33-4C5E-8135-8861EA262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87374"/>
            <a:ext cx="5416849" cy="743039"/>
          </a:xfrm>
        </p:spPr>
        <p:txBody>
          <a:bodyPr anchor="t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grpSp>
        <p:nvGrpSpPr>
          <p:cNvPr id="69" name="VTT_LogoStack_v3_16092019 pienempi koko">
            <a:extLst>
              <a:ext uri="{FF2B5EF4-FFF2-40B4-BE49-F238E27FC236}">
                <a16:creationId xmlns:a16="http://schemas.microsoft.com/office/drawing/2014/main" id="{80DAC2A9-27C2-66B1-93B1-1958BFA7F656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70" name="_VTT_logo_102019_01_white_on_orange">
              <a:extLst>
                <a:ext uri="{FF2B5EF4-FFF2-40B4-BE49-F238E27FC236}">
                  <a16:creationId xmlns:a16="http://schemas.microsoft.com/office/drawing/2014/main" id="{D415D108-0F89-63CE-795A-D5939C2EF7E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11" name="Box">
                <a:extLst>
                  <a:ext uri="{FF2B5EF4-FFF2-40B4-BE49-F238E27FC236}">
                    <a16:creationId xmlns:a16="http://schemas.microsoft.com/office/drawing/2014/main" id="{5FF997F1-DDB9-8EBE-65B7-C5D4D0F74B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2" name="T2">
                <a:extLst>
                  <a:ext uri="{FF2B5EF4-FFF2-40B4-BE49-F238E27FC236}">
                    <a16:creationId xmlns:a16="http://schemas.microsoft.com/office/drawing/2014/main" id="{6E4F3BC8-4A40-6836-17B3-594CD59BAA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3" name="T1">
                <a:extLst>
                  <a:ext uri="{FF2B5EF4-FFF2-40B4-BE49-F238E27FC236}">
                    <a16:creationId xmlns:a16="http://schemas.microsoft.com/office/drawing/2014/main" id="{BDD34B60-2DC7-EDE8-984A-ADCEBE6BC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4" name="V">
                <a:extLst>
                  <a:ext uri="{FF2B5EF4-FFF2-40B4-BE49-F238E27FC236}">
                    <a16:creationId xmlns:a16="http://schemas.microsoft.com/office/drawing/2014/main" id="{9D15FC8D-3B66-BE9A-8E63-E13E75E90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_VTT_logo_102019_02_white_on_black" hidden="1">
              <a:extLst>
                <a:ext uri="{FF2B5EF4-FFF2-40B4-BE49-F238E27FC236}">
                  <a16:creationId xmlns:a16="http://schemas.microsoft.com/office/drawing/2014/main" id="{4E2182F5-1419-8790-3FCE-6B6F094292C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7" name="Box">
                <a:extLst>
                  <a:ext uri="{FF2B5EF4-FFF2-40B4-BE49-F238E27FC236}">
                    <a16:creationId xmlns:a16="http://schemas.microsoft.com/office/drawing/2014/main" id="{308E1A92-094E-52D3-1376-4B700E2FD4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8" name="T2">
                <a:extLst>
                  <a:ext uri="{FF2B5EF4-FFF2-40B4-BE49-F238E27FC236}">
                    <a16:creationId xmlns:a16="http://schemas.microsoft.com/office/drawing/2014/main" id="{D4C20A5F-2948-E495-2B0C-B9F17AF5D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" name="T1">
                <a:extLst>
                  <a:ext uri="{FF2B5EF4-FFF2-40B4-BE49-F238E27FC236}">
                    <a16:creationId xmlns:a16="http://schemas.microsoft.com/office/drawing/2014/main" id="{1A1D7A10-1C15-7AAE-9756-23D3C1908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" name="V">
                <a:extLst>
                  <a:ext uri="{FF2B5EF4-FFF2-40B4-BE49-F238E27FC236}">
                    <a16:creationId xmlns:a16="http://schemas.microsoft.com/office/drawing/2014/main" id="{621B0CB2-EE48-9655-CD99-E90605AEFC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2" name="_VTT_logo_102019_03_white_on_blue" hidden="1">
              <a:extLst>
                <a:ext uri="{FF2B5EF4-FFF2-40B4-BE49-F238E27FC236}">
                  <a16:creationId xmlns:a16="http://schemas.microsoft.com/office/drawing/2014/main" id="{ED2B3939-C9F9-2090-6241-87FB8EE3147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3" name="Box">
                <a:extLst>
                  <a:ext uri="{FF2B5EF4-FFF2-40B4-BE49-F238E27FC236}">
                    <a16:creationId xmlns:a16="http://schemas.microsoft.com/office/drawing/2014/main" id="{C1D82D26-6344-9F80-4545-FB3D8CA34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4" name="T2">
                <a:extLst>
                  <a:ext uri="{FF2B5EF4-FFF2-40B4-BE49-F238E27FC236}">
                    <a16:creationId xmlns:a16="http://schemas.microsoft.com/office/drawing/2014/main" id="{2034A7CE-D49F-8863-EA16-D93340505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5" name="T1">
                <a:extLst>
                  <a:ext uri="{FF2B5EF4-FFF2-40B4-BE49-F238E27FC236}">
                    <a16:creationId xmlns:a16="http://schemas.microsoft.com/office/drawing/2014/main" id="{E465E7A0-8F52-17B0-782B-15B3CE2BD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6" name="V">
                <a:extLst>
                  <a:ext uri="{FF2B5EF4-FFF2-40B4-BE49-F238E27FC236}">
                    <a16:creationId xmlns:a16="http://schemas.microsoft.com/office/drawing/2014/main" id="{E3931E28-D89F-2549-9755-FE6B97B65D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3" name="_VTT_logo_102019_04_white_on_dark_grey" hidden="1">
              <a:extLst>
                <a:ext uri="{FF2B5EF4-FFF2-40B4-BE49-F238E27FC236}">
                  <a16:creationId xmlns:a16="http://schemas.microsoft.com/office/drawing/2014/main" id="{7608718B-C0DD-B79A-D875-4B96C91930B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9" name="Box">
                <a:extLst>
                  <a:ext uri="{FF2B5EF4-FFF2-40B4-BE49-F238E27FC236}">
                    <a16:creationId xmlns:a16="http://schemas.microsoft.com/office/drawing/2014/main" id="{C4E27C88-076B-C33F-658B-ED55A5B431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" name="T2">
                <a:extLst>
                  <a:ext uri="{FF2B5EF4-FFF2-40B4-BE49-F238E27FC236}">
                    <a16:creationId xmlns:a16="http://schemas.microsoft.com/office/drawing/2014/main" id="{7DB2A29E-4CDC-39FE-4720-AB16FD94E4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1" name="T1">
                <a:extLst>
                  <a:ext uri="{FF2B5EF4-FFF2-40B4-BE49-F238E27FC236}">
                    <a16:creationId xmlns:a16="http://schemas.microsoft.com/office/drawing/2014/main" id="{0EC0D7A9-64A3-8CF2-3A0F-E4ADF217B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2" name="V">
                <a:extLst>
                  <a:ext uri="{FF2B5EF4-FFF2-40B4-BE49-F238E27FC236}">
                    <a16:creationId xmlns:a16="http://schemas.microsoft.com/office/drawing/2014/main" id="{8C765928-3847-A564-023B-273C4F386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4" name="_VTT_logo_102019_05_dark_grey_on_white" hidden="1">
              <a:extLst>
                <a:ext uri="{FF2B5EF4-FFF2-40B4-BE49-F238E27FC236}">
                  <a16:creationId xmlns:a16="http://schemas.microsoft.com/office/drawing/2014/main" id="{E2F4DCB9-4745-F23E-A81D-724330162D4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5" name="Box">
                <a:extLst>
                  <a:ext uri="{FF2B5EF4-FFF2-40B4-BE49-F238E27FC236}">
                    <a16:creationId xmlns:a16="http://schemas.microsoft.com/office/drawing/2014/main" id="{B1CB17A8-63C5-C770-4319-3D6D5A1176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" name="T2">
                <a:extLst>
                  <a:ext uri="{FF2B5EF4-FFF2-40B4-BE49-F238E27FC236}">
                    <a16:creationId xmlns:a16="http://schemas.microsoft.com/office/drawing/2014/main" id="{F6876B0B-EEEB-3843-34C4-135061E50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" name="T1">
                <a:extLst>
                  <a:ext uri="{FF2B5EF4-FFF2-40B4-BE49-F238E27FC236}">
                    <a16:creationId xmlns:a16="http://schemas.microsoft.com/office/drawing/2014/main" id="{E77638B2-36B0-6D6E-9EDC-32FA7AE38C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8" name="V">
                <a:extLst>
                  <a:ext uri="{FF2B5EF4-FFF2-40B4-BE49-F238E27FC236}">
                    <a16:creationId xmlns:a16="http://schemas.microsoft.com/office/drawing/2014/main" id="{2A10F60A-3B23-1BB7-40B7-5119B33F9C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_VTT_logo_102019_06_orange_blue_on_white" hidden="1">
              <a:extLst>
                <a:ext uri="{FF2B5EF4-FFF2-40B4-BE49-F238E27FC236}">
                  <a16:creationId xmlns:a16="http://schemas.microsoft.com/office/drawing/2014/main" id="{395A5657-0D34-4ECE-9AD9-3893FD4DA8F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1" name="Box">
                <a:extLst>
                  <a:ext uri="{FF2B5EF4-FFF2-40B4-BE49-F238E27FC236}">
                    <a16:creationId xmlns:a16="http://schemas.microsoft.com/office/drawing/2014/main" id="{56D03920-007F-CAEC-E602-1D8210C748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2" name="T2">
                <a:extLst>
                  <a:ext uri="{FF2B5EF4-FFF2-40B4-BE49-F238E27FC236}">
                    <a16:creationId xmlns:a16="http://schemas.microsoft.com/office/drawing/2014/main" id="{3CD94A50-CC8C-C643-DEA2-2756520D6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3" name="T1">
                <a:extLst>
                  <a:ext uri="{FF2B5EF4-FFF2-40B4-BE49-F238E27FC236}">
                    <a16:creationId xmlns:a16="http://schemas.microsoft.com/office/drawing/2014/main" id="{E7998889-2FCC-4E57-79AA-099008EEB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" name="V">
                <a:extLst>
                  <a:ext uri="{FF2B5EF4-FFF2-40B4-BE49-F238E27FC236}">
                    <a16:creationId xmlns:a16="http://schemas.microsoft.com/office/drawing/2014/main" id="{B748D446-7D65-3122-0A90-F4BE68EDC3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6" name="_VTT_logo_102019_07_blue_on_white" hidden="1">
              <a:extLst>
                <a:ext uri="{FF2B5EF4-FFF2-40B4-BE49-F238E27FC236}">
                  <a16:creationId xmlns:a16="http://schemas.microsoft.com/office/drawing/2014/main" id="{A5750C0B-91BB-BD56-CB0B-B80FF634A8FA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7" name="Box">
                <a:extLst>
                  <a:ext uri="{FF2B5EF4-FFF2-40B4-BE49-F238E27FC236}">
                    <a16:creationId xmlns:a16="http://schemas.microsoft.com/office/drawing/2014/main" id="{DF6C8B2A-770D-170B-EECE-D331FC623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8" name="T2">
                <a:extLst>
                  <a:ext uri="{FF2B5EF4-FFF2-40B4-BE49-F238E27FC236}">
                    <a16:creationId xmlns:a16="http://schemas.microsoft.com/office/drawing/2014/main" id="{7693E77B-E5AC-33EB-B610-DFDE75C0EA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9" name="T1">
                <a:extLst>
                  <a:ext uri="{FF2B5EF4-FFF2-40B4-BE49-F238E27FC236}">
                    <a16:creationId xmlns:a16="http://schemas.microsoft.com/office/drawing/2014/main" id="{D73D5724-60B5-986E-10D0-788C17728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0" name="V">
                <a:extLst>
                  <a:ext uri="{FF2B5EF4-FFF2-40B4-BE49-F238E27FC236}">
                    <a16:creationId xmlns:a16="http://schemas.microsoft.com/office/drawing/2014/main" id="{AE0C4E13-85E0-FC91-E0CA-F3F32EF03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7" name="_VTT_logo_102019_08_black_on_white" hidden="1">
              <a:extLst>
                <a:ext uri="{FF2B5EF4-FFF2-40B4-BE49-F238E27FC236}">
                  <a16:creationId xmlns:a16="http://schemas.microsoft.com/office/drawing/2014/main" id="{5C35FBFC-BDC2-383A-3FC0-5B29E5635E4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3" name="Box">
                <a:extLst>
                  <a:ext uri="{FF2B5EF4-FFF2-40B4-BE49-F238E27FC236}">
                    <a16:creationId xmlns:a16="http://schemas.microsoft.com/office/drawing/2014/main" id="{87B59556-4399-3406-93D5-0429C16EC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4" name="T2">
                <a:extLst>
                  <a:ext uri="{FF2B5EF4-FFF2-40B4-BE49-F238E27FC236}">
                    <a16:creationId xmlns:a16="http://schemas.microsoft.com/office/drawing/2014/main" id="{7CEA7DBA-81B2-1712-C1FC-2D3DDB183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5" name="T1">
                <a:extLst>
                  <a:ext uri="{FF2B5EF4-FFF2-40B4-BE49-F238E27FC236}">
                    <a16:creationId xmlns:a16="http://schemas.microsoft.com/office/drawing/2014/main" id="{49C7C413-567A-AA1E-8D9E-3BDF070BE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6" name="V">
                <a:extLst>
                  <a:ext uri="{FF2B5EF4-FFF2-40B4-BE49-F238E27FC236}">
                    <a16:creationId xmlns:a16="http://schemas.microsoft.com/office/drawing/2014/main" id="{DF9AF871-CB92-14EA-CBD6-0EFDB2A30C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8" name="_VTT_logo_102019_09_orange_on_white" hidden="1">
              <a:extLst>
                <a:ext uri="{FF2B5EF4-FFF2-40B4-BE49-F238E27FC236}">
                  <a16:creationId xmlns:a16="http://schemas.microsoft.com/office/drawing/2014/main" id="{D3E00AC0-812F-F5EF-94B3-9F203FAA168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9" name="Box">
                <a:extLst>
                  <a:ext uri="{FF2B5EF4-FFF2-40B4-BE49-F238E27FC236}">
                    <a16:creationId xmlns:a16="http://schemas.microsoft.com/office/drawing/2014/main" id="{07DDA666-CF02-10FB-177B-5A6244C809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T2">
                <a:extLst>
                  <a:ext uri="{FF2B5EF4-FFF2-40B4-BE49-F238E27FC236}">
                    <a16:creationId xmlns:a16="http://schemas.microsoft.com/office/drawing/2014/main" id="{C336C549-EBEA-F2AC-33F1-5C450D599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" name="T1">
                <a:extLst>
                  <a:ext uri="{FF2B5EF4-FFF2-40B4-BE49-F238E27FC236}">
                    <a16:creationId xmlns:a16="http://schemas.microsoft.com/office/drawing/2014/main" id="{94E03524-5186-9A6C-E3C1-6B6E5C36C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" name="V">
                <a:extLst>
                  <a:ext uri="{FF2B5EF4-FFF2-40B4-BE49-F238E27FC236}">
                    <a16:creationId xmlns:a16="http://schemas.microsoft.com/office/drawing/2014/main" id="{CBA4F0B6-1F90-C4B8-0C89-4EC4C9701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E0D59B0-FE9A-FA9C-B285-13FB0D8CE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250108-319A-3147-D6C0-FA37673E75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9125F92C-531D-2727-AEAB-5CA37A5A0F7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19744" y="1455738"/>
            <a:ext cx="6948000" cy="3165474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79EF93F-AC10-4386-AC96-F1F91BBD3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0929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9 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46B329F-CC33-4C5E-8135-8861EA262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87374"/>
            <a:ext cx="5416849" cy="743039"/>
          </a:xfrm>
        </p:spPr>
        <p:txBody>
          <a:bodyPr anchor="t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grpSp>
        <p:nvGrpSpPr>
          <p:cNvPr id="69" name="VTT_LogoStack_v3_16092019 pienempi koko">
            <a:extLst>
              <a:ext uri="{FF2B5EF4-FFF2-40B4-BE49-F238E27FC236}">
                <a16:creationId xmlns:a16="http://schemas.microsoft.com/office/drawing/2014/main" id="{80DAC2A9-27C2-66B1-93B1-1958BFA7F656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70" name="_VTT_logo_102019_01_white_on_orange">
              <a:extLst>
                <a:ext uri="{FF2B5EF4-FFF2-40B4-BE49-F238E27FC236}">
                  <a16:creationId xmlns:a16="http://schemas.microsoft.com/office/drawing/2014/main" id="{D415D108-0F89-63CE-795A-D5939C2EF7E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11" name="Box">
                <a:extLst>
                  <a:ext uri="{FF2B5EF4-FFF2-40B4-BE49-F238E27FC236}">
                    <a16:creationId xmlns:a16="http://schemas.microsoft.com/office/drawing/2014/main" id="{5FF997F1-DDB9-8EBE-65B7-C5D4D0F74B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2" name="T2">
                <a:extLst>
                  <a:ext uri="{FF2B5EF4-FFF2-40B4-BE49-F238E27FC236}">
                    <a16:creationId xmlns:a16="http://schemas.microsoft.com/office/drawing/2014/main" id="{6E4F3BC8-4A40-6836-17B3-594CD59BAA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3" name="T1">
                <a:extLst>
                  <a:ext uri="{FF2B5EF4-FFF2-40B4-BE49-F238E27FC236}">
                    <a16:creationId xmlns:a16="http://schemas.microsoft.com/office/drawing/2014/main" id="{BDD34B60-2DC7-EDE8-984A-ADCEBE6BC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4" name="V">
                <a:extLst>
                  <a:ext uri="{FF2B5EF4-FFF2-40B4-BE49-F238E27FC236}">
                    <a16:creationId xmlns:a16="http://schemas.microsoft.com/office/drawing/2014/main" id="{9D15FC8D-3B66-BE9A-8E63-E13E75E90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_VTT_logo_102019_02_white_on_black" hidden="1">
              <a:extLst>
                <a:ext uri="{FF2B5EF4-FFF2-40B4-BE49-F238E27FC236}">
                  <a16:creationId xmlns:a16="http://schemas.microsoft.com/office/drawing/2014/main" id="{4E2182F5-1419-8790-3FCE-6B6F094292C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7" name="Box">
                <a:extLst>
                  <a:ext uri="{FF2B5EF4-FFF2-40B4-BE49-F238E27FC236}">
                    <a16:creationId xmlns:a16="http://schemas.microsoft.com/office/drawing/2014/main" id="{308E1A92-094E-52D3-1376-4B700E2FD4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8" name="T2">
                <a:extLst>
                  <a:ext uri="{FF2B5EF4-FFF2-40B4-BE49-F238E27FC236}">
                    <a16:creationId xmlns:a16="http://schemas.microsoft.com/office/drawing/2014/main" id="{D4C20A5F-2948-E495-2B0C-B9F17AF5D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" name="T1">
                <a:extLst>
                  <a:ext uri="{FF2B5EF4-FFF2-40B4-BE49-F238E27FC236}">
                    <a16:creationId xmlns:a16="http://schemas.microsoft.com/office/drawing/2014/main" id="{1A1D7A10-1C15-7AAE-9756-23D3C1908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" name="V">
                <a:extLst>
                  <a:ext uri="{FF2B5EF4-FFF2-40B4-BE49-F238E27FC236}">
                    <a16:creationId xmlns:a16="http://schemas.microsoft.com/office/drawing/2014/main" id="{621B0CB2-EE48-9655-CD99-E90605AEFC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2" name="_VTT_logo_102019_03_white_on_blue" hidden="1">
              <a:extLst>
                <a:ext uri="{FF2B5EF4-FFF2-40B4-BE49-F238E27FC236}">
                  <a16:creationId xmlns:a16="http://schemas.microsoft.com/office/drawing/2014/main" id="{ED2B3939-C9F9-2090-6241-87FB8EE3147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3" name="Box">
                <a:extLst>
                  <a:ext uri="{FF2B5EF4-FFF2-40B4-BE49-F238E27FC236}">
                    <a16:creationId xmlns:a16="http://schemas.microsoft.com/office/drawing/2014/main" id="{C1D82D26-6344-9F80-4545-FB3D8CA34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4" name="T2">
                <a:extLst>
                  <a:ext uri="{FF2B5EF4-FFF2-40B4-BE49-F238E27FC236}">
                    <a16:creationId xmlns:a16="http://schemas.microsoft.com/office/drawing/2014/main" id="{2034A7CE-D49F-8863-EA16-D93340505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5" name="T1">
                <a:extLst>
                  <a:ext uri="{FF2B5EF4-FFF2-40B4-BE49-F238E27FC236}">
                    <a16:creationId xmlns:a16="http://schemas.microsoft.com/office/drawing/2014/main" id="{E465E7A0-8F52-17B0-782B-15B3CE2BD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6" name="V">
                <a:extLst>
                  <a:ext uri="{FF2B5EF4-FFF2-40B4-BE49-F238E27FC236}">
                    <a16:creationId xmlns:a16="http://schemas.microsoft.com/office/drawing/2014/main" id="{E3931E28-D89F-2549-9755-FE6B97B65D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3" name="_VTT_logo_102019_04_white_on_dark_grey" hidden="1">
              <a:extLst>
                <a:ext uri="{FF2B5EF4-FFF2-40B4-BE49-F238E27FC236}">
                  <a16:creationId xmlns:a16="http://schemas.microsoft.com/office/drawing/2014/main" id="{7608718B-C0DD-B79A-D875-4B96C91930B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9" name="Box">
                <a:extLst>
                  <a:ext uri="{FF2B5EF4-FFF2-40B4-BE49-F238E27FC236}">
                    <a16:creationId xmlns:a16="http://schemas.microsoft.com/office/drawing/2014/main" id="{C4E27C88-076B-C33F-658B-ED55A5B431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" name="T2">
                <a:extLst>
                  <a:ext uri="{FF2B5EF4-FFF2-40B4-BE49-F238E27FC236}">
                    <a16:creationId xmlns:a16="http://schemas.microsoft.com/office/drawing/2014/main" id="{7DB2A29E-4CDC-39FE-4720-AB16FD94E4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1" name="T1">
                <a:extLst>
                  <a:ext uri="{FF2B5EF4-FFF2-40B4-BE49-F238E27FC236}">
                    <a16:creationId xmlns:a16="http://schemas.microsoft.com/office/drawing/2014/main" id="{0EC0D7A9-64A3-8CF2-3A0F-E4ADF217B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2" name="V">
                <a:extLst>
                  <a:ext uri="{FF2B5EF4-FFF2-40B4-BE49-F238E27FC236}">
                    <a16:creationId xmlns:a16="http://schemas.microsoft.com/office/drawing/2014/main" id="{8C765928-3847-A564-023B-273C4F386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4" name="_VTT_logo_102019_05_dark_grey_on_white" hidden="1">
              <a:extLst>
                <a:ext uri="{FF2B5EF4-FFF2-40B4-BE49-F238E27FC236}">
                  <a16:creationId xmlns:a16="http://schemas.microsoft.com/office/drawing/2014/main" id="{E2F4DCB9-4745-F23E-A81D-724330162D4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5" name="Box">
                <a:extLst>
                  <a:ext uri="{FF2B5EF4-FFF2-40B4-BE49-F238E27FC236}">
                    <a16:creationId xmlns:a16="http://schemas.microsoft.com/office/drawing/2014/main" id="{B1CB17A8-63C5-C770-4319-3D6D5A1176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" name="T2">
                <a:extLst>
                  <a:ext uri="{FF2B5EF4-FFF2-40B4-BE49-F238E27FC236}">
                    <a16:creationId xmlns:a16="http://schemas.microsoft.com/office/drawing/2014/main" id="{F6876B0B-EEEB-3843-34C4-135061E50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" name="T1">
                <a:extLst>
                  <a:ext uri="{FF2B5EF4-FFF2-40B4-BE49-F238E27FC236}">
                    <a16:creationId xmlns:a16="http://schemas.microsoft.com/office/drawing/2014/main" id="{E77638B2-36B0-6D6E-9EDC-32FA7AE38C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8" name="V">
                <a:extLst>
                  <a:ext uri="{FF2B5EF4-FFF2-40B4-BE49-F238E27FC236}">
                    <a16:creationId xmlns:a16="http://schemas.microsoft.com/office/drawing/2014/main" id="{2A10F60A-3B23-1BB7-40B7-5119B33F9C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_VTT_logo_102019_06_orange_blue_on_white" hidden="1">
              <a:extLst>
                <a:ext uri="{FF2B5EF4-FFF2-40B4-BE49-F238E27FC236}">
                  <a16:creationId xmlns:a16="http://schemas.microsoft.com/office/drawing/2014/main" id="{395A5657-0D34-4ECE-9AD9-3893FD4DA8F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1" name="Box">
                <a:extLst>
                  <a:ext uri="{FF2B5EF4-FFF2-40B4-BE49-F238E27FC236}">
                    <a16:creationId xmlns:a16="http://schemas.microsoft.com/office/drawing/2014/main" id="{56D03920-007F-CAEC-E602-1D8210C748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2" name="T2">
                <a:extLst>
                  <a:ext uri="{FF2B5EF4-FFF2-40B4-BE49-F238E27FC236}">
                    <a16:creationId xmlns:a16="http://schemas.microsoft.com/office/drawing/2014/main" id="{3CD94A50-CC8C-C643-DEA2-2756520D6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3" name="T1">
                <a:extLst>
                  <a:ext uri="{FF2B5EF4-FFF2-40B4-BE49-F238E27FC236}">
                    <a16:creationId xmlns:a16="http://schemas.microsoft.com/office/drawing/2014/main" id="{E7998889-2FCC-4E57-79AA-099008EEB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" name="V">
                <a:extLst>
                  <a:ext uri="{FF2B5EF4-FFF2-40B4-BE49-F238E27FC236}">
                    <a16:creationId xmlns:a16="http://schemas.microsoft.com/office/drawing/2014/main" id="{B748D446-7D65-3122-0A90-F4BE68EDC3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6" name="_VTT_logo_102019_07_blue_on_white" hidden="1">
              <a:extLst>
                <a:ext uri="{FF2B5EF4-FFF2-40B4-BE49-F238E27FC236}">
                  <a16:creationId xmlns:a16="http://schemas.microsoft.com/office/drawing/2014/main" id="{A5750C0B-91BB-BD56-CB0B-B80FF634A8FA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7" name="Box">
                <a:extLst>
                  <a:ext uri="{FF2B5EF4-FFF2-40B4-BE49-F238E27FC236}">
                    <a16:creationId xmlns:a16="http://schemas.microsoft.com/office/drawing/2014/main" id="{DF6C8B2A-770D-170B-EECE-D331FC623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8" name="T2">
                <a:extLst>
                  <a:ext uri="{FF2B5EF4-FFF2-40B4-BE49-F238E27FC236}">
                    <a16:creationId xmlns:a16="http://schemas.microsoft.com/office/drawing/2014/main" id="{7693E77B-E5AC-33EB-B610-DFDE75C0EA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9" name="T1">
                <a:extLst>
                  <a:ext uri="{FF2B5EF4-FFF2-40B4-BE49-F238E27FC236}">
                    <a16:creationId xmlns:a16="http://schemas.microsoft.com/office/drawing/2014/main" id="{D73D5724-60B5-986E-10D0-788C17728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0" name="V">
                <a:extLst>
                  <a:ext uri="{FF2B5EF4-FFF2-40B4-BE49-F238E27FC236}">
                    <a16:creationId xmlns:a16="http://schemas.microsoft.com/office/drawing/2014/main" id="{AE0C4E13-85E0-FC91-E0CA-F3F32EF03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7" name="_VTT_logo_102019_08_black_on_white" hidden="1">
              <a:extLst>
                <a:ext uri="{FF2B5EF4-FFF2-40B4-BE49-F238E27FC236}">
                  <a16:creationId xmlns:a16="http://schemas.microsoft.com/office/drawing/2014/main" id="{5C35FBFC-BDC2-383A-3FC0-5B29E5635E4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3" name="Box">
                <a:extLst>
                  <a:ext uri="{FF2B5EF4-FFF2-40B4-BE49-F238E27FC236}">
                    <a16:creationId xmlns:a16="http://schemas.microsoft.com/office/drawing/2014/main" id="{87B59556-4399-3406-93D5-0429C16EC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4" name="T2">
                <a:extLst>
                  <a:ext uri="{FF2B5EF4-FFF2-40B4-BE49-F238E27FC236}">
                    <a16:creationId xmlns:a16="http://schemas.microsoft.com/office/drawing/2014/main" id="{7CEA7DBA-81B2-1712-C1FC-2D3DDB183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5" name="T1">
                <a:extLst>
                  <a:ext uri="{FF2B5EF4-FFF2-40B4-BE49-F238E27FC236}">
                    <a16:creationId xmlns:a16="http://schemas.microsoft.com/office/drawing/2014/main" id="{49C7C413-567A-AA1E-8D9E-3BDF070BE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6" name="V">
                <a:extLst>
                  <a:ext uri="{FF2B5EF4-FFF2-40B4-BE49-F238E27FC236}">
                    <a16:creationId xmlns:a16="http://schemas.microsoft.com/office/drawing/2014/main" id="{DF9AF871-CB92-14EA-CBD6-0EFDB2A30C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8" name="_VTT_logo_102019_09_orange_on_white" hidden="1">
              <a:extLst>
                <a:ext uri="{FF2B5EF4-FFF2-40B4-BE49-F238E27FC236}">
                  <a16:creationId xmlns:a16="http://schemas.microsoft.com/office/drawing/2014/main" id="{D3E00AC0-812F-F5EF-94B3-9F203FAA168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9" name="Box">
                <a:extLst>
                  <a:ext uri="{FF2B5EF4-FFF2-40B4-BE49-F238E27FC236}">
                    <a16:creationId xmlns:a16="http://schemas.microsoft.com/office/drawing/2014/main" id="{07DDA666-CF02-10FB-177B-5A6244C809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T2">
                <a:extLst>
                  <a:ext uri="{FF2B5EF4-FFF2-40B4-BE49-F238E27FC236}">
                    <a16:creationId xmlns:a16="http://schemas.microsoft.com/office/drawing/2014/main" id="{C336C549-EBEA-F2AC-33F1-5C450D599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" name="T1">
                <a:extLst>
                  <a:ext uri="{FF2B5EF4-FFF2-40B4-BE49-F238E27FC236}">
                    <a16:creationId xmlns:a16="http://schemas.microsoft.com/office/drawing/2014/main" id="{94E03524-5186-9A6C-E3C1-6B6E5C36C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" name="V">
                <a:extLst>
                  <a:ext uri="{FF2B5EF4-FFF2-40B4-BE49-F238E27FC236}">
                    <a16:creationId xmlns:a16="http://schemas.microsoft.com/office/drawing/2014/main" id="{CBA4F0B6-1F90-C4B8-0C89-4EC4C9701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0D511F7-5880-6168-F2C7-DAA71080F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3FCE9A6-7B2E-3EBA-2F24-E39E04DCB7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7553A63B-82B2-9317-53A6-2E5F75794A6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19744" y="1455738"/>
            <a:ext cx="6948000" cy="3165474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1738C99-1ADD-E611-079C-9A24BDC375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0931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65A7262C-D77F-4B54-93F2-3D3AA5BD860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8043515 w 9144000"/>
              <a:gd name="connsiteY0" fmla="*/ 1 h 5143500"/>
              <a:gd name="connsiteX1" fmla="*/ 8043515 w 9144000"/>
              <a:gd name="connsiteY1" fmla="*/ 586801 h 5143500"/>
              <a:gd name="connsiteX2" fmla="*/ 8913058 w 9144000"/>
              <a:gd name="connsiteY2" fmla="*/ 586801 h 5143500"/>
              <a:gd name="connsiteX3" fmla="*/ 8913058 w 9144000"/>
              <a:gd name="connsiteY3" fmla="*/ 1 h 5143500"/>
              <a:gd name="connsiteX4" fmla="*/ 0 w 9144000"/>
              <a:gd name="connsiteY4" fmla="*/ 0 h 5143500"/>
              <a:gd name="connsiteX5" fmla="*/ 9144000 w 9144000"/>
              <a:gd name="connsiteY5" fmla="*/ 0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5143500">
                <a:moveTo>
                  <a:pt x="8043515" y="1"/>
                </a:moveTo>
                <a:lnTo>
                  <a:pt x="8043515" y="586801"/>
                </a:lnTo>
                <a:lnTo>
                  <a:pt x="8913058" y="586801"/>
                </a:lnTo>
                <a:lnTo>
                  <a:pt x="8913058" y="1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Click to add an image</a:t>
            </a:r>
          </a:p>
        </p:txBody>
      </p:sp>
      <p:grpSp>
        <p:nvGrpSpPr>
          <p:cNvPr id="2" name="VTT_LogoStack_v3_16092019 pienempi koko">
            <a:extLst>
              <a:ext uri="{FF2B5EF4-FFF2-40B4-BE49-F238E27FC236}">
                <a16:creationId xmlns:a16="http://schemas.microsoft.com/office/drawing/2014/main" id="{32295721-2434-8641-EF09-38BFB9421D1B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4" name="_VTT_logo_102019_01_white_on_orange">
              <a:extLst>
                <a:ext uri="{FF2B5EF4-FFF2-40B4-BE49-F238E27FC236}">
                  <a16:creationId xmlns:a16="http://schemas.microsoft.com/office/drawing/2014/main" id="{AA613EF1-FF1B-7324-3DC3-429C4A3B89A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5" name="Box">
                <a:extLst>
                  <a:ext uri="{FF2B5EF4-FFF2-40B4-BE49-F238E27FC236}">
                    <a16:creationId xmlns:a16="http://schemas.microsoft.com/office/drawing/2014/main" id="{9AC11985-E783-CBFE-92DB-258916ED8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" name="T2">
                <a:extLst>
                  <a:ext uri="{FF2B5EF4-FFF2-40B4-BE49-F238E27FC236}">
                    <a16:creationId xmlns:a16="http://schemas.microsoft.com/office/drawing/2014/main" id="{D5F913BC-AD1F-EB3D-6D45-90A9FBAFAB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7" name="T1">
                <a:extLst>
                  <a:ext uri="{FF2B5EF4-FFF2-40B4-BE49-F238E27FC236}">
                    <a16:creationId xmlns:a16="http://schemas.microsoft.com/office/drawing/2014/main" id="{984EE50C-E2B1-C1C9-A039-C7CBCA2954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" name="V">
                <a:extLst>
                  <a:ext uri="{FF2B5EF4-FFF2-40B4-BE49-F238E27FC236}">
                    <a16:creationId xmlns:a16="http://schemas.microsoft.com/office/drawing/2014/main" id="{A2DDD74F-0A1A-5937-CE17-1044855B56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" name="_VTT_logo_102019_02_white_on_black" hidden="1">
              <a:extLst>
                <a:ext uri="{FF2B5EF4-FFF2-40B4-BE49-F238E27FC236}">
                  <a16:creationId xmlns:a16="http://schemas.microsoft.com/office/drawing/2014/main" id="{03FB706E-50DD-53BE-900C-A5E75A17703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1" name="Box">
                <a:extLst>
                  <a:ext uri="{FF2B5EF4-FFF2-40B4-BE49-F238E27FC236}">
                    <a16:creationId xmlns:a16="http://schemas.microsoft.com/office/drawing/2014/main" id="{B60AF890-ED24-42DE-79AD-B9A893E638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" name="T2">
                <a:extLst>
                  <a:ext uri="{FF2B5EF4-FFF2-40B4-BE49-F238E27FC236}">
                    <a16:creationId xmlns:a16="http://schemas.microsoft.com/office/drawing/2014/main" id="{EBE69672-752D-5B3A-2891-3463933833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3" name="T1">
                <a:extLst>
                  <a:ext uri="{FF2B5EF4-FFF2-40B4-BE49-F238E27FC236}">
                    <a16:creationId xmlns:a16="http://schemas.microsoft.com/office/drawing/2014/main" id="{90002AA3-A460-7EDC-8F04-51BF2576AD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" name="V">
                <a:extLst>
                  <a:ext uri="{FF2B5EF4-FFF2-40B4-BE49-F238E27FC236}">
                    <a16:creationId xmlns:a16="http://schemas.microsoft.com/office/drawing/2014/main" id="{FEE967B6-3424-7C1D-BBD3-0D19B547D6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_VTT_logo_102019_03_white_on_blue" hidden="1">
              <a:extLst>
                <a:ext uri="{FF2B5EF4-FFF2-40B4-BE49-F238E27FC236}">
                  <a16:creationId xmlns:a16="http://schemas.microsoft.com/office/drawing/2014/main" id="{41CA0477-61B5-1FA0-4EC6-44307152DFBE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7" name="Box">
                <a:extLst>
                  <a:ext uri="{FF2B5EF4-FFF2-40B4-BE49-F238E27FC236}">
                    <a16:creationId xmlns:a16="http://schemas.microsoft.com/office/drawing/2014/main" id="{A7962E0E-6D79-4CD1-C6B2-9D559DB3FD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" name="T2">
                <a:extLst>
                  <a:ext uri="{FF2B5EF4-FFF2-40B4-BE49-F238E27FC236}">
                    <a16:creationId xmlns:a16="http://schemas.microsoft.com/office/drawing/2014/main" id="{0285EA8B-F428-6A32-FD48-0AB54B36F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9" name="T1">
                <a:extLst>
                  <a:ext uri="{FF2B5EF4-FFF2-40B4-BE49-F238E27FC236}">
                    <a16:creationId xmlns:a16="http://schemas.microsoft.com/office/drawing/2014/main" id="{8D2D6F33-C35A-4EF9-0100-A9D78F2B5C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" name="V">
                <a:extLst>
                  <a:ext uri="{FF2B5EF4-FFF2-40B4-BE49-F238E27FC236}">
                    <a16:creationId xmlns:a16="http://schemas.microsoft.com/office/drawing/2014/main" id="{154594A9-3E6D-FD31-96D8-BA6BFF8A50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_VTT_logo_102019_04_white_on_dark_grey" hidden="1">
              <a:extLst>
                <a:ext uri="{FF2B5EF4-FFF2-40B4-BE49-F238E27FC236}">
                  <a16:creationId xmlns:a16="http://schemas.microsoft.com/office/drawing/2014/main" id="{5D4EE7AA-81C4-A00C-0B24-49EA7E6F327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3" name="Box">
                <a:extLst>
                  <a:ext uri="{FF2B5EF4-FFF2-40B4-BE49-F238E27FC236}">
                    <a16:creationId xmlns:a16="http://schemas.microsoft.com/office/drawing/2014/main" id="{EE0AA6BE-87DA-00B3-5E23-6AAC6ACB66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" name="T2">
                <a:extLst>
                  <a:ext uri="{FF2B5EF4-FFF2-40B4-BE49-F238E27FC236}">
                    <a16:creationId xmlns:a16="http://schemas.microsoft.com/office/drawing/2014/main" id="{E89EB596-EBC6-1B2E-463A-5911561634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" name="T1">
                <a:extLst>
                  <a:ext uri="{FF2B5EF4-FFF2-40B4-BE49-F238E27FC236}">
                    <a16:creationId xmlns:a16="http://schemas.microsoft.com/office/drawing/2014/main" id="{223EF6F4-B06A-C4E3-0038-F5173A4315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" name="V">
                <a:extLst>
                  <a:ext uri="{FF2B5EF4-FFF2-40B4-BE49-F238E27FC236}">
                    <a16:creationId xmlns:a16="http://schemas.microsoft.com/office/drawing/2014/main" id="{08B32087-356D-707A-7C91-45C131CEBD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_VTT_logo_102019_05_dark_grey_on_white" hidden="1">
              <a:extLst>
                <a:ext uri="{FF2B5EF4-FFF2-40B4-BE49-F238E27FC236}">
                  <a16:creationId xmlns:a16="http://schemas.microsoft.com/office/drawing/2014/main" id="{E701A924-E20C-974F-4FFA-36751384117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9" name="Box">
                <a:extLst>
                  <a:ext uri="{FF2B5EF4-FFF2-40B4-BE49-F238E27FC236}">
                    <a16:creationId xmlns:a16="http://schemas.microsoft.com/office/drawing/2014/main" id="{7E5AADC3-34A0-FBE4-572F-043AAF8FBA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" name="T2">
                <a:extLst>
                  <a:ext uri="{FF2B5EF4-FFF2-40B4-BE49-F238E27FC236}">
                    <a16:creationId xmlns:a16="http://schemas.microsoft.com/office/drawing/2014/main" id="{CD84D479-3482-A26D-2A1E-70567EE544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" name="T1">
                <a:extLst>
                  <a:ext uri="{FF2B5EF4-FFF2-40B4-BE49-F238E27FC236}">
                    <a16:creationId xmlns:a16="http://schemas.microsoft.com/office/drawing/2014/main" id="{34C49081-1B43-D597-BF30-5C69C22776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2" name="V">
                <a:extLst>
                  <a:ext uri="{FF2B5EF4-FFF2-40B4-BE49-F238E27FC236}">
                    <a16:creationId xmlns:a16="http://schemas.microsoft.com/office/drawing/2014/main" id="{91912F4D-555F-776F-3510-0673E15F95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_VTT_logo_102019_06_orange_blue_on_white" hidden="1">
              <a:extLst>
                <a:ext uri="{FF2B5EF4-FFF2-40B4-BE49-F238E27FC236}">
                  <a16:creationId xmlns:a16="http://schemas.microsoft.com/office/drawing/2014/main" id="{E191EB85-DCA5-3775-68F4-75E0FBAC024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5" name="Box">
                <a:extLst>
                  <a:ext uri="{FF2B5EF4-FFF2-40B4-BE49-F238E27FC236}">
                    <a16:creationId xmlns:a16="http://schemas.microsoft.com/office/drawing/2014/main" id="{CABBFB6F-2951-9E22-87FA-D87F6D84D2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6" name="T2">
                <a:extLst>
                  <a:ext uri="{FF2B5EF4-FFF2-40B4-BE49-F238E27FC236}">
                    <a16:creationId xmlns:a16="http://schemas.microsoft.com/office/drawing/2014/main" id="{5F615C71-9540-DD97-886A-BE576AA842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7" name="T1">
                <a:extLst>
                  <a:ext uri="{FF2B5EF4-FFF2-40B4-BE49-F238E27FC236}">
                    <a16:creationId xmlns:a16="http://schemas.microsoft.com/office/drawing/2014/main" id="{C410710C-A392-5EDA-11CF-A08FCEEEAF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8" name="V">
                <a:extLst>
                  <a:ext uri="{FF2B5EF4-FFF2-40B4-BE49-F238E27FC236}">
                    <a16:creationId xmlns:a16="http://schemas.microsoft.com/office/drawing/2014/main" id="{ADD9C8AE-2B88-BF5F-D345-1BF63CD314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_VTT_logo_102019_07_blue_on_white" hidden="1">
              <a:extLst>
                <a:ext uri="{FF2B5EF4-FFF2-40B4-BE49-F238E27FC236}">
                  <a16:creationId xmlns:a16="http://schemas.microsoft.com/office/drawing/2014/main" id="{49D5B1FB-114C-845B-86DA-ECE44FD91CF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1" name="Box">
                <a:extLst>
                  <a:ext uri="{FF2B5EF4-FFF2-40B4-BE49-F238E27FC236}">
                    <a16:creationId xmlns:a16="http://schemas.microsoft.com/office/drawing/2014/main" id="{AD57B041-D4A6-837C-95E4-DB30159F39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2" name="T2">
                <a:extLst>
                  <a:ext uri="{FF2B5EF4-FFF2-40B4-BE49-F238E27FC236}">
                    <a16:creationId xmlns:a16="http://schemas.microsoft.com/office/drawing/2014/main" id="{F050E999-341C-1BC5-74E8-FA97BD6E7C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3" name="T1">
                <a:extLst>
                  <a:ext uri="{FF2B5EF4-FFF2-40B4-BE49-F238E27FC236}">
                    <a16:creationId xmlns:a16="http://schemas.microsoft.com/office/drawing/2014/main" id="{0F5AB3B3-37D8-4C8E-FBF1-D6A1F1B58A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4" name="V">
                <a:extLst>
                  <a:ext uri="{FF2B5EF4-FFF2-40B4-BE49-F238E27FC236}">
                    <a16:creationId xmlns:a16="http://schemas.microsoft.com/office/drawing/2014/main" id="{7095B625-1DEB-E6CA-7875-35C00B6B72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_VTT_logo_102019_08_black_on_white" hidden="1">
              <a:extLst>
                <a:ext uri="{FF2B5EF4-FFF2-40B4-BE49-F238E27FC236}">
                  <a16:creationId xmlns:a16="http://schemas.microsoft.com/office/drawing/2014/main" id="{F4B615AF-5BE0-9CF3-E25E-1BE6B2AF125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7" name="Box">
                <a:extLst>
                  <a:ext uri="{FF2B5EF4-FFF2-40B4-BE49-F238E27FC236}">
                    <a16:creationId xmlns:a16="http://schemas.microsoft.com/office/drawing/2014/main" id="{D930B47C-1564-EACE-FEDB-D2436C5BE0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" name="T2">
                <a:extLst>
                  <a:ext uri="{FF2B5EF4-FFF2-40B4-BE49-F238E27FC236}">
                    <a16:creationId xmlns:a16="http://schemas.microsoft.com/office/drawing/2014/main" id="{95DD7A40-4D9A-3F74-B798-9E91A19CF0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" name="T1">
                <a:extLst>
                  <a:ext uri="{FF2B5EF4-FFF2-40B4-BE49-F238E27FC236}">
                    <a16:creationId xmlns:a16="http://schemas.microsoft.com/office/drawing/2014/main" id="{F9615A88-0E46-7C0C-E1AA-1E451727C9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0" name="V">
                <a:extLst>
                  <a:ext uri="{FF2B5EF4-FFF2-40B4-BE49-F238E27FC236}">
                    <a16:creationId xmlns:a16="http://schemas.microsoft.com/office/drawing/2014/main" id="{088A9922-684D-2777-296A-D67849D248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_VTT_logo_102019_09_orange_on_white" hidden="1">
              <a:extLst>
                <a:ext uri="{FF2B5EF4-FFF2-40B4-BE49-F238E27FC236}">
                  <a16:creationId xmlns:a16="http://schemas.microsoft.com/office/drawing/2014/main" id="{685BF6A0-EB13-B35D-1CC5-0051F71AF15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3" name="Box">
                <a:extLst>
                  <a:ext uri="{FF2B5EF4-FFF2-40B4-BE49-F238E27FC236}">
                    <a16:creationId xmlns:a16="http://schemas.microsoft.com/office/drawing/2014/main" id="{C99F6F2D-AFEB-6DDB-BC57-3CE6111D77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" name="T2">
                <a:extLst>
                  <a:ext uri="{FF2B5EF4-FFF2-40B4-BE49-F238E27FC236}">
                    <a16:creationId xmlns:a16="http://schemas.microsoft.com/office/drawing/2014/main" id="{477F3B03-F795-FCA4-DD31-9C09312F19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5" name="T1">
                <a:extLst>
                  <a:ext uri="{FF2B5EF4-FFF2-40B4-BE49-F238E27FC236}">
                    <a16:creationId xmlns:a16="http://schemas.microsoft.com/office/drawing/2014/main" id="{E878173E-D911-5D69-81D4-0F7193D283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" name="V">
                <a:extLst>
                  <a:ext uri="{FF2B5EF4-FFF2-40B4-BE49-F238E27FC236}">
                    <a16:creationId xmlns:a16="http://schemas.microsoft.com/office/drawing/2014/main" id="{696F272B-DF6B-A4EB-9AAE-2B00AD1613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9" name="Footer Placeholder 4">
            <a:extLst>
              <a:ext uri="{FF2B5EF4-FFF2-40B4-BE49-F238E27FC236}">
                <a16:creationId xmlns:a16="http://schemas.microsoft.com/office/drawing/2014/main" id="{D7FB22EE-8D6B-B53B-4715-1BD045435E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50" name="Slide Number Placeholder 5">
            <a:extLst>
              <a:ext uri="{FF2B5EF4-FFF2-40B4-BE49-F238E27FC236}">
                <a16:creationId xmlns:a16="http://schemas.microsoft.com/office/drawing/2014/main" id="{9F5BA3DE-6C5A-ABAF-BC5C-1D738B4CA5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51" name="Date Placeholder 3">
            <a:extLst>
              <a:ext uri="{FF2B5EF4-FFF2-40B4-BE49-F238E27FC236}">
                <a16:creationId xmlns:a16="http://schemas.microsoft.com/office/drawing/2014/main" id="{5B49D89C-B04F-6053-3929-D11E1AA7A1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1981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50E3D-7CA1-4C38-A728-050E28642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8" y="587374"/>
            <a:ext cx="6948862" cy="742951"/>
          </a:xfrm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grpSp>
        <p:nvGrpSpPr>
          <p:cNvPr id="53" name="VTT_LogoStack_v3_16092019 pienempi koko">
            <a:extLst>
              <a:ext uri="{FF2B5EF4-FFF2-40B4-BE49-F238E27FC236}">
                <a16:creationId xmlns:a16="http://schemas.microsoft.com/office/drawing/2014/main" id="{6F29D08E-F945-F118-0BC0-E6CFC72F2136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54" name="_VTT_logo_102019_01_white_on_orange">
              <a:extLst>
                <a:ext uri="{FF2B5EF4-FFF2-40B4-BE49-F238E27FC236}">
                  <a16:creationId xmlns:a16="http://schemas.microsoft.com/office/drawing/2014/main" id="{683DC7F1-268A-5B8E-8223-27D0A53F734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5" name="Box">
                <a:extLst>
                  <a:ext uri="{FF2B5EF4-FFF2-40B4-BE49-F238E27FC236}">
                    <a16:creationId xmlns:a16="http://schemas.microsoft.com/office/drawing/2014/main" id="{B51BA3B8-BEE2-BCB0-3C50-A171A98A4E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" name="T2">
                <a:extLst>
                  <a:ext uri="{FF2B5EF4-FFF2-40B4-BE49-F238E27FC236}">
                    <a16:creationId xmlns:a16="http://schemas.microsoft.com/office/drawing/2014/main" id="{95A3C9B0-E75C-D368-B711-044094059F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" name="T1">
                <a:extLst>
                  <a:ext uri="{FF2B5EF4-FFF2-40B4-BE49-F238E27FC236}">
                    <a16:creationId xmlns:a16="http://schemas.microsoft.com/office/drawing/2014/main" id="{A01C7D82-1E7E-F7E5-A011-3B93CBC917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8" name="V">
                <a:extLst>
                  <a:ext uri="{FF2B5EF4-FFF2-40B4-BE49-F238E27FC236}">
                    <a16:creationId xmlns:a16="http://schemas.microsoft.com/office/drawing/2014/main" id="{11C12777-B152-1B3A-0423-822631C1A3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5" name="_VTT_logo_102019_02_white_on_black" hidden="1">
              <a:extLst>
                <a:ext uri="{FF2B5EF4-FFF2-40B4-BE49-F238E27FC236}">
                  <a16:creationId xmlns:a16="http://schemas.microsoft.com/office/drawing/2014/main" id="{9B4C09E7-0D1D-3104-27F2-FD0B43250461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1" name="Box">
                <a:extLst>
                  <a:ext uri="{FF2B5EF4-FFF2-40B4-BE49-F238E27FC236}">
                    <a16:creationId xmlns:a16="http://schemas.microsoft.com/office/drawing/2014/main" id="{09516160-F0B8-3816-C62E-F9D2BD7FD0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2" name="T2">
                <a:extLst>
                  <a:ext uri="{FF2B5EF4-FFF2-40B4-BE49-F238E27FC236}">
                    <a16:creationId xmlns:a16="http://schemas.microsoft.com/office/drawing/2014/main" id="{8D6CF881-104F-6690-AF5D-DDBA291563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3" name="T1">
                <a:extLst>
                  <a:ext uri="{FF2B5EF4-FFF2-40B4-BE49-F238E27FC236}">
                    <a16:creationId xmlns:a16="http://schemas.microsoft.com/office/drawing/2014/main" id="{AA2DA6E4-DBF0-1B74-B6BD-6427CA36D7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" name="V">
                <a:extLst>
                  <a:ext uri="{FF2B5EF4-FFF2-40B4-BE49-F238E27FC236}">
                    <a16:creationId xmlns:a16="http://schemas.microsoft.com/office/drawing/2014/main" id="{994CF06A-BB6B-8DBF-B212-E01DFC58AE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6" name="_VTT_logo_102019_03_white_on_blue" hidden="1">
              <a:extLst>
                <a:ext uri="{FF2B5EF4-FFF2-40B4-BE49-F238E27FC236}">
                  <a16:creationId xmlns:a16="http://schemas.microsoft.com/office/drawing/2014/main" id="{D6A652DB-8C71-F447-29BF-F32DC64CDD92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7" name="Box">
                <a:extLst>
                  <a:ext uri="{FF2B5EF4-FFF2-40B4-BE49-F238E27FC236}">
                    <a16:creationId xmlns:a16="http://schemas.microsoft.com/office/drawing/2014/main" id="{7D0390E7-7E0E-AA1C-EDD5-809B83D0FF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8" name="T2">
                <a:extLst>
                  <a:ext uri="{FF2B5EF4-FFF2-40B4-BE49-F238E27FC236}">
                    <a16:creationId xmlns:a16="http://schemas.microsoft.com/office/drawing/2014/main" id="{2B6756C3-885D-12A1-FEB6-1A70443EA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9" name="T1">
                <a:extLst>
                  <a:ext uri="{FF2B5EF4-FFF2-40B4-BE49-F238E27FC236}">
                    <a16:creationId xmlns:a16="http://schemas.microsoft.com/office/drawing/2014/main" id="{42A4AB7A-81C4-59E4-5BF4-FD5A1602AD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0" name="V">
                <a:extLst>
                  <a:ext uri="{FF2B5EF4-FFF2-40B4-BE49-F238E27FC236}">
                    <a16:creationId xmlns:a16="http://schemas.microsoft.com/office/drawing/2014/main" id="{D3599953-7995-D2EE-6607-A9A382F165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7" name="_VTT_logo_102019_04_white_on_dark_grey" hidden="1">
              <a:extLst>
                <a:ext uri="{FF2B5EF4-FFF2-40B4-BE49-F238E27FC236}">
                  <a16:creationId xmlns:a16="http://schemas.microsoft.com/office/drawing/2014/main" id="{303F4F9B-4B9F-A743-16C1-6592D599CE03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3" name="Box">
                <a:extLst>
                  <a:ext uri="{FF2B5EF4-FFF2-40B4-BE49-F238E27FC236}">
                    <a16:creationId xmlns:a16="http://schemas.microsoft.com/office/drawing/2014/main" id="{604F53E7-A3AE-DC63-1DE3-1C267F4338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4" name="T2">
                <a:extLst>
                  <a:ext uri="{FF2B5EF4-FFF2-40B4-BE49-F238E27FC236}">
                    <a16:creationId xmlns:a16="http://schemas.microsoft.com/office/drawing/2014/main" id="{C1A9279C-B178-D7E5-2B5E-69D15EE3E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5" name="T1">
                <a:extLst>
                  <a:ext uri="{FF2B5EF4-FFF2-40B4-BE49-F238E27FC236}">
                    <a16:creationId xmlns:a16="http://schemas.microsoft.com/office/drawing/2014/main" id="{7074E29F-2188-01FB-B348-59FC17D719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6" name="V">
                <a:extLst>
                  <a:ext uri="{FF2B5EF4-FFF2-40B4-BE49-F238E27FC236}">
                    <a16:creationId xmlns:a16="http://schemas.microsoft.com/office/drawing/2014/main" id="{E8646883-85D5-6862-03C5-65C9769C4D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8" name="_VTT_logo_102019_05_dark_grey_on_white" hidden="1">
              <a:extLst>
                <a:ext uri="{FF2B5EF4-FFF2-40B4-BE49-F238E27FC236}">
                  <a16:creationId xmlns:a16="http://schemas.microsoft.com/office/drawing/2014/main" id="{919032B7-18AE-8136-DF59-8AA1A48F9E96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9" name="Box">
                <a:extLst>
                  <a:ext uri="{FF2B5EF4-FFF2-40B4-BE49-F238E27FC236}">
                    <a16:creationId xmlns:a16="http://schemas.microsoft.com/office/drawing/2014/main" id="{A915FC28-DEA3-94F0-CD68-3D6268093F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T2">
                <a:extLst>
                  <a:ext uri="{FF2B5EF4-FFF2-40B4-BE49-F238E27FC236}">
                    <a16:creationId xmlns:a16="http://schemas.microsoft.com/office/drawing/2014/main" id="{06C1C161-3765-FC7E-C584-A41AD0F7A9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" name="T1">
                <a:extLst>
                  <a:ext uri="{FF2B5EF4-FFF2-40B4-BE49-F238E27FC236}">
                    <a16:creationId xmlns:a16="http://schemas.microsoft.com/office/drawing/2014/main" id="{B7A3366E-4BEC-764C-01BD-9AF372C3B4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" name="V">
                <a:extLst>
                  <a:ext uri="{FF2B5EF4-FFF2-40B4-BE49-F238E27FC236}">
                    <a16:creationId xmlns:a16="http://schemas.microsoft.com/office/drawing/2014/main" id="{808A7A36-CA5E-6B68-0EA9-36E1D8411D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9" name="_VTT_logo_102019_06_orange_blue_on_white" hidden="1">
              <a:extLst>
                <a:ext uri="{FF2B5EF4-FFF2-40B4-BE49-F238E27FC236}">
                  <a16:creationId xmlns:a16="http://schemas.microsoft.com/office/drawing/2014/main" id="{98D79B17-D331-D59E-393E-2817D7157C8A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5" name="Box">
                <a:extLst>
                  <a:ext uri="{FF2B5EF4-FFF2-40B4-BE49-F238E27FC236}">
                    <a16:creationId xmlns:a16="http://schemas.microsoft.com/office/drawing/2014/main" id="{25C57F3A-67B7-3B91-065D-2F31AF2C0C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6" name="T2">
                <a:extLst>
                  <a:ext uri="{FF2B5EF4-FFF2-40B4-BE49-F238E27FC236}">
                    <a16:creationId xmlns:a16="http://schemas.microsoft.com/office/drawing/2014/main" id="{15301903-0913-2D66-C469-81C7BAA04B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7" name="T1">
                <a:extLst>
                  <a:ext uri="{FF2B5EF4-FFF2-40B4-BE49-F238E27FC236}">
                    <a16:creationId xmlns:a16="http://schemas.microsoft.com/office/drawing/2014/main" id="{F00B43BE-C793-36D0-F39F-306D9AF8F5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8" name="V">
                <a:extLst>
                  <a:ext uri="{FF2B5EF4-FFF2-40B4-BE49-F238E27FC236}">
                    <a16:creationId xmlns:a16="http://schemas.microsoft.com/office/drawing/2014/main" id="{06FDAF5B-A5DE-84C4-F99D-59822C197E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0" name="_VTT_logo_102019_07_blue_on_white" hidden="1">
              <a:extLst>
                <a:ext uri="{FF2B5EF4-FFF2-40B4-BE49-F238E27FC236}">
                  <a16:creationId xmlns:a16="http://schemas.microsoft.com/office/drawing/2014/main" id="{092A50FF-E507-713A-CEF7-FEFB5D338FC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1" name="Box">
                <a:extLst>
                  <a:ext uri="{FF2B5EF4-FFF2-40B4-BE49-F238E27FC236}">
                    <a16:creationId xmlns:a16="http://schemas.microsoft.com/office/drawing/2014/main" id="{9E7500E4-BB99-D7CB-FB88-BF174A016D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2" name="T2">
                <a:extLst>
                  <a:ext uri="{FF2B5EF4-FFF2-40B4-BE49-F238E27FC236}">
                    <a16:creationId xmlns:a16="http://schemas.microsoft.com/office/drawing/2014/main" id="{4C38B52F-738B-038B-98FA-D58A389F9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3" name="T1">
                <a:extLst>
                  <a:ext uri="{FF2B5EF4-FFF2-40B4-BE49-F238E27FC236}">
                    <a16:creationId xmlns:a16="http://schemas.microsoft.com/office/drawing/2014/main" id="{A62F6D95-4DFD-CF64-ADD5-C6A0B2EA8E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" name="V">
                <a:extLst>
                  <a:ext uri="{FF2B5EF4-FFF2-40B4-BE49-F238E27FC236}">
                    <a16:creationId xmlns:a16="http://schemas.microsoft.com/office/drawing/2014/main" id="{6F17EA71-D8C1-3001-7FC7-4E0A211A27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1" name="_VTT_logo_102019_08_black_on_white" hidden="1">
              <a:extLst>
                <a:ext uri="{FF2B5EF4-FFF2-40B4-BE49-F238E27FC236}">
                  <a16:creationId xmlns:a16="http://schemas.microsoft.com/office/drawing/2014/main" id="{2425F3D5-1D22-C163-4717-FFE876D1371E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67" name="Box">
                <a:extLst>
                  <a:ext uri="{FF2B5EF4-FFF2-40B4-BE49-F238E27FC236}">
                    <a16:creationId xmlns:a16="http://schemas.microsoft.com/office/drawing/2014/main" id="{D435D6F7-18B6-BCBA-8D1F-CC53022F1E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8" name="T2">
                <a:extLst>
                  <a:ext uri="{FF2B5EF4-FFF2-40B4-BE49-F238E27FC236}">
                    <a16:creationId xmlns:a16="http://schemas.microsoft.com/office/drawing/2014/main" id="{A206DA24-0253-ED38-4473-FEA4D6BDAA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9" name="T1">
                <a:extLst>
                  <a:ext uri="{FF2B5EF4-FFF2-40B4-BE49-F238E27FC236}">
                    <a16:creationId xmlns:a16="http://schemas.microsoft.com/office/drawing/2014/main" id="{D3D02E07-00B0-6FAD-E194-28D57174FB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0" name="V">
                <a:extLst>
                  <a:ext uri="{FF2B5EF4-FFF2-40B4-BE49-F238E27FC236}">
                    <a16:creationId xmlns:a16="http://schemas.microsoft.com/office/drawing/2014/main" id="{0D834958-A664-2F64-40D3-BFC06463C0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2" name="_VTT_logo_102019_09_orange_on_white" hidden="1">
              <a:extLst>
                <a:ext uri="{FF2B5EF4-FFF2-40B4-BE49-F238E27FC236}">
                  <a16:creationId xmlns:a16="http://schemas.microsoft.com/office/drawing/2014/main" id="{BB4CE315-00DB-8800-EAEB-F9837CEC541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63" name="Box">
                <a:extLst>
                  <a:ext uri="{FF2B5EF4-FFF2-40B4-BE49-F238E27FC236}">
                    <a16:creationId xmlns:a16="http://schemas.microsoft.com/office/drawing/2014/main" id="{43548977-B435-0ABC-1D07-F4D3DF3ED2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4" name="T2">
                <a:extLst>
                  <a:ext uri="{FF2B5EF4-FFF2-40B4-BE49-F238E27FC236}">
                    <a16:creationId xmlns:a16="http://schemas.microsoft.com/office/drawing/2014/main" id="{6C853756-2CB5-0908-7B03-9B458DB162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5" name="T1">
                <a:extLst>
                  <a:ext uri="{FF2B5EF4-FFF2-40B4-BE49-F238E27FC236}">
                    <a16:creationId xmlns:a16="http://schemas.microsoft.com/office/drawing/2014/main" id="{7DB36DA7-A878-627B-032E-6FBA134B6D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6" name="V">
                <a:extLst>
                  <a:ext uri="{FF2B5EF4-FFF2-40B4-BE49-F238E27FC236}">
                    <a16:creationId xmlns:a16="http://schemas.microsoft.com/office/drawing/2014/main" id="{8076C284-B6C6-4D05-618B-707BE03B45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365D119-D489-5EC7-0BF0-D3D04D4293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436C46B-1EE3-0DB7-77EB-37C536286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D3FE1F9-398B-C384-C982-6E639F1CF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79250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F7FBE9-1A73-6B00-02A3-BBA832FF3A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1260"/>
            <a:ext cx="9145028" cy="514155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5E0DE9D-93EC-4504-8196-AFA4EA838235}"/>
              </a:ext>
            </a:extLst>
          </p:cNvPr>
          <p:cNvSpPr/>
          <p:nvPr/>
        </p:nvSpPr>
        <p:spPr>
          <a:xfrm>
            <a:off x="4572001" y="1021977"/>
            <a:ext cx="4572000" cy="3130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2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1F3AE7-5732-43E3-9ED8-7E460F8E5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16000" y="3864452"/>
            <a:ext cx="3169225" cy="288000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VTT – beyond the obvious</a:t>
            </a:r>
          </a:p>
        </p:txBody>
      </p:sp>
      <p:grpSp>
        <p:nvGrpSpPr>
          <p:cNvPr id="56" name="_VTT_logo_102019_02_white_on_black" hidden="1">
            <a:extLst>
              <a:ext uri="{FF2B5EF4-FFF2-40B4-BE49-F238E27FC236}">
                <a16:creationId xmlns:a16="http://schemas.microsoft.com/office/drawing/2014/main" id="{BE789E09-3C77-42E8-9D02-E245FA0CE4AA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92" name="Box">
              <a:extLst>
                <a:ext uri="{FF2B5EF4-FFF2-40B4-BE49-F238E27FC236}">
                  <a16:creationId xmlns:a16="http://schemas.microsoft.com/office/drawing/2014/main" id="{51D08AD0-155D-4787-9A0D-F362E4BDA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T2">
              <a:extLst>
                <a:ext uri="{FF2B5EF4-FFF2-40B4-BE49-F238E27FC236}">
                  <a16:creationId xmlns:a16="http://schemas.microsoft.com/office/drawing/2014/main" id="{9FA7377B-F125-45BD-969F-007E57D01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T1">
              <a:extLst>
                <a:ext uri="{FF2B5EF4-FFF2-40B4-BE49-F238E27FC236}">
                  <a16:creationId xmlns:a16="http://schemas.microsoft.com/office/drawing/2014/main" id="{758947A9-E3AE-45A9-AC63-316688A88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V">
              <a:extLst>
                <a:ext uri="{FF2B5EF4-FFF2-40B4-BE49-F238E27FC236}">
                  <a16:creationId xmlns:a16="http://schemas.microsoft.com/office/drawing/2014/main" id="{37E685F7-FC58-4007-9B82-25AC70E70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7" name="_VTT_logo_102019_03_white_on_blue" hidden="1">
            <a:extLst>
              <a:ext uri="{FF2B5EF4-FFF2-40B4-BE49-F238E27FC236}">
                <a16:creationId xmlns:a16="http://schemas.microsoft.com/office/drawing/2014/main" id="{7D537F09-979D-4727-9E7C-96FFEFAB738C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88" name="Box">
              <a:extLst>
                <a:ext uri="{FF2B5EF4-FFF2-40B4-BE49-F238E27FC236}">
                  <a16:creationId xmlns:a16="http://schemas.microsoft.com/office/drawing/2014/main" id="{840F987E-7D13-4613-82A2-652E91EF44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T2">
              <a:extLst>
                <a:ext uri="{FF2B5EF4-FFF2-40B4-BE49-F238E27FC236}">
                  <a16:creationId xmlns:a16="http://schemas.microsoft.com/office/drawing/2014/main" id="{686D1E04-BBE5-4CA9-8E45-7F48BBDBB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T1">
              <a:extLst>
                <a:ext uri="{FF2B5EF4-FFF2-40B4-BE49-F238E27FC236}">
                  <a16:creationId xmlns:a16="http://schemas.microsoft.com/office/drawing/2014/main" id="{A44DB7C3-E934-4FAD-9ACC-D6D6FC6F7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V">
              <a:extLst>
                <a:ext uri="{FF2B5EF4-FFF2-40B4-BE49-F238E27FC236}">
                  <a16:creationId xmlns:a16="http://schemas.microsoft.com/office/drawing/2014/main" id="{47110265-E641-44CF-9EE6-7EB2A8041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8" name="_VTT_logo_102019_04_white_on_dark_grey" hidden="1">
            <a:extLst>
              <a:ext uri="{FF2B5EF4-FFF2-40B4-BE49-F238E27FC236}">
                <a16:creationId xmlns:a16="http://schemas.microsoft.com/office/drawing/2014/main" id="{1E498825-C04E-46E7-BFA7-E20A04DF7767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84" name="Box">
              <a:extLst>
                <a:ext uri="{FF2B5EF4-FFF2-40B4-BE49-F238E27FC236}">
                  <a16:creationId xmlns:a16="http://schemas.microsoft.com/office/drawing/2014/main" id="{43A47DF8-9854-4AB9-BD3D-0569A42C3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T2">
              <a:extLst>
                <a:ext uri="{FF2B5EF4-FFF2-40B4-BE49-F238E27FC236}">
                  <a16:creationId xmlns:a16="http://schemas.microsoft.com/office/drawing/2014/main" id="{F18A56A6-49C8-4682-B7A9-2ABE4ECCE8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T1">
              <a:extLst>
                <a:ext uri="{FF2B5EF4-FFF2-40B4-BE49-F238E27FC236}">
                  <a16:creationId xmlns:a16="http://schemas.microsoft.com/office/drawing/2014/main" id="{B09830FA-B817-43D4-986B-5751AB137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V">
              <a:extLst>
                <a:ext uri="{FF2B5EF4-FFF2-40B4-BE49-F238E27FC236}">
                  <a16:creationId xmlns:a16="http://schemas.microsoft.com/office/drawing/2014/main" id="{532B111A-67A1-45BE-91DC-AB0E3B6EF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9" name="_VTT_logo_102019_05_dark_grey_on_white" hidden="1">
            <a:extLst>
              <a:ext uri="{FF2B5EF4-FFF2-40B4-BE49-F238E27FC236}">
                <a16:creationId xmlns:a16="http://schemas.microsoft.com/office/drawing/2014/main" id="{32340944-6D89-43B8-8363-653ADEE63501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80" name="Box">
              <a:extLst>
                <a:ext uri="{FF2B5EF4-FFF2-40B4-BE49-F238E27FC236}">
                  <a16:creationId xmlns:a16="http://schemas.microsoft.com/office/drawing/2014/main" id="{AC61D7F3-5B00-4C95-813F-8349369E9A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T2">
              <a:extLst>
                <a:ext uri="{FF2B5EF4-FFF2-40B4-BE49-F238E27FC236}">
                  <a16:creationId xmlns:a16="http://schemas.microsoft.com/office/drawing/2014/main" id="{7D2F3C49-889D-4FF1-97B8-53F0599D0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T1">
              <a:extLst>
                <a:ext uri="{FF2B5EF4-FFF2-40B4-BE49-F238E27FC236}">
                  <a16:creationId xmlns:a16="http://schemas.microsoft.com/office/drawing/2014/main" id="{6C9FFD40-995A-44A4-90E3-2CBA39DE2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V">
              <a:extLst>
                <a:ext uri="{FF2B5EF4-FFF2-40B4-BE49-F238E27FC236}">
                  <a16:creationId xmlns:a16="http://schemas.microsoft.com/office/drawing/2014/main" id="{6CDEBBDA-BB23-4B20-BDC2-3637F37B1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0" name="_VTT_logo_102019_06_orange_blue_on_white" hidden="1">
            <a:extLst>
              <a:ext uri="{FF2B5EF4-FFF2-40B4-BE49-F238E27FC236}">
                <a16:creationId xmlns:a16="http://schemas.microsoft.com/office/drawing/2014/main" id="{6F612B32-2559-4F08-90E9-13EC50636A29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76" name="Box">
              <a:extLst>
                <a:ext uri="{FF2B5EF4-FFF2-40B4-BE49-F238E27FC236}">
                  <a16:creationId xmlns:a16="http://schemas.microsoft.com/office/drawing/2014/main" id="{9997C5C0-C04A-462C-B991-B366C7AE6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T2">
              <a:extLst>
                <a:ext uri="{FF2B5EF4-FFF2-40B4-BE49-F238E27FC236}">
                  <a16:creationId xmlns:a16="http://schemas.microsoft.com/office/drawing/2014/main" id="{EF94B57E-05AB-4E70-8C3A-B7B958EA0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T1">
              <a:extLst>
                <a:ext uri="{FF2B5EF4-FFF2-40B4-BE49-F238E27FC236}">
                  <a16:creationId xmlns:a16="http://schemas.microsoft.com/office/drawing/2014/main" id="{CD056F72-F45C-4E67-8040-4FB948E5D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V">
              <a:extLst>
                <a:ext uri="{FF2B5EF4-FFF2-40B4-BE49-F238E27FC236}">
                  <a16:creationId xmlns:a16="http://schemas.microsoft.com/office/drawing/2014/main" id="{F693D0CB-A74E-442F-8847-36C564B6B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1" name="_VTT_logo_102019_07_blue_on_white" hidden="1">
            <a:extLst>
              <a:ext uri="{FF2B5EF4-FFF2-40B4-BE49-F238E27FC236}">
                <a16:creationId xmlns:a16="http://schemas.microsoft.com/office/drawing/2014/main" id="{FA9F57F1-C560-4D9D-930D-712EFC8D68E1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72" name="Box">
              <a:extLst>
                <a:ext uri="{FF2B5EF4-FFF2-40B4-BE49-F238E27FC236}">
                  <a16:creationId xmlns:a16="http://schemas.microsoft.com/office/drawing/2014/main" id="{37B261BC-7EC9-4455-9644-8192B89E6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T2">
              <a:extLst>
                <a:ext uri="{FF2B5EF4-FFF2-40B4-BE49-F238E27FC236}">
                  <a16:creationId xmlns:a16="http://schemas.microsoft.com/office/drawing/2014/main" id="{B915B1F6-5947-4BA7-8E3D-DDEACB962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T1">
              <a:extLst>
                <a:ext uri="{FF2B5EF4-FFF2-40B4-BE49-F238E27FC236}">
                  <a16:creationId xmlns:a16="http://schemas.microsoft.com/office/drawing/2014/main" id="{48A11847-BB39-4B5F-93EA-1C82A2F03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V">
              <a:extLst>
                <a:ext uri="{FF2B5EF4-FFF2-40B4-BE49-F238E27FC236}">
                  <a16:creationId xmlns:a16="http://schemas.microsoft.com/office/drawing/2014/main" id="{423C0471-728F-4A75-9F24-DB4F71A71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2" name="_VTT_logo_102019_08_black_on_white" hidden="1">
            <a:extLst>
              <a:ext uri="{FF2B5EF4-FFF2-40B4-BE49-F238E27FC236}">
                <a16:creationId xmlns:a16="http://schemas.microsoft.com/office/drawing/2014/main" id="{98502DAA-167D-4F11-9089-7FBB34BD774E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68" name="Box">
              <a:extLst>
                <a:ext uri="{FF2B5EF4-FFF2-40B4-BE49-F238E27FC236}">
                  <a16:creationId xmlns:a16="http://schemas.microsoft.com/office/drawing/2014/main" id="{BC4C7FEA-15CF-41F0-9899-A9613A432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T2">
              <a:extLst>
                <a:ext uri="{FF2B5EF4-FFF2-40B4-BE49-F238E27FC236}">
                  <a16:creationId xmlns:a16="http://schemas.microsoft.com/office/drawing/2014/main" id="{C41DC861-750A-4E5E-9FDB-5B03335E6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T1">
              <a:extLst>
                <a:ext uri="{FF2B5EF4-FFF2-40B4-BE49-F238E27FC236}">
                  <a16:creationId xmlns:a16="http://schemas.microsoft.com/office/drawing/2014/main" id="{FC4C2684-2627-4771-9544-83F349D86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V">
              <a:extLst>
                <a:ext uri="{FF2B5EF4-FFF2-40B4-BE49-F238E27FC236}">
                  <a16:creationId xmlns:a16="http://schemas.microsoft.com/office/drawing/2014/main" id="{6E0CC0FF-C393-430F-8189-822149D65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3" name="_VTT_logo_102019_09_orange_on_white" hidden="1">
            <a:extLst>
              <a:ext uri="{FF2B5EF4-FFF2-40B4-BE49-F238E27FC236}">
                <a16:creationId xmlns:a16="http://schemas.microsoft.com/office/drawing/2014/main" id="{154616AC-F847-4F22-A9EC-00D1D023A4E6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64" name="Box">
              <a:extLst>
                <a:ext uri="{FF2B5EF4-FFF2-40B4-BE49-F238E27FC236}">
                  <a16:creationId xmlns:a16="http://schemas.microsoft.com/office/drawing/2014/main" id="{7B17E5D7-3CA3-43A9-9D0C-D94A4545F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T2">
              <a:extLst>
                <a:ext uri="{FF2B5EF4-FFF2-40B4-BE49-F238E27FC236}">
                  <a16:creationId xmlns:a16="http://schemas.microsoft.com/office/drawing/2014/main" id="{49D34E98-01B7-4102-9CB6-F4F4353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T1">
              <a:extLst>
                <a:ext uri="{FF2B5EF4-FFF2-40B4-BE49-F238E27FC236}">
                  <a16:creationId xmlns:a16="http://schemas.microsoft.com/office/drawing/2014/main" id="{BE19FEB8-5267-4AB6-B3E2-FA6D4AD29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V">
              <a:extLst>
                <a:ext uri="{FF2B5EF4-FFF2-40B4-BE49-F238E27FC236}">
                  <a16:creationId xmlns:a16="http://schemas.microsoft.com/office/drawing/2014/main" id="{876EE734-700E-458F-87FB-AB9993791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359118ED-5355-EF2F-9A11-6CA3070266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8" y="1021977"/>
            <a:ext cx="873297" cy="586800"/>
          </a:xfrm>
          <a:prstGeom prst="rect">
            <a:avLst/>
          </a:prstGeom>
        </p:spPr>
      </p:pic>
      <p:sp>
        <p:nvSpPr>
          <p:cNvPr id="24" name="Title Placeholder 5">
            <a:extLst>
              <a:ext uri="{FF2B5EF4-FFF2-40B4-BE49-F238E27FC236}">
                <a16:creationId xmlns:a16="http://schemas.microsoft.com/office/drawing/2014/main" id="{37273B75-0181-7CF1-4E97-5AC7B84F6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5850" y="1779589"/>
            <a:ext cx="3874926" cy="156644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GB" dirty="0"/>
              <a:t>Headline of </a:t>
            </a:r>
            <a:br>
              <a:rPr lang="en-GB" dirty="0"/>
            </a:br>
            <a:r>
              <a:rPr lang="en-GB" dirty="0"/>
              <a:t>the slide deck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859CF3F-3A36-15E6-F1B9-4436EE3AFF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50" y="3425031"/>
            <a:ext cx="3889375" cy="450850"/>
          </a:xfrm>
        </p:spPr>
        <p:txBody>
          <a:bodyPr/>
          <a:lstStyle/>
          <a:p>
            <a:pPr lvl="0"/>
            <a:r>
              <a:rPr lang="en-GB" dirty="0"/>
              <a:t>Name Surname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06AE343-F6F0-7A4D-0190-A9B809926C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97224" y="3864452"/>
            <a:ext cx="720000" cy="291623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/>
              <a:t>22/07/2026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667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VTT_LogoStack_v3_16092019 pienempi koko">
            <a:extLst>
              <a:ext uri="{FF2B5EF4-FFF2-40B4-BE49-F238E27FC236}">
                <a16:creationId xmlns:a16="http://schemas.microsoft.com/office/drawing/2014/main" id="{994CBB8E-A8FF-0208-90D4-5E7B9DD1A116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52" name="_VTT_logo_102019_01_white_on_orange">
              <a:extLst>
                <a:ext uri="{FF2B5EF4-FFF2-40B4-BE49-F238E27FC236}">
                  <a16:creationId xmlns:a16="http://schemas.microsoft.com/office/drawing/2014/main" id="{B5DEFF43-21D4-1765-31E9-664307E35C12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3" name="Box">
                <a:extLst>
                  <a:ext uri="{FF2B5EF4-FFF2-40B4-BE49-F238E27FC236}">
                    <a16:creationId xmlns:a16="http://schemas.microsoft.com/office/drawing/2014/main" id="{D2186E78-B7D3-C4C9-BEFC-C2A99BB032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" name="T2">
                <a:extLst>
                  <a:ext uri="{FF2B5EF4-FFF2-40B4-BE49-F238E27FC236}">
                    <a16:creationId xmlns:a16="http://schemas.microsoft.com/office/drawing/2014/main" id="{C23B85B2-9E0D-C8D9-847B-7876E8CF9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5" name="T1">
                <a:extLst>
                  <a:ext uri="{FF2B5EF4-FFF2-40B4-BE49-F238E27FC236}">
                    <a16:creationId xmlns:a16="http://schemas.microsoft.com/office/drawing/2014/main" id="{3E1C0F61-ABB8-EF0F-B0DE-F37303BF89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" name="V">
                <a:extLst>
                  <a:ext uri="{FF2B5EF4-FFF2-40B4-BE49-F238E27FC236}">
                    <a16:creationId xmlns:a16="http://schemas.microsoft.com/office/drawing/2014/main" id="{B8E74467-88F5-F37F-FF7B-7B3E8080E9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3" name="_VTT_logo_102019_02_white_on_black" hidden="1">
              <a:extLst>
                <a:ext uri="{FF2B5EF4-FFF2-40B4-BE49-F238E27FC236}">
                  <a16:creationId xmlns:a16="http://schemas.microsoft.com/office/drawing/2014/main" id="{A3C0A0E2-1F92-E190-C1C2-8483EAB665A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9" name="Box">
                <a:extLst>
                  <a:ext uri="{FF2B5EF4-FFF2-40B4-BE49-F238E27FC236}">
                    <a16:creationId xmlns:a16="http://schemas.microsoft.com/office/drawing/2014/main" id="{788AF7B2-8685-4C62-C3CD-587850A3F5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0" name="T2">
                <a:extLst>
                  <a:ext uri="{FF2B5EF4-FFF2-40B4-BE49-F238E27FC236}">
                    <a16:creationId xmlns:a16="http://schemas.microsoft.com/office/drawing/2014/main" id="{E6ED03D8-F720-44F5-F158-CAEB65FCDB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1" name="T1">
                <a:extLst>
                  <a:ext uri="{FF2B5EF4-FFF2-40B4-BE49-F238E27FC236}">
                    <a16:creationId xmlns:a16="http://schemas.microsoft.com/office/drawing/2014/main" id="{86416158-B96F-2EC8-7F86-3167121983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2" name="V">
                <a:extLst>
                  <a:ext uri="{FF2B5EF4-FFF2-40B4-BE49-F238E27FC236}">
                    <a16:creationId xmlns:a16="http://schemas.microsoft.com/office/drawing/2014/main" id="{7442A551-3D6B-6667-6707-DA8F9C5714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4" name="_VTT_logo_102019_03_white_on_blue" hidden="1">
              <a:extLst>
                <a:ext uri="{FF2B5EF4-FFF2-40B4-BE49-F238E27FC236}">
                  <a16:creationId xmlns:a16="http://schemas.microsoft.com/office/drawing/2014/main" id="{234BAE52-F792-B0F2-21B5-A306F602CEF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5" name="Box">
                <a:extLst>
                  <a:ext uri="{FF2B5EF4-FFF2-40B4-BE49-F238E27FC236}">
                    <a16:creationId xmlns:a16="http://schemas.microsoft.com/office/drawing/2014/main" id="{780A3C1E-9797-A529-9351-D599D2C39A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6" name="T2">
                <a:extLst>
                  <a:ext uri="{FF2B5EF4-FFF2-40B4-BE49-F238E27FC236}">
                    <a16:creationId xmlns:a16="http://schemas.microsoft.com/office/drawing/2014/main" id="{B439CA8A-F6BC-C837-D579-42CC44377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7" name="T1">
                <a:extLst>
                  <a:ext uri="{FF2B5EF4-FFF2-40B4-BE49-F238E27FC236}">
                    <a16:creationId xmlns:a16="http://schemas.microsoft.com/office/drawing/2014/main" id="{F1CE81E0-F9BC-2BF2-C2CF-D9720B9AFB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8" name="V">
                <a:extLst>
                  <a:ext uri="{FF2B5EF4-FFF2-40B4-BE49-F238E27FC236}">
                    <a16:creationId xmlns:a16="http://schemas.microsoft.com/office/drawing/2014/main" id="{0E12DAB4-6BDA-BD3D-4E1E-B45C87D69A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5" name="_VTT_logo_102019_04_white_on_dark_grey" hidden="1">
              <a:extLst>
                <a:ext uri="{FF2B5EF4-FFF2-40B4-BE49-F238E27FC236}">
                  <a16:creationId xmlns:a16="http://schemas.microsoft.com/office/drawing/2014/main" id="{4CEAA48F-D3CE-8EA4-2CFF-51AC78B2101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1" name="Box">
                <a:extLst>
                  <a:ext uri="{FF2B5EF4-FFF2-40B4-BE49-F238E27FC236}">
                    <a16:creationId xmlns:a16="http://schemas.microsoft.com/office/drawing/2014/main" id="{CADAEEDB-15DF-E5BD-EB3E-BADA69F03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" name="T2">
                <a:extLst>
                  <a:ext uri="{FF2B5EF4-FFF2-40B4-BE49-F238E27FC236}">
                    <a16:creationId xmlns:a16="http://schemas.microsoft.com/office/drawing/2014/main" id="{2AB5F098-618A-5F8B-99E7-F959587564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3" name="T1">
                <a:extLst>
                  <a:ext uri="{FF2B5EF4-FFF2-40B4-BE49-F238E27FC236}">
                    <a16:creationId xmlns:a16="http://schemas.microsoft.com/office/drawing/2014/main" id="{28AB8D10-BB91-F47F-AB34-5A80ACB9B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4" name="V">
                <a:extLst>
                  <a:ext uri="{FF2B5EF4-FFF2-40B4-BE49-F238E27FC236}">
                    <a16:creationId xmlns:a16="http://schemas.microsoft.com/office/drawing/2014/main" id="{87AF571D-1D51-CCDD-0154-829339C218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6" name="_VTT_logo_102019_05_dark_grey_on_white" hidden="1">
              <a:extLst>
                <a:ext uri="{FF2B5EF4-FFF2-40B4-BE49-F238E27FC236}">
                  <a16:creationId xmlns:a16="http://schemas.microsoft.com/office/drawing/2014/main" id="{5DEE00B0-5887-5DCF-BB91-CB67D3008AC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7" name="Box">
                <a:extLst>
                  <a:ext uri="{FF2B5EF4-FFF2-40B4-BE49-F238E27FC236}">
                    <a16:creationId xmlns:a16="http://schemas.microsoft.com/office/drawing/2014/main" id="{C7C1CC14-2A85-B1AB-636F-C2511FE253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8" name="T2">
                <a:extLst>
                  <a:ext uri="{FF2B5EF4-FFF2-40B4-BE49-F238E27FC236}">
                    <a16:creationId xmlns:a16="http://schemas.microsoft.com/office/drawing/2014/main" id="{1ACB8731-B3ED-314D-2179-2F42E65D0B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9" name="T1">
                <a:extLst>
                  <a:ext uri="{FF2B5EF4-FFF2-40B4-BE49-F238E27FC236}">
                    <a16:creationId xmlns:a16="http://schemas.microsoft.com/office/drawing/2014/main" id="{65FDD713-D6A6-2DC8-BC20-FA26DF6942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V">
                <a:extLst>
                  <a:ext uri="{FF2B5EF4-FFF2-40B4-BE49-F238E27FC236}">
                    <a16:creationId xmlns:a16="http://schemas.microsoft.com/office/drawing/2014/main" id="{BA718AA0-9AED-0597-2656-5792EDACAB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7" name="_VTT_logo_102019_06_orange_blue_on_white" hidden="1">
              <a:extLst>
                <a:ext uri="{FF2B5EF4-FFF2-40B4-BE49-F238E27FC236}">
                  <a16:creationId xmlns:a16="http://schemas.microsoft.com/office/drawing/2014/main" id="{BA27D61B-D665-00B3-6CB1-AEC02F3FEE8E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3" name="Box">
                <a:extLst>
                  <a:ext uri="{FF2B5EF4-FFF2-40B4-BE49-F238E27FC236}">
                    <a16:creationId xmlns:a16="http://schemas.microsoft.com/office/drawing/2014/main" id="{D106CA40-E510-EA31-CD76-12AA1DEA75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" name="T2">
                <a:extLst>
                  <a:ext uri="{FF2B5EF4-FFF2-40B4-BE49-F238E27FC236}">
                    <a16:creationId xmlns:a16="http://schemas.microsoft.com/office/drawing/2014/main" id="{77B513CF-36AB-DF92-9292-C1BD820AB5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5" name="T1">
                <a:extLst>
                  <a:ext uri="{FF2B5EF4-FFF2-40B4-BE49-F238E27FC236}">
                    <a16:creationId xmlns:a16="http://schemas.microsoft.com/office/drawing/2014/main" id="{0DF57302-DD7E-CEB7-864A-6A401ECF99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6" name="V">
                <a:extLst>
                  <a:ext uri="{FF2B5EF4-FFF2-40B4-BE49-F238E27FC236}">
                    <a16:creationId xmlns:a16="http://schemas.microsoft.com/office/drawing/2014/main" id="{47AAD21A-6B91-37D7-1129-B65636A27E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8" name="_VTT_logo_102019_07_blue_on_white" hidden="1">
              <a:extLst>
                <a:ext uri="{FF2B5EF4-FFF2-40B4-BE49-F238E27FC236}">
                  <a16:creationId xmlns:a16="http://schemas.microsoft.com/office/drawing/2014/main" id="{06B0B17B-7A4C-3125-3B2B-1D70B1C56724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69" name="Box">
                <a:extLst>
                  <a:ext uri="{FF2B5EF4-FFF2-40B4-BE49-F238E27FC236}">
                    <a16:creationId xmlns:a16="http://schemas.microsoft.com/office/drawing/2014/main" id="{1A9D0BED-866E-5C72-0E55-02676FB9DA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0" name="T2">
                <a:extLst>
                  <a:ext uri="{FF2B5EF4-FFF2-40B4-BE49-F238E27FC236}">
                    <a16:creationId xmlns:a16="http://schemas.microsoft.com/office/drawing/2014/main" id="{8BACEA18-30A8-FEE6-3CD2-0F7D22E6DD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1" name="T1">
                <a:extLst>
                  <a:ext uri="{FF2B5EF4-FFF2-40B4-BE49-F238E27FC236}">
                    <a16:creationId xmlns:a16="http://schemas.microsoft.com/office/drawing/2014/main" id="{6C662633-A55A-6EC1-78BB-E00E7A639B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2" name="V">
                <a:extLst>
                  <a:ext uri="{FF2B5EF4-FFF2-40B4-BE49-F238E27FC236}">
                    <a16:creationId xmlns:a16="http://schemas.microsoft.com/office/drawing/2014/main" id="{855334F7-3CF9-1728-3442-B6A342DFE5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9" name="_VTT_logo_102019_08_black_on_white" hidden="1">
              <a:extLst>
                <a:ext uri="{FF2B5EF4-FFF2-40B4-BE49-F238E27FC236}">
                  <a16:creationId xmlns:a16="http://schemas.microsoft.com/office/drawing/2014/main" id="{54F5FEEC-434B-89C5-4431-A45CAF5EF4B2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65" name="Box">
                <a:extLst>
                  <a:ext uri="{FF2B5EF4-FFF2-40B4-BE49-F238E27FC236}">
                    <a16:creationId xmlns:a16="http://schemas.microsoft.com/office/drawing/2014/main" id="{5383C846-5DB9-7C59-AFD1-A6B2135010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6" name="T2">
                <a:extLst>
                  <a:ext uri="{FF2B5EF4-FFF2-40B4-BE49-F238E27FC236}">
                    <a16:creationId xmlns:a16="http://schemas.microsoft.com/office/drawing/2014/main" id="{87EC4C51-8077-4E24-DE20-DDDCAB0C81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7" name="T1">
                <a:extLst>
                  <a:ext uri="{FF2B5EF4-FFF2-40B4-BE49-F238E27FC236}">
                    <a16:creationId xmlns:a16="http://schemas.microsoft.com/office/drawing/2014/main" id="{21661C23-1CB5-F37D-F234-F872AA3D28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8" name="V">
                <a:extLst>
                  <a:ext uri="{FF2B5EF4-FFF2-40B4-BE49-F238E27FC236}">
                    <a16:creationId xmlns:a16="http://schemas.microsoft.com/office/drawing/2014/main" id="{D62B2D25-4A97-031A-B6BC-80DEBB9E1B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0" name="_VTT_logo_102019_09_orange_on_white" hidden="1">
              <a:extLst>
                <a:ext uri="{FF2B5EF4-FFF2-40B4-BE49-F238E27FC236}">
                  <a16:creationId xmlns:a16="http://schemas.microsoft.com/office/drawing/2014/main" id="{5AD4BC3D-38AF-87B8-64C9-783ADF3C0D6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61" name="Box">
                <a:extLst>
                  <a:ext uri="{FF2B5EF4-FFF2-40B4-BE49-F238E27FC236}">
                    <a16:creationId xmlns:a16="http://schemas.microsoft.com/office/drawing/2014/main" id="{50495FBC-E756-D489-BA60-D41B033591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2" name="T2">
                <a:extLst>
                  <a:ext uri="{FF2B5EF4-FFF2-40B4-BE49-F238E27FC236}">
                    <a16:creationId xmlns:a16="http://schemas.microsoft.com/office/drawing/2014/main" id="{F581A15E-CCE3-EDED-A824-212E8D60EA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3" name="T1">
                <a:extLst>
                  <a:ext uri="{FF2B5EF4-FFF2-40B4-BE49-F238E27FC236}">
                    <a16:creationId xmlns:a16="http://schemas.microsoft.com/office/drawing/2014/main" id="{D0E66EB7-E1DE-2D02-93A5-698A823348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4" name="V">
                <a:extLst>
                  <a:ext uri="{FF2B5EF4-FFF2-40B4-BE49-F238E27FC236}">
                    <a16:creationId xmlns:a16="http://schemas.microsoft.com/office/drawing/2014/main" id="{74171584-AD8D-4C90-3E07-07BA908EC1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E7DEAC0-E719-2160-B621-9B284087F9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C2004AC-FDD6-ADFF-2901-EFDAC795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EB7E6FCF-FF8F-4D45-6C99-9804D1DE50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0646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2">
    <p:bg>
      <p:bgPr>
        <a:solidFill>
          <a:srgbClr val="FFF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VTT_LogoStack_v3_16092019 pienempi koko">
            <a:extLst>
              <a:ext uri="{FF2B5EF4-FFF2-40B4-BE49-F238E27FC236}">
                <a16:creationId xmlns:a16="http://schemas.microsoft.com/office/drawing/2014/main" id="{994CBB8E-A8FF-0208-90D4-5E7B9DD1A116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52" name="_VTT_logo_102019_01_white_on_orange">
              <a:extLst>
                <a:ext uri="{FF2B5EF4-FFF2-40B4-BE49-F238E27FC236}">
                  <a16:creationId xmlns:a16="http://schemas.microsoft.com/office/drawing/2014/main" id="{B5DEFF43-21D4-1765-31E9-664307E35C12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3" name="Box">
                <a:extLst>
                  <a:ext uri="{FF2B5EF4-FFF2-40B4-BE49-F238E27FC236}">
                    <a16:creationId xmlns:a16="http://schemas.microsoft.com/office/drawing/2014/main" id="{D2186E78-B7D3-C4C9-BEFC-C2A99BB032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" name="T2">
                <a:extLst>
                  <a:ext uri="{FF2B5EF4-FFF2-40B4-BE49-F238E27FC236}">
                    <a16:creationId xmlns:a16="http://schemas.microsoft.com/office/drawing/2014/main" id="{C23B85B2-9E0D-C8D9-847B-7876E8CF9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5" name="T1">
                <a:extLst>
                  <a:ext uri="{FF2B5EF4-FFF2-40B4-BE49-F238E27FC236}">
                    <a16:creationId xmlns:a16="http://schemas.microsoft.com/office/drawing/2014/main" id="{3E1C0F61-ABB8-EF0F-B0DE-F37303BF89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" name="V">
                <a:extLst>
                  <a:ext uri="{FF2B5EF4-FFF2-40B4-BE49-F238E27FC236}">
                    <a16:creationId xmlns:a16="http://schemas.microsoft.com/office/drawing/2014/main" id="{B8E74467-88F5-F37F-FF7B-7B3E8080E9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3" name="_VTT_logo_102019_02_white_on_black" hidden="1">
              <a:extLst>
                <a:ext uri="{FF2B5EF4-FFF2-40B4-BE49-F238E27FC236}">
                  <a16:creationId xmlns:a16="http://schemas.microsoft.com/office/drawing/2014/main" id="{A3C0A0E2-1F92-E190-C1C2-8483EAB665A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9" name="Box">
                <a:extLst>
                  <a:ext uri="{FF2B5EF4-FFF2-40B4-BE49-F238E27FC236}">
                    <a16:creationId xmlns:a16="http://schemas.microsoft.com/office/drawing/2014/main" id="{788AF7B2-8685-4C62-C3CD-587850A3F5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0" name="T2">
                <a:extLst>
                  <a:ext uri="{FF2B5EF4-FFF2-40B4-BE49-F238E27FC236}">
                    <a16:creationId xmlns:a16="http://schemas.microsoft.com/office/drawing/2014/main" id="{E6ED03D8-F720-44F5-F158-CAEB65FCDB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1" name="T1">
                <a:extLst>
                  <a:ext uri="{FF2B5EF4-FFF2-40B4-BE49-F238E27FC236}">
                    <a16:creationId xmlns:a16="http://schemas.microsoft.com/office/drawing/2014/main" id="{86416158-B96F-2EC8-7F86-3167121983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2" name="V">
                <a:extLst>
                  <a:ext uri="{FF2B5EF4-FFF2-40B4-BE49-F238E27FC236}">
                    <a16:creationId xmlns:a16="http://schemas.microsoft.com/office/drawing/2014/main" id="{7442A551-3D6B-6667-6707-DA8F9C5714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4" name="_VTT_logo_102019_03_white_on_blue" hidden="1">
              <a:extLst>
                <a:ext uri="{FF2B5EF4-FFF2-40B4-BE49-F238E27FC236}">
                  <a16:creationId xmlns:a16="http://schemas.microsoft.com/office/drawing/2014/main" id="{234BAE52-F792-B0F2-21B5-A306F602CEF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5" name="Box">
                <a:extLst>
                  <a:ext uri="{FF2B5EF4-FFF2-40B4-BE49-F238E27FC236}">
                    <a16:creationId xmlns:a16="http://schemas.microsoft.com/office/drawing/2014/main" id="{780A3C1E-9797-A529-9351-D599D2C39A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6" name="T2">
                <a:extLst>
                  <a:ext uri="{FF2B5EF4-FFF2-40B4-BE49-F238E27FC236}">
                    <a16:creationId xmlns:a16="http://schemas.microsoft.com/office/drawing/2014/main" id="{B439CA8A-F6BC-C837-D579-42CC44377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7" name="T1">
                <a:extLst>
                  <a:ext uri="{FF2B5EF4-FFF2-40B4-BE49-F238E27FC236}">
                    <a16:creationId xmlns:a16="http://schemas.microsoft.com/office/drawing/2014/main" id="{F1CE81E0-F9BC-2BF2-C2CF-D9720B9AFB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8" name="V">
                <a:extLst>
                  <a:ext uri="{FF2B5EF4-FFF2-40B4-BE49-F238E27FC236}">
                    <a16:creationId xmlns:a16="http://schemas.microsoft.com/office/drawing/2014/main" id="{0E12DAB4-6BDA-BD3D-4E1E-B45C87D69A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5" name="_VTT_logo_102019_04_white_on_dark_grey" hidden="1">
              <a:extLst>
                <a:ext uri="{FF2B5EF4-FFF2-40B4-BE49-F238E27FC236}">
                  <a16:creationId xmlns:a16="http://schemas.microsoft.com/office/drawing/2014/main" id="{4CEAA48F-D3CE-8EA4-2CFF-51AC78B2101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1" name="Box">
                <a:extLst>
                  <a:ext uri="{FF2B5EF4-FFF2-40B4-BE49-F238E27FC236}">
                    <a16:creationId xmlns:a16="http://schemas.microsoft.com/office/drawing/2014/main" id="{CADAEEDB-15DF-E5BD-EB3E-BADA69F03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" name="T2">
                <a:extLst>
                  <a:ext uri="{FF2B5EF4-FFF2-40B4-BE49-F238E27FC236}">
                    <a16:creationId xmlns:a16="http://schemas.microsoft.com/office/drawing/2014/main" id="{2AB5F098-618A-5F8B-99E7-F959587564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3" name="T1">
                <a:extLst>
                  <a:ext uri="{FF2B5EF4-FFF2-40B4-BE49-F238E27FC236}">
                    <a16:creationId xmlns:a16="http://schemas.microsoft.com/office/drawing/2014/main" id="{28AB8D10-BB91-F47F-AB34-5A80ACB9B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4" name="V">
                <a:extLst>
                  <a:ext uri="{FF2B5EF4-FFF2-40B4-BE49-F238E27FC236}">
                    <a16:creationId xmlns:a16="http://schemas.microsoft.com/office/drawing/2014/main" id="{87AF571D-1D51-CCDD-0154-829339C218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6" name="_VTT_logo_102019_05_dark_grey_on_white" hidden="1">
              <a:extLst>
                <a:ext uri="{FF2B5EF4-FFF2-40B4-BE49-F238E27FC236}">
                  <a16:creationId xmlns:a16="http://schemas.microsoft.com/office/drawing/2014/main" id="{5DEE00B0-5887-5DCF-BB91-CB67D3008AC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7" name="Box">
                <a:extLst>
                  <a:ext uri="{FF2B5EF4-FFF2-40B4-BE49-F238E27FC236}">
                    <a16:creationId xmlns:a16="http://schemas.microsoft.com/office/drawing/2014/main" id="{C7C1CC14-2A85-B1AB-636F-C2511FE253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8" name="T2">
                <a:extLst>
                  <a:ext uri="{FF2B5EF4-FFF2-40B4-BE49-F238E27FC236}">
                    <a16:creationId xmlns:a16="http://schemas.microsoft.com/office/drawing/2014/main" id="{1ACB8731-B3ED-314D-2179-2F42E65D0B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9" name="T1">
                <a:extLst>
                  <a:ext uri="{FF2B5EF4-FFF2-40B4-BE49-F238E27FC236}">
                    <a16:creationId xmlns:a16="http://schemas.microsoft.com/office/drawing/2014/main" id="{65FDD713-D6A6-2DC8-BC20-FA26DF6942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V">
                <a:extLst>
                  <a:ext uri="{FF2B5EF4-FFF2-40B4-BE49-F238E27FC236}">
                    <a16:creationId xmlns:a16="http://schemas.microsoft.com/office/drawing/2014/main" id="{BA718AA0-9AED-0597-2656-5792EDACAB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7" name="_VTT_logo_102019_06_orange_blue_on_white" hidden="1">
              <a:extLst>
                <a:ext uri="{FF2B5EF4-FFF2-40B4-BE49-F238E27FC236}">
                  <a16:creationId xmlns:a16="http://schemas.microsoft.com/office/drawing/2014/main" id="{BA27D61B-D665-00B3-6CB1-AEC02F3FEE8E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3" name="Box">
                <a:extLst>
                  <a:ext uri="{FF2B5EF4-FFF2-40B4-BE49-F238E27FC236}">
                    <a16:creationId xmlns:a16="http://schemas.microsoft.com/office/drawing/2014/main" id="{D106CA40-E510-EA31-CD76-12AA1DEA75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" name="T2">
                <a:extLst>
                  <a:ext uri="{FF2B5EF4-FFF2-40B4-BE49-F238E27FC236}">
                    <a16:creationId xmlns:a16="http://schemas.microsoft.com/office/drawing/2014/main" id="{77B513CF-36AB-DF92-9292-C1BD820AB5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5" name="T1">
                <a:extLst>
                  <a:ext uri="{FF2B5EF4-FFF2-40B4-BE49-F238E27FC236}">
                    <a16:creationId xmlns:a16="http://schemas.microsoft.com/office/drawing/2014/main" id="{0DF57302-DD7E-CEB7-864A-6A401ECF99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6" name="V">
                <a:extLst>
                  <a:ext uri="{FF2B5EF4-FFF2-40B4-BE49-F238E27FC236}">
                    <a16:creationId xmlns:a16="http://schemas.microsoft.com/office/drawing/2014/main" id="{47AAD21A-6B91-37D7-1129-B65636A27E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8" name="_VTT_logo_102019_07_blue_on_white" hidden="1">
              <a:extLst>
                <a:ext uri="{FF2B5EF4-FFF2-40B4-BE49-F238E27FC236}">
                  <a16:creationId xmlns:a16="http://schemas.microsoft.com/office/drawing/2014/main" id="{06B0B17B-7A4C-3125-3B2B-1D70B1C56724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69" name="Box">
                <a:extLst>
                  <a:ext uri="{FF2B5EF4-FFF2-40B4-BE49-F238E27FC236}">
                    <a16:creationId xmlns:a16="http://schemas.microsoft.com/office/drawing/2014/main" id="{1A9D0BED-866E-5C72-0E55-02676FB9DA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0" name="T2">
                <a:extLst>
                  <a:ext uri="{FF2B5EF4-FFF2-40B4-BE49-F238E27FC236}">
                    <a16:creationId xmlns:a16="http://schemas.microsoft.com/office/drawing/2014/main" id="{8BACEA18-30A8-FEE6-3CD2-0F7D22E6DD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1" name="T1">
                <a:extLst>
                  <a:ext uri="{FF2B5EF4-FFF2-40B4-BE49-F238E27FC236}">
                    <a16:creationId xmlns:a16="http://schemas.microsoft.com/office/drawing/2014/main" id="{6C662633-A55A-6EC1-78BB-E00E7A639B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2" name="V">
                <a:extLst>
                  <a:ext uri="{FF2B5EF4-FFF2-40B4-BE49-F238E27FC236}">
                    <a16:creationId xmlns:a16="http://schemas.microsoft.com/office/drawing/2014/main" id="{855334F7-3CF9-1728-3442-B6A342DFE5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9" name="_VTT_logo_102019_08_black_on_white" hidden="1">
              <a:extLst>
                <a:ext uri="{FF2B5EF4-FFF2-40B4-BE49-F238E27FC236}">
                  <a16:creationId xmlns:a16="http://schemas.microsoft.com/office/drawing/2014/main" id="{54F5FEEC-434B-89C5-4431-A45CAF5EF4B2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65" name="Box">
                <a:extLst>
                  <a:ext uri="{FF2B5EF4-FFF2-40B4-BE49-F238E27FC236}">
                    <a16:creationId xmlns:a16="http://schemas.microsoft.com/office/drawing/2014/main" id="{5383C846-5DB9-7C59-AFD1-A6B2135010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6" name="T2">
                <a:extLst>
                  <a:ext uri="{FF2B5EF4-FFF2-40B4-BE49-F238E27FC236}">
                    <a16:creationId xmlns:a16="http://schemas.microsoft.com/office/drawing/2014/main" id="{87EC4C51-8077-4E24-DE20-DDDCAB0C81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7" name="T1">
                <a:extLst>
                  <a:ext uri="{FF2B5EF4-FFF2-40B4-BE49-F238E27FC236}">
                    <a16:creationId xmlns:a16="http://schemas.microsoft.com/office/drawing/2014/main" id="{21661C23-1CB5-F37D-F234-F872AA3D28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8" name="V">
                <a:extLst>
                  <a:ext uri="{FF2B5EF4-FFF2-40B4-BE49-F238E27FC236}">
                    <a16:creationId xmlns:a16="http://schemas.microsoft.com/office/drawing/2014/main" id="{D62B2D25-4A97-031A-B6BC-80DEBB9E1B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0" name="_VTT_logo_102019_09_orange_on_white" hidden="1">
              <a:extLst>
                <a:ext uri="{FF2B5EF4-FFF2-40B4-BE49-F238E27FC236}">
                  <a16:creationId xmlns:a16="http://schemas.microsoft.com/office/drawing/2014/main" id="{5AD4BC3D-38AF-87B8-64C9-783ADF3C0D6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61" name="Box">
                <a:extLst>
                  <a:ext uri="{FF2B5EF4-FFF2-40B4-BE49-F238E27FC236}">
                    <a16:creationId xmlns:a16="http://schemas.microsoft.com/office/drawing/2014/main" id="{50495FBC-E756-D489-BA60-D41B033591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2" name="T2">
                <a:extLst>
                  <a:ext uri="{FF2B5EF4-FFF2-40B4-BE49-F238E27FC236}">
                    <a16:creationId xmlns:a16="http://schemas.microsoft.com/office/drawing/2014/main" id="{F581A15E-CCE3-EDED-A824-212E8D60EA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3" name="T1">
                <a:extLst>
                  <a:ext uri="{FF2B5EF4-FFF2-40B4-BE49-F238E27FC236}">
                    <a16:creationId xmlns:a16="http://schemas.microsoft.com/office/drawing/2014/main" id="{D0E66EB7-E1DE-2D02-93A5-698A823348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4" name="V">
                <a:extLst>
                  <a:ext uri="{FF2B5EF4-FFF2-40B4-BE49-F238E27FC236}">
                    <a16:creationId xmlns:a16="http://schemas.microsoft.com/office/drawing/2014/main" id="{74171584-AD8D-4C90-3E07-07BA908EC1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6A38FBC2-08C9-2A4F-10C7-2C188D575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88" y="1336257"/>
            <a:ext cx="3629543" cy="2705878"/>
          </a:xfrm>
        </p:spPr>
        <p:txBody>
          <a:bodyPr anchor="ctr">
            <a:normAutofit/>
          </a:bodyPr>
          <a:lstStyle>
            <a:lvl1pPr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7" name="Media Placeholder 16">
            <a:extLst>
              <a:ext uri="{FF2B5EF4-FFF2-40B4-BE49-F238E27FC236}">
                <a16:creationId xmlns:a16="http://schemas.microsoft.com/office/drawing/2014/main" id="{4B773AA5-5140-41A5-649E-34ACE50B6D80}"/>
              </a:ext>
            </a:extLst>
          </p:cNvPr>
          <p:cNvSpPr>
            <a:spLocks noGrp="1"/>
          </p:cNvSpPr>
          <p:nvPr>
            <p:ph type="media" sz="quarter" idx="14" hasCustomPrompt="1"/>
          </p:nvPr>
        </p:nvSpPr>
        <p:spPr>
          <a:xfrm>
            <a:off x="4568400" y="1336257"/>
            <a:ext cx="7200" cy="27000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/>
            </a:lvl1pPr>
          </a:lstStyle>
          <a:p>
            <a:r>
              <a:rPr lang="en-GB" dirty="0"/>
              <a:t>  </a:t>
            </a:r>
          </a:p>
        </p:txBody>
      </p:sp>
      <p:sp>
        <p:nvSpPr>
          <p:cNvPr id="21" name="Content Placeholder 19">
            <a:extLst>
              <a:ext uri="{FF2B5EF4-FFF2-40B4-BE49-F238E27FC236}">
                <a16:creationId xmlns:a16="http://schemas.microsoft.com/office/drawing/2014/main" id="{EE0EA1E9-9D89-2869-6D27-3B68C9E961F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889500" y="1355725"/>
            <a:ext cx="3798888" cy="2659063"/>
          </a:xfrm>
        </p:spPr>
        <p:txBody>
          <a:bodyPr anchor="ctr"/>
          <a:lstStyle>
            <a:lvl1pPr>
              <a:defRPr sz="1200"/>
            </a:lvl1pPr>
            <a:lvl2pPr marL="226800" indent="0">
              <a:buNone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1D648E4-77A3-B30A-A81D-E5D49C100B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745BB1D-1D91-880A-A7DA-48D3441EE6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1704F224-7EC0-2F01-B3BE-6455C2B938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2077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3">
    <p:bg>
      <p:bgPr>
        <a:solidFill>
          <a:srgbClr val="FEDD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VTT_LogoStack_v3_16092019 pienempi koko">
            <a:extLst>
              <a:ext uri="{FF2B5EF4-FFF2-40B4-BE49-F238E27FC236}">
                <a16:creationId xmlns:a16="http://schemas.microsoft.com/office/drawing/2014/main" id="{3410673F-5FF1-B7B5-DA7A-D221DD9B3FF5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5" name="_VTT_logo_102019_01_white_on_orange">
              <a:extLst>
                <a:ext uri="{FF2B5EF4-FFF2-40B4-BE49-F238E27FC236}">
                  <a16:creationId xmlns:a16="http://schemas.microsoft.com/office/drawing/2014/main" id="{FF452413-5B30-1A4C-848C-C915649B32A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9" name="Box">
                <a:extLst>
                  <a:ext uri="{FF2B5EF4-FFF2-40B4-BE49-F238E27FC236}">
                    <a16:creationId xmlns:a16="http://schemas.microsoft.com/office/drawing/2014/main" id="{0361FB33-3B7A-C07B-4D1D-C324FF227C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" name="T2">
                <a:extLst>
                  <a:ext uri="{FF2B5EF4-FFF2-40B4-BE49-F238E27FC236}">
                    <a16:creationId xmlns:a16="http://schemas.microsoft.com/office/drawing/2014/main" id="{3D40102C-BA95-1DED-C746-1C7083A214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" name="T1">
                <a:extLst>
                  <a:ext uri="{FF2B5EF4-FFF2-40B4-BE49-F238E27FC236}">
                    <a16:creationId xmlns:a16="http://schemas.microsoft.com/office/drawing/2014/main" id="{F481B202-8DEB-F44D-7B8E-E25674A1B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" name="V">
                <a:extLst>
                  <a:ext uri="{FF2B5EF4-FFF2-40B4-BE49-F238E27FC236}">
                    <a16:creationId xmlns:a16="http://schemas.microsoft.com/office/drawing/2014/main" id="{50C3883D-438D-AC68-CE1B-C1B31A48F1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_VTT_logo_102019_02_white_on_black" hidden="1">
              <a:extLst>
                <a:ext uri="{FF2B5EF4-FFF2-40B4-BE49-F238E27FC236}">
                  <a16:creationId xmlns:a16="http://schemas.microsoft.com/office/drawing/2014/main" id="{28563C83-420D-9B56-BAEA-AE2385B501C8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5" name="Box">
                <a:extLst>
                  <a:ext uri="{FF2B5EF4-FFF2-40B4-BE49-F238E27FC236}">
                    <a16:creationId xmlns:a16="http://schemas.microsoft.com/office/drawing/2014/main" id="{68137B46-0CFC-22A7-E4DC-EACFD1EA85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" name="T2">
                <a:extLst>
                  <a:ext uri="{FF2B5EF4-FFF2-40B4-BE49-F238E27FC236}">
                    <a16:creationId xmlns:a16="http://schemas.microsoft.com/office/drawing/2014/main" id="{9C1CE66F-CC9F-DB10-59C1-6A80ABB2A2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7" name="T1">
                <a:extLst>
                  <a:ext uri="{FF2B5EF4-FFF2-40B4-BE49-F238E27FC236}">
                    <a16:creationId xmlns:a16="http://schemas.microsoft.com/office/drawing/2014/main" id="{E83297BA-DDF7-03C2-7F25-57E4C0D5DF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" name="V">
                <a:extLst>
                  <a:ext uri="{FF2B5EF4-FFF2-40B4-BE49-F238E27FC236}">
                    <a16:creationId xmlns:a16="http://schemas.microsoft.com/office/drawing/2014/main" id="{77BBE46A-B9DE-DE03-C0FF-44E6F110C8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_VTT_logo_102019_03_white_on_blue" hidden="1">
              <a:extLst>
                <a:ext uri="{FF2B5EF4-FFF2-40B4-BE49-F238E27FC236}">
                  <a16:creationId xmlns:a16="http://schemas.microsoft.com/office/drawing/2014/main" id="{4CF1F442-644B-2B54-4AD3-24D8C056FE98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41" name="Box">
                <a:extLst>
                  <a:ext uri="{FF2B5EF4-FFF2-40B4-BE49-F238E27FC236}">
                    <a16:creationId xmlns:a16="http://schemas.microsoft.com/office/drawing/2014/main" id="{9D72C25B-79D3-8FF9-FB80-1C01367A50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" name="T2">
                <a:extLst>
                  <a:ext uri="{FF2B5EF4-FFF2-40B4-BE49-F238E27FC236}">
                    <a16:creationId xmlns:a16="http://schemas.microsoft.com/office/drawing/2014/main" id="{63AF9480-BF10-F2C1-CEB5-300D6D2ECF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3" name="T1">
                <a:extLst>
                  <a:ext uri="{FF2B5EF4-FFF2-40B4-BE49-F238E27FC236}">
                    <a16:creationId xmlns:a16="http://schemas.microsoft.com/office/drawing/2014/main" id="{57D08B53-5FA1-1514-3F39-55F30FB126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" name="V">
                <a:extLst>
                  <a:ext uri="{FF2B5EF4-FFF2-40B4-BE49-F238E27FC236}">
                    <a16:creationId xmlns:a16="http://schemas.microsoft.com/office/drawing/2014/main" id="{8382E612-AB28-ABC1-3B1C-5BC42EF3DB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_VTT_logo_102019_04_white_on_dark_grey" hidden="1">
              <a:extLst>
                <a:ext uri="{FF2B5EF4-FFF2-40B4-BE49-F238E27FC236}">
                  <a16:creationId xmlns:a16="http://schemas.microsoft.com/office/drawing/2014/main" id="{7D52EF96-823B-5D53-F616-BD25DA1F271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7" name="Box">
                <a:extLst>
                  <a:ext uri="{FF2B5EF4-FFF2-40B4-BE49-F238E27FC236}">
                    <a16:creationId xmlns:a16="http://schemas.microsoft.com/office/drawing/2014/main" id="{24D4482D-2814-7D20-F467-45A0CB2899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" name="T2">
                <a:extLst>
                  <a:ext uri="{FF2B5EF4-FFF2-40B4-BE49-F238E27FC236}">
                    <a16:creationId xmlns:a16="http://schemas.microsoft.com/office/drawing/2014/main" id="{4F5E380A-E68A-57A1-5A24-48C372F4B6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9" name="T1">
                <a:extLst>
                  <a:ext uri="{FF2B5EF4-FFF2-40B4-BE49-F238E27FC236}">
                    <a16:creationId xmlns:a16="http://schemas.microsoft.com/office/drawing/2014/main" id="{6E956EA8-D272-9989-5846-0595D7F03A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" name="V">
                <a:extLst>
                  <a:ext uri="{FF2B5EF4-FFF2-40B4-BE49-F238E27FC236}">
                    <a16:creationId xmlns:a16="http://schemas.microsoft.com/office/drawing/2014/main" id="{A0A3BA98-D6A6-D099-6B57-CACEB94519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_VTT_logo_102019_05_dark_grey_on_white" hidden="1">
              <a:extLst>
                <a:ext uri="{FF2B5EF4-FFF2-40B4-BE49-F238E27FC236}">
                  <a16:creationId xmlns:a16="http://schemas.microsoft.com/office/drawing/2014/main" id="{DFECFFE4-0A72-1F7E-4C4B-E02D1BD7195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33" name="Box">
                <a:extLst>
                  <a:ext uri="{FF2B5EF4-FFF2-40B4-BE49-F238E27FC236}">
                    <a16:creationId xmlns:a16="http://schemas.microsoft.com/office/drawing/2014/main" id="{D36C6344-9B95-9D2E-682D-745A63ABDF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" name="T2">
                <a:extLst>
                  <a:ext uri="{FF2B5EF4-FFF2-40B4-BE49-F238E27FC236}">
                    <a16:creationId xmlns:a16="http://schemas.microsoft.com/office/drawing/2014/main" id="{9737A8F0-1D02-AFBA-BF60-805625A748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" name="T1">
                <a:extLst>
                  <a:ext uri="{FF2B5EF4-FFF2-40B4-BE49-F238E27FC236}">
                    <a16:creationId xmlns:a16="http://schemas.microsoft.com/office/drawing/2014/main" id="{BE76F79C-A1FB-CE88-B766-81BBB08D61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" name="V">
                <a:extLst>
                  <a:ext uri="{FF2B5EF4-FFF2-40B4-BE49-F238E27FC236}">
                    <a16:creationId xmlns:a16="http://schemas.microsoft.com/office/drawing/2014/main" id="{C13D30D8-D8FC-E4D8-5627-894E963B57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_VTT_logo_102019_06_orange_blue_on_white" hidden="1">
              <a:extLst>
                <a:ext uri="{FF2B5EF4-FFF2-40B4-BE49-F238E27FC236}">
                  <a16:creationId xmlns:a16="http://schemas.microsoft.com/office/drawing/2014/main" id="{7CF9488D-BE45-A2C1-79A6-E3C59418F1E8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9" name="Box">
                <a:extLst>
                  <a:ext uri="{FF2B5EF4-FFF2-40B4-BE49-F238E27FC236}">
                    <a16:creationId xmlns:a16="http://schemas.microsoft.com/office/drawing/2014/main" id="{E9D03BEE-9F73-865E-09C0-87CE133BFB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" name="T2">
                <a:extLst>
                  <a:ext uri="{FF2B5EF4-FFF2-40B4-BE49-F238E27FC236}">
                    <a16:creationId xmlns:a16="http://schemas.microsoft.com/office/drawing/2014/main" id="{9A179FD7-EC60-3448-237E-82D5455CA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" name="T1">
                <a:extLst>
                  <a:ext uri="{FF2B5EF4-FFF2-40B4-BE49-F238E27FC236}">
                    <a16:creationId xmlns:a16="http://schemas.microsoft.com/office/drawing/2014/main" id="{68AB08B4-4BA8-B4E6-FCAE-88040EEFF3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2" name="V">
                <a:extLst>
                  <a:ext uri="{FF2B5EF4-FFF2-40B4-BE49-F238E27FC236}">
                    <a16:creationId xmlns:a16="http://schemas.microsoft.com/office/drawing/2014/main" id="{7C8578FB-38EF-C923-E378-E57D04587A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_VTT_logo_102019_07_blue_on_white" hidden="1">
              <a:extLst>
                <a:ext uri="{FF2B5EF4-FFF2-40B4-BE49-F238E27FC236}">
                  <a16:creationId xmlns:a16="http://schemas.microsoft.com/office/drawing/2014/main" id="{F715D80C-2CB3-F66D-F51A-8DBD144BFD8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5" name="Box">
                <a:extLst>
                  <a:ext uri="{FF2B5EF4-FFF2-40B4-BE49-F238E27FC236}">
                    <a16:creationId xmlns:a16="http://schemas.microsoft.com/office/drawing/2014/main" id="{8AD122A6-7686-2E19-FFDD-18D060B02B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6" name="T2">
                <a:extLst>
                  <a:ext uri="{FF2B5EF4-FFF2-40B4-BE49-F238E27FC236}">
                    <a16:creationId xmlns:a16="http://schemas.microsoft.com/office/drawing/2014/main" id="{6BAB2566-1FDD-ACA7-6358-CEFE44F0DA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7" name="T1">
                <a:extLst>
                  <a:ext uri="{FF2B5EF4-FFF2-40B4-BE49-F238E27FC236}">
                    <a16:creationId xmlns:a16="http://schemas.microsoft.com/office/drawing/2014/main" id="{BFEADE6C-A858-1313-AA88-11D0912AE1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8" name="V">
                <a:extLst>
                  <a:ext uri="{FF2B5EF4-FFF2-40B4-BE49-F238E27FC236}">
                    <a16:creationId xmlns:a16="http://schemas.microsoft.com/office/drawing/2014/main" id="{7BEE5690-A67F-B3DF-347C-1741789964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_VTT_logo_102019_08_black_on_white" hidden="1">
              <a:extLst>
                <a:ext uri="{FF2B5EF4-FFF2-40B4-BE49-F238E27FC236}">
                  <a16:creationId xmlns:a16="http://schemas.microsoft.com/office/drawing/2014/main" id="{8F889D7A-D3D4-D712-D584-675D45BE2AA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21" name="Box">
                <a:extLst>
                  <a:ext uri="{FF2B5EF4-FFF2-40B4-BE49-F238E27FC236}">
                    <a16:creationId xmlns:a16="http://schemas.microsoft.com/office/drawing/2014/main" id="{08969AD8-F28A-79FC-EC81-B9655B2C75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2" name="T2">
                <a:extLst>
                  <a:ext uri="{FF2B5EF4-FFF2-40B4-BE49-F238E27FC236}">
                    <a16:creationId xmlns:a16="http://schemas.microsoft.com/office/drawing/2014/main" id="{EC432244-F873-D30A-0F64-67D7CEA44C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3" name="T1">
                <a:extLst>
                  <a:ext uri="{FF2B5EF4-FFF2-40B4-BE49-F238E27FC236}">
                    <a16:creationId xmlns:a16="http://schemas.microsoft.com/office/drawing/2014/main" id="{68735D28-EC54-9917-9B71-03C6219D4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4" name="V">
                <a:extLst>
                  <a:ext uri="{FF2B5EF4-FFF2-40B4-BE49-F238E27FC236}">
                    <a16:creationId xmlns:a16="http://schemas.microsoft.com/office/drawing/2014/main" id="{5F5B32B0-8957-B348-CA6F-51FA599CF8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_VTT_logo_102019_09_orange_on_white" hidden="1">
              <a:extLst>
                <a:ext uri="{FF2B5EF4-FFF2-40B4-BE49-F238E27FC236}">
                  <a16:creationId xmlns:a16="http://schemas.microsoft.com/office/drawing/2014/main" id="{2DABBEC0-3A39-1A55-DCA6-4157674B1AA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7" name="Box">
                <a:extLst>
                  <a:ext uri="{FF2B5EF4-FFF2-40B4-BE49-F238E27FC236}">
                    <a16:creationId xmlns:a16="http://schemas.microsoft.com/office/drawing/2014/main" id="{0CE3523C-887E-7F5B-BFF6-5BD9E77C9E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" name="T2">
                <a:extLst>
                  <a:ext uri="{FF2B5EF4-FFF2-40B4-BE49-F238E27FC236}">
                    <a16:creationId xmlns:a16="http://schemas.microsoft.com/office/drawing/2014/main" id="{EC454A5B-2649-0FEB-4918-A38C089198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" name="T1">
                <a:extLst>
                  <a:ext uri="{FF2B5EF4-FFF2-40B4-BE49-F238E27FC236}">
                    <a16:creationId xmlns:a16="http://schemas.microsoft.com/office/drawing/2014/main" id="{C4B520A1-7E2E-50B8-E360-06D4D0C747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0" name="V">
                <a:extLst>
                  <a:ext uri="{FF2B5EF4-FFF2-40B4-BE49-F238E27FC236}">
                    <a16:creationId xmlns:a16="http://schemas.microsoft.com/office/drawing/2014/main" id="{D4EE9971-BBD2-E285-91CF-4C6FCA544C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3" name="Title 11">
            <a:extLst>
              <a:ext uri="{FF2B5EF4-FFF2-40B4-BE49-F238E27FC236}">
                <a16:creationId xmlns:a16="http://schemas.microsoft.com/office/drawing/2014/main" id="{7B27394F-1609-A95A-A3E1-22233F020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88" y="1336257"/>
            <a:ext cx="3629543" cy="2705878"/>
          </a:xfrm>
        </p:spPr>
        <p:txBody>
          <a:bodyPr anchor="ctr">
            <a:normAutofit/>
          </a:bodyPr>
          <a:lstStyle>
            <a:lvl1pPr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64" name="Content Placeholder 14">
            <a:extLst>
              <a:ext uri="{FF2B5EF4-FFF2-40B4-BE49-F238E27FC236}">
                <a16:creationId xmlns:a16="http://schemas.microsoft.com/office/drawing/2014/main" id="{842DEA4C-8F55-0B7A-93F0-7DD3B1E97AF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90235" y="1356102"/>
            <a:ext cx="3797623" cy="2657959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216000" marR="0" lvl="0" indent="-216000" algn="l" defTabSz="457209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lang="en-GB" dirty="0"/>
              <a:t>Click to edit Master text styles</a:t>
            </a:r>
          </a:p>
        </p:txBody>
      </p:sp>
      <p:sp>
        <p:nvSpPr>
          <p:cNvPr id="65" name="Media Placeholder 16">
            <a:extLst>
              <a:ext uri="{FF2B5EF4-FFF2-40B4-BE49-F238E27FC236}">
                <a16:creationId xmlns:a16="http://schemas.microsoft.com/office/drawing/2014/main" id="{42E5FD61-2760-2433-95FB-8F9BE7F72A3F}"/>
              </a:ext>
            </a:extLst>
          </p:cNvPr>
          <p:cNvSpPr>
            <a:spLocks noGrp="1"/>
          </p:cNvSpPr>
          <p:nvPr>
            <p:ph type="media" sz="quarter" idx="14" hasCustomPrompt="1"/>
          </p:nvPr>
        </p:nvSpPr>
        <p:spPr>
          <a:xfrm>
            <a:off x="4568400" y="1336257"/>
            <a:ext cx="7200" cy="27000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/>
            </a:lvl1pPr>
          </a:lstStyle>
          <a:p>
            <a:r>
              <a:rPr lang="en-GB" dirty="0"/>
              <a:t>  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5674D1-FCDB-B7C8-36F7-156AAEB8A7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52" name="Slide Number Placeholder 5">
            <a:extLst>
              <a:ext uri="{FF2B5EF4-FFF2-40B4-BE49-F238E27FC236}">
                <a16:creationId xmlns:a16="http://schemas.microsoft.com/office/drawing/2014/main" id="{A68F4B3A-809A-9C85-3D96-1A6F770B37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F8C298D7-622C-D9A5-D25E-34C8E0478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77099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4">
    <p:bg>
      <p:bgPr>
        <a:solidFill>
          <a:srgbClr val="C1D6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VTT_LogoStack_v3_16092019 pienempi koko">
            <a:extLst>
              <a:ext uri="{FF2B5EF4-FFF2-40B4-BE49-F238E27FC236}">
                <a16:creationId xmlns:a16="http://schemas.microsoft.com/office/drawing/2014/main" id="{994CBB8E-A8FF-0208-90D4-5E7B9DD1A116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52" name="_VTT_logo_102019_01_white_on_orange">
              <a:extLst>
                <a:ext uri="{FF2B5EF4-FFF2-40B4-BE49-F238E27FC236}">
                  <a16:creationId xmlns:a16="http://schemas.microsoft.com/office/drawing/2014/main" id="{B5DEFF43-21D4-1765-31E9-664307E35C12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3" name="Box">
                <a:extLst>
                  <a:ext uri="{FF2B5EF4-FFF2-40B4-BE49-F238E27FC236}">
                    <a16:creationId xmlns:a16="http://schemas.microsoft.com/office/drawing/2014/main" id="{D2186E78-B7D3-C4C9-BEFC-C2A99BB032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" name="T2">
                <a:extLst>
                  <a:ext uri="{FF2B5EF4-FFF2-40B4-BE49-F238E27FC236}">
                    <a16:creationId xmlns:a16="http://schemas.microsoft.com/office/drawing/2014/main" id="{C23B85B2-9E0D-C8D9-847B-7876E8CF9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5" name="T1">
                <a:extLst>
                  <a:ext uri="{FF2B5EF4-FFF2-40B4-BE49-F238E27FC236}">
                    <a16:creationId xmlns:a16="http://schemas.microsoft.com/office/drawing/2014/main" id="{3E1C0F61-ABB8-EF0F-B0DE-F37303BF89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" name="V">
                <a:extLst>
                  <a:ext uri="{FF2B5EF4-FFF2-40B4-BE49-F238E27FC236}">
                    <a16:creationId xmlns:a16="http://schemas.microsoft.com/office/drawing/2014/main" id="{B8E74467-88F5-F37F-FF7B-7B3E8080E9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3" name="_VTT_logo_102019_02_white_on_black" hidden="1">
              <a:extLst>
                <a:ext uri="{FF2B5EF4-FFF2-40B4-BE49-F238E27FC236}">
                  <a16:creationId xmlns:a16="http://schemas.microsoft.com/office/drawing/2014/main" id="{A3C0A0E2-1F92-E190-C1C2-8483EAB665A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9" name="Box">
                <a:extLst>
                  <a:ext uri="{FF2B5EF4-FFF2-40B4-BE49-F238E27FC236}">
                    <a16:creationId xmlns:a16="http://schemas.microsoft.com/office/drawing/2014/main" id="{788AF7B2-8685-4C62-C3CD-587850A3F5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0" name="T2">
                <a:extLst>
                  <a:ext uri="{FF2B5EF4-FFF2-40B4-BE49-F238E27FC236}">
                    <a16:creationId xmlns:a16="http://schemas.microsoft.com/office/drawing/2014/main" id="{E6ED03D8-F720-44F5-F158-CAEB65FCDB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1" name="T1">
                <a:extLst>
                  <a:ext uri="{FF2B5EF4-FFF2-40B4-BE49-F238E27FC236}">
                    <a16:creationId xmlns:a16="http://schemas.microsoft.com/office/drawing/2014/main" id="{86416158-B96F-2EC8-7F86-3167121983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2" name="V">
                <a:extLst>
                  <a:ext uri="{FF2B5EF4-FFF2-40B4-BE49-F238E27FC236}">
                    <a16:creationId xmlns:a16="http://schemas.microsoft.com/office/drawing/2014/main" id="{7442A551-3D6B-6667-6707-DA8F9C5714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4" name="_VTT_logo_102019_03_white_on_blue" hidden="1">
              <a:extLst>
                <a:ext uri="{FF2B5EF4-FFF2-40B4-BE49-F238E27FC236}">
                  <a16:creationId xmlns:a16="http://schemas.microsoft.com/office/drawing/2014/main" id="{234BAE52-F792-B0F2-21B5-A306F602CEFC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5" name="Box">
                <a:extLst>
                  <a:ext uri="{FF2B5EF4-FFF2-40B4-BE49-F238E27FC236}">
                    <a16:creationId xmlns:a16="http://schemas.microsoft.com/office/drawing/2014/main" id="{780A3C1E-9797-A529-9351-D599D2C39A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6" name="T2">
                <a:extLst>
                  <a:ext uri="{FF2B5EF4-FFF2-40B4-BE49-F238E27FC236}">
                    <a16:creationId xmlns:a16="http://schemas.microsoft.com/office/drawing/2014/main" id="{B439CA8A-F6BC-C837-D579-42CC44377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7" name="T1">
                <a:extLst>
                  <a:ext uri="{FF2B5EF4-FFF2-40B4-BE49-F238E27FC236}">
                    <a16:creationId xmlns:a16="http://schemas.microsoft.com/office/drawing/2014/main" id="{F1CE81E0-F9BC-2BF2-C2CF-D9720B9AFB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8" name="V">
                <a:extLst>
                  <a:ext uri="{FF2B5EF4-FFF2-40B4-BE49-F238E27FC236}">
                    <a16:creationId xmlns:a16="http://schemas.microsoft.com/office/drawing/2014/main" id="{0E12DAB4-6BDA-BD3D-4E1E-B45C87D69A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5" name="_VTT_logo_102019_04_white_on_dark_grey" hidden="1">
              <a:extLst>
                <a:ext uri="{FF2B5EF4-FFF2-40B4-BE49-F238E27FC236}">
                  <a16:creationId xmlns:a16="http://schemas.microsoft.com/office/drawing/2014/main" id="{4CEAA48F-D3CE-8EA4-2CFF-51AC78B2101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1" name="Box">
                <a:extLst>
                  <a:ext uri="{FF2B5EF4-FFF2-40B4-BE49-F238E27FC236}">
                    <a16:creationId xmlns:a16="http://schemas.microsoft.com/office/drawing/2014/main" id="{CADAEEDB-15DF-E5BD-EB3E-BADA69F03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" name="T2">
                <a:extLst>
                  <a:ext uri="{FF2B5EF4-FFF2-40B4-BE49-F238E27FC236}">
                    <a16:creationId xmlns:a16="http://schemas.microsoft.com/office/drawing/2014/main" id="{2AB5F098-618A-5F8B-99E7-F959587564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3" name="T1">
                <a:extLst>
                  <a:ext uri="{FF2B5EF4-FFF2-40B4-BE49-F238E27FC236}">
                    <a16:creationId xmlns:a16="http://schemas.microsoft.com/office/drawing/2014/main" id="{28AB8D10-BB91-F47F-AB34-5A80ACB9B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4" name="V">
                <a:extLst>
                  <a:ext uri="{FF2B5EF4-FFF2-40B4-BE49-F238E27FC236}">
                    <a16:creationId xmlns:a16="http://schemas.microsoft.com/office/drawing/2014/main" id="{87AF571D-1D51-CCDD-0154-829339C218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6" name="_VTT_logo_102019_05_dark_grey_on_white" hidden="1">
              <a:extLst>
                <a:ext uri="{FF2B5EF4-FFF2-40B4-BE49-F238E27FC236}">
                  <a16:creationId xmlns:a16="http://schemas.microsoft.com/office/drawing/2014/main" id="{5DEE00B0-5887-5DCF-BB91-CB67D3008AC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7" name="Box">
                <a:extLst>
                  <a:ext uri="{FF2B5EF4-FFF2-40B4-BE49-F238E27FC236}">
                    <a16:creationId xmlns:a16="http://schemas.microsoft.com/office/drawing/2014/main" id="{C7C1CC14-2A85-B1AB-636F-C2511FE253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8" name="T2">
                <a:extLst>
                  <a:ext uri="{FF2B5EF4-FFF2-40B4-BE49-F238E27FC236}">
                    <a16:creationId xmlns:a16="http://schemas.microsoft.com/office/drawing/2014/main" id="{1ACB8731-B3ED-314D-2179-2F42E65D0B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9" name="T1">
                <a:extLst>
                  <a:ext uri="{FF2B5EF4-FFF2-40B4-BE49-F238E27FC236}">
                    <a16:creationId xmlns:a16="http://schemas.microsoft.com/office/drawing/2014/main" id="{65FDD713-D6A6-2DC8-BC20-FA26DF6942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V">
                <a:extLst>
                  <a:ext uri="{FF2B5EF4-FFF2-40B4-BE49-F238E27FC236}">
                    <a16:creationId xmlns:a16="http://schemas.microsoft.com/office/drawing/2014/main" id="{BA718AA0-9AED-0597-2656-5792EDACAB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7" name="_VTT_logo_102019_06_orange_blue_on_white" hidden="1">
              <a:extLst>
                <a:ext uri="{FF2B5EF4-FFF2-40B4-BE49-F238E27FC236}">
                  <a16:creationId xmlns:a16="http://schemas.microsoft.com/office/drawing/2014/main" id="{BA27D61B-D665-00B3-6CB1-AEC02F3FEE8E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3" name="Box">
                <a:extLst>
                  <a:ext uri="{FF2B5EF4-FFF2-40B4-BE49-F238E27FC236}">
                    <a16:creationId xmlns:a16="http://schemas.microsoft.com/office/drawing/2014/main" id="{D106CA40-E510-EA31-CD76-12AA1DEA75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" name="T2">
                <a:extLst>
                  <a:ext uri="{FF2B5EF4-FFF2-40B4-BE49-F238E27FC236}">
                    <a16:creationId xmlns:a16="http://schemas.microsoft.com/office/drawing/2014/main" id="{77B513CF-36AB-DF92-9292-C1BD820AB5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5" name="T1">
                <a:extLst>
                  <a:ext uri="{FF2B5EF4-FFF2-40B4-BE49-F238E27FC236}">
                    <a16:creationId xmlns:a16="http://schemas.microsoft.com/office/drawing/2014/main" id="{0DF57302-DD7E-CEB7-864A-6A401ECF99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6" name="V">
                <a:extLst>
                  <a:ext uri="{FF2B5EF4-FFF2-40B4-BE49-F238E27FC236}">
                    <a16:creationId xmlns:a16="http://schemas.microsoft.com/office/drawing/2014/main" id="{47AAD21A-6B91-37D7-1129-B65636A27E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8" name="_VTT_logo_102019_07_blue_on_white" hidden="1">
              <a:extLst>
                <a:ext uri="{FF2B5EF4-FFF2-40B4-BE49-F238E27FC236}">
                  <a16:creationId xmlns:a16="http://schemas.microsoft.com/office/drawing/2014/main" id="{06B0B17B-7A4C-3125-3B2B-1D70B1C56724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69" name="Box">
                <a:extLst>
                  <a:ext uri="{FF2B5EF4-FFF2-40B4-BE49-F238E27FC236}">
                    <a16:creationId xmlns:a16="http://schemas.microsoft.com/office/drawing/2014/main" id="{1A9D0BED-866E-5C72-0E55-02676FB9DA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0" name="T2">
                <a:extLst>
                  <a:ext uri="{FF2B5EF4-FFF2-40B4-BE49-F238E27FC236}">
                    <a16:creationId xmlns:a16="http://schemas.microsoft.com/office/drawing/2014/main" id="{8BACEA18-30A8-FEE6-3CD2-0F7D22E6DD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1" name="T1">
                <a:extLst>
                  <a:ext uri="{FF2B5EF4-FFF2-40B4-BE49-F238E27FC236}">
                    <a16:creationId xmlns:a16="http://schemas.microsoft.com/office/drawing/2014/main" id="{6C662633-A55A-6EC1-78BB-E00E7A639B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2" name="V">
                <a:extLst>
                  <a:ext uri="{FF2B5EF4-FFF2-40B4-BE49-F238E27FC236}">
                    <a16:creationId xmlns:a16="http://schemas.microsoft.com/office/drawing/2014/main" id="{855334F7-3CF9-1728-3442-B6A342DFE5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9" name="_VTT_logo_102019_08_black_on_white" hidden="1">
              <a:extLst>
                <a:ext uri="{FF2B5EF4-FFF2-40B4-BE49-F238E27FC236}">
                  <a16:creationId xmlns:a16="http://schemas.microsoft.com/office/drawing/2014/main" id="{54F5FEEC-434B-89C5-4431-A45CAF5EF4B2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65" name="Box">
                <a:extLst>
                  <a:ext uri="{FF2B5EF4-FFF2-40B4-BE49-F238E27FC236}">
                    <a16:creationId xmlns:a16="http://schemas.microsoft.com/office/drawing/2014/main" id="{5383C846-5DB9-7C59-AFD1-A6B2135010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6" name="T2">
                <a:extLst>
                  <a:ext uri="{FF2B5EF4-FFF2-40B4-BE49-F238E27FC236}">
                    <a16:creationId xmlns:a16="http://schemas.microsoft.com/office/drawing/2014/main" id="{87EC4C51-8077-4E24-DE20-DDDCAB0C81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7" name="T1">
                <a:extLst>
                  <a:ext uri="{FF2B5EF4-FFF2-40B4-BE49-F238E27FC236}">
                    <a16:creationId xmlns:a16="http://schemas.microsoft.com/office/drawing/2014/main" id="{21661C23-1CB5-F37D-F234-F872AA3D28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8" name="V">
                <a:extLst>
                  <a:ext uri="{FF2B5EF4-FFF2-40B4-BE49-F238E27FC236}">
                    <a16:creationId xmlns:a16="http://schemas.microsoft.com/office/drawing/2014/main" id="{D62B2D25-4A97-031A-B6BC-80DEBB9E1B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0" name="_VTT_logo_102019_09_orange_on_white" hidden="1">
              <a:extLst>
                <a:ext uri="{FF2B5EF4-FFF2-40B4-BE49-F238E27FC236}">
                  <a16:creationId xmlns:a16="http://schemas.microsoft.com/office/drawing/2014/main" id="{5AD4BC3D-38AF-87B8-64C9-783ADF3C0D6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61" name="Box">
                <a:extLst>
                  <a:ext uri="{FF2B5EF4-FFF2-40B4-BE49-F238E27FC236}">
                    <a16:creationId xmlns:a16="http://schemas.microsoft.com/office/drawing/2014/main" id="{50495FBC-E756-D489-BA60-D41B033591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2" name="T2">
                <a:extLst>
                  <a:ext uri="{FF2B5EF4-FFF2-40B4-BE49-F238E27FC236}">
                    <a16:creationId xmlns:a16="http://schemas.microsoft.com/office/drawing/2014/main" id="{F581A15E-CCE3-EDED-A824-212E8D60EA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3" name="T1">
                <a:extLst>
                  <a:ext uri="{FF2B5EF4-FFF2-40B4-BE49-F238E27FC236}">
                    <a16:creationId xmlns:a16="http://schemas.microsoft.com/office/drawing/2014/main" id="{D0E66EB7-E1DE-2D02-93A5-698A823348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4" name="V">
                <a:extLst>
                  <a:ext uri="{FF2B5EF4-FFF2-40B4-BE49-F238E27FC236}">
                    <a16:creationId xmlns:a16="http://schemas.microsoft.com/office/drawing/2014/main" id="{74171584-AD8D-4C90-3E07-07BA908EC1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2" name="Title 11">
            <a:extLst>
              <a:ext uri="{FF2B5EF4-FFF2-40B4-BE49-F238E27FC236}">
                <a16:creationId xmlns:a16="http://schemas.microsoft.com/office/drawing/2014/main" id="{58E2B321-48F0-1CCA-BF16-77B699B1F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88" y="1336257"/>
            <a:ext cx="3629543" cy="2705878"/>
          </a:xfrm>
        </p:spPr>
        <p:txBody>
          <a:bodyPr anchor="ctr">
            <a:normAutofit/>
          </a:bodyPr>
          <a:lstStyle>
            <a:lvl1pPr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23" name="Content Placeholder 14">
            <a:extLst>
              <a:ext uri="{FF2B5EF4-FFF2-40B4-BE49-F238E27FC236}">
                <a16:creationId xmlns:a16="http://schemas.microsoft.com/office/drawing/2014/main" id="{4FC4AAF6-ED96-2AF4-4D64-A01EA7E100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90235" y="1356102"/>
            <a:ext cx="3797623" cy="2657959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216000" marR="0" lvl="0" indent="-216000" algn="l" defTabSz="457209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lang="en-GB" dirty="0"/>
              <a:t>Click to edit Master text styles</a:t>
            </a:r>
          </a:p>
        </p:txBody>
      </p:sp>
      <p:sp>
        <p:nvSpPr>
          <p:cNvPr id="24" name="Media Placeholder 16">
            <a:extLst>
              <a:ext uri="{FF2B5EF4-FFF2-40B4-BE49-F238E27FC236}">
                <a16:creationId xmlns:a16="http://schemas.microsoft.com/office/drawing/2014/main" id="{5CF87440-BF40-D05B-80D0-F2065DA465BB}"/>
              </a:ext>
            </a:extLst>
          </p:cNvPr>
          <p:cNvSpPr>
            <a:spLocks noGrp="1"/>
          </p:cNvSpPr>
          <p:nvPr>
            <p:ph type="media" sz="quarter" idx="14" hasCustomPrompt="1"/>
          </p:nvPr>
        </p:nvSpPr>
        <p:spPr>
          <a:xfrm>
            <a:off x="4568400" y="1336257"/>
            <a:ext cx="7200" cy="27000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/>
            </a:lvl1pPr>
          </a:lstStyle>
          <a:p>
            <a:r>
              <a:rPr lang="en-GB" dirty="0"/>
              <a:t>  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3693D59-C0E8-2441-B190-7A6BE3B35C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2947E3A-0A88-6159-9943-E6F86E70E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387EB451-4B9B-3F5A-035C-47728B3FB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5884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7">
            <a:extLst>
              <a:ext uri="{FF2B5EF4-FFF2-40B4-BE49-F238E27FC236}">
                <a16:creationId xmlns:a16="http://schemas.microsoft.com/office/drawing/2014/main" id="{50780AD3-222C-4D88-B23B-886AFEBA64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139" y="4140000"/>
            <a:ext cx="2192012" cy="720000"/>
          </a:xfrm>
        </p:spPr>
        <p:txBody>
          <a:bodyPr wrap="square" spcCol="360000"/>
          <a:lstStyle>
            <a:lvl1pPr>
              <a:defRPr b="1">
                <a:solidFill>
                  <a:schemeClr val="bg1"/>
                </a:solidFill>
              </a:defRPr>
            </a:lvl1pPr>
            <a:lvl4pPr>
              <a:defRPr/>
            </a:lvl4pPr>
          </a:lstStyle>
          <a:p>
            <a:pPr lvl="0"/>
            <a:r>
              <a:rPr lang="en-GB" dirty="0"/>
              <a:t>Thank you!</a:t>
            </a:r>
          </a:p>
        </p:txBody>
      </p:sp>
      <p:sp>
        <p:nvSpPr>
          <p:cNvPr id="54" name="Text Placeholder 7">
            <a:extLst>
              <a:ext uri="{FF2B5EF4-FFF2-40B4-BE49-F238E27FC236}">
                <a16:creationId xmlns:a16="http://schemas.microsoft.com/office/drawing/2014/main" id="{EC8E63F1-FED1-4DA4-B9DD-A2BC5EBA87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91543" y="4140000"/>
            <a:ext cx="2202024" cy="720000"/>
          </a:xfrm>
        </p:spPr>
        <p:txBody>
          <a:bodyPr wrap="square" spcCol="360000"/>
          <a:lstStyle>
            <a:lvl1pPr algn="ctr">
              <a:defRPr>
                <a:solidFill>
                  <a:schemeClr val="bg1"/>
                </a:solidFill>
              </a:defRPr>
            </a:lvl1pPr>
            <a:lvl4pPr>
              <a:defRPr/>
            </a:lvl4pPr>
          </a:lstStyle>
          <a:p>
            <a:pPr lvl="0"/>
            <a:endParaRPr lang="en-GB" dirty="0"/>
          </a:p>
        </p:txBody>
      </p:sp>
      <p:sp>
        <p:nvSpPr>
          <p:cNvPr id="55" name="Text Placeholder 7">
            <a:extLst>
              <a:ext uri="{FF2B5EF4-FFF2-40B4-BE49-F238E27FC236}">
                <a16:creationId xmlns:a16="http://schemas.microsoft.com/office/drawing/2014/main" id="{3DE7B667-7B14-4F72-A476-BF197D458A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73960" y="4140000"/>
            <a:ext cx="2193666" cy="720000"/>
          </a:xfrm>
        </p:spPr>
        <p:txBody>
          <a:bodyPr wrap="square" spcCol="360000"/>
          <a:lstStyle>
            <a:lvl1pPr algn="r">
              <a:defRPr>
                <a:solidFill>
                  <a:schemeClr val="bg1"/>
                </a:solidFill>
              </a:defRPr>
            </a:lvl1pPr>
            <a:lvl4pPr>
              <a:defRPr/>
            </a:lvl4pPr>
          </a:lstStyle>
          <a:p>
            <a:pPr lvl="0"/>
            <a:r>
              <a:rPr lang="en-GB" dirty="0" err="1"/>
              <a:t>vttresearch.com</a:t>
            </a:r>
            <a:endParaRPr lang="en-GB" dirty="0"/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A7BBC478-CDBB-34B8-F8CD-467C6B46E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3515" y="0"/>
            <a:ext cx="869543" cy="586800"/>
          </a:xfrm>
          <a:custGeom>
            <a:avLst/>
            <a:gdLst>
              <a:gd name="connsiteX0" fmla="*/ 565487 w 869543"/>
              <a:gd name="connsiteY0" fmla="*/ 164815 h 586800"/>
              <a:gd name="connsiteX1" fmla="*/ 565487 w 869543"/>
              <a:gd name="connsiteY1" fmla="*/ 220398 h 586800"/>
              <a:gd name="connsiteX2" fmla="*/ 612374 w 869543"/>
              <a:gd name="connsiteY2" fmla="*/ 220398 h 586800"/>
              <a:gd name="connsiteX3" fmla="*/ 612374 w 869543"/>
              <a:gd name="connsiteY3" fmla="*/ 396409 h 586800"/>
              <a:gd name="connsiteX4" fmla="*/ 677022 w 869543"/>
              <a:gd name="connsiteY4" fmla="*/ 396409 h 586800"/>
              <a:gd name="connsiteX5" fmla="*/ 677022 w 869543"/>
              <a:gd name="connsiteY5" fmla="*/ 220398 h 586800"/>
              <a:gd name="connsiteX6" fmla="*/ 723199 w 869543"/>
              <a:gd name="connsiteY6" fmla="*/ 220398 h 586800"/>
              <a:gd name="connsiteX7" fmla="*/ 723199 w 869543"/>
              <a:gd name="connsiteY7" fmla="*/ 164815 h 586800"/>
              <a:gd name="connsiteX8" fmla="*/ 392857 w 869543"/>
              <a:gd name="connsiteY8" fmla="*/ 164815 h 586800"/>
              <a:gd name="connsiteX9" fmla="*/ 375097 w 869543"/>
              <a:gd name="connsiteY9" fmla="*/ 220398 h 586800"/>
              <a:gd name="connsiteX10" fmla="*/ 437613 w 869543"/>
              <a:gd name="connsiteY10" fmla="*/ 220398 h 586800"/>
              <a:gd name="connsiteX11" fmla="*/ 437613 w 869543"/>
              <a:gd name="connsiteY11" fmla="*/ 396409 h 586800"/>
              <a:gd name="connsiteX12" fmla="*/ 502260 w 869543"/>
              <a:gd name="connsiteY12" fmla="*/ 396409 h 586800"/>
              <a:gd name="connsiteX13" fmla="*/ 502260 w 869543"/>
              <a:gd name="connsiteY13" fmla="*/ 220398 h 586800"/>
              <a:gd name="connsiteX14" fmla="*/ 548437 w 869543"/>
              <a:gd name="connsiteY14" fmla="*/ 220398 h 586800"/>
              <a:gd name="connsiteX15" fmla="*/ 548437 w 869543"/>
              <a:gd name="connsiteY15" fmla="*/ 164815 h 586800"/>
              <a:gd name="connsiteX16" fmla="*/ 308093 w 869543"/>
              <a:gd name="connsiteY16" fmla="*/ 164815 h 586800"/>
              <a:gd name="connsiteX17" fmla="*/ 269598 w 869543"/>
              <a:gd name="connsiteY17" fmla="*/ 283819 h 586800"/>
              <a:gd name="connsiteX18" fmla="*/ 263895 w 869543"/>
              <a:gd name="connsiteY18" fmla="*/ 300921 h 586800"/>
              <a:gd name="connsiteX19" fmla="*/ 258905 w 869543"/>
              <a:gd name="connsiteY19" fmla="*/ 283819 h 586800"/>
              <a:gd name="connsiteX20" fmla="*/ 232529 w 869543"/>
              <a:gd name="connsiteY20" fmla="*/ 207571 h 586800"/>
              <a:gd name="connsiteX21" fmla="*/ 167657 w 869543"/>
              <a:gd name="connsiteY21" fmla="*/ 207571 h 586800"/>
              <a:gd name="connsiteX22" fmla="*/ 231816 w 869543"/>
              <a:gd name="connsiteY22" fmla="*/ 396409 h 586800"/>
              <a:gd name="connsiteX23" fmla="*/ 298826 w 869543"/>
              <a:gd name="connsiteY23" fmla="*/ 396409 h 586800"/>
              <a:gd name="connsiteX24" fmla="*/ 373677 w 869543"/>
              <a:gd name="connsiteY24" fmla="*/ 164815 h 586800"/>
              <a:gd name="connsiteX25" fmla="*/ 0 w 869543"/>
              <a:gd name="connsiteY25" fmla="*/ 0 h 586800"/>
              <a:gd name="connsiteX26" fmla="*/ 869543 w 869543"/>
              <a:gd name="connsiteY26" fmla="*/ 0 h 586800"/>
              <a:gd name="connsiteX27" fmla="*/ 869543 w 869543"/>
              <a:gd name="connsiteY27" fmla="*/ 586800 h 586800"/>
              <a:gd name="connsiteX28" fmla="*/ 0 w 869543"/>
              <a:gd name="connsiteY28" fmla="*/ 586800 h 58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69543" h="586800">
                <a:moveTo>
                  <a:pt x="565487" y="164815"/>
                </a:moveTo>
                <a:lnTo>
                  <a:pt x="565487" y="220398"/>
                </a:lnTo>
                <a:lnTo>
                  <a:pt x="612374" y="220398"/>
                </a:lnTo>
                <a:lnTo>
                  <a:pt x="612374" y="396409"/>
                </a:lnTo>
                <a:lnTo>
                  <a:pt x="677022" y="396409"/>
                </a:lnTo>
                <a:lnTo>
                  <a:pt x="677022" y="220398"/>
                </a:lnTo>
                <a:lnTo>
                  <a:pt x="723199" y="220398"/>
                </a:lnTo>
                <a:lnTo>
                  <a:pt x="723199" y="164815"/>
                </a:lnTo>
                <a:close/>
                <a:moveTo>
                  <a:pt x="392857" y="164815"/>
                </a:moveTo>
                <a:lnTo>
                  <a:pt x="375097" y="220398"/>
                </a:lnTo>
                <a:lnTo>
                  <a:pt x="437613" y="220398"/>
                </a:lnTo>
                <a:lnTo>
                  <a:pt x="437613" y="396409"/>
                </a:lnTo>
                <a:lnTo>
                  <a:pt x="502260" y="396409"/>
                </a:lnTo>
                <a:lnTo>
                  <a:pt x="502260" y="220398"/>
                </a:lnTo>
                <a:lnTo>
                  <a:pt x="548437" y="220398"/>
                </a:lnTo>
                <a:lnTo>
                  <a:pt x="548437" y="164815"/>
                </a:lnTo>
                <a:close/>
                <a:moveTo>
                  <a:pt x="308093" y="164815"/>
                </a:moveTo>
                <a:lnTo>
                  <a:pt x="269598" y="283819"/>
                </a:lnTo>
                <a:lnTo>
                  <a:pt x="263895" y="300921"/>
                </a:lnTo>
                <a:lnTo>
                  <a:pt x="258905" y="283819"/>
                </a:lnTo>
                <a:lnTo>
                  <a:pt x="232529" y="207571"/>
                </a:lnTo>
                <a:lnTo>
                  <a:pt x="167657" y="207571"/>
                </a:lnTo>
                <a:lnTo>
                  <a:pt x="231816" y="396409"/>
                </a:lnTo>
                <a:lnTo>
                  <a:pt x="298826" y="396409"/>
                </a:lnTo>
                <a:lnTo>
                  <a:pt x="373677" y="164815"/>
                </a:lnTo>
                <a:close/>
                <a:moveTo>
                  <a:pt x="0" y="0"/>
                </a:moveTo>
                <a:lnTo>
                  <a:pt x="869543" y="0"/>
                </a:lnTo>
                <a:lnTo>
                  <a:pt x="869543" y="586800"/>
                </a:lnTo>
                <a:lnTo>
                  <a:pt x="0" y="5868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67E6B63-F803-A4C6-D1B1-49C62E698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603" y="1441551"/>
            <a:ext cx="4010626" cy="161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38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7">
            <a:extLst>
              <a:ext uri="{FF2B5EF4-FFF2-40B4-BE49-F238E27FC236}">
                <a16:creationId xmlns:a16="http://schemas.microsoft.com/office/drawing/2014/main" id="{50780AD3-222C-4D88-B23B-886AFEBA64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139" y="4140000"/>
            <a:ext cx="2192012" cy="720000"/>
          </a:xfrm>
        </p:spPr>
        <p:txBody>
          <a:bodyPr wrap="square" spcCol="360000"/>
          <a:lstStyle>
            <a:lvl1pPr>
              <a:defRPr b="1"/>
            </a:lvl1pPr>
            <a:lvl4pPr>
              <a:defRPr/>
            </a:lvl4pPr>
          </a:lstStyle>
          <a:p>
            <a:pPr lvl="0"/>
            <a:r>
              <a:rPr lang="en-GB" dirty="0"/>
              <a:t>Thank you!</a:t>
            </a:r>
          </a:p>
        </p:txBody>
      </p:sp>
      <p:sp>
        <p:nvSpPr>
          <p:cNvPr id="54" name="Text Placeholder 7">
            <a:extLst>
              <a:ext uri="{FF2B5EF4-FFF2-40B4-BE49-F238E27FC236}">
                <a16:creationId xmlns:a16="http://schemas.microsoft.com/office/drawing/2014/main" id="{EC8E63F1-FED1-4DA4-B9DD-A2BC5EBA87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91543" y="4140000"/>
            <a:ext cx="2202024" cy="720000"/>
          </a:xfrm>
        </p:spPr>
        <p:txBody>
          <a:bodyPr wrap="square" spcCol="360000"/>
          <a:lstStyle>
            <a:lvl1pPr algn="ctr">
              <a:defRPr/>
            </a:lvl1pPr>
            <a:lvl4pPr>
              <a:defRPr/>
            </a:lvl4pPr>
          </a:lstStyle>
          <a:p>
            <a:pPr lvl="0"/>
            <a:endParaRPr lang="en-GB" dirty="0"/>
          </a:p>
        </p:txBody>
      </p:sp>
      <p:sp>
        <p:nvSpPr>
          <p:cNvPr id="55" name="Text Placeholder 7">
            <a:extLst>
              <a:ext uri="{FF2B5EF4-FFF2-40B4-BE49-F238E27FC236}">
                <a16:creationId xmlns:a16="http://schemas.microsoft.com/office/drawing/2014/main" id="{3DE7B667-7B14-4F72-A476-BF197D458A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73960" y="4140000"/>
            <a:ext cx="2193666" cy="720000"/>
          </a:xfrm>
        </p:spPr>
        <p:txBody>
          <a:bodyPr wrap="square" spcCol="360000"/>
          <a:lstStyle>
            <a:lvl1pPr algn="r">
              <a:defRPr/>
            </a:lvl1pPr>
            <a:lvl4pPr>
              <a:defRPr/>
            </a:lvl4pPr>
          </a:lstStyle>
          <a:p>
            <a:pPr lvl="0"/>
            <a:r>
              <a:rPr lang="en-GB" dirty="0" err="1"/>
              <a:t>vttresearch.com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5F9FE7-603B-4461-98CB-73BF78CB7E7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043515" y="575"/>
            <a:ext cx="867600" cy="586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D9F118-3EB9-CFF6-20A6-E19E84371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2000" y="1080000"/>
            <a:ext cx="4140000" cy="209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41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60EBEF2C-A196-E0EA-50D5-0BAE07A796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139" y="4140000"/>
            <a:ext cx="2192012" cy="720000"/>
          </a:xfrm>
        </p:spPr>
        <p:txBody>
          <a:bodyPr wrap="square" spcCol="360000"/>
          <a:lstStyle>
            <a:lvl1pPr>
              <a:defRPr b="1"/>
            </a:lvl1pPr>
            <a:lvl4pPr>
              <a:defRPr/>
            </a:lvl4pPr>
          </a:lstStyle>
          <a:p>
            <a:pPr lvl="0"/>
            <a:r>
              <a:rPr lang="en-GB" dirty="0"/>
              <a:t>Thank you!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639C974E-CB79-7648-7E8F-9E5AD93491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91543" y="4140000"/>
            <a:ext cx="2202024" cy="720000"/>
          </a:xfrm>
        </p:spPr>
        <p:txBody>
          <a:bodyPr wrap="square" spcCol="360000"/>
          <a:lstStyle>
            <a:lvl1pPr algn="ctr">
              <a:defRPr/>
            </a:lvl1pPr>
            <a:lvl4pPr>
              <a:defRPr/>
            </a:lvl4pPr>
          </a:lstStyle>
          <a:p>
            <a:pPr lvl="0"/>
            <a:endParaRPr lang="en-GB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2F24AEE-E5C0-7A42-6DE6-6FAA9B02E6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73960" y="4140000"/>
            <a:ext cx="2193666" cy="720000"/>
          </a:xfrm>
        </p:spPr>
        <p:txBody>
          <a:bodyPr wrap="square" spcCol="360000"/>
          <a:lstStyle>
            <a:lvl1pPr algn="r">
              <a:defRPr/>
            </a:lvl1pPr>
            <a:lvl4pPr>
              <a:defRPr/>
            </a:lvl4pPr>
          </a:lstStyle>
          <a:p>
            <a:pPr lvl="0"/>
            <a:r>
              <a:rPr lang="en-GB" dirty="0" err="1"/>
              <a:t>vttresearch.com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BB1A2D-D371-6793-33D0-5C2C2C6A89E7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043515" y="575"/>
            <a:ext cx="867600" cy="5868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113BC2B-F1CD-76DD-60D3-18BE4846F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2000" y="1080000"/>
            <a:ext cx="4140000" cy="209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3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DE1695C-5F2C-463F-2EDF-604945B2C4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1" cy="5143500"/>
          </a:xfrm>
          <a:custGeom>
            <a:avLst/>
            <a:gdLst>
              <a:gd name="connsiteX0" fmla="*/ 9144000 w 9144001"/>
              <a:gd name="connsiteY0" fmla="*/ 1021977 h 5143500"/>
              <a:gd name="connsiteX1" fmla="*/ 9144001 w 9144001"/>
              <a:gd name="connsiteY1" fmla="*/ 1021977 h 5143500"/>
              <a:gd name="connsiteX2" fmla="*/ 9144001 w 9144001"/>
              <a:gd name="connsiteY2" fmla="*/ 4152452 h 5143500"/>
              <a:gd name="connsiteX3" fmla="*/ 9144000 w 9144001"/>
              <a:gd name="connsiteY3" fmla="*/ 4152452 h 5143500"/>
              <a:gd name="connsiteX4" fmla="*/ 0 w 9144001"/>
              <a:gd name="connsiteY4" fmla="*/ 0 h 5143500"/>
              <a:gd name="connsiteX5" fmla="*/ 9144000 w 9144001"/>
              <a:gd name="connsiteY5" fmla="*/ 0 h 5143500"/>
              <a:gd name="connsiteX6" fmla="*/ 9144000 w 9144001"/>
              <a:gd name="connsiteY6" fmla="*/ 1021977 h 5143500"/>
              <a:gd name="connsiteX7" fmla="*/ 4572001 w 9144001"/>
              <a:gd name="connsiteY7" fmla="*/ 1021977 h 5143500"/>
              <a:gd name="connsiteX8" fmla="*/ 4572001 w 9144001"/>
              <a:gd name="connsiteY8" fmla="*/ 4152452 h 5143500"/>
              <a:gd name="connsiteX9" fmla="*/ 9144000 w 9144001"/>
              <a:gd name="connsiteY9" fmla="*/ 4152452 h 5143500"/>
              <a:gd name="connsiteX10" fmla="*/ 9144000 w 9144001"/>
              <a:gd name="connsiteY10" fmla="*/ 5143500 h 5143500"/>
              <a:gd name="connsiteX11" fmla="*/ 0 w 9144001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44001" h="5143500">
                <a:moveTo>
                  <a:pt x="9144000" y="1021977"/>
                </a:moveTo>
                <a:lnTo>
                  <a:pt x="9144001" y="1021977"/>
                </a:lnTo>
                <a:lnTo>
                  <a:pt x="9144001" y="4152452"/>
                </a:lnTo>
                <a:lnTo>
                  <a:pt x="9144000" y="4152452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1021977"/>
                </a:lnTo>
                <a:lnTo>
                  <a:pt x="4572001" y="1021977"/>
                </a:lnTo>
                <a:lnTo>
                  <a:pt x="4572001" y="4152452"/>
                </a:lnTo>
                <a:lnTo>
                  <a:pt x="9144000" y="4152452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algn="l">
              <a:defRPr b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128FFA7E-996E-F03E-D3A6-9243A4B7C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16001" y="3864452"/>
            <a:ext cx="3169224" cy="288000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VTT – beyond the obvious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34FBEC-4D02-A5DC-375B-E58DD617D23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8" y="1021977"/>
            <a:ext cx="873297" cy="586800"/>
          </a:xfrm>
          <a:prstGeom prst="rect">
            <a:avLst/>
          </a:prstGeom>
        </p:spPr>
      </p:pic>
      <p:sp>
        <p:nvSpPr>
          <p:cNvPr id="14" name="Title Placeholder 5">
            <a:extLst>
              <a:ext uri="{FF2B5EF4-FFF2-40B4-BE49-F238E27FC236}">
                <a16:creationId xmlns:a16="http://schemas.microsoft.com/office/drawing/2014/main" id="{A5DC19C2-801D-4CA4-93EA-F077E37644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5850" y="1779589"/>
            <a:ext cx="3874926" cy="156644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GB" dirty="0"/>
              <a:t>Headline of </a:t>
            </a:r>
            <a:br>
              <a:rPr lang="en-GB" dirty="0"/>
            </a:br>
            <a:r>
              <a:rPr lang="en-GB" dirty="0"/>
              <a:t>the slide deck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3D1146-5D44-B925-D992-2AA4975C2FA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50" y="3425031"/>
            <a:ext cx="3889375" cy="450850"/>
          </a:xfrm>
        </p:spPr>
        <p:txBody>
          <a:bodyPr/>
          <a:lstStyle/>
          <a:p>
            <a:pPr lvl="0"/>
            <a:r>
              <a:rPr lang="en-GB" dirty="0"/>
              <a:t>Name Surname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21E67C-6C77-8414-9953-1F3CBA7BAE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97224" y="3864452"/>
            <a:ext cx="720000" cy="291623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/>
              <a:t>22/07/2026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675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7">
            <a:extLst>
              <a:ext uri="{FF2B5EF4-FFF2-40B4-BE49-F238E27FC236}">
                <a16:creationId xmlns:a16="http://schemas.microsoft.com/office/drawing/2014/main" id="{EDE7958D-FAD7-C858-2434-364BF26C78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402" y="0"/>
            <a:ext cx="9135197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5E0DE9D-93EC-4504-8196-AFA4EA838235}"/>
              </a:ext>
            </a:extLst>
          </p:cNvPr>
          <p:cNvSpPr/>
          <p:nvPr/>
        </p:nvSpPr>
        <p:spPr>
          <a:xfrm>
            <a:off x="4572001" y="1021977"/>
            <a:ext cx="4572000" cy="3130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2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1F3AE7-5732-43E3-9ED8-7E460F8E5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16000" y="3864452"/>
            <a:ext cx="3169225" cy="288000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VTT – beyond the obvious</a:t>
            </a:r>
          </a:p>
        </p:txBody>
      </p:sp>
      <p:grpSp>
        <p:nvGrpSpPr>
          <p:cNvPr id="56" name="_VTT_logo_102019_02_white_on_black" hidden="1">
            <a:extLst>
              <a:ext uri="{FF2B5EF4-FFF2-40B4-BE49-F238E27FC236}">
                <a16:creationId xmlns:a16="http://schemas.microsoft.com/office/drawing/2014/main" id="{BE789E09-3C77-42E8-9D02-E245FA0CE4AA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92" name="Box">
              <a:extLst>
                <a:ext uri="{FF2B5EF4-FFF2-40B4-BE49-F238E27FC236}">
                  <a16:creationId xmlns:a16="http://schemas.microsoft.com/office/drawing/2014/main" id="{51D08AD0-155D-4787-9A0D-F362E4BDA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T2">
              <a:extLst>
                <a:ext uri="{FF2B5EF4-FFF2-40B4-BE49-F238E27FC236}">
                  <a16:creationId xmlns:a16="http://schemas.microsoft.com/office/drawing/2014/main" id="{9FA7377B-F125-45BD-969F-007E57D01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T1">
              <a:extLst>
                <a:ext uri="{FF2B5EF4-FFF2-40B4-BE49-F238E27FC236}">
                  <a16:creationId xmlns:a16="http://schemas.microsoft.com/office/drawing/2014/main" id="{758947A9-E3AE-45A9-AC63-316688A88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V">
              <a:extLst>
                <a:ext uri="{FF2B5EF4-FFF2-40B4-BE49-F238E27FC236}">
                  <a16:creationId xmlns:a16="http://schemas.microsoft.com/office/drawing/2014/main" id="{37E685F7-FC58-4007-9B82-25AC70E70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7" name="_VTT_logo_102019_03_white_on_blue" hidden="1">
            <a:extLst>
              <a:ext uri="{FF2B5EF4-FFF2-40B4-BE49-F238E27FC236}">
                <a16:creationId xmlns:a16="http://schemas.microsoft.com/office/drawing/2014/main" id="{7D537F09-979D-4727-9E7C-96FFEFAB738C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88" name="Box">
              <a:extLst>
                <a:ext uri="{FF2B5EF4-FFF2-40B4-BE49-F238E27FC236}">
                  <a16:creationId xmlns:a16="http://schemas.microsoft.com/office/drawing/2014/main" id="{840F987E-7D13-4613-82A2-652E91EF44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T2">
              <a:extLst>
                <a:ext uri="{FF2B5EF4-FFF2-40B4-BE49-F238E27FC236}">
                  <a16:creationId xmlns:a16="http://schemas.microsoft.com/office/drawing/2014/main" id="{686D1E04-BBE5-4CA9-8E45-7F48BBDBB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T1">
              <a:extLst>
                <a:ext uri="{FF2B5EF4-FFF2-40B4-BE49-F238E27FC236}">
                  <a16:creationId xmlns:a16="http://schemas.microsoft.com/office/drawing/2014/main" id="{A44DB7C3-E934-4FAD-9ACC-D6D6FC6F7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V">
              <a:extLst>
                <a:ext uri="{FF2B5EF4-FFF2-40B4-BE49-F238E27FC236}">
                  <a16:creationId xmlns:a16="http://schemas.microsoft.com/office/drawing/2014/main" id="{47110265-E641-44CF-9EE6-7EB2A8041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8" name="_VTT_logo_102019_04_white_on_dark_grey" hidden="1">
            <a:extLst>
              <a:ext uri="{FF2B5EF4-FFF2-40B4-BE49-F238E27FC236}">
                <a16:creationId xmlns:a16="http://schemas.microsoft.com/office/drawing/2014/main" id="{1E498825-C04E-46E7-BFA7-E20A04DF7767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84" name="Box">
              <a:extLst>
                <a:ext uri="{FF2B5EF4-FFF2-40B4-BE49-F238E27FC236}">
                  <a16:creationId xmlns:a16="http://schemas.microsoft.com/office/drawing/2014/main" id="{43A47DF8-9854-4AB9-BD3D-0569A42C3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T2">
              <a:extLst>
                <a:ext uri="{FF2B5EF4-FFF2-40B4-BE49-F238E27FC236}">
                  <a16:creationId xmlns:a16="http://schemas.microsoft.com/office/drawing/2014/main" id="{F18A56A6-49C8-4682-B7A9-2ABE4ECCE8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T1">
              <a:extLst>
                <a:ext uri="{FF2B5EF4-FFF2-40B4-BE49-F238E27FC236}">
                  <a16:creationId xmlns:a16="http://schemas.microsoft.com/office/drawing/2014/main" id="{B09830FA-B817-43D4-986B-5751AB137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V">
              <a:extLst>
                <a:ext uri="{FF2B5EF4-FFF2-40B4-BE49-F238E27FC236}">
                  <a16:creationId xmlns:a16="http://schemas.microsoft.com/office/drawing/2014/main" id="{532B111A-67A1-45BE-91DC-AB0E3B6EF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9" name="_VTT_logo_102019_05_dark_grey_on_white" hidden="1">
            <a:extLst>
              <a:ext uri="{FF2B5EF4-FFF2-40B4-BE49-F238E27FC236}">
                <a16:creationId xmlns:a16="http://schemas.microsoft.com/office/drawing/2014/main" id="{32340944-6D89-43B8-8363-653ADEE63501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80" name="Box">
              <a:extLst>
                <a:ext uri="{FF2B5EF4-FFF2-40B4-BE49-F238E27FC236}">
                  <a16:creationId xmlns:a16="http://schemas.microsoft.com/office/drawing/2014/main" id="{AC61D7F3-5B00-4C95-813F-8349369E9A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T2">
              <a:extLst>
                <a:ext uri="{FF2B5EF4-FFF2-40B4-BE49-F238E27FC236}">
                  <a16:creationId xmlns:a16="http://schemas.microsoft.com/office/drawing/2014/main" id="{7D2F3C49-889D-4FF1-97B8-53F0599D0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T1">
              <a:extLst>
                <a:ext uri="{FF2B5EF4-FFF2-40B4-BE49-F238E27FC236}">
                  <a16:creationId xmlns:a16="http://schemas.microsoft.com/office/drawing/2014/main" id="{6C9FFD40-995A-44A4-90E3-2CBA39DE2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V">
              <a:extLst>
                <a:ext uri="{FF2B5EF4-FFF2-40B4-BE49-F238E27FC236}">
                  <a16:creationId xmlns:a16="http://schemas.microsoft.com/office/drawing/2014/main" id="{6CDEBBDA-BB23-4B20-BDC2-3637F37B1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0" name="_VTT_logo_102019_06_orange_blue_on_white" hidden="1">
            <a:extLst>
              <a:ext uri="{FF2B5EF4-FFF2-40B4-BE49-F238E27FC236}">
                <a16:creationId xmlns:a16="http://schemas.microsoft.com/office/drawing/2014/main" id="{6F612B32-2559-4F08-90E9-13EC50636A29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76" name="Box">
              <a:extLst>
                <a:ext uri="{FF2B5EF4-FFF2-40B4-BE49-F238E27FC236}">
                  <a16:creationId xmlns:a16="http://schemas.microsoft.com/office/drawing/2014/main" id="{9997C5C0-C04A-462C-B991-B366C7AE6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T2">
              <a:extLst>
                <a:ext uri="{FF2B5EF4-FFF2-40B4-BE49-F238E27FC236}">
                  <a16:creationId xmlns:a16="http://schemas.microsoft.com/office/drawing/2014/main" id="{EF94B57E-05AB-4E70-8C3A-B7B958EA0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T1">
              <a:extLst>
                <a:ext uri="{FF2B5EF4-FFF2-40B4-BE49-F238E27FC236}">
                  <a16:creationId xmlns:a16="http://schemas.microsoft.com/office/drawing/2014/main" id="{CD056F72-F45C-4E67-8040-4FB948E5D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V">
              <a:extLst>
                <a:ext uri="{FF2B5EF4-FFF2-40B4-BE49-F238E27FC236}">
                  <a16:creationId xmlns:a16="http://schemas.microsoft.com/office/drawing/2014/main" id="{F693D0CB-A74E-442F-8847-36C564B6B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1" name="_VTT_logo_102019_07_blue_on_white" hidden="1">
            <a:extLst>
              <a:ext uri="{FF2B5EF4-FFF2-40B4-BE49-F238E27FC236}">
                <a16:creationId xmlns:a16="http://schemas.microsoft.com/office/drawing/2014/main" id="{FA9F57F1-C560-4D9D-930D-712EFC8D68E1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72" name="Box">
              <a:extLst>
                <a:ext uri="{FF2B5EF4-FFF2-40B4-BE49-F238E27FC236}">
                  <a16:creationId xmlns:a16="http://schemas.microsoft.com/office/drawing/2014/main" id="{37B261BC-7EC9-4455-9644-8192B89E6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T2">
              <a:extLst>
                <a:ext uri="{FF2B5EF4-FFF2-40B4-BE49-F238E27FC236}">
                  <a16:creationId xmlns:a16="http://schemas.microsoft.com/office/drawing/2014/main" id="{B915B1F6-5947-4BA7-8E3D-DDEACB962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T1">
              <a:extLst>
                <a:ext uri="{FF2B5EF4-FFF2-40B4-BE49-F238E27FC236}">
                  <a16:creationId xmlns:a16="http://schemas.microsoft.com/office/drawing/2014/main" id="{48A11847-BB39-4B5F-93EA-1C82A2F03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V">
              <a:extLst>
                <a:ext uri="{FF2B5EF4-FFF2-40B4-BE49-F238E27FC236}">
                  <a16:creationId xmlns:a16="http://schemas.microsoft.com/office/drawing/2014/main" id="{423C0471-728F-4A75-9F24-DB4F71A71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2" name="_VTT_logo_102019_08_black_on_white" hidden="1">
            <a:extLst>
              <a:ext uri="{FF2B5EF4-FFF2-40B4-BE49-F238E27FC236}">
                <a16:creationId xmlns:a16="http://schemas.microsoft.com/office/drawing/2014/main" id="{98502DAA-167D-4F11-9089-7FBB34BD774E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68" name="Box">
              <a:extLst>
                <a:ext uri="{FF2B5EF4-FFF2-40B4-BE49-F238E27FC236}">
                  <a16:creationId xmlns:a16="http://schemas.microsoft.com/office/drawing/2014/main" id="{BC4C7FEA-15CF-41F0-9899-A9613A432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T2">
              <a:extLst>
                <a:ext uri="{FF2B5EF4-FFF2-40B4-BE49-F238E27FC236}">
                  <a16:creationId xmlns:a16="http://schemas.microsoft.com/office/drawing/2014/main" id="{C41DC861-750A-4E5E-9FDB-5B03335E6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T1">
              <a:extLst>
                <a:ext uri="{FF2B5EF4-FFF2-40B4-BE49-F238E27FC236}">
                  <a16:creationId xmlns:a16="http://schemas.microsoft.com/office/drawing/2014/main" id="{FC4C2684-2627-4771-9544-83F349D86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V">
              <a:extLst>
                <a:ext uri="{FF2B5EF4-FFF2-40B4-BE49-F238E27FC236}">
                  <a16:creationId xmlns:a16="http://schemas.microsoft.com/office/drawing/2014/main" id="{6E0CC0FF-C393-430F-8189-822149D65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3" name="_VTT_logo_102019_09_orange_on_white" hidden="1">
            <a:extLst>
              <a:ext uri="{FF2B5EF4-FFF2-40B4-BE49-F238E27FC236}">
                <a16:creationId xmlns:a16="http://schemas.microsoft.com/office/drawing/2014/main" id="{154616AC-F847-4F22-A9EC-00D1D023A4E6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64" name="Box">
              <a:extLst>
                <a:ext uri="{FF2B5EF4-FFF2-40B4-BE49-F238E27FC236}">
                  <a16:creationId xmlns:a16="http://schemas.microsoft.com/office/drawing/2014/main" id="{7B17E5D7-3CA3-43A9-9D0C-D94A4545F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T2">
              <a:extLst>
                <a:ext uri="{FF2B5EF4-FFF2-40B4-BE49-F238E27FC236}">
                  <a16:creationId xmlns:a16="http://schemas.microsoft.com/office/drawing/2014/main" id="{49D34E98-01B7-4102-9CB6-F4F4353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T1">
              <a:extLst>
                <a:ext uri="{FF2B5EF4-FFF2-40B4-BE49-F238E27FC236}">
                  <a16:creationId xmlns:a16="http://schemas.microsoft.com/office/drawing/2014/main" id="{BE19FEB8-5267-4AB6-B3E2-FA6D4AD29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V">
              <a:extLst>
                <a:ext uri="{FF2B5EF4-FFF2-40B4-BE49-F238E27FC236}">
                  <a16:creationId xmlns:a16="http://schemas.microsoft.com/office/drawing/2014/main" id="{876EE734-700E-458F-87FB-AB9993791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359118ED-5355-EF2F-9A11-6CA3070266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8" y="1021977"/>
            <a:ext cx="873297" cy="586800"/>
          </a:xfrm>
          <a:prstGeom prst="rect">
            <a:avLst/>
          </a:prstGeom>
        </p:spPr>
      </p:pic>
      <p:sp>
        <p:nvSpPr>
          <p:cNvPr id="24" name="Title Placeholder 5">
            <a:extLst>
              <a:ext uri="{FF2B5EF4-FFF2-40B4-BE49-F238E27FC236}">
                <a16:creationId xmlns:a16="http://schemas.microsoft.com/office/drawing/2014/main" id="{37273B75-0181-7CF1-4E97-5AC7B84F6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5850" y="1779589"/>
            <a:ext cx="3874926" cy="156644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GB" dirty="0"/>
              <a:t>Headline of </a:t>
            </a:r>
            <a:br>
              <a:rPr lang="en-GB" dirty="0"/>
            </a:br>
            <a:r>
              <a:rPr lang="en-GB" dirty="0"/>
              <a:t>the slide deck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859CF3F-3A36-15E6-F1B9-4436EE3AFF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50" y="3425031"/>
            <a:ext cx="3889375" cy="450850"/>
          </a:xfrm>
        </p:spPr>
        <p:txBody>
          <a:bodyPr/>
          <a:lstStyle/>
          <a:p>
            <a:pPr lvl="0"/>
            <a:r>
              <a:rPr lang="en-GB" dirty="0"/>
              <a:t>Name Surname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718EDE1-7181-14D4-5A49-D3A1B14BE1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97224" y="3864452"/>
            <a:ext cx="720000" cy="291623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/>
              <a:t>22/07/2026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038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BA60EA9B-89B3-38DA-189D-C2C2FF4875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55" y="0"/>
            <a:ext cx="9141291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5E0DE9D-93EC-4504-8196-AFA4EA838235}"/>
              </a:ext>
            </a:extLst>
          </p:cNvPr>
          <p:cNvSpPr/>
          <p:nvPr/>
        </p:nvSpPr>
        <p:spPr>
          <a:xfrm>
            <a:off x="4572001" y="1021977"/>
            <a:ext cx="4572000" cy="3130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2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1F3AE7-5732-43E3-9ED8-7E460F8E5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16000" y="3864452"/>
            <a:ext cx="3169225" cy="288000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VTT – beyond the obvious</a:t>
            </a:r>
          </a:p>
        </p:txBody>
      </p:sp>
      <p:grpSp>
        <p:nvGrpSpPr>
          <p:cNvPr id="56" name="_VTT_logo_102019_02_white_on_black" hidden="1">
            <a:extLst>
              <a:ext uri="{FF2B5EF4-FFF2-40B4-BE49-F238E27FC236}">
                <a16:creationId xmlns:a16="http://schemas.microsoft.com/office/drawing/2014/main" id="{BE789E09-3C77-42E8-9D02-E245FA0CE4AA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92" name="Box">
              <a:extLst>
                <a:ext uri="{FF2B5EF4-FFF2-40B4-BE49-F238E27FC236}">
                  <a16:creationId xmlns:a16="http://schemas.microsoft.com/office/drawing/2014/main" id="{51D08AD0-155D-4787-9A0D-F362E4BDA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T2">
              <a:extLst>
                <a:ext uri="{FF2B5EF4-FFF2-40B4-BE49-F238E27FC236}">
                  <a16:creationId xmlns:a16="http://schemas.microsoft.com/office/drawing/2014/main" id="{9FA7377B-F125-45BD-969F-007E57D01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T1">
              <a:extLst>
                <a:ext uri="{FF2B5EF4-FFF2-40B4-BE49-F238E27FC236}">
                  <a16:creationId xmlns:a16="http://schemas.microsoft.com/office/drawing/2014/main" id="{758947A9-E3AE-45A9-AC63-316688A88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V">
              <a:extLst>
                <a:ext uri="{FF2B5EF4-FFF2-40B4-BE49-F238E27FC236}">
                  <a16:creationId xmlns:a16="http://schemas.microsoft.com/office/drawing/2014/main" id="{37E685F7-FC58-4007-9B82-25AC70E70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7" name="_VTT_logo_102019_03_white_on_blue" hidden="1">
            <a:extLst>
              <a:ext uri="{FF2B5EF4-FFF2-40B4-BE49-F238E27FC236}">
                <a16:creationId xmlns:a16="http://schemas.microsoft.com/office/drawing/2014/main" id="{7D537F09-979D-4727-9E7C-96FFEFAB738C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88" name="Box">
              <a:extLst>
                <a:ext uri="{FF2B5EF4-FFF2-40B4-BE49-F238E27FC236}">
                  <a16:creationId xmlns:a16="http://schemas.microsoft.com/office/drawing/2014/main" id="{840F987E-7D13-4613-82A2-652E91EF44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T2">
              <a:extLst>
                <a:ext uri="{FF2B5EF4-FFF2-40B4-BE49-F238E27FC236}">
                  <a16:creationId xmlns:a16="http://schemas.microsoft.com/office/drawing/2014/main" id="{686D1E04-BBE5-4CA9-8E45-7F48BBDBB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T1">
              <a:extLst>
                <a:ext uri="{FF2B5EF4-FFF2-40B4-BE49-F238E27FC236}">
                  <a16:creationId xmlns:a16="http://schemas.microsoft.com/office/drawing/2014/main" id="{A44DB7C3-E934-4FAD-9ACC-D6D6FC6F7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V">
              <a:extLst>
                <a:ext uri="{FF2B5EF4-FFF2-40B4-BE49-F238E27FC236}">
                  <a16:creationId xmlns:a16="http://schemas.microsoft.com/office/drawing/2014/main" id="{47110265-E641-44CF-9EE6-7EB2A8041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8" name="_VTT_logo_102019_04_white_on_dark_grey" hidden="1">
            <a:extLst>
              <a:ext uri="{FF2B5EF4-FFF2-40B4-BE49-F238E27FC236}">
                <a16:creationId xmlns:a16="http://schemas.microsoft.com/office/drawing/2014/main" id="{1E498825-C04E-46E7-BFA7-E20A04DF7767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84" name="Box">
              <a:extLst>
                <a:ext uri="{FF2B5EF4-FFF2-40B4-BE49-F238E27FC236}">
                  <a16:creationId xmlns:a16="http://schemas.microsoft.com/office/drawing/2014/main" id="{43A47DF8-9854-4AB9-BD3D-0569A42C3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T2">
              <a:extLst>
                <a:ext uri="{FF2B5EF4-FFF2-40B4-BE49-F238E27FC236}">
                  <a16:creationId xmlns:a16="http://schemas.microsoft.com/office/drawing/2014/main" id="{F18A56A6-49C8-4682-B7A9-2ABE4ECCE8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T1">
              <a:extLst>
                <a:ext uri="{FF2B5EF4-FFF2-40B4-BE49-F238E27FC236}">
                  <a16:creationId xmlns:a16="http://schemas.microsoft.com/office/drawing/2014/main" id="{B09830FA-B817-43D4-986B-5751AB137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V">
              <a:extLst>
                <a:ext uri="{FF2B5EF4-FFF2-40B4-BE49-F238E27FC236}">
                  <a16:creationId xmlns:a16="http://schemas.microsoft.com/office/drawing/2014/main" id="{532B111A-67A1-45BE-91DC-AB0E3B6EF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9" name="_VTT_logo_102019_05_dark_grey_on_white" hidden="1">
            <a:extLst>
              <a:ext uri="{FF2B5EF4-FFF2-40B4-BE49-F238E27FC236}">
                <a16:creationId xmlns:a16="http://schemas.microsoft.com/office/drawing/2014/main" id="{32340944-6D89-43B8-8363-653ADEE63501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80" name="Box">
              <a:extLst>
                <a:ext uri="{FF2B5EF4-FFF2-40B4-BE49-F238E27FC236}">
                  <a16:creationId xmlns:a16="http://schemas.microsoft.com/office/drawing/2014/main" id="{AC61D7F3-5B00-4C95-813F-8349369E9A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T2">
              <a:extLst>
                <a:ext uri="{FF2B5EF4-FFF2-40B4-BE49-F238E27FC236}">
                  <a16:creationId xmlns:a16="http://schemas.microsoft.com/office/drawing/2014/main" id="{7D2F3C49-889D-4FF1-97B8-53F0599D0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T1">
              <a:extLst>
                <a:ext uri="{FF2B5EF4-FFF2-40B4-BE49-F238E27FC236}">
                  <a16:creationId xmlns:a16="http://schemas.microsoft.com/office/drawing/2014/main" id="{6C9FFD40-995A-44A4-90E3-2CBA39DE2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V">
              <a:extLst>
                <a:ext uri="{FF2B5EF4-FFF2-40B4-BE49-F238E27FC236}">
                  <a16:creationId xmlns:a16="http://schemas.microsoft.com/office/drawing/2014/main" id="{6CDEBBDA-BB23-4B20-BDC2-3637F37B1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0" name="_VTT_logo_102019_06_orange_blue_on_white" hidden="1">
            <a:extLst>
              <a:ext uri="{FF2B5EF4-FFF2-40B4-BE49-F238E27FC236}">
                <a16:creationId xmlns:a16="http://schemas.microsoft.com/office/drawing/2014/main" id="{6F612B32-2559-4F08-90E9-13EC50636A29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76" name="Box">
              <a:extLst>
                <a:ext uri="{FF2B5EF4-FFF2-40B4-BE49-F238E27FC236}">
                  <a16:creationId xmlns:a16="http://schemas.microsoft.com/office/drawing/2014/main" id="{9997C5C0-C04A-462C-B991-B366C7AE6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T2">
              <a:extLst>
                <a:ext uri="{FF2B5EF4-FFF2-40B4-BE49-F238E27FC236}">
                  <a16:creationId xmlns:a16="http://schemas.microsoft.com/office/drawing/2014/main" id="{EF94B57E-05AB-4E70-8C3A-B7B958EA0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T1">
              <a:extLst>
                <a:ext uri="{FF2B5EF4-FFF2-40B4-BE49-F238E27FC236}">
                  <a16:creationId xmlns:a16="http://schemas.microsoft.com/office/drawing/2014/main" id="{CD056F72-F45C-4E67-8040-4FB948E5D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V">
              <a:extLst>
                <a:ext uri="{FF2B5EF4-FFF2-40B4-BE49-F238E27FC236}">
                  <a16:creationId xmlns:a16="http://schemas.microsoft.com/office/drawing/2014/main" id="{F693D0CB-A74E-442F-8847-36C564B6B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1" name="_VTT_logo_102019_07_blue_on_white" hidden="1">
            <a:extLst>
              <a:ext uri="{FF2B5EF4-FFF2-40B4-BE49-F238E27FC236}">
                <a16:creationId xmlns:a16="http://schemas.microsoft.com/office/drawing/2014/main" id="{FA9F57F1-C560-4D9D-930D-712EFC8D68E1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72" name="Box">
              <a:extLst>
                <a:ext uri="{FF2B5EF4-FFF2-40B4-BE49-F238E27FC236}">
                  <a16:creationId xmlns:a16="http://schemas.microsoft.com/office/drawing/2014/main" id="{37B261BC-7EC9-4455-9644-8192B89E6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T2">
              <a:extLst>
                <a:ext uri="{FF2B5EF4-FFF2-40B4-BE49-F238E27FC236}">
                  <a16:creationId xmlns:a16="http://schemas.microsoft.com/office/drawing/2014/main" id="{B915B1F6-5947-4BA7-8E3D-DDEACB962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T1">
              <a:extLst>
                <a:ext uri="{FF2B5EF4-FFF2-40B4-BE49-F238E27FC236}">
                  <a16:creationId xmlns:a16="http://schemas.microsoft.com/office/drawing/2014/main" id="{48A11847-BB39-4B5F-93EA-1C82A2F03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V">
              <a:extLst>
                <a:ext uri="{FF2B5EF4-FFF2-40B4-BE49-F238E27FC236}">
                  <a16:creationId xmlns:a16="http://schemas.microsoft.com/office/drawing/2014/main" id="{423C0471-728F-4A75-9F24-DB4F71A71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0057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2" name="_VTT_logo_102019_08_black_on_white" hidden="1">
            <a:extLst>
              <a:ext uri="{FF2B5EF4-FFF2-40B4-BE49-F238E27FC236}">
                <a16:creationId xmlns:a16="http://schemas.microsoft.com/office/drawing/2014/main" id="{98502DAA-167D-4F11-9089-7FBB34BD774E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68" name="Box">
              <a:extLst>
                <a:ext uri="{FF2B5EF4-FFF2-40B4-BE49-F238E27FC236}">
                  <a16:creationId xmlns:a16="http://schemas.microsoft.com/office/drawing/2014/main" id="{BC4C7FEA-15CF-41F0-9899-A9613A432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T2">
              <a:extLst>
                <a:ext uri="{FF2B5EF4-FFF2-40B4-BE49-F238E27FC236}">
                  <a16:creationId xmlns:a16="http://schemas.microsoft.com/office/drawing/2014/main" id="{C41DC861-750A-4E5E-9FDB-5B03335E6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T1">
              <a:extLst>
                <a:ext uri="{FF2B5EF4-FFF2-40B4-BE49-F238E27FC236}">
                  <a16:creationId xmlns:a16="http://schemas.microsoft.com/office/drawing/2014/main" id="{FC4C2684-2627-4771-9544-83F349D86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V">
              <a:extLst>
                <a:ext uri="{FF2B5EF4-FFF2-40B4-BE49-F238E27FC236}">
                  <a16:creationId xmlns:a16="http://schemas.microsoft.com/office/drawing/2014/main" id="{6E0CC0FF-C393-430F-8189-822149D65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3" name="_VTT_logo_102019_09_orange_on_white" hidden="1">
            <a:extLst>
              <a:ext uri="{FF2B5EF4-FFF2-40B4-BE49-F238E27FC236}">
                <a16:creationId xmlns:a16="http://schemas.microsoft.com/office/drawing/2014/main" id="{154616AC-F847-4F22-A9EC-00D1D023A4E6}"/>
              </a:ext>
            </a:extLst>
          </p:cNvPr>
          <p:cNvGrpSpPr/>
          <p:nvPr/>
        </p:nvGrpSpPr>
        <p:grpSpPr>
          <a:xfrm>
            <a:off x="8042862" y="1021977"/>
            <a:ext cx="869543" cy="586800"/>
            <a:chOff x="379933" y="-15999"/>
            <a:chExt cx="971550" cy="655638"/>
          </a:xfrm>
        </p:grpSpPr>
        <p:sp>
          <p:nvSpPr>
            <p:cNvPr id="64" name="Box">
              <a:extLst>
                <a:ext uri="{FF2B5EF4-FFF2-40B4-BE49-F238E27FC236}">
                  <a16:creationId xmlns:a16="http://schemas.microsoft.com/office/drawing/2014/main" id="{7B17E5D7-3CA3-43A9-9D0C-D94A4545F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33" y="-15999"/>
              <a:ext cx="971550" cy="655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T2">
              <a:extLst>
                <a:ext uri="{FF2B5EF4-FFF2-40B4-BE49-F238E27FC236}">
                  <a16:creationId xmlns:a16="http://schemas.microsoft.com/office/drawing/2014/main" id="{49D34E98-01B7-4102-9CB6-F4F4353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" y="168151"/>
              <a:ext cx="176213" cy="258763"/>
            </a:xfrm>
            <a:custGeom>
              <a:avLst/>
              <a:gdLst>
                <a:gd name="T0" fmla="*/ 157 w 222"/>
                <a:gd name="T1" fmla="*/ 325 h 325"/>
                <a:gd name="T2" fmla="*/ 157 w 222"/>
                <a:gd name="T3" fmla="*/ 78 h 325"/>
                <a:gd name="T4" fmla="*/ 222 w 222"/>
                <a:gd name="T5" fmla="*/ 78 h 325"/>
                <a:gd name="T6" fmla="*/ 222 w 222"/>
                <a:gd name="T7" fmla="*/ 0 h 325"/>
                <a:gd name="T8" fmla="*/ 0 w 222"/>
                <a:gd name="T9" fmla="*/ 0 h 325"/>
                <a:gd name="T10" fmla="*/ 0 w 222"/>
                <a:gd name="T11" fmla="*/ 78 h 325"/>
                <a:gd name="T12" fmla="*/ 66 w 222"/>
                <a:gd name="T13" fmla="*/ 78 h 325"/>
                <a:gd name="T14" fmla="*/ 66 w 222"/>
                <a:gd name="T15" fmla="*/ 325 h 325"/>
                <a:gd name="T16" fmla="*/ 66 w 222"/>
                <a:gd name="T17" fmla="*/ 325 h 325"/>
                <a:gd name="T18" fmla="*/ 157 w 222"/>
                <a:gd name="T19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25">
                  <a:moveTo>
                    <a:pt x="157" y="325"/>
                  </a:moveTo>
                  <a:lnTo>
                    <a:pt x="157" y="78"/>
                  </a:lnTo>
                  <a:lnTo>
                    <a:pt x="222" y="78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0" y="78"/>
                  </a:lnTo>
                  <a:lnTo>
                    <a:pt x="66" y="78"/>
                  </a:lnTo>
                  <a:lnTo>
                    <a:pt x="66" y="325"/>
                  </a:lnTo>
                  <a:lnTo>
                    <a:pt x="66" y="325"/>
                  </a:lnTo>
                  <a:lnTo>
                    <a:pt x="157" y="325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T1">
              <a:extLst>
                <a:ext uri="{FF2B5EF4-FFF2-40B4-BE49-F238E27FC236}">
                  <a16:creationId xmlns:a16="http://schemas.microsoft.com/office/drawing/2014/main" id="{BE19FEB8-5267-4AB6-B3E2-FA6D4AD29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33" y="168151"/>
              <a:ext cx="193675" cy="258763"/>
            </a:xfrm>
            <a:custGeom>
              <a:avLst/>
              <a:gdLst>
                <a:gd name="T0" fmla="*/ 88 w 244"/>
                <a:gd name="T1" fmla="*/ 78 h 325"/>
                <a:gd name="T2" fmla="*/ 88 w 244"/>
                <a:gd name="T3" fmla="*/ 325 h 325"/>
                <a:gd name="T4" fmla="*/ 179 w 244"/>
                <a:gd name="T5" fmla="*/ 325 h 325"/>
                <a:gd name="T6" fmla="*/ 179 w 244"/>
                <a:gd name="T7" fmla="*/ 78 h 325"/>
                <a:gd name="T8" fmla="*/ 244 w 244"/>
                <a:gd name="T9" fmla="*/ 78 h 325"/>
                <a:gd name="T10" fmla="*/ 244 w 244"/>
                <a:gd name="T11" fmla="*/ 0 h 325"/>
                <a:gd name="T12" fmla="*/ 25 w 244"/>
                <a:gd name="T13" fmla="*/ 0 h 325"/>
                <a:gd name="T14" fmla="*/ 0 w 244"/>
                <a:gd name="T15" fmla="*/ 78 h 325"/>
                <a:gd name="T16" fmla="*/ 88 w 244"/>
                <a:gd name="T17" fmla="*/ 7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4" h="325">
                  <a:moveTo>
                    <a:pt x="88" y="78"/>
                  </a:moveTo>
                  <a:lnTo>
                    <a:pt x="88" y="325"/>
                  </a:lnTo>
                  <a:lnTo>
                    <a:pt x="179" y="325"/>
                  </a:lnTo>
                  <a:lnTo>
                    <a:pt x="179" y="78"/>
                  </a:lnTo>
                  <a:lnTo>
                    <a:pt x="244" y="78"/>
                  </a:lnTo>
                  <a:lnTo>
                    <a:pt x="244" y="0"/>
                  </a:lnTo>
                  <a:lnTo>
                    <a:pt x="25" y="0"/>
                  </a:lnTo>
                  <a:lnTo>
                    <a:pt x="0" y="78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V">
              <a:extLst>
                <a:ext uri="{FF2B5EF4-FFF2-40B4-BE49-F238E27FC236}">
                  <a16:creationId xmlns:a16="http://schemas.microsoft.com/office/drawing/2014/main" id="{876EE734-700E-458F-87FB-AB9993791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58" y="168151"/>
              <a:ext cx="230188" cy="258763"/>
            </a:xfrm>
            <a:custGeom>
              <a:avLst/>
              <a:gdLst>
                <a:gd name="T0" fmla="*/ 184 w 289"/>
                <a:gd name="T1" fmla="*/ 325 h 325"/>
                <a:gd name="T2" fmla="*/ 289 w 289"/>
                <a:gd name="T3" fmla="*/ 0 h 325"/>
                <a:gd name="T4" fmla="*/ 197 w 289"/>
                <a:gd name="T5" fmla="*/ 0 h 325"/>
                <a:gd name="T6" fmla="*/ 143 w 289"/>
                <a:gd name="T7" fmla="*/ 167 h 325"/>
                <a:gd name="T8" fmla="*/ 135 w 289"/>
                <a:gd name="T9" fmla="*/ 191 h 325"/>
                <a:gd name="T10" fmla="*/ 135 w 289"/>
                <a:gd name="T11" fmla="*/ 191 h 325"/>
                <a:gd name="T12" fmla="*/ 135 w 289"/>
                <a:gd name="T13" fmla="*/ 191 h 325"/>
                <a:gd name="T14" fmla="*/ 135 w 289"/>
                <a:gd name="T15" fmla="*/ 191 h 325"/>
                <a:gd name="T16" fmla="*/ 135 w 289"/>
                <a:gd name="T17" fmla="*/ 191 h 325"/>
                <a:gd name="T18" fmla="*/ 135 w 289"/>
                <a:gd name="T19" fmla="*/ 191 h 325"/>
                <a:gd name="T20" fmla="*/ 135 w 289"/>
                <a:gd name="T21" fmla="*/ 191 h 325"/>
                <a:gd name="T22" fmla="*/ 128 w 289"/>
                <a:gd name="T23" fmla="*/ 167 h 325"/>
                <a:gd name="T24" fmla="*/ 91 w 289"/>
                <a:gd name="T25" fmla="*/ 60 h 325"/>
                <a:gd name="T26" fmla="*/ 0 w 289"/>
                <a:gd name="T27" fmla="*/ 60 h 325"/>
                <a:gd name="T28" fmla="*/ 90 w 289"/>
                <a:gd name="T29" fmla="*/ 325 h 325"/>
                <a:gd name="T30" fmla="*/ 184 w 289"/>
                <a:gd name="T3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325">
                  <a:moveTo>
                    <a:pt x="184" y="325"/>
                  </a:moveTo>
                  <a:lnTo>
                    <a:pt x="289" y="0"/>
                  </a:lnTo>
                  <a:lnTo>
                    <a:pt x="197" y="0"/>
                  </a:lnTo>
                  <a:lnTo>
                    <a:pt x="143" y="167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35" y="191"/>
                  </a:lnTo>
                  <a:lnTo>
                    <a:pt x="128" y="167"/>
                  </a:lnTo>
                  <a:lnTo>
                    <a:pt x="91" y="60"/>
                  </a:lnTo>
                  <a:lnTo>
                    <a:pt x="0" y="60"/>
                  </a:lnTo>
                  <a:lnTo>
                    <a:pt x="90" y="325"/>
                  </a:lnTo>
                  <a:lnTo>
                    <a:pt x="184" y="325"/>
                  </a:lnTo>
                  <a:close/>
                </a:path>
              </a:pathLst>
            </a:custGeom>
            <a:solidFill>
              <a:srgbClr val="F06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359118ED-5355-EF2F-9A11-6CA3070266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8" y="1021977"/>
            <a:ext cx="873297" cy="586800"/>
          </a:xfrm>
          <a:prstGeom prst="rect">
            <a:avLst/>
          </a:prstGeom>
        </p:spPr>
      </p:pic>
      <p:sp>
        <p:nvSpPr>
          <p:cNvPr id="24" name="Title Placeholder 5">
            <a:extLst>
              <a:ext uri="{FF2B5EF4-FFF2-40B4-BE49-F238E27FC236}">
                <a16:creationId xmlns:a16="http://schemas.microsoft.com/office/drawing/2014/main" id="{37273B75-0181-7CF1-4E97-5AC7B84F6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5850" y="1779589"/>
            <a:ext cx="3874926" cy="156644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GB" dirty="0"/>
              <a:t>Headline of </a:t>
            </a:r>
            <a:br>
              <a:rPr lang="en-GB" dirty="0"/>
            </a:br>
            <a:r>
              <a:rPr lang="en-GB" dirty="0"/>
              <a:t>the slide deck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859CF3F-3A36-15E6-F1B9-4436EE3AFF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50" y="3425031"/>
            <a:ext cx="3889375" cy="450850"/>
          </a:xfrm>
        </p:spPr>
        <p:txBody>
          <a:bodyPr/>
          <a:lstStyle/>
          <a:p>
            <a:pPr lvl="0"/>
            <a:r>
              <a:rPr lang="en-GB" dirty="0"/>
              <a:t>Name Surname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84A2590-EF59-9899-7AE8-6640C13E26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97224" y="3864452"/>
            <a:ext cx="720000" cy="291623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/>
              <a:t>22/07/2026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197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46B329F-CC33-4C5E-8135-8861EA262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grpSp>
        <p:nvGrpSpPr>
          <p:cNvPr id="69" name="VTT_LogoStack_v3_16092019 pienempi koko">
            <a:extLst>
              <a:ext uri="{FF2B5EF4-FFF2-40B4-BE49-F238E27FC236}">
                <a16:creationId xmlns:a16="http://schemas.microsoft.com/office/drawing/2014/main" id="{80DAC2A9-27C2-66B1-93B1-1958BFA7F656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70" name="_VTT_logo_102019_01_white_on_orange">
              <a:extLst>
                <a:ext uri="{FF2B5EF4-FFF2-40B4-BE49-F238E27FC236}">
                  <a16:creationId xmlns:a16="http://schemas.microsoft.com/office/drawing/2014/main" id="{D415D108-0F89-63CE-795A-D5939C2EF7E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11" name="Box">
                <a:extLst>
                  <a:ext uri="{FF2B5EF4-FFF2-40B4-BE49-F238E27FC236}">
                    <a16:creationId xmlns:a16="http://schemas.microsoft.com/office/drawing/2014/main" id="{5FF997F1-DDB9-8EBE-65B7-C5D4D0F74B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2" name="T2">
                <a:extLst>
                  <a:ext uri="{FF2B5EF4-FFF2-40B4-BE49-F238E27FC236}">
                    <a16:creationId xmlns:a16="http://schemas.microsoft.com/office/drawing/2014/main" id="{6E4F3BC8-4A40-6836-17B3-594CD59BAA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3" name="T1">
                <a:extLst>
                  <a:ext uri="{FF2B5EF4-FFF2-40B4-BE49-F238E27FC236}">
                    <a16:creationId xmlns:a16="http://schemas.microsoft.com/office/drawing/2014/main" id="{BDD34B60-2DC7-EDE8-984A-ADCEBE6BC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4" name="V">
                <a:extLst>
                  <a:ext uri="{FF2B5EF4-FFF2-40B4-BE49-F238E27FC236}">
                    <a16:creationId xmlns:a16="http://schemas.microsoft.com/office/drawing/2014/main" id="{9D15FC8D-3B66-BE9A-8E63-E13E75E90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_VTT_logo_102019_02_white_on_black" hidden="1">
              <a:extLst>
                <a:ext uri="{FF2B5EF4-FFF2-40B4-BE49-F238E27FC236}">
                  <a16:creationId xmlns:a16="http://schemas.microsoft.com/office/drawing/2014/main" id="{4E2182F5-1419-8790-3FCE-6B6F094292C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7" name="Box">
                <a:extLst>
                  <a:ext uri="{FF2B5EF4-FFF2-40B4-BE49-F238E27FC236}">
                    <a16:creationId xmlns:a16="http://schemas.microsoft.com/office/drawing/2014/main" id="{308E1A92-094E-52D3-1376-4B700E2FD4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8" name="T2">
                <a:extLst>
                  <a:ext uri="{FF2B5EF4-FFF2-40B4-BE49-F238E27FC236}">
                    <a16:creationId xmlns:a16="http://schemas.microsoft.com/office/drawing/2014/main" id="{D4C20A5F-2948-E495-2B0C-B9F17AF5D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" name="T1">
                <a:extLst>
                  <a:ext uri="{FF2B5EF4-FFF2-40B4-BE49-F238E27FC236}">
                    <a16:creationId xmlns:a16="http://schemas.microsoft.com/office/drawing/2014/main" id="{1A1D7A10-1C15-7AAE-9756-23D3C1908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" name="V">
                <a:extLst>
                  <a:ext uri="{FF2B5EF4-FFF2-40B4-BE49-F238E27FC236}">
                    <a16:creationId xmlns:a16="http://schemas.microsoft.com/office/drawing/2014/main" id="{621B0CB2-EE48-9655-CD99-E90605AEFC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2" name="_VTT_logo_102019_03_white_on_blue" hidden="1">
              <a:extLst>
                <a:ext uri="{FF2B5EF4-FFF2-40B4-BE49-F238E27FC236}">
                  <a16:creationId xmlns:a16="http://schemas.microsoft.com/office/drawing/2014/main" id="{ED2B3939-C9F9-2090-6241-87FB8EE3147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3" name="Box">
                <a:extLst>
                  <a:ext uri="{FF2B5EF4-FFF2-40B4-BE49-F238E27FC236}">
                    <a16:creationId xmlns:a16="http://schemas.microsoft.com/office/drawing/2014/main" id="{C1D82D26-6344-9F80-4545-FB3D8CA34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4" name="T2">
                <a:extLst>
                  <a:ext uri="{FF2B5EF4-FFF2-40B4-BE49-F238E27FC236}">
                    <a16:creationId xmlns:a16="http://schemas.microsoft.com/office/drawing/2014/main" id="{2034A7CE-D49F-8863-EA16-D93340505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5" name="T1">
                <a:extLst>
                  <a:ext uri="{FF2B5EF4-FFF2-40B4-BE49-F238E27FC236}">
                    <a16:creationId xmlns:a16="http://schemas.microsoft.com/office/drawing/2014/main" id="{E465E7A0-8F52-17B0-782B-15B3CE2BD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6" name="V">
                <a:extLst>
                  <a:ext uri="{FF2B5EF4-FFF2-40B4-BE49-F238E27FC236}">
                    <a16:creationId xmlns:a16="http://schemas.microsoft.com/office/drawing/2014/main" id="{E3931E28-D89F-2549-9755-FE6B97B65D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3" name="_VTT_logo_102019_04_white_on_dark_grey" hidden="1">
              <a:extLst>
                <a:ext uri="{FF2B5EF4-FFF2-40B4-BE49-F238E27FC236}">
                  <a16:creationId xmlns:a16="http://schemas.microsoft.com/office/drawing/2014/main" id="{7608718B-C0DD-B79A-D875-4B96C91930B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9" name="Box">
                <a:extLst>
                  <a:ext uri="{FF2B5EF4-FFF2-40B4-BE49-F238E27FC236}">
                    <a16:creationId xmlns:a16="http://schemas.microsoft.com/office/drawing/2014/main" id="{C4E27C88-076B-C33F-658B-ED55A5B431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" name="T2">
                <a:extLst>
                  <a:ext uri="{FF2B5EF4-FFF2-40B4-BE49-F238E27FC236}">
                    <a16:creationId xmlns:a16="http://schemas.microsoft.com/office/drawing/2014/main" id="{7DB2A29E-4CDC-39FE-4720-AB16FD94E4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1" name="T1">
                <a:extLst>
                  <a:ext uri="{FF2B5EF4-FFF2-40B4-BE49-F238E27FC236}">
                    <a16:creationId xmlns:a16="http://schemas.microsoft.com/office/drawing/2014/main" id="{0EC0D7A9-64A3-8CF2-3A0F-E4ADF217B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2" name="V">
                <a:extLst>
                  <a:ext uri="{FF2B5EF4-FFF2-40B4-BE49-F238E27FC236}">
                    <a16:creationId xmlns:a16="http://schemas.microsoft.com/office/drawing/2014/main" id="{8C765928-3847-A564-023B-273C4F386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4" name="_VTT_logo_102019_05_dark_grey_on_white" hidden="1">
              <a:extLst>
                <a:ext uri="{FF2B5EF4-FFF2-40B4-BE49-F238E27FC236}">
                  <a16:creationId xmlns:a16="http://schemas.microsoft.com/office/drawing/2014/main" id="{E2F4DCB9-4745-F23E-A81D-724330162D4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5" name="Box">
                <a:extLst>
                  <a:ext uri="{FF2B5EF4-FFF2-40B4-BE49-F238E27FC236}">
                    <a16:creationId xmlns:a16="http://schemas.microsoft.com/office/drawing/2014/main" id="{B1CB17A8-63C5-C770-4319-3D6D5A1176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" name="T2">
                <a:extLst>
                  <a:ext uri="{FF2B5EF4-FFF2-40B4-BE49-F238E27FC236}">
                    <a16:creationId xmlns:a16="http://schemas.microsoft.com/office/drawing/2014/main" id="{F6876B0B-EEEB-3843-34C4-135061E50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" name="T1">
                <a:extLst>
                  <a:ext uri="{FF2B5EF4-FFF2-40B4-BE49-F238E27FC236}">
                    <a16:creationId xmlns:a16="http://schemas.microsoft.com/office/drawing/2014/main" id="{E77638B2-36B0-6D6E-9EDC-32FA7AE38C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8" name="V">
                <a:extLst>
                  <a:ext uri="{FF2B5EF4-FFF2-40B4-BE49-F238E27FC236}">
                    <a16:creationId xmlns:a16="http://schemas.microsoft.com/office/drawing/2014/main" id="{2A10F60A-3B23-1BB7-40B7-5119B33F9C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_VTT_logo_102019_06_orange_blue_on_white" hidden="1">
              <a:extLst>
                <a:ext uri="{FF2B5EF4-FFF2-40B4-BE49-F238E27FC236}">
                  <a16:creationId xmlns:a16="http://schemas.microsoft.com/office/drawing/2014/main" id="{395A5657-0D34-4ECE-9AD9-3893FD4DA8F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1" name="Box">
                <a:extLst>
                  <a:ext uri="{FF2B5EF4-FFF2-40B4-BE49-F238E27FC236}">
                    <a16:creationId xmlns:a16="http://schemas.microsoft.com/office/drawing/2014/main" id="{56D03920-007F-CAEC-E602-1D8210C748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2" name="T2">
                <a:extLst>
                  <a:ext uri="{FF2B5EF4-FFF2-40B4-BE49-F238E27FC236}">
                    <a16:creationId xmlns:a16="http://schemas.microsoft.com/office/drawing/2014/main" id="{3CD94A50-CC8C-C643-DEA2-2756520D6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3" name="T1">
                <a:extLst>
                  <a:ext uri="{FF2B5EF4-FFF2-40B4-BE49-F238E27FC236}">
                    <a16:creationId xmlns:a16="http://schemas.microsoft.com/office/drawing/2014/main" id="{E7998889-2FCC-4E57-79AA-099008EEB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" name="V">
                <a:extLst>
                  <a:ext uri="{FF2B5EF4-FFF2-40B4-BE49-F238E27FC236}">
                    <a16:creationId xmlns:a16="http://schemas.microsoft.com/office/drawing/2014/main" id="{B748D446-7D65-3122-0A90-F4BE68EDC3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6" name="_VTT_logo_102019_07_blue_on_white" hidden="1">
              <a:extLst>
                <a:ext uri="{FF2B5EF4-FFF2-40B4-BE49-F238E27FC236}">
                  <a16:creationId xmlns:a16="http://schemas.microsoft.com/office/drawing/2014/main" id="{A5750C0B-91BB-BD56-CB0B-B80FF634A8FA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7" name="Box">
                <a:extLst>
                  <a:ext uri="{FF2B5EF4-FFF2-40B4-BE49-F238E27FC236}">
                    <a16:creationId xmlns:a16="http://schemas.microsoft.com/office/drawing/2014/main" id="{DF6C8B2A-770D-170B-EECE-D331FC623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8" name="T2">
                <a:extLst>
                  <a:ext uri="{FF2B5EF4-FFF2-40B4-BE49-F238E27FC236}">
                    <a16:creationId xmlns:a16="http://schemas.microsoft.com/office/drawing/2014/main" id="{7693E77B-E5AC-33EB-B610-DFDE75C0EA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9" name="T1">
                <a:extLst>
                  <a:ext uri="{FF2B5EF4-FFF2-40B4-BE49-F238E27FC236}">
                    <a16:creationId xmlns:a16="http://schemas.microsoft.com/office/drawing/2014/main" id="{D73D5724-60B5-986E-10D0-788C17728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0" name="V">
                <a:extLst>
                  <a:ext uri="{FF2B5EF4-FFF2-40B4-BE49-F238E27FC236}">
                    <a16:creationId xmlns:a16="http://schemas.microsoft.com/office/drawing/2014/main" id="{AE0C4E13-85E0-FC91-E0CA-F3F32EF03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7" name="_VTT_logo_102019_08_black_on_white" hidden="1">
              <a:extLst>
                <a:ext uri="{FF2B5EF4-FFF2-40B4-BE49-F238E27FC236}">
                  <a16:creationId xmlns:a16="http://schemas.microsoft.com/office/drawing/2014/main" id="{5C35FBFC-BDC2-383A-3FC0-5B29E5635E4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3" name="Box">
                <a:extLst>
                  <a:ext uri="{FF2B5EF4-FFF2-40B4-BE49-F238E27FC236}">
                    <a16:creationId xmlns:a16="http://schemas.microsoft.com/office/drawing/2014/main" id="{87B59556-4399-3406-93D5-0429C16EC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4" name="T2">
                <a:extLst>
                  <a:ext uri="{FF2B5EF4-FFF2-40B4-BE49-F238E27FC236}">
                    <a16:creationId xmlns:a16="http://schemas.microsoft.com/office/drawing/2014/main" id="{7CEA7DBA-81B2-1712-C1FC-2D3DDB183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5" name="T1">
                <a:extLst>
                  <a:ext uri="{FF2B5EF4-FFF2-40B4-BE49-F238E27FC236}">
                    <a16:creationId xmlns:a16="http://schemas.microsoft.com/office/drawing/2014/main" id="{49C7C413-567A-AA1E-8D9E-3BDF070BE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6" name="V">
                <a:extLst>
                  <a:ext uri="{FF2B5EF4-FFF2-40B4-BE49-F238E27FC236}">
                    <a16:creationId xmlns:a16="http://schemas.microsoft.com/office/drawing/2014/main" id="{DF9AF871-CB92-14EA-CBD6-0EFDB2A30C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8" name="_VTT_logo_102019_09_orange_on_white" hidden="1">
              <a:extLst>
                <a:ext uri="{FF2B5EF4-FFF2-40B4-BE49-F238E27FC236}">
                  <a16:creationId xmlns:a16="http://schemas.microsoft.com/office/drawing/2014/main" id="{D3E00AC0-812F-F5EF-94B3-9F203FAA168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9" name="Box">
                <a:extLst>
                  <a:ext uri="{FF2B5EF4-FFF2-40B4-BE49-F238E27FC236}">
                    <a16:creationId xmlns:a16="http://schemas.microsoft.com/office/drawing/2014/main" id="{07DDA666-CF02-10FB-177B-5A6244C809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T2">
                <a:extLst>
                  <a:ext uri="{FF2B5EF4-FFF2-40B4-BE49-F238E27FC236}">
                    <a16:creationId xmlns:a16="http://schemas.microsoft.com/office/drawing/2014/main" id="{C336C549-EBEA-F2AC-33F1-5C450D599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" name="T1">
                <a:extLst>
                  <a:ext uri="{FF2B5EF4-FFF2-40B4-BE49-F238E27FC236}">
                    <a16:creationId xmlns:a16="http://schemas.microsoft.com/office/drawing/2014/main" id="{94E03524-5186-9A6C-E3C1-6B6E5C36C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" name="V">
                <a:extLst>
                  <a:ext uri="{FF2B5EF4-FFF2-40B4-BE49-F238E27FC236}">
                    <a16:creationId xmlns:a16="http://schemas.microsoft.com/office/drawing/2014/main" id="{CBA4F0B6-1F90-C4B8-0C89-4EC4C9701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A1FBF92-EBA6-5C54-CEE4-24AACF9E1C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7F58E80-83D8-A402-B924-2B31AD952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96605DB1-1A3E-55AA-535E-6CBF75E3BFD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19744" y="1455738"/>
            <a:ext cx="6948000" cy="316865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5232134-26E4-6453-7812-11C6CBE3CC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782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yellow and white background&#10;&#10;AI-generated content may be incorrect.">
            <a:extLst>
              <a:ext uri="{FF2B5EF4-FFF2-40B4-BE49-F238E27FC236}">
                <a16:creationId xmlns:a16="http://schemas.microsoft.com/office/drawing/2014/main" id="{36375E33-47A6-BC5E-1620-FC2464752C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1"/>
            <a:ext cx="9144000" cy="51432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07AF7A-31ED-2234-F414-C1A33662E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1779589"/>
            <a:ext cx="5916471" cy="156644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grpSp>
        <p:nvGrpSpPr>
          <p:cNvPr id="57" name="VTT_LogoStack_v3_16092019 pienempi koko">
            <a:extLst>
              <a:ext uri="{FF2B5EF4-FFF2-40B4-BE49-F238E27FC236}">
                <a16:creationId xmlns:a16="http://schemas.microsoft.com/office/drawing/2014/main" id="{DFC99AFA-12AD-B29A-ECB4-57A594BD86B1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58" name="_VTT_logo_102019_01_white_on_orange">
              <a:extLst>
                <a:ext uri="{FF2B5EF4-FFF2-40B4-BE49-F238E27FC236}">
                  <a16:creationId xmlns:a16="http://schemas.microsoft.com/office/drawing/2014/main" id="{4956E4F0-97D7-B117-84BF-FEAD88501E03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9" name="Box">
                <a:extLst>
                  <a:ext uri="{FF2B5EF4-FFF2-40B4-BE49-F238E27FC236}">
                    <a16:creationId xmlns:a16="http://schemas.microsoft.com/office/drawing/2014/main" id="{76C0C00B-0D87-95C3-4B1E-DB710F3986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" name="T2">
                <a:extLst>
                  <a:ext uri="{FF2B5EF4-FFF2-40B4-BE49-F238E27FC236}">
                    <a16:creationId xmlns:a16="http://schemas.microsoft.com/office/drawing/2014/main" id="{C7C7A177-CC94-116A-030E-A4517EDCB4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1" name="T1">
                <a:extLst>
                  <a:ext uri="{FF2B5EF4-FFF2-40B4-BE49-F238E27FC236}">
                    <a16:creationId xmlns:a16="http://schemas.microsoft.com/office/drawing/2014/main" id="{B5373A49-7551-4E77-82E1-C4C99D38CD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2" name="V">
                <a:extLst>
                  <a:ext uri="{FF2B5EF4-FFF2-40B4-BE49-F238E27FC236}">
                    <a16:creationId xmlns:a16="http://schemas.microsoft.com/office/drawing/2014/main" id="{C4EA00F1-9A10-2C24-228C-BEACE04BC9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9" name="_VTT_logo_102019_02_white_on_black" hidden="1">
              <a:extLst>
                <a:ext uri="{FF2B5EF4-FFF2-40B4-BE49-F238E27FC236}">
                  <a16:creationId xmlns:a16="http://schemas.microsoft.com/office/drawing/2014/main" id="{8054F280-83C0-2BA1-C240-C49C5B3BFD94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5" name="Box">
                <a:extLst>
                  <a:ext uri="{FF2B5EF4-FFF2-40B4-BE49-F238E27FC236}">
                    <a16:creationId xmlns:a16="http://schemas.microsoft.com/office/drawing/2014/main" id="{6D6D2A54-F24A-55F7-09E2-652B83D797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" name="T2">
                <a:extLst>
                  <a:ext uri="{FF2B5EF4-FFF2-40B4-BE49-F238E27FC236}">
                    <a16:creationId xmlns:a16="http://schemas.microsoft.com/office/drawing/2014/main" id="{7053FA90-4086-F37A-A864-5F3A848C2F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" name="T1">
                <a:extLst>
                  <a:ext uri="{FF2B5EF4-FFF2-40B4-BE49-F238E27FC236}">
                    <a16:creationId xmlns:a16="http://schemas.microsoft.com/office/drawing/2014/main" id="{77A5D35B-8170-C00A-AFC4-E5405FA4B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8" name="V">
                <a:extLst>
                  <a:ext uri="{FF2B5EF4-FFF2-40B4-BE49-F238E27FC236}">
                    <a16:creationId xmlns:a16="http://schemas.microsoft.com/office/drawing/2014/main" id="{59E11F85-26F9-A31B-CED1-FDFCCCDEF6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0" name="_VTT_logo_102019_03_white_on_blue" hidden="1">
              <a:extLst>
                <a:ext uri="{FF2B5EF4-FFF2-40B4-BE49-F238E27FC236}">
                  <a16:creationId xmlns:a16="http://schemas.microsoft.com/office/drawing/2014/main" id="{7F50356A-A013-D6F5-6041-DACCCF689D4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1" name="Box">
                <a:extLst>
                  <a:ext uri="{FF2B5EF4-FFF2-40B4-BE49-F238E27FC236}">
                    <a16:creationId xmlns:a16="http://schemas.microsoft.com/office/drawing/2014/main" id="{C4D39769-F287-EB8C-0C6A-E105917BDB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2" name="T2">
                <a:extLst>
                  <a:ext uri="{FF2B5EF4-FFF2-40B4-BE49-F238E27FC236}">
                    <a16:creationId xmlns:a16="http://schemas.microsoft.com/office/drawing/2014/main" id="{19D371FC-A4EA-D50A-D7A1-E7E0E6AF58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3" name="T1">
                <a:extLst>
                  <a:ext uri="{FF2B5EF4-FFF2-40B4-BE49-F238E27FC236}">
                    <a16:creationId xmlns:a16="http://schemas.microsoft.com/office/drawing/2014/main" id="{F09C807D-75A2-7B11-976B-512036E589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" name="V">
                <a:extLst>
                  <a:ext uri="{FF2B5EF4-FFF2-40B4-BE49-F238E27FC236}">
                    <a16:creationId xmlns:a16="http://schemas.microsoft.com/office/drawing/2014/main" id="{C2000864-C13D-2A00-AF0D-8842E87834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1" name="_VTT_logo_102019_04_white_on_dark_grey" hidden="1">
              <a:extLst>
                <a:ext uri="{FF2B5EF4-FFF2-40B4-BE49-F238E27FC236}">
                  <a16:creationId xmlns:a16="http://schemas.microsoft.com/office/drawing/2014/main" id="{84B6A223-50FE-F070-01FE-14C38FA3898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7" name="Box">
                <a:extLst>
                  <a:ext uri="{FF2B5EF4-FFF2-40B4-BE49-F238E27FC236}">
                    <a16:creationId xmlns:a16="http://schemas.microsoft.com/office/drawing/2014/main" id="{1B1AC695-977A-280B-521C-8483CF9883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8" name="T2">
                <a:extLst>
                  <a:ext uri="{FF2B5EF4-FFF2-40B4-BE49-F238E27FC236}">
                    <a16:creationId xmlns:a16="http://schemas.microsoft.com/office/drawing/2014/main" id="{C4912200-2363-9C7C-54DB-725FA6E9F0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9" name="T1">
                <a:extLst>
                  <a:ext uri="{FF2B5EF4-FFF2-40B4-BE49-F238E27FC236}">
                    <a16:creationId xmlns:a16="http://schemas.microsoft.com/office/drawing/2014/main" id="{15C6F8A3-F9CB-7F59-92D9-E8EA7ABF24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0" name="V">
                <a:extLst>
                  <a:ext uri="{FF2B5EF4-FFF2-40B4-BE49-F238E27FC236}">
                    <a16:creationId xmlns:a16="http://schemas.microsoft.com/office/drawing/2014/main" id="{96CF6C73-3B27-55D4-C08D-4ABDC43F8D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2" name="_VTT_logo_102019_05_dark_grey_on_white" hidden="1">
              <a:extLst>
                <a:ext uri="{FF2B5EF4-FFF2-40B4-BE49-F238E27FC236}">
                  <a16:creationId xmlns:a16="http://schemas.microsoft.com/office/drawing/2014/main" id="{6408D67D-5E17-EB65-DAE4-13755F8F149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3" name="Box">
                <a:extLst>
                  <a:ext uri="{FF2B5EF4-FFF2-40B4-BE49-F238E27FC236}">
                    <a16:creationId xmlns:a16="http://schemas.microsoft.com/office/drawing/2014/main" id="{7DBE1B7D-BCFC-0F17-698C-8E3DA84639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4" name="T2">
                <a:extLst>
                  <a:ext uri="{FF2B5EF4-FFF2-40B4-BE49-F238E27FC236}">
                    <a16:creationId xmlns:a16="http://schemas.microsoft.com/office/drawing/2014/main" id="{9F97F437-7B7E-C291-7313-7C0F7E77BE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5" name="T1">
                <a:extLst>
                  <a:ext uri="{FF2B5EF4-FFF2-40B4-BE49-F238E27FC236}">
                    <a16:creationId xmlns:a16="http://schemas.microsoft.com/office/drawing/2014/main" id="{5DB889FD-9F72-5803-F2DB-648D8C22B5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6" name="V">
                <a:extLst>
                  <a:ext uri="{FF2B5EF4-FFF2-40B4-BE49-F238E27FC236}">
                    <a16:creationId xmlns:a16="http://schemas.microsoft.com/office/drawing/2014/main" id="{8506996B-B562-BF39-FCBA-7C3B96F456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3" name="_VTT_logo_102019_06_orange_blue_on_white" hidden="1">
              <a:extLst>
                <a:ext uri="{FF2B5EF4-FFF2-40B4-BE49-F238E27FC236}">
                  <a16:creationId xmlns:a16="http://schemas.microsoft.com/office/drawing/2014/main" id="{564951BB-D5C2-4FC2-7F2D-27B5A12EB34A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9" name="Box">
                <a:extLst>
                  <a:ext uri="{FF2B5EF4-FFF2-40B4-BE49-F238E27FC236}">
                    <a16:creationId xmlns:a16="http://schemas.microsoft.com/office/drawing/2014/main" id="{01B1DF0D-B07A-6DE1-6BB6-6CE8048E55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T2">
                <a:extLst>
                  <a:ext uri="{FF2B5EF4-FFF2-40B4-BE49-F238E27FC236}">
                    <a16:creationId xmlns:a16="http://schemas.microsoft.com/office/drawing/2014/main" id="{E596B28C-303E-B10E-941C-77D6AE7066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" name="T1">
                <a:extLst>
                  <a:ext uri="{FF2B5EF4-FFF2-40B4-BE49-F238E27FC236}">
                    <a16:creationId xmlns:a16="http://schemas.microsoft.com/office/drawing/2014/main" id="{3929B31C-549D-B0C6-A829-8AC300690D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" name="V">
                <a:extLst>
                  <a:ext uri="{FF2B5EF4-FFF2-40B4-BE49-F238E27FC236}">
                    <a16:creationId xmlns:a16="http://schemas.microsoft.com/office/drawing/2014/main" id="{28EA2A3E-CFFF-7220-DC10-53BE9C9F34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4" name="_VTT_logo_102019_07_blue_on_white" hidden="1">
              <a:extLst>
                <a:ext uri="{FF2B5EF4-FFF2-40B4-BE49-F238E27FC236}">
                  <a16:creationId xmlns:a16="http://schemas.microsoft.com/office/drawing/2014/main" id="{10522CC7-355E-7777-CDD0-072B3632281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5" name="Box">
                <a:extLst>
                  <a:ext uri="{FF2B5EF4-FFF2-40B4-BE49-F238E27FC236}">
                    <a16:creationId xmlns:a16="http://schemas.microsoft.com/office/drawing/2014/main" id="{3BA6A4E7-577F-6C04-BBBB-15742E2319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6" name="T2">
                <a:extLst>
                  <a:ext uri="{FF2B5EF4-FFF2-40B4-BE49-F238E27FC236}">
                    <a16:creationId xmlns:a16="http://schemas.microsoft.com/office/drawing/2014/main" id="{D889A9F7-5D5B-DD39-99A6-72B28AB49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7" name="T1">
                <a:extLst>
                  <a:ext uri="{FF2B5EF4-FFF2-40B4-BE49-F238E27FC236}">
                    <a16:creationId xmlns:a16="http://schemas.microsoft.com/office/drawing/2014/main" id="{C5A6A0F4-FA96-54AD-E494-64ADCD8DAF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8" name="V">
                <a:extLst>
                  <a:ext uri="{FF2B5EF4-FFF2-40B4-BE49-F238E27FC236}">
                    <a16:creationId xmlns:a16="http://schemas.microsoft.com/office/drawing/2014/main" id="{05AD7A82-896C-3D7C-28EC-F006F363E2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5" name="_VTT_logo_102019_08_black_on_white" hidden="1">
              <a:extLst>
                <a:ext uri="{FF2B5EF4-FFF2-40B4-BE49-F238E27FC236}">
                  <a16:creationId xmlns:a16="http://schemas.microsoft.com/office/drawing/2014/main" id="{D306F8BD-CBA6-677A-77BE-B278E910151E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1" name="Box">
                <a:extLst>
                  <a:ext uri="{FF2B5EF4-FFF2-40B4-BE49-F238E27FC236}">
                    <a16:creationId xmlns:a16="http://schemas.microsoft.com/office/drawing/2014/main" id="{D71142C4-C4EF-0912-061B-65EA69A0C0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2" name="T2">
                <a:extLst>
                  <a:ext uri="{FF2B5EF4-FFF2-40B4-BE49-F238E27FC236}">
                    <a16:creationId xmlns:a16="http://schemas.microsoft.com/office/drawing/2014/main" id="{54C7D789-F40D-E365-836E-A673F5D0F0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3" name="T1">
                <a:extLst>
                  <a:ext uri="{FF2B5EF4-FFF2-40B4-BE49-F238E27FC236}">
                    <a16:creationId xmlns:a16="http://schemas.microsoft.com/office/drawing/2014/main" id="{067A5657-F189-1E82-9A06-0D3496517E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" name="V">
                <a:extLst>
                  <a:ext uri="{FF2B5EF4-FFF2-40B4-BE49-F238E27FC236}">
                    <a16:creationId xmlns:a16="http://schemas.microsoft.com/office/drawing/2014/main" id="{07CFF888-B75B-906F-6AD4-73248552BD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6" name="_VTT_logo_102019_09_orange_on_white" hidden="1">
              <a:extLst>
                <a:ext uri="{FF2B5EF4-FFF2-40B4-BE49-F238E27FC236}">
                  <a16:creationId xmlns:a16="http://schemas.microsoft.com/office/drawing/2014/main" id="{07D25C4F-67C0-F0D8-80DA-9CE806F8784E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67" name="Box">
                <a:extLst>
                  <a:ext uri="{FF2B5EF4-FFF2-40B4-BE49-F238E27FC236}">
                    <a16:creationId xmlns:a16="http://schemas.microsoft.com/office/drawing/2014/main" id="{DFF83FCD-7C8D-0FB8-05CD-76E0D46BDE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8" name="T2">
                <a:extLst>
                  <a:ext uri="{FF2B5EF4-FFF2-40B4-BE49-F238E27FC236}">
                    <a16:creationId xmlns:a16="http://schemas.microsoft.com/office/drawing/2014/main" id="{3BCD40AD-06B9-EA10-BFF5-F137BF24CD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9" name="T1">
                <a:extLst>
                  <a:ext uri="{FF2B5EF4-FFF2-40B4-BE49-F238E27FC236}">
                    <a16:creationId xmlns:a16="http://schemas.microsoft.com/office/drawing/2014/main" id="{B5293F28-3BAD-E94E-3698-1BFB1A895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0" name="V">
                <a:extLst>
                  <a:ext uri="{FF2B5EF4-FFF2-40B4-BE49-F238E27FC236}">
                    <a16:creationId xmlns:a16="http://schemas.microsoft.com/office/drawing/2014/main" id="{CC17B370-EB39-B781-102B-B844EB4F64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D9FAA3C-444D-8D8D-CAA6-A39C08081F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8FA752-B690-97D1-C52E-A48C5B2399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F3F3C72-8B99-2051-9968-A8F04023F1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4830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46B329F-CC33-4C5E-8135-8861EA262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grpSp>
        <p:nvGrpSpPr>
          <p:cNvPr id="69" name="VTT_LogoStack_v3_16092019 pienempi koko">
            <a:extLst>
              <a:ext uri="{FF2B5EF4-FFF2-40B4-BE49-F238E27FC236}">
                <a16:creationId xmlns:a16="http://schemas.microsoft.com/office/drawing/2014/main" id="{80DAC2A9-27C2-66B1-93B1-1958BFA7F656}"/>
              </a:ext>
            </a:extLst>
          </p:cNvPr>
          <p:cNvGrpSpPr/>
          <p:nvPr/>
        </p:nvGrpSpPr>
        <p:grpSpPr>
          <a:xfrm>
            <a:off x="8043515" y="2"/>
            <a:ext cx="869543" cy="586800"/>
            <a:chOff x="7909204" y="1770762"/>
            <a:chExt cx="971550" cy="655638"/>
          </a:xfrm>
        </p:grpSpPr>
        <p:grpSp>
          <p:nvGrpSpPr>
            <p:cNvPr id="70" name="_VTT_logo_102019_01_white_on_orange">
              <a:extLst>
                <a:ext uri="{FF2B5EF4-FFF2-40B4-BE49-F238E27FC236}">
                  <a16:creationId xmlns:a16="http://schemas.microsoft.com/office/drawing/2014/main" id="{D415D108-0F89-63CE-795A-D5939C2EF7E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11" name="Box">
                <a:extLst>
                  <a:ext uri="{FF2B5EF4-FFF2-40B4-BE49-F238E27FC236}">
                    <a16:creationId xmlns:a16="http://schemas.microsoft.com/office/drawing/2014/main" id="{5FF997F1-DDB9-8EBE-65B7-C5D4D0F74B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2" name="T2">
                <a:extLst>
                  <a:ext uri="{FF2B5EF4-FFF2-40B4-BE49-F238E27FC236}">
                    <a16:creationId xmlns:a16="http://schemas.microsoft.com/office/drawing/2014/main" id="{6E4F3BC8-4A40-6836-17B3-594CD59BAA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3" name="T1">
                <a:extLst>
                  <a:ext uri="{FF2B5EF4-FFF2-40B4-BE49-F238E27FC236}">
                    <a16:creationId xmlns:a16="http://schemas.microsoft.com/office/drawing/2014/main" id="{BDD34B60-2DC7-EDE8-984A-ADCEBE6BC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4" name="V">
                <a:extLst>
                  <a:ext uri="{FF2B5EF4-FFF2-40B4-BE49-F238E27FC236}">
                    <a16:creationId xmlns:a16="http://schemas.microsoft.com/office/drawing/2014/main" id="{9D15FC8D-3B66-BE9A-8E63-E13E75E90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_VTT_logo_102019_02_white_on_black" hidden="1">
              <a:extLst>
                <a:ext uri="{FF2B5EF4-FFF2-40B4-BE49-F238E27FC236}">
                  <a16:creationId xmlns:a16="http://schemas.microsoft.com/office/drawing/2014/main" id="{4E2182F5-1419-8790-3FCE-6B6F094292C0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7" name="Box">
                <a:extLst>
                  <a:ext uri="{FF2B5EF4-FFF2-40B4-BE49-F238E27FC236}">
                    <a16:creationId xmlns:a16="http://schemas.microsoft.com/office/drawing/2014/main" id="{308E1A92-094E-52D3-1376-4B700E2FD4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8" name="T2">
                <a:extLst>
                  <a:ext uri="{FF2B5EF4-FFF2-40B4-BE49-F238E27FC236}">
                    <a16:creationId xmlns:a16="http://schemas.microsoft.com/office/drawing/2014/main" id="{D4C20A5F-2948-E495-2B0C-B9F17AF5D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" name="T1">
                <a:extLst>
                  <a:ext uri="{FF2B5EF4-FFF2-40B4-BE49-F238E27FC236}">
                    <a16:creationId xmlns:a16="http://schemas.microsoft.com/office/drawing/2014/main" id="{1A1D7A10-1C15-7AAE-9756-23D3C1908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" name="V">
                <a:extLst>
                  <a:ext uri="{FF2B5EF4-FFF2-40B4-BE49-F238E27FC236}">
                    <a16:creationId xmlns:a16="http://schemas.microsoft.com/office/drawing/2014/main" id="{621B0CB2-EE48-9655-CD99-E90605AEFC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2" name="_VTT_logo_102019_03_white_on_blue" hidden="1">
              <a:extLst>
                <a:ext uri="{FF2B5EF4-FFF2-40B4-BE49-F238E27FC236}">
                  <a16:creationId xmlns:a16="http://schemas.microsoft.com/office/drawing/2014/main" id="{ED2B3939-C9F9-2090-6241-87FB8EE31479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103" name="Box">
                <a:extLst>
                  <a:ext uri="{FF2B5EF4-FFF2-40B4-BE49-F238E27FC236}">
                    <a16:creationId xmlns:a16="http://schemas.microsoft.com/office/drawing/2014/main" id="{C1D82D26-6344-9F80-4545-FB3D8CA34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4" name="T2">
                <a:extLst>
                  <a:ext uri="{FF2B5EF4-FFF2-40B4-BE49-F238E27FC236}">
                    <a16:creationId xmlns:a16="http://schemas.microsoft.com/office/drawing/2014/main" id="{2034A7CE-D49F-8863-EA16-D93340505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5" name="T1">
                <a:extLst>
                  <a:ext uri="{FF2B5EF4-FFF2-40B4-BE49-F238E27FC236}">
                    <a16:creationId xmlns:a16="http://schemas.microsoft.com/office/drawing/2014/main" id="{E465E7A0-8F52-17B0-782B-15B3CE2BD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6" name="V">
                <a:extLst>
                  <a:ext uri="{FF2B5EF4-FFF2-40B4-BE49-F238E27FC236}">
                    <a16:creationId xmlns:a16="http://schemas.microsoft.com/office/drawing/2014/main" id="{E3931E28-D89F-2549-9755-FE6B97B65D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3" name="_VTT_logo_102019_04_white_on_dark_grey" hidden="1">
              <a:extLst>
                <a:ext uri="{FF2B5EF4-FFF2-40B4-BE49-F238E27FC236}">
                  <a16:creationId xmlns:a16="http://schemas.microsoft.com/office/drawing/2014/main" id="{7608718B-C0DD-B79A-D875-4B96C91930B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9" name="Box">
                <a:extLst>
                  <a:ext uri="{FF2B5EF4-FFF2-40B4-BE49-F238E27FC236}">
                    <a16:creationId xmlns:a16="http://schemas.microsoft.com/office/drawing/2014/main" id="{C4E27C88-076B-C33F-658B-ED55A5B431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" name="T2">
                <a:extLst>
                  <a:ext uri="{FF2B5EF4-FFF2-40B4-BE49-F238E27FC236}">
                    <a16:creationId xmlns:a16="http://schemas.microsoft.com/office/drawing/2014/main" id="{7DB2A29E-4CDC-39FE-4720-AB16FD94E4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1" name="T1">
                <a:extLst>
                  <a:ext uri="{FF2B5EF4-FFF2-40B4-BE49-F238E27FC236}">
                    <a16:creationId xmlns:a16="http://schemas.microsoft.com/office/drawing/2014/main" id="{0EC0D7A9-64A3-8CF2-3A0F-E4ADF217B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2" name="V">
                <a:extLst>
                  <a:ext uri="{FF2B5EF4-FFF2-40B4-BE49-F238E27FC236}">
                    <a16:creationId xmlns:a16="http://schemas.microsoft.com/office/drawing/2014/main" id="{8C765928-3847-A564-023B-273C4F386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4" name="_VTT_logo_102019_05_dark_grey_on_white" hidden="1">
              <a:extLst>
                <a:ext uri="{FF2B5EF4-FFF2-40B4-BE49-F238E27FC236}">
                  <a16:creationId xmlns:a16="http://schemas.microsoft.com/office/drawing/2014/main" id="{E2F4DCB9-4745-F23E-A81D-724330162D4D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5" name="Box">
                <a:extLst>
                  <a:ext uri="{FF2B5EF4-FFF2-40B4-BE49-F238E27FC236}">
                    <a16:creationId xmlns:a16="http://schemas.microsoft.com/office/drawing/2014/main" id="{B1CB17A8-63C5-C770-4319-3D6D5A1176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6" name="T2">
                <a:extLst>
                  <a:ext uri="{FF2B5EF4-FFF2-40B4-BE49-F238E27FC236}">
                    <a16:creationId xmlns:a16="http://schemas.microsoft.com/office/drawing/2014/main" id="{F6876B0B-EEEB-3843-34C4-135061E50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7" name="T1">
                <a:extLst>
                  <a:ext uri="{FF2B5EF4-FFF2-40B4-BE49-F238E27FC236}">
                    <a16:creationId xmlns:a16="http://schemas.microsoft.com/office/drawing/2014/main" id="{E77638B2-36B0-6D6E-9EDC-32FA7AE38C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8" name="V">
                <a:extLst>
                  <a:ext uri="{FF2B5EF4-FFF2-40B4-BE49-F238E27FC236}">
                    <a16:creationId xmlns:a16="http://schemas.microsoft.com/office/drawing/2014/main" id="{2A10F60A-3B23-1BB7-40B7-5119B33F9C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_VTT_logo_102019_06_orange_blue_on_white" hidden="1">
              <a:extLst>
                <a:ext uri="{FF2B5EF4-FFF2-40B4-BE49-F238E27FC236}">
                  <a16:creationId xmlns:a16="http://schemas.microsoft.com/office/drawing/2014/main" id="{395A5657-0D34-4ECE-9AD9-3893FD4DA8F7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91" name="Box">
                <a:extLst>
                  <a:ext uri="{FF2B5EF4-FFF2-40B4-BE49-F238E27FC236}">
                    <a16:creationId xmlns:a16="http://schemas.microsoft.com/office/drawing/2014/main" id="{56D03920-007F-CAEC-E602-1D8210C748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2" name="T2">
                <a:extLst>
                  <a:ext uri="{FF2B5EF4-FFF2-40B4-BE49-F238E27FC236}">
                    <a16:creationId xmlns:a16="http://schemas.microsoft.com/office/drawing/2014/main" id="{3CD94A50-CC8C-C643-DEA2-2756520D6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3" name="T1">
                <a:extLst>
                  <a:ext uri="{FF2B5EF4-FFF2-40B4-BE49-F238E27FC236}">
                    <a16:creationId xmlns:a16="http://schemas.microsoft.com/office/drawing/2014/main" id="{E7998889-2FCC-4E57-79AA-099008EEB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4" name="V">
                <a:extLst>
                  <a:ext uri="{FF2B5EF4-FFF2-40B4-BE49-F238E27FC236}">
                    <a16:creationId xmlns:a16="http://schemas.microsoft.com/office/drawing/2014/main" id="{B748D446-7D65-3122-0A90-F4BE68EDC3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6" name="_VTT_logo_102019_07_blue_on_white" hidden="1">
              <a:extLst>
                <a:ext uri="{FF2B5EF4-FFF2-40B4-BE49-F238E27FC236}">
                  <a16:creationId xmlns:a16="http://schemas.microsoft.com/office/drawing/2014/main" id="{A5750C0B-91BB-BD56-CB0B-B80FF634A8FA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7" name="Box">
                <a:extLst>
                  <a:ext uri="{FF2B5EF4-FFF2-40B4-BE49-F238E27FC236}">
                    <a16:creationId xmlns:a16="http://schemas.microsoft.com/office/drawing/2014/main" id="{DF6C8B2A-770D-170B-EECE-D331FC623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8" name="T2">
                <a:extLst>
                  <a:ext uri="{FF2B5EF4-FFF2-40B4-BE49-F238E27FC236}">
                    <a16:creationId xmlns:a16="http://schemas.microsoft.com/office/drawing/2014/main" id="{7693E77B-E5AC-33EB-B610-DFDE75C0EA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9" name="T1">
                <a:extLst>
                  <a:ext uri="{FF2B5EF4-FFF2-40B4-BE49-F238E27FC236}">
                    <a16:creationId xmlns:a16="http://schemas.microsoft.com/office/drawing/2014/main" id="{D73D5724-60B5-986E-10D0-788C17728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0" name="V">
                <a:extLst>
                  <a:ext uri="{FF2B5EF4-FFF2-40B4-BE49-F238E27FC236}">
                    <a16:creationId xmlns:a16="http://schemas.microsoft.com/office/drawing/2014/main" id="{AE0C4E13-85E0-FC91-E0CA-F3F32EF03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5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7" name="_VTT_logo_102019_08_black_on_white" hidden="1">
              <a:extLst>
                <a:ext uri="{FF2B5EF4-FFF2-40B4-BE49-F238E27FC236}">
                  <a16:creationId xmlns:a16="http://schemas.microsoft.com/office/drawing/2014/main" id="{5C35FBFC-BDC2-383A-3FC0-5B29E5635E4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83" name="Box">
                <a:extLst>
                  <a:ext uri="{FF2B5EF4-FFF2-40B4-BE49-F238E27FC236}">
                    <a16:creationId xmlns:a16="http://schemas.microsoft.com/office/drawing/2014/main" id="{87B59556-4399-3406-93D5-0429C16EC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4" name="T2">
                <a:extLst>
                  <a:ext uri="{FF2B5EF4-FFF2-40B4-BE49-F238E27FC236}">
                    <a16:creationId xmlns:a16="http://schemas.microsoft.com/office/drawing/2014/main" id="{7CEA7DBA-81B2-1712-C1FC-2D3DDB183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5" name="T1">
                <a:extLst>
                  <a:ext uri="{FF2B5EF4-FFF2-40B4-BE49-F238E27FC236}">
                    <a16:creationId xmlns:a16="http://schemas.microsoft.com/office/drawing/2014/main" id="{49C7C413-567A-AA1E-8D9E-3BDF070BE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6" name="V">
                <a:extLst>
                  <a:ext uri="{FF2B5EF4-FFF2-40B4-BE49-F238E27FC236}">
                    <a16:creationId xmlns:a16="http://schemas.microsoft.com/office/drawing/2014/main" id="{DF9AF871-CB92-14EA-CBD6-0EFDB2A30C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8" name="_VTT_logo_102019_09_orange_on_white" hidden="1">
              <a:extLst>
                <a:ext uri="{FF2B5EF4-FFF2-40B4-BE49-F238E27FC236}">
                  <a16:creationId xmlns:a16="http://schemas.microsoft.com/office/drawing/2014/main" id="{D3E00AC0-812F-F5EF-94B3-9F203FAA168F}"/>
                </a:ext>
              </a:extLst>
            </p:cNvPr>
            <p:cNvGrpSpPr/>
            <p:nvPr/>
          </p:nvGrpSpPr>
          <p:grpSpPr>
            <a:xfrm>
              <a:off x="7909204" y="1770762"/>
              <a:ext cx="971550" cy="655638"/>
              <a:chOff x="379933" y="-15999"/>
              <a:chExt cx="971550" cy="655638"/>
            </a:xfrm>
          </p:grpSpPr>
          <p:sp>
            <p:nvSpPr>
              <p:cNvPr id="79" name="Box">
                <a:extLst>
                  <a:ext uri="{FF2B5EF4-FFF2-40B4-BE49-F238E27FC236}">
                    <a16:creationId xmlns:a16="http://schemas.microsoft.com/office/drawing/2014/main" id="{07DDA666-CF02-10FB-177B-5A6244C809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33" y="-15999"/>
                <a:ext cx="971550" cy="6556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T2">
                <a:extLst>
                  <a:ext uri="{FF2B5EF4-FFF2-40B4-BE49-F238E27FC236}">
                    <a16:creationId xmlns:a16="http://schemas.microsoft.com/office/drawing/2014/main" id="{C336C549-EBEA-F2AC-33F1-5C450D599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758" y="168151"/>
                <a:ext cx="176213" cy="258763"/>
              </a:xfrm>
              <a:custGeom>
                <a:avLst/>
                <a:gdLst>
                  <a:gd name="T0" fmla="*/ 157 w 222"/>
                  <a:gd name="T1" fmla="*/ 325 h 325"/>
                  <a:gd name="T2" fmla="*/ 157 w 222"/>
                  <a:gd name="T3" fmla="*/ 78 h 325"/>
                  <a:gd name="T4" fmla="*/ 222 w 222"/>
                  <a:gd name="T5" fmla="*/ 78 h 325"/>
                  <a:gd name="T6" fmla="*/ 222 w 222"/>
                  <a:gd name="T7" fmla="*/ 0 h 325"/>
                  <a:gd name="T8" fmla="*/ 0 w 222"/>
                  <a:gd name="T9" fmla="*/ 0 h 325"/>
                  <a:gd name="T10" fmla="*/ 0 w 222"/>
                  <a:gd name="T11" fmla="*/ 78 h 325"/>
                  <a:gd name="T12" fmla="*/ 66 w 222"/>
                  <a:gd name="T13" fmla="*/ 78 h 325"/>
                  <a:gd name="T14" fmla="*/ 66 w 222"/>
                  <a:gd name="T15" fmla="*/ 325 h 325"/>
                  <a:gd name="T16" fmla="*/ 66 w 222"/>
                  <a:gd name="T17" fmla="*/ 325 h 325"/>
                  <a:gd name="T18" fmla="*/ 157 w 222"/>
                  <a:gd name="T19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2" h="325">
                    <a:moveTo>
                      <a:pt x="157" y="325"/>
                    </a:moveTo>
                    <a:lnTo>
                      <a:pt x="157" y="78"/>
                    </a:lnTo>
                    <a:lnTo>
                      <a:pt x="222" y="78"/>
                    </a:lnTo>
                    <a:lnTo>
                      <a:pt x="222" y="0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66" y="78"/>
                    </a:lnTo>
                    <a:lnTo>
                      <a:pt x="66" y="325"/>
                    </a:lnTo>
                    <a:lnTo>
                      <a:pt x="66" y="325"/>
                    </a:lnTo>
                    <a:lnTo>
                      <a:pt x="157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" name="T1">
                <a:extLst>
                  <a:ext uri="{FF2B5EF4-FFF2-40B4-BE49-F238E27FC236}">
                    <a16:creationId xmlns:a16="http://schemas.microsoft.com/office/drawing/2014/main" id="{94E03524-5186-9A6C-E3C1-6B6E5C36C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033" y="168151"/>
                <a:ext cx="193675" cy="258763"/>
              </a:xfrm>
              <a:custGeom>
                <a:avLst/>
                <a:gdLst>
                  <a:gd name="T0" fmla="*/ 88 w 244"/>
                  <a:gd name="T1" fmla="*/ 78 h 325"/>
                  <a:gd name="T2" fmla="*/ 88 w 244"/>
                  <a:gd name="T3" fmla="*/ 325 h 325"/>
                  <a:gd name="T4" fmla="*/ 179 w 244"/>
                  <a:gd name="T5" fmla="*/ 325 h 325"/>
                  <a:gd name="T6" fmla="*/ 179 w 244"/>
                  <a:gd name="T7" fmla="*/ 78 h 325"/>
                  <a:gd name="T8" fmla="*/ 244 w 244"/>
                  <a:gd name="T9" fmla="*/ 78 h 325"/>
                  <a:gd name="T10" fmla="*/ 244 w 244"/>
                  <a:gd name="T11" fmla="*/ 0 h 325"/>
                  <a:gd name="T12" fmla="*/ 25 w 244"/>
                  <a:gd name="T13" fmla="*/ 0 h 325"/>
                  <a:gd name="T14" fmla="*/ 0 w 244"/>
                  <a:gd name="T15" fmla="*/ 78 h 325"/>
                  <a:gd name="T16" fmla="*/ 88 w 244"/>
                  <a:gd name="T17" fmla="*/ 7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25">
                    <a:moveTo>
                      <a:pt x="88" y="78"/>
                    </a:moveTo>
                    <a:lnTo>
                      <a:pt x="88" y="325"/>
                    </a:lnTo>
                    <a:lnTo>
                      <a:pt x="179" y="325"/>
                    </a:lnTo>
                    <a:lnTo>
                      <a:pt x="179" y="78"/>
                    </a:lnTo>
                    <a:lnTo>
                      <a:pt x="244" y="78"/>
                    </a:lnTo>
                    <a:lnTo>
                      <a:pt x="244" y="0"/>
                    </a:lnTo>
                    <a:lnTo>
                      <a:pt x="25" y="0"/>
                    </a:lnTo>
                    <a:lnTo>
                      <a:pt x="0" y="78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" name="V">
                <a:extLst>
                  <a:ext uri="{FF2B5EF4-FFF2-40B4-BE49-F238E27FC236}">
                    <a16:creationId xmlns:a16="http://schemas.microsoft.com/office/drawing/2014/main" id="{CBA4F0B6-1F90-C4B8-0C89-4EC4C9701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58" y="168151"/>
                <a:ext cx="230188" cy="258763"/>
              </a:xfrm>
              <a:custGeom>
                <a:avLst/>
                <a:gdLst>
                  <a:gd name="T0" fmla="*/ 184 w 289"/>
                  <a:gd name="T1" fmla="*/ 325 h 325"/>
                  <a:gd name="T2" fmla="*/ 289 w 289"/>
                  <a:gd name="T3" fmla="*/ 0 h 325"/>
                  <a:gd name="T4" fmla="*/ 197 w 289"/>
                  <a:gd name="T5" fmla="*/ 0 h 325"/>
                  <a:gd name="T6" fmla="*/ 143 w 289"/>
                  <a:gd name="T7" fmla="*/ 167 h 325"/>
                  <a:gd name="T8" fmla="*/ 135 w 289"/>
                  <a:gd name="T9" fmla="*/ 191 h 325"/>
                  <a:gd name="T10" fmla="*/ 135 w 289"/>
                  <a:gd name="T11" fmla="*/ 191 h 325"/>
                  <a:gd name="T12" fmla="*/ 135 w 289"/>
                  <a:gd name="T13" fmla="*/ 191 h 325"/>
                  <a:gd name="T14" fmla="*/ 135 w 289"/>
                  <a:gd name="T15" fmla="*/ 191 h 325"/>
                  <a:gd name="T16" fmla="*/ 135 w 289"/>
                  <a:gd name="T17" fmla="*/ 191 h 325"/>
                  <a:gd name="T18" fmla="*/ 135 w 289"/>
                  <a:gd name="T19" fmla="*/ 191 h 325"/>
                  <a:gd name="T20" fmla="*/ 135 w 289"/>
                  <a:gd name="T21" fmla="*/ 191 h 325"/>
                  <a:gd name="T22" fmla="*/ 128 w 289"/>
                  <a:gd name="T23" fmla="*/ 167 h 325"/>
                  <a:gd name="T24" fmla="*/ 91 w 289"/>
                  <a:gd name="T25" fmla="*/ 60 h 325"/>
                  <a:gd name="T26" fmla="*/ 0 w 289"/>
                  <a:gd name="T27" fmla="*/ 60 h 325"/>
                  <a:gd name="T28" fmla="*/ 90 w 289"/>
                  <a:gd name="T29" fmla="*/ 325 h 325"/>
                  <a:gd name="T30" fmla="*/ 184 w 289"/>
                  <a:gd name="T3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9" h="325">
                    <a:moveTo>
                      <a:pt x="184" y="325"/>
                    </a:moveTo>
                    <a:lnTo>
                      <a:pt x="289" y="0"/>
                    </a:lnTo>
                    <a:lnTo>
                      <a:pt x="197" y="0"/>
                    </a:lnTo>
                    <a:lnTo>
                      <a:pt x="143" y="167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35" y="191"/>
                    </a:lnTo>
                    <a:lnTo>
                      <a:pt x="128" y="167"/>
                    </a:lnTo>
                    <a:lnTo>
                      <a:pt x="91" y="60"/>
                    </a:lnTo>
                    <a:lnTo>
                      <a:pt x="0" y="60"/>
                    </a:lnTo>
                    <a:lnTo>
                      <a:pt x="90" y="325"/>
                    </a:lnTo>
                    <a:lnTo>
                      <a:pt x="184" y="325"/>
                    </a:lnTo>
                    <a:close/>
                  </a:path>
                </a:pathLst>
              </a:custGeom>
              <a:solidFill>
                <a:srgbClr val="F0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428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AB1EDC7-21EA-E081-94EC-CD9AE8541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4D1D961-5B88-0FC1-04C9-3DAF80269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2E6E94D-31C0-8F2F-1B38-5946B85B703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19743" y="1455738"/>
            <a:ext cx="6947999" cy="316865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DC64DC7-700C-64D8-2019-5144662408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7609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F3F89EB9-CD78-4294-817D-1859504181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97105" y="4852760"/>
            <a:ext cx="720000" cy="28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092C31D9-EEC5-46F5-9D83-6C7E22D55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21868" y="4852800"/>
            <a:ext cx="2447407" cy="288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E5D6F0F1-E903-4F17-8A44-9E11C6FB9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4038" y="4852972"/>
            <a:ext cx="971550" cy="288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6" name="Title Placeholder 5">
            <a:extLst>
              <a:ext uri="{FF2B5EF4-FFF2-40B4-BE49-F238E27FC236}">
                <a16:creationId xmlns:a16="http://schemas.microsoft.com/office/drawing/2014/main" id="{1F2461E1-7487-3B78-0BBE-CBCD42509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5850" y="1779589"/>
            <a:ext cx="3874926" cy="156644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551BB2E-DDBC-9FB7-7E8A-98B85AEB2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95850" y="3421224"/>
            <a:ext cx="3877274" cy="4354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0071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827" r:id="rId4"/>
    <p:sldLayoutId id="2147483930" r:id="rId5"/>
    <p:sldLayoutId id="2147483931" r:id="rId6"/>
    <p:sldLayoutId id="2147483932" r:id="rId7"/>
    <p:sldLayoutId id="2147483933" r:id="rId8"/>
    <p:sldLayoutId id="214748393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457209" rtl="0" eaLnBrk="1" latinLnBrk="0" hangingPunct="1">
        <a:lnSpc>
          <a:spcPct val="90000"/>
        </a:lnSpc>
        <a:spcBef>
          <a:spcPct val="0"/>
        </a:spcBef>
        <a:buNone/>
        <a:defRPr sz="3000" b="1" i="0" kern="1200" spc="0">
          <a:solidFill>
            <a:srgbClr val="000000"/>
          </a:solidFill>
          <a:latin typeface="Arial" charset="0"/>
          <a:ea typeface="Arial" charset="0"/>
          <a:cs typeface="Arial" charset="0"/>
        </a:defRPr>
      </a:lvl1pPr>
    </p:titleStyle>
    <p:bodyStyle>
      <a:lvl1pPr marL="0" indent="0" algn="l" defTabSz="457209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100000"/>
        <a:buFont typeface="Arial" panose="020B0604020202020204" pitchFamily="34" charset="0"/>
        <a:buNone/>
        <a:tabLst/>
        <a:defRPr sz="1100" b="1" i="0" kern="1200" spc="0" baseline="0">
          <a:solidFill>
            <a:srgbClr val="000000"/>
          </a:solidFill>
          <a:latin typeface="Arial" charset="0"/>
          <a:ea typeface="Arial" charset="0"/>
          <a:cs typeface="Arial" charset="0"/>
        </a:defRPr>
      </a:lvl1pPr>
      <a:lvl2pPr marL="180000" indent="0" algn="l" defTabSz="457209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Arial" charset="0"/>
        <a:buNone/>
        <a:tabLst/>
        <a:defRPr sz="1100" b="0" i="0" kern="1200" spc="0">
          <a:solidFill>
            <a:srgbClr val="000000"/>
          </a:solidFill>
          <a:latin typeface="Arial" charset="0"/>
          <a:ea typeface="Arial" charset="0"/>
          <a:cs typeface="Arial" charset="0"/>
        </a:defRPr>
      </a:lvl2pPr>
      <a:lvl3pPr marL="359025" indent="0" algn="l" defTabSz="457209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Arial" charset="0"/>
        <a:buNone/>
        <a:tabLst/>
        <a:defRPr sz="1100" b="0" i="0" kern="1200" spc="0">
          <a:solidFill>
            <a:srgbClr val="000000"/>
          </a:solidFill>
          <a:latin typeface="Arial" charset="0"/>
          <a:ea typeface="Arial" charset="0"/>
          <a:cs typeface="Arial" charset="0"/>
        </a:defRPr>
      </a:lvl3pPr>
      <a:lvl4pPr marL="540612" indent="0" algn="l" defTabSz="457209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Arial" charset="0"/>
        <a:buNone/>
        <a:tabLst/>
        <a:defRPr sz="1100" b="0" i="0" kern="1200" spc="0">
          <a:solidFill>
            <a:srgbClr val="000000"/>
          </a:solidFill>
          <a:latin typeface="Arial" charset="0"/>
          <a:ea typeface="Arial" charset="0"/>
          <a:cs typeface="Arial" charset="0"/>
        </a:defRPr>
      </a:lvl4pPr>
      <a:lvl5pPr marL="720000" indent="0" algn="l" defTabSz="457209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Arial" charset="0"/>
        <a:buNone/>
        <a:tabLst/>
        <a:defRPr sz="1100" b="0" i="0" kern="1200" spc="0">
          <a:solidFill>
            <a:srgbClr val="000000"/>
          </a:solidFill>
          <a:latin typeface="Arial" charset="0"/>
          <a:ea typeface="Arial" charset="0"/>
          <a:cs typeface="Arial" charset="0"/>
        </a:defRPr>
      </a:lvl5pPr>
      <a:lvl6pPr marL="2514647" indent="-228604" algn="l" defTabSz="45720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5" indent="-228604" algn="l" defTabSz="45720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4" indent="-228604" algn="l" defTabSz="45720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3" indent="-228604" algn="l" defTabSz="45720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7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6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4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2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1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0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8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5155">
          <p15:clr>
            <a:srgbClr val="F26B43"/>
          </p15:clr>
        </p15:guide>
        <p15:guide id="7" orient="horz" pos="1121">
          <p15:clr>
            <a:srgbClr val="F26B43"/>
          </p15:clr>
        </p15:guide>
        <p15:guide id="10" pos="453">
          <p15:clr>
            <a:srgbClr val="F26B43"/>
          </p15:clr>
        </p15:guide>
        <p15:guide id="11" orient="horz" pos="2618">
          <p15:clr>
            <a:srgbClr val="F26B43"/>
          </p15:clr>
        </p15:guide>
        <p15:guide id="12" pos="308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5">
            <a:extLst>
              <a:ext uri="{FF2B5EF4-FFF2-40B4-BE49-F238E27FC236}">
                <a16:creationId xmlns:a16="http://schemas.microsoft.com/office/drawing/2014/main" id="{1F2461E1-7487-3B78-0BBE-CBCD42509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1779589"/>
            <a:ext cx="8050777" cy="156644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109E488-E0A6-232B-B9E6-4FC88405C2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68549F46-1B00-0558-3E20-D00B514F18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E885F79-17BA-F250-FD76-39A2F553F1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65618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457209" rtl="0" eaLnBrk="1" latinLnBrk="0" hangingPunct="1">
        <a:lnSpc>
          <a:spcPct val="90000"/>
        </a:lnSpc>
        <a:spcBef>
          <a:spcPct val="0"/>
        </a:spcBef>
        <a:buNone/>
        <a:defRPr sz="3000" b="1" i="0" kern="1200" spc="0">
          <a:solidFill>
            <a:srgbClr val="000000"/>
          </a:solidFill>
          <a:latin typeface="Arial" charset="0"/>
          <a:ea typeface="Arial" charset="0"/>
          <a:cs typeface="Arial" charset="0"/>
        </a:defRPr>
      </a:lvl1pPr>
    </p:titleStyle>
    <p:bodyStyle>
      <a:lvl1pPr marL="0" indent="0" algn="l" defTabSz="457209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100000"/>
        <a:buFont typeface="Arial" panose="020B0604020202020204" pitchFamily="34" charset="0"/>
        <a:buNone/>
        <a:tabLst/>
        <a:defRPr sz="1100" b="1" i="0" kern="1200" spc="0" baseline="0">
          <a:solidFill>
            <a:srgbClr val="000000"/>
          </a:solidFill>
          <a:latin typeface="Arial" charset="0"/>
          <a:ea typeface="Arial" charset="0"/>
          <a:cs typeface="Arial" charset="0"/>
        </a:defRPr>
      </a:lvl1pPr>
      <a:lvl2pPr marL="180000" indent="0" algn="l" defTabSz="457209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Arial" charset="0"/>
        <a:buNone/>
        <a:tabLst/>
        <a:defRPr sz="1100" b="0" i="0" kern="1200" spc="0">
          <a:solidFill>
            <a:srgbClr val="000000"/>
          </a:solidFill>
          <a:latin typeface="Arial" charset="0"/>
          <a:ea typeface="Arial" charset="0"/>
          <a:cs typeface="Arial" charset="0"/>
        </a:defRPr>
      </a:lvl2pPr>
      <a:lvl3pPr marL="359025" indent="0" algn="l" defTabSz="457209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Arial" charset="0"/>
        <a:buNone/>
        <a:tabLst/>
        <a:defRPr sz="1100" b="0" i="0" kern="1200" spc="0">
          <a:solidFill>
            <a:srgbClr val="000000"/>
          </a:solidFill>
          <a:latin typeface="Arial" charset="0"/>
          <a:ea typeface="Arial" charset="0"/>
          <a:cs typeface="Arial" charset="0"/>
        </a:defRPr>
      </a:lvl3pPr>
      <a:lvl4pPr marL="540612" indent="0" algn="l" defTabSz="457209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Arial" charset="0"/>
        <a:buNone/>
        <a:tabLst/>
        <a:defRPr sz="1100" b="0" i="0" kern="1200" spc="0">
          <a:solidFill>
            <a:srgbClr val="000000"/>
          </a:solidFill>
          <a:latin typeface="Arial" charset="0"/>
          <a:ea typeface="Arial" charset="0"/>
          <a:cs typeface="Arial" charset="0"/>
        </a:defRPr>
      </a:lvl4pPr>
      <a:lvl5pPr marL="720000" indent="0" algn="l" defTabSz="457209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Arial" charset="0"/>
        <a:buNone/>
        <a:tabLst/>
        <a:defRPr sz="1100" b="0" i="0" kern="1200" spc="0">
          <a:solidFill>
            <a:srgbClr val="000000"/>
          </a:solidFill>
          <a:latin typeface="Arial" charset="0"/>
          <a:ea typeface="Arial" charset="0"/>
          <a:cs typeface="Arial" charset="0"/>
        </a:defRPr>
      </a:lvl5pPr>
      <a:lvl6pPr marL="2514647" indent="-228604" algn="l" defTabSz="45720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5" indent="-228604" algn="l" defTabSz="45720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4" indent="-228604" algn="l" defTabSz="45720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3" indent="-228604" algn="l" defTabSz="45720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7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6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4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2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1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0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8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5155">
          <p15:clr>
            <a:srgbClr val="F26B43"/>
          </p15:clr>
        </p15:guide>
        <p15:guide id="7" orient="horz" pos="1121">
          <p15:clr>
            <a:srgbClr val="F26B43"/>
          </p15:clr>
        </p15:guide>
        <p15:guide id="10" pos="453">
          <p15:clr>
            <a:srgbClr val="F26B43"/>
          </p15:clr>
        </p15:guide>
        <p15:guide id="11" orient="horz" pos="2618">
          <p15:clr>
            <a:srgbClr val="F26B43"/>
          </p15:clr>
        </p15:guide>
        <p15:guide id="12" pos="308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587374"/>
            <a:ext cx="6948000" cy="74303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99" y="1455739"/>
            <a:ext cx="6948000" cy="31686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Sixth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8764E3-6941-EB9C-6865-9A5F60724C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 dirty="0"/>
              <a:t>VTT – beyond the obvious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184C2-B068-B773-6525-D66B9A7719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12A622EA-2C29-5033-1E19-661991B99F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rgbClr val="AFAFA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 noProof="0"/>
              <a:t>22/07/2026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32342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731" r:id="rId2"/>
    <p:sldLayoutId id="2147483733" r:id="rId3"/>
    <p:sldLayoutId id="2147483830" r:id="rId4"/>
    <p:sldLayoutId id="2147483879" r:id="rId5"/>
    <p:sldLayoutId id="2147483826" r:id="rId6"/>
    <p:sldLayoutId id="2147483745" r:id="rId7"/>
    <p:sldLayoutId id="2147483832" r:id="rId8"/>
    <p:sldLayoutId id="2147483925" r:id="rId9"/>
    <p:sldLayoutId id="2147483924" r:id="rId10"/>
    <p:sldLayoutId id="2147483926" r:id="rId11"/>
    <p:sldLayoutId id="2147483928" r:id="rId12"/>
    <p:sldLayoutId id="2147483929" r:id="rId13"/>
    <p:sldLayoutId id="2147483927" r:id="rId14"/>
    <p:sldLayoutId id="2147483806" r:id="rId15"/>
    <p:sldLayoutId id="2147483738" r:id="rId16"/>
    <p:sldLayoutId id="2147483833" r:id="rId17"/>
    <p:sldLayoutId id="2147483922" r:id="rId18"/>
    <p:sldLayoutId id="2147483880" r:id="rId19"/>
    <p:sldLayoutId id="2147483881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457209" rtl="0" eaLnBrk="1" latinLnBrk="0" hangingPunct="1">
        <a:lnSpc>
          <a:spcPct val="90000"/>
        </a:lnSpc>
        <a:spcBef>
          <a:spcPct val="0"/>
        </a:spcBef>
        <a:buNone/>
        <a:defRPr sz="2600" b="1" i="0" kern="1200" spc="0">
          <a:solidFill>
            <a:schemeClr val="accent1"/>
          </a:solidFill>
          <a:latin typeface="Arial" charset="0"/>
          <a:ea typeface="Arial" charset="0"/>
          <a:cs typeface="Arial" charset="0"/>
        </a:defRPr>
      </a:lvl1pPr>
    </p:titleStyle>
    <p:bodyStyle>
      <a:lvl1pPr marL="216000" indent="-216000" algn="l" defTabSz="457209" rtl="0" eaLnBrk="1" latinLnBrk="0" hangingPunct="1">
        <a:lnSpc>
          <a:spcPct val="100000"/>
        </a:lnSpc>
        <a:spcBef>
          <a:spcPts val="300"/>
        </a:spcBef>
        <a:spcAft>
          <a:spcPts val="0"/>
        </a:spcAft>
        <a:buClr>
          <a:schemeClr val="accent1"/>
        </a:buClr>
        <a:buSzPct val="100000"/>
        <a:buFont typeface="Wingdings" pitchFamily="2" charset="2"/>
        <a:buChar char="§"/>
        <a:tabLst/>
        <a:defRPr lang="en-GB" sz="1600" b="0" i="0" kern="1200" spc="0" baseline="0" noProof="0" dirty="0">
          <a:solidFill>
            <a:srgbClr val="000000"/>
          </a:solidFill>
          <a:latin typeface="Arial" charset="0"/>
          <a:ea typeface="Arial" charset="0"/>
          <a:cs typeface="Arial" charset="0"/>
        </a:defRPr>
      </a:lvl1pPr>
      <a:lvl2pPr marL="406800" indent="-180000" algn="l" defTabSz="45720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Wingdings" pitchFamily="2" charset="2"/>
        <a:buChar char="§"/>
        <a:tabLst/>
        <a:defRPr lang="en-GB" sz="1400" b="0" i="0" kern="1200" spc="0" noProof="0" dirty="0">
          <a:solidFill>
            <a:srgbClr val="000000"/>
          </a:solidFill>
          <a:latin typeface="Arial" charset="0"/>
          <a:ea typeface="Arial" charset="0"/>
          <a:cs typeface="Arial" charset="0"/>
        </a:defRPr>
      </a:lvl2pPr>
      <a:lvl3pPr marL="608013" indent="-177800" algn="l" defTabSz="457209" rtl="0" eaLnBrk="1" latinLnBrk="0" hangingPunct="1">
        <a:lnSpc>
          <a:spcPct val="100000"/>
        </a:lnSpc>
        <a:spcBef>
          <a:spcPts val="0"/>
        </a:spcBef>
        <a:buClr>
          <a:schemeClr val="accent1"/>
        </a:buClr>
        <a:buSzPct val="100000"/>
        <a:buFont typeface="Wingdings" pitchFamily="2" charset="2"/>
        <a:buChar char="§"/>
        <a:tabLst/>
        <a:defRPr sz="1400" b="0" i="0" kern="1200" spc="0">
          <a:solidFill>
            <a:srgbClr val="000000"/>
          </a:solidFill>
          <a:latin typeface="Arial" charset="0"/>
          <a:ea typeface="Arial" charset="0"/>
          <a:cs typeface="Arial" charset="0"/>
        </a:defRPr>
      </a:lvl3pPr>
      <a:lvl4pPr marL="800100" indent="-185738" algn="l" defTabSz="457209" rtl="0" eaLnBrk="1" latinLnBrk="0" hangingPunct="1">
        <a:lnSpc>
          <a:spcPct val="100000"/>
        </a:lnSpc>
        <a:spcBef>
          <a:spcPts val="0"/>
        </a:spcBef>
        <a:buClr>
          <a:schemeClr val="accent1"/>
        </a:buClr>
        <a:buSzPct val="100000"/>
        <a:buFont typeface="Wingdings" pitchFamily="2" charset="2"/>
        <a:buChar char="§"/>
        <a:tabLst/>
        <a:defRPr sz="1400" b="0" i="0" kern="1200" spc="0">
          <a:solidFill>
            <a:srgbClr val="000000"/>
          </a:solidFill>
          <a:latin typeface="Arial" charset="0"/>
          <a:ea typeface="Arial" charset="0"/>
          <a:cs typeface="Arial" charset="0"/>
        </a:defRPr>
      </a:lvl4pPr>
      <a:lvl5pPr marL="1008063" indent="-185738" algn="l" defTabSz="45720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Wingdings" pitchFamily="2" charset="2"/>
        <a:buChar char="§"/>
        <a:tabLst/>
        <a:defRPr sz="1400" b="0" i="0" kern="1200" spc="0">
          <a:solidFill>
            <a:srgbClr val="000000"/>
          </a:solidFill>
          <a:latin typeface="Arial" charset="0"/>
          <a:ea typeface="Arial" charset="0"/>
          <a:cs typeface="Arial" charset="0"/>
        </a:defRPr>
      </a:lvl5pPr>
      <a:lvl6pPr marL="1192213" indent="-169863" algn="l" defTabSz="457209" rtl="0" eaLnBrk="1" latinLnBrk="0" hangingPunct="1">
        <a:lnSpc>
          <a:spcPct val="100000"/>
        </a:lnSpc>
        <a:spcBef>
          <a:spcPts val="0"/>
        </a:spcBef>
        <a:buClr>
          <a:schemeClr val="accent1"/>
        </a:buClr>
        <a:buSzPct val="100000"/>
        <a:buFont typeface="Wingdings" pitchFamily="2" charset="2"/>
        <a:buChar char="§"/>
        <a:tabLst/>
        <a:defRPr lang="en-GB" sz="1400" b="0" i="0" kern="1200" spc="0" noProof="0" dirty="0">
          <a:solidFill>
            <a:srgbClr val="000000"/>
          </a:solidFill>
          <a:latin typeface="Arial" charset="0"/>
          <a:ea typeface="+mn-ea"/>
          <a:cs typeface="Arial" charset="0"/>
        </a:defRPr>
      </a:lvl6pPr>
      <a:lvl7pPr marL="2971855" indent="-228604" algn="l" defTabSz="45720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4" indent="-228604" algn="l" defTabSz="45720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3" indent="-228604" algn="l" defTabSz="45720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7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6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4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2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1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0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8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838">
          <p15:clr>
            <a:srgbClr val="F26B43"/>
          </p15:clr>
        </p15:guide>
        <p15:guide id="10" pos="453">
          <p15:clr>
            <a:srgbClr val="F26B43"/>
          </p15:clr>
        </p15:guide>
        <p15:guide id="11" orient="horz" pos="373">
          <p15:clr>
            <a:srgbClr val="F26B43"/>
          </p15:clr>
        </p15:guide>
        <p15:guide id="12" pos="4830">
          <p15:clr>
            <a:srgbClr val="F26B43"/>
          </p15:clr>
        </p15:guide>
        <p15:guide id="13" orient="horz" pos="917">
          <p15:clr>
            <a:srgbClr val="F26B43"/>
          </p15:clr>
        </p15:guide>
        <p15:guide id="14" orient="horz" pos="2913">
          <p15:clr>
            <a:srgbClr val="F26B43"/>
          </p15:clr>
        </p15:guide>
        <p15:guide id="15" pos="1838">
          <p15:clr>
            <a:srgbClr val="F26B43"/>
          </p15:clr>
        </p15:guide>
        <p15:guide id="16" pos="1948">
          <p15:clr>
            <a:srgbClr val="F26B43"/>
          </p15:clr>
        </p15:guide>
        <p15:guide id="17" pos="2586">
          <p15:clr>
            <a:srgbClr val="F26B43"/>
          </p15:clr>
        </p15:guide>
        <p15:guide id="18" pos="2696">
          <p15:clr>
            <a:srgbClr val="F26B43"/>
          </p15:clr>
        </p15:guide>
        <p15:guide id="19" pos="3334">
          <p15:clr>
            <a:srgbClr val="F26B43"/>
          </p15:clr>
        </p15:guide>
        <p15:guide id="20" pos="3442">
          <p15:clr>
            <a:srgbClr val="F26B43"/>
          </p15:clr>
        </p15:guide>
        <p15:guide id="21" pos="3628">
          <p15:clr>
            <a:srgbClr val="F26B43"/>
          </p15:clr>
        </p15:guide>
        <p15:guide id="22" pos="5612">
          <p15:clr>
            <a:srgbClr val="F26B43"/>
          </p15:clr>
        </p15:guide>
        <p15:guide id="23" pos="4929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98" y="3960000"/>
            <a:ext cx="8424002" cy="628329"/>
          </a:xfrm>
          <a:prstGeom prst="rect">
            <a:avLst/>
          </a:prstGeom>
        </p:spPr>
        <p:txBody>
          <a:bodyPr vert="horz" lIns="0" tIns="0" rIns="0" bIns="0" numCol="1" spcCol="360000" rtlCol="0">
            <a:noAutofit/>
          </a:bodyPr>
          <a:lstStyle/>
          <a:p>
            <a:pPr lvl="0"/>
            <a:r>
              <a:rPr lang="en-GB" noProof="0" dirty="0"/>
              <a:t>Click to add VTT content text</a:t>
            </a:r>
          </a:p>
          <a:p>
            <a:pPr lvl="1"/>
            <a:r>
              <a:rPr lang="en-GB" noProof="0" dirty="0"/>
              <a:t>Second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E9E046A-E39E-6DB4-0726-741FF45A9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2" y="4933311"/>
            <a:ext cx="2025958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50" b="1" i="0" spc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/>
              <a:t>VTT – beyond the obvious</a:t>
            </a:r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FEBEDFC-EC94-29D6-6CD6-4333F95E6D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5626" y="4933311"/>
            <a:ext cx="968374" cy="210189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850" b="1" i="0" spc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89A5CCE-AC13-A746-9A72-5D19050CC0B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94BCC3-8D3E-04F1-E8E5-924C612400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4933311"/>
            <a:ext cx="720000" cy="210189"/>
          </a:xfrm>
          <a:prstGeom prst="rect">
            <a:avLst/>
          </a:prstGeom>
        </p:spPr>
        <p:txBody>
          <a:bodyPr lIns="0" tIns="0" rIns="0" bIns="0"/>
          <a:lstStyle>
            <a:lvl1pPr>
              <a:defRPr sz="850" b="1" i="0" spc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GB"/>
              <a:t>22/07/2026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7053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3" r:id="rId1"/>
    <p:sldLayoutId id="2147483784" r:id="rId2"/>
    <p:sldLayoutId id="2147483824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457209" rtl="0" eaLnBrk="1" latinLnBrk="0" hangingPunct="1">
        <a:lnSpc>
          <a:spcPct val="90000"/>
        </a:lnSpc>
        <a:spcBef>
          <a:spcPct val="0"/>
        </a:spcBef>
        <a:buNone/>
        <a:defRPr sz="3600" b="1" i="0" kern="1200" spc="0">
          <a:solidFill>
            <a:schemeClr val="bg1"/>
          </a:solidFill>
          <a:latin typeface="Arial" charset="0"/>
          <a:ea typeface="Arial" charset="0"/>
          <a:cs typeface="Arial" charset="0"/>
        </a:defRPr>
      </a:lvl1pPr>
    </p:titleStyle>
    <p:bodyStyle>
      <a:lvl1pPr marL="0" indent="0" algn="l" defTabSz="457209" rtl="0" eaLnBrk="1" latinLnBrk="0" hangingPunct="1">
        <a:lnSpc>
          <a:spcPct val="100000"/>
        </a:lnSpc>
        <a:spcBef>
          <a:spcPts val="0"/>
        </a:spcBef>
        <a:buClr>
          <a:schemeClr val="tx1"/>
        </a:buClr>
        <a:buSzPct val="110000"/>
        <a:buFont typeface="Wingdings" panose="05000000000000000000" pitchFamily="2" charset="2"/>
        <a:buNone/>
        <a:tabLst/>
        <a:defRPr sz="1200" b="1" i="0" kern="1200" spc="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0" indent="0" algn="l" defTabSz="457209" rtl="0" eaLnBrk="1" latinLnBrk="0" hangingPunct="1">
        <a:lnSpc>
          <a:spcPct val="100000"/>
        </a:lnSpc>
        <a:spcBef>
          <a:spcPts val="0"/>
        </a:spcBef>
        <a:buClr>
          <a:schemeClr val="tx1"/>
        </a:buClr>
        <a:buFont typeface="Arial" charset="0"/>
        <a:buNone/>
        <a:tabLst/>
        <a:defRPr sz="1200" b="0" i="0" kern="1200" spc="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0" indent="0" algn="l" defTabSz="457209" rtl="0" eaLnBrk="1" latinLnBrk="0" hangingPunct="1">
        <a:lnSpc>
          <a:spcPct val="100000"/>
        </a:lnSpc>
        <a:spcBef>
          <a:spcPts val="0"/>
        </a:spcBef>
        <a:buClr>
          <a:schemeClr val="tx1"/>
        </a:buClr>
        <a:buFont typeface="Arial" charset="0"/>
        <a:buNone/>
        <a:tabLst/>
        <a:defRPr sz="1200" b="0" i="0" kern="1200" spc="0">
          <a:solidFill>
            <a:srgbClr val="FFFFFF"/>
          </a:solidFill>
          <a:latin typeface="Arial" charset="0"/>
          <a:ea typeface="Arial" charset="0"/>
          <a:cs typeface="Arial" charset="0"/>
        </a:defRPr>
      </a:lvl3pPr>
      <a:lvl4pPr marL="540612" indent="0" algn="l" defTabSz="457209" rtl="0" eaLnBrk="1" latinLnBrk="0" hangingPunct="1">
        <a:lnSpc>
          <a:spcPct val="100000"/>
        </a:lnSpc>
        <a:spcBef>
          <a:spcPts val="0"/>
        </a:spcBef>
        <a:buClr>
          <a:schemeClr val="tx1"/>
        </a:buClr>
        <a:buFont typeface="Arial" charset="0"/>
        <a:buNone/>
        <a:tabLst/>
        <a:defRPr sz="1200" b="0" i="0" kern="1200" spc="0">
          <a:solidFill>
            <a:srgbClr val="FFFFFF"/>
          </a:solidFill>
          <a:latin typeface="Arial" charset="0"/>
          <a:ea typeface="Arial" charset="0"/>
          <a:cs typeface="Arial" charset="0"/>
        </a:defRPr>
      </a:lvl4pPr>
      <a:lvl5pPr marL="720000" indent="0" algn="l" defTabSz="457209" rtl="0" eaLnBrk="1" latinLnBrk="0" hangingPunct="1">
        <a:lnSpc>
          <a:spcPct val="100000"/>
        </a:lnSpc>
        <a:spcBef>
          <a:spcPts val="0"/>
        </a:spcBef>
        <a:buClr>
          <a:schemeClr val="tx1"/>
        </a:buClr>
        <a:buFont typeface="Arial" charset="0"/>
        <a:buNone/>
        <a:tabLst/>
        <a:defRPr sz="1200" b="0" i="0" kern="1200" spc="0">
          <a:solidFill>
            <a:srgbClr val="FFFFFF"/>
          </a:solidFill>
          <a:latin typeface="Arial" charset="0"/>
          <a:ea typeface="Arial" charset="0"/>
          <a:cs typeface="Arial" charset="0"/>
        </a:defRPr>
      </a:lvl5pPr>
      <a:lvl6pPr marL="2514647" indent="-228604" algn="l" defTabSz="45720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5" indent="-228604" algn="l" defTabSz="45720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4" indent="-228604" algn="l" defTabSz="45720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3" indent="-228604" algn="l" defTabSz="45720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7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6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4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2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1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0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8" algn="l" defTabSz="457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5148">
          <p15:clr>
            <a:srgbClr val="F26B43"/>
          </p15:clr>
        </p15:guide>
        <p15:guide id="7" orient="horz" pos="894">
          <p15:clr>
            <a:srgbClr val="F26B43"/>
          </p15:clr>
        </p15:guide>
        <p15:guide id="10" pos="453">
          <p15:clr>
            <a:srgbClr val="F26B43"/>
          </p15:clr>
        </p15:guide>
        <p15:guide id="11" orient="horz" pos="418">
          <p15:clr>
            <a:srgbClr val="F26B43"/>
          </p15:clr>
        </p15:guide>
        <p15:guide id="12" pos="4830">
          <p15:clr>
            <a:srgbClr val="F26B43"/>
          </p15:clr>
        </p15:guide>
        <p15:guide id="13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6BDC360-F195-6D4C-7A1B-6AE9ECCF5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VTT – beyond the obvious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0C074F-76B0-FE59-43C3-8E242CA7B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5850" y="1779589"/>
            <a:ext cx="3874926" cy="1224868"/>
          </a:xfrm>
        </p:spPr>
        <p:txBody>
          <a:bodyPr>
            <a:normAutofit fontScale="90000"/>
          </a:bodyPr>
          <a:lstStyle/>
          <a:p>
            <a:r>
              <a:rPr lang="en-GB" dirty="0"/>
              <a:t>Allocating Reliability Goals for SMR Passive Safety Systems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C6BEF1-DD1B-6E39-FB7C-E03574332E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95850" y="3148836"/>
            <a:ext cx="3889375" cy="727045"/>
          </a:xfrm>
        </p:spPr>
        <p:txBody>
          <a:bodyPr>
            <a:normAutofit/>
          </a:bodyPr>
          <a:lstStyle/>
          <a:p>
            <a:r>
              <a:rPr lang="fi-FI" u="sng" dirty="0"/>
              <a:t>Atte Helminen</a:t>
            </a:r>
            <a:r>
              <a:rPr lang="fi-FI" dirty="0"/>
              <a:t> &amp; Essi Immonen</a:t>
            </a:r>
          </a:p>
          <a:p>
            <a:r>
              <a:rPr lang="fi-FI" dirty="0"/>
              <a:t>VTT Technical </a:t>
            </a:r>
            <a:r>
              <a:rPr lang="fi-FI" dirty="0" err="1"/>
              <a:t>Research</a:t>
            </a:r>
            <a:r>
              <a:rPr lang="fi-FI" dirty="0"/>
              <a:t> Centre of Finland</a:t>
            </a:r>
          </a:p>
          <a:p>
            <a:r>
              <a:rPr lang="fi-FI" dirty="0"/>
              <a:t>PSAM 18, </a:t>
            </a:r>
            <a:r>
              <a:rPr lang="fi-FI" dirty="0" err="1"/>
              <a:t>July</a:t>
            </a:r>
            <a:r>
              <a:rPr lang="fi-FI" dirty="0"/>
              <a:t> 19 – </a:t>
            </a:r>
            <a:r>
              <a:rPr lang="fi-FI" dirty="0" err="1"/>
              <a:t>July</a:t>
            </a:r>
            <a:r>
              <a:rPr lang="fi-FI" dirty="0"/>
              <a:t> 24, 2026, Pittsburgh, Pennsylvania, USA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0CB324-3F0A-C5C6-E123-72838F50B87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GB"/>
              <a:t>22/07/2026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862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048B4-4F13-952D-230C-EF361E076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0C9C5-E833-7A8F-BE59-F61DB7241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406952"/>
            <a:ext cx="8050777" cy="586872"/>
          </a:xfrm>
        </p:spPr>
        <p:txBody>
          <a:bodyPr>
            <a:normAutofit/>
          </a:bodyPr>
          <a:lstStyle/>
          <a:p>
            <a:r>
              <a:rPr lang="en-GB" sz="2600" dirty="0">
                <a:solidFill>
                  <a:schemeClr val="accent1"/>
                </a:solidFill>
              </a:rPr>
              <a:t>Conclusions</a:t>
            </a:r>
            <a:endParaRPr lang="fi-FI" sz="2600" dirty="0">
              <a:solidFill>
                <a:schemeClr val="accent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449522-82D0-3EB2-EC72-245EEBB45D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VTT – beyond the obvious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5BB91CB-F549-EA0A-9AF1-40F4FA59E48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36364" y="1104900"/>
            <a:ext cx="7306516" cy="2981323"/>
          </a:xfrm>
        </p:spPr>
        <p:txBody>
          <a:bodyPr vert="horz" lIns="0" tIns="0" rIns="0" bIns="0" rtlCol="0" anchor="t">
            <a:normAutofit/>
          </a:bodyPr>
          <a:lstStyle/>
          <a:p>
            <a:pPr marL="215900" indent="-2159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>
                <a:latin typeface="Arial"/>
                <a:cs typeface="Arial"/>
              </a:rPr>
              <a:t>Although the </a:t>
            </a:r>
            <a:r>
              <a:rPr lang="en-GB" sz="1600" b="0" dirty="0">
                <a:latin typeface="Arial"/>
                <a:cs typeface="Arial"/>
              </a:rPr>
              <a:t>PRA model presented is not very realistic (lacks e.g. the supporting systems and other system dependencies)</a:t>
            </a:r>
            <a:r>
              <a:rPr lang="en-US" sz="1600" b="0" dirty="0">
                <a:latin typeface="Arial"/>
                <a:cs typeface="Arial"/>
              </a:rPr>
              <a:t>, </a:t>
            </a:r>
            <a:r>
              <a:rPr lang="en-GB" sz="1600" b="0" dirty="0">
                <a:latin typeface="Arial"/>
                <a:cs typeface="Arial"/>
              </a:rPr>
              <a:t>it serves the purpose of </a:t>
            </a:r>
            <a:r>
              <a:rPr lang="en-GB" sz="1600" b="0">
                <a:latin typeface="Arial"/>
                <a:cs typeface="Arial"/>
              </a:rPr>
              <a:t>the study.</a:t>
            </a:r>
            <a:endParaRPr lang="en-US"/>
          </a:p>
          <a:p>
            <a:pPr marL="215900" indent="-2159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>
                <a:latin typeface="Arial"/>
                <a:cs typeface="Arial"/>
              </a:rPr>
              <a:t>To manage the </a:t>
            </a:r>
            <a:r>
              <a:rPr lang="en-GB" sz="1600" b="0" dirty="0">
                <a:latin typeface="Arial"/>
                <a:cs typeface="Arial"/>
              </a:rPr>
              <a:t>uncertainties created by different plant conditions and </a:t>
            </a:r>
            <a:r>
              <a:rPr lang="en-GB" sz="1600" b="0" dirty="0">
                <a:solidFill>
                  <a:schemeClr val="accent1"/>
                </a:solidFill>
                <a:latin typeface="Arial"/>
                <a:cs typeface="Arial"/>
              </a:rPr>
              <a:t>to support expert judgements in reliability estimations</a:t>
            </a:r>
            <a:r>
              <a:rPr lang="en-GB" sz="1600" b="0" dirty="0">
                <a:latin typeface="Arial"/>
                <a:cs typeface="Arial"/>
              </a:rPr>
              <a:t>, it is beneficial to </a:t>
            </a:r>
            <a:r>
              <a:rPr lang="en-GB" sz="1600" b="0" dirty="0">
                <a:solidFill>
                  <a:schemeClr val="accent1"/>
                </a:solidFill>
                <a:latin typeface="Arial"/>
                <a:cs typeface="Arial"/>
              </a:rPr>
              <a:t>use PRA modelling for the defining and allocating reliability goals </a:t>
            </a:r>
            <a:r>
              <a:rPr lang="en-GB" sz="1600" b="0" dirty="0">
                <a:latin typeface="Arial"/>
                <a:cs typeface="Arial"/>
              </a:rPr>
              <a:t>for the SMR passive </a:t>
            </a:r>
            <a:r>
              <a:rPr lang="en-GB" sz="1600" b="0">
                <a:latin typeface="Arial"/>
                <a:cs typeface="Arial"/>
              </a:rPr>
              <a:t>safety systems. </a:t>
            </a:r>
            <a:endParaRPr lang="en-US" sz="1600" b="0" dirty="0"/>
          </a:p>
          <a:p>
            <a:pPr marL="215900" indent="-2159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GB" sz="1600" b="0" dirty="0">
                <a:latin typeface="Arial"/>
                <a:cs typeface="Arial"/>
              </a:rPr>
              <a:t>Reliability estimation of SMR passive systems shouldn’t be considered as one-way process where the reliability estimation serves the risk modelling, but </a:t>
            </a:r>
            <a:r>
              <a:rPr lang="en-GB" sz="1600" b="0" dirty="0">
                <a:solidFill>
                  <a:schemeClr val="accent1"/>
                </a:solidFill>
                <a:latin typeface="Arial"/>
                <a:cs typeface="Arial"/>
              </a:rPr>
              <a:t>an iterative process, where the PRA model is created simultaneously providing </a:t>
            </a:r>
            <a:r>
              <a:rPr lang="en-GB" sz="1600" b="0">
                <a:solidFill>
                  <a:schemeClr val="accent1"/>
                </a:solidFill>
                <a:latin typeface="Arial"/>
                <a:cs typeface="Arial"/>
              </a:rPr>
              <a:t>feedback for the reliability estimation process.</a:t>
            </a:r>
            <a:endParaRPr lang="en-US" sz="1600" b="0" dirty="0">
              <a:solidFill>
                <a:schemeClr val="accent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39B38EB-2AAE-5AB9-1A8F-AE7479D4EE8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22/07/2026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0FDFDC-74BD-FC0C-985E-1B7AEBBB9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364" y="1990723"/>
            <a:ext cx="730651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47E5A610-AD78-92A4-5351-84E777988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2380" y="1790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911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97D1B-477C-DFA9-6902-A1263D9A6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074" y="491638"/>
            <a:ext cx="7478552" cy="576901"/>
          </a:xfrm>
        </p:spPr>
        <p:txBody>
          <a:bodyPr/>
          <a:lstStyle/>
          <a:p>
            <a:r>
              <a:rPr lang="en-GB" dirty="0"/>
              <a:t>Acknowledgements</a:t>
            </a:r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28361E-B9B1-0C5D-379B-B369312BD4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noProof="0"/>
              <a:t>VTT – beyond the obvious</a:t>
            </a:r>
            <a:endParaRPr lang="en-GB" noProof="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E0EEB08-40CB-95C5-1E29-3C8E7978955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88304" y="1155032"/>
            <a:ext cx="6948000" cy="1299410"/>
          </a:xfrm>
        </p:spPr>
        <p:txBody>
          <a:bodyPr>
            <a:normAutofit/>
          </a:bodyPr>
          <a:lstStyle/>
          <a:p>
            <a:r>
              <a:rPr lang="en-GB" sz="1600" b="0" dirty="0"/>
              <a:t>The paper has been created in EASI-SMR and SANE projects co-funded by the European Commission and performed as part of Euratom Research and Training Programme, under contracts 101164810 (EASI-SMR) and 101163929 (SANE).</a:t>
            </a:r>
          </a:p>
          <a:p>
            <a:endParaRPr lang="en-GB" sz="1600" b="0" dirty="0"/>
          </a:p>
          <a:p>
            <a:endParaRPr lang="fi-FI" sz="1600" b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E2D8080-D662-A6E1-106D-3B4BC6E657A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GB" noProof="0"/>
              <a:t>22/07/2026</a:t>
            </a:r>
            <a:endParaRPr lang="en-GB" noProof="0" dirty="0"/>
          </a:p>
        </p:txBody>
      </p:sp>
      <p:pic>
        <p:nvPicPr>
          <p:cNvPr id="8" name="Image 3" descr="Une image contenant art, Graphique, symbole, clipart&#10;&#10;Description générée automatiquement">
            <a:extLst>
              <a:ext uri="{FF2B5EF4-FFF2-40B4-BE49-F238E27FC236}">
                <a16:creationId xmlns:a16="http://schemas.microsoft.com/office/drawing/2014/main" id="{428E9D3C-072E-CE03-B937-40610E294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377405"/>
            <a:ext cx="812949" cy="869257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9D9D001F-BD1A-16DC-ACD4-B014BD1A6AD9}"/>
              </a:ext>
            </a:extLst>
          </p:cNvPr>
          <p:cNvSpPr txBox="1">
            <a:spLocks/>
          </p:cNvSpPr>
          <p:nvPr/>
        </p:nvSpPr>
        <p:spPr>
          <a:xfrm>
            <a:off x="1727603" y="2669760"/>
            <a:ext cx="6378243" cy="73159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457209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None/>
              <a:tabLst/>
              <a:defRPr sz="1100" b="1" i="0" kern="1200" spc="0" baseline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1pPr>
            <a:lvl2pPr marL="180000" indent="0" algn="l" defTabSz="457209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charset="0"/>
              <a:buNone/>
              <a:tabLst/>
              <a:defRPr sz="1100" b="0" i="0" kern="1200" spc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 marL="359025" indent="0" algn="l" defTabSz="457209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charset="0"/>
              <a:buNone/>
              <a:tabLst/>
              <a:defRPr sz="1100" b="0" i="0" kern="1200" spc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 marL="540612" indent="0" algn="l" defTabSz="457209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charset="0"/>
              <a:buNone/>
              <a:tabLst/>
              <a:defRPr sz="1100" b="0" i="0" kern="1200" spc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 marL="720000" indent="0" algn="l" defTabSz="457209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charset="0"/>
              <a:buNone/>
              <a:tabLst/>
              <a:defRPr sz="1100" b="0" i="0" kern="1200" spc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47" indent="-228604" algn="l" defTabSz="45720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55" indent="-228604" algn="l" defTabSz="45720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64" indent="-228604" algn="l" defTabSz="45720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73" indent="-228604" algn="l" defTabSz="45720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EASI-SMR – Ensuring Assessment of Safety Innovations for SMR</a:t>
            </a:r>
          </a:p>
          <a:p>
            <a:r>
              <a:rPr lang="en-US" sz="1600" i="1" dirty="0"/>
              <a:t>https://www.easi-smr.eu/</a:t>
            </a:r>
            <a:endParaRPr lang="en-GB" sz="1600" i="1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D892EA4-9530-F9FB-2EF3-5A30FDE11E8B}"/>
              </a:ext>
            </a:extLst>
          </p:cNvPr>
          <p:cNvSpPr txBox="1">
            <a:spLocks/>
          </p:cNvSpPr>
          <p:nvPr/>
        </p:nvSpPr>
        <p:spPr>
          <a:xfrm>
            <a:off x="1727602" y="3670078"/>
            <a:ext cx="6378243" cy="81941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457209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None/>
              <a:tabLst/>
              <a:defRPr sz="1100" b="1" i="0" kern="1200" spc="0" baseline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1pPr>
            <a:lvl2pPr marL="180000" indent="0" algn="l" defTabSz="457209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charset="0"/>
              <a:buNone/>
              <a:tabLst/>
              <a:defRPr sz="1100" b="0" i="0" kern="1200" spc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 marL="359025" indent="0" algn="l" defTabSz="457209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charset="0"/>
              <a:buNone/>
              <a:tabLst/>
              <a:defRPr sz="1100" b="0" i="0" kern="1200" spc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 marL="540612" indent="0" algn="l" defTabSz="457209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charset="0"/>
              <a:buNone/>
              <a:tabLst/>
              <a:defRPr sz="1100" b="0" i="0" kern="1200" spc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 marL="720000" indent="0" algn="l" defTabSz="457209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charset="0"/>
              <a:buNone/>
              <a:tabLst/>
              <a:defRPr sz="1100" b="0" i="0" kern="1200" spc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47" indent="-228604" algn="l" defTabSz="45720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55" indent="-228604" algn="l" defTabSz="45720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64" indent="-228604" algn="l" defTabSz="45720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73" indent="-228604" algn="l" defTabSz="45720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SANE – </a:t>
            </a:r>
            <a:r>
              <a:rPr lang="fi-FI" sz="1600" b="0" dirty="0" err="1"/>
              <a:t>Safety</a:t>
            </a:r>
            <a:r>
              <a:rPr lang="fi-FI" sz="1600" b="0" dirty="0"/>
              <a:t> </a:t>
            </a:r>
            <a:r>
              <a:rPr lang="fi-FI" sz="1600" b="0" dirty="0" err="1"/>
              <a:t>Assessment</a:t>
            </a:r>
            <a:r>
              <a:rPr lang="fi-FI" sz="1600" b="0" dirty="0"/>
              <a:t> of Non-Electric </a:t>
            </a:r>
            <a:r>
              <a:rPr lang="fi-FI" sz="1600" b="0" dirty="0" err="1"/>
              <a:t>uses</a:t>
            </a:r>
            <a:r>
              <a:rPr lang="fi-FI" sz="1600" b="0" dirty="0"/>
              <a:t> of </a:t>
            </a:r>
            <a:r>
              <a:rPr lang="fi-FI" sz="1600" b="0" dirty="0" err="1"/>
              <a:t>nuclear</a:t>
            </a:r>
            <a:r>
              <a:rPr lang="fi-FI" sz="1600" b="0" dirty="0"/>
              <a:t> </a:t>
            </a:r>
            <a:r>
              <a:rPr lang="fi-FI" sz="1600" b="0" dirty="0" err="1"/>
              <a:t>energy</a:t>
            </a:r>
            <a:endParaRPr lang="fi-FI" sz="1600" b="0" dirty="0"/>
          </a:p>
          <a:p>
            <a:r>
              <a:rPr lang="en-US" sz="1600" i="1" dirty="0"/>
              <a:t>https://www.sane-euratom.eu/</a:t>
            </a:r>
          </a:p>
          <a:p>
            <a:endParaRPr lang="en-GB" sz="1600" b="0" dirty="0"/>
          </a:p>
          <a:p>
            <a:endParaRPr lang="fi-FI" sz="1600" b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70E72D-5336-A259-1278-1ED905E1E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444" y="3401349"/>
            <a:ext cx="943831" cy="89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14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BF6B0-B944-34C0-9FD7-DC1077A24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2A636-E5CD-206E-33F5-B5340582D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39393"/>
            <a:ext cx="8050777" cy="482826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accent1"/>
                </a:solidFill>
              </a:rPr>
              <a:t>Passive safety systems in SMR</a:t>
            </a:r>
            <a:endParaRPr lang="fi-FI" sz="2400" dirty="0">
              <a:solidFill>
                <a:schemeClr val="accent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AB3D1-608A-870A-88C0-A78251DD48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VTT – beyond the obvious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33A850-4AAA-DBB3-79FC-20E96D0BAAE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20000" y="1122219"/>
            <a:ext cx="7660854" cy="3678381"/>
          </a:xfrm>
        </p:spPr>
        <p:txBody>
          <a:bodyPr>
            <a:normAutofit/>
          </a:bodyPr>
          <a:lstStyle/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/>
              <a:t>Passive systems are extensively applied in the safety design of small modular reactors (SMR)</a:t>
            </a:r>
          </a:p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/>
              <a:t>Passive systems are particularly convenient for scenarios involving loss or reduction of heat removal</a:t>
            </a:r>
          </a:p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/>
              <a:t>Some system examples and applications in current SMR designs:</a:t>
            </a:r>
          </a:p>
          <a:p>
            <a:pPr marL="396000" lvl="1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dirty="0"/>
              <a:t>Passive emergency core cooling systems (LDR-50, </a:t>
            </a:r>
            <a:r>
              <a:rPr lang="en-US" sz="1600" dirty="0" err="1"/>
              <a:t>NuScale</a:t>
            </a:r>
            <a:r>
              <a:rPr lang="en-US" sz="1600" dirty="0"/>
              <a:t>, Rolls-Royce SMR)</a:t>
            </a:r>
            <a:endParaRPr lang="fi-FI" sz="1600" dirty="0"/>
          </a:p>
          <a:p>
            <a:pPr marL="396000" lvl="1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dirty="0"/>
              <a:t>Passive isolation condenser systems (BWRX-300)</a:t>
            </a:r>
            <a:endParaRPr lang="fi-FI" sz="1600" dirty="0"/>
          </a:p>
          <a:p>
            <a:pPr marL="396000" lvl="1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dirty="0"/>
              <a:t>Passive containment cooling systems (</a:t>
            </a:r>
            <a:r>
              <a:rPr lang="en-US" sz="1600" dirty="0" err="1"/>
              <a:t>Calogena</a:t>
            </a:r>
            <a:r>
              <a:rPr lang="en-US" sz="1600" dirty="0"/>
              <a:t>, BWRX-300)</a:t>
            </a:r>
            <a:endParaRPr lang="fi-FI" sz="1600" dirty="0"/>
          </a:p>
          <a:p>
            <a:pPr marL="396000" lvl="1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dirty="0"/>
              <a:t>Passive gravity drive valves (</a:t>
            </a:r>
            <a:r>
              <a:rPr lang="en-US" sz="1600" dirty="0" err="1"/>
              <a:t>Calogena</a:t>
            </a:r>
            <a:r>
              <a:rPr lang="en-US" sz="1600" dirty="0"/>
              <a:t>)</a:t>
            </a:r>
            <a:endParaRPr lang="fi-FI" sz="1600" dirty="0"/>
          </a:p>
          <a:p>
            <a:pPr marL="396000" lvl="1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dirty="0"/>
              <a:t>Passive temperature regulation via low power density and material thermal absorption (JIMMY)</a:t>
            </a:r>
          </a:p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GB" sz="1600" b="0" dirty="0"/>
              <a:t>The simplified safety design of SMR impose high expectations for the reliability of passive safety systems</a:t>
            </a:r>
            <a:endParaRPr lang="fi-FI" sz="1600" b="0" dirty="0"/>
          </a:p>
          <a:p>
            <a:pPr lvl="1">
              <a:spcBef>
                <a:spcPts val="300"/>
              </a:spcBef>
              <a:buClr>
                <a:srgbClr val="F06E00"/>
              </a:buClr>
              <a:defRPr/>
            </a:pPr>
            <a:endParaRPr lang="en-GB" sz="1400" b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6F7E114-09CE-C547-CB12-E7DE8D2150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22/07/2026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2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8357D-823B-8522-9AE1-B9246945A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D336A-30ED-8E43-DE0A-2D63D2700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25642"/>
            <a:ext cx="8050777" cy="671685"/>
          </a:xfrm>
        </p:spPr>
        <p:txBody>
          <a:bodyPr>
            <a:noAutofit/>
          </a:bodyPr>
          <a:lstStyle/>
          <a:p>
            <a:r>
              <a:rPr lang="en-GB" sz="2400" dirty="0">
                <a:solidFill>
                  <a:schemeClr val="accent1"/>
                </a:solidFill>
              </a:rPr>
              <a:t>Challenges with reliability estimation of passive systems in SMR</a:t>
            </a:r>
            <a:endParaRPr lang="fi-FI" sz="2400" dirty="0">
              <a:solidFill>
                <a:schemeClr val="accent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6028A3-262D-2BC0-FBDF-9C9B901122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VTT – beyond the obvious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11E437-36AE-E238-79B1-4E4A95EEC9B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20000" y="1430039"/>
            <a:ext cx="7268968" cy="3370561"/>
          </a:xfrm>
        </p:spPr>
        <p:txBody>
          <a:bodyPr>
            <a:normAutofit/>
          </a:bodyPr>
          <a:lstStyle/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/>
              <a:t>Natural driving forces are normally small</a:t>
            </a:r>
          </a:p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/>
              <a:t>Counter-forces and other adverse effects can be of comparable magnitude</a:t>
            </a:r>
          </a:p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/>
              <a:t>Failure modes are phenomenological depending on dynamic physical processes rather than discrete component failures</a:t>
            </a:r>
          </a:p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/>
              <a:t>Typical parameters causing passive system’s failure:</a:t>
            </a:r>
          </a:p>
          <a:p>
            <a:pPr marL="396000" lvl="1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GB" sz="1600" dirty="0"/>
              <a:t>Presence of non-condensable gases</a:t>
            </a:r>
          </a:p>
          <a:p>
            <a:pPr marL="396000" lvl="1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GB" sz="1600" dirty="0"/>
              <a:t>Undetected leaks</a:t>
            </a:r>
          </a:p>
          <a:p>
            <a:pPr marL="396000" lvl="1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GB" sz="1600" dirty="0"/>
              <a:t>Excessive heat losses</a:t>
            </a:r>
          </a:p>
          <a:p>
            <a:pPr marL="396000" lvl="1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GB" sz="1600" dirty="0"/>
              <a:t>Suboptimal piping layout</a:t>
            </a:r>
          </a:p>
          <a:p>
            <a:pPr marL="396000" lvl="1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GB" sz="1600" dirty="0"/>
              <a:t>Limited valve opening area in discharge lines</a:t>
            </a:r>
          </a:p>
          <a:p>
            <a:pPr marL="396000" lvl="1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GB" sz="1600" dirty="0"/>
              <a:t>Fouling, corrosion or plugging in heat exchangers</a:t>
            </a:r>
            <a:endParaRPr lang="en-GB" sz="1600" b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9547496-3D91-2090-6803-4056837CDA1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22/07/2026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71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8691D-9FD7-46EA-EA97-44A6BE375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B636C-23C8-ADB4-BFFB-B33117BAE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32517"/>
            <a:ext cx="8050777" cy="742521"/>
          </a:xfrm>
        </p:spPr>
        <p:txBody>
          <a:bodyPr>
            <a:noAutofit/>
          </a:bodyPr>
          <a:lstStyle/>
          <a:p>
            <a:r>
              <a:rPr lang="en-GB" sz="2400" dirty="0">
                <a:solidFill>
                  <a:schemeClr val="accent1"/>
                </a:solidFill>
              </a:rPr>
              <a:t>Challenges with reliability estimation of passive systems in SMR</a:t>
            </a:r>
            <a:endParaRPr lang="fi-FI" sz="2400" dirty="0">
              <a:solidFill>
                <a:schemeClr val="accent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9E52BB-0ED5-8BC8-D5FD-77CDA4102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VTT – beyond the obvious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5164887-DAFC-1701-60F9-CDDBF2BCC2E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22/07/2026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4158CCBC-E45E-4B9E-7784-2E2F2416592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20000" y="1430039"/>
            <a:ext cx="7268968" cy="3370561"/>
          </a:xfrm>
        </p:spPr>
        <p:txBody>
          <a:bodyPr>
            <a:normAutofit/>
          </a:bodyPr>
          <a:lstStyle/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>
                <a:solidFill>
                  <a:schemeClr val="accent1"/>
                </a:solidFill>
              </a:rPr>
              <a:t>Passive systems in SMR are almost without exception unique in design</a:t>
            </a:r>
            <a:r>
              <a:rPr lang="en-US" sz="1600" b="0" dirty="0"/>
              <a:t>, and therefore their operational experience is sparse</a:t>
            </a:r>
          </a:p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/>
              <a:t>The reliability data for estimation is typically generated from </a:t>
            </a:r>
            <a:r>
              <a:rPr lang="en-US" sz="1600" b="0" dirty="0">
                <a:solidFill>
                  <a:schemeClr val="accent1"/>
                </a:solidFill>
              </a:rPr>
              <a:t>experimental testing or thermal-hydraulic simulations</a:t>
            </a:r>
            <a:r>
              <a:rPr lang="en-US" sz="1600" b="0" dirty="0"/>
              <a:t>, both of which are either </a:t>
            </a:r>
            <a:r>
              <a:rPr lang="en-US" sz="1600" b="0" dirty="0">
                <a:solidFill>
                  <a:schemeClr val="accent1"/>
                </a:solidFill>
              </a:rPr>
              <a:t>expensive or time-consuming</a:t>
            </a:r>
            <a:r>
              <a:rPr lang="en-US" sz="1600" b="0" dirty="0"/>
              <a:t> to perform</a:t>
            </a:r>
          </a:p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/>
              <a:t>Since the failure of a passive system depends strongly on the plant conditions, the system reliability can also be different in different plant conditions</a:t>
            </a:r>
          </a:p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>
                <a:solidFill>
                  <a:schemeClr val="accent1"/>
                </a:solidFill>
              </a:rPr>
              <a:t>The uncertainties </a:t>
            </a:r>
            <a:r>
              <a:rPr lang="en-US" sz="1600" b="0" dirty="0"/>
              <a:t>created by different plant conditions </a:t>
            </a:r>
            <a:r>
              <a:rPr lang="en-US" sz="1600" b="0" dirty="0">
                <a:solidFill>
                  <a:schemeClr val="accent1"/>
                </a:solidFill>
              </a:rPr>
              <a:t>can easily explode the amount of analysis work </a:t>
            </a:r>
            <a:r>
              <a:rPr lang="en-US" sz="1600" b="0" dirty="0"/>
              <a:t>required in the reliability estimation</a:t>
            </a:r>
          </a:p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>
                <a:solidFill>
                  <a:schemeClr val="accent1"/>
                </a:solidFill>
              </a:rPr>
              <a:t>To manage the workload, a graded approach is needed </a:t>
            </a:r>
            <a:r>
              <a:rPr lang="en-US" sz="1600" b="0" dirty="0"/>
              <a:t>where more detailed analysis is performed in situations where the reliability of the passive system has a greater impact on plant safety </a:t>
            </a:r>
          </a:p>
        </p:txBody>
      </p:sp>
    </p:spTree>
    <p:extLst>
      <p:ext uri="{BB962C8B-B14F-4D97-AF65-F5344CB8AC3E}">
        <p14:creationId xmlns:p14="http://schemas.microsoft.com/office/powerpoint/2010/main" val="394213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86AA0-A789-5390-69C7-13F6B0237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362D1-581A-81D6-7044-F2AC367F6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1" y="398761"/>
            <a:ext cx="7220842" cy="834587"/>
          </a:xfrm>
        </p:spPr>
        <p:txBody>
          <a:bodyPr>
            <a:noAutofit/>
          </a:bodyPr>
          <a:lstStyle/>
          <a:p>
            <a:r>
              <a:rPr lang="en-GB" sz="2400" dirty="0">
                <a:solidFill>
                  <a:schemeClr val="accent1"/>
                </a:solidFill>
              </a:rPr>
              <a:t>Example study: Allocating reliability goals for SMR passive safety system</a:t>
            </a:r>
            <a:endParaRPr lang="fi-FI" sz="2400" dirty="0">
              <a:solidFill>
                <a:schemeClr val="accent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B07B33-8C6C-536C-ADA3-BFA124DBA1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VTT – beyond the obvious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720F61-DEA3-B8B5-91E9-A2D52C62F36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20000" y="1443412"/>
            <a:ext cx="4422641" cy="3357188"/>
          </a:xfrm>
        </p:spPr>
        <p:txBody>
          <a:bodyPr vert="horz" lIns="0" tIns="0" rIns="0" bIns="0" rtlCol="0" anchor="t">
            <a:normAutofit/>
          </a:bodyPr>
          <a:lstStyle/>
          <a:p>
            <a:pPr marL="215900" indent="-2159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GB" sz="1600" b="0" dirty="0"/>
              <a:t>Aim of study is </a:t>
            </a:r>
            <a:r>
              <a:rPr lang="en-US" sz="1600" b="0" dirty="0"/>
              <a:t>to demonstrate the idea of supporting the reliability estimation of passive systems with the reliability goal definition and allocation by PRA</a:t>
            </a:r>
          </a:p>
          <a:p>
            <a:pPr marL="215900" indent="-2159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GB" sz="1600" b="0" dirty="0"/>
              <a:t>LDR lite is used for the study, it is a public research study version of the LDR-50 SMR design</a:t>
            </a:r>
            <a:endParaRPr lang="en-US" sz="1600" b="0" dirty="0"/>
          </a:p>
          <a:p>
            <a:pPr marL="215900" indent="-2159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/>
              <a:t>From PRA viewpoint there are several shortcomings in LDR lite specifications (only some frontline safety systems are included in the specifications) </a:t>
            </a:r>
            <a:endParaRPr lang="en-GB" sz="1600" b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12907D0-2B99-BA23-E22B-D12ABE594A1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22/07/2026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316F78-15FD-7FF8-C3B9-5A2C81320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720" y="978194"/>
            <a:ext cx="3711102" cy="367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65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48663-0E8F-56C1-5C32-51ABD9EFF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57741-8958-86EA-0A92-345B406F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301629"/>
            <a:ext cx="7213967" cy="874022"/>
          </a:xfrm>
        </p:spPr>
        <p:txBody>
          <a:bodyPr>
            <a:noAutofit/>
          </a:bodyPr>
          <a:lstStyle/>
          <a:p>
            <a:r>
              <a:rPr lang="en-GB" sz="2400" dirty="0">
                <a:solidFill>
                  <a:schemeClr val="accent1"/>
                </a:solidFill>
              </a:rPr>
              <a:t>Example study: Allocating reliability goals for SMR passive safety system</a:t>
            </a:r>
            <a:endParaRPr lang="fi-FI" sz="2400" dirty="0">
              <a:solidFill>
                <a:schemeClr val="accent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AA4F25-3D51-B1FD-86E7-C4B551792D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VTT – beyond the obvious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102351-7CC4-B150-697F-E654F21AB9C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36364" y="1104900"/>
            <a:ext cx="7091369" cy="885825"/>
          </a:xfrm>
        </p:spPr>
        <p:txBody>
          <a:bodyPr>
            <a:normAutofit/>
          </a:bodyPr>
          <a:lstStyle/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/>
              <a:t>LDR lite design specifications extended with following systems:</a:t>
            </a:r>
          </a:p>
          <a:p>
            <a:pPr marL="396000" lvl="1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GB" sz="1600" dirty="0"/>
              <a:t>Diverse reactivity control system with boron injection systems (BIS)</a:t>
            </a:r>
          </a:p>
          <a:p>
            <a:pPr marL="396000" lvl="1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GB" sz="1600" dirty="0"/>
              <a:t>Shutdown cooling systems (SDCS) </a:t>
            </a:r>
            <a:endParaRPr lang="en-US" sz="1600" dirty="0"/>
          </a:p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endParaRPr lang="en-US" sz="1200" b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27B2B13-6549-758A-35F9-7286FC8C5AA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22/07/2026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1AE5F39B-40BC-F37A-6384-FCBCFDC08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364" y="1990723"/>
            <a:ext cx="730651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123A6D8C-FAA3-37E1-76A7-0018829B4D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811147"/>
              </p:ext>
            </p:extLst>
          </p:nvPr>
        </p:nvGraphicFramePr>
        <p:xfrm>
          <a:off x="1278785" y="2015762"/>
          <a:ext cx="2424273" cy="28718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6684302" imgH="7872041" progId="Visio.Drawing.11">
                  <p:embed/>
                </p:oleObj>
              </mc:Choice>
              <mc:Fallback>
                <p:oleObj name="Visio" r:id="rId2" imgW="6684302" imgH="7872041" progId="Visio.Drawing.11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123A6D8C-FAA3-37E1-76A7-0018829B4D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8785" y="2015762"/>
                        <a:ext cx="2424273" cy="28718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>
            <a:extLst>
              <a:ext uri="{FF2B5EF4-FFF2-40B4-BE49-F238E27FC236}">
                <a16:creationId xmlns:a16="http://schemas.microsoft.com/office/drawing/2014/main" id="{E9A923CC-C3EA-7CD3-B441-5EBC610E2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2380" y="1790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623817F7-4001-12A0-D4DD-02BD94AC9D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8485213"/>
              </p:ext>
            </p:extLst>
          </p:nvPr>
        </p:nvGraphicFramePr>
        <p:xfrm>
          <a:off x="4245478" y="1953663"/>
          <a:ext cx="3797401" cy="304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6832749" imgH="5489969" progId="Visio.Drawing.11">
                  <p:embed/>
                </p:oleObj>
              </mc:Choice>
              <mc:Fallback>
                <p:oleObj name="Visio" r:id="rId4" imgW="6832749" imgH="5489969" progId="Visio.Drawing.11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623817F7-4001-12A0-D4DD-02BD94AC9D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5478" y="1953663"/>
                        <a:ext cx="3797401" cy="30469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442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4E8B9-BEF2-D616-D79C-11D25CC6F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05A71-5CA8-7EB1-089A-2C4289D8D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336884"/>
            <a:ext cx="7213967" cy="796588"/>
          </a:xfrm>
        </p:spPr>
        <p:txBody>
          <a:bodyPr>
            <a:noAutofit/>
          </a:bodyPr>
          <a:lstStyle/>
          <a:p>
            <a:r>
              <a:rPr lang="en-GB" sz="2400" dirty="0">
                <a:solidFill>
                  <a:schemeClr val="accent1"/>
                </a:solidFill>
              </a:rPr>
              <a:t>Example study: Allocating reliability goals for SMR passive safety systems</a:t>
            </a:r>
            <a:endParaRPr lang="fi-FI" sz="2400" dirty="0">
              <a:solidFill>
                <a:schemeClr val="accent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AF21F9-C4D0-6999-EC45-B3F661DC2B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VTT – beyond the obvious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EA11968-E63B-1DE8-0592-CFE774DC01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79734" y="1333493"/>
            <a:ext cx="4140177" cy="2482235"/>
          </a:xfrm>
        </p:spPr>
        <p:txBody>
          <a:bodyPr>
            <a:noAutofit/>
          </a:bodyPr>
          <a:lstStyle/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/>
              <a:t>Probabilistic risk model consists of an event tree for the loss of district heating network transient</a:t>
            </a:r>
          </a:p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/>
              <a:t>Typical core damage frequency target (CDF) values for new plants are of the order of 1E-5 per reactor-year -&gt; Setting CDF target value for the single event of the study to 1E-7 per reactor-year (1% of overall CDF)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27A05AB-C33E-F916-F5BE-4412DA64716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22/07/2026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9D7912EE-B0D6-BE59-9A56-66DB98498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364" y="1990723"/>
            <a:ext cx="730651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3BFEABDB-212A-40AA-EBF1-44EE3BC57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2380" y="1790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B86FAB-39C5-1302-6F5A-29B3C2ABE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9911" y="1528713"/>
            <a:ext cx="3827284" cy="26077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9E14D2-C3DB-D786-A587-96F6DBB9388E}"/>
              </a:ext>
            </a:extLst>
          </p:cNvPr>
          <p:cNvSpPr txBox="1"/>
          <p:nvPr/>
        </p:nvSpPr>
        <p:spPr>
          <a:xfrm>
            <a:off x="5512036" y="4100817"/>
            <a:ext cx="2924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NKS </a:t>
            </a:r>
            <a:r>
              <a:rPr lang="en-US" sz="1200" dirty="0">
                <a:solidFill>
                  <a:srgbClr val="000000"/>
                </a:solidFill>
                <a:latin typeface="Arial" charset="0"/>
                <a:cs typeface="Arial" charset="0"/>
              </a:rPr>
              <a:t>report</a:t>
            </a:r>
            <a:r>
              <a:rPr lang="en-US" sz="1200" dirty="0"/>
              <a:t> 227 by J.-E. Holmberg and M. Knochenhauer, 2011</a:t>
            </a:r>
            <a:endParaRPr lang="fi-FI" sz="1200" dirty="0"/>
          </a:p>
        </p:txBody>
      </p:sp>
    </p:spTree>
    <p:extLst>
      <p:ext uri="{BB962C8B-B14F-4D97-AF65-F5344CB8AC3E}">
        <p14:creationId xmlns:p14="http://schemas.microsoft.com/office/powerpoint/2010/main" val="340387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600F7-2498-B323-94CD-245FC0F27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11E90-C9F3-CF47-0AF9-D86DF5E22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1" y="302508"/>
            <a:ext cx="7220842" cy="691316"/>
          </a:xfrm>
        </p:spPr>
        <p:txBody>
          <a:bodyPr>
            <a:noAutofit/>
          </a:bodyPr>
          <a:lstStyle/>
          <a:p>
            <a:r>
              <a:rPr lang="en-GB" sz="2400" dirty="0">
                <a:solidFill>
                  <a:schemeClr val="accent1"/>
                </a:solidFill>
              </a:rPr>
              <a:t>Example study: Allocating reliability goals for SMR passive safety systems</a:t>
            </a:r>
            <a:endParaRPr lang="fi-FI" sz="2400" dirty="0">
              <a:solidFill>
                <a:schemeClr val="accent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92F69D-F367-FA58-0DBE-4F85FFCF49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VTT – beyond the obvious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B1A4F9-0842-7B4D-3984-5190593B910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36364" y="1104899"/>
            <a:ext cx="7541362" cy="1374416"/>
          </a:xfrm>
        </p:spPr>
        <p:txBody>
          <a:bodyPr>
            <a:normAutofit/>
          </a:bodyPr>
          <a:lstStyle/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/>
              <a:t>Different sequences of the risk model are illustrated in the logical diagram below</a:t>
            </a:r>
          </a:p>
          <a:p>
            <a:pPr marL="396000" lvl="1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dirty="0"/>
              <a:t>Two diverse systems for reactor scram: Control rod system (CRS) and boron injection system (BIS)</a:t>
            </a:r>
          </a:p>
          <a:p>
            <a:pPr marL="396000" lvl="1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GB" sz="1600" dirty="0"/>
              <a:t>Two diverse systems for residual heat removal: Active shutdown cooling system (SDCS) and </a:t>
            </a:r>
            <a:r>
              <a:rPr lang="en-GB" sz="1600" dirty="0">
                <a:solidFill>
                  <a:schemeClr val="accent1"/>
                </a:solidFill>
              </a:rPr>
              <a:t>passive core cooling system </a:t>
            </a:r>
            <a:r>
              <a:rPr lang="en-GB" sz="1600" dirty="0"/>
              <a:t>(PCCS) </a:t>
            </a:r>
            <a:endParaRPr lang="en-US" sz="1600" dirty="0"/>
          </a:p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endParaRPr lang="en-US" sz="1200" b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B56CAAB-0146-CBAE-6E73-BE3B801594B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22/07/2026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7463258B-18F6-F435-B492-200E06FA5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364" y="1990723"/>
            <a:ext cx="730651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E2761B-B078-A580-55F2-6AAE3AFC1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98" y="2664185"/>
            <a:ext cx="7969403" cy="223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8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74D43-0293-7F8E-9817-3DA6743FF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61ABC-594B-FAD4-92F8-5D4EF932C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1" y="323134"/>
            <a:ext cx="7193340" cy="670690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accent1"/>
                </a:solidFill>
              </a:rPr>
              <a:t>Example study: Allocating reliability goals for SMR passive safety systems</a:t>
            </a:r>
            <a:endParaRPr lang="fi-FI" sz="2400" dirty="0">
              <a:solidFill>
                <a:schemeClr val="accent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0EC5A6-C988-0B2F-F003-96EA01001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VTT – beyond the obvious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674D3E6-99D2-A71B-59FD-82FFB370165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36364" y="1104901"/>
            <a:ext cx="7541362" cy="541154"/>
          </a:xfrm>
        </p:spPr>
        <p:txBody>
          <a:bodyPr>
            <a:normAutofit/>
          </a:bodyPr>
          <a:lstStyle/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r>
              <a:rPr lang="en-US" sz="1600" b="0" dirty="0"/>
              <a:t>For loss of district heating network transient </a:t>
            </a:r>
            <a:r>
              <a:rPr lang="en-GB" sz="1600" b="0" dirty="0"/>
              <a:t>the sufficient failure probability of PCCS would be somewhere in magnitude of </a:t>
            </a:r>
            <a:r>
              <a:rPr lang="en-US" sz="1600" b="0" dirty="0"/>
              <a:t>1E-5</a:t>
            </a:r>
          </a:p>
          <a:p>
            <a:pPr marL="216000" indent="-216000">
              <a:spcBef>
                <a:spcPts val="300"/>
              </a:spcBef>
              <a:buClr>
                <a:srgbClr val="F06E00"/>
              </a:buClr>
              <a:buFont typeface="Wingdings" pitchFamily="2" charset="2"/>
              <a:buChar char="§"/>
              <a:defRPr/>
            </a:pPr>
            <a:endParaRPr lang="en-US" sz="1400" b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26FD255-4EFF-2646-6826-82A7D60EED1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3428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50" b="1" i="0" u="none" strike="noStrike" kern="1200" cap="none" spc="0" normalizeH="0" baseline="0" noProof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cs typeface="Arial" charset="0"/>
              </a:rPr>
              <a:t>22/07/2026</a:t>
            </a:r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AFAFA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D18DAB39-5613-08FA-2F85-30DB118EA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364" y="1990723"/>
            <a:ext cx="730651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FC2C204B-F579-F5DC-53FC-BFE48A020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2380" y="1790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837783-81ED-9B8A-7CF3-FB3C8C742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828" y="1764027"/>
            <a:ext cx="6599077" cy="302463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51EB928-9988-4F0A-723A-96C7CD24A5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831861"/>
              </p:ext>
            </p:extLst>
          </p:nvPr>
        </p:nvGraphicFramePr>
        <p:xfrm>
          <a:off x="476351" y="3701971"/>
          <a:ext cx="4396769" cy="10400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5075">
                  <a:extLst>
                    <a:ext uri="{9D8B030D-6E8A-4147-A177-3AD203B41FA5}">
                      <a16:colId xmlns:a16="http://schemas.microsoft.com/office/drawing/2014/main" val="3042951715"/>
                    </a:ext>
                  </a:extLst>
                </a:gridCol>
                <a:gridCol w="1269159">
                  <a:extLst>
                    <a:ext uri="{9D8B030D-6E8A-4147-A177-3AD203B41FA5}">
                      <a16:colId xmlns:a16="http://schemas.microsoft.com/office/drawing/2014/main" val="2642887071"/>
                    </a:ext>
                  </a:extLst>
                </a:gridCol>
                <a:gridCol w="1642535">
                  <a:extLst>
                    <a:ext uri="{9D8B030D-6E8A-4147-A177-3AD203B41FA5}">
                      <a16:colId xmlns:a16="http://schemas.microsoft.com/office/drawing/2014/main" val="2641103190"/>
                    </a:ext>
                  </a:extLst>
                </a:gridCol>
              </a:tblGrid>
              <a:tr h="17334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>
                          <a:effectLst/>
                        </a:rPr>
                        <a:t>PCCS failure probability</a:t>
                      </a:r>
                      <a:endParaRPr lang="fi-FI" sz="120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>
                          <a:effectLst/>
                        </a:rPr>
                        <a:t>CDF (MCA)</a:t>
                      </a:r>
                      <a:endParaRPr lang="fi-FI" sz="120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>
                          <a:effectLst/>
                        </a:rPr>
                        <a:t>PCCS Fussell-Vesely</a:t>
                      </a:r>
                      <a:endParaRPr lang="fi-FI" sz="120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29868701"/>
                  </a:ext>
                </a:extLst>
              </a:tr>
              <a:tr h="17334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>
                          <a:effectLst/>
                        </a:rPr>
                        <a:t>1,00E-07</a:t>
                      </a:r>
                      <a:endParaRPr lang="fi-FI" sz="120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 dirty="0">
                          <a:effectLst/>
                        </a:rPr>
                        <a:t>5,86E-08</a:t>
                      </a:r>
                      <a:endParaRPr lang="fi-FI" sz="1200" dirty="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>
                          <a:effectLst/>
                        </a:rPr>
                        <a:t>0,004</a:t>
                      </a:r>
                      <a:endParaRPr lang="fi-FI" sz="120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43175186"/>
                  </a:ext>
                </a:extLst>
              </a:tr>
              <a:tr h="17334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>
                          <a:effectLst/>
                        </a:rPr>
                        <a:t>1,00E-06</a:t>
                      </a:r>
                      <a:endParaRPr lang="fi-FI" sz="120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>
                          <a:effectLst/>
                        </a:rPr>
                        <a:t>6,06E-08</a:t>
                      </a:r>
                      <a:endParaRPr lang="fi-FI" sz="120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>
                          <a:effectLst/>
                        </a:rPr>
                        <a:t>0,037</a:t>
                      </a:r>
                      <a:endParaRPr lang="fi-FI" sz="120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04987963"/>
                  </a:ext>
                </a:extLst>
              </a:tr>
              <a:tr h="17334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>
                          <a:effectLst/>
                        </a:rPr>
                        <a:t>1,00E-05</a:t>
                      </a:r>
                      <a:endParaRPr lang="fi-FI" sz="120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>
                          <a:effectLst/>
                        </a:rPr>
                        <a:t>8,08E-08</a:t>
                      </a:r>
                      <a:endParaRPr lang="fi-FI" sz="120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 dirty="0">
                          <a:effectLst/>
                        </a:rPr>
                        <a:t>0,278</a:t>
                      </a:r>
                      <a:endParaRPr lang="fi-FI" sz="1200" dirty="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11202135"/>
                  </a:ext>
                </a:extLst>
              </a:tr>
              <a:tr h="17334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 dirty="0">
                          <a:effectLst/>
                        </a:rPr>
                        <a:t>1,00E-04</a:t>
                      </a:r>
                      <a:endParaRPr lang="fi-FI" sz="1200" dirty="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>
                          <a:effectLst/>
                        </a:rPr>
                        <a:t>2,83E-07</a:t>
                      </a:r>
                      <a:endParaRPr lang="fi-FI" sz="120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>
                          <a:effectLst/>
                        </a:rPr>
                        <a:t>0,793</a:t>
                      </a:r>
                      <a:endParaRPr lang="fi-FI" sz="120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48155145"/>
                  </a:ext>
                </a:extLst>
              </a:tr>
              <a:tr h="17334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>
                          <a:effectLst/>
                        </a:rPr>
                        <a:t>1,00E-03</a:t>
                      </a:r>
                      <a:endParaRPr lang="fi-FI" sz="120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>
                          <a:effectLst/>
                        </a:rPr>
                        <a:t>2,30E-06</a:t>
                      </a:r>
                      <a:endParaRPr lang="fi-FI" sz="120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 dirty="0">
                          <a:effectLst/>
                        </a:rPr>
                        <a:t>0,975</a:t>
                      </a:r>
                      <a:endParaRPr lang="fi-FI" sz="1200" dirty="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87211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431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efault Theme">
  <a:themeElements>
    <a:clrScheme name="VTT">
      <a:dk1>
        <a:srgbClr val="000000"/>
      </a:dk1>
      <a:lt1>
        <a:srgbClr val="FFFFFF"/>
      </a:lt1>
      <a:dk2>
        <a:srgbClr val="005794"/>
      </a:dk2>
      <a:lt2>
        <a:srgbClr val="FFFFFF"/>
      </a:lt2>
      <a:accent1>
        <a:srgbClr val="F06E00"/>
      </a:accent1>
      <a:accent2>
        <a:srgbClr val="DBDBDB"/>
      </a:accent2>
      <a:accent3>
        <a:srgbClr val="005794"/>
      </a:accent3>
      <a:accent4>
        <a:srgbClr val="FFDC0F"/>
      </a:accent4>
      <a:accent5>
        <a:srgbClr val="115532"/>
      </a:accent5>
      <a:accent6>
        <a:srgbClr val="AFAFAF"/>
      </a:accent6>
      <a:hlink>
        <a:srgbClr val="005794"/>
      </a:hlink>
      <a:folHlink>
        <a:srgbClr val="AFAFA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dk1"/>
        </a:lnRef>
        <a:fillRef idx="3">
          <a:schemeClr val="dk1"/>
        </a:fillRef>
        <a:effectRef idx="2">
          <a:schemeClr val="dk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200" dirty="0" smtClean="0"/>
        </a:defPPr>
      </a:lstStyle>
    </a:txDef>
  </a:objectDefaults>
  <a:extraClrSchemeLst/>
  <a:custClrLst>
    <a:custClr name="white">
      <a:srgbClr val="FFFFFF"/>
    </a:custClr>
    <a:custClr name="black">
      <a:srgbClr val="000000"/>
    </a:custClr>
    <a:custClr name="white">
      <a:srgbClr val="FFFFFF"/>
    </a:custClr>
    <a:custClr name="75% blue">
      <a:srgbClr val="4081AF"/>
    </a:custClr>
    <a:custClr name="75% orange">
      <a:srgbClr val="F49240"/>
    </a:custClr>
    <a:custClr name="75% light grey">
      <a:srgbClr val="DBDBDB"/>
    </a:custClr>
    <a:custClr name="75% blue">
      <a:srgbClr val="4081AF"/>
    </a:custClr>
    <a:custClr name="75% yellow">
      <a:srgbClr val="FFE54B"/>
    </a:custClr>
    <a:custClr name="75% green">
      <a:srgbClr val="4D8065"/>
    </a:custClr>
    <a:custClr name="75% grey">
      <a:srgbClr val="C3C3C3"/>
    </a:custClr>
    <a:custClr name="white">
      <a:srgbClr val="FFFFFF"/>
    </a:custClr>
    <a:custClr name="Custom Color 12">
      <a:srgbClr val="000000"/>
    </a:custClr>
    <a:custClr name="Custom Color 13">
      <a:srgbClr val="FFFFFF"/>
    </a:custClr>
    <a:custClr name="50% blue">
      <a:srgbClr val="80ABC9"/>
    </a:custClr>
    <a:custClr name="50% orange">
      <a:srgbClr val="FBB87E"/>
    </a:custClr>
    <a:custClr name="50% light grey">
      <a:srgbClr val="EDEDED"/>
    </a:custClr>
    <a:custClr name="50% blue">
      <a:srgbClr val="80ABC9"/>
    </a:custClr>
    <a:custClr name="50% yellow">
      <a:srgbClr val="FEED88"/>
    </a:custClr>
    <a:custClr name="50% green">
      <a:srgbClr val="88AA98"/>
    </a:custClr>
    <a:custClr name="50% grey">
      <a:srgbClr val="D7D7D7"/>
    </a:custClr>
    <a:custClr name="Custom Color 21">
      <a:srgbClr val="FFFFFF"/>
    </a:custClr>
    <a:custClr name="Custom Color 22">
      <a:srgbClr val="000000"/>
    </a:custClr>
    <a:custClr name="Custom Color 23">
      <a:srgbClr val="FFFFFF"/>
    </a:custClr>
    <a:custClr name="25% blue">
      <a:srgbClr val="C0D6E5"/>
    </a:custClr>
    <a:custClr name="25% orange">
      <a:srgbClr val="FEDCBF"/>
    </a:custClr>
    <a:custClr name="25% light grey">
      <a:srgbClr val="F6F6F6"/>
    </a:custClr>
    <a:custClr name="25% blue">
      <a:srgbClr val="C0D6E5"/>
    </a:custClr>
    <a:custClr name="25% yellow">
      <a:srgbClr val="FFFAC4"/>
    </a:custClr>
    <a:custClr name="25% green">
      <a:srgbClr val="C5D4CD"/>
    </a:custClr>
    <a:custClr name="25% grey">
      <a:srgbClr val="EBEBEB"/>
    </a:custClr>
  </a:custClrLst>
  <a:extLst>
    <a:ext uri="{05A4C25C-085E-4340-85A3-A5531E510DB2}">
      <thm15:themeFamily xmlns:thm15="http://schemas.microsoft.com/office/thememl/2012/main" name="Default Theme" id="{54745C5B-3DE0-4714-B29D-3EB6C6416FE3}" vid="{1772522A-6FFF-4F9F-8B06-A73E67FF09B5}"/>
    </a:ext>
  </a:extLst>
</a:theme>
</file>

<file path=ppt/theme/theme2.xml><?xml version="1.0" encoding="utf-8"?>
<a:theme xmlns:a="http://schemas.openxmlformats.org/drawingml/2006/main" name="SECTION slides 2025">
  <a:themeElements>
    <a:clrScheme name="VTT">
      <a:dk1>
        <a:srgbClr val="000000"/>
      </a:dk1>
      <a:lt1>
        <a:srgbClr val="FFFFFF"/>
      </a:lt1>
      <a:dk2>
        <a:srgbClr val="005794"/>
      </a:dk2>
      <a:lt2>
        <a:srgbClr val="FFFFFF"/>
      </a:lt2>
      <a:accent1>
        <a:srgbClr val="F06E00"/>
      </a:accent1>
      <a:accent2>
        <a:srgbClr val="DBDBDB"/>
      </a:accent2>
      <a:accent3>
        <a:srgbClr val="005794"/>
      </a:accent3>
      <a:accent4>
        <a:srgbClr val="FFDC0F"/>
      </a:accent4>
      <a:accent5>
        <a:srgbClr val="115532"/>
      </a:accent5>
      <a:accent6>
        <a:srgbClr val="AFAFAF"/>
      </a:accent6>
      <a:hlink>
        <a:srgbClr val="005794"/>
      </a:hlink>
      <a:folHlink>
        <a:srgbClr val="AFAFA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dk1"/>
        </a:lnRef>
        <a:fillRef idx="3">
          <a:schemeClr val="dk1"/>
        </a:fillRef>
        <a:effectRef idx="2">
          <a:schemeClr val="dk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200" dirty="0" smtClean="0"/>
        </a:defPPr>
      </a:lstStyle>
    </a:txDef>
  </a:objectDefaults>
  <a:extraClrSchemeLst/>
  <a:custClrLst>
    <a:custClr name="white">
      <a:srgbClr val="FFFFFF"/>
    </a:custClr>
    <a:custClr name="black">
      <a:srgbClr val="000000"/>
    </a:custClr>
    <a:custClr name="white">
      <a:srgbClr val="FFFFFF"/>
    </a:custClr>
    <a:custClr name="75% blue">
      <a:srgbClr val="4081AF"/>
    </a:custClr>
    <a:custClr name="75% orange">
      <a:srgbClr val="F49240"/>
    </a:custClr>
    <a:custClr name="75% light grey">
      <a:srgbClr val="DBDBDB"/>
    </a:custClr>
    <a:custClr name="75% blue">
      <a:srgbClr val="4081AF"/>
    </a:custClr>
    <a:custClr name="75% yellow">
      <a:srgbClr val="FFE54B"/>
    </a:custClr>
    <a:custClr name="75% green">
      <a:srgbClr val="4D8065"/>
    </a:custClr>
    <a:custClr name="75% grey">
      <a:srgbClr val="C3C3C3"/>
    </a:custClr>
    <a:custClr name="white">
      <a:srgbClr val="FFFFFF"/>
    </a:custClr>
    <a:custClr name="Custom Color 12">
      <a:srgbClr val="000000"/>
    </a:custClr>
    <a:custClr name="Custom Color 13">
      <a:srgbClr val="FFFFFF"/>
    </a:custClr>
    <a:custClr name="50% blue">
      <a:srgbClr val="80ABC9"/>
    </a:custClr>
    <a:custClr name="50% orange">
      <a:srgbClr val="FBB87E"/>
    </a:custClr>
    <a:custClr name="50% light grey">
      <a:srgbClr val="EDEDED"/>
    </a:custClr>
    <a:custClr name="50% blue">
      <a:srgbClr val="80ABC9"/>
    </a:custClr>
    <a:custClr name="50% yellow">
      <a:srgbClr val="FEED88"/>
    </a:custClr>
    <a:custClr name="50% green">
      <a:srgbClr val="88AA98"/>
    </a:custClr>
    <a:custClr name="50% grey">
      <a:srgbClr val="D7D7D7"/>
    </a:custClr>
    <a:custClr name="Custom Color 21">
      <a:srgbClr val="FFFFFF"/>
    </a:custClr>
    <a:custClr name="Custom Color 22">
      <a:srgbClr val="000000"/>
    </a:custClr>
    <a:custClr name="Custom Color 23">
      <a:srgbClr val="FFFFFF"/>
    </a:custClr>
    <a:custClr name="25% blue">
      <a:srgbClr val="C0D6E5"/>
    </a:custClr>
    <a:custClr name="25% orange">
      <a:srgbClr val="FEDCBF"/>
    </a:custClr>
    <a:custClr name="25% light grey">
      <a:srgbClr val="F6F6F6"/>
    </a:custClr>
    <a:custClr name="25% blue">
      <a:srgbClr val="C0D6E5"/>
    </a:custClr>
    <a:custClr name="25% yellow">
      <a:srgbClr val="FFFAC4"/>
    </a:custClr>
    <a:custClr name="25% green">
      <a:srgbClr val="C5D4CD"/>
    </a:custClr>
    <a:custClr name="25% grey">
      <a:srgbClr val="EBEBEB"/>
    </a:custClr>
  </a:custClrLst>
  <a:extLst>
    <a:ext uri="{05A4C25C-085E-4340-85A3-A5531E510DB2}">
      <thm15:themeFamily xmlns:thm15="http://schemas.microsoft.com/office/thememl/2012/main" name="250516d_VTT-presentation" id="{F7B3BDB2-D530-7D44-B4E0-92FA4723DE12}" vid="{58E19443-A12D-D543-B34C-02F866BF4DDA}"/>
    </a:ext>
  </a:extLst>
</a:theme>
</file>

<file path=ppt/theme/theme3.xml><?xml version="1.0" encoding="utf-8"?>
<a:theme xmlns:a="http://schemas.openxmlformats.org/drawingml/2006/main" name="CONTENT slides 2025">
  <a:themeElements>
    <a:clrScheme name="VTT">
      <a:dk1>
        <a:srgbClr val="000000"/>
      </a:dk1>
      <a:lt1>
        <a:srgbClr val="FFFFFF"/>
      </a:lt1>
      <a:dk2>
        <a:srgbClr val="005794"/>
      </a:dk2>
      <a:lt2>
        <a:srgbClr val="FFFFFF"/>
      </a:lt2>
      <a:accent1>
        <a:srgbClr val="F06E00"/>
      </a:accent1>
      <a:accent2>
        <a:srgbClr val="DBDBDB"/>
      </a:accent2>
      <a:accent3>
        <a:srgbClr val="005794"/>
      </a:accent3>
      <a:accent4>
        <a:srgbClr val="FFDC0F"/>
      </a:accent4>
      <a:accent5>
        <a:srgbClr val="115532"/>
      </a:accent5>
      <a:accent6>
        <a:srgbClr val="AFAFAF"/>
      </a:accent6>
      <a:hlink>
        <a:srgbClr val="005794"/>
      </a:hlink>
      <a:folHlink>
        <a:srgbClr val="AFAFA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dk1"/>
        </a:lnRef>
        <a:fillRef idx="3">
          <a:schemeClr val="dk1"/>
        </a:fillRef>
        <a:effectRef idx="2">
          <a:schemeClr val="dk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/>
      <a:bodyPr wrap="square" rtlCol="0">
        <a:spAutoFit/>
      </a:bodyPr>
      <a:lstStyle>
        <a:defPPr marL="184150" indent="-184150" algn="l">
          <a:buClr>
            <a:schemeClr val="accent1"/>
          </a:buClr>
          <a:buFont typeface="Wingdings" pitchFamily="2" charset="2"/>
          <a:buChar char="§"/>
          <a:tabLst/>
          <a:defRPr sz="1600" dirty="0" smtClean="0"/>
        </a:defPPr>
      </a:lstStyle>
    </a:txDef>
  </a:objectDefaults>
  <a:extraClrSchemeLst/>
  <a:custClrLst>
    <a:custClr name="white">
      <a:srgbClr val="FFFFFF"/>
    </a:custClr>
    <a:custClr name="black">
      <a:srgbClr val="000000"/>
    </a:custClr>
    <a:custClr name="white">
      <a:srgbClr val="FFFFFF"/>
    </a:custClr>
    <a:custClr name="75% blue">
      <a:srgbClr val="4081AF"/>
    </a:custClr>
    <a:custClr name="75% orange">
      <a:srgbClr val="F49240"/>
    </a:custClr>
    <a:custClr name="75% light grey">
      <a:srgbClr val="DBDBDB"/>
    </a:custClr>
    <a:custClr name="75% blue">
      <a:srgbClr val="4081AF"/>
    </a:custClr>
    <a:custClr name="75% yellow">
      <a:srgbClr val="FFE54B"/>
    </a:custClr>
    <a:custClr name="75% green">
      <a:srgbClr val="4D8065"/>
    </a:custClr>
    <a:custClr name="75% grey">
      <a:srgbClr val="C3C3C3"/>
    </a:custClr>
    <a:custClr name="white">
      <a:srgbClr val="FFFFFF"/>
    </a:custClr>
    <a:custClr name="Custom Color 12">
      <a:srgbClr val="000000"/>
    </a:custClr>
    <a:custClr name="Custom Color 13">
      <a:srgbClr val="FFFFFF"/>
    </a:custClr>
    <a:custClr name="50% blue">
      <a:srgbClr val="80ABC9"/>
    </a:custClr>
    <a:custClr name="50% orange">
      <a:srgbClr val="FBB87E"/>
    </a:custClr>
    <a:custClr name="50% light grey">
      <a:srgbClr val="EDEDED"/>
    </a:custClr>
    <a:custClr name="50% blue">
      <a:srgbClr val="80ABC9"/>
    </a:custClr>
    <a:custClr name="50% yellow">
      <a:srgbClr val="FEED88"/>
    </a:custClr>
    <a:custClr name="50% green">
      <a:srgbClr val="88AA98"/>
    </a:custClr>
    <a:custClr name="50% grey">
      <a:srgbClr val="D7D7D7"/>
    </a:custClr>
    <a:custClr name="Custom Color 21">
      <a:srgbClr val="FFFFFF"/>
    </a:custClr>
    <a:custClr name="Custom Color 22">
      <a:srgbClr val="000000"/>
    </a:custClr>
    <a:custClr name="Custom Color 23">
      <a:srgbClr val="FFFFFF"/>
    </a:custClr>
    <a:custClr name="25% blue">
      <a:srgbClr val="C0D6E5"/>
    </a:custClr>
    <a:custClr name="25% orange">
      <a:srgbClr val="FEDCBF"/>
    </a:custClr>
    <a:custClr name="25% light grey">
      <a:srgbClr val="F6F6F6"/>
    </a:custClr>
    <a:custClr name="25% blue">
      <a:srgbClr val="C0D6E5"/>
    </a:custClr>
    <a:custClr name="25% yellow">
      <a:srgbClr val="FFFAC4"/>
    </a:custClr>
    <a:custClr name="25% green">
      <a:srgbClr val="C5D4CD"/>
    </a:custClr>
    <a:custClr name="25% grey">
      <a:srgbClr val="EBEBEB"/>
    </a:custClr>
  </a:custClrLst>
  <a:extLst>
    <a:ext uri="{05A4C25C-085E-4340-85A3-A5531E510DB2}">
      <thm15:themeFamily xmlns:thm15="http://schemas.microsoft.com/office/thememl/2012/main" name="250516d_VTT-presentation" id="{F7B3BDB2-D530-7D44-B4E0-92FA4723DE12}" vid="{2A8BA192-B4DE-8048-B32B-E638FDA78AEF}"/>
    </a:ext>
  </a:extLst>
</a:theme>
</file>

<file path=ppt/theme/theme4.xml><?xml version="1.0" encoding="utf-8"?>
<a:theme xmlns:a="http://schemas.openxmlformats.org/drawingml/2006/main" name="FINAL slides 2025">
  <a:themeElements>
    <a:clrScheme name="VTT">
      <a:dk1>
        <a:srgbClr val="000000"/>
      </a:dk1>
      <a:lt1>
        <a:srgbClr val="FFFFFF"/>
      </a:lt1>
      <a:dk2>
        <a:srgbClr val="005794"/>
      </a:dk2>
      <a:lt2>
        <a:srgbClr val="FFFFFF"/>
      </a:lt2>
      <a:accent1>
        <a:srgbClr val="F06E00"/>
      </a:accent1>
      <a:accent2>
        <a:srgbClr val="DBDBDB"/>
      </a:accent2>
      <a:accent3>
        <a:srgbClr val="005794"/>
      </a:accent3>
      <a:accent4>
        <a:srgbClr val="FFDC0F"/>
      </a:accent4>
      <a:accent5>
        <a:srgbClr val="115532"/>
      </a:accent5>
      <a:accent6>
        <a:srgbClr val="AFAFAF"/>
      </a:accent6>
      <a:hlink>
        <a:srgbClr val="005794"/>
      </a:hlink>
      <a:folHlink>
        <a:srgbClr val="AFAFA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dk1"/>
        </a:lnRef>
        <a:fillRef idx="3">
          <a:schemeClr val="dk1"/>
        </a:fillRef>
        <a:effectRef idx="2">
          <a:schemeClr val="dk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200" dirty="0" smtClean="0"/>
        </a:defPPr>
      </a:lstStyle>
    </a:txDef>
  </a:objectDefaults>
  <a:extraClrSchemeLst/>
  <a:custClrLst>
    <a:custClr name="white">
      <a:srgbClr val="FFFFFF"/>
    </a:custClr>
    <a:custClr name="black">
      <a:srgbClr val="000000"/>
    </a:custClr>
    <a:custClr name="white">
      <a:srgbClr val="FFFFFF"/>
    </a:custClr>
    <a:custClr name="75% blue">
      <a:srgbClr val="4081AF"/>
    </a:custClr>
    <a:custClr name="75% orange">
      <a:srgbClr val="F49240"/>
    </a:custClr>
    <a:custClr name="75% light grey">
      <a:srgbClr val="DBDBDB"/>
    </a:custClr>
    <a:custClr name="75% blue">
      <a:srgbClr val="4081AF"/>
    </a:custClr>
    <a:custClr name="75% yellow">
      <a:srgbClr val="FFE54B"/>
    </a:custClr>
    <a:custClr name="75% green">
      <a:srgbClr val="4D8065"/>
    </a:custClr>
    <a:custClr name="75% grey">
      <a:srgbClr val="C3C3C3"/>
    </a:custClr>
    <a:custClr name="white">
      <a:srgbClr val="FFFFFF"/>
    </a:custClr>
    <a:custClr name="Custom Color 12">
      <a:srgbClr val="000000"/>
    </a:custClr>
    <a:custClr name="Custom Color 13">
      <a:srgbClr val="FFFFFF"/>
    </a:custClr>
    <a:custClr name="50% blue">
      <a:srgbClr val="80ABC9"/>
    </a:custClr>
    <a:custClr name="50% orange">
      <a:srgbClr val="FBB87E"/>
    </a:custClr>
    <a:custClr name="50% light grey">
      <a:srgbClr val="EDEDED"/>
    </a:custClr>
    <a:custClr name="50% blue">
      <a:srgbClr val="80ABC9"/>
    </a:custClr>
    <a:custClr name="50% yellow">
      <a:srgbClr val="FEED88"/>
    </a:custClr>
    <a:custClr name="50% green">
      <a:srgbClr val="88AA98"/>
    </a:custClr>
    <a:custClr name="50% grey">
      <a:srgbClr val="D7D7D7"/>
    </a:custClr>
    <a:custClr name="Custom Color 21">
      <a:srgbClr val="FFFFFF"/>
    </a:custClr>
    <a:custClr name="Custom Color 22">
      <a:srgbClr val="000000"/>
    </a:custClr>
    <a:custClr name="Custom Color 23">
      <a:srgbClr val="FFFFFF"/>
    </a:custClr>
    <a:custClr name="25% blue">
      <a:srgbClr val="C0D6E5"/>
    </a:custClr>
    <a:custClr name="25% orange">
      <a:srgbClr val="FEDCBF"/>
    </a:custClr>
    <a:custClr name="25% light grey">
      <a:srgbClr val="F6F6F6"/>
    </a:custClr>
    <a:custClr name="25% blue">
      <a:srgbClr val="C0D6E5"/>
    </a:custClr>
    <a:custClr name="25% yellow">
      <a:srgbClr val="FFFAC4"/>
    </a:custClr>
    <a:custClr name="25% green">
      <a:srgbClr val="C5D4CD"/>
    </a:custClr>
    <a:custClr name="25% grey">
      <a:srgbClr val="EBEBEB"/>
    </a:custClr>
  </a:custClrLst>
  <a:extLst>
    <a:ext uri="{05A4C25C-085E-4340-85A3-A5531E510DB2}">
      <thm15:themeFamily xmlns:thm15="http://schemas.microsoft.com/office/thememl/2012/main" name="250516d_VTT-presentation" id="{F7B3BDB2-D530-7D44-B4E0-92FA4723DE12}" vid="{A4C747D6-DD90-B047-9218-EFB2485174F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4633610AC5DC448DB148C5CFACD4C0" ma:contentTypeVersion="3" ma:contentTypeDescription="Create a new document." ma:contentTypeScope="" ma:versionID="eca3cdf42633fbf38e4dda99435adbcf">
  <xsd:schema xmlns:xsd="http://www.w3.org/2001/XMLSchema" xmlns:xs="http://www.w3.org/2001/XMLSchema" xmlns:p="http://schemas.microsoft.com/office/2006/metadata/properties" xmlns:ns2="fcd1357e-e26d-4c21-922e-48fe2f4efd4a" targetNamespace="http://schemas.microsoft.com/office/2006/metadata/properties" ma:root="true" ma:fieldsID="fd10c75084c5b94a2759c096c248f70e" ns2:_="">
    <xsd:import namespace="fcd1357e-e26d-4c21-922e-48fe2f4efd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d1357e-e26d-4c21-922e-48fe2f4efd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5AD95D-9F8A-4870-ACE2-996E135E3F15}">
  <ds:schemaRefs>
    <ds:schemaRef ds:uri="http://purl.org/dc/elements/1.1/"/>
    <ds:schemaRef ds:uri="0d0e42ee-7565-49d1-86b6-4ed9454f1f27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D3CBE38-2C12-4424-B971-F614B4B6E9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d1357e-e26d-4c21-922e-48fe2f4efd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EE900E-4126-4E70-9052-9280193442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2335</TotalTime>
  <Words>921</Words>
  <Application>Microsoft Office PowerPoint</Application>
  <PresentationFormat>On-screen Show (16:9)</PresentationFormat>
  <Paragraphs>99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Default Theme</vt:lpstr>
      <vt:lpstr>SECTION slides 2025</vt:lpstr>
      <vt:lpstr>CONTENT slides 2025</vt:lpstr>
      <vt:lpstr>FINAL slides 2025</vt:lpstr>
      <vt:lpstr>Allocating Reliability Goals for SMR Passive Safety Systems</vt:lpstr>
      <vt:lpstr>Passive safety systems in SMR</vt:lpstr>
      <vt:lpstr>Challenges with reliability estimation of passive systems in SMR</vt:lpstr>
      <vt:lpstr>Challenges with reliability estimation of passive systems in SMR</vt:lpstr>
      <vt:lpstr>Example study: Allocating reliability goals for SMR passive safety system</vt:lpstr>
      <vt:lpstr>Example study: Allocating reliability goals for SMR passive safety system</vt:lpstr>
      <vt:lpstr>Example study: Allocating reliability goals for SMR passive safety systems</vt:lpstr>
      <vt:lpstr>Example study: Allocating reliability goals for SMR passive safety systems</vt:lpstr>
      <vt:lpstr>Example study: Allocating reliability goals for SMR passive safety systems</vt:lpstr>
      <vt:lpstr>Conclusions</vt:lpstr>
      <vt:lpstr>Acknowledgements</vt:lpstr>
    </vt:vector>
  </TitlesOfParts>
  <Company>VTT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Immonen Essi</dc:creator>
  <cp:lastModifiedBy>Immonen Essi</cp:lastModifiedBy>
  <cp:revision>44</cp:revision>
  <dcterms:created xsi:type="dcterms:W3CDTF">2026-06-03T04:11:44Z</dcterms:created>
  <dcterms:modified xsi:type="dcterms:W3CDTF">2026-07-21T19:39:18Z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0x010100F64633610AC5DC448DB148C5CFACD4C0</vt:lpwstr>
  </property>
  <property fmtid="{D5CDD505-2E9C-101B-9397-08002B2CF9AE}" pid="3" name="MediaServiceImageTags">
    <vt:lpwstr/>
  </property>
</Properties>
</file>