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8B_AD1B75B1.xml" ContentType="application/vnd.ms-powerpoint.comments+xml"/>
  <Override PartName="/ppt/comments/modernComment_1AC_5A5A6698.xml" ContentType="application/vnd.ms-powerpoint.comments+xml"/>
  <Override PartName="/ppt/comments/modernComment_1A7_8A8F5ACA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omments/modernComment_1A8_6D20470B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9C_107D9EF8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349" r:id="rId2"/>
    <p:sldId id="395" r:id="rId3"/>
    <p:sldId id="428" r:id="rId4"/>
    <p:sldId id="423" r:id="rId5"/>
    <p:sldId id="424" r:id="rId6"/>
    <p:sldId id="429" r:id="rId7"/>
    <p:sldId id="413" r:id="rId8"/>
    <p:sldId id="414" r:id="rId9"/>
    <p:sldId id="425" r:id="rId10"/>
    <p:sldId id="426" r:id="rId11"/>
    <p:sldId id="430" r:id="rId12"/>
    <p:sldId id="415" r:id="rId13"/>
    <p:sldId id="416" r:id="rId14"/>
    <p:sldId id="427" r:id="rId15"/>
    <p:sldId id="417" r:id="rId16"/>
    <p:sldId id="418" r:id="rId17"/>
    <p:sldId id="422" r:id="rId18"/>
    <p:sldId id="420" r:id="rId19"/>
    <p:sldId id="412" r:id="rId20"/>
    <p:sldId id="419" r:id="rId21"/>
    <p:sldId id="3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1524DE-E686-FA03-241B-4DF7BE19D217}" name="Sakurahara, Tatsuya" initials="TS" userId="S::TAS525@pitt.edu::71707ff6-d9fc-497c-80b4-1f8e70783d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B4D"/>
    <a:srgbClr val="003594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6E65F-C4C7-485F-8317-B43D4818D1E6}" v="223" dt="2026-07-19T18:12:17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uffer, Emmie" userId="b0dbc039-f744-4e25-baef-f3b555225db7" providerId="ADAL" clId="{CE01A880-B30B-46E7-B1D4-4C2E3823FCB1}"/>
    <pc:docChg chg="undo custSel addSld delSld modSld sldOrd delSection modSection">
      <pc:chgData name="Stouffer, Emmie" userId="b0dbc039-f744-4e25-baef-f3b555225db7" providerId="ADAL" clId="{CE01A880-B30B-46E7-B1D4-4C2E3823FCB1}" dt="2026-07-19T18:13:27.038" v="9214" actId="27636"/>
      <pc:docMkLst>
        <pc:docMk/>
      </pc:docMkLst>
      <pc:sldChg chg="addSp delSp modSp mod">
        <pc:chgData name="Stouffer, Emmie" userId="b0dbc039-f744-4e25-baef-f3b555225db7" providerId="ADAL" clId="{CE01A880-B30B-46E7-B1D4-4C2E3823FCB1}" dt="2026-06-28T02:24:18.964" v="7618" actId="2711"/>
        <pc:sldMkLst>
          <pc:docMk/>
          <pc:sldMk cId="2422673736" sldId="349"/>
        </pc:sldMkLst>
        <pc:spChg chg="mod">
          <ac:chgData name="Stouffer, Emmie" userId="b0dbc039-f744-4e25-baef-f3b555225db7" providerId="ADAL" clId="{CE01A880-B30B-46E7-B1D4-4C2E3823FCB1}" dt="2026-06-28T02:23:56.422" v="7615" actId="1076"/>
          <ac:spMkLst>
            <pc:docMk/>
            <pc:sldMk cId="2422673736" sldId="349"/>
            <ac:spMk id="2" creationId="{598FC6B3-6436-7E8E-EEE5-A09CC7808D91}"/>
          </ac:spMkLst>
        </pc:spChg>
        <pc:spChg chg="mod">
          <ac:chgData name="Stouffer, Emmie" userId="b0dbc039-f744-4e25-baef-f3b555225db7" providerId="ADAL" clId="{CE01A880-B30B-46E7-B1D4-4C2E3823FCB1}" dt="2026-06-28T02:24:00.405" v="7617" actId="1076"/>
          <ac:spMkLst>
            <pc:docMk/>
            <pc:sldMk cId="2422673736" sldId="349"/>
            <ac:spMk id="3" creationId="{9597E11F-7750-0CAC-C23A-17165A2DAA2C}"/>
          </ac:spMkLst>
        </pc:spChg>
        <pc:spChg chg="mod">
          <ac:chgData name="Stouffer, Emmie" userId="b0dbc039-f744-4e25-baef-f3b555225db7" providerId="ADAL" clId="{CE01A880-B30B-46E7-B1D4-4C2E3823FCB1}" dt="2026-06-28T02:24:00.083" v="7616" actId="1076"/>
          <ac:spMkLst>
            <pc:docMk/>
            <pc:sldMk cId="2422673736" sldId="349"/>
            <ac:spMk id="5" creationId="{F3E52DB9-901C-8832-D23C-1881264B5426}"/>
          </ac:spMkLst>
        </pc:spChg>
        <pc:spChg chg="add mod">
          <ac:chgData name="Stouffer, Emmie" userId="b0dbc039-f744-4e25-baef-f3b555225db7" providerId="ADAL" clId="{CE01A880-B30B-46E7-B1D4-4C2E3823FCB1}" dt="2026-06-28T02:24:18.964" v="7618" actId="2711"/>
          <ac:spMkLst>
            <pc:docMk/>
            <pc:sldMk cId="2422673736" sldId="349"/>
            <ac:spMk id="10" creationId="{F6379011-71BB-D85D-7527-C11A2855865C}"/>
          </ac:spMkLst>
        </pc:spChg>
      </pc:sldChg>
      <pc:sldChg chg="modSp mod">
        <pc:chgData name="Stouffer, Emmie" userId="b0dbc039-f744-4e25-baef-f3b555225db7" providerId="ADAL" clId="{CE01A880-B30B-46E7-B1D4-4C2E3823FCB1}" dt="2026-07-08T02:11:47.295" v="8528"/>
        <pc:sldMkLst>
          <pc:docMk/>
          <pc:sldMk cId="3922461122" sldId="369"/>
        </pc:sldMkLst>
        <pc:spChg chg="mod">
          <ac:chgData name="Stouffer, Emmie" userId="b0dbc039-f744-4e25-baef-f3b555225db7" providerId="ADAL" clId="{CE01A880-B30B-46E7-B1D4-4C2E3823FCB1}" dt="2026-07-08T02:11:47.295" v="8528"/>
          <ac:spMkLst>
            <pc:docMk/>
            <pc:sldMk cId="3922461122" sldId="369"/>
            <ac:spMk id="7" creationId="{2AC8260B-C3BD-B6EC-BB88-8084F6B2E404}"/>
          </ac:spMkLst>
        </pc:spChg>
      </pc:sldChg>
      <pc:sldChg chg="modSp mod">
        <pc:chgData name="Stouffer, Emmie" userId="b0dbc039-f744-4e25-baef-f3b555225db7" providerId="ADAL" clId="{CE01A880-B30B-46E7-B1D4-4C2E3823FCB1}" dt="2026-06-28T02:39:03.924" v="8345" actId="20577"/>
        <pc:sldMkLst>
          <pc:docMk/>
          <pc:sldMk cId="2904257969" sldId="395"/>
        </pc:sldMkLst>
        <pc:spChg chg="mod">
          <ac:chgData name="Stouffer, Emmie" userId="b0dbc039-f744-4e25-baef-f3b555225db7" providerId="ADAL" clId="{CE01A880-B30B-46E7-B1D4-4C2E3823FCB1}" dt="2026-06-28T02:39:03.924" v="8345" actId="20577"/>
          <ac:spMkLst>
            <pc:docMk/>
            <pc:sldMk cId="2904257969" sldId="395"/>
            <ac:spMk id="3" creationId="{58D87918-D63D-E8E0-9FC0-167A2AD70864}"/>
          </ac:spMkLst>
        </pc:spChg>
      </pc:sldChg>
      <pc:sldChg chg="modSp mod">
        <pc:chgData name="Stouffer, Emmie" userId="b0dbc039-f744-4e25-baef-f3b555225db7" providerId="ADAL" clId="{CE01A880-B30B-46E7-B1D4-4C2E3823FCB1}" dt="2026-07-13T23:37:17.667" v="8821" actId="27636"/>
        <pc:sldMkLst>
          <pc:docMk/>
          <pc:sldMk cId="276668152" sldId="412"/>
        </pc:sldMkLst>
        <pc:spChg chg="mod">
          <ac:chgData name="Stouffer, Emmie" userId="b0dbc039-f744-4e25-baef-f3b555225db7" providerId="ADAL" clId="{CE01A880-B30B-46E7-B1D4-4C2E3823FCB1}" dt="2026-06-28T02:38:48.562" v="8327" actId="20577"/>
          <ac:spMkLst>
            <pc:docMk/>
            <pc:sldMk cId="276668152" sldId="412"/>
            <ac:spMk id="2" creationId="{7840969B-75F6-AC0F-65B8-D3107E2DE27B}"/>
          </ac:spMkLst>
        </pc:spChg>
        <pc:spChg chg="mod">
          <ac:chgData name="Stouffer, Emmie" userId="b0dbc039-f744-4e25-baef-f3b555225db7" providerId="ADAL" clId="{CE01A880-B30B-46E7-B1D4-4C2E3823FCB1}" dt="2026-07-13T23:37:17.667" v="8821" actId="27636"/>
          <ac:spMkLst>
            <pc:docMk/>
            <pc:sldMk cId="276668152" sldId="412"/>
            <ac:spMk id="4" creationId="{BBFA8BC8-4563-6574-A7B4-56110E01EDD4}"/>
          </ac:spMkLst>
        </pc:spChg>
      </pc:sldChg>
      <pc:sldChg chg="addSp modSp new mod">
        <pc:chgData name="Stouffer, Emmie" userId="b0dbc039-f744-4e25-baef-f3b555225db7" providerId="ADAL" clId="{CE01A880-B30B-46E7-B1D4-4C2E3823FCB1}" dt="2026-06-28T02:29:46.987" v="7729" actId="20577"/>
        <pc:sldMkLst>
          <pc:docMk/>
          <pc:sldMk cId="2687206871" sldId="413"/>
        </pc:sldMkLst>
        <pc:spChg chg="mod">
          <ac:chgData name="Stouffer, Emmie" userId="b0dbc039-f744-4e25-baef-f3b555225db7" providerId="ADAL" clId="{CE01A880-B30B-46E7-B1D4-4C2E3823FCB1}" dt="2026-06-28T02:29:34.591" v="7722" actId="20577"/>
          <ac:spMkLst>
            <pc:docMk/>
            <pc:sldMk cId="2687206871" sldId="413"/>
            <ac:spMk id="4" creationId="{00F19CCB-4378-A25B-59A4-E88444FFFA4A}"/>
          </ac:spMkLst>
        </pc:spChg>
        <pc:spChg chg="add mod">
          <ac:chgData name="Stouffer, Emmie" userId="b0dbc039-f744-4e25-baef-f3b555225db7" providerId="ADAL" clId="{CE01A880-B30B-46E7-B1D4-4C2E3823FCB1}" dt="2026-06-28T02:29:46.987" v="7729" actId="20577"/>
          <ac:spMkLst>
            <pc:docMk/>
            <pc:sldMk cId="2687206871" sldId="413"/>
            <ac:spMk id="7" creationId="{0DDF1393-C76B-A8CB-E5B4-B06B1781CD7B}"/>
          </ac:spMkLst>
        </pc:spChg>
      </pc:sldChg>
      <pc:sldChg chg="addSp delSp modSp new mod ord">
        <pc:chgData name="Stouffer, Emmie" userId="b0dbc039-f744-4e25-baef-f3b555225db7" providerId="ADAL" clId="{CE01A880-B30B-46E7-B1D4-4C2E3823FCB1}" dt="2026-06-28T02:30:21.614" v="7748" actId="20577"/>
        <pc:sldMkLst>
          <pc:docMk/>
          <pc:sldMk cId="920173603" sldId="414"/>
        </pc:sldMkLst>
        <pc:spChg chg="mod">
          <ac:chgData name="Stouffer, Emmie" userId="b0dbc039-f744-4e25-baef-f3b555225db7" providerId="ADAL" clId="{CE01A880-B30B-46E7-B1D4-4C2E3823FCB1}" dt="2026-06-28T02:30:21.614" v="7748" actId="20577"/>
          <ac:spMkLst>
            <pc:docMk/>
            <pc:sldMk cId="920173603" sldId="414"/>
            <ac:spMk id="2" creationId="{3F0D3071-54BF-3DC7-E0EC-61336816D8B4}"/>
          </ac:spMkLst>
        </pc:spChg>
        <pc:spChg chg="mod">
          <ac:chgData name="Stouffer, Emmie" userId="b0dbc039-f744-4e25-baef-f3b555225db7" providerId="ADAL" clId="{CE01A880-B30B-46E7-B1D4-4C2E3823FCB1}" dt="2026-06-23T23:44:01.804" v="6982" actId="120"/>
          <ac:spMkLst>
            <pc:docMk/>
            <pc:sldMk cId="920173603" sldId="414"/>
            <ac:spMk id="4" creationId="{111D8C74-EF72-2911-43A1-0DC9EF0A6E11}"/>
          </ac:spMkLst>
        </pc:spChg>
        <pc:spChg chg="add mod">
          <ac:chgData name="Stouffer, Emmie" userId="b0dbc039-f744-4e25-baef-f3b555225db7" providerId="ADAL" clId="{CE01A880-B30B-46E7-B1D4-4C2E3823FCB1}" dt="2026-06-23T23:44:11.225" v="6984" actId="1076"/>
          <ac:spMkLst>
            <pc:docMk/>
            <pc:sldMk cId="920173603" sldId="414"/>
            <ac:spMk id="8" creationId="{C7CA77DB-E285-07BF-0AC7-570C2A0EB048}"/>
          </ac:spMkLst>
        </pc:spChg>
        <pc:spChg chg="add mod">
          <ac:chgData name="Stouffer, Emmie" userId="b0dbc039-f744-4e25-baef-f3b555225db7" providerId="ADAL" clId="{CE01A880-B30B-46E7-B1D4-4C2E3823FCB1}" dt="2026-06-23T23:44:06.892" v="6983" actId="1076"/>
          <ac:spMkLst>
            <pc:docMk/>
            <pc:sldMk cId="920173603" sldId="414"/>
            <ac:spMk id="9" creationId="{BF5DAD7C-D149-8610-F3D8-14AB1C4AF76D}"/>
          </ac:spMkLst>
        </pc:spChg>
      </pc:sldChg>
      <pc:sldChg chg="addSp delSp modSp new mod">
        <pc:chgData name="Stouffer, Emmie" userId="b0dbc039-f744-4e25-baef-f3b555225db7" providerId="ADAL" clId="{CE01A880-B30B-46E7-B1D4-4C2E3823FCB1}" dt="2026-06-21T16:46:54.410" v="1203" actId="20577"/>
        <pc:sldMkLst>
          <pc:docMk/>
          <pc:sldMk cId="3722819658" sldId="415"/>
        </pc:sldMkLst>
        <pc:spChg chg="add mod">
          <ac:chgData name="Stouffer, Emmie" userId="b0dbc039-f744-4e25-baef-f3b555225db7" providerId="ADAL" clId="{CE01A880-B30B-46E7-B1D4-4C2E3823FCB1}" dt="2026-06-21T16:46:10.742" v="1199" actId="20577"/>
          <ac:spMkLst>
            <pc:docMk/>
            <pc:sldMk cId="3722819658" sldId="415"/>
            <ac:spMk id="9" creationId="{93678DEE-FBF2-91F2-DFD9-4DEB7CE96307}"/>
          </ac:spMkLst>
        </pc:spChg>
        <pc:graphicFrameChg chg="add mod modGraphic">
          <ac:chgData name="Stouffer, Emmie" userId="b0dbc039-f744-4e25-baef-f3b555225db7" providerId="ADAL" clId="{CE01A880-B30B-46E7-B1D4-4C2E3823FCB1}" dt="2026-06-21T16:46:54.410" v="1203" actId="20577"/>
          <ac:graphicFrameMkLst>
            <pc:docMk/>
            <pc:sldMk cId="3722819658" sldId="415"/>
            <ac:graphicFrameMk id="6" creationId="{5C40AA89-7337-F022-F61E-CF80319BF11A}"/>
          </ac:graphicFrameMkLst>
        </pc:graphicFrameChg>
        <pc:graphicFrameChg chg="add mod modGraphic">
          <ac:chgData name="Stouffer, Emmie" userId="b0dbc039-f744-4e25-baef-f3b555225db7" providerId="ADAL" clId="{CE01A880-B30B-46E7-B1D4-4C2E3823FCB1}" dt="2026-06-21T16:40:46.662" v="1072" actId="1076"/>
          <ac:graphicFrameMkLst>
            <pc:docMk/>
            <pc:sldMk cId="3722819658" sldId="415"/>
            <ac:graphicFrameMk id="7" creationId="{90471794-09E7-133F-3742-FD6CFB9EA888}"/>
          </ac:graphicFrameMkLst>
        </pc:graphicFrameChg>
      </pc:sldChg>
      <pc:sldChg chg="modSp new mod">
        <pc:chgData name="Stouffer, Emmie" userId="b0dbc039-f744-4e25-baef-f3b555225db7" providerId="ADAL" clId="{CE01A880-B30B-46E7-B1D4-4C2E3823FCB1}" dt="2026-07-16T22:08:13.217" v="8998" actId="20577"/>
        <pc:sldMkLst>
          <pc:docMk/>
          <pc:sldMk cId="291128713" sldId="416"/>
        </pc:sldMkLst>
        <pc:spChg chg="mod">
          <ac:chgData name="Stouffer, Emmie" userId="b0dbc039-f744-4e25-baef-f3b555225db7" providerId="ADAL" clId="{CE01A880-B30B-46E7-B1D4-4C2E3823FCB1}" dt="2026-07-16T22:08:13.217" v="8998" actId="20577"/>
          <ac:spMkLst>
            <pc:docMk/>
            <pc:sldMk cId="291128713" sldId="416"/>
            <ac:spMk id="4" creationId="{1CEDFE62-E7C7-1815-DD9B-E5FEB1B9726C}"/>
          </ac:spMkLst>
        </pc:spChg>
      </pc:sldChg>
      <pc:sldChg chg="addSp delSp modSp new mod modTransition addAnim delAnim modAnim">
        <pc:chgData name="Stouffer, Emmie" userId="b0dbc039-f744-4e25-baef-f3b555225db7" providerId="ADAL" clId="{CE01A880-B30B-46E7-B1D4-4C2E3823FCB1}" dt="2026-06-24T20:57:23.821" v="7583"/>
        <pc:sldMkLst>
          <pc:docMk/>
          <pc:sldMk cId="3812316099" sldId="417"/>
        </pc:sldMkLst>
        <pc:spChg chg="mod">
          <ac:chgData name="Stouffer, Emmie" userId="b0dbc039-f744-4e25-baef-f3b555225db7" providerId="ADAL" clId="{CE01A880-B30B-46E7-B1D4-4C2E3823FCB1}" dt="2026-06-21T17:02:25.958" v="2473" actId="20577"/>
          <ac:spMkLst>
            <pc:docMk/>
            <pc:sldMk cId="3812316099" sldId="417"/>
            <ac:spMk id="4" creationId="{9ABF49B9-A840-68C0-849C-3A13676196C5}"/>
          </ac:spMkLst>
        </pc:spChg>
        <pc:picChg chg="add mod">
          <ac:chgData name="Stouffer, Emmie" userId="b0dbc039-f744-4e25-baef-f3b555225db7" providerId="ADAL" clId="{CE01A880-B30B-46E7-B1D4-4C2E3823FCB1}" dt="2026-06-24T20:57:00.905" v="7580" actId="1076"/>
          <ac:picMkLst>
            <pc:docMk/>
            <pc:sldMk cId="3812316099" sldId="417"/>
            <ac:picMk id="8" creationId="{28D7A55D-F073-09AF-74C5-965F7130A325}"/>
          </ac:picMkLst>
        </pc:picChg>
      </pc:sldChg>
      <pc:sldChg chg="addSp modSp new mod">
        <pc:chgData name="Stouffer, Emmie" userId="b0dbc039-f744-4e25-baef-f3b555225db7" providerId="ADAL" clId="{CE01A880-B30B-46E7-B1D4-4C2E3823FCB1}" dt="2026-06-28T02:36:51.129" v="8305" actId="20577"/>
        <pc:sldMkLst>
          <pc:docMk/>
          <pc:sldMk cId="4136531256" sldId="418"/>
        </pc:sldMkLst>
        <pc:spChg chg="mod">
          <ac:chgData name="Stouffer, Emmie" userId="b0dbc039-f744-4e25-baef-f3b555225db7" providerId="ADAL" clId="{CE01A880-B30B-46E7-B1D4-4C2E3823FCB1}" dt="2026-06-28T02:36:51.129" v="8305" actId="20577"/>
          <ac:spMkLst>
            <pc:docMk/>
            <pc:sldMk cId="4136531256" sldId="418"/>
            <ac:spMk id="4" creationId="{DD519D1E-DC4A-AC94-BE5C-D4B77B7C83B4}"/>
          </ac:spMkLst>
        </pc:spChg>
        <pc:picChg chg="add mod">
          <ac:chgData name="Stouffer, Emmie" userId="b0dbc039-f744-4e25-baef-f3b555225db7" providerId="ADAL" clId="{CE01A880-B30B-46E7-B1D4-4C2E3823FCB1}" dt="2026-06-21T17:14:19.241" v="2953" actId="1076"/>
          <ac:picMkLst>
            <pc:docMk/>
            <pc:sldMk cId="4136531256" sldId="418"/>
            <ac:picMk id="6" creationId="{92D4DF76-C38D-4C90-89DE-56A0AAC03FD9}"/>
          </ac:picMkLst>
        </pc:picChg>
      </pc:sldChg>
      <pc:sldChg chg="modSp new mod">
        <pc:chgData name="Stouffer, Emmie" userId="b0dbc039-f744-4e25-baef-f3b555225db7" providerId="ADAL" clId="{CE01A880-B30B-46E7-B1D4-4C2E3823FCB1}" dt="2026-06-28T02:37:58.154" v="8316" actId="20577"/>
        <pc:sldMkLst>
          <pc:docMk/>
          <pc:sldMk cId="86974964" sldId="419"/>
        </pc:sldMkLst>
        <pc:spChg chg="mod">
          <ac:chgData name="Stouffer, Emmie" userId="b0dbc039-f744-4e25-baef-f3b555225db7" providerId="ADAL" clId="{CE01A880-B30B-46E7-B1D4-4C2E3823FCB1}" dt="2026-06-28T02:37:58.154" v="8316" actId="20577"/>
          <ac:spMkLst>
            <pc:docMk/>
            <pc:sldMk cId="86974964" sldId="419"/>
            <ac:spMk id="2" creationId="{F3C07B2A-EABA-CB31-ADA9-8F2F7CA465CB}"/>
          </ac:spMkLst>
        </pc:spChg>
        <pc:spChg chg="mod">
          <ac:chgData name="Stouffer, Emmie" userId="b0dbc039-f744-4e25-baef-f3b555225db7" providerId="ADAL" clId="{CE01A880-B30B-46E7-B1D4-4C2E3823FCB1}" dt="2026-06-28T02:26:30.049" v="7678" actId="20577"/>
          <ac:spMkLst>
            <pc:docMk/>
            <pc:sldMk cId="86974964" sldId="419"/>
            <ac:spMk id="4" creationId="{554A0CF7-4FE2-28EF-EEA4-E75F6029E373}"/>
          </ac:spMkLst>
        </pc:spChg>
      </pc:sldChg>
      <pc:sldChg chg="addSp delSp modSp new mod addAnim delAnim modAnim">
        <pc:chgData name="Stouffer, Emmie" userId="b0dbc039-f744-4e25-baef-f3b555225db7" providerId="ADAL" clId="{CE01A880-B30B-46E7-B1D4-4C2E3823FCB1}" dt="2026-06-24T20:57:31.543" v="7584"/>
        <pc:sldMkLst>
          <pc:docMk/>
          <pc:sldMk cId="699850327" sldId="420"/>
        </pc:sldMkLst>
        <pc:spChg chg="mod">
          <ac:chgData name="Stouffer, Emmie" userId="b0dbc039-f744-4e25-baef-f3b555225db7" providerId="ADAL" clId="{CE01A880-B30B-46E7-B1D4-4C2E3823FCB1}" dt="2026-06-23T23:56:29.572" v="7463" actId="27636"/>
          <ac:spMkLst>
            <pc:docMk/>
            <pc:sldMk cId="699850327" sldId="420"/>
            <ac:spMk id="4" creationId="{99D3D368-0CC9-B5ED-C659-72EDCBC18DC2}"/>
          </ac:spMkLst>
        </pc:spChg>
        <pc:spChg chg="add mod">
          <ac:chgData name="Stouffer, Emmie" userId="b0dbc039-f744-4e25-baef-f3b555225db7" providerId="ADAL" clId="{CE01A880-B30B-46E7-B1D4-4C2E3823FCB1}" dt="2026-06-23T23:58:32.229" v="7523" actId="1076"/>
          <ac:spMkLst>
            <pc:docMk/>
            <pc:sldMk cId="699850327" sldId="420"/>
            <ac:spMk id="11" creationId="{006845A4-AEFC-6971-5933-6F341E20FCD9}"/>
          </ac:spMkLst>
        </pc:spChg>
        <pc:spChg chg="add mod">
          <ac:chgData name="Stouffer, Emmie" userId="b0dbc039-f744-4e25-baef-f3b555225db7" providerId="ADAL" clId="{CE01A880-B30B-46E7-B1D4-4C2E3823FCB1}" dt="2026-06-23T23:58:49.092" v="7524" actId="1076"/>
          <ac:spMkLst>
            <pc:docMk/>
            <pc:sldMk cId="699850327" sldId="420"/>
            <ac:spMk id="13" creationId="{C16C0965-85F6-8D42-D05E-214B4584C65E}"/>
          </ac:spMkLst>
        </pc:spChg>
        <pc:graphicFrameChg chg="add mod modGraphic">
          <ac:chgData name="Stouffer, Emmie" userId="b0dbc039-f744-4e25-baef-f3b555225db7" providerId="ADAL" clId="{CE01A880-B30B-46E7-B1D4-4C2E3823FCB1}" dt="2026-06-23T23:56:40.713" v="7466" actId="14734"/>
          <ac:graphicFrameMkLst>
            <pc:docMk/>
            <pc:sldMk cId="699850327" sldId="420"/>
            <ac:graphicFrameMk id="6" creationId="{0614BE02-ACDE-DA57-C85F-A6ED318BF8EC}"/>
          </ac:graphicFrameMkLst>
        </pc:graphicFrameChg>
        <pc:graphicFrameChg chg="add mod modGraphic">
          <ac:chgData name="Stouffer, Emmie" userId="b0dbc039-f744-4e25-baef-f3b555225db7" providerId="ADAL" clId="{CE01A880-B30B-46E7-B1D4-4C2E3823FCB1}" dt="2026-06-23T23:57:52.445" v="7515" actId="1076"/>
          <ac:graphicFrameMkLst>
            <pc:docMk/>
            <pc:sldMk cId="699850327" sldId="420"/>
            <ac:graphicFrameMk id="10" creationId="{54A9D848-AA21-43E0-11DB-3E3609D68F87}"/>
          </ac:graphicFrameMkLst>
        </pc:graphicFrameChg>
      </pc:sldChg>
      <pc:sldChg chg="delSp modSp add mod">
        <pc:chgData name="Stouffer, Emmie" userId="b0dbc039-f744-4e25-baef-f3b555225db7" providerId="ADAL" clId="{CE01A880-B30B-46E7-B1D4-4C2E3823FCB1}" dt="2026-06-21T21:43:48.800" v="4897" actId="20577"/>
        <pc:sldMkLst>
          <pc:docMk/>
          <pc:sldMk cId="574617848" sldId="422"/>
        </pc:sldMkLst>
        <pc:spChg chg="mod">
          <ac:chgData name="Stouffer, Emmie" userId="b0dbc039-f744-4e25-baef-f3b555225db7" providerId="ADAL" clId="{CE01A880-B30B-46E7-B1D4-4C2E3823FCB1}" dt="2026-06-21T21:43:48.800" v="4897" actId="20577"/>
          <ac:spMkLst>
            <pc:docMk/>
            <pc:sldMk cId="574617848" sldId="422"/>
            <ac:spMk id="4" creationId="{C54AB156-52F6-C2E7-59D5-9BBE411F3B9E}"/>
          </ac:spMkLst>
        </pc:spChg>
      </pc:sldChg>
      <pc:sldChg chg="addSp delSp modSp new mod">
        <pc:chgData name="Stouffer, Emmie" userId="b0dbc039-f744-4e25-baef-f3b555225db7" providerId="ADAL" clId="{CE01A880-B30B-46E7-B1D4-4C2E3823FCB1}" dt="2026-07-16T22:02:46.271" v="8988" actId="1076"/>
        <pc:sldMkLst>
          <pc:docMk/>
          <pc:sldMk cId="2324650698" sldId="423"/>
        </pc:sldMkLst>
        <pc:spChg chg="mod">
          <ac:chgData name="Stouffer, Emmie" userId="b0dbc039-f744-4e25-baef-f3b555225db7" providerId="ADAL" clId="{CE01A880-B30B-46E7-B1D4-4C2E3823FCB1}" dt="2026-06-23T23:19:17.109" v="4996" actId="20577"/>
          <ac:spMkLst>
            <pc:docMk/>
            <pc:sldMk cId="2324650698" sldId="423"/>
            <ac:spMk id="2" creationId="{B0FA22DC-9194-7A9E-E93A-545C8AECF8E8}"/>
          </ac:spMkLst>
        </pc:spChg>
        <pc:spChg chg="mod">
          <ac:chgData name="Stouffer, Emmie" userId="b0dbc039-f744-4e25-baef-f3b555225db7" providerId="ADAL" clId="{CE01A880-B30B-46E7-B1D4-4C2E3823FCB1}" dt="2026-06-23T23:25:59.279" v="5525" actId="20577"/>
          <ac:spMkLst>
            <pc:docMk/>
            <pc:sldMk cId="2324650698" sldId="423"/>
            <ac:spMk id="3" creationId="{CA22F1CF-C3F6-EF52-5531-1B5E7AB92910}"/>
          </ac:spMkLst>
        </pc:spChg>
        <pc:spChg chg="mod">
          <ac:chgData name="Stouffer, Emmie" userId="b0dbc039-f744-4e25-baef-f3b555225db7" providerId="ADAL" clId="{CE01A880-B30B-46E7-B1D4-4C2E3823FCB1}" dt="2026-06-23T23:25:32.967" v="5522" actId="27636"/>
          <ac:spMkLst>
            <pc:docMk/>
            <pc:sldMk cId="2324650698" sldId="423"/>
            <ac:spMk id="4" creationId="{AAF788AF-AC05-AA58-4EA5-FE435A1400F2}"/>
          </ac:spMkLst>
        </pc:spChg>
        <pc:graphicFrameChg chg="add mod">
          <ac:chgData name="Stouffer, Emmie" userId="b0dbc039-f744-4e25-baef-f3b555225db7" providerId="ADAL" clId="{CE01A880-B30B-46E7-B1D4-4C2E3823FCB1}" dt="2026-07-16T22:02:46.271" v="8988" actId="1076"/>
          <ac:graphicFrameMkLst>
            <pc:docMk/>
            <pc:sldMk cId="2324650698" sldId="423"/>
            <ac:graphicFrameMk id="8" creationId="{A0D7ECDA-0FA9-4263-5006-A7DBBB6FDB65}"/>
          </ac:graphicFrameMkLst>
        </pc:graphicFrameChg>
      </pc:sldChg>
      <pc:sldChg chg="addSp delSp modSp add mod modCm modNotesTx">
        <pc:chgData name="Stouffer, Emmie" userId="b0dbc039-f744-4e25-baef-f3b555225db7" providerId="ADAL" clId="{CE01A880-B30B-46E7-B1D4-4C2E3823FCB1}" dt="2026-07-15T00:00:55.272" v="8977" actId="27636"/>
        <pc:sldMkLst>
          <pc:docMk/>
          <pc:sldMk cId="1830831883" sldId="424"/>
        </pc:sldMkLst>
        <pc:spChg chg="add mod">
          <ac:chgData name="Stouffer, Emmie" userId="b0dbc039-f744-4e25-baef-f3b555225db7" providerId="ADAL" clId="{CE01A880-B30B-46E7-B1D4-4C2E3823FCB1}" dt="2026-07-15T00:00:55.272" v="8977" actId="27636"/>
          <ac:spMkLst>
            <pc:docMk/>
            <pc:sldMk cId="1830831883" sldId="424"/>
            <ac:spMk id="7" creationId="{1F24D557-05A3-E375-D123-16CB984BFD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touffer, Emmie" userId="b0dbc039-f744-4e25-baef-f3b555225db7" providerId="ADAL" clId="{CE01A880-B30B-46E7-B1D4-4C2E3823FCB1}" dt="2026-07-14T23:59:47.051" v="8829" actId="20577"/>
              <pc2:cmMkLst xmlns:pc2="http://schemas.microsoft.com/office/powerpoint/2019/9/main/command">
                <pc:docMk/>
                <pc:sldMk cId="1830831883" sldId="424"/>
                <pc2:cmMk id="{622416DA-327B-430F-AF8A-4581359F4C3C}"/>
              </pc2:cmMkLst>
            </pc226:cmChg>
          </p:ext>
        </pc:extLst>
      </pc:sldChg>
      <pc:sldChg chg="addSp delSp modSp add mod">
        <pc:chgData name="Stouffer, Emmie" userId="b0dbc039-f744-4e25-baef-f3b555225db7" providerId="ADAL" clId="{CE01A880-B30B-46E7-B1D4-4C2E3823FCB1}" dt="2026-06-28T02:30:36.668" v="7777" actId="20577"/>
        <pc:sldMkLst>
          <pc:docMk/>
          <pc:sldMk cId="3790917959" sldId="425"/>
        </pc:sldMkLst>
        <pc:spChg chg="mod">
          <ac:chgData name="Stouffer, Emmie" userId="b0dbc039-f744-4e25-baef-f3b555225db7" providerId="ADAL" clId="{CE01A880-B30B-46E7-B1D4-4C2E3823FCB1}" dt="2026-06-28T02:30:36.668" v="7777" actId="20577"/>
          <ac:spMkLst>
            <pc:docMk/>
            <pc:sldMk cId="3790917959" sldId="425"/>
            <ac:spMk id="2" creationId="{4DA4F9E7-BC7F-A916-42F3-E8C3040F1807}"/>
          </ac:spMkLst>
        </pc:spChg>
        <pc:spChg chg="mod">
          <ac:chgData name="Stouffer, Emmie" userId="b0dbc039-f744-4e25-baef-f3b555225db7" providerId="ADAL" clId="{CE01A880-B30B-46E7-B1D4-4C2E3823FCB1}" dt="2026-06-23T23:45:49.642" v="7006" actId="20577"/>
          <ac:spMkLst>
            <pc:docMk/>
            <pc:sldMk cId="3790917959" sldId="425"/>
            <ac:spMk id="7" creationId="{7A19BBFB-DB2F-6D83-0928-8BF866C465FD}"/>
          </ac:spMkLst>
        </pc:spChg>
        <pc:spChg chg="add mod">
          <ac:chgData name="Stouffer, Emmie" userId="b0dbc039-f744-4e25-baef-f3b555225db7" providerId="ADAL" clId="{CE01A880-B30B-46E7-B1D4-4C2E3823FCB1}" dt="2026-06-23T23:45:46.724" v="7004" actId="1076"/>
          <ac:spMkLst>
            <pc:docMk/>
            <pc:sldMk cId="3790917959" sldId="425"/>
            <ac:spMk id="11" creationId="{920C02B9-8B43-D8E3-568B-9BCCEB50A00E}"/>
          </ac:spMkLst>
        </pc:spChg>
      </pc:sldChg>
      <pc:sldChg chg="addSp modSp new mod">
        <pc:chgData name="Stouffer, Emmie" userId="b0dbc039-f744-4e25-baef-f3b555225db7" providerId="ADAL" clId="{CE01A880-B30B-46E7-B1D4-4C2E3823FCB1}" dt="2026-07-09T02:01:29.940" v="8816" actId="2165"/>
        <pc:sldMkLst>
          <pc:docMk/>
          <pc:sldMk cId="2489607691" sldId="426"/>
        </pc:sldMkLst>
        <pc:spChg chg="mod">
          <ac:chgData name="Stouffer, Emmie" userId="b0dbc039-f744-4e25-baef-f3b555225db7" providerId="ADAL" clId="{CE01A880-B30B-46E7-B1D4-4C2E3823FCB1}" dt="2026-06-28T02:30:46.853" v="7778" actId="20577"/>
          <ac:spMkLst>
            <pc:docMk/>
            <pc:sldMk cId="2489607691" sldId="426"/>
            <ac:spMk id="2" creationId="{8B1840A2-8F2F-DFC7-3786-8B2839A94FFA}"/>
          </ac:spMkLst>
        </pc:spChg>
        <pc:spChg chg="mod">
          <ac:chgData name="Stouffer, Emmie" userId="b0dbc039-f744-4e25-baef-f3b555225db7" providerId="ADAL" clId="{CE01A880-B30B-46E7-B1D4-4C2E3823FCB1}" dt="2026-06-23T23:47:19.898" v="7048" actId="20577"/>
          <ac:spMkLst>
            <pc:docMk/>
            <pc:sldMk cId="2489607691" sldId="426"/>
            <ac:spMk id="3" creationId="{560BD53F-3711-9C3C-C1F7-6862B5549ADF}"/>
          </ac:spMkLst>
        </pc:spChg>
        <pc:spChg chg="mod">
          <ac:chgData name="Stouffer, Emmie" userId="b0dbc039-f744-4e25-baef-f3b555225db7" providerId="ADAL" clId="{CE01A880-B30B-46E7-B1D4-4C2E3823FCB1}" dt="2026-07-09T02:00:30.565" v="8815" actId="27636"/>
          <ac:spMkLst>
            <pc:docMk/>
            <pc:sldMk cId="2489607691" sldId="426"/>
            <ac:spMk id="4" creationId="{355BCA10-93C5-7090-D581-4D227C7A8C6C}"/>
          </ac:spMkLst>
        </pc:spChg>
        <pc:graphicFrameChg chg="add mod modGraphic">
          <ac:chgData name="Stouffer, Emmie" userId="b0dbc039-f744-4e25-baef-f3b555225db7" providerId="ADAL" clId="{CE01A880-B30B-46E7-B1D4-4C2E3823FCB1}" dt="2026-07-09T02:01:29.940" v="8816" actId="2165"/>
          <ac:graphicFrameMkLst>
            <pc:docMk/>
            <pc:sldMk cId="2489607691" sldId="426"/>
            <ac:graphicFrameMk id="7" creationId="{AF47EC74-FAA2-0776-C7AF-F73797FC6777}"/>
          </ac:graphicFrameMkLst>
        </pc:graphicFrameChg>
      </pc:sldChg>
      <pc:sldChg chg="delSp add mod ord delAnim modAnim">
        <pc:chgData name="Stouffer, Emmie" userId="b0dbc039-f744-4e25-baef-f3b555225db7" providerId="ADAL" clId="{CE01A880-B30B-46E7-B1D4-4C2E3823FCB1}" dt="2026-06-24T20:57:20.125" v="7582"/>
        <pc:sldMkLst>
          <pc:docMk/>
          <pc:sldMk cId="1274667949" sldId="427"/>
        </pc:sldMkLst>
      </pc:sldChg>
      <pc:sldChg chg="modSp new mod">
        <pc:chgData name="Stouffer, Emmie" userId="b0dbc039-f744-4e25-baef-f3b555225db7" providerId="ADAL" clId="{CE01A880-B30B-46E7-B1D4-4C2E3823FCB1}" dt="2026-06-29T00:05:14.047" v="8347" actId="20578"/>
        <pc:sldMkLst>
          <pc:docMk/>
          <pc:sldMk cId="1515873944" sldId="428"/>
        </pc:sldMkLst>
        <pc:spChg chg="mod">
          <ac:chgData name="Stouffer, Emmie" userId="b0dbc039-f744-4e25-baef-f3b555225db7" providerId="ADAL" clId="{CE01A880-B30B-46E7-B1D4-4C2E3823FCB1}" dt="2026-06-28T02:25:03.433" v="7633" actId="20577"/>
          <ac:spMkLst>
            <pc:docMk/>
            <pc:sldMk cId="1515873944" sldId="428"/>
            <ac:spMk id="2" creationId="{7B53E4BE-A10C-9626-B5D1-0847FCE2F659}"/>
          </ac:spMkLst>
        </pc:spChg>
        <pc:spChg chg="mod">
          <ac:chgData name="Stouffer, Emmie" userId="b0dbc039-f744-4e25-baef-f3b555225db7" providerId="ADAL" clId="{CE01A880-B30B-46E7-B1D4-4C2E3823FCB1}" dt="2026-06-28T23:36:50.803" v="8346"/>
          <ac:spMkLst>
            <pc:docMk/>
            <pc:sldMk cId="1515873944" sldId="428"/>
            <ac:spMk id="3" creationId="{75E73794-D50A-18B8-43CD-B8D729E6AB56}"/>
          </ac:spMkLst>
        </pc:spChg>
        <pc:spChg chg="mod">
          <ac:chgData name="Stouffer, Emmie" userId="b0dbc039-f744-4e25-baef-f3b555225db7" providerId="ADAL" clId="{CE01A880-B30B-46E7-B1D4-4C2E3823FCB1}" dt="2026-06-29T00:05:14.047" v="8347" actId="20578"/>
          <ac:spMkLst>
            <pc:docMk/>
            <pc:sldMk cId="1515873944" sldId="428"/>
            <ac:spMk id="4" creationId="{DB48E198-E493-DE4F-79F3-251447BF15D7}"/>
          </ac:spMkLst>
        </pc:spChg>
      </pc:sldChg>
      <pc:sldChg chg="addSp delSp modSp new mod modClrScheme chgLayout">
        <pc:chgData name="Stouffer, Emmie" userId="b0dbc039-f744-4e25-baef-f3b555225db7" providerId="ADAL" clId="{CE01A880-B30B-46E7-B1D4-4C2E3823FCB1}" dt="2026-07-02T00:50:44.009" v="8519" actId="1038"/>
        <pc:sldMkLst>
          <pc:docMk/>
          <pc:sldMk cId="395962957" sldId="429"/>
        </pc:sldMkLst>
        <pc:spChg chg="mod ord">
          <ac:chgData name="Stouffer, Emmie" userId="b0dbc039-f744-4e25-baef-f3b555225db7" providerId="ADAL" clId="{CE01A880-B30B-46E7-B1D4-4C2E3823FCB1}" dt="2026-07-02T00:41:48.862" v="8440" actId="700"/>
          <ac:spMkLst>
            <pc:docMk/>
            <pc:sldMk cId="395962957" sldId="429"/>
            <ac:spMk id="3" creationId="{8118092E-372B-A140-953D-5A8555FEB23A}"/>
          </ac:spMkLst>
        </pc:spChg>
        <pc:spChg chg="mod ord">
          <ac:chgData name="Stouffer, Emmie" userId="b0dbc039-f744-4e25-baef-f3b555225db7" providerId="ADAL" clId="{CE01A880-B30B-46E7-B1D4-4C2E3823FCB1}" dt="2026-07-02T00:41:48.862" v="8440" actId="700"/>
          <ac:spMkLst>
            <pc:docMk/>
            <pc:sldMk cId="395962957" sldId="429"/>
            <ac:spMk id="5" creationId="{40250647-2D0F-211B-A01A-3B49C4C718DC}"/>
          </ac:spMkLst>
        </pc:spChg>
        <pc:picChg chg="add mod">
          <ac:chgData name="Stouffer, Emmie" userId="b0dbc039-f744-4e25-baef-f3b555225db7" providerId="ADAL" clId="{CE01A880-B30B-46E7-B1D4-4C2E3823FCB1}" dt="2026-07-02T00:50:37.776" v="8490" actId="1035"/>
          <ac:picMkLst>
            <pc:docMk/>
            <pc:sldMk cId="395962957" sldId="429"/>
            <ac:picMk id="7" creationId="{7A0937A0-2153-584C-7C2D-307EA8DBEA77}"/>
          </ac:picMkLst>
        </pc:picChg>
      </pc:sldChg>
      <pc:sldChg chg="modSp new mod">
        <pc:chgData name="Stouffer, Emmie" userId="b0dbc039-f744-4e25-baef-f3b555225db7" providerId="ADAL" clId="{CE01A880-B30B-46E7-B1D4-4C2E3823FCB1}" dt="2026-07-19T18:13:27.038" v="9214" actId="27636"/>
        <pc:sldMkLst>
          <pc:docMk/>
          <pc:sldMk cId="1913867700" sldId="430"/>
        </pc:sldMkLst>
        <pc:spChg chg="mod">
          <ac:chgData name="Stouffer, Emmie" userId="b0dbc039-f744-4e25-baef-f3b555225db7" providerId="ADAL" clId="{CE01A880-B30B-46E7-B1D4-4C2E3823FCB1}" dt="2026-07-08T01:21:10.621" v="8522" actId="1076"/>
          <ac:spMkLst>
            <pc:docMk/>
            <pc:sldMk cId="1913867700" sldId="430"/>
            <ac:spMk id="2" creationId="{53122A03-5B84-ECBA-5049-B26B952BCBA6}"/>
          </ac:spMkLst>
        </pc:spChg>
        <pc:spChg chg="mod">
          <ac:chgData name="Stouffer, Emmie" userId="b0dbc039-f744-4e25-baef-f3b555225db7" providerId="ADAL" clId="{CE01A880-B30B-46E7-B1D4-4C2E3823FCB1}" dt="2026-06-29T00:26:56.562" v="8348"/>
          <ac:spMkLst>
            <pc:docMk/>
            <pc:sldMk cId="1913867700" sldId="430"/>
            <ac:spMk id="3" creationId="{55C65358-678C-A066-5408-E45FB25231A0}"/>
          </ac:spMkLst>
        </pc:spChg>
        <pc:spChg chg="mod">
          <ac:chgData name="Stouffer, Emmie" userId="b0dbc039-f744-4e25-baef-f3b555225db7" providerId="ADAL" clId="{CE01A880-B30B-46E7-B1D4-4C2E3823FCB1}" dt="2026-07-19T18:13:27.038" v="9214" actId="27636"/>
          <ac:spMkLst>
            <pc:docMk/>
            <pc:sldMk cId="1913867700" sldId="430"/>
            <ac:spMk id="4" creationId="{CD5A457B-F718-941B-E7EB-0D9B3350E5D1}"/>
          </ac:spMkLst>
        </pc:spChg>
      </pc:sldChg>
    </pc:docChg>
  </pc:docChgLst>
  <pc:docChgLst>
    <pc:chgData name="Sakurahara, Tatsuya" userId="71707ff6-d9fc-497c-80b4-1f8e70783da0" providerId="ADAL" clId="{8EF867C4-443E-4FFF-A758-37E45B2FC201}"/>
    <pc:docChg chg="undo custSel modSld">
      <pc:chgData name="Sakurahara, Tatsuya" userId="71707ff6-d9fc-497c-80b4-1f8e70783da0" providerId="ADAL" clId="{8EF867C4-443E-4FFF-A758-37E45B2FC201}" dt="2026-07-12T20:44:45.225" v="451" actId="20577"/>
      <pc:docMkLst>
        <pc:docMk/>
      </pc:docMkLst>
      <pc:sldChg chg="modSp mod">
        <pc:chgData name="Sakurahara, Tatsuya" userId="71707ff6-d9fc-497c-80b4-1f8e70783da0" providerId="ADAL" clId="{8EF867C4-443E-4FFF-A758-37E45B2FC201}" dt="2026-07-12T20:25:41.646" v="36" actId="20577"/>
        <pc:sldMkLst>
          <pc:docMk/>
          <pc:sldMk cId="2904257969" sldId="395"/>
        </pc:sldMkLst>
        <pc:spChg chg="mod">
          <ac:chgData name="Sakurahara, Tatsuya" userId="71707ff6-d9fc-497c-80b4-1f8e70783da0" providerId="ADAL" clId="{8EF867C4-443E-4FFF-A758-37E45B2FC201}" dt="2026-07-12T20:25:41.646" v="36" actId="20577"/>
          <ac:spMkLst>
            <pc:docMk/>
            <pc:sldMk cId="2904257969" sldId="395"/>
            <ac:spMk id="3" creationId="{58D87918-D63D-E8E0-9FC0-167A2AD70864}"/>
          </ac:spMkLst>
        </pc:spChg>
      </pc:sldChg>
      <pc:sldChg chg="modSp mod">
        <pc:chgData name="Sakurahara, Tatsuya" userId="71707ff6-d9fc-497c-80b4-1f8e70783da0" providerId="ADAL" clId="{8EF867C4-443E-4FFF-A758-37E45B2FC201}" dt="2026-07-12T20:44:04.700" v="441" actId="1076"/>
        <pc:sldMkLst>
          <pc:docMk/>
          <pc:sldMk cId="276668152" sldId="412"/>
        </pc:sldMkLst>
        <pc:spChg chg="mod">
          <ac:chgData name="Sakurahara, Tatsuya" userId="71707ff6-d9fc-497c-80b4-1f8e70783da0" providerId="ADAL" clId="{8EF867C4-443E-4FFF-A758-37E45B2FC201}" dt="2026-07-12T20:44:04.700" v="441" actId="1076"/>
          <ac:spMkLst>
            <pc:docMk/>
            <pc:sldMk cId="276668152" sldId="412"/>
            <ac:spMk id="2" creationId="{7840969B-75F6-AC0F-65B8-D3107E2DE27B}"/>
          </ac:spMkLst>
        </pc:spChg>
        <pc:spChg chg="mod">
          <ac:chgData name="Sakurahara, Tatsuya" userId="71707ff6-d9fc-497c-80b4-1f8e70783da0" providerId="ADAL" clId="{8EF867C4-443E-4FFF-A758-37E45B2FC201}" dt="2026-07-12T20:43:58.501" v="439" actId="27636"/>
          <ac:spMkLst>
            <pc:docMk/>
            <pc:sldMk cId="276668152" sldId="412"/>
            <ac:spMk id="4" creationId="{BBFA8BC8-4563-6574-A7B4-56110E01EDD4}"/>
          </ac:spMkLst>
        </pc:spChg>
      </pc:sldChg>
      <pc:sldChg chg="modSp mod">
        <pc:chgData name="Sakurahara, Tatsuya" userId="71707ff6-d9fc-497c-80b4-1f8e70783da0" providerId="ADAL" clId="{8EF867C4-443E-4FFF-A758-37E45B2FC201}" dt="2026-07-12T20:41:01.584" v="333" actId="3064"/>
        <pc:sldMkLst>
          <pc:docMk/>
          <pc:sldMk cId="3722819658" sldId="415"/>
        </pc:sldMkLst>
        <pc:graphicFrameChg chg="mod modGraphic">
          <ac:chgData name="Sakurahara, Tatsuya" userId="71707ff6-d9fc-497c-80b4-1f8e70783da0" providerId="ADAL" clId="{8EF867C4-443E-4FFF-A758-37E45B2FC201}" dt="2026-07-12T20:40:45.982" v="330" actId="3064"/>
          <ac:graphicFrameMkLst>
            <pc:docMk/>
            <pc:sldMk cId="3722819658" sldId="415"/>
            <ac:graphicFrameMk id="6" creationId="{5C40AA89-7337-F022-F61E-CF80319BF11A}"/>
          </ac:graphicFrameMkLst>
        </pc:graphicFrameChg>
        <pc:graphicFrameChg chg="modGraphic">
          <ac:chgData name="Sakurahara, Tatsuya" userId="71707ff6-d9fc-497c-80b4-1f8e70783da0" providerId="ADAL" clId="{8EF867C4-443E-4FFF-A758-37E45B2FC201}" dt="2026-07-12T20:41:01.584" v="333" actId="3064"/>
          <ac:graphicFrameMkLst>
            <pc:docMk/>
            <pc:sldMk cId="3722819658" sldId="415"/>
            <ac:graphicFrameMk id="7" creationId="{90471794-09E7-133F-3742-FD6CFB9EA888}"/>
          </ac:graphicFrameMkLst>
        </pc:graphicFrameChg>
      </pc:sldChg>
      <pc:sldChg chg="modSp mod">
        <pc:chgData name="Sakurahara, Tatsuya" userId="71707ff6-d9fc-497c-80b4-1f8e70783da0" providerId="ADAL" clId="{8EF867C4-443E-4FFF-A758-37E45B2FC201}" dt="2026-07-12T20:44:45.225" v="451" actId="20577"/>
        <pc:sldMkLst>
          <pc:docMk/>
          <pc:sldMk cId="86974964" sldId="419"/>
        </pc:sldMkLst>
        <pc:spChg chg="mod">
          <ac:chgData name="Sakurahara, Tatsuya" userId="71707ff6-d9fc-497c-80b4-1f8e70783da0" providerId="ADAL" clId="{8EF867C4-443E-4FFF-A758-37E45B2FC201}" dt="2026-07-12T20:44:45.225" v="451" actId="20577"/>
          <ac:spMkLst>
            <pc:docMk/>
            <pc:sldMk cId="86974964" sldId="419"/>
            <ac:spMk id="4" creationId="{554A0CF7-4FE2-28EF-EEA4-E75F6029E373}"/>
          </ac:spMkLst>
        </pc:spChg>
      </pc:sldChg>
      <pc:sldChg chg="modSp mod">
        <pc:chgData name="Sakurahara, Tatsuya" userId="71707ff6-d9fc-497c-80b4-1f8e70783da0" providerId="ADAL" clId="{8EF867C4-443E-4FFF-A758-37E45B2FC201}" dt="2026-07-12T20:42:23.951" v="360" actId="1076"/>
        <pc:sldMkLst>
          <pc:docMk/>
          <pc:sldMk cId="699850327" sldId="420"/>
        </pc:sldMkLst>
        <pc:spChg chg="mod">
          <ac:chgData name="Sakurahara, Tatsuya" userId="71707ff6-d9fc-497c-80b4-1f8e70783da0" providerId="ADAL" clId="{8EF867C4-443E-4FFF-A758-37E45B2FC201}" dt="2026-07-12T20:42:23.951" v="360" actId="1076"/>
          <ac:spMkLst>
            <pc:docMk/>
            <pc:sldMk cId="699850327" sldId="420"/>
            <ac:spMk id="11" creationId="{006845A4-AEFC-6971-5933-6F341E20FCD9}"/>
          </ac:spMkLst>
        </pc:spChg>
        <pc:spChg chg="mod">
          <ac:chgData name="Sakurahara, Tatsuya" userId="71707ff6-d9fc-497c-80b4-1f8e70783da0" providerId="ADAL" clId="{8EF867C4-443E-4FFF-A758-37E45B2FC201}" dt="2026-07-12T20:42:10.043" v="356" actId="1036"/>
          <ac:spMkLst>
            <pc:docMk/>
            <pc:sldMk cId="699850327" sldId="420"/>
            <ac:spMk id="13" creationId="{C16C0965-85F6-8D42-D05E-214B4584C65E}"/>
          </ac:spMkLst>
        </pc:spChg>
        <pc:graphicFrameChg chg="mod modGraphic">
          <ac:chgData name="Sakurahara, Tatsuya" userId="71707ff6-d9fc-497c-80b4-1f8e70783da0" providerId="ADAL" clId="{8EF867C4-443E-4FFF-A758-37E45B2FC201}" dt="2026-07-12T20:42:23.951" v="360" actId="1076"/>
          <ac:graphicFrameMkLst>
            <pc:docMk/>
            <pc:sldMk cId="699850327" sldId="420"/>
            <ac:graphicFrameMk id="6" creationId="{0614BE02-ACDE-DA57-C85F-A6ED318BF8EC}"/>
          </ac:graphicFrameMkLst>
        </pc:graphicFrameChg>
        <pc:graphicFrameChg chg="mod modGraphic">
          <ac:chgData name="Sakurahara, Tatsuya" userId="71707ff6-d9fc-497c-80b4-1f8e70783da0" providerId="ADAL" clId="{8EF867C4-443E-4FFF-A758-37E45B2FC201}" dt="2026-07-12T20:42:10.043" v="356" actId="1036"/>
          <ac:graphicFrameMkLst>
            <pc:docMk/>
            <pc:sldMk cId="699850327" sldId="420"/>
            <ac:graphicFrameMk id="10" creationId="{54A9D848-AA21-43E0-11DB-3E3609D68F87}"/>
          </ac:graphicFrameMkLst>
        </pc:graphicFrameChg>
      </pc:sldChg>
      <pc:sldChg chg="modSp mod">
        <pc:chgData name="Sakurahara, Tatsuya" userId="71707ff6-d9fc-497c-80b4-1f8e70783da0" providerId="ADAL" clId="{8EF867C4-443E-4FFF-A758-37E45B2FC201}" dt="2026-07-12T20:28:33.104" v="132" actId="20577"/>
        <pc:sldMkLst>
          <pc:docMk/>
          <pc:sldMk cId="2324650698" sldId="423"/>
        </pc:sldMkLst>
        <pc:spChg chg="mod">
          <ac:chgData name="Sakurahara, Tatsuya" userId="71707ff6-d9fc-497c-80b4-1f8e70783da0" providerId="ADAL" clId="{8EF867C4-443E-4FFF-A758-37E45B2FC201}" dt="2026-07-12T20:28:33.104" v="132" actId="20577"/>
          <ac:spMkLst>
            <pc:docMk/>
            <pc:sldMk cId="2324650698" sldId="423"/>
            <ac:spMk id="2" creationId="{B0FA22DC-9194-7A9E-E93A-545C8AECF8E8}"/>
          </ac:spMkLst>
        </pc:spChg>
        <pc:spChg chg="mod">
          <ac:chgData name="Sakurahara, Tatsuya" userId="71707ff6-d9fc-497c-80b4-1f8e70783da0" providerId="ADAL" clId="{8EF867C4-443E-4FFF-A758-37E45B2FC201}" dt="2026-07-12T20:27:53.544" v="125" actId="20577"/>
          <ac:spMkLst>
            <pc:docMk/>
            <pc:sldMk cId="2324650698" sldId="423"/>
            <ac:spMk id="4" creationId="{AAF788AF-AC05-AA58-4EA5-FE435A1400F2}"/>
          </ac:spMkLst>
        </pc:spChg>
      </pc:sldChg>
      <pc:sldChg chg="modSp mod">
        <pc:chgData name="Sakurahara, Tatsuya" userId="71707ff6-d9fc-497c-80b4-1f8e70783da0" providerId="ADAL" clId="{8EF867C4-443E-4FFF-A758-37E45B2FC201}" dt="2026-07-12T20:29:49.446" v="270" actId="20577"/>
        <pc:sldMkLst>
          <pc:docMk/>
          <pc:sldMk cId="1830831883" sldId="424"/>
        </pc:sldMkLst>
        <pc:spChg chg="mod">
          <ac:chgData name="Sakurahara, Tatsuya" userId="71707ff6-d9fc-497c-80b4-1f8e70783da0" providerId="ADAL" clId="{8EF867C4-443E-4FFF-A758-37E45B2FC201}" dt="2026-07-12T20:28:48.644" v="153" actId="20577"/>
          <ac:spMkLst>
            <pc:docMk/>
            <pc:sldMk cId="1830831883" sldId="424"/>
            <ac:spMk id="2" creationId="{004B47C2-FAB3-2500-F2E3-E51FC94151AC}"/>
          </ac:spMkLst>
        </pc:spChg>
        <pc:spChg chg="mod">
          <ac:chgData name="Sakurahara, Tatsuya" userId="71707ff6-d9fc-497c-80b4-1f8e70783da0" providerId="ADAL" clId="{8EF867C4-443E-4FFF-A758-37E45B2FC201}" dt="2026-07-12T20:29:49.446" v="270" actId="20577"/>
          <ac:spMkLst>
            <pc:docMk/>
            <pc:sldMk cId="1830831883" sldId="424"/>
            <ac:spMk id="7" creationId="{1F24D557-05A3-E375-D123-16CB984BFD81}"/>
          </ac:spMkLst>
        </pc:spChg>
      </pc:sldChg>
      <pc:sldChg chg="modSp mod">
        <pc:chgData name="Sakurahara, Tatsuya" userId="71707ff6-d9fc-497c-80b4-1f8e70783da0" providerId="ADAL" clId="{8EF867C4-443E-4FFF-A758-37E45B2FC201}" dt="2026-07-12T20:41:29.186" v="336" actId="122"/>
        <pc:sldMkLst>
          <pc:docMk/>
          <pc:sldMk cId="1274667949" sldId="427"/>
        </pc:sldMkLst>
        <pc:graphicFrameChg chg="modGraphic">
          <ac:chgData name="Sakurahara, Tatsuya" userId="71707ff6-d9fc-497c-80b4-1f8e70783da0" providerId="ADAL" clId="{8EF867C4-443E-4FFF-A758-37E45B2FC201}" dt="2026-07-12T20:41:29.186" v="336" actId="122"/>
          <ac:graphicFrameMkLst>
            <pc:docMk/>
            <pc:sldMk cId="1274667949" sldId="427"/>
            <ac:graphicFrameMk id="6" creationId="{6894F95E-CC65-5C13-7E4A-E187A92779F5}"/>
          </ac:graphicFrameMkLst>
        </pc:graphicFrameChg>
      </pc:sldChg>
      <pc:sldChg chg="modSp mod modCm">
        <pc:chgData name="Sakurahara, Tatsuya" userId="71707ff6-d9fc-497c-80b4-1f8e70783da0" providerId="ADAL" clId="{8EF867C4-443E-4FFF-A758-37E45B2FC201}" dt="2026-07-12T20:27:12.315" v="81" actId="20577"/>
        <pc:sldMkLst>
          <pc:docMk/>
          <pc:sldMk cId="1515873944" sldId="428"/>
        </pc:sldMkLst>
        <pc:spChg chg="mod">
          <ac:chgData name="Sakurahara, Tatsuya" userId="71707ff6-d9fc-497c-80b4-1f8e70783da0" providerId="ADAL" clId="{8EF867C4-443E-4FFF-A758-37E45B2FC201}" dt="2026-07-12T20:27:12.315" v="81" actId="20577"/>
          <ac:spMkLst>
            <pc:docMk/>
            <pc:sldMk cId="1515873944" sldId="428"/>
            <ac:spMk id="4" creationId="{DB48E198-E493-DE4F-79F3-251447BF15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kurahara, Tatsuya" userId="71707ff6-d9fc-497c-80b4-1f8e70783da0" providerId="ADAL" clId="{8EF867C4-443E-4FFF-A758-37E45B2FC201}" dt="2026-07-12T20:27:12.315" v="81" actId="20577"/>
              <pc2:cmMkLst xmlns:pc2="http://schemas.microsoft.com/office/powerpoint/2019/9/main/command">
                <pc:docMk/>
                <pc:sldMk cId="1515873944" sldId="428"/>
                <pc2:cmMk id="{9E9CF80D-8A1F-449F-9483-5963FF9106E1}"/>
              </pc2:cmMkLst>
            </pc226:cmChg>
            <pc226:cmChg xmlns:pc226="http://schemas.microsoft.com/office/powerpoint/2022/06/main/command" chg="mod">
              <pc226:chgData name="Sakurahara, Tatsuya" userId="71707ff6-d9fc-497c-80b4-1f8e70783da0" providerId="ADAL" clId="{8EF867C4-443E-4FFF-A758-37E45B2FC201}" dt="2026-07-12T20:27:12.315" v="81" actId="20577"/>
              <pc2:cmMkLst xmlns:pc2="http://schemas.microsoft.com/office/powerpoint/2019/9/main/command">
                <pc:docMk/>
                <pc:sldMk cId="1515873944" sldId="428"/>
                <pc2:cmMk id="{606F326A-99D2-4571-94DE-53A85F5B9B58}"/>
              </pc2:cmMkLst>
            </pc226:cmChg>
          </p:ext>
        </pc:extLst>
      </pc:sldChg>
      <pc:sldChg chg="addSp delSp modSp mod chgLayout">
        <pc:chgData name="Sakurahara, Tatsuya" userId="71707ff6-d9fc-497c-80b4-1f8e70783da0" providerId="ADAL" clId="{8EF867C4-443E-4FFF-A758-37E45B2FC201}" dt="2026-07-12T20:31:58.852" v="310" actId="20577"/>
        <pc:sldMkLst>
          <pc:docMk/>
          <pc:sldMk cId="395962957" sldId="429"/>
        </pc:sldMkLst>
        <pc:spChg chg="mod ord">
          <ac:chgData name="Sakurahara, Tatsuya" userId="71707ff6-d9fc-497c-80b4-1f8e70783da0" providerId="ADAL" clId="{8EF867C4-443E-4FFF-A758-37E45B2FC201}" dt="2026-07-12T20:31:44.649" v="291" actId="700"/>
          <ac:spMkLst>
            <pc:docMk/>
            <pc:sldMk cId="395962957" sldId="429"/>
            <ac:spMk id="3" creationId="{8118092E-372B-A140-953D-5A8555FEB23A}"/>
          </ac:spMkLst>
        </pc:spChg>
        <pc:spChg chg="add mod ord">
          <ac:chgData name="Sakurahara, Tatsuya" userId="71707ff6-d9fc-497c-80b4-1f8e70783da0" providerId="ADAL" clId="{8EF867C4-443E-4FFF-A758-37E45B2FC201}" dt="2026-07-12T20:31:58.852" v="310" actId="20577"/>
          <ac:spMkLst>
            <pc:docMk/>
            <pc:sldMk cId="395962957" sldId="429"/>
            <ac:spMk id="4" creationId="{8D3E51BF-CBCE-A0C1-DF98-60C8C0161234}"/>
          </ac:spMkLst>
        </pc:spChg>
        <pc:spChg chg="mod ord">
          <ac:chgData name="Sakurahara, Tatsuya" userId="71707ff6-d9fc-497c-80b4-1f8e70783da0" providerId="ADAL" clId="{8EF867C4-443E-4FFF-A758-37E45B2FC201}" dt="2026-07-12T20:31:44.649" v="291" actId="700"/>
          <ac:spMkLst>
            <pc:docMk/>
            <pc:sldMk cId="395962957" sldId="429"/>
            <ac:spMk id="5" creationId="{40250647-2D0F-211B-A01A-3B49C4C718DC}"/>
          </ac:spMkLst>
        </pc:spChg>
        <pc:picChg chg="mod modCrop">
          <ac:chgData name="Sakurahara, Tatsuya" userId="71707ff6-d9fc-497c-80b4-1f8e70783da0" providerId="ADAL" clId="{8EF867C4-443E-4FFF-A758-37E45B2FC201}" dt="2026-07-12T20:31:38.014" v="290" actId="1076"/>
          <ac:picMkLst>
            <pc:docMk/>
            <pc:sldMk cId="395962957" sldId="429"/>
            <ac:picMk id="7" creationId="{7A0937A0-2153-584C-7C2D-307EA8DBEA7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itt-my.sharepoint.com/personal/amk627_pitt_edu/Documents/Amir-RARE%20research/Systematic%20review/systematic%20article%20sear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31145340230054"/>
          <c:y val="6.0857538035961271E-2"/>
          <c:w val="0.80313939643123722"/>
          <c:h val="0.621724006490889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Sheet1!$H$3</c:f>
              <c:strCache>
                <c:ptCount val="1"/>
                <c:pt idx="0">
                  <c:v>Number of Related Reviewed Paper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Sheet1!$E$4:$E$14</c:f>
              <c:strCache>
                <c:ptCount val="11"/>
                <c:pt idx="0">
                  <c:v>Up to July 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  <c:pt idx="5">
                  <c:v>2020</c:v>
                </c:pt>
                <c:pt idx="6">
                  <c:v>2019</c:v>
                </c:pt>
                <c:pt idx="7">
                  <c:v>2018</c:v>
                </c:pt>
                <c:pt idx="8">
                  <c:v>2017</c:v>
                </c:pt>
                <c:pt idx="9">
                  <c:v>2016</c:v>
                </c:pt>
                <c:pt idx="10">
                  <c:v>2015</c:v>
                </c:pt>
              </c:strCache>
            </c:strRef>
          </c:cat>
          <c:val>
            <c:numRef>
              <c:f>Sheet1!$I$4:$I$14</c:f>
              <c:numCache>
                <c:formatCode>General</c:formatCode>
                <c:ptCount val="11"/>
                <c:pt idx="0">
                  <c:v>17</c:v>
                </c:pt>
                <c:pt idx="1">
                  <c:v>8</c:v>
                </c:pt>
                <c:pt idx="2">
                  <c:v>17</c:v>
                </c:pt>
                <c:pt idx="3">
                  <c:v>9</c:v>
                </c:pt>
                <c:pt idx="4">
                  <c:v>6</c:v>
                </c:pt>
                <c:pt idx="5">
                  <c:v>7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B-40BC-A2B1-8A699EB32D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7274559"/>
        <c:axId val="657273119"/>
      </c:barChart>
      <c:catAx>
        <c:axId val="657274559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Publication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73119"/>
        <c:crosses val="autoZero"/>
        <c:auto val="1"/>
        <c:lblAlgn val="ctr"/>
        <c:lblOffset val="100"/>
        <c:noMultiLvlLbl val="0"/>
      </c:catAx>
      <c:valAx>
        <c:axId val="657273119"/>
        <c:scaling>
          <c:orientation val="minMax"/>
          <c:max val="2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Number of references</a:t>
                </a:r>
              </a:p>
            </c:rich>
          </c:tx>
          <c:layout>
            <c:manualLayout>
              <c:xMode val="edge"/>
              <c:yMode val="edge"/>
              <c:x val="2.453127737865779E-2"/>
              <c:y val="9.62699164679103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7455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8B_AD1B75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13D925-3F2E-412D-B4CF-4E442F863951}" authorId="{511524DE-E686-FA03-241B-4DF7BE19D217}" status="resolved" created="2026-07-12T20:26:05.03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04257969" sldId="395"/>
      <ac:spMk id="3" creationId="{58D87918-D63D-E8E0-9FC0-167A2AD70864}"/>
    </ac:deMkLst>
    <p188:txBody>
      <a:bodyPr/>
      <a:lstStyle/>
      <a:p>
        <a:r>
          <a:rPr lang="en-US"/>
          <a:t>FYI, I have modified the content here. Please update the script accordingly. </a:t>
        </a:r>
      </a:p>
    </p188:txBody>
  </p188:cm>
</p188:cmLst>
</file>

<file path=ppt/comments/modernComment_19C_107D9EF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30F41E-8689-4969-9F90-75B1F0235227}" authorId="{511524DE-E686-FA03-241B-4DF7BE19D217}" status="resolved" created="2026-07-12T20:44:20.20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6668152" sldId="412"/>
      <ac:spMk id="2" creationId="{7840969B-75F6-AC0F-65B8-D3107E2DE27B}"/>
    </ac:deMkLst>
    <p188:txBody>
      <a:bodyPr/>
      <a:lstStyle/>
      <a:p>
        <a:r>
          <a:rPr lang="en-US"/>
          <a:t>FYI: I modified the text of this slide. Please update the script accordingly. </a:t>
        </a:r>
      </a:p>
    </p188:txBody>
  </p188:cm>
</p188:cmLst>
</file>

<file path=ppt/comments/modernComment_1A7_8A8F5AC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561A3C-5436-4406-8154-0F61C70A29B6}" authorId="{511524DE-E686-FA03-241B-4DF7BE19D217}" status="resolved" created="2026-07-12T20:28:08.89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24650698" sldId="423"/>
      <ac:spMk id="4" creationId="{AAF788AF-AC05-AA58-4EA5-FE435A1400F2}"/>
      <ac:txMk cp="0" len="148">
        <ac:context len="351" hash="3446934173"/>
      </ac:txMk>
    </ac:txMkLst>
    <p188:pos x="5447522" y="223902"/>
    <p188:txBody>
      <a:bodyPr/>
      <a:lstStyle/>
      <a:p>
        <a:r>
          <a:rPr lang="en-US"/>
          <a:t>FYI: I modified the first bullet. </a:t>
        </a:r>
      </a:p>
    </p188:txBody>
  </p188:cm>
  <p188:cm id="{DEFDF93F-C41D-4EF2-96CE-9B2C7CA00F90}" authorId="{511524DE-E686-FA03-241B-4DF7BE19D217}" status="resolved" created="2026-07-12T20:28:41.66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24650698" sldId="423"/>
      <ac:spMk id="2" creationId="{B0FA22DC-9194-7A9E-E93A-545C8AECF8E8}"/>
    </ac:deMkLst>
    <p188:txBody>
      <a:bodyPr/>
      <a:lstStyle/>
      <a:p>
        <a:r>
          <a:rPr lang="en-US"/>
          <a:t>FYI: I modified the slide title.</a:t>
        </a:r>
      </a:p>
    </p188:txBody>
  </p188:cm>
</p188:cmLst>
</file>

<file path=ppt/comments/modernComment_1A8_6D2047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E92645-BBB9-49B2-9E12-0FEC29B27705}" authorId="{511524DE-E686-FA03-241B-4DF7BE19D217}" status="resolved" created="2026-07-12T20:28:58.03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30831883" sldId="424"/>
      <ac:spMk id="2" creationId="{004B47C2-FAB3-2500-F2E3-E51FC94151AC}"/>
    </ac:deMkLst>
    <p188:txBody>
      <a:bodyPr/>
      <a:lstStyle/>
      <a:p>
        <a:r>
          <a:rPr lang="en-US"/>
          <a:t>FYI: the slide title was modified. </a:t>
        </a:r>
      </a:p>
    </p188:txBody>
  </p188:cm>
  <p188:cm id="{622416DA-327B-430F-AF8A-4581359F4C3C}" authorId="{511524DE-E686-FA03-241B-4DF7BE19D217}" status="resolved" created="2026-07-12T20:30:02.26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30831883" sldId="424"/>
      <ac:spMk id="7" creationId="{1F24D557-05A3-E375-D123-16CB984BFD81}"/>
      <ac:txMk cp="697" len="164">
        <ac:context len="862" hash="681404220"/>
      </ac:txMk>
    </ac:txMkLst>
    <p188:pos x="9865513" y="2660075"/>
    <p188:txBody>
      <a:bodyPr/>
      <a:lstStyle/>
      <a:p>
        <a:r>
          <a:rPr lang="en-US"/>
          <a:t>FYI: I modified the third sub-bullet. </a:t>
        </a:r>
      </a:p>
    </p188:txBody>
  </p188:cm>
</p188:cmLst>
</file>

<file path=ppt/comments/modernComment_1AC_5A5A66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6F326A-99D2-4571-94DE-53A85F5B9B58}" authorId="{511524DE-E686-FA03-241B-4DF7BE19D217}" status="resolved" created="2026-07-12T20:26:50.52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15873944" sldId="428"/>
      <ac:spMk id="4" creationId="{DB48E198-E493-DE4F-79F3-251447BF15D7}"/>
      <ac:txMk cp="403" len="93">
        <ac:context len="498" hash="4023455737"/>
      </ac:txMk>
    </ac:txMkLst>
    <p188:pos x="9719845" y="2780805"/>
    <p188:txBody>
      <a:bodyPr/>
      <a:lstStyle/>
      <a:p>
        <a:r>
          <a:rPr lang="en-US"/>
          <a:t>FYI: I modified the fourth bullet. </a:t>
        </a:r>
      </a:p>
    </p188:txBody>
  </p188:cm>
  <p188:cm id="{9E9CF80D-8A1F-449F-9483-5963FF9106E1}" authorId="{511524DE-E686-FA03-241B-4DF7BE19D217}" status="resolved" created="2026-07-12T20:27:04.32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15873944" sldId="428"/>
      <ac:spMk id="4" creationId="{DB48E198-E493-DE4F-79F3-251447BF15D7}"/>
      <ac:txMk cp="361">
        <ac:context len="498" hash="4023455737"/>
      </ac:txMk>
    </ac:txMkLst>
    <p188:pos x="6523287" y="2127663"/>
    <p188:txBody>
      <a:bodyPr/>
      <a:lstStyle/>
      <a:p>
        <a:r>
          <a:rPr lang="en-US"/>
          <a:t>FYI: I modified the third bullet.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0CA1B-CF8D-D841-753A-BB421C82E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749DA-D677-5005-3CAF-BE7FFEABE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F79C-F6A3-B849-ABE2-BE30273DC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09B-2765-A548-B2BD-E97BFCB7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9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is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0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Month XX, Year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Presentation Subtitle or Presenter 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White Title Slide </a:t>
            </a:r>
            <a:br>
              <a:rPr lang="en-US"/>
            </a:br>
            <a:r>
              <a:rPr lang="en-US"/>
              <a:t>Without Photo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823690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Long Title on Two Lines and </a:t>
            </a:r>
            <a:br>
              <a:rPr lang="en-US"/>
            </a:br>
            <a:r>
              <a:rPr lang="en-US"/>
              <a:t>Bullet Single Column</a:t>
            </a: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62A169-E5D9-5F83-2244-4BF76080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Bullet Double Column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FE39-A137-1952-9F19-F2291ED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Bullet Three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DAB32-396F-E3AC-97E0-3294662D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Bullet Four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204AF-21F7-848E-0850-19ECE92C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89F09-3AE1-8033-484B-69DF75FD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FE00-A3D9-EF2B-AE43-53B95F3A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Three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53BE-70D6-4029-3D06-C6E72293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Four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DDB0A-EF86-3ADF-05B1-E8585570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Three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CECC-B116-8CF1-E6B3-5217A126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7309-F489-83C1-52B5-C626367A3E30}"/>
              </a:ext>
            </a:extLst>
          </p:cNvPr>
          <p:cNvGrpSpPr/>
          <p:nvPr userDrawn="1"/>
        </p:nvGrpSpPr>
        <p:grpSpPr>
          <a:xfrm>
            <a:off x="4505931" y="2084364"/>
            <a:ext cx="3705825" cy="3482502"/>
            <a:chOff x="4505931" y="1483117"/>
            <a:chExt cx="3705825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480D1-5BE9-85AA-D831-01E525CAE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5931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50CA4E-790E-4F32-BE0C-4D8422776F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1175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Four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D7F38-6F14-D4F8-D04A-C202DB8E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137F2-25B5-7717-257C-17F1F1DFE0DA}"/>
              </a:ext>
            </a:extLst>
          </p:cNvPr>
          <p:cNvGrpSpPr/>
          <p:nvPr userDrawn="1"/>
        </p:nvGrpSpPr>
        <p:grpSpPr>
          <a:xfrm>
            <a:off x="3627157" y="2022440"/>
            <a:ext cx="5473801" cy="3544426"/>
            <a:chOff x="3627157" y="1483117"/>
            <a:chExt cx="5473801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544AC-6979-B22A-8E44-FDC8BC6AE8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27157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860A8-D177-6A98-3F89-D24C86D18E7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5920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3574D-A1F7-8059-B814-5576BAEA3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00958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Blue Title Slide </a:t>
            </a:r>
            <a:br>
              <a:rPr lang="en-US"/>
            </a:br>
            <a:r>
              <a:rPr lang="en-US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92328"/>
            <a:ext cx="277792" cy="6387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  <a:p>
            <a:pPr lvl="0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/>
              <a:t>Text goes here …</a:t>
            </a:r>
          </a:p>
        </p:txBody>
      </p:sp>
      <p:pic>
        <p:nvPicPr>
          <p:cNvPr id="4" name="Picture 3" descr="The state of Pennsylvania shows the locations of five campuses of the University of Pittsburgh in Bradford, Greensburg, Johnstown, Titusville and Pittsburgh. 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6690" y="1314940"/>
            <a:ext cx="8783733" cy="494084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7E745-1830-217B-0D34-D7D29C5C9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www.urlgoeshere.com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www.urlgoeshere.com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  <a:p>
            <a:pPr lvl="0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www.urlgoeshere.com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www.urlgoeshere.com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  <a:p>
            <a:pPr lvl="0"/>
            <a:endParaRPr lang="en-US"/>
          </a:p>
        </p:txBody>
      </p:sp>
      <p:pic>
        <p:nvPicPr>
          <p:cNvPr id="5" name="Picture 4" descr="This is the main institutional mark of the University of Pittsburgh, in royal blue and gold. 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51" y="1952733"/>
            <a:ext cx="7613896" cy="23674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www.urlgoeshere.com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  <a:p>
            <a:pPr lvl="0"/>
            <a:endParaRPr lang="en-US"/>
          </a:p>
        </p:txBody>
      </p:sp>
      <p:pic>
        <p:nvPicPr>
          <p:cNvPr id="24" name="Picture 23" descr="This is the main institutional mark of the University of Pittsburgh. 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46" y="1952733"/>
            <a:ext cx="7613907" cy="2367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err="1"/>
              <a:t>www.urlgoeshere.com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  <a:p>
            <a:pPr lvl="0"/>
            <a:endParaRPr lang="en-US"/>
          </a:p>
        </p:txBody>
      </p:sp>
      <p:pic>
        <p:nvPicPr>
          <p:cNvPr id="5" name="Picture 4" descr="This is the main institutional mark of the University of Pittsburgh, in royal blue and gold. 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89051" y="1563095"/>
            <a:ext cx="7613896" cy="236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Blue and Gold Title Slide </a:t>
            </a:r>
            <a:br>
              <a:rPr lang="en-US"/>
            </a:br>
            <a:r>
              <a:rPr lang="en-US"/>
              <a:t>Without Photo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White Title Slide </a:t>
            </a:r>
            <a:br>
              <a:rPr lang="en-US"/>
            </a:br>
            <a:r>
              <a:rPr lang="en-US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CC510-FD1E-1969-8852-213CF875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Blue Title Slide </a:t>
            </a:r>
            <a:br>
              <a:rPr lang="en-US"/>
            </a:br>
            <a:r>
              <a:rPr lang="en-US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6" y="499410"/>
            <a:ext cx="2407715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3E899-DD0D-7B16-0945-6CD3D3BA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Gold Title Slide </a:t>
            </a:r>
            <a:br>
              <a:rPr lang="en-US"/>
            </a:br>
            <a:r>
              <a:rPr lang="en-US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422F2-CEE0-6A65-5F5C-D9999D4AA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12421" y="5595101"/>
            <a:ext cx="2407715" cy="748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4ECEAD-4A87-DBCA-69CD-56AEE9D1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a photo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0903-AA63-73B1-F1D3-87FACFE64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50" y="1795463"/>
            <a:ext cx="3921125" cy="798512"/>
          </a:xfrm>
          <a:solidFill>
            <a:schemeClr val="accent2"/>
          </a:solidFill>
        </p:spPr>
        <p:txBody>
          <a:bodyPr lIns="274320" anchor="ctr" anchorCtr="0">
            <a:normAutofit/>
          </a:bodyPr>
          <a:lstStyle>
            <a:lvl1pPr marL="0" indent="0">
              <a:buNone/>
              <a:defRPr sz="3600" b="1">
                <a:solidFill>
                  <a:srgbClr val="003594"/>
                </a:solidFill>
              </a:defRPr>
            </a:lvl1pPr>
          </a:lstStyle>
          <a:p>
            <a:pPr lvl="0"/>
            <a:r>
              <a:rPr lang="en-US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Item One</a:t>
            </a:r>
          </a:p>
          <a:p>
            <a:pPr lvl="0"/>
            <a:r>
              <a:rPr lang="en-US"/>
              <a:t>Item Two</a:t>
            </a:r>
          </a:p>
          <a:p>
            <a:pPr lvl="0"/>
            <a:r>
              <a:rPr lang="en-US"/>
              <a:t>Item Three</a:t>
            </a:r>
          </a:p>
          <a:p>
            <a:pPr lvl="1"/>
            <a:r>
              <a:rPr lang="en-US"/>
              <a:t>Sub Bullet One</a:t>
            </a:r>
          </a:p>
          <a:p>
            <a:pPr lvl="2"/>
            <a:r>
              <a:rPr lang="en-US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BDE64-0098-1C8D-8FA3-744CBE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9C_107D9EF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B_AD1B75B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AC_5A5A669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microsoft.com/office/2018/10/relationships/comments" Target="../comments/modernComment_1A7_8A8F5ACA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8_6D20470B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nth Day Year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869" y="6131297"/>
            <a:ext cx="10758377" cy="332399"/>
          </a:xfrm>
        </p:spPr>
        <p:txBody>
          <a:bodyPr/>
          <a:lstStyle/>
          <a:p>
            <a:r>
              <a:rPr lang="en-US" dirty="0"/>
              <a:t>July 22, 2026</a:t>
            </a:r>
          </a:p>
        </p:txBody>
      </p:sp>
      <p:sp>
        <p:nvSpPr>
          <p:cNvPr id="2" name="Presentation Subtitle or Presenter Name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7870" y="4136995"/>
            <a:ext cx="10758377" cy="3323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Emelia Stouffer, Amir Shahriar Kalantari Oskoui, and Tatsuya Sakurahara</a:t>
            </a:r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528" y="1887537"/>
            <a:ext cx="10757719" cy="16669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Probabilistic Risk Assessment for Multi-Network Integrated Energy Systems: Gap Analysis and Preliminary Results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E47FD-0ED2-38A9-BAEA-5AF443D47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79011-71BB-D85D-7527-C11A2855865C}"/>
              </a:ext>
            </a:extLst>
          </p:cNvPr>
          <p:cNvSpPr txBox="1"/>
          <p:nvPr/>
        </p:nvSpPr>
        <p:spPr>
          <a:xfrm>
            <a:off x="741618" y="4676786"/>
            <a:ext cx="10515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Risk Analysis and Reliability Engineering (RARE) Laboratory, Department of Mechanical Engineering and Materials Science, Swanson School of Engineering, University of Pittsburgh, Pittsburgh, PA,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1840A2-8F2F-DFC7-3786-8B2839A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BD53F-3711-9C3C-C1F7-6862B5549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55BCA10-93C5-7090-D581-4D227C7A8C6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91699" y="1668250"/>
                <a:ext cx="5926459" cy="45400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 optimize the output of this network the flow rates in pipes, pressures at nodes, and demand allocations were adjusted to maximize the total gas supply.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5,9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8,10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8,11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𝒳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vector of the adjusted parameters (flow rates, pressures, and demand allocations), while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represents the feasible set for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55BCA10-93C5-7090-D581-4D227C7A8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91699" y="1668250"/>
                <a:ext cx="5926459" cy="4540045"/>
              </a:xfrm>
              <a:blipFill>
                <a:blip r:embed="rId2"/>
                <a:stretch>
                  <a:fillRect l="-2984" t="-2554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E0E1B-9607-6736-FC80-72264D210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F47EC74-FAA2-0776-C7AF-F73797FC67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489250"/>
                  </p:ext>
                </p:extLst>
              </p:nvPr>
            </p:nvGraphicFramePr>
            <p:xfrm>
              <a:off x="7110430" y="1668250"/>
              <a:ext cx="4639644" cy="1499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5458">
                      <a:extLst>
                        <a:ext uri="{9D8B030D-6E8A-4147-A177-3AD203B41FA5}">
                          <a16:colId xmlns:a16="http://schemas.microsoft.com/office/drawing/2014/main" val="576609171"/>
                        </a:ext>
                      </a:extLst>
                    </a:gridCol>
                    <a:gridCol w="1227221">
                      <a:extLst>
                        <a:ext uri="{9D8B030D-6E8A-4147-A177-3AD203B41FA5}">
                          <a16:colId xmlns:a16="http://schemas.microsoft.com/office/drawing/2014/main" val="2941291739"/>
                        </a:ext>
                      </a:extLst>
                    </a:gridCol>
                    <a:gridCol w="1316965">
                      <a:extLst>
                        <a:ext uri="{9D8B030D-6E8A-4147-A177-3AD203B41FA5}">
                          <a16:colId xmlns:a16="http://schemas.microsoft.com/office/drawing/2014/main" val="1049631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6457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Flowrate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800" i="1" u="none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i="1" u="none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 u="none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1800" i="1" u="none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i="1" u="none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𝑑𝑎𝑦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i="1" u="non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9981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Pressure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u="none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𝑘𝑃𝑎</m:t>
                                </m:r>
                              </m:oMath>
                            </m:oMathPara>
                          </a14:m>
                          <a:endParaRPr lang="en-US" i="1" u="non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5710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Compressor 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u="none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[−]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0370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F47EC74-FAA2-0776-C7AF-F73797FC67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0489250"/>
                  </p:ext>
                </p:extLst>
              </p:nvPr>
            </p:nvGraphicFramePr>
            <p:xfrm>
              <a:off x="7110430" y="1668250"/>
              <a:ext cx="4639644" cy="14999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5458">
                      <a:extLst>
                        <a:ext uri="{9D8B030D-6E8A-4147-A177-3AD203B41FA5}">
                          <a16:colId xmlns:a16="http://schemas.microsoft.com/office/drawing/2014/main" val="576609171"/>
                        </a:ext>
                      </a:extLst>
                    </a:gridCol>
                    <a:gridCol w="1227221">
                      <a:extLst>
                        <a:ext uri="{9D8B030D-6E8A-4147-A177-3AD203B41FA5}">
                          <a16:colId xmlns:a16="http://schemas.microsoft.com/office/drawing/2014/main" val="2941291739"/>
                        </a:ext>
                      </a:extLst>
                    </a:gridCol>
                    <a:gridCol w="1316965">
                      <a:extLst>
                        <a:ext uri="{9D8B030D-6E8A-4147-A177-3AD203B41FA5}">
                          <a16:colId xmlns:a16="http://schemas.microsoft.com/office/drawing/2014/main" val="1049631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645710"/>
                      </a:ext>
                    </a:extLst>
                  </a:tr>
                  <a:tr h="38747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Flowrate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792" t="-110938" r="-108911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241" t="-110938" r="-1852" b="-21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9981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Pressure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792" t="-221311" r="-1089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241" t="-221311" r="-1852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57105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Compressor 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792" t="-321311" r="-10891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241" t="-321311" r="-1852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0370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960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122A03-5B84-ECBA-5049-B26B952BCB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1698" y="464757"/>
            <a:ext cx="10757719" cy="714726"/>
          </a:xfrm>
        </p:spPr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65358-678C-A066-5408-E45FB2523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D5A457B-F718-941B-E7EB-0D9B3350E5D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10967691" cy="4456389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Flowrates</a:t>
                </a:r>
                <a:r>
                  <a:rPr lang="en-US" sz="3200" dirty="0"/>
                  <a:t>: </a:t>
                </a: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min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 , 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4,5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5,7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6,7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5,9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8,10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8,11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i="1" dirty="0"/>
              </a:p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Pressures</a:t>
                </a:r>
                <a:r>
                  <a:rPr lang="en-US" sz="3200" dirty="0"/>
                  <a:t>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min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max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1,2,…,11</m:t>
                          </m:r>
                        </m:e>
                      </m:d>
                    </m:oMath>
                  </m:oMathPara>
                </a14:m>
                <a:endParaRPr lang="en-US" sz="3200" i="1" dirty="0"/>
              </a:p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Energy input</a:t>
                </a:r>
                <a:r>
                  <a:rPr lang="en-US" sz="3200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∈{1,2,3}</m:t>
                    </m:r>
                  </m:oMath>
                </a14:m>
                <a:endParaRPr lang="en-US" sz="3200" i="1" dirty="0"/>
              </a:p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Energy supplied</a:t>
                </a:r>
                <a:r>
                  <a:rPr lang="en-US" sz="3200" dirty="0"/>
                  <a:t>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0≤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actual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demand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D5A457B-F718-941B-E7EB-0D9B3350E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10967691" cy="4456389"/>
              </a:xfrm>
              <a:blipFill>
                <a:blip r:embed="rId3"/>
                <a:stretch>
                  <a:fillRect l="-1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635DE-D861-A451-6AAC-41FE60017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6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81085A-9C36-C994-939D-F5979260A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Uncertain Input Variables and Distributions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ED94-E250-199C-6786-1C8F2A0F0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46B52-5013-4100-0F4A-5C5BDC035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40AA89-7337-F022-F61E-CF80319BF1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647335"/>
                  </p:ext>
                </p:extLst>
              </p:nvPr>
            </p:nvGraphicFramePr>
            <p:xfrm>
              <a:off x="992026" y="2431174"/>
              <a:ext cx="5303520" cy="37427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4560">
                      <a:extLst>
                        <a:ext uri="{9D8B030D-6E8A-4147-A177-3AD203B41FA5}">
                          <a16:colId xmlns:a16="http://schemas.microsoft.com/office/drawing/2014/main" val="924131511"/>
                        </a:ext>
                      </a:extLst>
                    </a:gridCol>
                    <a:gridCol w="3108960">
                      <a:extLst>
                        <a:ext uri="{9D8B030D-6E8A-4147-A177-3AD203B41FA5}">
                          <a16:colId xmlns:a16="http://schemas.microsoft.com/office/drawing/2014/main" val="1374574533"/>
                        </a:ext>
                      </a:extLst>
                    </a:gridCol>
                  </a:tblGrid>
                  <a:tr h="295611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Variable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Probability Distribution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346251346"/>
                      </a:ext>
                    </a:extLst>
                  </a:tr>
                  <a:tr h="1182443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Source flow rates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Uniform distributions</a:t>
                          </a:r>
                        </a:p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S</a:t>
                          </a:r>
                          <a:r>
                            <a:rPr lang="en-US" sz="1800" baseline="-25000" dirty="0">
                              <a:effectLst/>
                            </a:rPr>
                            <a:t>1</a:t>
                          </a:r>
                          <a:r>
                            <a:rPr lang="en-US" sz="1800" dirty="0">
                              <a:effectLst/>
                            </a:rPr>
                            <a:t> ~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(5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4, 7.5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5)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</a:p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S</a:t>
                          </a:r>
                          <a:r>
                            <a:rPr lang="en-US" sz="1800" baseline="-25000" dirty="0">
                              <a:effectLst/>
                            </a:rPr>
                            <a:t>2</a:t>
                          </a:r>
                          <a:r>
                            <a:rPr lang="en-US" sz="1800" dirty="0">
                              <a:effectLst/>
                            </a:rPr>
                            <a:t> ~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5, 5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5)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</a:p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S</a:t>
                          </a:r>
                          <a:r>
                            <a:rPr lang="en-US" sz="1800" baseline="-25000" dirty="0">
                              <a:effectLst/>
                            </a:rPr>
                            <a:t>3</a:t>
                          </a:r>
                          <a:r>
                            <a:rPr lang="en-US" sz="1800" dirty="0">
                              <a:effectLst/>
                            </a:rPr>
                            <a:t> ~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(0, 5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5)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311201748"/>
                      </a:ext>
                    </a:extLst>
                  </a:tr>
                  <a:tr h="110182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Demand flow rates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Normal distributions </a:t>
                          </a:r>
                        </a:p>
                        <a:p>
                          <a:pPr marL="0" marR="0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5, 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=1.5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</a:p>
                        <a:p>
                          <a:pPr marL="0" marR="0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=1.6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5, 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, </a:t>
                          </a:r>
                        </a:p>
                        <a:p>
                          <a:pPr marL="0" marR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=2.8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5, 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2729822772"/>
                      </a:ext>
                    </a:extLst>
                  </a:tr>
                  <a:tr h="295611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Pipeline failure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Discrete random variable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2454222140"/>
                      </a:ext>
                    </a:extLst>
                  </a:tr>
                  <a:tr h="125996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Valve failure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Discrete random variable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3736009912"/>
                      </a:ext>
                    </a:extLst>
                  </a:tr>
                  <a:tr h="295611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Compressor failure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Discrete random variable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9056276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C40AA89-7337-F022-F61E-CF80319BF1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647335"/>
                  </p:ext>
                </p:extLst>
              </p:nvPr>
            </p:nvGraphicFramePr>
            <p:xfrm>
              <a:off x="992026" y="2431174"/>
              <a:ext cx="5303520" cy="37427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94560">
                      <a:extLst>
                        <a:ext uri="{9D8B030D-6E8A-4147-A177-3AD203B41FA5}">
                          <a16:colId xmlns:a16="http://schemas.microsoft.com/office/drawing/2014/main" val="924131511"/>
                        </a:ext>
                      </a:extLst>
                    </a:gridCol>
                    <a:gridCol w="3108960">
                      <a:extLst>
                        <a:ext uri="{9D8B030D-6E8A-4147-A177-3AD203B41FA5}">
                          <a16:colId xmlns:a16="http://schemas.microsoft.com/office/drawing/2014/main" val="1374574533"/>
                        </a:ext>
                      </a:extLst>
                    </a:gridCol>
                  </a:tblGrid>
                  <a:tr h="34747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Variable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Probability Distribution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346251346"/>
                      </a:ext>
                    </a:extLst>
                  </a:tr>
                  <a:tr h="1182443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Source flow rates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576" marB="36576" anchor="ctr">
                        <a:blipFill>
                          <a:blip r:embed="rId2"/>
                          <a:stretch>
                            <a:fillRect l="-70646" t="-32474" r="-783" b="-1963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201748"/>
                      </a:ext>
                    </a:extLst>
                  </a:tr>
                  <a:tr h="117043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Demand flow rates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6576" marB="36576" anchor="ctr">
                        <a:blipFill>
                          <a:blip r:embed="rId2"/>
                          <a:stretch>
                            <a:fillRect l="-70646" t="-133161" r="-783" b="-974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822772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Pipeline failure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Discrete random variable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2454222140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Valve failure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Discrete random variable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3736009912"/>
                      </a:ext>
                    </a:extLst>
                  </a:tr>
                  <a:tr h="347472">
                    <a:tc>
                      <a:txBody>
                        <a:bodyPr/>
                        <a:lstStyle/>
                        <a:p>
                          <a:pPr marL="0" marR="0" algn="l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Compressor failure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buNone/>
                          </a:pPr>
                          <a:r>
                            <a:rPr lang="en-US" sz="1800" dirty="0">
                              <a:effectLst/>
                            </a:rPr>
                            <a:t>Discrete random variable 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PMingLiU" panose="02020500000000000000" pitchFamily="18" charset="-120"/>
                          </a:endParaRPr>
                        </a:p>
                      </a:txBody>
                      <a:tcPr marL="68580" marR="68580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90562763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471794-09E7-133F-3742-FD6CFB9EA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78762"/>
              </p:ext>
            </p:extLst>
          </p:nvPr>
        </p:nvGraphicFramePr>
        <p:xfrm>
          <a:off x="6806665" y="2431174"/>
          <a:ext cx="3847248" cy="1506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705">
                  <a:extLst>
                    <a:ext uri="{9D8B030D-6E8A-4147-A177-3AD203B41FA5}">
                      <a16:colId xmlns:a16="http://schemas.microsoft.com/office/drawing/2014/main" val="528948748"/>
                    </a:ext>
                  </a:extLst>
                </a:gridCol>
                <a:gridCol w="1971543">
                  <a:extLst>
                    <a:ext uri="{9D8B030D-6E8A-4147-A177-3AD203B41FA5}">
                      <a16:colId xmlns:a16="http://schemas.microsoft.com/office/drawing/2014/main" val="844266926"/>
                    </a:ext>
                  </a:extLst>
                </a:gridCol>
              </a:tblGrid>
              <a:tr h="35255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Component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>
                          <a:effectLst/>
                        </a:rPr>
                        <a:t>Failure Probability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extLst>
                  <a:ext uri="{0D108BD9-81ED-4DB2-BD59-A6C34878D82A}">
                    <a16:rowId xmlns:a16="http://schemas.microsoft.com/office/drawing/2014/main" val="685968968"/>
                  </a:ext>
                </a:extLst>
              </a:tr>
              <a:tr h="38460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Pipelines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>
                          <a:effectLst/>
                        </a:rPr>
                        <a:t>0.002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extLst>
                  <a:ext uri="{0D108BD9-81ED-4DB2-BD59-A6C34878D82A}">
                    <a16:rowId xmlns:a16="http://schemas.microsoft.com/office/drawing/2014/main" val="1967561574"/>
                  </a:ext>
                </a:extLst>
              </a:tr>
              <a:tr h="38460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Valve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0.01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extLst>
                  <a:ext uri="{0D108BD9-81ED-4DB2-BD59-A6C34878D82A}">
                    <a16:rowId xmlns:a16="http://schemas.microsoft.com/office/drawing/2014/main" val="2085038865"/>
                  </a:ext>
                </a:extLst>
              </a:tr>
              <a:tr h="384603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Compressors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0.02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36576" marB="36576" anchor="ctr"/>
                </a:tc>
                <a:extLst>
                  <a:ext uri="{0D108BD9-81ED-4DB2-BD59-A6C34878D82A}">
                    <a16:rowId xmlns:a16="http://schemas.microsoft.com/office/drawing/2014/main" val="463630250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678DEE-FBF2-91F2-DFD9-4DEB7CE96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027" y="1430443"/>
            <a:ext cx="10757719" cy="812243"/>
          </a:xfrm>
        </p:spPr>
        <p:txBody>
          <a:bodyPr/>
          <a:lstStyle/>
          <a:p>
            <a:r>
              <a:rPr lang="en-US" dirty="0"/>
              <a:t>To incorporate uncertainty in the model various probability distributions were used for input parameters</a:t>
            </a:r>
          </a:p>
        </p:txBody>
      </p:sp>
    </p:spTree>
    <p:extLst>
      <p:ext uri="{BB962C8B-B14F-4D97-AF65-F5344CB8AC3E}">
        <p14:creationId xmlns:p14="http://schemas.microsoft.com/office/powerpoint/2010/main" val="3722819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48A2C-5D3E-24B1-980E-11463C9E3A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Monte Carlo Risk Outputs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40506-C261-B418-7A4E-4EA9A0ADA1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EDFE62-E7C7-1815-DD9B-E5FEB1B9726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10758375" cy="42994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Two risk outputs are computed from the Monte Carlo simulation: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 probability distribution of the following gas network outcomes: full delivery, partial delivery, infeasibility.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Energy not supplied (ENS) by the network.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i="1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𝐸𝑁𝑆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Gas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𝑑𝑒𝑚𝑎𝑛𝑑</m:t>
                                  </m:r>
                                </m:sup>
                              </m:sSub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𝑎𝑐𝑡𝑢𝑎𝑙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CEDFE62-E7C7-1815-DD9B-E5FEB1B972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10758375" cy="4299413"/>
              </a:xfrm>
              <a:blipFill>
                <a:blip r:embed="rId2"/>
                <a:stretch>
                  <a:fillRect l="-1643" t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2A0D3-B655-90D0-E7AB-1CABDFC7E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66D8-DDDA-4DEE-7035-E431DBE3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3539E-5D95-6B5D-2338-99767C339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Monte Carlo Simulation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51591-6A7F-6A8E-6390-D6A5939C3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8F14C-9B8D-DE01-4D30-D906BF7C4F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sample size of 100,000 was selected for the simulation and produced the following results: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19194-60C6-5B56-D31A-7B94A539E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94F95E-CC65-5C13-7E4A-E187A927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41823"/>
              </p:ext>
            </p:extLst>
          </p:nvPr>
        </p:nvGraphicFramePr>
        <p:xfrm>
          <a:off x="6078611" y="2997169"/>
          <a:ext cx="5671462" cy="1314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435">
                  <a:extLst>
                    <a:ext uri="{9D8B030D-6E8A-4147-A177-3AD203B41FA5}">
                      <a16:colId xmlns:a16="http://schemas.microsoft.com/office/drawing/2014/main" val="732994367"/>
                    </a:ext>
                  </a:extLst>
                </a:gridCol>
                <a:gridCol w="1487940">
                  <a:extLst>
                    <a:ext uri="{9D8B030D-6E8A-4147-A177-3AD203B41FA5}">
                      <a16:colId xmlns:a16="http://schemas.microsoft.com/office/drawing/2014/main" val="2452788785"/>
                    </a:ext>
                  </a:extLst>
                </a:gridCol>
                <a:gridCol w="2389087">
                  <a:extLst>
                    <a:ext uri="{9D8B030D-6E8A-4147-A177-3AD203B41FA5}">
                      <a16:colId xmlns:a16="http://schemas.microsoft.com/office/drawing/2014/main" val="3730967810"/>
                    </a:ext>
                  </a:extLst>
                </a:gridCol>
              </a:tblGrid>
              <a:tr h="38314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Point Estimate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95% Confidence Intervals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571516"/>
                  </a:ext>
                </a:extLst>
              </a:tr>
              <a:tr h="383142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Partial Delivery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0.03123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>
                          <a:effectLst/>
                        </a:rPr>
                        <a:t>(0.03019, 0.03227)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2517931"/>
                  </a:ext>
                </a:extLst>
              </a:tr>
              <a:tr h="383142">
                <a:tc>
                  <a:txBody>
                    <a:bodyPr/>
                    <a:lstStyle/>
                    <a:p>
                      <a:pPr marL="0" marR="0" algn="just">
                        <a:buNone/>
                      </a:pPr>
                      <a:r>
                        <a:rPr lang="en-US" sz="1800" dirty="0">
                          <a:effectLst/>
                        </a:rPr>
                        <a:t>Infeasibility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0.01210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(0.01093, 0.01327)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488290"/>
                  </a:ext>
                </a:extLst>
              </a:tr>
            </a:tbl>
          </a:graphicData>
        </a:graphic>
      </p:graphicFrame>
      <p:pic>
        <p:nvPicPr>
          <p:cNvPr id="7" name="Picture 6" descr="The diagram displays a Monte Carlo simulation output, showing the estimated volume of emissions (ENS) in cubic meters per day, with a range from 0 to 3.5 m^3/day, and the number of simulations run (2000).&#10;&#10;AI-generated content may be incorrect.">
            <a:extLst>
              <a:ext uri="{FF2B5EF4-FFF2-40B4-BE49-F238E27FC236}">
                <a16:creationId xmlns:a16="http://schemas.microsoft.com/office/drawing/2014/main" id="{C56AE18F-D751-ECA6-7014-F4115940C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 t="410" r="-1084" b="327"/>
          <a:stretch>
            <a:fillRect/>
          </a:stretch>
        </p:blipFill>
        <p:spPr bwMode="auto">
          <a:xfrm>
            <a:off x="991697" y="2559744"/>
            <a:ext cx="4954823" cy="3504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466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6E5893-F9B0-A710-6080-845A84C74C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Monte Carlo Simulation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76910-274B-10FA-9494-491754EDA5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F49B9-A840-68C0-849C-3A13676196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sample size of 100,000 was selected for the simulation and produced the following results: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BD9C3-7B8F-2573-E28D-364F67D42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he diagram illustrates two bar graphs comparing the number of partial deliveries against the count of infeasibilities, with the latter increasing as the former decreases, indicating a correlation between the two variables.&#10;&#10;AI-generated content may be incorrect.">
            <a:extLst>
              <a:ext uri="{FF2B5EF4-FFF2-40B4-BE49-F238E27FC236}">
                <a16:creationId xmlns:a16="http://schemas.microsoft.com/office/drawing/2014/main" id="{28D7A55D-F073-09AF-74C5-965F7130A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1" r="741"/>
          <a:stretch>
            <a:fillRect/>
          </a:stretch>
        </p:blipFill>
        <p:spPr bwMode="auto">
          <a:xfrm>
            <a:off x="1453506" y="2426629"/>
            <a:ext cx="9284988" cy="3445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231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10EA3E-6414-A68F-5E24-71869110BD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Scenario-Based Event Tree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BF5AD-0A0E-FEDC-F8E9-5C7D6EF13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19D1E-DC4A-AC94-BE5C-D4B77B7C8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699" y="1668250"/>
            <a:ext cx="6130996" cy="42031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Sampling all the uncertain variables simultaneously in a probabilistic simulation obscures the interpretability of the results</a:t>
            </a:r>
          </a:p>
          <a:p>
            <a:r>
              <a:rPr lang="en-US" dirty="0"/>
              <a:t>To address this issue, the probabilistic simulation was combined with a scenario-based PRA method, event tree analysis.</a:t>
            </a:r>
          </a:p>
          <a:p>
            <a:r>
              <a:rPr lang="en-US" dirty="0"/>
              <a:t>The valve between nodes 4 and 6 was determined to be the most important component through an importance study and was selected as the component for event tree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99E66-84E1-8A22-2157-33C998204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nfeasibility.&#10;&#10;AI-generated content may be incorrect.">
            <a:extLst>
              <a:ext uri="{FF2B5EF4-FFF2-40B4-BE49-F238E27FC236}">
                <a16:creationId xmlns:a16="http://schemas.microsoft.com/office/drawing/2014/main" id="{92D4DF76-C38D-4C90-89DE-56A0AAC0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689" y="1583327"/>
            <a:ext cx="4351385" cy="38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C07CF-54E4-946C-8073-E6A44359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1BC89F-03F9-5519-57B0-1D66D2EE0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Scenario-Based Event Tree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29EDE-0861-4685-32C2-BD2533C44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54AB156-52F6-C2E7-59D5-9BBE411F3B9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10757719" cy="4070813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To compute the probability distribution of the three system outcomes the law of total probability is used.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represents the valve’s success probability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dirty="0"/>
                  <a:t> are estimated with two separate Monte Carlo simulations with 50,000 samples each.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All other random variables are sampled as previously described.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54AB156-52F6-C2E7-59D5-9BBE411F3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10757719" cy="4070813"/>
              </a:xfrm>
              <a:blipFill>
                <a:blip r:embed="rId2"/>
                <a:stretch>
                  <a:fillRect l="-1474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7852D-D5CE-4BE1-6DC3-2F7A10DCA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17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9ED033-C8DB-A1F7-654C-BAB47BC8C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Event Tree Model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E4099-7BD3-F13A-3B03-652725F91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3D368-0CC9-B5ED-C659-72EDCBC18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698" y="1668250"/>
            <a:ext cx="4783459" cy="3807265"/>
          </a:xfrm>
        </p:spPr>
        <p:txBody>
          <a:bodyPr>
            <a:normAutofit/>
          </a:bodyPr>
          <a:lstStyle/>
          <a:p>
            <a:r>
              <a:rPr lang="en-US" dirty="0"/>
              <a:t>95% confidence intervals were calculated for the partial delivery and infeasibility probabilities.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These results are in good agreement with the full Monte Carlo simulation approach verifying it as an accurate approach.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8DD2-8CC2-F37A-D291-A78ADFFB8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14BE02-ACDE-DA57-C85F-A6ED318B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04242"/>
              </p:ext>
            </p:extLst>
          </p:nvPr>
        </p:nvGraphicFramePr>
        <p:xfrm>
          <a:off x="5889296" y="2123702"/>
          <a:ext cx="5671463" cy="1305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435">
                  <a:extLst>
                    <a:ext uri="{9D8B030D-6E8A-4147-A177-3AD203B41FA5}">
                      <a16:colId xmlns:a16="http://schemas.microsoft.com/office/drawing/2014/main" val="3033309377"/>
                    </a:ext>
                  </a:extLst>
                </a:gridCol>
                <a:gridCol w="1487940">
                  <a:extLst>
                    <a:ext uri="{9D8B030D-6E8A-4147-A177-3AD203B41FA5}">
                      <a16:colId xmlns:a16="http://schemas.microsoft.com/office/drawing/2014/main" val="396241697"/>
                    </a:ext>
                  </a:extLst>
                </a:gridCol>
                <a:gridCol w="2389088">
                  <a:extLst>
                    <a:ext uri="{9D8B030D-6E8A-4147-A177-3AD203B41FA5}">
                      <a16:colId xmlns:a16="http://schemas.microsoft.com/office/drawing/2014/main" val="277619029"/>
                    </a:ext>
                  </a:extLst>
                </a:gridCol>
              </a:tblGrid>
              <a:tr h="37832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Point Estimate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95% Confidence Intervals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5807633"/>
                  </a:ext>
                </a:extLst>
              </a:tr>
              <a:tr h="37832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Partial Delivery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0.03182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(0.03012, 0.03352)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949289"/>
                  </a:ext>
                </a:extLst>
              </a:tr>
              <a:tr h="37832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Infeasibility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0.01253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(0.01170, 0.01336)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670168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4A9D848-AA21-43E0-11DB-3E3609D68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94937"/>
              </p:ext>
            </p:extLst>
          </p:nvPr>
        </p:nvGraphicFramePr>
        <p:xfrm>
          <a:off x="5889297" y="4137806"/>
          <a:ext cx="5671462" cy="1314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4435">
                  <a:extLst>
                    <a:ext uri="{9D8B030D-6E8A-4147-A177-3AD203B41FA5}">
                      <a16:colId xmlns:a16="http://schemas.microsoft.com/office/drawing/2014/main" val="732994367"/>
                    </a:ext>
                  </a:extLst>
                </a:gridCol>
                <a:gridCol w="1487940">
                  <a:extLst>
                    <a:ext uri="{9D8B030D-6E8A-4147-A177-3AD203B41FA5}">
                      <a16:colId xmlns:a16="http://schemas.microsoft.com/office/drawing/2014/main" val="2452788785"/>
                    </a:ext>
                  </a:extLst>
                </a:gridCol>
                <a:gridCol w="2389087">
                  <a:extLst>
                    <a:ext uri="{9D8B030D-6E8A-4147-A177-3AD203B41FA5}">
                      <a16:colId xmlns:a16="http://schemas.microsoft.com/office/drawing/2014/main" val="3730967810"/>
                    </a:ext>
                  </a:extLst>
                </a:gridCol>
              </a:tblGrid>
              <a:tr h="38314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Point Estimate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95% Confidence Intervals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571516"/>
                  </a:ext>
                </a:extLst>
              </a:tr>
              <a:tr h="38314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Partial Delivery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0.03123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(0.03019, 0.03227)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2517931"/>
                  </a:ext>
                </a:extLst>
              </a:tr>
              <a:tr h="38314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Infeasibility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0.01210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800" dirty="0">
                          <a:effectLst/>
                        </a:rPr>
                        <a:t>(0.01093, 0.01327)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4882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6845A4-AEFC-6971-5933-6F341E20FCD9}"/>
              </a:ext>
            </a:extLst>
          </p:cNvPr>
          <p:cNvSpPr txBox="1"/>
          <p:nvPr/>
        </p:nvSpPr>
        <p:spPr>
          <a:xfrm>
            <a:off x="6715752" y="1603922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Full Monte Carlo Simulation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6C0965-85F6-8D42-D05E-214B4584C65E}"/>
              </a:ext>
            </a:extLst>
          </p:cNvPr>
          <p:cNvSpPr txBox="1"/>
          <p:nvPr/>
        </p:nvSpPr>
        <p:spPr>
          <a:xfrm>
            <a:off x="6715753" y="3667938"/>
            <a:ext cx="401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Event Tree Analysis</a:t>
            </a:r>
          </a:p>
        </p:txBody>
      </p:sp>
    </p:spTree>
    <p:extLst>
      <p:ext uri="{BB962C8B-B14F-4D97-AF65-F5344CB8AC3E}">
        <p14:creationId xmlns:p14="http://schemas.microsoft.com/office/powerpoint/2010/main" val="699850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D9578-CCEC-6506-29BB-51ECE576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40969B-75F6-AC0F-65B8-D3107E2DE2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1FB-E5A3-6B79-78D8-505ADDA90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A8BC8-4563-6574-A7B4-56110E01E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699" y="1668250"/>
            <a:ext cx="10301476" cy="40651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literature review identified research gaps in existing IES risk analysis studies, motivating the development of a probabilistic IES simulation framework.</a:t>
            </a:r>
          </a:p>
          <a:p>
            <a:pPr>
              <a:lnSpc>
                <a:spcPct val="110000"/>
              </a:lnSpc>
            </a:pPr>
            <a:r>
              <a:rPr lang="en-US" dirty="0"/>
              <a:t>The gas network risk model was developed, using Monte Carlo simulation to compute two risk outputs, probabilities and energy not supplied (ENS), across three network outcomes: full delivery, partial delivery, and infeasibility.</a:t>
            </a:r>
          </a:p>
          <a:p>
            <a:pPr>
              <a:lnSpc>
                <a:spcPct val="110000"/>
              </a:lnSpc>
            </a:pPr>
            <a:r>
              <a:rPr lang="en-US" dirty="0"/>
              <a:t>Event tree analysis was demonstrated to produce results consistent with Monte Carlo simulation and increases the interpretability of the results.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7E156-60EA-50C8-0645-8CE755038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81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9A5864-90FC-074A-431C-9F37E322B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87918-D63D-E8E0-9FC0-167A2AD708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r>
              <a:rPr lang="en-US" dirty="0"/>
              <a:t>Summary of Literature Review</a:t>
            </a:r>
          </a:p>
          <a:p>
            <a:r>
              <a:rPr lang="en-US" dirty="0"/>
              <a:t>IES Risk Analysis Framework</a:t>
            </a:r>
          </a:p>
          <a:p>
            <a:r>
              <a:rPr lang="en-US" dirty="0"/>
              <a:t>Gas Network Case Study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579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07B2A-EABA-CB31-ADA9-8F2F7CA465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8A361-1B82-DC05-BF3E-F8796CEA1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A0CF7-4FE2-28EF-EEA4-E75F6029E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The gas network simulation will be coupled with an electric power model to advance the multi-network IES simulation platform.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/>
              <a:t>Develop </a:t>
            </a:r>
            <a:r>
              <a:rPr lang="en-US" dirty="0"/>
              <a:t>an energy consumption prediction model for hyperscale data centers to support risk assessment of large-scale data center loads connected to 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7A063-ED42-CD5C-CB4E-71EBC2091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AC622-A5B2-3359-D197-37DACBF94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/>
              <a:t>Slide Title for Accessibility 21</a:t>
            </a:r>
          </a:p>
        </p:txBody>
      </p:sp>
      <p:sp>
        <p:nvSpPr>
          <p:cNvPr id="3" name="School, Department, Center or Institution name">
            <a:extLst>
              <a:ext uri="{FF2B5EF4-FFF2-40B4-BE49-F238E27FC236}">
                <a16:creationId xmlns:a16="http://schemas.microsoft.com/office/drawing/2014/main" id="{8CA2DB2E-1016-4194-FC69-235A33B28573}"/>
              </a:ext>
            </a:extLst>
          </p:cNvPr>
          <p:cNvSpPr txBox="1">
            <a:spLocks/>
          </p:cNvSpPr>
          <p:nvPr/>
        </p:nvSpPr>
        <p:spPr>
          <a:xfrm>
            <a:off x="992026" y="1953809"/>
            <a:ext cx="10757719" cy="249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16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Risk Analysis and Reliability Engineering (RARE) Lab</a:t>
            </a:r>
          </a:p>
        </p:txBody>
      </p:sp>
      <p:sp>
        <p:nvSpPr>
          <p:cNvPr id="7" name="Presentation Subtitle or Presenter Name">
            <a:extLst>
              <a:ext uri="{FF2B5EF4-FFF2-40B4-BE49-F238E27FC236}">
                <a16:creationId xmlns:a16="http://schemas.microsoft.com/office/drawing/2014/main" id="{2AC8260B-C3BD-B6EC-BB88-8084F6B2E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2026" y="5115072"/>
            <a:ext cx="10758377" cy="3323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Emelia Stouffer, Amir Shahriar Kalantari Oskoui, and Tatsuya </a:t>
            </a:r>
            <a:r>
              <a:rPr lang="en-US" dirty="0" err="1">
                <a:solidFill>
                  <a:schemeClr val="tx1"/>
                </a:solidFill>
              </a:rPr>
              <a:t>Sakurahara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onth Day Year">
            <a:extLst>
              <a:ext uri="{FF2B5EF4-FFF2-40B4-BE49-F238E27FC236}">
                <a16:creationId xmlns:a16="http://schemas.microsoft.com/office/drawing/2014/main" id="{BBC5D61B-C545-64E8-C997-D4F2A6094B30}"/>
              </a:ext>
            </a:extLst>
          </p:cNvPr>
          <p:cNvSpPr txBox="1">
            <a:spLocks/>
          </p:cNvSpPr>
          <p:nvPr/>
        </p:nvSpPr>
        <p:spPr>
          <a:xfrm>
            <a:off x="894569" y="5647775"/>
            <a:ext cx="10758377" cy="3323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July 22, 2026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3E4BE-A10C-9626-B5D1-0847FCE2F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73794-D50A-18B8-43CD-B8D729E6A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8E198-E493-DE4F-79F3-251447BF1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 integrated energy system (IES) combines multiple energy sources to produce diverse energy products through coordination of subsystems.</a:t>
            </a:r>
          </a:p>
          <a:p>
            <a:r>
              <a:rPr lang="en-US" dirty="0"/>
              <a:t>IES have various benefits such as enhanced efficiency, environmental sustainability, economic productivity, etc.</a:t>
            </a:r>
          </a:p>
          <a:p>
            <a:r>
              <a:rPr lang="en-US" dirty="0"/>
              <a:t>Integrating various energy technologies introduces operational and maintenance complexity requiring systematic risk assessment to ensure dependability.</a:t>
            </a:r>
          </a:p>
          <a:p>
            <a:r>
              <a:rPr lang="en-US" dirty="0"/>
              <a:t>This research aims to develop methods to advance probabilistic risk assessment (PRA) for IES.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07582-5E9A-6631-BE42-A9F7A9C02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739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FA22DC-9194-7A9E-E93A-545C8AECF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Literature Review: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2F1CF-C3F6-EF52-5531-1B5E7AB929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788AF-AC05-AA58-4EA5-FE435A140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698" y="1581846"/>
            <a:ext cx="5382403" cy="4665442"/>
          </a:xfrm>
        </p:spPr>
        <p:txBody>
          <a:bodyPr>
            <a:normAutofit/>
          </a:bodyPr>
          <a:lstStyle/>
          <a:p>
            <a:r>
              <a:rPr lang="en-US" dirty="0"/>
              <a:t>A literature review was conducted to identify the state-of-the-art methodologies and gaps within risk assessment of integrated energy systems (IES). </a:t>
            </a:r>
          </a:p>
          <a:p>
            <a:r>
              <a:rPr lang="en-US" dirty="0"/>
              <a:t>The literature search was limited to publications between 2015 to July 2025 and contained both of the following criteria</a:t>
            </a:r>
          </a:p>
          <a:p>
            <a:pPr lvl="1"/>
            <a:r>
              <a:rPr lang="en-US" dirty="0"/>
              <a:t>Conducting risk assessment for IES</a:t>
            </a:r>
          </a:p>
          <a:p>
            <a:pPr lvl="1"/>
            <a:r>
              <a:rPr lang="en-US" dirty="0"/>
              <a:t>Characterizing risk at the entire IES level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3B587-A03E-BD63-E5DD-4C60378D1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D7ECDA-0FA9-4263-5006-A7DBBB6FD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240340"/>
              </p:ext>
            </p:extLst>
          </p:nvPr>
        </p:nvGraphicFramePr>
        <p:xfrm>
          <a:off x="6513672" y="2043685"/>
          <a:ext cx="5097367" cy="309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6506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B685F-BFD1-AC54-DD7E-C9DD0A8CC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4B47C2-FAB3-2500-F2E3-E51FC94151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Literature Review: Summary of Insights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0E0A8-794C-2287-ABD9-7D18DDC5B5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066B0-A5F6-F16B-E304-576CDD8A1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F24D557-05A3-E375-D123-16CB984BF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026" y="1427830"/>
            <a:ext cx="10521950" cy="47842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gaps identified by the literature review can be summarized in three main points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publications assume the component failure rate is constant.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Transient analyses are not conducted on electrical networks due to the assumption that electrical networks reach steady state in a negligible amount of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dependency of uncertain input parameters is modeled using a stationary correlation matrix, while the dynamic evolution of their correlations is not considered. </a:t>
            </a:r>
          </a:p>
          <a:p>
            <a:pPr>
              <a:lnSpc>
                <a:spcPct val="110000"/>
              </a:lnSpc>
            </a:pPr>
            <a:r>
              <a:rPr lang="en-US" dirty="0"/>
              <a:t>The goal of this research is to create an IES risk assessment framework that addresses these gaps.</a:t>
            </a:r>
          </a:p>
        </p:txBody>
      </p:sp>
    </p:spTree>
    <p:extLst>
      <p:ext uri="{BB962C8B-B14F-4D97-AF65-F5344CB8AC3E}">
        <p14:creationId xmlns:p14="http://schemas.microsoft.com/office/powerpoint/2010/main" val="18308318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51BF-CBCE-A0C1-DF98-60C8C01612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IES PRA Framework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8092E-372B-A140-953D-5A8555FEB2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50647-2D0F-211B-A01A-3B49C4C71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937A0-2153-584C-7C2D-307EA8DB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6" b="2619"/>
          <a:stretch>
            <a:fillRect/>
          </a:stretch>
        </p:blipFill>
        <p:spPr>
          <a:xfrm>
            <a:off x="1688636" y="1421658"/>
            <a:ext cx="9377605" cy="45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A582C-B818-C35A-2F24-D49E5A2FB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Gas Network 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3D6C-5893-D771-0CB6-28FF405B1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19CCB-4378-A25B-59A4-E88444FFF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2422" y="1525367"/>
            <a:ext cx="3207652" cy="3807265"/>
          </a:xfrm>
        </p:spPr>
        <p:txBody>
          <a:bodyPr/>
          <a:lstStyle/>
          <a:p>
            <a:r>
              <a:rPr lang="en-US" dirty="0"/>
              <a:t>This is a diagram of GasLib-11*</a:t>
            </a:r>
          </a:p>
          <a:p>
            <a:r>
              <a:rPr lang="en-US" dirty="0" err="1"/>
              <a:t>GasLib</a:t>
            </a:r>
            <a:r>
              <a:rPr lang="en-US" dirty="0"/>
              <a:t> provides boundaries for the pressures and flow rates within all pipelines and nodes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085CF-270A-D4C3-D5F6-D6F317586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The diagram illustrates a pipeline network with various components such as compressors, valves, and branches, depicting a flow of 55 km with a 500 mm diameter.&#10;&#10;AI-generated content may be incorrect.">
            <a:extLst>
              <a:ext uri="{FF2B5EF4-FFF2-40B4-BE49-F238E27FC236}">
                <a16:creationId xmlns:a16="http://schemas.microsoft.com/office/drawing/2014/main" id="{27A2091C-F433-233D-3CE5-6A00C3B2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6" y="1525367"/>
            <a:ext cx="7152519" cy="3807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F1393-C76B-A8CB-E5B4-B06B1781CD7B}"/>
              </a:ext>
            </a:extLst>
          </p:cNvPr>
          <p:cNvSpPr txBox="1"/>
          <p:nvPr/>
        </p:nvSpPr>
        <p:spPr>
          <a:xfrm>
            <a:off x="992026" y="5576207"/>
            <a:ext cx="908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*M. Schmidt et al., "</a:t>
            </a:r>
            <a:r>
              <a:rPr lang="en-US" sz="1600" dirty="0" err="1"/>
              <a:t>GasLib</a:t>
            </a:r>
            <a:r>
              <a:rPr lang="en-US" sz="1600" dirty="0"/>
              <a:t>—A Library of Gas Network Instances," Data, vol. 2, no. 4, p. 40, 2017. [Online]. Available: https://www.mdpi.com/2306-5729/2/4/40.</a:t>
            </a:r>
          </a:p>
        </p:txBody>
      </p:sp>
    </p:spTree>
    <p:extLst>
      <p:ext uri="{BB962C8B-B14F-4D97-AF65-F5344CB8AC3E}">
        <p14:creationId xmlns:p14="http://schemas.microsoft.com/office/powerpoint/2010/main" val="268720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0D3071-54BF-3DC7-E0EC-61336816D8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Governing Equations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7A5F1-5922-EA12-BF13-B26A6EEE29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1D8C74-EF72-2911-43A1-0DC9EF0A6E1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4747365" cy="44919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Node mass balance: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dirty="0"/>
                  <a:t>Compressor ratios: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11D8C74-EF72-2911-43A1-0DC9EF0A6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91698" y="1668250"/>
                <a:ext cx="4747365" cy="4491917"/>
              </a:xfrm>
              <a:blipFill>
                <a:blip r:embed="rId2"/>
                <a:stretch>
                  <a:fillRect l="-3728" t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182F-8D29-67DB-F3B9-BE9E91AFD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A77DB-E285-07BF-0AC7-570C2A0EB048}"/>
                  </a:ext>
                </a:extLst>
              </p:cNvPr>
              <p:cNvSpPr txBox="1"/>
              <p:nvPr/>
            </p:nvSpPr>
            <p:spPr>
              <a:xfrm>
                <a:off x="4631928" y="4382638"/>
                <a:ext cx="5115379" cy="12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output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pressure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kPa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input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pressure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kPa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compressor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ratio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CA77DB-E285-07BF-0AC7-570C2A0EB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28" y="4382638"/>
                <a:ext cx="5115379" cy="1229504"/>
              </a:xfrm>
              <a:prstGeom prst="rect">
                <a:avLst/>
              </a:prstGeom>
              <a:blipFill>
                <a:blip r:embed="rId3"/>
                <a:stretch>
                  <a:fillRect l="-358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5DAD7C-D149-8610-F3D8-14AB1C4AF76D}"/>
                  </a:ext>
                </a:extLst>
              </p:cNvPr>
              <p:cNvSpPr txBox="1"/>
              <p:nvPr/>
            </p:nvSpPr>
            <p:spPr>
              <a:xfrm>
                <a:off x="4631928" y="2188981"/>
                <a:ext cx="51153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input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day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output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day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5DAD7C-D149-8610-F3D8-14AB1C4A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28" y="2188981"/>
                <a:ext cx="5115379" cy="830997"/>
              </a:xfrm>
              <a:prstGeom prst="rect">
                <a:avLst/>
              </a:prstGeom>
              <a:blipFill>
                <a:blip r:embed="rId4"/>
                <a:stretch>
                  <a:fillRect l="-834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17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187B-48EC-3729-0B1D-730758BD2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4F9E7-BC7F-A916-42F3-E8C3040F1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Governing Equations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0BA85-220A-DA56-65E3-36AF03734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Risk Analysis and Reliability Engineering (RARE)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9781B-3B7D-8B41-D37C-B865E29F6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7A19BBFB-DB2F-6D83-0928-8BF866C46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2026" y="1525367"/>
                <a:ext cx="4747365" cy="485584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Weymouth method: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435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5.333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7A19BBFB-DB2F-6D83-0928-8BF866C46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26" y="1525367"/>
                <a:ext cx="4747365" cy="4855844"/>
              </a:xfrm>
              <a:prstGeom prst="rect">
                <a:avLst/>
              </a:prstGeom>
              <a:blipFill>
                <a:blip r:embed="rId2"/>
                <a:stretch>
                  <a:fillRect l="-3723" t="-1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0C02B9-8B43-D8E3-568B-9BCCEB50A00E}"/>
                  </a:ext>
                </a:extLst>
              </p:cNvPr>
              <p:cNvSpPr txBox="1"/>
              <p:nvPr/>
            </p:nvSpPr>
            <p:spPr>
              <a:xfrm>
                <a:off x="4863765" y="1604340"/>
                <a:ext cx="6686552" cy="4214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Upstream pressure (kPa)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Downstream pressure (kPa)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𝜂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Pipeline efficiency factor 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𝑖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Internal diameter of pipeline between nodes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i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j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 (mm)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𝐺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Gas specific gravity relative to air 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𝑇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Gas temperature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K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𝑖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Pipeline length between nodes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𝑖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𝑗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 (km)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𝑍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Gas compressibility factor 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Base temperature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K</m:t>
                    </m:r>
                  </m:oMath>
                </a14:m>
                <a:r>
                  <a:rPr lang="en-GB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 marL="228600" marR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PMingLiU" panose="02020500000000000000" pitchFamily="18" charset="-120"/>
                  </a:rPr>
                  <a:t>: Base pressure (kPa)</a:t>
                </a:r>
                <a:endParaRPr lang="en-US" sz="2400" dirty="0">
                  <a:effectLst/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0C02B9-8B43-D8E3-568B-9BCCEB50A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765" y="1604340"/>
                <a:ext cx="6686552" cy="4214487"/>
              </a:xfrm>
              <a:prstGeom prst="rect">
                <a:avLst/>
              </a:prstGeom>
              <a:blipFill>
                <a:blip r:embed="rId3"/>
                <a:stretch>
                  <a:fillRect t="-1156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1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ef9f489-e0a0-4eeb-87cc-3a526112fd0d}" enabled="0" method="" siteId="{9ef9f489-e0a0-4eeb-87cc-3a526112fd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RARE_GasFlowEquations</Template>
  <TotalTime>2449</TotalTime>
  <Words>1471</Words>
  <Application>Microsoft Office PowerPoint</Application>
  <PresentationFormat>Widescreen</PresentationFormat>
  <Paragraphs>230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Cambria Math</vt:lpstr>
      <vt:lpstr>Times New Roman</vt:lpstr>
      <vt:lpstr>Wingdings</vt:lpstr>
      <vt:lpstr>Office Theme</vt:lpstr>
      <vt:lpstr>Slide Title for Accessibility 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 for Accessibility 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 for Accessibility 01</dc:title>
  <dc:creator>Stouffer, Emmie</dc:creator>
  <cp:lastModifiedBy>Stouffer, Emmie</cp:lastModifiedBy>
  <cp:revision>3</cp:revision>
  <dcterms:created xsi:type="dcterms:W3CDTF">2025-10-13T17:44:01Z</dcterms:created>
  <dcterms:modified xsi:type="dcterms:W3CDTF">2026-07-19T18:15:02Z</dcterms:modified>
</cp:coreProperties>
</file>