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17"/>
  </p:notesMasterIdLst>
  <p:sldIdLst>
    <p:sldId id="356" r:id="rId5"/>
    <p:sldId id="357" r:id="rId6"/>
    <p:sldId id="365" r:id="rId7"/>
    <p:sldId id="358" r:id="rId8"/>
    <p:sldId id="364" r:id="rId9"/>
    <p:sldId id="360" r:id="rId10"/>
    <p:sldId id="361" r:id="rId11"/>
    <p:sldId id="366" r:id="rId12"/>
    <p:sldId id="362" r:id="rId13"/>
    <p:sldId id="363" r:id="rId14"/>
    <p:sldId id="36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423"/>
    <a:srgbClr val="07519E"/>
    <a:srgbClr val="2DA9E1"/>
    <a:srgbClr val="1C3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DC124-B86F-46AD-8264-8A7349B60F19}" v="2" dt="2026-07-13T16:18:18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68765" autoAdjust="0"/>
  </p:normalViewPr>
  <p:slideViewPr>
    <p:cSldViewPr snapToGrid="0" snapToObjects="1">
      <p:cViewPr varScale="1">
        <p:scale>
          <a:sx n="83" d="100"/>
          <a:sy n="83" d="100"/>
        </p:scale>
        <p:origin x="1992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van Sahin" userId="005bf0bb-3cbc-4a70-99ad-b8ca7dcc4e2c" providerId="ADAL" clId="{6A75B241-0617-4A86-9A95-254B4F9DB5D5}"/>
    <pc:docChg chg="undo custSel addSld delSld modSld">
      <pc:chgData name="Elvan Sahin" userId="005bf0bb-3cbc-4a70-99ad-b8ca7dcc4e2c" providerId="ADAL" clId="{6A75B241-0617-4A86-9A95-254B4F9DB5D5}" dt="2026-07-13T16:27:11.950" v="2527" actId="403"/>
      <pc:docMkLst>
        <pc:docMk/>
      </pc:docMkLst>
      <pc:sldChg chg="addSp delSp modSp add mod modNotesTx">
        <pc:chgData name="Elvan Sahin" userId="005bf0bb-3cbc-4a70-99ad-b8ca7dcc4e2c" providerId="ADAL" clId="{6A75B241-0617-4A86-9A95-254B4F9DB5D5}" dt="2026-07-13T16:27:11.950" v="2527" actId="403"/>
        <pc:sldMkLst>
          <pc:docMk/>
          <pc:sldMk cId="1068191394" sldId="356"/>
        </pc:sldMkLst>
        <pc:spChg chg="mod">
          <ac:chgData name="Elvan Sahin" userId="005bf0bb-3cbc-4a70-99ad-b8ca7dcc4e2c" providerId="ADAL" clId="{6A75B241-0617-4A86-9A95-254B4F9DB5D5}" dt="2026-07-13T16:27:11.950" v="2527" actId="403"/>
          <ac:spMkLst>
            <pc:docMk/>
            <pc:sldMk cId="1068191394" sldId="356"/>
            <ac:spMk id="9" creationId="{5FCB7C22-98E6-F0C0-1F63-E4817BE2244A}"/>
          </ac:spMkLst>
        </pc:spChg>
        <pc:spChg chg="mod">
          <ac:chgData name="Elvan Sahin" userId="005bf0bb-3cbc-4a70-99ad-b8ca7dcc4e2c" providerId="ADAL" clId="{6A75B241-0617-4A86-9A95-254B4F9DB5D5}" dt="2026-07-13T16:26:39.569" v="2521" actId="14100"/>
          <ac:spMkLst>
            <pc:docMk/>
            <pc:sldMk cId="1068191394" sldId="356"/>
            <ac:spMk id="12" creationId="{80A0FD72-9DE8-4DF3-9A70-BD07B644395C}"/>
          </ac:spMkLst>
        </pc:spChg>
        <pc:spChg chg="mod">
          <ac:chgData name="Elvan Sahin" userId="005bf0bb-3cbc-4a70-99ad-b8ca7dcc4e2c" providerId="ADAL" clId="{6A75B241-0617-4A86-9A95-254B4F9DB5D5}" dt="2026-07-13T16:27:03.616" v="2526" actId="1076"/>
          <ac:spMkLst>
            <pc:docMk/>
            <pc:sldMk cId="1068191394" sldId="356"/>
            <ac:spMk id="16" creationId="{B2A8B235-0600-89C2-FD50-7D31DF561AEE}"/>
          </ac:spMkLst>
        </pc:spChg>
        <pc:spChg chg="add mod">
          <ac:chgData name="Elvan Sahin" userId="005bf0bb-3cbc-4a70-99ad-b8ca7dcc4e2c" providerId="ADAL" clId="{6A75B241-0617-4A86-9A95-254B4F9DB5D5}" dt="2026-07-13T16:27:03.616" v="2526" actId="1076"/>
          <ac:spMkLst>
            <pc:docMk/>
            <pc:sldMk cId="1068191394" sldId="356"/>
            <ac:spMk id="18" creationId="{E645AD38-4D09-5458-AE62-A787AB9D15FA}"/>
          </ac:spMkLst>
        </pc:spChg>
        <pc:spChg chg="add mod">
          <ac:chgData name="Elvan Sahin" userId="005bf0bb-3cbc-4a70-99ad-b8ca7dcc4e2c" providerId="ADAL" clId="{6A75B241-0617-4A86-9A95-254B4F9DB5D5}" dt="2026-07-13T16:27:03.616" v="2526" actId="1076"/>
          <ac:spMkLst>
            <pc:docMk/>
            <pc:sldMk cId="1068191394" sldId="356"/>
            <ac:spMk id="20" creationId="{931942E5-48EF-6D44-43AB-E9B965474BB9}"/>
          </ac:spMkLst>
        </pc:spChg>
        <pc:spChg chg="mod">
          <ac:chgData name="Elvan Sahin" userId="005bf0bb-3cbc-4a70-99ad-b8ca7dcc4e2c" providerId="ADAL" clId="{6A75B241-0617-4A86-9A95-254B4F9DB5D5}" dt="2026-07-13T16:26:07.107" v="2515" actId="1076"/>
          <ac:spMkLst>
            <pc:docMk/>
            <pc:sldMk cId="1068191394" sldId="356"/>
            <ac:spMk id="22" creationId="{A1D20C44-932A-41B3-566F-6E721D35DAEF}"/>
          </ac:spMkLst>
        </pc:spChg>
        <pc:spChg chg="add del mod">
          <ac:chgData name="Elvan Sahin" userId="005bf0bb-3cbc-4a70-99ad-b8ca7dcc4e2c" providerId="ADAL" clId="{6A75B241-0617-4A86-9A95-254B4F9DB5D5}" dt="2026-07-13T16:25:59.509" v="2514" actId="478"/>
          <ac:spMkLst>
            <pc:docMk/>
            <pc:sldMk cId="1068191394" sldId="356"/>
            <ac:spMk id="42" creationId="{D794D701-DC46-DE72-20A6-147BC384EF3A}"/>
          </ac:spMkLst>
        </pc:spChg>
      </pc:sldChg>
      <pc:sldChg chg="addSp delSp modSp add mod modNotesTx">
        <pc:chgData name="Elvan Sahin" userId="005bf0bb-3cbc-4a70-99ad-b8ca7dcc4e2c" providerId="ADAL" clId="{6A75B241-0617-4A86-9A95-254B4F9DB5D5}" dt="2026-07-07T21:27:00.270" v="2220" actId="6549"/>
        <pc:sldMkLst>
          <pc:docMk/>
          <pc:sldMk cId="2796716195" sldId="357"/>
        </pc:sldMkLst>
        <pc:spChg chg="mod">
          <ac:chgData name="Elvan Sahin" userId="005bf0bb-3cbc-4a70-99ad-b8ca7dcc4e2c" providerId="ADAL" clId="{6A75B241-0617-4A86-9A95-254B4F9DB5D5}" dt="2026-07-07T19:34:31.279" v="2135" actId="20577"/>
          <ac:spMkLst>
            <pc:docMk/>
            <pc:sldMk cId="2796716195" sldId="357"/>
            <ac:spMk id="8" creationId="{D20F45C0-6E42-263A-FC30-E261F92F49B5}"/>
          </ac:spMkLst>
        </pc:spChg>
        <pc:spChg chg="mod">
          <ac:chgData name="Elvan Sahin" userId="005bf0bb-3cbc-4a70-99ad-b8ca7dcc4e2c" providerId="ADAL" clId="{6A75B241-0617-4A86-9A95-254B4F9DB5D5}" dt="2026-07-07T21:10:20.229" v="2160" actId="20577"/>
          <ac:spMkLst>
            <pc:docMk/>
            <pc:sldMk cId="2796716195" sldId="357"/>
            <ac:spMk id="13" creationId="{49855D28-BA80-932F-7011-312B7F0554CE}"/>
          </ac:spMkLst>
        </pc:spChg>
        <pc:spChg chg="mod">
          <ac:chgData name="Elvan Sahin" userId="005bf0bb-3cbc-4a70-99ad-b8ca7dcc4e2c" providerId="ADAL" clId="{6A75B241-0617-4A86-9A95-254B4F9DB5D5}" dt="2026-07-07T18:44:42.331" v="1555" actId="20577"/>
          <ac:spMkLst>
            <pc:docMk/>
            <pc:sldMk cId="2796716195" sldId="357"/>
            <ac:spMk id="14" creationId="{FAF938B5-6866-7E25-929E-08AB4A9E7988}"/>
          </ac:spMkLst>
        </pc:spChg>
        <pc:picChg chg="add mod">
          <ac:chgData name="Elvan Sahin" userId="005bf0bb-3cbc-4a70-99ad-b8ca7dcc4e2c" providerId="ADAL" clId="{6A75B241-0617-4A86-9A95-254B4F9DB5D5}" dt="2026-07-07T21:08:20.189" v="2143" actId="1076"/>
          <ac:picMkLst>
            <pc:docMk/>
            <pc:sldMk cId="2796716195" sldId="357"/>
            <ac:picMk id="5" creationId="{7F017400-BC58-16F9-6271-7683EAD98E98}"/>
          </ac:picMkLst>
        </pc:picChg>
      </pc:sldChg>
      <pc:sldChg chg="addSp delSp modSp new mod modNotesTx">
        <pc:chgData name="Elvan Sahin" userId="005bf0bb-3cbc-4a70-99ad-b8ca7dcc4e2c" providerId="ADAL" clId="{6A75B241-0617-4A86-9A95-254B4F9DB5D5}" dt="2026-07-07T21:27:08.260" v="2222" actId="6549"/>
        <pc:sldMkLst>
          <pc:docMk/>
          <pc:sldMk cId="2883993579" sldId="358"/>
        </pc:sldMkLst>
        <pc:spChg chg="add mod">
          <ac:chgData name="Elvan Sahin" userId="005bf0bb-3cbc-4a70-99ad-b8ca7dcc4e2c" providerId="ADAL" clId="{6A75B241-0617-4A86-9A95-254B4F9DB5D5}" dt="2026-06-29T17:23:23.329" v="742" actId="255"/>
          <ac:spMkLst>
            <pc:docMk/>
            <pc:sldMk cId="2883993579" sldId="358"/>
            <ac:spMk id="41" creationId="{BA3370D7-5AEC-5244-178D-E1597F12C7B8}"/>
          </ac:spMkLst>
        </pc:spChg>
        <pc:spChg chg="add mod">
          <ac:chgData name="Elvan Sahin" userId="005bf0bb-3cbc-4a70-99ad-b8ca7dcc4e2c" providerId="ADAL" clId="{6A75B241-0617-4A86-9A95-254B4F9DB5D5}" dt="2026-06-29T16:35:57.781" v="690" actId="1076"/>
          <ac:spMkLst>
            <pc:docMk/>
            <pc:sldMk cId="2883993579" sldId="358"/>
            <ac:spMk id="43" creationId="{6CB1341E-48CF-6F15-33FE-AD3FFE51AF5C}"/>
          </ac:spMkLst>
        </pc:spChg>
        <pc:spChg chg="mod">
          <ac:chgData name="Elvan Sahin" userId="005bf0bb-3cbc-4a70-99ad-b8ca7dcc4e2c" providerId="ADAL" clId="{6A75B241-0617-4A86-9A95-254B4F9DB5D5}" dt="2026-06-29T16:37:05.411" v="699" actId="403"/>
          <ac:spMkLst>
            <pc:docMk/>
            <pc:sldMk cId="2883993579" sldId="358"/>
            <ac:spMk id="45" creationId="{203F189A-1B09-9E32-FB26-E58C013CE73F}"/>
          </ac:spMkLst>
        </pc:spChg>
        <pc:spChg chg="mod">
          <ac:chgData name="Elvan Sahin" userId="005bf0bb-3cbc-4a70-99ad-b8ca7dcc4e2c" providerId="ADAL" clId="{6A75B241-0617-4A86-9A95-254B4F9DB5D5}" dt="2026-06-29T16:36:56.167" v="696" actId="1076"/>
          <ac:spMkLst>
            <pc:docMk/>
            <pc:sldMk cId="2883993579" sldId="358"/>
            <ac:spMk id="49" creationId="{BD05C0F5-8FA2-A063-0F1C-BD3BD31E4E03}"/>
          </ac:spMkLst>
        </pc:spChg>
        <pc:spChg chg="add mod">
          <ac:chgData name="Elvan Sahin" userId="005bf0bb-3cbc-4a70-99ad-b8ca7dcc4e2c" providerId="ADAL" clId="{6A75B241-0617-4A86-9A95-254B4F9DB5D5}" dt="2026-06-29T16:35:57.781" v="690" actId="1076"/>
          <ac:spMkLst>
            <pc:docMk/>
            <pc:sldMk cId="2883993579" sldId="358"/>
            <ac:spMk id="51" creationId="{741CCEF3-E600-9123-C6E9-8CB5D26F3E16}"/>
          </ac:spMkLst>
        </pc:spChg>
        <pc:spChg chg="add mod">
          <ac:chgData name="Elvan Sahin" userId="005bf0bb-3cbc-4a70-99ad-b8ca7dcc4e2c" providerId="ADAL" clId="{6A75B241-0617-4A86-9A95-254B4F9DB5D5}" dt="2026-06-29T16:37:16.323" v="701" actId="403"/>
          <ac:spMkLst>
            <pc:docMk/>
            <pc:sldMk cId="2883993579" sldId="358"/>
            <ac:spMk id="53" creationId="{644D7B3C-DFE6-0A5A-CCE5-3D7C45561BC1}"/>
          </ac:spMkLst>
        </pc:spChg>
        <pc:spChg chg="add mod">
          <ac:chgData name="Elvan Sahin" userId="005bf0bb-3cbc-4a70-99ad-b8ca7dcc4e2c" providerId="ADAL" clId="{6A75B241-0617-4A86-9A95-254B4F9DB5D5}" dt="2026-06-29T16:36:28.786" v="691" actId="403"/>
          <ac:spMkLst>
            <pc:docMk/>
            <pc:sldMk cId="2883993579" sldId="358"/>
            <ac:spMk id="55" creationId="{E9C37058-D1AA-F3E8-6578-AF6B84D9FEA4}"/>
          </ac:spMkLst>
        </pc:spChg>
        <pc:spChg chg="add mod">
          <ac:chgData name="Elvan Sahin" userId="005bf0bb-3cbc-4a70-99ad-b8ca7dcc4e2c" providerId="ADAL" clId="{6A75B241-0617-4A86-9A95-254B4F9DB5D5}" dt="2026-06-29T16:37:22.048" v="703" actId="403"/>
          <ac:spMkLst>
            <pc:docMk/>
            <pc:sldMk cId="2883993579" sldId="358"/>
            <ac:spMk id="59" creationId="{FEBAD154-4B6C-8A6C-7EEB-305C822CE17B}"/>
          </ac:spMkLst>
        </pc:spChg>
        <pc:spChg chg="mod">
          <ac:chgData name="Elvan Sahin" userId="005bf0bb-3cbc-4a70-99ad-b8ca7dcc4e2c" providerId="ADAL" clId="{6A75B241-0617-4A86-9A95-254B4F9DB5D5}" dt="2026-06-29T16:36:33.324" v="692" actId="403"/>
          <ac:spMkLst>
            <pc:docMk/>
            <pc:sldMk cId="2883993579" sldId="358"/>
            <ac:spMk id="61" creationId="{AF99F2C2-C6CA-5759-EF61-256B97967710}"/>
          </ac:spMkLst>
        </pc:spChg>
        <pc:spChg chg="add mod">
          <ac:chgData name="Elvan Sahin" userId="005bf0bb-3cbc-4a70-99ad-b8ca7dcc4e2c" providerId="ADAL" clId="{6A75B241-0617-4A86-9A95-254B4F9DB5D5}" dt="2026-06-29T16:35:57.781" v="690" actId="1076"/>
          <ac:spMkLst>
            <pc:docMk/>
            <pc:sldMk cId="2883993579" sldId="358"/>
            <ac:spMk id="63" creationId="{09D1DAC2-988F-E685-FAF0-43B932810352}"/>
          </ac:spMkLst>
        </pc:spChg>
        <pc:spChg chg="mod">
          <ac:chgData name="Elvan Sahin" userId="005bf0bb-3cbc-4a70-99ad-b8ca7dcc4e2c" providerId="ADAL" clId="{6A75B241-0617-4A86-9A95-254B4F9DB5D5}" dt="2026-06-29T16:37:26.578" v="705" actId="403"/>
          <ac:spMkLst>
            <pc:docMk/>
            <pc:sldMk cId="2883993579" sldId="358"/>
            <ac:spMk id="65" creationId="{B848744A-644E-5373-FACA-76B42CCB2080}"/>
          </ac:spMkLst>
        </pc:spChg>
        <pc:spChg chg="mod">
          <ac:chgData name="Elvan Sahin" userId="005bf0bb-3cbc-4a70-99ad-b8ca7dcc4e2c" providerId="ADAL" clId="{6A75B241-0617-4A86-9A95-254B4F9DB5D5}" dt="2026-06-29T16:36:37.248" v="693" actId="403"/>
          <ac:spMkLst>
            <pc:docMk/>
            <pc:sldMk cId="2883993579" sldId="358"/>
            <ac:spMk id="67" creationId="{DDCE94AF-F0A4-918B-054C-35A2FE63562A}"/>
          </ac:spMkLst>
        </pc:spChg>
        <pc:spChg chg="add mod">
          <ac:chgData name="Elvan Sahin" userId="005bf0bb-3cbc-4a70-99ad-b8ca7dcc4e2c" providerId="ADAL" clId="{6A75B241-0617-4A86-9A95-254B4F9DB5D5}" dt="2026-06-29T16:35:57.781" v="690" actId="1076"/>
          <ac:spMkLst>
            <pc:docMk/>
            <pc:sldMk cId="2883993579" sldId="358"/>
            <ac:spMk id="69" creationId="{7C9265C5-8887-7DEE-A956-276AC418DCF1}"/>
          </ac:spMkLst>
        </pc:spChg>
        <pc:spChg chg="add mod">
          <ac:chgData name="Elvan Sahin" userId="005bf0bb-3cbc-4a70-99ad-b8ca7dcc4e2c" providerId="ADAL" clId="{6A75B241-0617-4A86-9A95-254B4F9DB5D5}" dt="2026-06-29T16:37:29.771" v="707" actId="403"/>
          <ac:spMkLst>
            <pc:docMk/>
            <pc:sldMk cId="2883993579" sldId="358"/>
            <ac:spMk id="71" creationId="{F5F85163-4976-D0FC-82F3-7DE8658DA9C1}"/>
          </ac:spMkLst>
        </pc:spChg>
        <pc:spChg chg="add mod">
          <ac:chgData name="Elvan Sahin" userId="005bf0bb-3cbc-4a70-99ad-b8ca7dcc4e2c" providerId="ADAL" clId="{6A75B241-0617-4A86-9A95-254B4F9DB5D5}" dt="2026-06-29T16:36:43.180" v="694" actId="403"/>
          <ac:spMkLst>
            <pc:docMk/>
            <pc:sldMk cId="2883993579" sldId="358"/>
            <ac:spMk id="73" creationId="{F07C3F57-0BB7-99D3-793C-A65360B7327D}"/>
          </ac:spMkLst>
        </pc:spChg>
        <pc:graphicFrameChg chg="mod modGraphic">
          <ac:chgData name="Elvan Sahin" userId="005bf0bb-3cbc-4a70-99ad-b8ca7dcc4e2c" providerId="ADAL" clId="{6A75B241-0617-4A86-9A95-254B4F9DB5D5}" dt="2026-06-29T16:38:23.781" v="708" actId="403"/>
          <ac:graphicFrameMkLst>
            <pc:docMk/>
            <pc:sldMk cId="2883993579" sldId="358"/>
            <ac:graphicFrameMk id="47" creationId="{2378862F-71C1-8538-2D8A-4F90970FCB0B}"/>
          </ac:graphicFrameMkLst>
        </pc:graphicFrameChg>
      </pc:sldChg>
      <pc:sldChg chg="addSp delSp modSp new mod modNotesTx">
        <pc:chgData name="Elvan Sahin" userId="005bf0bb-3cbc-4a70-99ad-b8ca7dcc4e2c" providerId="ADAL" clId="{6A75B241-0617-4A86-9A95-254B4F9DB5D5}" dt="2026-07-07T21:27:14.382" v="2224" actId="6549"/>
        <pc:sldMkLst>
          <pc:docMk/>
          <pc:sldMk cId="2839408700" sldId="360"/>
        </pc:sldMkLst>
        <pc:spChg chg="add mod">
          <ac:chgData name="Elvan Sahin" userId="005bf0bb-3cbc-4a70-99ad-b8ca7dcc4e2c" providerId="ADAL" clId="{6A75B241-0617-4A86-9A95-254B4F9DB5D5}" dt="2026-06-29T18:25:41.831" v="767" actId="255"/>
          <ac:spMkLst>
            <pc:docMk/>
            <pc:sldMk cId="2839408700" sldId="360"/>
            <ac:spMk id="7" creationId="{451CBEAE-51C8-8A99-406B-DCD00DC543D1}"/>
          </ac:spMkLst>
        </pc:spChg>
        <pc:spChg chg="add mod">
          <ac:chgData name="Elvan Sahin" userId="005bf0bb-3cbc-4a70-99ad-b8ca7dcc4e2c" providerId="ADAL" clId="{6A75B241-0617-4A86-9A95-254B4F9DB5D5}" dt="2026-06-29T18:10:04.783" v="756" actId="1076"/>
          <ac:spMkLst>
            <pc:docMk/>
            <pc:sldMk cId="2839408700" sldId="360"/>
            <ac:spMk id="9" creationId="{E4AFA23A-8453-C87A-5761-4968E5F805EA}"/>
          </ac:spMkLst>
        </pc:spChg>
        <pc:spChg chg="mod">
          <ac:chgData name="Elvan Sahin" userId="005bf0bb-3cbc-4a70-99ad-b8ca7dcc4e2c" providerId="ADAL" clId="{6A75B241-0617-4A86-9A95-254B4F9DB5D5}" dt="2026-06-29T18:25:49.883" v="769" actId="403"/>
          <ac:spMkLst>
            <pc:docMk/>
            <pc:sldMk cId="2839408700" sldId="360"/>
            <ac:spMk id="11" creationId="{E626BBE3-A8F2-6155-F28A-81A09137338F}"/>
          </ac:spMkLst>
        </pc:spChg>
        <pc:spChg chg="mod">
          <ac:chgData name="Elvan Sahin" userId="005bf0bb-3cbc-4a70-99ad-b8ca7dcc4e2c" providerId="ADAL" clId="{6A75B241-0617-4A86-9A95-254B4F9DB5D5}" dt="2026-06-29T18:10:04.783" v="756" actId="1076"/>
          <ac:spMkLst>
            <pc:docMk/>
            <pc:sldMk cId="2839408700" sldId="360"/>
            <ac:spMk id="17" creationId="{8278E8D0-1DA5-A74D-4B11-849C9BA074E6}"/>
          </ac:spMkLst>
        </pc:spChg>
        <pc:spChg chg="add">
          <ac:chgData name="Elvan Sahin" userId="005bf0bb-3cbc-4a70-99ad-b8ca7dcc4e2c" providerId="ADAL" clId="{6A75B241-0617-4A86-9A95-254B4F9DB5D5}" dt="2026-06-29T18:09:59.094" v="755" actId="22"/>
          <ac:spMkLst>
            <pc:docMk/>
            <pc:sldMk cId="2839408700" sldId="360"/>
            <ac:spMk id="19" creationId="{63D945DE-1CCE-3F2C-BDC6-FC5B65F206AA}"/>
          </ac:spMkLst>
        </pc:spChg>
        <pc:spChg chg="add mod">
          <ac:chgData name="Elvan Sahin" userId="005bf0bb-3cbc-4a70-99ad-b8ca7dcc4e2c" providerId="ADAL" clId="{6A75B241-0617-4A86-9A95-254B4F9DB5D5}" dt="2026-06-29T18:10:04.783" v="756" actId="1076"/>
          <ac:spMkLst>
            <pc:docMk/>
            <pc:sldMk cId="2839408700" sldId="360"/>
            <ac:spMk id="21" creationId="{13F9C700-A62A-A72E-1807-5279A2A51014}"/>
          </ac:spMkLst>
        </pc:spChg>
        <pc:spChg chg="add mod">
          <ac:chgData name="Elvan Sahin" userId="005bf0bb-3cbc-4a70-99ad-b8ca7dcc4e2c" providerId="ADAL" clId="{6A75B241-0617-4A86-9A95-254B4F9DB5D5}" dt="2026-06-29T18:10:04.783" v="756" actId="1076"/>
          <ac:spMkLst>
            <pc:docMk/>
            <pc:sldMk cId="2839408700" sldId="360"/>
            <ac:spMk id="23" creationId="{0EDBF5F6-81C9-F295-E21A-065AD3429093}"/>
          </ac:spMkLst>
        </pc:spChg>
        <pc:spChg chg="add mod">
          <ac:chgData name="Elvan Sahin" userId="005bf0bb-3cbc-4a70-99ad-b8ca7dcc4e2c" providerId="ADAL" clId="{6A75B241-0617-4A86-9A95-254B4F9DB5D5}" dt="2026-06-29T18:25:58.405" v="770" actId="403"/>
          <ac:spMkLst>
            <pc:docMk/>
            <pc:sldMk cId="2839408700" sldId="360"/>
            <ac:spMk id="25" creationId="{360DBAB1-A868-2B50-1E5E-5982C707B922}"/>
          </ac:spMkLst>
        </pc:spChg>
        <pc:spChg chg="add">
          <ac:chgData name="Elvan Sahin" userId="005bf0bb-3cbc-4a70-99ad-b8ca7dcc4e2c" providerId="ADAL" clId="{6A75B241-0617-4A86-9A95-254B4F9DB5D5}" dt="2026-06-29T18:09:59.094" v="755" actId="22"/>
          <ac:spMkLst>
            <pc:docMk/>
            <pc:sldMk cId="2839408700" sldId="360"/>
            <ac:spMk id="29" creationId="{41AD57E7-3110-545A-0BCA-1D1975ADCF0A}"/>
          </ac:spMkLst>
        </pc:spChg>
        <pc:spChg chg="add mod">
          <ac:chgData name="Elvan Sahin" userId="005bf0bb-3cbc-4a70-99ad-b8ca7dcc4e2c" providerId="ADAL" clId="{6A75B241-0617-4A86-9A95-254B4F9DB5D5}" dt="2026-06-29T18:26:02.904" v="771" actId="403"/>
          <ac:spMkLst>
            <pc:docMk/>
            <pc:sldMk cId="2839408700" sldId="360"/>
            <ac:spMk id="33" creationId="{A195AE26-9732-AC71-3188-0101A6A9A879}"/>
          </ac:spMkLst>
        </pc:spChg>
        <pc:spChg chg="mod">
          <ac:chgData name="Elvan Sahin" userId="005bf0bb-3cbc-4a70-99ad-b8ca7dcc4e2c" providerId="ADAL" clId="{6A75B241-0617-4A86-9A95-254B4F9DB5D5}" dt="2026-06-29T18:10:04.783" v="756" actId="1076"/>
          <ac:spMkLst>
            <pc:docMk/>
            <pc:sldMk cId="2839408700" sldId="360"/>
            <ac:spMk id="39" creationId="{80DA8165-9E85-6E56-93A7-8B34B0D95591}"/>
          </ac:spMkLst>
        </pc:spChg>
        <pc:spChg chg="mod">
          <ac:chgData name="Elvan Sahin" userId="005bf0bb-3cbc-4a70-99ad-b8ca7dcc4e2c" providerId="ADAL" clId="{6A75B241-0617-4A86-9A95-254B4F9DB5D5}" dt="2026-06-29T18:26:09.357" v="772" actId="403"/>
          <ac:spMkLst>
            <pc:docMk/>
            <pc:sldMk cId="2839408700" sldId="360"/>
            <ac:spMk id="41" creationId="{6AF68A27-880A-8EC7-8CE4-09525CDC0ED3}"/>
          </ac:spMkLst>
        </pc:spChg>
        <pc:spChg chg="add mod">
          <ac:chgData name="Elvan Sahin" userId="005bf0bb-3cbc-4a70-99ad-b8ca7dcc4e2c" providerId="ADAL" clId="{6A75B241-0617-4A86-9A95-254B4F9DB5D5}" dt="2026-06-29T18:10:04.783" v="756" actId="1076"/>
          <ac:spMkLst>
            <pc:docMk/>
            <pc:sldMk cId="2839408700" sldId="360"/>
            <ac:spMk id="43" creationId="{49752427-8A3D-4E54-5276-B58FB472F4B4}"/>
          </ac:spMkLst>
        </pc:spChg>
        <pc:spChg chg="mod">
          <ac:chgData name="Elvan Sahin" userId="005bf0bb-3cbc-4a70-99ad-b8ca7dcc4e2c" providerId="ADAL" clId="{6A75B241-0617-4A86-9A95-254B4F9DB5D5}" dt="2026-06-29T18:10:04.783" v="756" actId="1076"/>
          <ac:spMkLst>
            <pc:docMk/>
            <pc:sldMk cId="2839408700" sldId="360"/>
            <ac:spMk id="45" creationId="{20D28931-30F9-EE23-E8AD-7A4DB46702DB}"/>
          </ac:spMkLst>
        </pc:spChg>
        <pc:spChg chg="add mod">
          <ac:chgData name="Elvan Sahin" userId="005bf0bb-3cbc-4a70-99ad-b8ca7dcc4e2c" providerId="ADAL" clId="{6A75B241-0617-4A86-9A95-254B4F9DB5D5}" dt="2026-06-29T18:26:36.716" v="777" actId="403"/>
          <ac:spMkLst>
            <pc:docMk/>
            <pc:sldMk cId="2839408700" sldId="360"/>
            <ac:spMk id="49" creationId="{FC90C274-9332-EA5A-0B85-68D1A89E2EED}"/>
          </ac:spMkLst>
        </pc:spChg>
        <pc:spChg chg="mod">
          <ac:chgData name="Elvan Sahin" userId="005bf0bb-3cbc-4a70-99ad-b8ca7dcc4e2c" providerId="ADAL" clId="{6A75B241-0617-4A86-9A95-254B4F9DB5D5}" dt="2026-06-29T18:26:29.904" v="776" actId="1076"/>
          <ac:spMkLst>
            <pc:docMk/>
            <pc:sldMk cId="2839408700" sldId="360"/>
            <ac:spMk id="51" creationId="{D02806EE-8239-6411-AFB5-F87B0298C4D9}"/>
          </ac:spMkLst>
        </pc:spChg>
        <pc:spChg chg="mod">
          <ac:chgData name="Elvan Sahin" userId="005bf0bb-3cbc-4a70-99ad-b8ca7dcc4e2c" providerId="ADAL" clId="{6A75B241-0617-4A86-9A95-254B4F9DB5D5}" dt="2026-06-29T18:26:29.904" v="776" actId="1076"/>
          <ac:spMkLst>
            <pc:docMk/>
            <pc:sldMk cId="2839408700" sldId="360"/>
            <ac:spMk id="53" creationId="{EC895B95-04CB-8B28-81D9-BBE693B94E82}"/>
          </ac:spMkLst>
        </pc:spChg>
      </pc:sldChg>
      <pc:sldChg chg="addSp delSp modSp add mod">
        <pc:chgData name="Elvan Sahin" userId="005bf0bb-3cbc-4a70-99ad-b8ca7dcc4e2c" providerId="ADAL" clId="{6A75B241-0617-4A86-9A95-254B4F9DB5D5}" dt="2026-07-07T21:20:19.890" v="2218" actId="1076"/>
        <pc:sldMkLst>
          <pc:docMk/>
          <pc:sldMk cId="4146130764" sldId="361"/>
        </pc:sldMkLst>
        <pc:spChg chg="add mod">
          <ac:chgData name="Elvan Sahin" userId="005bf0bb-3cbc-4a70-99ad-b8ca7dcc4e2c" providerId="ADAL" clId="{6A75B241-0617-4A86-9A95-254B4F9DB5D5}" dt="2026-07-07T21:20:19.890" v="2218" actId="1076"/>
          <ac:spMkLst>
            <pc:docMk/>
            <pc:sldMk cId="4146130764" sldId="361"/>
            <ac:spMk id="3" creationId="{CFDF39DD-0C01-48EA-4C49-9E32C424A13C}"/>
          </ac:spMkLst>
        </pc:spChg>
        <pc:spChg chg="mod">
          <ac:chgData name="Elvan Sahin" userId="005bf0bb-3cbc-4a70-99ad-b8ca7dcc4e2c" providerId="ADAL" clId="{6A75B241-0617-4A86-9A95-254B4F9DB5D5}" dt="2026-06-29T20:08:38.086" v="804" actId="20577"/>
          <ac:spMkLst>
            <pc:docMk/>
            <pc:sldMk cId="4146130764" sldId="361"/>
            <ac:spMk id="7" creationId="{C85ADA73-B9D1-B138-99D4-FE63B89EEA96}"/>
          </ac:spMkLst>
        </pc:spChg>
        <pc:spChg chg="add mod">
          <ac:chgData name="Elvan Sahin" userId="005bf0bb-3cbc-4a70-99ad-b8ca7dcc4e2c" providerId="ADAL" clId="{6A75B241-0617-4A86-9A95-254B4F9DB5D5}" dt="2026-07-07T21:20:19.890" v="2218" actId="1076"/>
          <ac:spMkLst>
            <pc:docMk/>
            <pc:sldMk cId="4146130764" sldId="361"/>
            <ac:spMk id="8" creationId="{1DB7B4FA-B3D3-BF39-5055-82397E6FE129}"/>
          </ac:spMkLst>
        </pc:spChg>
        <pc:spChg chg="add mod">
          <ac:chgData name="Elvan Sahin" userId="005bf0bb-3cbc-4a70-99ad-b8ca7dcc4e2c" providerId="ADAL" clId="{6A75B241-0617-4A86-9A95-254B4F9DB5D5}" dt="2026-07-07T21:20:19.890" v="2218" actId="1076"/>
          <ac:spMkLst>
            <pc:docMk/>
            <pc:sldMk cId="4146130764" sldId="361"/>
            <ac:spMk id="12" creationId="{6233151D-FB8B-F52E-6BFF-4B5FDFC2558A}"/>
          </ac:spMkLst>
        </pc:spChg>
        <pc:spChg chg="add mod">
          <ac:chgData name="Elvan Sahin" userId="005bf0bb-3cbc-4a70-99ad-b8ca7dcc4e2c" providerId="ADAL" clId="{6A75B241-0617-4A86-9A95-254B4F9DB5D5}" dt="2026-07-07T21:20:19.890" v="2218" actId="1076"/>
          <ac:spMkLst>
            <pc:docMk/>
            <pc:sldMk cId="4146130764" sldId="361"/>
            <ac:spMk id="15" creationId="{71AE0311-254A-090F-3152-A4C14CFCADF8}"/>
          </ac:spMkLst>
        </pc:spChg>
        <pc:spChg chg="add mod">
          <ac:chgData name="Elvan Sahin" userId="005bf0bb-3cbc-4a70-99ad-b8ca7dcc4e2c" providerId="ADAL" clId="{6A75B241-0617-4A86-9A95-254B4F9DB5D5}" dt="2026-07-07T21:20:19.890" v="2218" actId="1076"/>
          <ac:spMkLst>
            <pc:docMk/>
            <pc:sldMk cId="4146130764" sldId="361"/>
            <ac:spMk id="18" creationId="{EB659C63-BD74-52DE-8EF5-DD16012B6F7A}"/>
          </ac:spMkLst>
        </pc:spChg>
        <pc:spChg chg="mod">
          <ac:chgData name="Elvan Sahin" userId="005bf0bb-3cbc-4a70-99ad-b8ca7dcc4e2c" providerId="ADAL" clId="{6A75B241-0617-4A86-9A95-254B4F9DB5D5}" dt="2026-07-07T21:20:19.890" v="2218" actId="1076"/>
          <ac:spMkLst>
            <pc:docMk/>
            <pc:sldMk cId="4146130764" sldId="361"/>
            <ac:spMk id="19" creationId="{C922E7C1-7C12-11B4-25CB-3252AEF419D2}"/>
          </ac:spMkLst>
        </pc:spChg>
        <pc:spChg chg="mod">
          <ac:chgData name="Elvan Sahin" userId="005bf0bb-3cbc-4a70-99ad-b8ca7dcc4e2c" providerId="ADAL" clId="{6A75B241-0617-4A86-9A95-254B4F9DB5D5}" dt="2026-07-07T21:20:19.890" v="2218" actId="1076"/>
          <ac:spMkLst>
            <pc:docMk/>
            <pc:sldMk cId="4146130764" sldId="361"/>
            <ac:spMk id="23" creationId="{73EE734D-5129-E3A4-EF2E-14DCA38115F6}"/>
          </ac:spMkLst>
        </pc:spChg>
        <pc:spChg chg="mod">
          <ac:chgData name="Elvan Sahin" userId="005bf0bb-3cbc-4a70-99ad-b8ca7dcc4e2c" providerId="ADAL" clId="{6A75B241-0617-4A86-9A95-254B4F9DB5D5}" dt="2026-07-07T21:20:19.890" v="2218" actId="1076"/>
          <ac:spMkLst>
            <pc:docMk/>
            <pc:sldMk cId="4146130764" sldId="361"/>
            <ac:spMk id="25" creationId="{5B544965-7821-AFFF-5983-341CA614939D}"/>
          </ac:spMkLst>
        </pc:spChg>
        <pc:picChg chg="add mod modCrop">
          <ac:chgData name="Elvan Sahin" userId="005bf0bb-3cbc-4a70-99ad-b8ca7dcc4e2c" providerId="ADAL" clId="{6A75B241-0617-4A86-9A95-254B4F9DB5D5}" dt="2026-07-07T21:18:57.114" v="2217" actId="732"/>
          <ac:picMkLst>
            <pc:docMk/>
            <pc:sldMk cId="4146130764" sldId="361"/>
            <ac:picMk id="2" creationId="{2F2F7A8D-9E5A-972E-E555-4A17E8E5C844}"/>
          </ac:picMkLst>
        </pc:picChg>
      </pc:sldChg>
      <pc:sldChg chg="addSp delSp modSp new mod modNotesTx">
        <pc:chgData name="Elvan Sahin" userId="005bf0bb-3cbc-4a70-99ad-b8ca7dcc4e2c" providerId="ADAL" clId="{6A75B241-0617-4A86-9A95-254B4F9DB5D5}" dt="2026-07-07T21:27:18.332" v="2225" actId="6549"/>
        <pc:sldMkLst>
          <pc:docMk/>
          <pc:sldMk cId="2029511289" sldId="362"/>
        </pc:sldMkLst>
        <pc:spChg chg="mod">
          <ac:chgData name="Elvan Sahin" userId="005bf0bb-3cbc-4a70-99ad-b8ca7dcc4e2c" providerId="ADAL" clId="{6A75B241-0617-4A86-9A95-254B4F9DB5D5}" dt="2026-06-29T20:28:04.535" v="1447" actId="255"/>
          <ac:spMkLst>
            <pc:docMk/>
            <pc:sldMk cId="2029511289" sldId="362"/>
            <ac:spMk id="7" creationId="{EFE7AEE0-38DD-46A1-ED58-8DA0FBCE29A1}"/>
          </ac:spMkLst>
        </pc:spChg>
        <pc:spChg chg="mod">
          <ac:chgData name="Elvan Sahin" userId="005bf0bb-3cbc-4a70-99ad-b8ca7dcc4e2c" providerId="ADAL" clId="{6A75B241-0617-4A86-9A95-254B4F9DB5D5}" dt="2026-06-29T20:27:59.536" v="1446" actId="1076"/>
          <ac:spMkLst>
            <pc:docMk/>
            <pc:sldMk cId="2029511289" sldId="362"/>
            <ac:spMk id="9" creationId="{6EE05FE0-3A01-F7FC-8AA8-48E133BA9B7C}"/>
          </ac:spMkLst>
        </pc:spChg>
        <pc:spChg chg="add">
          <ac:chgData name="Elvan Sahin" userId="005bf0bb-3cbc-4a70-99ad-b8ca7dcc4e2c" providerId="ADAL" clId="{6A75B241-0617-4A86-9A95-254B4F9DB5D5}" dt="2026-06-29T20:27:40.116" v="1444" actId="22"/>
          <ac:spMkLst>
            <pc:docMk/>
            <pc:sldMk cId="2029511289" sldId="362"/>
            <ac:spMk id="11" creationId="{B58485E6-F1EF-FF23-508D-D3EEC5F0C920}"/>
          </ac:spMkLst>
        </pc:spChg>
        <pc:spChg chg="add">
          <ac:chgData name="Elvan Sahin" userId="005bf0bb-3cbc-4a70-99ad-b8ca7dcc4e2c" providerId="ADAL" clId="{6A75B241-0617-4A86-9A95-254B4F9DB5D5}" dt="2026-06-29T20:27:40.116" v="1444" actId="22"/>
          <ac:spMkLst>
            <pc:docMk/>
            <pc:sldMk cId="2029511289" sldId="362"/>
            <ac:spMk id="15" creationId="{14B737F5-2C91-6F0C-BEF8-13654E17C475}"/>
          </ac:spMkLst>
        </pc:spChg>
        <pc:spChg chg="add">
          <ac:chgData name="Elvan Sahin" userId="005bf0bb-3cbc-4a70-99ad-b8ca7dcc4e2c" providerId="ADAL" clId="{6A75B241-0617-4A86-9A95-254B4F9DB5D5}" dt="2026-06-29T20:27:40.116" v="1444" actId="22"/>
          <ac:spMkLst>
            <pc:docMk/>
            <pc:sldMk cId="2029511289" sldId="362"/>
            <ac:spMk id="19" creationId="{52A49050-7BAE-D85D-0951-27E957C13503}"/>
          </ac:spMkLst>
        </pc:spChg>
        <pc:spChg chg="add">
          <ac:chgData name="Elvan Sahin" userId="005bf0bb-3cbc-4a70-99ad-b8ca7dcc4e2c" providerId="ADAL" clId="{6A75B241-0617-4A86-9A95-254B4F9DB5D5}" dt="2026-06-29T20:27:40.116" v="1444" actId="22"/>
          <ac:spMkLst>
            <pc:docMk/>
            <pc:sldMk cId="2029511289" sldId="362"/>
            <ac:spMk id="21" creationId="{2A368B88-446F-5087-0EC3-EC2007F57587}"/>
          </ac:spMkLst>
        </pc:spChg>
        <pc:spChg chg="add">
          <ac:chgData name="Elvan Sahin" userId="005bf0bb-3cbc-4a70-99ad-b8ca7dcc4e2c" providerId="ADAL" clId="{6A75B241-0617-4A86-9A95-254B4F9DB5D5}" dt="2026-06-29T20:27:40.116" v="1444" actId="22"/>
          <ac:spMkLst>
            <pc:docMk/>
            <pc:sldMk cId="2029511289" sldId="362"/>
            <ac:spMk id="27" creationId="{0ABEF007-8CAE-C006-5C01-C83D7BB2DB3E}"/>
          </ac:spMkLst>
        </pc:spChg>
        <pc:spChg chg="add">
          <ac:chgData name="Elvan Sahin" userId="005bf0bb-3cbc-4a70-99ad-b8ca7dcc4e2c" providerId="ADAL" clId="{6A75B241-0617-4A86-9A95-254B4F9DB5D5}" dt="2026-06-29T20:27:40.116" v="1444" actId="22"/>
          <ac:spMkLst>
            <pc:docMk/>
            <pc:sldMk cId="2029511289" sldId="362"/>
            <ac:spMk id="29" creationId="{D0DDECEF-1026-E981-2F9D-657FEDBAA11C}"/>
          </ac:spMkLst>
        </pc:spChg>
        <pc:spChg chg="add">
          <ac:chgData name="Elvan Sahin" userId="005bf0bb-3cbc-4a70-99ad-b8ca7dcc4e2c" providerId="ADAL" clId="{6A75B241-0617-4A86-9A95-254B4F9DB5D5}" dt="2026-06-29T20:27:40.116" v="1444" actId="22"/>
          <ac:spMkLst>
            <pc:docMk/>
            <pc:sldMk cId="2029511289" sldId="362"/>
            <ac:spMk id="31" creationId="{BC45E1A5-F362-7A7A-87C1-7EA8E9A4E662}"/>
          </ac:spMkLst>
        </pc:spChg>
        <pc:spChg chg="add">
          <ac:chgData name="Elvan Sahin" userId="005bf0bb-3cbc-4a70-99ad-b8ca7dcc4e2c" providerId="ADAL" clId="{6A75B241-0617-4A86-9A95-254B4F9DB5D5}" dt="2026-06-29T20:27:40.116" v="1444" actId="22"/>
          <ac:spMkLst>
            <pc:docMk/>
            <pc:sldMk cId="2029511289" sldId="362"/>
            <ac:spMk id="33" creationId="{6C4E85BF-47D2-5F59-811A-C58F9687A08F}"/>
          </ac:spMkLst>
        </pc:spChg>
        <pc:spChg chg="add">
          <ac:chgData name="Elvan Sahin" userId="005bf0bb-3cbc-4a70-99ad-b8ca7dcc4e2c" providerId="ADAL" clId="{6A75B241-0617-4A86-9A95-254B4F9DB5D5}" dt="2026-06-29T20:27:40.116" v="1444" actId="22"/>
          <ac:spMkLst>
            <pc:docMk/>
            <pc:sldMk cId="2029511289" sldId="362"/>
            <ac:spMk id="41" creationId="{75FF54DC-190D-948C-4F58-A463AB671434}"/>
          </ac:spMkLst>
        </pc:spChg>
        <pc:spChg chg="add">
          <ac:chgData name="Elvan Sahin" userId="005bf0bb-3cbc-4a70-99ad-b8ca7dcc4e2c" providerId="ADAL" clId="{6A75B241-0617-4A86-9A95-254B4F9DB5D5}" dt="2026-06-29T20:27:40.116" v="1444" actId="22"/>
          <ac:spMkLst>
            <pc:docMk/>
            <pc:sldMk cId="2029511289" sldId="362"/>
            <ac:spMk id="45" creationId="{74012A0C-D225-D164-E899-B12446302D25}"/>
          </ac:spMkLst>
        </pc:spChg>
        <pc:spChg chg="mod">
          <ac:chgData name="Elvan Sahin" userId="005bf0bb-3cbc-4a70-99ad-b8ca7dcc4e2c" providerId="ADAL" clId="{6A75B241-0617-4A86-9A95-254B4F9DB5D5}" dt="2026-06-29T20:28:15.623" v="1451" actId="20577"/>
          <ac:spMkLst>
            <pc:docMk/>
            <pc:sldMk cId="2029511289" sldId="362"/>
            <ac:spMk id="47" creationId="{F9AA9274-D769-E8FF-620B-372630D14118}"/>
          </ac:spMkLst>
        </pc:spChg>
        <pc:picChg chg="add">
          <ac:chgData name="Elvan Sahin" userId="005bf0bb-3cbc-4a70-99ad-b8ca7dcc4e2c" providerId="ADAL" clId="{6A75B241-0617-4A86-9A95-254B4F9DB5D5}" dt="2026-06-29T20:27:45.901" v="1445" actId="22"/>
          <ac:picMkLst>
            <pc:docMk/>
            <pc:sldMk cId="2029511289" sldId="362"/>
            <ac:picMk id="49" creationId="{E8C9E68A-E22E-AE38-12A2-C9DD0BDB9E13}"/>
          </ac:picMkLst>
        </pc:picChg>
      </pc:sldChg>
      <pc:sldChg chg="addSp delSp modSp new mod modNotesTx">
        <pc:chgData name="Elvan Sahin" userId="005bf0bb-3cbc-4a70-99ad-b8ca7dcc4e2c" providerId="ADAL" clId="{6A75B241-0617-4A86-9A95-254B4F9DB5D5}" dt="2026-07-07T21:27:21.924" v="2226" actId="6549"/>
        <pc:sldMkLst>
          <pc:docMk/>
          <pc:sldMk cId="1548726255" sldId="363"/>
        </pc:sldMkLst>
        <pc:spChg chg="mod">
          <ac:chgData name="Elvan Sahin" userId="005bf0bb-3cbc-4a70-99ad-b8ca7dcc4e2c" providerId="ADAL" clId="{6A75B241-0617-4A86-9A95-254B4F9DB5D5}" dt="2026-06-29T20:29:54.727" v="1458" actId="255"/>
          <ac:spMkLst>
            <pc:docMk/>
            <pc:sldMk cId="1548726255" sldId="363"/>
            <ac:spMk id="7" creationId="{6985EF78-CB9D-9323-183E-4F4F794B9586}"/>
          </ac:spMkLst>
        </pc:spChg>
        <pc:spChg chg="add mod">
          <ac:chgData name="Elvan Sahin" userId="005bf0bb-3cbc-4a70-99ad-b8ca7dcc4e2c" providerId="ADAL" clId="{6A75B241-0617-4A86-9A95-254B4F9DB5D5}" dt="2026-06-29T20:29:47.444" v="1457" actId="1076"/>
          <ac:spMkLst>
            <pc:docMk/>
            <pc:sldMk cId="1548726255" sldId="363"/>
            <ac:spMk id="15" creationId="{A3155F2A-8D5E-B544-E449-4731030A85B2}"/>
          </ac:spMkLst>
        </pc:spChg>
        <pc:spChg chg="add mod">
          <ac:chgData name="Elvan Sahin" userId="005bf0bb-3cbc-4a70-99ad-b8ca7dcc4e2c" providerId="ADAL" clId="{6A75B241-0617-4A86-9A95-254B4F9DB5D5}" dt="2026-06-29T20:29:47.444" v="1457" actId="1076"/>
          <ac:spMkLst>
            <pc:docMk/>
            <pc:sldMk cId="1548726255" sldId="363"/>
            <ac:spMk id="17" creationId="{1E0AE2D8-2A2F-24C9-F645-A0FA1B09E209}"/>
          </ac:spMkLst>
        </pc:spChg>
        <pc:spChg chg="add mod">
          <ac:chgData name="Elvan Sahin" userId="005bf0bb-3cbc-4a70-99ad-b8ca7dcc4e2c" providerId="ADAL" clId="{6A75B241-0617-4A86-9A95-254B4F9DB5D5}" dt="2026-06-29T20:29:47.444" v="1457" actId="1076"/>
          <ac:spMkLst>
            <pc:docMk/>
            <pc:sldMk cId="1548726255" sldId="363"/>
            <ac:spMk id="21" creationId="{E3A95197-1B59-AA87-2A24-C25D36F9EF95}"/>
          </ac:spMkLst>
        </pc:spChg>
        <pc:spChg chg="add mod">
          <ac:chgData name="Elvan Sahin" userId="005bf0bb-3cbc-4a70-99ad-b8ca7dcc4e2c" providerId="ADAL" clId="{6A75B241-0617-4A86-9A95-254B4F9DB5D5}" dt="2026-06-29T20:29:47.444" v="1457" actId="1076"/>
          <ac:spMkLst>
            <pc:docMk/>
            <pc:sldMk cId="1548726255" sldId="363"/>
            <ac:spMk id="23" creationId="{366C7C59-EDB8-0563-51AF-D7A0EA58EDA6}"/>
          </ac:spMkLst>
        </pc:spChg>
        <pc:spChg chg="add mod">
          <ac:chgData name="Elvan Sahin" userId="005bf0bb-3cbc-4a70-99ad-b8ca7dcc4e2c" providerId="ADAL" clId="{6A75B241-0617-4A86-9A95-254B4F9DB5D5}" dt="2026-06-29T20:29:47.444" v="1457" actId="1076"/>
          <ac:spMkLst>
            <pc:docMk/>
            <pc:sldMk cId="1548726255" sldId="363"/>
            <ac:spMk id="25" creationId="{266ADDEA-2246-7A62-D417-29406611E731}"/>
          </ac:spMkLst>
        </pc:spChg>
        <pc:spChg chg="add mod">
          <ac:chgData name="Elvan Sahin" userId="005bf0bb-3cbc-4a70-99ad-b8ca7dcc4e2c" providerId="ADAL" clId="{6A75B241-0617-4A86-9A95-254B4F9DB5D5}" dt="2026-06-29T20:29:47.444" v="1457" actId="1076"/>
          <ac:spMkLst>
            <pc:docMk/>
            <pc:sldMk cId="1548726255" sldId="363"/>
            <ac:spMk id="27" creationId="{88D7DFD0-A62B-12DF-6D5F-F6B418FA95E7}"/>
          </ac:spMkLst>
        </pc:spChg>
        <pc:spChg chg="add mod">
          <ac:chgData name="Elvan Sahin" userId="005bf0bb-3cbc-4a70-99ad-b8ca7dcc4e2c" providerId="ADAL" clId="{6A75B241-0617-4A86-9A95-254B4F9DB5D5}" dt="2026-06-29T20:29:47.444" v="1457" actId="1076"/>
          <ac:spMkLst>
            <pc:docMk/>
            <pc:sldMk cId="1548726255" sldId="363"/>
            <ac:spMk id="31" creationId="{E2D1793F-7048-277D-DD0C-5E9E5410590D}"/>
          </ac:spMkLst>
        </pc:spChg>
        <pc:spChg chg="add mod">
          <ac:chgData name="Elvan Sahin" userId="005bf0bb-3cbc-4a70-99ad-b8ca7dcc4e2c" providerId="ADAL" clId="{6A75B241-0617-4A86-9A95-254B4F9DB5D5}" dt="2026-06-29T20:29:47.444" v="1457" actId="1076"/>
          <ac:spMkLst>
            <pc:docMk/>
            <pc:sldMk cId="1548726255" sldId="363"/>
            <ac:spMk id="33" creationId="{C9AF9F7C-7CE2-1986-2D19-EAF9625FB4BE}"/>
          </ac:spMkLst>
        </pc:spChg>
        <pc:spChg chg="add mod">
          <ac:chgData name="Elvan Sahin" userId="005bf0bb-3cbc-4a70-99ad-b8ca7dcc4e2c" providerId="ADAL" clId="{6A75B241-0617-4A86-9A95-254B4F9DB5D5}" dt="2026-06-29T20:29:47.444" v="1457" actId="1076"/>
          <ac:spMkLst>
            <pc:docMk/>
            <pc:sldMk cId="1548726255" sldId="363"/>
            <ac:spMk id="35" creationId="{8BC97228-0C14-259D-ACFB-7B6A6A08562B}"/>
          </ac:spMkLst>
        </pc:spChg>
        <pc:spChg chg="add mod">
          <ac:chgData name="Elvan Sahin" userId="005bf0bb-3cbc-4a70-99ad-b8ca7dcc4e2c" providerId="ADAL" clId="{6A75B241-0617-4A86-9A95-254B4F9DB5D5}" dt="2026-06-29T20:29:47.444" v="1457" actId="1076"/>
          <ac:spMkLst>
            <pc:docMk/>
            <pc:sldMk cId="1548726255" sldId="363"/>
            <ac:spMk id="39" creationId="{7E14F331-61B2-3654-F296-BBFE02F1CE53}"/>
          </ac:spMkLst>
        </pc:spChg>
      </pc:sldChg>
      <pc:sldChg chg="modSp add mod modNotesTx">
        <pc:chgData name="Elvan Sahin" userId="005bf0bb-3cbc-4a70-99ad-b8ca7dcc4e2c" providerId="ADAL" clId="{6A75B241-0617-4A86-9A95-254B4F9DB5D5}" dt="2026-07-07T21:27:11.238" v="2223" actId="6549"/>
        <pc:sldMkLst>
          <pc:docMk/>
          <pc:sldMk cId="45967522" sldId="364"/>
        </pc:sldMkLst>
        <pc:spChg chg="mod">
          <ac:chgData name="Elvan Sahin" userId="005bf0bb-3cbc-4a70-99ad-b8ca7dcc4e2c" providerId="ADAL" clId="{6A75B241-0617-4A86-9A95-254B4F9DB5D5}" dt="2026-07-07T16:20:18.793" v="1515" actId="1076"/>
          <ac:spMkLst>
            <pc:docMk/>
            <pc:sldMk cId="45967522" sldId="364"/>
            <ac:spMk id="12" creationId="{EA2CDF3F-C7FD-9D63-1F51-746CAA26EDE5}"/>
          </ac:spMkLst>
        </pc:spChg>
        <pc:spChg chg="mod">
          <ac:chgData name="Elvan Sahin" userId="005bf0bb-3cbc-4a70-99ad-b8ca7dcc4e2c" providerId="ADAL" clId="{6A75B241-0617-4A86-9A95-254B4F9DB5D5}" dt="2026-07-07T16:20:15.210" v="1514" actId="1076"/>
          <ac:spMkLst>
            <pc:docMk/>
            <pc:sldMk cId="45967522" sldId="364"/>
            <ac:spMk id="14" creationId="{55254823-FA1C-A417-A9A1-8BBDEB439AF7}"/>
          </ac:spMkLst>
        </pc:spChg>
        <pc:spChg chg="mod">
          <ac:chgData name="Elvan Sahin" userId="005bf0bb-3cbc-4a70-99ad-b8ca7dcc4e2c" providerId="ADAL" clId="{6A75B241-0617-4A86-9A95-254B4F9DB5D5}" dt="2026-07-07T16:20:15.210" v="1514" actId="1076"/>
          <ac:spMkLst>
            <pc:docMk/>
            <pc:sldMk cId="45967522" sldId="364"/>
            <ac:spMk id="16" creationId="{3CFB4776-D072-1AC8-9E9B-39F72FA6EF03}"/>
          </ac:spMkLst>
        </pc:spChg>
        <pc:spChg chg="mod">
          <ac:chgData name="Elvan Sahin" userId="005bf0bb-3cbc-4a70-99ad-b8ca7dcc4e2c" providerId="ADAL" clId="{6A75B241-0617-4A86-9A95-254B4F9DB5D5}" dt="2026-07-07T16:20:15.210" v="1514" actId="1076"/>
          <ac:spMkLst>
            <pc:docMk/>
            <pc:sldMk cId="45967522" sldId="364"/>
            <ac:spMk id="18" creationId="{51B02457-8CA5-9A71-224D-D95EA4C38690}"/>
          </ac:spMkLst>
        </pc:spChg>
        <pc:spChg chg="mod">
          <ac:chgData name="Elvan Sahin" userId="005bf0bb-3cbc-4a70-99ad-b8ca7dcc4e2c" providerId="ADAL" clId="{6A75B241-0617-4A86-9A95-254B4F9DB5D5}" dt="2026-07-07T16:20:15.210" v="1514" actId="1076"/>
          <ac:spMkLst>
            <pc:docMk/>
            <pc:sldMk cId="45967522" sldId="364"/>
            <ac:spMk id="20" creationId="{006E5633-ACC8-B473-75B0-9467F263CE0F}"/>
          </ac:spMkLst>
        </pc:spChg>
        <pc:spChg chg="mod">
          <ac:chgData name="Elvan Sahin" userId="005bf0bb-3cbc-4a70-99ad-b8ca7dcc4e2c" providerId="ADAL" clId="{6A75B241-0617-4A86-9A95-254B4F9DB5D5}" dt="2026-07-07T16:20:15.210" v="1514" actId="1076"/>
          <ac:spMkLst>
            <pc:docMk/>
            <pc:sldMk cId="45967522" sldId="364"/>
            <ac:spMk id="22" creationId="{804051AD-87B6-3862-2F5D-BBE7C9B47899}"/>
          </ac:spMkLst>
        </pc:spChg>
        <pc:spChg chg="mod">
          <ac:chgData name="Elvan Sahin" userId="005bf0bb-3cbc-4a70-99ad-b8ca7dcc4e2c" providerId="ADAL" clId="{6A75B241-0617-4A86-9A95-254B4F9DB5D5}" dt="2026-07-07T16:20:15.210" v="1514" actId="1076"/>
          <ac:spMkLst>
            <pc:docMk/>
            <pc:sldMk cId="45967522" sldId="364"/>
            <ac:spMk id="24" creationId="{8D63529E-6E85-7A4F-C860-69A51D9C69A0}"/>
          </ac:spMkLst>
        </pc:spChg>
        <pc:spChg chg="mod">
          <ac:chgData name="Elvan Sahin" userId="005bf0bb-3cbc-4a70-99ad-b8ca7dcc4e2c" providerId="ADAL" clId="{6A75B241-0617-4A86-9A95-254B4F9DB5D5}" dt="2026-07-07T16:20:15.210" v="1514" actId="1076"/>
          <ac:spMkLst>
            <pc:docMk/>
            <pc:sldMk cId="45967522" sldId="364"/>
            <ac:spMk id="26" creationId="{D8A3E664-35F0-F92A-3826-464EB1228492}"/>
          </ac:spMkLst>
        </pc:spChg>
        <pc:spChg chg="mod">
          <ac:chgData name="Elvan Sahin" userId="005bf0bb-3cbc-4a70-99ad-b8ca7dcc4e2c" providerId="ADAL" clId="{6A75B241-0617-4A86-9A95-254B4F9DB5D5}" dt="2026-07-07T16:20:15.210" v="1514" actId="1076"/>
          <ac:spMkLst>
            <pc:docMk/>
            <pc:sldMk cId="45967522" sldId="364"/>
            <ac:spMk id="28" creationId="{2C9F997F-4EA4-C1CE-4AA8-EDC6B293AB8E}"/>
          </ac:spMkLst>
        </pc:spChg>
        <pc:spChg chg="mod">
          <ac:chgData name="Elvan Sahin" userId="005bf0bb-3cbc-4a70-99ad-b8ca7dcc4e2c" providerId="ADAL" clId="{6A75B241-0617-4A86-9A95-254B4F9DB5D5}" dt="2026-07-07T16:20:15.210" v="1514" actId="1076"/>
          <ac:spMkLst>
            <pc:docMk/>
            <pc:sldMk cId="45967522" sldId="364"/>
            <ac:spMk id="30" creationId="{64EC818E-3E7A-1D2E-3FEB-54646CAC6A65}"/>
          </ac:spMkLst>
        </pc:spChg>
        <pc:picChg chg="mod">
          <ac:chgData name="Elvan Sahin" userId="005bf0bb-3cbc-4a70-99ad-b8ca7dcc4e2c" providerId="ADAL" clId="{6A75B241-0617-4A86-9A95-254B4F9DB5D5}" dt="2026-07-07T16:20:35.218" v="1517" actId="1076"/>
          <ac:picMkLst>
            <pc:docMk/>
            <pc:sldMk cId="45967522" sldId="364"/>
            <ac:picMk id="10" creationId="{4517A625-F487-8D38-E9DC-DBC953948F0C}"/>
          </ac:picMkLst>
        </pc:picChg>
      </pc:sldChg>
      <pc:sldChg chg="add modNotesTx">
        <pc:chgData name="Elvan Sahin" userId="005bf0bb-3cbc-4a70-99ad-b8ca7dcc4e2c" providerId="ADAL" clId="{6A75B241-0617-4A86-9A95-254B4F9DB5D5}" dt="2026-07-07T21:27:05.037" v="2221" actId="6549"/>
        <pc:sldMkLst>
          <pc:docMk/>
          <pc:sldMk cId="575717548" sldId="365"/>
        </pc:sldMkLst>
      </pc:sldChg>
      <pc:sldChg chg="delSp modSp add mod">
        <pc:chgData name="Elvan Sahin" userId="005bf0bb-3cbc-4a70-99ad-b8ca7dcc4e2c" providerId="ADAL" clId="{6A75B241-0617-4A86-9A95-254B4F9DB5D5}" dt="2026-07-07T21:17:48.441" v="2210" actId="14100"/>
        <pc:sldMkLst>
          <pc:docMk/>
          <pc:sldMk cId="2336482465" sldId="366"/>
        </pc:sldMkLst>
        <pc:spChg chg="mod">
          <ac:chgData name="Elvan Sahin" userId="005bf0bb-3cbc-4a70-99ad-b8ca7dcc4e2c" providerId="ADAL" clId="{6A75B241-0617-4A86-9A95-254B4F9DB5D5}" dt="2026-07-07T21:17:41.925" v="2209" actId="1076"/>
          <ac:spMkLst>
            <pc:docMk/>
            <pc:sldMk cId="2336482465" sldId="366"/>
            <ac:spMk id="10" creationId="{656D3E84-8C17-6256-F2AF-401BC8980D07}"/>
          </ac:spMkLst>
        </pc:spChg>
        <pc:spChg chg="mod">
          <ac:chgData name="Elvan Sahin" userId="005bf0bb-3cbc-4a70-99ad-b8ca7dcc4e2c" providerId="ADAL" clId="{6A75B241-0617-4A86-9A95-254B4F9DB5D5}" dt="2026-07-07T21:17:41.925" v="2209" actId="1076"/>
          <ac:spMkLst>
            <pc:docMk/>
            <pc:sldMk cId="2336482465" sldId="366"/>
            <ac:spMk id="43" creationId="{74BF5D60-431F-4826-0B02-12079025725D}"/>
          </ac:spMkLst>
        </pc:spChg>
        <pc:spChg chg="mod">
          <ac:chgData name="Elvan Sahin" userId="005bf0bb-3cbc-4a70-99ad-b8ca7dcc4e2c" providerId="ADAL" clId="{6A75B241-0617-4A86-9A95-254B4F9DB5D5}" dt="2026-07-07T21:17:41.925" v="2209" actId="1076"/>
          <ac:spMkLst>
            <pc:docMk/>
            <pc:sldMk cId="2336482465" sldId="366"/>
            <ac:spMk id="47" creationId="{32882F13-A0A5-B2F0-D8C6-FB00857C8B0F}"/>
          </ac:spMkLst>
        </pc:spChg>
        <pc:spChg chg="mod">
          <ac:chgData name="Elvan Sahin" userId="005bf0bb-3cbc-4a70-99ad-b8ca7dcc4e2c" providerId="ADAL" clId="{6A75B241-0617-4A86-9A95-254B4F9DB5D5}" dt="2026-07-07T21:17:41.925" v="2209" actId="1076"/>
          <ac:spMkLst>
            <pc:docMk/>
            <pc:sldMk cId="2336482465" sldId="366"/>
            <ac:spMk id="49" creationId="{7DED631E-9D22-22A4-0FFA-EAF838B43CB7}"/>
          </ac:spMkLst>
        </pc:spChg>
        <pc:picChg chg="mod modCrop">
          <ac:chgData name="Elvan Sahin" userId="005bf0bb-3cbc-4a70-99ad-b8ca7dcc4e2c" providerId="ADAL" clId="{6A75B241-0617-4A86-9A95-254B4F9DB5D5}" dt="2026-07-07T21:17:48.441" v="2210" actId="14100"/>
          <ac:picMkLst>
            <pc:docMk/>
            <pc:sldMk cId="2336482465" sldId="366"/>
            <ac:picMk id="2" creationId="{08379DC5-2CB8-35EB-531A-9DDA233466BA}"/>
          </ac:picMkLst>
        </pc:picChg>
      </pc:sldChg>
      <pc:sldChg chg="addSp delSp modSp add mod">
        <pc:chgData name="Elvan Sahin" userId="005bf0bb-3cbc-4a70-99ad-b8ca7dcc4e2c" providerId="ADAL" clId="{6A75B241-0617-4A86-9A95-254B4F9DB5D5}" dt="2026-07-13T16:24:41.813" v="2513" actId="20577"/>
        <pc:sldMkLst>
          <pc:docMk/>
          <pc:sldMk cId="796891160" sldId="367"/>
        </pc:sldMkLst>
        <pc:spChg chg="add del mod">
          <ac:chgData name="Elvan Sahin" userId="005bf0bb-3cbc-4a70-99ad-b8ca7dcc4e2c" providerId="ADAL" clId="{6A75B241-0617-4A86-9A95-254B4F9DB5D5}" dt="2026-07-13T16:19:25.007" v="2336" actId="478"/>
          <ac:spMkLst>
            <pc:docMk/>
            <pc:sldMk cId="796891160" sldId="367"/>
            <ac:spMk id="3" creationId="{0589045A-141C-1901-6331-D754CBDD3FFD}"/>
          </ac:spMkLst>
        </pc:spChg>
        <pc:spChg chg="mod">
          <ac:chgData name="Elvan Sahin" userId="005bf0bb-3cbc-4a70-99ad-b8ca7dcc4e2c" providerId="ADAL" clId="{6A75B241-0617-4A86-9A95-254B4F9DB5D5}" dt="2026-07-13T16:24:41.813" v="2513" actId="20577"/>
          <ac:spMkLst>
            <pc:docMk/>
            <pc:sldMk cId="796891160" sldId="367"/>
            <ac:spMk id="7" creationId="{781F35BD-0491-5EE8-F12B-C44A48186392}"/>
          </ac:spMkLst>
        </pc:spChg>
        <pc:spChg chg="mod">
          <ac:chgData name="Elvan Sahin" userId="005bf0bb-3cbc-4a70-99ad-b8ca7dcc4e2c" providerId="ADAL" clId="{6A75B241-0617-4A86-9A95-254B4F9DB5D5}" dt="2026-07-13T16:02:13.763" v="2253" actId="1076"/>
          <ac:spMkLst>
            <pc:docMk/>
            <pc:sldMk cId="796891160" sldId="367"/>
            <ac:spMk id="9" creationId="{098F17A0-3FA8-105F-46F2-B54BE2E7D8E0}"/>
          </ac:spMkLst>
        </pc:spChg>
        <pc:spChg chg="del">
          <ac:chgData name="Elvan Sahin" userId="005bf0bb-3cbc-4a70-99ad-b8ca7dcc4e2c" providerId="ADAL" clId="{6A75B241-0617-4A86-9A95-254B4F9DB5D5}" dt="2026-07-13T16:01:45.645" v="2244" actId="478"/>
          <ac:spMkLst>
            <pc:docMk/>
            <pc:sldMk cId="796891160" sldId="367"/>
            <ac:spMk id="11" creationId="{42C78DD6-7C49-D32C-1740-EC06DC977137}"/>
          </ac:spMkLst>
        </pc:spChg>
        <pc:spChg chg="del">
          <ac:chgData name="Elvan Sahin" userId="005bf0bb-3cbc-4a70-99ad-b8ca7dcc4e2c" providerId="ADAL" clId="{6A75B241-0617-4A86-9A95-254B4F9DB5D5}" dt="2026-07-13T16:01:49.258" v="2245" actId="478"/>
          <ac:spMkLst>
            <pc:docMk/>
            <pc:sldMk cId="796891160" sldId="367"/>
            <ac:spMk id="13" creationId="{AD353D5F-D846-2E40-216C-F150376E9ECC}"/>
          </ac:spMkLst>
        </pc:spChg>
        <pc:spChg chg="del mod">
          <ac:chgData name="Elvan Sahin" userId="005bf0bb-3cbc-4a70-99ad-b8ca7dcc4e2c" providerId="ADAL" clId="{6A75B241-0617-4A86-9A95-254B4F9DB5D5}" dt="2026-07-13T16:13:03.263" v="2255" actId="478"/>
          <ac:spMkLst>
            <pc:docMk/>
            <pc:sldMk cId="796891160" sldId="367"/>
            <ac:spMk id="15" creationId="{70587DEE-330A-AA7E-5A01-A020F1299933}"/>
          </ac:spMkLst>
        </pc:spChg>
        <pc:spChg chg="mod">
          <ac:chgData name="Elvan Sahin" userId="005bf0bb-3cbc-4a70-99ad-b8ca7dcc4e2c" providerId="ADAL" clId="{6A75B241-0617-4A86-9A95-254B4F9DB5D5}" dt="2026-07-13T16:19:57.416" v="2355" actId="5793"/>
          <ac:spMkLst>
            <pc:docMk/>
            <pc:sldMk cId="796891160" sldId="367"/>
            <ac:spMk id="17" creationId="{1B6F4D13-FCD9-E29B-D078-CA099227CDA8}"/>
          </ac:spMkLst>
        </pc:spChg>
        <pc:spChg chg="mod">
          <ac:chgData name="Elvan Sahin" userId="005bf0bb-3cbc-4a70-99ad-b8ca7dcc4e2c" providerId="ADAL" clId="{6A75B241-0617-4A86-9A95-254B4F9DB5D5}" dt="2026-07-13T16:19:13.916" v="2334" actId="6549"/>
          <ac:spMkLst>
            <pc:docMk/>
            <pc:sldMk cId="796891160" sldId="367"/>
            <ac:spMk id="19" creationId="{D071CBBE-4A43-4B56-A6A6-ACBB49A94788}"/>
          </ac:spMkLst>
        </pc:spChg>
        <pc:spChg chg="mod">
          <ac:chgData name="Elvan Sahin" userId="005bf0bb-3cbc-4a70-99ad-b8ca7dcc4e2c" providerId="ADAL" clId="{6A75B241-0617-4A86-9A95-254B4F9DB5D5}" dt="2026-07-13T16:19:34.967" v="2340" actId="14100"/>
          <ac:spMkLst>
            <pc:docMk/>
            <pc:sldMk cId="796891160" sldId="367"/>
            <ac:spMk id="21" creationId="{26DF2EF5-5253-BD4B-3C2B-BE34C17DE6F6}"/>
          </ac:spMkLst>
        </pc:spChg>
        <pc:spChg chg="mod">
          <ac:chgData name="Elvan Sahin" userId="005bf0bb-3cbc-4a70-99ad-b8ca7dcc4e2c" providerId="ADAL" clId="{6A75B241-0617-4A86-9A95-254B4F9DB5D5}" dt="2026-07-13T16:18:33.169" v="2271" actId="20577"/>
          <ac:spMkLst>
            <pc:docMk/>
            <pc:sldMk cId="796891160" sldId="367"/>
            <ac:spMk id="23" creationId="{04B81529-F1BC-2953-BE34-EC8A50BF3DA1}"/>
          </ac:spMkLst>
        </pc:spChg>
        <pc:spChg chg="mod">
          <ac:chgData name="Elvan Sahin" userId="005bf0bb-3cbc-4a70-99ad-b8ca7dcc4e2c" providerId="ADAL" clId="{6A75B241-0617-4A86-9A95-254B4F9DB5D5}" dt="2026-07-13T16:23:59.619" v="2492" actId="1076"/>
          <ac:spMkLst>
            <pc:docMk/>
            <pc:sldMk cId="796891160" sldId="367"/>
            <ac:spMk id="25" creationId="{9A2BCCA9-CDC9-6BF7-927B-16DCE4FE1758}"/>
          </ac:spMkLst>
        </pc:spChg>
        <pc:spChg chg="del mod">
          <ac:chgData name="Elvan Sahin" userId="005bf0bb-3cbc-4a70-99ad-b8ca7dcc4e2c" providerId="ADAL" clId="{6A75B241-0617-4A86-9A95-254B4F9DB5D5}" dt="2026-07-13T16:22:06.152" v="2356" actId="478"/>
          <ac:spMkLst>
            <pc:docMk/>
            <pc:sldMk cId="796891160" sldId="367"/>
            <ac:spMk id="27" creationId="{16A89D28-E319-EF12-51DE-385DE9CA001C}"/>
          </ac:spMkLst>
        </pc:spChg>
        <pc:spChg chg="del">
          <ac:chgData name="Elvan Sahin" userId="005bf0bb-3cbc-4a70-99ad-b8ca7dcc4e2c" providerId="ADAL" clId="{6A75B241-0617-4A86-9A95-254B4F9DB5D5}" dt="2026-07-13T16:01:52.578" v="2246" actId="478"/>
          <ac:spMkLst>
            <pc:docMk/>
            <pc:sldMk cId="796891160" sldId="367"/>
            <ac:spMk id="29" creationId="{87D63607-1CC5-DCF6-1539-4124CC62DEFB}"/>
          </ac:spMkLst>
        </pc:spChg>
        <pc:spChg chg="del">
          <ac:chgData name="Elvan Sahin" userId="005bf0bb-3cbc-4a70-99ad-b8ca7dcc4e2c" providerId="ADAL" clId="{6A75B241-0617-4A86-9A95-254B4F9DB5D5}" dt="2026-07-13T16:01:54.298" v="2247" actId="478"/>
          <ac:spMkLst>
            <pc:docMk/>
            <pc:sldMk cId="796891160" sldId="367"/>
            <ac:spMk id="31" creationId="{B88D86AB-4680-CB74-5D7B-8227C47B8D66}"/>
          </ac:spMkLst>
        </pc:spChg>
        <pc:spChg chg="del">
          <ac:chgData name="Elvan Sahin" userId="005bf0bb-3cbc-4a70-99ad-b8ca7dcc4e2c" providerId="ADAL" clId="{6A75B241-0617-4A86-9A95-254B4F9DB5D5}" dt="2026-07-13T16:01:55.733" v="2248" actId="478"/>
          <ac:spMkLst>
            <pc:docMk/>
            <pc:sldMk cId="796891160" sldId="367"/>
            <ac:spMk id="33" creationId="{EE97C2F3-F043-83D8-AD7E-0C9E24ABB6B5}"/>
          </ac:spMkLst>
        </pc:spChg>
        <pc:spChg chg="del">
          <ac:chgData name="Elvan Sahin" userId="005bf0bb-3cbc-4a70-99ad-b8ca7dcc4e2c" providerId="ADAL" clId="{6A75B241-0617-4A86-9A95-254B4F9DB5D5}" dt="2026-07-13T16:01:57.631" v="2249" actId="478"/>
          <ac:spMkLst>
            <pc:docMk/>
            <pc:sldMk cId="796891160" sldId="367"/>
            <ac:spMk id="35" creationId="{3CBA6AB5-FC8C-55CB-2678-4D60B1FABD4B}"/>
          </ac:spMkLst>
        </pc:spChg>
        <pc:spChg chg="del">
          <ac:chgData name="Elvan Sahin" userId="005bf0bb-3cbc-4a70-99ad-b8ca7dcc4e2c" providerId="ADAL" clId="{6A75B241-0617-4A86-9A95-254B4F9DB5D5}" dt="2026-07-13T16:01:59.290" v="2250" actId="478"/>
          <ac:spMkLst>
            <pc:docMk/>
            <pc:sldMk cId="796891160" sldId="367"/>
            <ac:spMk id="37" creationId="{4B83B255-63A0-D2D5-7A4A-4185AC947E8A}"/>
          </ac:spMkLst>
        </pc:spChg>
        <pc:spChg chg="del">
          <ac:chgData name="Elvan Sahin" userId="005bf0bb-3cbc-4a70-99ad-b8ca7dcc4e2c" providerId="ADAL" clId="{6A75B241-0617-4A86-9A95-254B4F9DB5D5}" dt="2026-07-13T16:02:00.828" v="2251" actId="478"/>
          <ac:spMkLst>
            <pc:docMk/>
            <pc:sldMk cId="796891160" sldId="367"/>
            <ac:spMk id="39" creationId="{5161F4EB-AABB-B966-F050-911D315CE2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43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3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6C4D2-915D-4013-219E-5470051F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39CBC-D5E9-0FEC-3B90-DE8A887C3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970B1A-3005-D1CB-8F43-8098530F4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7D8A9-B41A-4167-CD2C-4BCD5A9CA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817EA-5FF2-402A-3A18-5F8575AAF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B6AFB4-EE58-B5AD-8FC6-46F0C88C8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34DFF5-1D1A-D97E-19F4-8AD424D7F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8049F-C5FC-F8F8-9A14-EAB8296E7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2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80D63-DAB6-DC5A-AB92-748979E54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53311-D963-8C37-3DFD-BBE83734D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4A9DF-7F94-E15E-3FB9-25AFA00BC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A02F1-BD82-6AF5-0F3E-5482FEEF1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1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8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3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1938829"/>
            <a:ext cx="9354855" cy="2292350"/>
          </a:xfrm>
          <a:prstGeom prst="rect">
            <a:avLst/>
          </a:prstGeo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45BFF713-8DD6-6843-86C3-2D1862E3C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150FBC-21D2-57A0-083B-AF225C0F1A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279" y="5913998"/>
            <a:ext cx="584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04A4-C3B5-493C-893C-C9C59322012A}" type="datetime1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83D-6882-4B0F-883D-4E057E211FE7}" type="datetime1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F2C-3B94-44A1-91D8-CB81A4E2EE6C}" type="datetime1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1986-F993-4998-B00B-A33E7EE047E3}" type="datetime1">
              <a:rPr lang="en-US" smtClean="0"/>
              <a:t>7/13/2026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ABD9-57D3-4D58-ABDD-093B2E99EE0C}" type="datetime1">
              <a:rPr lang="en-US" smtClean="0"/>
              <a:t>7/13/2026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118252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4408-92DE-4603-AE30-8F40CDBFBFD8}" type="datetime1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6632-8CFE-4396-B288-2AE42D37C46A}" type="datetime1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5039-04AB-4663-B8C5-F846AFD201B8}" type="datetime1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7522-7D05-462D-AFE7-7D5E8F8E903F}" type="datetime1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F0A8-D059-4EA8-930D-F6FBD0B4A12A}" type="datetime1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C0B-BF27-49FD-8E8E-D9C810D5DB64}" type="datetime1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7A84-41F9-42DF-A2F1-08F6DF6A576B}" type="datetime1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AC85-009D-4CA6-B89A-67489F1AF746}" type="datetime1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4A7013-AD1F-4FAA-B665-E2C0A47F8E59}" type="datetime1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2D1BF-4D7F-7831-E1C2-A641B9577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0">
            <a:extLst>
              <a:ext uri="{FF2B5EF4-FFF2-40B4-BE49-F238E27FC236}">
                <a16:creationId xmlns:a16="http://schemas.microsoft.com/office/drawing/2014/main" id="{5FCB7C22-98E6-F0C0-1F63-E4817BE2244A}"/>
              </a:ext>
            </a:extLst>
          </p:cNvPr>
          <p:cNvSpPr/>
          <p:nvPr/>
        </p:nvSpPr>
        <p:spPr>
          <a:xfrm>
            <a:off x="658368" y="44227"/>
            <a:ext cx="4572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July 21, 2026</a:t>
            </a:r>
            <a:endParaRPr lang="en-US" sz="1400" dirty="0"/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80A0FD72-9DE8-4DF3-9A70-BD07B644395C}"/>
              </a:ext>
            </a:extLst>
          </p:cNvPr>
          <p:cNvSpPr/>
          <p:nvPr/>
        </p:nvSpPr>
        <p:spPr>
          <a:xfrm>
            <a:off x="658368" y="1196173"/>
            <a:ext cx="11275014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A8E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Real-Time Data-Driven Signal Denoising for Operational Monitoring in Hydrogen Stack Testing</a:t>
            </a: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B2A8B235-0600-89C2-FD50-7D31DF561AEE}"/>
              </a:ext>
            </a:extLst>
          </p:cNvPr>
          <p:cNvSpPr/>
          <p:nvPr/>
        </p:nvSpPr>
        <p:spPr>
          <a:xfrm>
            <a:off x="658368" y="2718941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Elvan Sahin</a:t>
            </a:r>
            <a:endParaRPr lang="en-US" sz="2800" dirty="0"/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E645AD38-4D09-5458-AE62-A787AB9D15FA}"/>
              </a:ext>
            </a:extLst>
          </p:cNvPr>
          <p:cNvSpPr/>
          <p:nvPr/>
        </p:nvSpPr>
        <p:spPr>
          <a:xfrm>
            <a:off x="658368" y="3226853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Postdoctoral Researcher</a:t>
            </a:r>
            <a:endParaRPr lang="en-US" sz="2000" dirty="0"/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931942E5-48EF-6D44-43AB-E9B965474BB9}"/>
              </a:ext>
            </a:extLst>
          </p:cNvPr>
          <p:cNvSpPr/>
          <p:nvPr/>
        </p:nvSpPr>
        <p:spPr>
          <a:xfrm>
            <a:off x="593053" y="3692777"/>
            <a:ext cx="6400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Idaho National Laboratory  |  Hydrogen &amp; Electrochemistry</a:t>
            </a:r>
            <a:endParaRPr lang="en-US" sz="1600" dirty="0"/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A1D20C44-932A-41B3-566F-6E721D35DAEF}"/>
              </a:ext>
            </a:extLst>
          </p:cNvPr>
          <p:cNvSpPr/>
          <p:nvPr/>
        </p:nvSpPr>
        <p:spPr>
          <a:xfrm>
            <a:off x="593053" y="4948595"/>
            <a:ext cx="64008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200" i="1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PSAM18  •  Pittsburgh, PA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819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FD369-EFAB-7CB0-B93A-23A87ED8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10</a:t>
            </a:fld>
            <a:endParaRPr lang="en-US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6985EF78-CB9D-9323-183E-4F4F794B9586}"/>
              </a:ext>
            </a:extLst>
          </p:cNvPr>
          <p:cNvSpPr/>
          <p:nvPr/>
        </p:nvSpPr>
        <p:spPr>
          <a:xfrm>
            <a:off x="850392" y="346912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Conclusions &amp; Future Work</a:t>
            </a:r>
            <a:endParaRPr lang="en-US" sz="2800" dirty="0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6444BB85-EDED-5032-0F72-D32265C73011}"/>
              </a:ext>
            </a:extLst>
          </p:cNvPr>
          <p:cNvSpPr/>
          <p:nvPr/>
        </p:nvSpPr>
        <p:spPr>
          <a:xfrm>
            <a:off x="850392" y="1078432"/>
            <a:ext cx="11155680" cy="0"/>
          </a:xfrm>
          <a:prstGeom prst="line">
            <a:avLst/>
          </a:prstGeom>
          <a:noFill/>
          <a:ln w="9525">
            <a:solidFill>
              <a:srgbClr val="D1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9E26EEED-8085-7FCD-50E9-00375B3B74F9}"/>
              </a:ext>
            </a:extLst>
          </p:cNvPr>
          <p:cNvSpPr/>
          <p:nvPr/>
        </p:nvSpPr>
        <p:spPr>
          <a:xfrm>
            <a:off x="320040" y="1261312"/>
            <a:ext cx="11795760" cy="749808"/>
          </a:xfrm>
          <a:prstGeom prst="roundRect">
            <a:avLst>
              <a:gd name="adj" fmla="val 7317"/>
            </a:avLst>
          </a:prstGeom>
          <a:solidFill>
            <a:srgbClr val="D4EDFA"/>
          </a:solidFill>
          <a:ln w="15240">
            <a:solidFill>
              <a:srgbClr val="06509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E494E8CB-A002-6C7C-B578-021C2C5952B4}"/>
              </a:ext>
            </a:extLst>
          </p:cNvPr>
          <p:cNvSpPr/>
          <p:nvPr/>
        </p:nvSpPr>
        <p:spPr>
          <a:xfrm>
            <a:off x="457200" y="1297888"/>
            <a:ext cx="11521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25,716-parameter dilated CNN reduces SOEC signal noise by 18–40% over the best classical filter — on a fully held-out file, at 88× real-time speed</a:t>
            </a:r>
            <a:endParaRPr lang="en-US" sz="1500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A3155F2A-8D5E-B544-E449-4731030A85B2}"/>
              </a:ext>
            </a:extLst>
          </p:cNvPr>
          <p:cNvSpPr/>
          <p:nvPr/>
        </p:nvSpPr>
        <p:spPr>
          <a:xfrm>
            <a:off x="320040" y="2175712"/>
            <a:ext cx="6400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Generalizable Lessons:</a:t>
            </a:r>
            <a:endParaRPr lang="en-US" sz="1400" dirty="0"/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1E0AE2D8-2A2F-24C9-F645-A0FA1B09E209}"/>
              </a:ext>
            </a:extLst>
          </p:cNvPr>
          <p:cNvSpPr/>
          <p:nvPr/>
        </p:nvSpPr>
        <p:spPr>
          <a:xfrm>
            <a:off x="411480" y="2614624"/>
            <a:ext cx="6309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  Per-window normalization is essential</a:t>
            </a:r>
            <a:endParaRPr lang="en-US" sz="1350" dirty="0"/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003F81FA-C70A-2D3C-DE29-6EB3CCB89D7D}"/>
              </a:ext>
            </a:extLst>
          </p:cNvPr>
          <p:cNvSpPr/>
          <p:nvPr/>
        </p:nvSpPr>
        <p:spPr>
          <a:xfrm>
            <a:off x="594360" y="2925520"/>
            <a:ext cx="6126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Without it, the model memorizes file-level mean voltages and fails on cross-file deployment. This is the single most important implementation detail.</a:t>
            </a:r>
            <a:endParaRPr lang="en-US" sz="1200" dirty="0"/>
          </a:p>
        </p:txBody>
      </p:sp>
      <p:sp>
        <p:nvSpPr>
          <p:cNvPr id="21" name="Text 13">
            <a:extLst>
              <a:ext uri="{FF2B5EF4-FFF2-40B4-BE49-F238E27FC236}">
                <a16:creationId xmlns:a16="http://schemas.microsoft.com/office/drawing/2014/main" id="{E3A95197-1B59-AA87-2A24-C25D36F9EF95}"/>
              </a:ext>
            </a:extLst>
          </p:cNvPr>
          <p:cNvSpPr/>
          <p:nvPr/>
        </p:nvSpPr>
        <p:spPr>
          <a:xfrm>
            <a:off x="411480" y="3620464"/>
            <a:ext cx="6309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  Overlap averaging is free regularization</a:t>
            </a:r>
            <a:endParaRPr lang="en-US" sz="1350" dirty="0"/>
          </a:p>
        </p:txBody>
      </p:sp>
      <p:sp>
        <p:nvSpPr>
          <p:cNvPr id="23" name="Text 14">
            <a:extLst>
              <a:ext uri="{FF2B5EF4-FFF2-40B4-BE49-F238E27FC236}">
                <a16:creationId xmlns:a16="http://schemas.microsoft.com/office/drawing/2014/main" id="{366C7C59-EDB8-0563-51AF-D7A0EA58EDA6}"/>
              </a:ext>
            </a:extLst>
          </p:cNvPr>
          <p:cNvSpPr/>
          <p:nvPr/>
        </p:nvSpPr>
        <p:spPr>
          <a:xfrm>
            <a:off x="594360" y="3931360"/>
            <a:ext cx="6126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overlapping non-linear context views averaged at zero parameter cost. Visibly smoother output than a single forward pass.</a:t>
            </a:r>
            <a:endParaRPr lang="en-US" sz="1200" dirty="0"/>
          </a:p>
        </p:txBody>
      </p:sp>
      <p:sp>
        <p:nvSpPr>
          <p:cNvPr id="25" name="Text 15">
            <a:extLst>
              <a:ext uri="{FF2B5EF4-FFF2-40B4-BE49-F238E27FC236}">
                <a16:creationId xmlns:a16="http://schemas.microsoft.com/office/drawing/2014/main" id="{266ADDEA-2246-7A62-D417-29406611E731}"/>
              </a:ext>
            </a:extLst>
          </p:cNvPr>
          <p:cNvSpPr/>
          <p:nvPr/>
        </p:nvSpPr>
        <p:spPr>
          <a:xfrm>
            <a:off x="411480" y="4626304"/>
            <a:ext cx="6309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③  Held-out file splits give honest results</a:t>
            </a:r>
            <a:endParaRPr lang="en-US" sz="1350" dirty="0"/>
          </a:p>
        </p:txBody>
      </p:sp>
      <p:sp>
        <p:nvSpPr>
          <p:cNvPr id="27" name="Text 16">
            <a:extLst>
              <a:ext uri="{FF2B5EF4-FFF2-40B4-BE49-F238E27FC236}">
                <a16:creationId xmlns:a16="http://schemas.microsoft.com/office/drawing/2014/main" id="{88D7DFD0-A62B-12DF-6D5F-F6B418FA95E7}"/>
              </a:ext>
            </a:extLst>
          </p:cNvPr>
          <p:cNvSpPr/>
          <p:nvPr/>
        </p:nvSpPr>
        <p:spPr>
          <a:xfrm>
            <a:off x="594360" y="4937200"/>
            <a:ext cx="6126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Random window splits across a 64-step receptive field leak future data. Time-block splits and a withheld file are the correct evaluation standard.</a:t>
            </a:r>
            <a:endParaRPr lang="en-US" sz="1200" dirty="0"/>
          </a:p>
        </p:txBody>
      </p:sp>
      <p:sp>
        <p:nvSpPr>
          <p:cNvPr id="29" name="Shape 17">
            <a:extLst>
              <a:ext uri="{FF2B5EF4-FFF2-40B4-BE49-F238E27FC236}">
                <a16:creationId xmlns:a16="http://schemas.microsoft.com/office/drawing/2014/main" id="{9C042196-7588-D42E-1373-AF58DDC604F4}"/>
              </a:ext>
            </a:extLst>
          </p:cNvPr>
          <p:cNvSpPr/>
          <p:nvPr/>
        </p:nvSpPr>
        <p:spPr>
          <a:xfrm>
            <a:off x="6995160" y="2120848"/>
            <a:ext cx="5120640" cy="3611880"/>
          </a:xfrm>
          <a:prstGeom prst="roundRect">
            <a:avLst>
              <a:gd name="adj" fmla="val 1519"/>
            </a:avLst>
          </a:prstGeom>
          <a:solidFill>
            <a:srgbClr val="F8FAFC"/>
          </a:solidFill>
          <a:ln w="9525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18">
            <a:extLst>
              <a:ext uri="{FF2B5EF4-FFF2-40B4-BE49-F238E27FC236}">
                <a16:creationId xmlns:a16="http://schemas.microsoft.com/office/drawing/2014/main" id="{E2D1793F-7048-277D-DD0C-5E9E5410590D}"/>
              </a:ext>
            </a:extLst>
          </p:cNvPr>
          <p:cNvSpPr/>
          <p:nvPr/>
        </p:nvSpPr>
        <p:spPr>
          <a:xfrm>
            <a:off x="7132320" y="2212288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Future Work</a:t>
            </a:r>
            <a:endParaRPr lang="en-US" sz="1400" dirty="0"/>
          </a:p>
        </p:txBody>
      </p:sp>
      <p:sp>
        <p:nvSpPr>
          <p:cNvPr id="33" name="Text 19">
            <a:extLst>
              <a:ext uri="{FF2B5EF4-FFF2-40B4-BE49-F238E27FC236}">
                <a16:creationId xmlns:a16="http://schemas.microsoft.com/office/drawing/2014/main" id="{C9AF9F7C-7CE2-1986-2D19-EAF9625FB4BE}"/>
              </a:ext>
            </a:extLst>
          </p:cNvPr>
          <p:cNvSpPr/>
          <p:nvPr/>
        </p:nvSpPr>
        <p:spPr>
          <a:xfrm>
            <a:off x="7132320" y="2696920"/>
            <a:ext cx="4846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  </a:t>
            </a:r>
            <a:r>
              <a:rPr lang="en-US" sz="12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Extend to Groups A &amp; C — validate with long-term degradation and current-regime variation</a:t>
            </a:r>
            <a:endParaRPr lang="en-US" sz="1250" dirty="0"/>
          </a:p>
        </p:txBody>
      </p:sp>
      <p:sp>
        <p:nvSpPr>
          <p:cNvPr id="35" name="Text 20">
            <a:extLst>
              <a:ext uri="{FF2B5EF4-FFF2-40B4-BE49-F238E27FC236}">
                <a16:creationId xmlns:a16="http://schemas.microsoft.com/office/drawing/2014/main" id="{8BC97228-0C14-259D-ACFB-7B6A6A08562B}"/>
              </a:ext>
            </a:extLst>
          </p:cNvPr>
          <p:cNvSpPr/>
          <p:nvPr/>
        </p:nvSpPr>
        <p:spPr>
          <a:xfrm>
            <a:off x="7132320" y="3446728"/>
            <a:ext cx="4846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  </a:t>
            </a:r>
            <a:r>
              <a:rPr lang="en-US" sz="12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Quantify CNN impact on degradation-rate estimator variance and bias</a:t>
            </a:r>
            <a:endParaRPr lang="en-US" sz="1250" dirty="0"/>
          </a:p>
        </p:txBody>
      </p:sp>
      <p:sp>
        <p:nvSpPr>
          <p:cNvPr id="37" name="Text 21">
            <a:extLst>
              <a:ext uri="{FF2B5EF4-FFF2-40B4-BE49-F238E27FC236}">
                <a16:creationId xmlns:a16="http://schemas.microsoft.com/office/drawing/2014/main" id="{218EAF28-7BE8-C138-F3FC-3BEC42F90F21}"/>
              </a:ext>
            </a:extLst>
          </p:cNvPr>
          <p:cNvSpPr/>
          <p:nvPr/>
        </p:nvSpPr>
        <p:spPr>
          <a:xfrm>
            <a:off x="7132320" y="4196536"/>
            <a:ext cx="4846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③  </a:t>
            </a:r>
            <a:r>
              <a:rPr lang="en-US" sz="12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MC-Dropout uncertainty intervals for per-sample confidence bounds</a:t>
            </a:r>
            <a:endParaRPr lang="en-US" sz="1250" dirty="0"/>
          </a:p>
        </p:txBody>
      </p:sp>
      <p:sp>
        <p:nvSpPr>
          <p:cNvPr id="39" name="Text 22">
            <a:extLst>
              <a:ext uri="{FF2B5EF4-FFF2-40B4-BE49-F238E27FC236}">
                <a16:creationId xmlns:a16="http://schemas.microsoft.com/office/drawing/2014/main" id="{7E14F331-61B2-3654-F296-BBFE02F1CE53}"/>
              </a:ext>
            </a:extLst>
          </p:cNvPr>
          <p:cNvSpPr/>
          <p:nvPr/>
        </p:nvSpPr>
        <p:spPr>
          <a:xfrm>
            <a:off x="7132320" y="4946344"/>
            <a:ext cx="4846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④  </a:t>
            </a:r>
            <a:r>
              <a:rPr lang="en-US" sz="12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 into live INL DAQ pipeline for online monitoring</a:t>
            </a:r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154872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5990C-3FC8-070C-8621-4BE350A6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10908-00FF-E1DC-87F1-082B1940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11</a:t>
            </a:fld>
            <a:endParaRPr lang="en-US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781F35BD-0491-5EE8-F12B-C44A48186392}"/>
              </a:ext>
            </a:extLst>
          </p:cNvPr>
          <p:cNvSpPr/>
          <p:nvPr/>
        </p:nvSpPr>
        <p:spPr>
          <a:xfrm>
            <a:off x="850392" y="346912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 &amp; A and Acknowledgements</a:t>
            </a:r>
            <a:endParaRPr lang="en-US" sz="2800" dirty="0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098F17A0-3FA8-105F-46F2-B54BE2E7D8E0}"/>
              </a:ext>
            </a:extLst>
          </p:cNvPr>
          <p:cNvSpPr/>
          <p:nvPr/>
        </p:nvSpPr>
        <p:spPr>
          <a:xfrm>
            <a:off x="850392" y="1078432"/>
            <a:ext cx="11155680" cy="0"/>
          </a:xfrm>
          <a:prstGeom prst="line">
            <a:avLst/>
          </a:prstGeom>
          <a:noFill/>
          <a:ln w="9525">
            <a:solidFill>
              <a:srgbClr val="D1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1B6F4D13-FCD9-E29B-D078-CA099227CDA8}"/>
              </a:ext>
            </a:extLst>
          </p:cNvPr>
          <p:cNvSpPr/>
          <p:nvPr/>
        </p:nvSpPr>
        <p:spPr>
          <a:xfrm>
            <a:off x="246460" y="1911133"/>
            <a:ext cx="878670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Thanks for listening to me and for your great questions</a:t>
            </a:r>
            <a:r>
              <a:rPr lang="en-US" sz="280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D071CBBE-4A43-4B56-A6A6-ACBB49A94788}"/>
              </a:ext>
            </a:extLst>
          </p:cNvPr>
          <p:cNvSpPr/>
          <p:nvPr/>
        </p:nvSpPr>
        <p:spPr>
          <a:xfrm>
            <a:off x="429340" y="2047696"/>
            <a:ext cx="6126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21" name="Text 13">
            <a:extLst>
              <a:ext uri="{FF2B5EF4-FFF2-40B4-BE49-F238E27FC236}">
                <a16:creationId xmlns:a16="http://schemas.microsoft.com/office/drawing/2014/main" id="{26DF2EF5-5253-BD4B-3C2B-BE34C17DE6F6}"/>
              </a:ext>
            </a:extLst>
          </p:cNvPr>
          <p:cNvSpPr/>
          <p:nvPr/>
        </p:nvSpPr>
        <p:spPr>
          <a:xfrm>
            <a:off x="246459" y="3072420"/>
            <a:ext cx="7355067" cy="5480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Nick Kane  •  Jeremy Hartvigsen  •  Temitayo Olowu  •  Micah Casteel</a:t>
            </a:r>
          </a:p>
        </p:txBody>
      </p:sp>
      <p:sp>
        <p:nvSpPr>
          <p:cNvPr id="23" name="Text 14">
            <a:extLst>
              <a:ext uri="{FF2B5EF4-FFF2-40B4-BE49-F238E27FC236}">
                <a16:creationId xmlns:a16="http://schemas.microsoft.com/office/drawing/2014/main" id="{04B81529-F1BC-2953-BE34-EC8A50BF3DA1}"/>
              </a:ext>
            </a:extLst>
          </p:cNvPr>
          <p:cNvSpPr/>
          <p:nvPr/>
        </p:nvSpPr>
        <p:spPr>
          <a:xfrm>
            <a:off x="429340" y="3053536"/>
            <a:ext cx="6126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25" name="Text 15">
            <a:extLst>
              <a:ext uri="{FF2B5EF4-FFF2-40B4-BE49-F238E27FC236}">
                <a16:creationId xmlns:a16="http://schemas.microsoft.com/office/drawing/2014/main" id="{9A2BCCA9-CDC9-6BF7-927B-16DCE4FE1758}"/>
              </a:ext>
            </a:extLst>
          </p:cNvPr>
          <p:cNvSpPr/>
          <p:nvPr/>
        </p:nvSpPr>
        <p:spPr>
          <a:xfrm>
            <a:off x="429340" y="4562889"/>
            <a:ext cx="6309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U.S. Department of Energy, Office of Nuclear Energy under DOE Idaho Operations Office Contract DE-AC07-05ID14517.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689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92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8064E-B5A0-9BF6-3DC2-BDFFFBA4E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AF938B5-6866-7E25-929E-08AB4A9E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97" y="554127"/>
            <a:ext cx="8785864" cy="658129"/>
          </a:xfrm>
        </p:spPr>
        <p:txBody>
          <a:bodyPr anchor="t">
            <a:noAutofit/>
          </a:bodyPr>
          <a:lstStyle/>
          <a:p>
            <a:r>
              <a:rPr lang="en-US" dirty="0"/>
              <a:t>The Introduction: SOEC Stack Experiments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F45C0-6E42-263A-FC30-E261F92F49B5}"/>
              </a:ext>
            </a:extLst>
          </p:cNvPr>
          <p:cNvSpPr txBox="1"/>
          <p:nvPr/>
        </p:nvSpPr>
        <p:spPr>
          <a:xfrm>
            <a:off x="155020" y="1019480"/>
            <a:ext cx="59409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What is a SOEC Stack?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Solid Oxide Electrolysis Cell – converts electricity + steam into hydrogen and oxygen at ~700 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Multi-cell stack architecture: cathode | YSZ electrolyte | anode layers separated by metallic interconnects.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Nuclear-compatible – integrates with reactor heat &amp; power for clean hydrogen production.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INL tests stack modules from multiple industry partners under real operating conditions.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E990FF-E102-33C2-998E-B5AB46DE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2</a:t>
            </a:fld>
            <a:endParaRPr lang="en-US"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E2B9EFDB-E22D-951B-7C87-3C92BE513ADB}"/>
              </a:ext>
            </a:extLst>
          </p:cNvPr>
          <p:cNvSpPr/>
          <p:nvPr/>
        </p:nvSpPr>
        <p:spPr>
          <a:xfrm>
            <a:off x="6230540" y="1165860"/>
            <a:ext cx="5806440" cy="4526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49855D28-BA80-932F-7011-312B7F0554CE}"/>
              </a:ext>
            </a:extLst>
          </p:cNvPr>
          <p:cNvSpPr/>
          <p:nvPr/>
        </p:nvSpPr>
        <p:spPr>
          <a:xfrm>
            <a:off x="7035212" y="5393470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5B67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SOEC Stack System</a:t>
            </a:r>
            <a:endParaRPr lang="en-US" sz="11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17400-BC58-16F9-6271-7683EAD98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212" y="1235930"/>
            <a:ext cx="3940154" cy="41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1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C83E5-F038-1F75-C72D-B52D08F7F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E65F1FE-392D-7739-6ED8-0F2E7D5A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97" y="554127"/>
            <a:ext cx="8785864" cy="658129"/>
          </a:xfrm>
        </p:spPr>
        <p:txBody>
          <a:bodyPr anchor="t">
            <a:noAutofit/>
          </a:bodyPr>
          <a:lstStyle/>
          <a:p>
            <a:r>
              <a:rPr lang="en-US" dirty="0"/>
              <a:t>The Problem: Noise Masks SOEC Degradation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E925C-D9E2-B14A-C967-B4BAB60BF609}"/>
              </a:ext>
            </a:extLst>
          </p:cNvPr>
          <p:cNvSpPr txBox="1"/>
          <p:nvPr/>
        </p:nvSpPr>
        <p:spPr>
          <a:xfrm>
            <a:off x="155020" y="1019480"/>
            <a:ext cx="59409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SOEC stacks degrade at ~millivolts per 1,000 hours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Raw voltage σ is 10–100× larger than that drift over a single 24-hour window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Noise sources: power supply electronics, furnace transients, instrumentation drift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Classical filters (Simple Moving Average, </a:t>
            </a:r>
            <a:r>
              <a:rPr lang="en-US" sz="2000" dirty="0" err="1"/>
              <a:t>Savitzky</a:t>
            </a:r>
            <a:r>
              <a:rPr lang="en-US" sz="2000" dirty="0"/>
              <a:t>–Golay, Butterworth) hit a spectral-overlap ceiling — aggressive smoothing biases the very trend being measured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C856C7-056A-36B0-7EB0-E04930C0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3</a:t>
            </a:fld>
            <a:endParaRPr lang="en-US"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B4FE077D-5159-E420-C86B-522D45D9A88B}"/>
              </a:ext>
            </a:extLst>
          </p:cNvPr>
          <p:cNvSpPr/>
          <p:nvPr/>
        </p:nvSpPr>
        <p:spPr>
          <a:xfrm>
            <a:off x="6230540" y="1165860"/>
            <a:ext cx="5806440" cy="4526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0" descr="/mnt/data/soec_assets/crops/stack_voltage_signal.png">
            <a:extLst>
              <a:ext uri="{FF2B5EF4-FFF2-40B4-BE49-F238E27FC236}">
                <a16:creationId xmlns:a16="http://schemas.microsoft.com/office/drawing/2014/main" id="{0220B1F7-B7A3-E037-76B7-BF3D97EDB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852" y="1496350"/>
            <a:ext cx="5394960" cy="3005763"/>
          </a:xfrm>
          <a:prstGeom prst="rect">
            <a:avLst/>
          </a:prstGeom>
        </p:spPr>
      </p:pic>
      <p:sp>
        <p:nvSpPr>
          <p:cNvPr id="11" name="Shape 8">
            <a:extLst>
              <a:ext uri="{FF2B5EF4-FFF2-40B4-BE49-F238E27FC236}">
                <a16:creationId xmlns:a16="http://schemas.microsoft.com/office/drawing/2014/main" id="{F5700518-C175-1E3F-9CF2-5237EE1F0777}"/>
              </a:ext>
            </a:extLst>
          </p:cNvPr>
          <p:cNvSpPr/>
          <p:nvPr/>
        </p:nvSpPr>
        <p:spPr>
          <a:xfrm>
            <a:off x="6925484" y="4869180"/>
            <a:ext cx="4251960" cy="0"/>
          </a:xfrm>
          <a:prstGeom prst="line">
            <a:avLst/>
          </a:prstGeom>
          <a:noFill/>
          <a:ln w="31750">
            <a:solidFill>
              <a:srgbClr val="00A6A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31F7C42E-D502-3CA0-C7CD-306476004D27}"/>
              </a:ext>
            </a:extLst>
          </p:cNvPr>
          <p:cNvSpPr/>
          <p:nvPr/>
        </p:nvSpPr>
        <p:spPr>
          <a:xfrm>
            <a:off x="7035212" y="5015484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5B67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Raw trace + slow trend of interest</a:t>
            </a:r>
            <a:endParaRPr lang="en-US" sz="1150" dirty="0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2FF0EEB6-F49E-6A1C-E0F8-DE5DF1FA2AFF}"/>
              </a:ext>
            </a:extLst>
          </p:cNvPr>
          <p:cNvSpPr/>
          <p:nvPr/>
        </p:nvSpPr>
        <p:spPr>
          <a:xfrm>
            <a:off x="372234" y="5540338"/>
            <a:ext cx="5622689" cy="713232"/>
          </a:xfrm>
          <a:prstGeom prst="rect">
            <a:avLst/>
          </a:prstGeom>
          <a:solidFill>
            <a:srgbClr val="E8F8F7"/>
          </a:solidFill>
          <a:ln w="12700">
            <a:solidFill>
              <a:srgbClr val="B9E9E6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>
              <a:buNone/>
            </a:pPr>
            <a:r>
              <a:rPr lang="en-US" sz="185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Goal: reduce residual noise without distorting the slow trend.</a:t>
            </a: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57571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95E35-C3CA-2765-0A74-D87771D3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4</a:t>
            </a:fld>
            <a:endParaRPr lang="en-US"/>
          </a:p>
        </p:txBody>
      </p:sp>
      <p:sp>
        <p:nvSpPr>
          <p:cNvPr id="41" name="Text 2">
            <a:extLst>
              <a:ext uri="{FF2B5EF4-FFF2-40B4-BE49-F238E27FC236}">
                <a16:creationId xmlns:a16="http://schemas.microsoft.com/office/drawing/2014/main" id="{BA3370D7-5AEC-5244-178D-E1597F12C7B8}"/>
              </a:ext>
            </a:extLst>
          </p:cNvPr>
          <p:cNvSpPr/>
          <p:nvPr/>
        </p:nvSpPr>
        <p:spPr>
          <a:xfrm>
            <a:off x="896112" y="315748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&amp; Noise Characterization</a:t>
            </a:r>
            <a:endParaRPr lang="en-US" sz="2800" dirty="0"/>
          </a:p>
        </p:txBody>
      </p:sp>
      <p:sp>
        <p:nvSpPr>
          <p:cNvPr id="43" name="Shape 3">
            <a:extLst>
              <a:ext uri="{FF2B5EF4-FFF2-40B4-BE49-F238E27FC236}">
                <a16:creationId xmlns:a16="http://schemas.microsoft.com/office/drawing/2014/main" id="{6CB1341E-48CF-6F15-33FE-AD3FFE51AF5C}"/>
              </a:ext>
            </a:extLst>
          </p:cNvPr>
          <p:cNvSpPr/>
          <p:nvPr/>
        </p:nvSpPr>
        <p:spPr>
          <a:xfrm>
            <a:off x="896112" y="1047268"/>
            <a:ext cx="11155680" cy="0"/>
          </a:xfrm>
          <a:prstGeom prst="line">
            <a:avLst/>
          </a:prstGeom>
          <a:noFill/>
          <a:ln w="9525">
            <a:solidFill>
              <a:srgbClr val="D1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203F189A-1B09-9E32-FB26-E58C013CE73F}"/>
              </a:ext>
            </a:extLst>
          </p:cNvPr>
          <p:cNvSpPr/>
          <p:nvPr/>
        </p:nvSpPr>
        <p:spPr>
          <a:xfrm>
            <a:off x="365760" y="1394740"/>
            <a:ext cx="53035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Regime Selection</a:t>
            </a:r>
            <a:endParaRPr lang="en-US" sz="1600" dirty="0"/>
          </a:p>
        </p:txBody>
      </p:sp>
      <p:graphicFrame>
        <p:nvGraphicFramePr>
          <p:cNvPr id="47" name="Table 0">
            <a:extLst>
              <a:ext uri="{FF2B5EF4-FFF2-40B4-BE49-F238E27FC236}">
                <a16:creationId xmlns:a16="http://schemas.microsoft.com/office/drawing/2014/main" id="{2378862F-71C1-8538-2D8A-4F90970FC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04551"/>
              </p:ext>
            </p:extLst>
          </p:nvPr>
        </p:nvGraphicFramePr>
        <p:xfrm>
          <a:off x="320040" y="1934236"/>
          <a:ext cx="5394960" cy="155448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Group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09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Current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09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Temp.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09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Duration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09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Role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59595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59595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48.6 A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59595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709 °C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59595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1,263 h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59595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Future validation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6509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 ★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6509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48.6 A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6509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716 °C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6509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836 h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6509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Dev + Eval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59595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59595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56.7 A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59595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722 °C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59595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601 h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59595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Future validation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Text 9">
            <a:extLst>
              <a:ext uri="{FF2B5EF4-FFF2-40B4-BE49-F238E27FC236}">
                <a16:creationId xmlns:a16="http://schemas.microsoft.com/office/drawing/2014/main" id="{BD05C0F5-8FA2-A063-0F1C-BD3BD31E4E03}"/>
              </a:ext>
            </a:extLst>
          </p:cNvPr>
          <p:cNvSpPr/>
          <p:nvPr/>
        </p:nvSpPr>
        <p:spPr>
          <a:xfrm>
            <a:off x="320040" y="3648736"/>
            <a:ext cx="53949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 B selected: tightest current control → cleanest noise isolation</a:t>
            </a:r>
            <a:endParaRPr lang="en-US" sz="1400" dirty="0"/>
          </a:p>
          <a:p>
            <a:pPr marL="0" indent="0">
              <a:buNone/>
            </a:pPr>
            <a:r>
              <a:rPr lang="en-US" sz="1400" i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Leave-one-file-out: train SEP 6 + SEP 29 → test SEP 16 (fully withheld)</a:t>
            </a:r>
            <a:endParaRPr lang="en-US" sz="1400" dirty="0"/>
          </a:p>
        </p:txBody>
      </p:sp>
      <p:sp>
        <p:nvSpPr>
          <p:cNvPr id="51" name="Shape 10">
            <a:extLst>
              <a:ext uri="{FF2B5EF4-FFF2-40B4-BE49-F238E27FC236}">
                <a16:creationId xmlns:a16="http://schemas.microsoft.com/office/drawing/2014/main" id="{741CCEF3-E600-9123-C6E9-8CB5D26F3E16}"/>
              </a:ext>
            </a:extLst>
          </p:cNvPr>
          <p:cNvSpPr/>
          <p:nvPr/>
        </p:nvSpPr>
        <p:spPr>
          <a:xfrm>
            <a:off x="5943600" y="1230148"/>
            <a:ext cx="6126480" cy="1024128"/>
          </a:xfrm>
          <a:prstGeom prst="roundRect">
            <a:avLst>
              <a:gd name="adj" fmla="val 5357"/>
            </a:avLst>
          </a:prstGeom>
          <a:solidFill>
            <a:srgbClr val="EBF4FB"/>
          </a:solidFill>
          <a:ln w="12700">
            <a:solidFill>
              <a:srgbClr val="2CA8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11">
            <a:extLst>
              <a:ext uri="{FF2B5EF4-FFF2-40B4-BE49-F238E27FC236}">
                <a16:creationId xmlns:a16="http://schemas.microsoft.com/office/drawing/2014/main" id="{644D7B3C-DFE6-0A5A-CCE5-3D7C45561BC1}"/>
              </a:ext>
            </a:extLst>
          </p:cNvPr>
          <p:cNvSpPr/>
          <p:nvPr/>
        </p:nvSpPr>
        <p:spPr>
          <a:xfrm>
            <a:off x="6080760" y="1275868"/>
            <a:ext cx="5852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Red/Brown noise (Voltage)</a:t>
            </a:r>
            <a:endParaRPr lang="en-US" sz="1600" dirty="0"/>
          </a:p>
        </p:txBody>
      </p:sp>
      <p:sp>
        <p:nvSpPr>
          <p:cNvPr id="55" name="Text 12">
            <a:extLst>
              <a:ext uri="{FF2B5EF4-FFF2-40B4-BE49-F238E27FC236}">
                <a16:creationId xmlns:a16="http://schemas.microsoft.com/office/drawing/2014/main" id="{E9C37058-D1AA-F3E8-6578-AF6B84D9FEA4}"/>
              </a:ext>
            </a:extLst>
          </p:cNvPr>
          <p:cNvSpPr/>
          <p:nvPr/>
        </p:nvSpPr>
        <p:spPr>
          <a:xfrm>
            <a:off x="6080760" y="1595908"/>
            <a:ext cx="5852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PSD slope ≈ −1.3 → correlated, structured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Exploitable by CNN</a:t>
            </a:r>
            <a:endParaRPr lang="en-US" sz="1400" dirty="0"/>
          </a:p>
        </p:txBody>
      </p:sp>
      <p:sp>
        <p:nvSpPr>
          <p:cNvPr id="57" name="Shape 13">
            <a:extLst>
              <a:ext uri="{FF2B5EF4-FFF2-40B4-BE49-F238E27FC236}">
                <a16:creationId xmlns:a16="http://schemas.microsoft.com/office/drawing/2014/main" id="{B71BEB14-C250-160A-6C59-D9CB243C969D}"/>
              </a:ext>
            </a:extLst>
          </p:cNvPr>
          <p:cNvSpPr/>
          <p:nvPr/>
        </p:nvSpPr>
        <p:spPr>
          <a:xfrm>
            <a:off x="5943600" y="2400580"/>
            <a:ext cx="6126480" cy="1024128"/>
          </a:xfrm>
          <a:prstGeom prst="roundRect">
            <a:avLst>
              <a:gd name="adj" fmla="val 5357"/>
            </a:avLst>
          </a:prstGeom>
          <a:solidFill>
            <a:srgbClr val="F0F9FF"/>
          </a:solidFill>
          <a:ln w="12700">
            <a:solidFill>
              <a:srgbClr val="06509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14">
            <a:extLst>
              <a:ext uri="{FF2B5EF4-FFF2-40B4-BE49-F238E27FC236}">
                <a16:creationId xmlns:a16="http://schemas.microsoft.com/office/drawing/2014/main" id="{FEBAD154-4B6C-8A6C-7EEB-305C822CE17B}"/>
              </a:ext>
            </a:extLst>
          </p:cNvPr>
          <p:cNvSpPr/>
          <p:nvPr/>
        </p:nvSpPr>
        <p:spPr>
          <a:xfrm>
            <a:off x="6080760" y="2446300"/>
            <a:ext cx="5852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Pink (1/f) noise (Thermal)</a:t>
            </a:r>
            <a:endParaRPr lang="en-US" sz="1600" dirty="0"/>
          </a:p>
        </p:txBody>
      </p:sp>
      <p:sp>
        <p:nvSpPr>
          <p:cNvPr id="61" name="Text 15">
            <a:extLst>
              <a:ext uri="{FF2B5EF4-FFF2-40B4-BE49-F238E27FC236}">
                <a16:creationId xmlns:a16="http://schemas.microsoft.com/office/drawing/2014/main" id="{AF99F2C2-C6CA-5759-EF61-256B97967710}"/>
              </a:ext>
            </a:extLst>
          </p:cNvPr>
          <p:cNvSpPr/>
          <p:nvPr/>
        </p:nvSpPr>
        <p:spPr>
          <a:xfrm>
            <a:off x="6080760" y="2766340"/>
            <a:ext cx="5852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PSD slope ≈ −0.4 → weaker structure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Smaller CNN gain</a:t>
            </a:r>
            <a:endParaRPr lang="en-US" sz="1400" dirty="0"/>
          </a:p>
        </p:txBody>
      </p:sp>
      <p:sp>
        <p:nvSpPr>
          <p:cNvPr id="63" name="Shape 16">
            <a:extLst>
              <a:ext uri="{FF2B5EF4-FFF2-40B4-BE49-F238E27FC236}">
                <a16:creationId xmlns:a16="http://schemas.microsoft.com/office/drawing/2014/main" id="{09D1DAC2-988F-E685-FAF0-43B932810352}"/>
              </a:ext>
            </a:extLst>
          </p:cNvPr>
          <p:cNvSpPr/>
          <p:nvPr/>
        </p:nvSpPr>
        <p:spPr>
          <a:xfrm>
            <a:off x="5943600" y="3571012"/>
            <a:ext cx="6126480" cy="1024128"/>
          </a:xfrm>
          <a:prstGeom prst="roundRect">
            <a:avLst>
              <a:gd name="adj" fmla="val 5357"/>
            </a:avLst>
          </a:prstGeom>
          <a:solidFill>
            <a:srgbClr val="EBF4FB"/>
          </a:solidFill>
          <a:ln w="12700">
            <a:solidFill>
              <a:srgbClr val="2CA8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17">
            <a:extLst>
              <a:ext uri="{FF2B5EF4-FFF2-40B4-BE49-F238E27FC236}">
                <a16:creationId xmlns:a16="http://schemas.microsoft.com/office/drawing/2014/main" id="{B848744A-644E-5373-FACA-76B42CCB2080}"/>
              </a:ext>
            </a:extLst>
          </p:cNvPr>
          <p:cNvSpPr/>
          <p:nvPr/>
        </p:nvSpPr>
        <p:spPr>
          <a:xfrm>
            <a:off x="6080760" y="3616732"/>
            <a:ext cx="5852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3–6 s correlation time</a:t>
            </a:r>
            <a:endParaRPr lang="en-US" sz="1600" dirty="0"/>
          </a:p>
        </p:txBody>
      </p:sp>
      <p:sp>
        <p:nvSpPr>
          <p:cNvPr id="67" name="Text 18">
            <a:extLst>
              <a:ext uri="{FF2B5EF4-FFF2-40B4-BE49-F238E27FC236}">
                <a16:creationId xmlns:a16="http://schemas.microsoft.com/office/drawing/2014/main" id="{DDCE94AF-F0A4-918B-054C-35A2FE63562A}"/>
              </a:ext>
            </a:extLst>
          </p:cNvPr>
          <p:cNvSpPr/>
          <p:nvPr/>
        </p:nvSpPr>
        <p:spPr>
          <a:xfrm>
            <a:off x="6080760" y="3936772"/>
            <a:ext cx="5852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 floor on denoiser resolution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Sets minimum feature timescale</a:t>
            </a:r>
            <a:endParaRPr lang="en-US" sz="1400" dirty="0"/>
          </a:p>
        </p:txBody>
      </p:sp>
      <p:sp>
        <p:nvSpPr>
          <p:cNvPr id="69" name="Shape 19">
            <a:extLst>
              <a:ext uri="{FF2B5EF4-FFF2-40B4-BE49-F238E27FC236}">
                <a16:creationId xmlns:a16="http://schemas.microsoft.com/office/drawing/2014/main" id="{7C9265C5-8887-7DEE-A956-276AC418DCF1}"/>
              </a:ext>
            </a:extLst>
          </p:cNvPr>
          <p:cNvSpPr/>
          <p:nvPr/>
        </p:nvSpPr>
        <p:spPr>
          <a:xfrm>
            <a:off x="5943600" y="4741444"/>
            <a:ext cx="6126480" cy="1024128"/>
          </a:xfrm>
          <a:prstGeom prst="roundRect">
            <a:avLst>
              <a:gd name="adj" fmla="val 5357"/>
            </a:avLst>
          </a:prstGeom>
          <a:solidFill>
            <a:srgbClr val="F0F9FF"/>
          </a:solidFill>
          <a:ln w="12700">
            <a:solidFill>
              <a:srgbClr val="06509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 20">
            <a:extLst>
              <a:ext uri="{FF2B5EF4-FFF2-40B4-BE49-F238E27FC236}">
                <a16:creationId xmlns:a16="http://schemas.microsoft.com/office/drawing/2014/main" id="{F5F85163-4976-D0FC-82F3-7DE8658DA9C1}"/>
              </a:ext>
            </a:extLst>
          </p:cNvPr>
          <p:cNvSpPr/>
          <p:nvPr/>
        </p:nvSpPr>
        <p:spPr>
          <a:xfrm>
            <a:off x="6080760" y="4787164"/>
            <a:ext cx="5852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 &gt; 0.93 cross-channel</a:t>
            </a:r>
            <a:endParaRPr lang="en-US" sz="1600" dirty="0"/>
          </a:p>
        </p:txBody>
      </p:sp>
      <p:sp>
        <p:nvSpPr>
          <p:cNvPr id="73" name="Text 21">
            <a:extLst>
              <a:ext uri="{FF2B5EF4-FFF2-40B4-BE49-F238E27FC236}">
                <a16:creationId xmlns:a16="http://schemas.microsoft.com/office/drawing/2014/main" id="{F07C3F57-0BB7-99D3-793C-A65360B7327D}"/>
              </a:ext>
            </a:extLst>
          </p:cNvPr>
          <p:cNvSpPr/>
          <p:nvPr/>
        </p:nvSpPr>
        <p:spPr>
          <a:xfrm>
            <a:off x="6080760" y="5107204"/>
            <a:ext cx="5852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7 voltage signals share noise source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Only Stack Voltage 1 retained as representative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399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A0951-0250-57B7-8DD8-2CDAC1C06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0D89D-9EEC-8503-C9B0-6EDF40F52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5</a:t>
            </a:fld>
            <a:endParaRPr lang="en-US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FF503FF6-CDA4-4FA3-298E-43400309D9A1}"/>
              </a:ext>
            </a:extLst>
          </p:cNvPr>
          <p:cNvSpPr/>
          <p:nvPr/>
        </p:nvSpPr>
        <p:spPr>
          <a:xfrm>
            <a:off x="896112" y="287757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Model: Compact Dilated CNN Denoiser</a:t>
            </a:r>
            <a:endParaRPr lang="en-US" sz="2800" dirty="0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0D8190DC-F95F-622B-E8AC-473F5CAAA968}"/>
              </a:ext>
            </a:extLst>
          </p:cNvPr>
          <p:cNvSpPr/>
          <p:nvPr/>
        </p:nvSpPr>
        <p:spPr>
          <a:xfrm>
            <a:off x="896112" y="1019277"/>
            <a:ext cx="11155680" cy="0"/>
          </a:xfrm>
          <a:prstGeom prst="line">
            <a:avLst/>
          </a:prstGeom>
          <a:noFill/>
          <a:ln w="9525">
            <a:solidFill>
              <a:srgbClr val="D1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17A625-F487-8D38-E9DC-DBC953948F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" b="7931"/>
          <a:stretch>
            <a:fillRect/>
          </a:stretch>
        </p:blipFill>
        <p:spPr bwMode="auto">
          <a:xfrm>
            <a:off x="1509012" y="1064998"/>
            <a:ext cx="9173976" cy="4062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 9">
            <a:extLst>
              <a:ext uri="{FF2B5EF4-FFF2-40B4-BE49-F238E27FC236}">
                <a16:creationId xmlns:a16="http://schemas.microsoft.com/office/drawing/2014/main" id="{EA2CDF3F-C7FD-9D63-1F51-746CAA26EDE5}"/>
              </a:ext>
            </a:extLst>
          </p:cNvPr>
          <p:cNvSpPr/>
          <p:nvPr/>
        </p:nvSpPr>
        <p:spPr>
          <a:xfrm>
            <a:off x="155020" y="4855565"/>
            <a:ext cx="436112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Design Choices Enabling Cross-File Generalization:</a:t>
            </a:r>
            <a:endParaRPr lang="en-US" sz="140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55254823-FA1C-A417-A9A1-8BBDEB439AF7}"/>
              </a:ext>
            </a:extLst>
          </p:cNvPr>
          <p:cNvSpPr/>
          <p:nvPr/>
        </p:nvSpPr>
        <p:spPr>
          <a:xfrm>
            <a:off x="182880" y="5211033"/>
            <a:ext cx="3749040" cy="1019167"/>
          </a:xfrm>
          <a:prstGeom prst="roundRect">
            <a:avLst>
              <a:gd name="adj" fmla="val 3243"/>
            </a:avLst>
          </a:prstGeom>
          <a:solidFill>
            <a:srgbClr val="EBF4FB"/>
          </a:solidFill>
          <a:ln w="12700">
            <a:solidFill>
              <a:srgbClr val="06509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3CFB4776-D072-1AC8-9E9B-39F72FA6EF03}"/>
              </a:ext>
            </a:extLst>
          </p:cNvPr>
          <p:cNvSpPr/>
          <p:nvPr/>
        </p:nvSpPr>
        <p:spPr>
          <a:xfrm>
            <a:off x="320040" y="5173443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  Per-window normalization</a:t>
            </a:r>
            <a:endParaRPr lang="en-US" sz="1300" dirty="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51B02457-8CA5-9A71-224D-D95EA4C38690}"/>
              </a:ext>
            </a:extLst>
          </p:cNvPr>
          <p:cNvSpPr/>
          <p:nvPr/>
        </p:nvSpPr>
        <p:spPr>
          <a:xfrm>
            <a:off x="320040" y="5221503"/>
            <a:ext cx="347472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Zero-centers each 64-step input window. Stores the mean and adds it back at output.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earlier LSTM variant without this memorized file-level mean voltages and failed on the held-out file.</a:t>
            </a:r>
            <a:endParaRPr lang="en-US" sz="1150" dirty="0"/>
          </a:p>
        </p:txBody>
      </p:sp>
      <p:sp>
        <p:nvSpPr>
          <p:cNvPr id="20" name="Shape 13">
            <a:extLst>
              <a:ext uri="{FF2B5EF4-FFF2-40B4-BE49-F238E27FC236}">
                <a16:creationId xmlns:a16="http://schemas.microsoft.com/office/drawing/2014/main" id="{006E5633-ACC8-B473-75B0-9467F263CE0F}"/>
              </a:ext>
            </a:extLst>
          </p:cNvPr>
          <p:cNvSpPr/>
          <p:nvPr/>
        </p:nvSpPr>
        <p:spPr>
          <a:xfrm>
            <a:off x="4187952" y="5211033"/>
            <a:ext cx="3749040" cy="1019167"/>
          </a:xfrm>
          <a:prstGeom prst="roundRect">
            <a:avLst>
              <a:gd name="adj" fmla="val 3243"/>
            </a:avLst>
          </a:prstGeom>
          <a:solidFill>
            <a:srgbClr val="EBF4FB"/>
          </a:solidFill>
          <a:ln w="12700">
            <a:solidFill>
              <a:srgbClr val="06509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4">
            <a:extLst>
              <a:ext uri="{FF2B5EF4-FFF2-40B4-BE49-F238E27FC236}">
                <a16:creationId xmlns:a16="http://schemas.microsoft.com/office/drawing/2014/main" id="{804051AD-87B6-3862-2F5D-BBE7C9B47899}"/>
              </a:ext>
            </a:extLst>
          </p:cNvPr>
          <p:cNvSpPr/>
          <p:nvPr/>
        </p:nvSpPr>
        <p:spPr>
          <a:xfrm>
            <a:off x="4325112" y="5173443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  16× overlap averaging</a:t>
            </a:r>
            <a:endParaRPr lang="en-US" sz="1300" dirty="0"/>
          </a:p>
        </p:txBody>
      </p:sp>
      <p:sp>
        <p:nvSpPr>
          <p:cNvPr id="24" name="Text 15">
            <a:extLst>
              <a:ext uri="{FF2B5EF4-FFF2-40B4-BE49-F238E27FC236}">
                <a16:creationId xmlns:a16="http://schemas.microsoft.com/office/drawing/2014/main" id="{8D63529E-6E85-7A4F-C860-69A51D9C69A0}"/>
              </a:ext>
            </a:extLst>
          </p:cNvPr>
          <p:cNvSpPr/>
          <p:nvPr/>
        </p:nvSpPr>
        <p:spPr>
          <a:xfrm>
            <a:off x="4325112" y="5221503"/>
            <a:ext cx="347472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timestep predicted 16 times from 16 different contexts (stride = 4).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Averages diverse non-linear views — smoother than a single pass at zero parameter cost.</a:t>
            </a:r>
            <a:endParaRPr lang="en-US" sz="1150" dirty="0"/>
          </a:p>
        </p:txBody>
      </p:sp>
      <p:sp>
        <p:nvSpPr>
          <p:cNvPr id="26" name="Shape 16">
            <a:extLst>
              <a:ext uri="{FF2B5EF4-FFF2-40B4-BE49-F238E27FC236}">
                <a16:creationId xmlns:a16="http://schemas.microsoft.com/office/drawing/2014/main" id="{D8A3E664-35F0-F92A-3826-464EB1228492}"/>
              </a:ext>
            </a:extLst>
          </p:cNvPr>
          <p:cNvSpPr/>
          <p:nvPr/>
        </p:nvSpPr>
        <p:spPr>
          <a:xfrm>
            <a:off x="8193024" y="5211033"/>
            <a:ext cx="3749040" cy="1019167"/>
          </a:xfrm>
          <a:prstGeom prst="roundRect">
            <a:avLst>
              <a:gd name="adj" fmla="val 3243"/>
            </a:avLst>
          </a:prstGeom>
          <a:solidFill>
            <a:srgbClr val="EBF4FB"/>
          </a:solidFill>
          <a:ln w="12700">
            <a:solidFill>
              <a:srgbClr val="06509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17">
            <a:extLst>
              <a:ext uri="{FF2B5EF4-FFF2-40B4-BE49-F238E27FC236}">
                <a16:creationId xmlns:a16="http://schemas.microsoft.com/office/drawing/2014/main" id="{2C9F997F-4EA4-C1CE-4AA8-EDC6B293AB8E}"/>
              </a:ext>
            </a:extLst>
          </p:cNvPr>
          <p:cNvSpPr/>
          <p:nvPr/>
        </p:nvSpPr>
        <p:spPr>
          <a:xfrm>
            <a:off x="8330184" y="5173443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③  Held-out file evaluation</a:t>
            </a:r>
            <a:endParaRPr lang="en-US" sz="1300" dirty="0"/>
          </a:p>
        </p:txBody>
      </p:sp>
      <p:sp>
        <p:nvSpPr>
          <p:cNvPr id="30" name="Text 18">
            <a:extLst>
              <a:ext uri="{FF2B5EF4-FFF2-40B4-BE49-F238E27FC236}">
                <a16:creationId xmlns:a16="http://schemas.microsoft.com/office/drawing/2014/main" id="{64EC818E-3E7A-1D2E-3FEB-54646CAC6A65}"/>
              </a:ext>
            </a:extLst>
          </p:cNvPr>
          <p:cNvSpPr/>
          <p:nvPr/>
        </p:nvSpPr>
        <p:spPr>
          <a:xfrm>
            <a:off x="8330184" y="5221503"/>
            <a:ext cx="347472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 16 withheld from training and validation. Time-block splits prevent receptive-field leakage.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 reflect genuine cross-file generalization, not memorization.</a:t>
            </a:r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4596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B6553-9811-A7B9-1FDE-F85636DA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6</a:t>
            </a:fld>
            <a:endParaRPr lang="en-US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451CBEAE-51C8-8A99-406B-DCD00DC543D1}"/>
              </a:ext>
            </a:extLst>
          </p:cNvPr>
          <p:cNvSpPr/>
          <p:nvPr/>
        </p:nvSpPr>
        <p:spPr>
          <a:xfrm>
            <a:off x="896112" y="346912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Results: CNN Outperforms Classical Filters on All Channels</a:t>
            </a:r>
            <a:endParaRPr lang="en-US" sz="2800" dirty="0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E4AFA23A-8453-C87A-5761-4968E5F805EA}"/>
              </a:ext>
            </a:extLst>
          </p:cNvPr>
          <p:cNvSpPr/>
          <p:nvPr/>
        </p:nvSpPr>
        <p:spPr>
          <a:xfrm>
            <a:off x="896112" y="1078432"/>
            <a:ext cx="11155680" cy="0"/>
          </a:xfrm>
          <a:prstGeom prst="line">
            <a:avLst/>
          </a:prstGeom>
          <a:noFill/>
          <a:ln w="9525">
            <a:solidFill>
              <a:srgbClr val="D1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E626BBE3-A8F2-6155-F28A-81A09137338F}"/>
              </a:ext>
            </a:extLst>
          </p:cNvPr>
          <p:cNvSpPr/>
          <p:nvPr/>
        </p:nvSpPr>
        <p:spPr>
          <a:xfrm>
            <a:off x="365760" y="1261312"/>
            <a:ext cx="11795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Noise Reduction Ratio (NRR) — lower is better  </a:t>
            </a:r>
            <a:r>
              <a:rPr lang="en-US" sz="1400" i="1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|  Evaluated on fully withheld SEP 16 test file  |  Fidelity constraint: r ≥ 0.95</a:t>
            </a:r>
            <a:endParaRPr lang="en-US" sz="1400" dirty="0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4DE4FD86-9E30-F4C8-2B9C-278FB8919DE4}"/>
              </a:ext>
            </a:extLst>
          </p:cNvPr>
          <p:cNvSpPr/>
          <p:nvPr/>
        </p:nvSpPr>
        <p:spPr>
          <a:xfrm>
            <a:off x="365760" y="1645360"/>
            <a:ext cx="7772400" cy="4160520"/>
          </a:xfrm>
          <a:prstGeom prst="rect">
            <a:avLst/>
          </a:prstGeom>
          <a:solidFill>
            <a:srgbClr val="F4F8FC"/>
          </a:solidFill>
          <a:ln w="9525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0" descr="preencoded.png">
            <a:extLst>
              <a:ext uri="{FF2B5EF4-FFF2-40B4-BE49-F238E27FC236}">
                <a16:creationId xmlns:a16="http://schemas.microsoft.com/office/drawing/2014/main" id="{901CC18C-8CD8-FC69-4C29-135CD090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718512"/>
            <a:ext cx="7589520" cy="3977640"/>
          </a:xfrm>
          <a:prstGeom prst="rect">
            <a:avLst/>
          </a:prstGeom>
        </p:spPr>
      </p:pic>
      <p:sp>
        <p:nvSpPr>
          <p:cNvPr id="17" name="Text 10">
            <a:extLst>
              <a:ext uri="{FF2B5EF4-FFF2-40B4-BE49-F238E27FC236}">
                <a16:creationId xmlns:a16="http://schemas.microsoft.com/office/drawing/2014/main" id="{8278E8D0-1DA5-A74D-4B11-849C9BA074E6}"/>
              </a:ext>
            </a:extLst>
          </p:cNvPr>
          <p:cNvSpPr/>
          <p:nvPr/>
        </p:nvSpPr>
        <p:spPr>
          <a:xfrm>
            <a:off x="8412480" y="1663648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Findings</a:t>
            </a:r>
            <a:endParaRPr lang="en-US" sz="1400" dirty="0"/>
          </a:p>
        </p:txBody>
      </p:sp>
      <p:sp>
        <p:nvSpPr>
          <p:cNvPr id="19" name="Shape 11">
            <a:extLst>
              <a:ext uri="{FF2B5EF4-FFF2-40B4-BE49-F238E27FC236}">
                <a16:creationId xmlns:a16="http://schemas.microsoft.com/office/drawing/2014/main" id="{63D945DE-1CCE-3F2C-BDC6-FC5B65F206AA}"/>
              </a:ext>
            </a:extLst>
          </p:cNvPr>
          <p:cNvSpPr/>
          <p:nvPr/>
        </p:nvSpPr>
        <p:spPr>
          <a:xfrm>
            <a:off x="8412480" y="2102560"/>
            <a:ext cx="3749040" cy="82296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9525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2">
            <a:extLst>
              <a:ext uri="{FF2B5EF4-FFF2-40B4-BE49-F238E27FC236}">
                <a16:creationId xmlns:a16="http://schemas.microsoft.com/office/drawing/2014/main" id="{13F9C700-A62A-A72E-1807-5279A2A51014}"/>
              </a:ext>
            </a:extLst>
          </p:cNvPr>
          <p:cNvSpPr/>
          <p:nvPr/>
        </p:nvSpPr>
        <p:spPr>
          <a:xfrm>
            <a:off x="8485632" y="2175712"/>
            <a:ext cx="83494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8EC4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+40%</a:t>
            </a:r>
            <a:endParaRPr lang="en-US" sz="2200" dirty="0"/>
          </a:p>
        </p:txBody>
      </p:sp>
      <p:sp>
        <p:nvSpPr>
          <p:cNvPr id="23" name="Text 13">
            <a:extLst>
              <a:ext uri="{FF2B5EF4-FFF2-40B4-BE49-F238E27FC236}">
                <a16:creationId xmlns:a16="http://schemas.microsoft.com/office/drawing/2014/main" id="{0EDBF5F6-81C9-F295-E21A-065AD3429093}"/>
              </a:ext>
            </a:extLst>
          </p:cNvPr>
          <p:cNvSpPr/>
          <p:nvPr/>
        </p:nvSpPr>
        <p:spPr>
          <a:xfrm>
            <a:off x="9253728" y="2157424"/>
            <a:ext cx="2834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Furnace Inlet</a:t>
            </a:r>
            <a:endParaRPr lang="en-US" sz="1250" dirty="0"/>
          </a:p>
        </p:txBody>
      </p:sp>
      <p:sp>
        <p:nvSpPr>
          <p:cNvPr id="25" name="Text 14">
            <a:extLst>
              <a:ext uri="{FF2B5EF4-FFF2-40B4-BE49-F238E27FC236}">
                <a16:creationId xmlns:a16="http://schemas.microsoft.com/office/drawing/2014/main" id="{360DBAB1-A868-2B50-1E5E-5982C707B922}"/>
              </a:ext>
            </a:extLst>
          </p:cNvPr>
          <p:cNvSpPr/>
          <p:nvPr/>
        </p:nvSpPr>
        <p:spPr>
          <a:xfrm>
            <a:off x="9253728" y="2413456"/>
            <a:ext cx="28346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structured noise (slope −1.35)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Spike excursions effectively removed</a:t>
            </a:r>
            <a:endParaRPr lang="en-US" sz="1100" dirty="0"/>
          </a:p>
        </p:txBody>
      </p:sp>
      <p:sp>
        <p:nvSpPr>
          <p:cNvPr id="27" name="Shape 15">
            <a:extLst>
              <a:ext uri="{FF2B5EF4-FFF2-40B4-BE49-F238E27FC236}">
                <a16:creationId xmlns:a16="http://schemas.microsoft.com/office/drawing/2014/main" id="{2779FC7D-3E40-D3F0-92BA-12AACE31AA24}"/>
              </a:ext>
            </a:extLst>
          </p:cNvPr>
          <p:cNvSpPr/>
          <p:nvPr/>
        </p:nvSpPr>
        <p:spPr>
          <a:xfrm>
            <a:off x="8412480" y="3062680"/>
            <a:ext cx="3749040" cy="82296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9525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16">
            <a:extLst>
              <a:ext uri="{FF2B5EF4-FFF2-40B4-BE49-F238E27FC236}">
                <a16:creationId xmlns:a16="http://schemas.microsoft.com/office/drawing/2014/main" id="{41AD57E7-3110-545A-0BCA-1D1975ADCF0A}"/>
              </a:ext>
            </a:extLst>
          </p:cNvPr>
          <p:cNvSpPr/>
          <p:nvPr/>
        </p:nvSpPr>
        <p:spPr>
          <a:xfrm>
            <a:off x="8485632" y="3135832"/>
            <a:ext cx="83494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8EC4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+34%</a:t>
            </a:r>
            <a:endParaRPr lang="en-US" sz="2200" dirty="0"/>
          </a:p>
        </p:txBody>
      </p:sp>
      <p:sp>
        <p:nvSpPr>
          <p:cNvPr id="31" name="Text 17">
            <a:extLst>
              <a:ext uri="{FF2B5EF4-FFF2-40B4-BE49-F238E27FC236}">
                <a16:creationId xmlns:a16="http://schemas.microsoft.com/office/drawing/2014/main" id="{15D1A4F6-273B-F132-4769-507FB9433CB5}"/>
              </a:ext>
            </a:extLst>
          </p:cNvPr>
          <p:cNvSpPr/>
          <p:nvPr/>
        </p:nvSpPr>
        <p:spPr>
          <a:xfrm>
            <a:off x="9253728" y="3117544"/>
            <a:ext cx="2834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Stack Voltage 1</a:t>
            </a:r>
            <a:endParaRPr lang="en-US" sz="1250" dirty="0"/>
          </a:p>
        </p:txBody>
      </p:sp>
      <p:sp>
        <p:nvSpPr>
          <p:cNvPr id="33" name="Text 18">
            <a:extLst>
              <a:ext uri="{FF2B5EF4-FFF2-40B4-BE49-F238E27FC236}">
                <a16:creationId xmlns:a16="http://schemas.microsoft.com/office/drawing/2014/main" id="{A195AE26-9732-AC71-3188-0101A6A9A879}"/>
              </a:ext>
            </a:extLst>
          </p:cNvPr>
          <p:cNvSpPr/>
          <p:nvPr/>
        </p:nvSpPr>
        <p:spPr>
          <a:xfrm>
            <a:off x="9253728" y="3373576"/>
            <a:ext cx="28346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Red/brown noise (slope −1.32)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CNN learns correlated structure</a:t>
            </a:r>
            <a:endParaRPr lang="en-US" sz="1100" dirty="0"/>
          </a:p>
        </p:txBody>
      </p:sp>
      <p:sp>
        <p:nvSpPr>
          <p:cNvPr id="35" name="Shape 19">
            <a:extLst>
              <a:ext uri="{FF2B5EF4-FFF2-40B4-BE49-F238E27FC236}">
                <a16:creationId xmlns:a16="http://schemas.microsoft.com/office/drawing/2014/main" id="{3057D558-43BA-89F5-3E42-A8DC33C71838}"/>
              </a:ext>
            </a:extLst>
          </p:cNvPr>
          <p:cNvSpPr/>
          <p:nvPr/>
        </p:nvSpPr>
        <p:spPr>
          <a:xfrm>
            <a:off x="8412480" y="4022800"/>
            <a:ext cx="3749040" cy="82296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9525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20">
            <a:extLst>
              <a:ext uri="{FF2B5EF4-FFF2-40B4-BE49-F238E27FC236}">
                <a16:creationId xmlns:a16="http://schemas.microsoft.com/office/drawing/2014/main" id="{70DB6164-982A-C99E-ED0C-B00FFC0F1CD5}"/>
              </a:ext>
            </a:extLst>
          </p:cNvPr>
          <p:cNvSpPr/>
          <p:nvPr/>
        </p:nvSpPr>
        <p:spPr>
          <a:xfrm>
            <a:off x="8485632" y="4095952"/>
            <a:ext cx="83494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8EC4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+27%</a:t>
            </a:r>
            <a:endParaRPr lang="en-US" sz="2200" dirty="0"/>
          </a:p>
        </p:txBody>
      </p:sp>
      <p:sp>
        <p:nvSpPr>
          <p:cNvPr id="39" name="Text 21">
            <a:extLst>
              <a:ext uri="{FF2B5EF4-FFF2-40B4-BE49-F238E27FC236}">
                <a16:creationId xmlns:a16="http://schemas.microsoft.com/office/drawing/2014/main" id="{80DA8165-9E85-6E56-93A7-8B34B0D95591}"/>
              </a:ext>
            </a:extLst>
          </p:cNvPr>
          <p:cNvSpPr/>
          <p:nvPr/>
        </p:nvSpPr>
        <p:spPr>
          <a:xfrm>
            <a:off x="9253728" y="4077664"/>
            <a:ext cx="2834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Fuel In</a:t>
            </a:r>
            <a:endParaRPr lang="en-US" sz="1250" dirty="0"/>
          </a:p>
        </p:txBody>
      </p:sp>
      <p:sp>
        <p:nvSpPr>
          <p:cNvPr id="41" name="Text 22">
            <a:extLst>
              <a:ext uri="{FF2B5EF4-FFF2-40B4-BE49-F238E27FC236}">
                <a16:creationId xmlns:a16="http://schemas.microsoft.com/office/drawing/2014/main" id="{6AF68A27-880A-8EC7-8CE4-09525CDC0ED3}"/>
              </a:ext>
            </a:extLst>
          </p:cNvPr>
          <p:cNvSpPr/>
          <p:nvPr/>
        </p:nvSpPr>
        <p:spPr>
          <a:xfrm>
            <a:off x="9253728" y="4333696"/>
            <a:ext cx="28346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Moderate pink noise (slope −0.50)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CNN still improves consistently</a:t>
            </a:r>
            <a:endParaRPr lang="en-US" sz="1100" dirty="0"/>
          </a:p>
        </p:txBody>
      </p:sp>
      <p:sp>
        <p:nvSpPr>
          <p:cNvPr id="43" name="Shape 23">
            <a:extLst>
              <a:ext uri="{FF2B5EF4-FFF2-40B4-BE49-F238E27FC236}">
                <a16:creationId xmlns:a16="http://schemas.microsoft.com/office/drawing/2014/main" id="{49752427-8A3D-4E54-5276-B58FB472F4B4}"/>
              </a:ext>
            </a:extLst>
          </p:cNvPr>
          <p:cNvSpPr/>
          <p:nvPr/>
        </p:nvSpPr>
        <p:spPr>
          <a:xfrm>
            <a:off x="8412480" y="4982920"/>
            <a:ext cx="3749040" cy="82296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9525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24">
            <a:extLst>
              <a:ext uri="{FF2B5EF4-FFF2-40B4-BE49-F238E27FC236}">
                <a16:creationId xmlns:a16="http://schemas.microsoft.com/office/drawing/2014/main" id="{20D28931-30F9-EE23-E8AD-7A4DB46702DB}"/>
              </a:ext>
            </a:extLst>
          </p:cNvPr>
          <p:cNvSpPr/>
          <p:nvPr/>
        </p:nvSpPr>
        <p:spPr>
          <a:xfrm>
            <a:off x="8485632" y="5056072"/>
            <a:ext cx="83494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8EC4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+18%</a:t>
            </a:r>
            <a:endParaRPr lang="en-US" sz="2200" dirty="0"/>
          </a:p>
        </p:txBody>
      </p:sp>
      <p:sp>
        <p:nvSpPr>
          <p:cNvPr id="47" name="Text 25">
            <a:extLst>
              <a:ext uri="{FF2B5EF4-FFF2-40B4-BE49-F238E27FC236}">
                <a16:creationId xmlns:a16="http://schemas.microsoft.com/office/drawing/2014/main" id="{F62F44F1-7507-4A48-FD8A-B5329A82E53E}"/>
              </a:ext>
            </a:extLst>
          </p:cNvPr>
          <p:cNvSpPr/>
          <p:nvPr/>
        </p:nvSpPr>
        <p:spPr>
          <a:xfrm>
            <a:off x="9253728" y="5037784"/>
            <a:ext cx="2834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FCE Stack TC#1</a:t>
            </a:r>
            <a:endParaRPr lang="en-US" sz="1250" dirty="0"/>
          </a:p>
        </p:txBody>
      </p:sp>
      <p:sp>
        <p:nvSpPr>
          <p:cNvPr id="49" name="Text 26">
            <a:extLst>
              <a:ext uri="{FF2B5EF4-FFF2-40B4-BE49-F238E27FC236}">
                <a16:creationId xmlns:a16="http://schemas.microsoft.com/office/drawing/2014/main" id="{FC90C274-9332-EA5A-0B85-68D1A89E2EED}"/>
              </a:ext>
            </a:extLst>
          </p:cNvPr>
          <p:cNvSpPr/>
          <p:nvPr/>
        </p:nvSpPr>
        <p:spPr>
          <a:xfrm>
            <a:off x="9253728" y="5293816"/>
            <a:ext cx="28346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SNR channel (31.0 dB)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 structure to exploit</a:t>
            </a:r>
            <a:endParaRPr lang="en-US" sz="1100" dirty="0"/>
          </a:p>
        </p:txBody>
      </p:sp>
      <p:sp>
        <p:nvSpPr>
          <p:cNvPr id="51" name="Shape 27">
            <a:extLst>
              <a:ext uri="{FF2B5EF4-FFF2-40B4-BE49-F238E27FC236}">
                <a16:creationId xmlns:a16="http://schemas.microsoft.com/office/drawing/2014/main" id="{D02806EE-8239-6411-AFB5-F87B0298C4D9}"/>
              </a:ext>
            </a:extLst>
          </p:cNvPr>
          <p:cNvSpPr/>
          <p:nvPr/>
        </p:nvSpPr>
        <p:spPr>
          <a:xfrm>
            <a:off x="8412480" y="5766878"/>
            <a:ext cx="3749040" cy="457200"/>
          </a:xfrm>
          <a:prstGeom prst="roundRect">
            <a:avLst>
              <a:gd name="adj" fmla="val 10000"/>
            </a:avLst>
          </a:prstGeom>
          <a:solidFill>
            <a:srgbClr val="EBF4FB"/>
          </a:solidFill>
          <a:ln w="12700">
            <a:solidFill>
              <a:srgbClr val="2CA8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28">
            <a:extLst>
              <a:ext uri="{FF2B5EF4-FFF2-40B4-BE49-F238E27FC236}">
                <a16:creationId xmlns:a16="http://schemas.microsoft.com/office/drawing/2014/main" id="{EC895B95-04CB-8B28-81D9-BBE693B94E82}"/>
              </a:ext>
            </a:extLst>
          </p:cNvPr>
          <p:cNvSpPr/>
          <p:nvPr/>
        </p:nvSpPr>
        <p:spPr>
          <a:xfrm>
            <a:off x="8485632" y="5794310"/>
            <a:ext cx="36027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CNN Pearson r ≥ 0.9979 on all channels — slow trend fully preserved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3940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82DAE-77D0-2FFB-FC6C-A39F4F012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DA935-9F14-090B-CD05-93EF5865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7</a:t>
            </a:fld>
            <a:endParaRPr lang="en-US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C85ADA73-B9D1-B138-99D4-FE63B89EEA96}"/>
              </a:ext>
            </a:extLst>
          </p:cNvPr>
          <p:cNvSpPr/>
          <p:nvPr/>
        </p:nvSpPr>
        <p:spPr>
          <a:xfrm>
            <a:off x="896112" y="346912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Results: Visualizing the Impact</a:t>
            </a:r>
            <a:endParaRPr lang="en-US" sz="2800" dirty="0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85F68B75-7BB6-D41E-36F9-C7FD799D6215}"/>
              </a:ext>
            </a:extLst>
          </p:cNvPr>
          <p:cNvSpPr/>
          <p:nvPr/>
        </p:nvSpPr>
        <p:spPr>
          <a:xfrm>
            <a:off x="896112" y="1078432"/>
            <a:ext cx="11155680" cy="0"/>
          </a:xfrm>
          <a:prstGeom prst="line">
            <a:avLst/>
          </a:prstGeom>
          <a:noFill/>
          <a:ln w="9525">
            <a:solidFill>
              <a:srgbClr val="D1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1">
            <a:extLst>
              <a:ext uri="{FF2B5EF4-FFF2-40B4-BE49-F238E27FC236}">
                <a16:creationId xmlns:a16="http://schemas.microsoft.com/office/drawing/2014/main" id="{C922E7C1-7C12-11B4-25CB-3252AEF419D2}"/>
              </a:ext>
            </a:extLst>
          </p:cNvPr>
          <p:cNvSpPr/>
          <p:nvPr/>
        </p:nvSpPr>
        <p:spPr>
          <a:xfrm>
            <a:off x="727014" y="5696737"/>
            <a:ext cx="3749040" cy="1083655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9525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Text 13">
            <a:extLst>
              <a:ext uri="{FF2B5EF4-FFF2-40B4-BE49-F238E27FC236}">
                <a16:creationId xmlns:a16="http://schemas.microsoft.com/office/drawing/2014/main" id="{73EE734D-5129-E3A4-EF2E-14DCA38115F6}"/>
              </a:ext>
            </a:extLst>
          </p:cNvPr>
          <p:cNvSpPr/>
          <p:nvPr/>
        </p:nvSpPr>
        <p:spPr>
          <a:xfrm>
            <a:off x="1622441" y="5742458"/>
            <a:ext cx="2834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Spike Suppression:</a:t>
            </a:r>
            <a:endParaRPr lang="en-US" sz="1250" dirty="0"/>
          </a:p>
        </p:txBody>
      </p:sp>
      <p:sp>
        <p:nvSpPr>
          <p:cNvPr id="25" name="Text 14">
            <a:extLst>
              <a:ext uri="{FF2B5EF4-FFF2-40B4-BE49-F238E27FC236}">
                <a16:creationId xmlns:a16="http://schemas.microsoft.com/office/drawing/2014/main" id="{5B544965-7821-AFFF-5983-341CA614939D}"/>
              </a:ext>
            </a:extLst>
          </p:cNvPr>
          <p:cNvSpPr/>
          <p:nvPr/>
        </p:nvSpPr>
        <p:spPr>
          <a:xfrm>
            <a:off x="1622441" y="6117452"/>
            <a:ext cx="28346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CNN suppresses downward spikes instantly, returning to the trend within seconds. SMA spreads the disturbance, creating a prolonged false dip.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2F7A8D-9E5A-972E-E555-4A17E8E5C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47817"/>
          <a:stretch>
            <a:fillRect/>
          </a:stretch>
        </p:blipFill>
        <p:spPr bwMode="auto">
          <a:xfrm>
            <a:off x="22143" y="1296537"/>
            <a:ext cx="11592102" cy="43448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ptagon 2">
            <a:extLst>
              <a:ext uri="{FF2B5EF4-FFF2-40B4-BE49-F238E27FC236}">
                <a16:creationId xmlns:a16="http://schemas.microsoft.com/office/drawing/2014/main" id="{CFDF39DD-0C01-48EA-4C49-9E32C424A13C}"/>
              </a:ext>
            </a:extLst>
          </p:cNvPr>
          <p:cNvSpPr/>
          <p:nvPr/>
        </p:nvSpPr>
        <p:spPr>
          <a:xfrm>
            <a:off x="980868" y="5705348"/>
            <a:ext cx="542855" cy="475488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Shape 15">
            <a:extLst>
              <a:ext uri="{FF2B5EF4-FFF2-40B4-BE49-F238E27FC236}">
                <a16:creationId xmlns:a16="http://schemas.microsoft.com/office/drawing/2014/main" id="{1DB7B4FA-B3D3-BF39-5055-82397E6FE129}"/>
              </a:ext>
            </a:extLst>
          </p:cNvPr>
          <p:cNvSpPr/>
          <p:nvPr/>
        </p:nvSpPr>
        <p:spPr>
          <a:xfrm>
            <a:off x="4555799" y="5705348"/>
            <a:ext cx="3749040" cy="1083655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9525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7">
            <a:extLst>
              <a:ext uri="{FF2B5EF4-FFF2-40B4-BE49-F238E27FC236}">
                <a16:creationId xmlns:a16="http://schemas.microsoft.com/office/drawing/2014/main" id="{6233151D-FB8B-F52E-6BFF-4B5FDFC2558A}"/>
              </a:ext>
            </a:extLst>
          </p:cNvPr>
          <p:cNvSpPr/>
          <p:nvPr/>
        </p:nvSpPr>
        <p:spPr>
          <a:xfrm>
            <a:off x="5449858" y="5696205"/>
            <a:ext cx="2834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Drift Tracking:</a:t>
            </a:r>
            <a:endParaRPr lang="en-US" sz="1250" dirty="0"/>
          </a:p>
        </p:txBody>
      </p:sp>
      <p:sp>
        <p:nvSpPr>
          <p:cNvPr id="15" name="Text 18">
            <a:extLst>
              <a:ext uri="{FF2B5EF4-FFF2-40B4-BE49-F238E27FC236}">
                <a16:creationId xmlns:a16="http://schemas.microsoft.com/office/drawing/2014/main" id="{71AE0311-254A-090F-3152-A4C14CFCADF8}"/>
              </a:ext>
            </a:extLst>
          </p:cNvPr>
          <p:cNvSpPr/>
          <p:nvPr/>
        </p:nvSpPr>
        <p:spPr>
          <a:xfrm>
            <a:off x="5449858" y="6018394"/>
            <a:ext cx="28346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CNN tracks genuine thermal drift (-0.3 C on TC#1) while eliminating high-frequency noise.</a:t>
            </a:r>
          </a:p>
        </p:txBody>
      </p:sp>
      <p:sp>
        <p:nvSpPr>
          <p:cNvPr id="18" name="Heptagon 17">
            <a:extLst>
              <a:ext uri="{FF2B5EF4-FFF2-40B4-BE49-F238E27FC236}">
                <a16:creationId xmlns:a16="http://schemas.microsoft.com/office/drawing/2014/main" id="{EB659C63-BD74-52DE-8EF5-DD16012B6F7A}"/>
              </a:ext>
            </a:extLst>
          </p:cNvPr>
          <p:cNvSpPr/>
          <p:nvPr/>
        </p:nvSpPr>
        <p:spPr>
          <a:xfrm>
            <a:off x="4808284" y="5705348"/>
            <a:ext cx="542855" cy="475488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613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0FE3C-B9B8-6610-187E-6BDDF8C44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82ED9-C9F8-750D-06F9-36A8B492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8</a:t>
            </a:fld>
            <a:endParaRPr lang="en-US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40140402-E08F-8AE7-5C88-0C50C2D10C4A}"/>
              </a:ext>
            </a:extLst>
          </p:cNvPr>
          <p:cNvSpPr/>
          <p:nvPr/>
        </p:nvSpPr>
        <p:spPr>
          <a:xfrm>
            <a:off x="896112" y="346912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Results: Visualizing the Impact</a:t>
            </a:r>
            <a:endParaRPr lang="en-US" sz="2800" dirty="0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CA17DE27-B5BF-C3CD-6F75-D32223A06CB1}"/>
              </a:ext>
            </a:extLst>
          </p:cNvPr>
          <p:cNvSpPr/>
          <p:nvPr/>
        </p:nvSpPr>
        <p:spPr>
          <a:xfrm>
            <a:off x="896112" y="1078432"/>
            <a:ext cx="11155680" cy="0"/>
          </a:xfrm>
          <a:prstGeom prst="line">
            <a:avLst/>
          </a:prstGeom>
          <a:noFill/>
          <a:ln w="9525">
            <a:solidFill>
              <a:srgbClr val="D1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23">
            <a:extLst>
              <a:ext uri="{FF2B5EF4-FFF2-40B4-BE49-F238E27FC236}">
                <a16:creationId xmlns:a16="http://schemas.microsoft.com/office/drawing/2014/main" id="{74BF5D60-431F-4826-0B02-12079025725D}"/>
              </a:ext>
            </a:extLst>
          </p:cNvPr>
          <p:cNvSpPr/>
          <p:nvPr/>
        </p:nvSpPr>
        <p:spPr>
          <a:xfrm>
            <a:off x="897548" y="5637307"/>
            <a:ext cx="3749040" cy="1083655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9525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25">
            <a:extLst>
              <a:ext uri="{FF2B5EF4-FFF2-40B4-BE49-F238E27FC236}">
                <a16:creationId xmlns:a16="http://schemas.microsoft.com/office/drawing/2014/main" id="{32882F13-A0A5-B2F0-D8C6-FB00857C8B0F}"/>
              </a:ext>
            </a:extLst>
          </p:cNvPr>
          <p:cNvSpPr/>
          <p:nvPr/>
        </p:nvSpPr>
        <p:spPr>
          <a:xfrm>
            <a:off x="1738796" y="5692172"/>
            <a:ext cx="2834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Zero-Mean Residuals:</a:t>
            </a:r>
            <a:endParaRPr lang="en-US" sz="1250" dirty="0"/>
          </a:p>
        </p:txBody>
      </p:sp>
      <p:sp>
        <p:nvSpPr>
          <p:cNvPr id="49" name="Text 26">
            <a:extLst>
              <a:ext uri="{FF2B5EF4-FFF2-40B4-BE49-F238E27FC236}">
                <a16:creationId xmlns:a16="http://schemas.microsoft.com/office/drawing/2014/main" id="{7DED631E-9D22-22A4-0FFA-EAF838B43CB7}"/>
              </a:ext>
            </a:extLst>
          </p:cNvPr>
          <p:cNvSpPr/>
          <p:nvPr/>
        </p:nvSpPr>
        <p:spPr>
          <a:xfrm>
            <a:off x="1702220" y="6021357"/>
            <a:ext cx="28346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CNN residuals remain tightly centered on zero with no low-frequency bias, essential for accurate degradation rate estimation.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379DC5-2CB8-35EB-531A-9DDA23346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6"/>
          <a:stretch>
            <a:fillRect/>
          </a:stretch>
        </p:blipFill>
        <p:spPr bwMode="auto">
          <a:xfrm>
            <a:off x="83291" y="1158488"/>
            <a:ext cx="12058596" cy="44239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Heptagon 9">
            <a:extLst>
              <a:ext uri="{FF2B5EF4-FFF2-40B4-BE49-F238E27FC236}">
                <a16:creationId xmlns:a16="http://schemas.microsoft.com/office/drawing/2014/main" id="{656D3E84-8C17-6256-F2AF-401BC8980D07}"/>
              </a:ext>
            </a:extLst>
          </p:cNvPr>
          <p:cNvSpPr/>
          <p:nvPr/>
        </p:nvSpPr>
        <p:spPr>
          <a:xfrm>
            <a:off x="1097221" y="5641443"/>
            <a:ext cx="542855" cy="475488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648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A1633-D221-BEBB-748C-D56DBC6E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9</a:t>
            </a:fld>
            <a:endParaRPr lang="en-US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EFE7AEE0-38DD-46A1-ED58-8DA0FBCE29A1}"/>
              </a:ext>
            </a:extLst>
          </p:cNvPr>
          <p:cNvSpPr/>
          <p:nvPr/>
        </p:nvSpPr>
        <p:spPr>
          <a:xfrm>
            <a:off x="822960" y="370332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Deployment: 88× Faster Than Acquisition Rate</a:t>
            </a:r>
            <a:endParaRPr lang="en-US" sz="2800" dirty="0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6EE05FE0-3A01-F7FC-8AA8-48E133BA9B7C}"/>
              </a:ext>
            </a:extLst>
          </p:cNvPr>
          <p:cNvSpPr/>
          <p:nvPr/>
        </p:nvSpPr>
        <p:spPr>
          <a:xfrm>
            <a:off x="822960" y="1101852"/>
            <a:ext cx="11155680" cy="0"/>
          </a:xfrm>
          <a:prstGeom prst="line">
            <a:avLst/>
          </a:prstGeom>
          <a:noFill/>
          <a:ln w="9525">
            <a:solidFill>
              <a:srgbClr val="D1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B58485E6-F1EF-FF23-508D-D3EEC5F0C920}"/>
              </a:ext>
            </a:extLst>
          </p:cNvPr>
          <p:cNvSpPr/>
          <p:nvPr/>
        </p:nvSpPr>
        <p:spPr>
          <a:xfrm>
            <a:off x="274320" y="1417320"/>
            <a:ext cx="3657600" cy="1691640"/>
          </a:xfrm>
          <a:prstGeom prst="roundRect">
            <a:avLst>
              <a:gd name="adj" fmla="val 4324"/>
            </a:avLst>
          </a:prstGeom>
          <a:solidFill>
            <a:srgbClr val="EBF4FB"/>
          </a:solidFill>
          <a:ln w="15240">
            <a:solidFill>
              <a:srgbClr val="06509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3BA2BAB8-C148-2FB3-9EE3-7C66CBC16588}"/>
              </a:ext>
            </a:extLst>
          </p:cNvPr>
          <p:cNvSpPr/>
          <p:nvPr/>
        </p:nvSpPr>
        <p:spPr>
          <a:xfrm>
            <a:off x="365760" y="1481328"/>
            <a:ext cx="34747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96.2%</a:t>
            </a:r>
            <a:endParaRPr lang="en-US" sz="3600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14B737F5-2C91-6F0C-BEF8-13654E17C475}"/>
              </a:ext>
            </a:extLst>
          </p:cNvPr>
          <p:cNvSpPr/>
          <p:nvPr/>
        </p:nvSpPr>
        <p:spPr>
          <a:xfrm>
            <a:off x="365760" y="2194560"/>
            <a:ext cx="3474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Computational headroom</a:t>
            </a:r>
            <a:endParaRPr lang="en-US" sz="1250" dirty="0"/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4764623D-24D4-9A96-F875-923B36D9F96F}"/>
              </a:ext>
            </a:extLst>
          </p:cNvPr>
          <p:cNvSpPr/>
          <p:nvPr/>
        </p:nvSpPr>
        <p:spPr>
          <a:xfrm>
            <a:off x="365760" y="2487168"/>
            <a:ext cx="34747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Single-window inference: 113 ms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3-second stride budget: 12,000 ms</a:t>
            </a:r>
            <a:endParaRPr lang="en-US" sz="1100" dirty="0"/>
          </a:p>
        </p:txBody>
      </p:sp>
      <p:sp>
        <p:nvSpPr>
          <p:cNvPr id="19" name="Shape 12">
            <a:extLst>
              <a:ext uri="{FF2B5EF4-FFF2-40B4-BE49-F238E27FC236}">
                <a16:creationId xmlns:a16="http://schemas.microsoft.com/office/drawing/2014/main" id="{52A49050-7BAE-D85D-0951-27E957C13503}"/>
              </a:ext>
            </a:extLst>
          </p:cNvPr>
          <p:cNvSpPr/>
          <p:nvPr/>
        </p:nvSpPr>
        <p:spPr>
          <a:xfrm>
            <a:off x="4251960" y="1417320"/>
            <a:ext cx="3657600" cy="1691640"/>
          </a:xfrm>
          <a:prstGeom prst="roundRect">
            <a:avLst>
              <a:gd name="adj" fmla="val 4324"/>
            </a:avLst>
          </a:prstGeom>
          <a:solidFill>
            <a:srgbClr val="EBF4FB"/>
          </a:solidFill>
          <a:ln w="15240">
            <a:solidFill>
              <a:srgbClr val="06509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3">
            <a:extLst>
              <a:ext uri="{FF2B5EF4-FFF2-40B4-BE49-F238E27FC236}">
                <a16:creationId xmlns:a16="http://schemas.microsoft.com/office/drawing/2014/main" id="{2A368B88-446F-5087-0EC3-EC2007F57587}"/>
              </a:ext>
            </a:extLst>
          </p:cNvPr>
          <p:cNvSpPr/>
          <p:nvPr/>
        </p:nvSpPr>
        <p:spPr>
          <a:xfrm>
            <a:off x="4343400" y="1481328"/>
            <a:ext cx="34747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88×</a:t>
            </a:r>
            <a:endParaRPr lang="en-US" sz="3600" dirty="0"/>
          </a:p>
        </p:txBody>
      </p:sp>
      <p:sp>
        <p:nvSpPr>
          <p:cNvPr id="23" name="Text 14">
            <a:extLst>
              <a:ext uri="{FF2B5EF4-FFF2-40B4-BE49-F238E27FC236}">
                <a16:creationId xmlns:a16="http://schemas.microsoft.com/office/drawing/2014/main" id="{27729E4C-87C7-C552-548B-83CDF57D6A68}"/>
              </a:ext>
            </a:extLst>
          </p:cNvPr>
          <p:cNvSpPr/>
          <p:nvPr/>
        </p:nvSpPr>
        <p:spPr>
          <a:xfrm>
            <a:off x="4343400" y="2194560"/>
            <a:ext cx="3474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Faster than real-time</a:t>
            </a:r>
            <a:endParaRPr lang="en-US" sz="1250" dirty="0"/>
          </a:p>
        </p:txBody>
      </p:sp>
      <p:sp>
        <p:nvSpPr>
          <p:cNvPr id="25" name="Text 15">
            <a:extLst>
              <a:ext uri="{FF2B5EF4-FFF2-40B4-BE49-F238E27FC236}">
                <a16:creationId xmlns:a16="http://schemas.microsoft.com/office/drawing/2014/main" id="{7D95BD85-EE7C-7F5B-7013-B3A92437CB65}"/>
              </a:ext>
            </a:extLst>
          </p:cNvPr>
          <p:cNvSpPr/>
          <p:nvPr/>
        </p:nvSpPr>
        <p:spPr>
          <a:xfrm>
            <a:off x="4343400" y="2487168"/>
            <a:ext cx="34747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Single-window streaming mode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20,000 windows processed in 679 s</a:t>
            </a:r>
            <a:endParaRPr lang="en-US" sz="1100" dirty="0"/>
          </a:p>
        </p:txBody>
      </p:sp>
      <p:sp>
        <p:nvSpPr>
          <p:cNvPr id="27" name="Shape 16">
            <a:extLst>
              <a:ext uri="{FF2B5EF4-FFF2-40B4-BE49-F238E27FC236}">
                <a16:creationId xmlns:a16="http://schemas.microsoft.com/office/drawing/2014/main" id="{0ABEF007-8CAE-C006-5C01-C83D7BB2DB3E}"/>
              </a:ext>
            </a:extLst>
          </p:cNvPr>
          <p:cNvSpPr/>
          <p:nvPr/>
        </p:nvSpPr>
        <p:spPr>
          <a:xfrm>
            <a:off x="8229600" y="1417320"/>
            <a:ext cx="3657600" cy="1691640"/>
          </a:xfrm>
          <a:prstGeom prst="roundRect">
            <a:avLst>
              <a:gd name="adj" fmla="val 4324"/>
            </a:avLst>
          </a:prstGeom>
          <a:solidFill>
            <a:srgbClr val="EBF4FB"/>
          </a:solidFill>
          <a:ln w="15240">
            <a:solidFill>
              <a:srgbClr val="06509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17">
            <a:extLst>
              <a:ext uri="{FF2B5EF4-FFF2-40B4-BE49-F238E27FC236}">
                <a16:creationId xmlns:a16="http://schemas.microsoft.com/office/drawing/2014/main" id="{D0DDECEF-1026-E981-2F9D-657FEDBAA11C}"/>
              </a:ext>
            </a:extLst>
          </p:cNvPr>
          <p:cNvSpPr/>
          <p:nvPr/>
        </p:nvSpPr>
        <p:spPr>
          <a:xfrm>
            <a:off x="8321040" y="1481328"/>
            <a:ext cx="347472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0.12 MB</a:t>
            </a:r>
            <a:endParaRPr lang="en-US" sz="3600" dirty="0"/>
          </a:p>
        </p:txBody>
      </p:sp>
      <p:sp>
        <p:nvSpPr>
          <p:cNvPr id="31" name="Text 18">
            <a:extLst>
              <a:ext uri="{FF2B5EF4-FFF2-40B4-BE49-F238E27FC236}">
                <a16:creationId xmlns:a16="http://schemas.microsoft.com/office/drawing/2014/main" id="{BC45E1A5-F362-7A7A-87C1-7EA8E9A4E662}"/>
              </a:ext>
            </a:extLst>
          </p:cNvPr>
          <p:cNvSpPr/>
          <p:nvPr/>
        </p:nvSpPr>
        <p:spPr>
          <a:xfrm>
            <a:off x="8321040" y="2194560"/>
            <a:ext cx="3474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Runtime memory</a:t>
            </a:r>
            <a:endParaRPr lang="en-US" sz="1250" dirty="0"/>
          </a:p>
        </p:txBody>
      </p:sp>
      <p:sp>
        <p:nvSpPr>
          <p:cNvPr id="33" name="Text 19">
            <a:extLst>
              <a:ext uri="{FF2B5EF4-FFF2-40B4-BE49-F238E27FC236}">
                <a16:creationId xmlns:a16="http://schemas.microsoft.com/office/drawing/2014/main" id="{6C4E85BF-47D2-5F59-811A-C58F9687A08F}"/>
              </a:ext>
            </a:extLst>
          </p:cNvPr>
          <p:cNvSpPr/>
          <p:nvPr/>
        </p:nvSpPr>
        <p:spPr>
          <a:xfrm>
            <a:off x="8321040" y="2487168"/>
            <a:ext cx="34747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25,716-parameter model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Suitable for embedded deployment</a:t>
            </a:r>
            <a:endParaRPr lang="en-US" sz="1100" dirty="0"/>
          </a:p>
        </p:txBody>
      </p:sp>
      <p:sp>
        <p:nvSpPr>
          <p:cNvPr id="35" name="Shape 20">
            <a:extLst>
              <a:ext uri="{FF2B5EF4-FFF2-40B4-BE49-F238E27FC236}">
                <a16:creationId xmlns:a16="http://schemas.microsoft.com/office/drawing/2014/main" id="{A164600A-A144-E357-62C8-3D4DB1BEC06B}"/>
              </a:ext>
            </a:extLst>
          </p:cNvPr>
          <p:cNvSpPr/>
          <p:nvPr/>
        </p:nvSpPr>
        <p:spPr>
          <a:xfrm>
            <a:off x="182880" y="3273552"/>
            <a:ext cx="6400800" cy="2743200"/>
          </a:xfrm>
          <a:prstGeom prst="rect">
            <a:avLst/>
          </a:prstGeom>
          <a:solidFill>
            <a:srgbClr val="F4F8FC"/>
          </a:solidFill>
          <a:ln w="9525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21">
            <a:extLst>
              <a:ext uri="{FF2B5EF4-FFF2-40B4-BE49-F238E27FC236}">
                <a16:creationId xmlns:a16="http://schemas.microsoft.com/office/drawing/2014/main" id="{F563F347-0B45-C845-7FD9-FD20637B3206}"/>
              </a:ext>
            </a:extLst>
          </p:cNvPr>
          <p:cNvSpPr/>
          <p:nvPr/>
        </p:nvSpPr>
        <p:spPr>
          <a:xfrm>
            <a:off x="6858000" y="3273552"/>
            <a:ext cx="5120640" cy="27432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9525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22">
            <a:extLst>
              <a:ext uri="{FF2B5EF4-FFF2-40B4-BE49-F238E27FC236}">
                <a16:creationId xmlns:a16="http://schemas.microsoft.com/office/drawing/2014/main" id="{D641D92D-C6E8-5726-BEA4-ED018F3F4FA5}"/>
              </a:ext>
            </a:extLst>
          </p:cNvPr>
          <p:cNvSpPr/>
          <p:nvPr/>
        </p:nvSpPr>
        <p:spPr>
          <a:xfrm>
            <a:off x="6995160" y="3364992"/>
            <a:ext cx="48463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Startup &amp; Deployment Notes</a:t>
            </a:r>
            <a:endParaRPr lang="en-US" sz="1350" dirty="0"/>
          </a:p>
        </p:txBody>
      </p:sp>
      <p:sp>
        <p:nvSpPr>
          <p:cNvPr id="41" name="Text 23">
            <a:extLst>
              <a:ext uri="{FF2B5EF4-FFF2-40B4-BE49-F238E27FC236}">
                <a16:creationId xmlns:a16="http://schemas.microsoft.com/office/drawing/2014/main" id="{75FF54DC-190D-948C-4F58-A463AB671434}"/>
              </a:ext>
            </a:extLst>
          </p:cNvPr>
          <p:cNvSpPr/>
          <p:nvPr/>
        </p:nvSpPr>
        <p:spPr>
          <a:xfrm>
            <a:off x="6995160" y="3822192"/>
            <a:ext cx="48463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  252-second buildup to reach full 16× overlap averaging</a:t>
            </a:r>
            <a:endParaRPr lang="en-US" sz="1250" dirty="0"/>
          </a:p>
        </p:txBody>
      </p:sp>
      <p:sp>
        <p:nvSpPr>
          <p:cNvPr id="43" name="Text 24">
            <a:extLst>
              <a:ext uri="{FF2B5EF4-FFF2-40B4-BE49-F238E27FC236}">
                <a16:creationId xmlns:a16="http://schemas.microsoft.com/office/drawing/2014/main" id="{EDBEB25B-F325-3119-8696-CC1100412705}"/>
              </a:ext>
            </a:extLst>
          </p:cNvPr>
          <p:cNvSpPr/>
          <p:nvPr/>
        </p:nvSpPr>
        <p:spPr>
          <a:xfrm>
            <a:off x="6995160" y="4325112"/>
            <a:ext cx="48463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  Start model during thermal ramp-up — full capacity before on-load begins</a:t>
            </a:r>
            <a:endParaRPr lang="en-US" sz="1250" dirty="0"/>
          </a:p>
        </p:txBody>
      </p:sp>
      <p:sp>
        <p:nvSpPr>
          <p:cNvPr id="45" name="Text 25">
            <a:extLst>
              <a:ext uri="{FF2B5EF4-FFF2-40B4-BE49-F238E27FC236}">
                <a16:creationId xmlns:a16="http://schemas.microsoft.com/office/drawing/2014/main" id="{74012A0C-D225-D164-E899-B12446302D25}"/>
              </a:ext>
            </a:extLst>
          </p:cNvPr>
          <p:cNvSpPr/>
          <p:nvPr/>
        </p:nvSpPr>
        <p:spPr>
          <a:xfrm>
            <a:off x="6995160" y="4828032"/>
            <a:ext cx="48463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  At batch size 256: 19,598× real-time factor</a:t>
            </a:r>
            <a:endParaRPr lang="en-US" sz="1250" dirty="0"/>
          </a:p>
        </p:txBody>
      </p:sp>
      <p:sp>
        <p:nvSpPr>
          <p:cNvPr id="47" name="Text 26">
            <a:extLst>
              <a:ext uri="{FF2B5EF4-FFF2-40B4-BE49-F238E27FC236}">
                <a16:creationId xmlns:a16="http://schemas.microsoft.com/office/drawing/2014/main" id="{F9AA9274-D769-E8FF-620B-372630D14118}"/>
              </a:ext>
            </a:extLst>
          </p:cNvPr>
          <p:cNvSpPr/>
          <p:nvPr/>
        </p:nvSpPr>
        <p:spPr>
          <a:xfrm>
            <a:off x="6995160" y="5330952"/>
            <a:ext cx="48463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  Ready for live integration into INL pipeline</a:t>
            </a:r>
            <a:endParaRPr lang="en-US" sz="1250" dirty="0"/>
          </a:p>
        </p:txBody>
      </p:sp>
      <p:pic>
        <p:nvPicPr>
          <p:cNvPr id="49" name="Image 0" descr="preencoded.png">
            <a:extLst>
              <a:ext uri="{FF2B5EF4-FFF2-40B4-BE49-F238E27FC236}">
                <a16:creationId xmlns:a16="http://schemas.microsoft.com/office/drawing/2014/main" id="{E8C9E68A-E22E-AE38-12A2-C9DD0BDB9E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20" y="3337560"/>
            <a:ext cx="62179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11289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Light_wide-WEB" id="{02E20BC5-FEDE-CE44-9BE4-1CE6CB29BA3D}" vid="{E4378662-F895-C340-BA33-6EA5E69E43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9A75B3F6D9445AB4A5F140FAEA523" ma:contentTypeVersion="17" ma:contentTypeDescription="Create a new document." ma:contentTypeScope="" ma:versionID="6d6ec2df70e21e04db546ef8545980af">
  <xsd:schema xmlns:xsd="http://www.w3.org/2001/XMLSchema" xmlns:xs="http://www.w3.org/2001/XMLSchema" xmlns:p="http://schemas.microsoft.com/office/2006/metadata/properties" xmlns:ns2="b9b3a210-7101-479b-8f0d-4900fe559db3" xmlns:ns3="8f3b64af-12ca-4765-bf78-efaba45ff5c5" xmlns:ns4="ca77b916-f394-4de9-b274-c15ee8638632" targetNamespace="http://schemas.microsoft.com/office/2006/metadata/properties" ma:root="true" ma:fieldsID="a6df05a356b713ea0eefd448ff80cc3c" ns2:_="" ns3:_="" ns4:_="">
    <xsd:import namespace="b9b3a210-7101-479b-8f0d-4900fe559db3"/>
    <xsd:import namespace="8f3b64af-12ca-4765-bf78-efaba45ff5c5"/>
    <xsd:import namespace="ca77b916-f394-4de9-b274-c15ee86386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3a210-7101-479b-8f0d-4900fe559d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b78db39-37aa-4e28-bb7e-9642684d42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b64af-12ca-4765-bf78-efaba45ff5c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b916-f394-4de9-b274-c15ee86386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d78b612-0dfb-4fad-a47e-d3950c0ea410}" ma:internalName="TaxCatchAll" ma:showField="CatchAllData" ma:web="8f3b64af-12ca-4765-bf78-efaba45ff5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3b64af-12ca-4765-bf78-efaba45ff5c5">
      <UserInfo>
        <DisplayName/>
        <AccountId xsi:nil="true"/>
        <AccountType/>
      </UserInfo>
    </SharedWithUsers>
    <TaxCatchAll xmlns="ca77b916-f394-4de9-b274-c15ee8638632" xsi:nil="true"/>
    <lcf76f155ced4ddcb4097134ff3c332f xmlns="b9b3a210-7101-479b-8f0d-4900fe559db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E85117-54C0-4F81-8608-1B32FD5D4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b3a210-7101-479b-8f0d-4900fe559db3"/>
    <ds:schemaRef ds:uri="8f3b64af-12ca-4765-bf78-efaba45ff5c5"/>
    <ds:schemaRef ds:uri="ca77b916-f394-4de9-b274-c15ee8638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987B27-07C2-425E-9FC8-8EB9D2FCBB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72521-46AD-4BAF-8AA5-1067FA401909}">
  <ds:schemaRefs>
    <ds:schemaRef ds:uri="http://www.w3.org/XML/1998/namespace"/>
    <ds:schemaRef ds:uri="http://schemas.microsoft.com/office/2006/metadata/properties"/>
    <ds:schemaRef ds:uri="42ea9b75-b306-4826-8769-4c6ad6718b67"/>
    <ds:schemaRef ds:uri="2391d807-f94f-4c4f-bb14-493106c624c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8f3b64af-12ca-4765-bf78-efaba45ff5c5"/>
    <ds:schemaRef ds:uri="ca77b916-f394-4de9-b274-c15ee8638632"/>
    <ds:schemaRef ds:uri="b9b3a210-7101-479b-8f0d-4900fe559d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INL_2022_hexLight_wide</Template>
  <TotalTime>216262</TotalTime>
  <Words>985</Words>
  <Application>Microsoft Office PowerPoint</Application>
  <PresentationFormat>Widescreen</PresentationFormat>
  <Paragraphs>164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Arial Narrow</vt:lpstr>
      <vt:lpstr>Calibri</vt:lpstr>
      <vt:lpstr>Myriad Pro Cond</vt:lpstr>
      <vt:lpstr>Times New Roman</vt:lpstr>
      <vt:lpstr>Wingdings</vt:lpstr>
      <vt:lpstr>INL 2020</vt:lpstr>
      <vt:lpstr>PowerPoint Presentation</vt:lpstr>
      <vt:lpstr>The Introduction: SOEC Stack Experiments</vt:lpstr>
      <vt:lpstr>The Problem: Noise Masks SOEC Degradation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Elvan Sahin</dc:creator>
  <cp:keywords/>
  <dc:description/>
  <cp:lastModifiedBy>Elvan Sahin</cp:lastModifiedBy>
  <cp:revision>246</cp:revision>
  <dcterms:created xsi:type="dcterms:W3CDTF">2025-03-31T23:03:44Z</dcterms:created>
  <dcterms:modified xsi:type="dcterms:W3CDTF">2026-07-13T16:27:16Z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73000</vt:r8>
  </property>
  <property fmtid="{D5CDD505-2E9C-101B-9397-08002B2CF9AE}" pid="3" name="MediaServiceImageTags">
    <vt:lpwstr/>
  </property>
  <property fmtid="{D5CDD505-2E9C-101B-9397-08002B2CF9AE}" pid="4" name="ContentTypeId">
    <vt:lpwstr>0x0101000AC9A75B3F6D9445AB4A5F140FAEA523</vt:lpwstr>
  </property>
</Properties>
</file>