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84" r:id="rId10"/>
    <p:sldId id="282" r:id="rId11"/>
    <p:sldId id="290" r:id="rId12"/>
    <p:sldId id="291" r:id="rId13"/>
    <p:sldId id="295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Fortum Sans TT Bold" panose="02010804010101010104" pitchFamily="2" charset="0"/>
      <p:bold r:id="rId18"/>
    </p:embeddedFont>
    <p:embeddedFont>
      <p:font typeface="Fortum Sans TT Light" panose="02010404010101010104" pitchFamily="2" charset="0"/>
      <p:regular r:id="rId19"/>
    </p:embeddedFont>
    <p:embeddedFont>
      <p:font typeface="Fortum Sans TT Regular" panose="02010504010101010104" pitchFamily="2" charset="0"/>
      <p:regular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529" userDrawn="1">
          <p15:clr>
            <a:srgbClr val="A4A3A4"/>
          </p15:clr>
        </p15:guide>
        <p15:guide id="6" pos="7151" userDrawn="1">
          <p15:clr>
            <a:srgbClr val="A4A3A4"/>
          </p15:clr>
        </p15:guide>
        <p15:guide id="7" orient="horz" pos="300" userDrawn="1">
          <p15:clr>
            <a:srgbClr val="A4A3A4"/>
          </p15:clr>
        </p15:guide>
        <p15:guide id="10" orient="horz" pos="3748">
          <p15:clr>
            <a:srgbClr val="A4A3A4"/>
          </p15:clr>
        </p15:guide>
        <p15:guide id="13" pos="3840">
          <p15:clr>
            <a:srgbClr val="A4A3A4"/>
          </p15:clr>
        </p15:guide>
        <p15:guide id="16" orient="horz" pos="2160">
          <p15:clr>
            <a:srgbClr val="A4A3A4"/>
          </p15:clr>
        </p15:guide>
        <p15:guide id="17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23" d="100"/>
          <a:sy n="123" d="100"/>
        </p:scale>
        <p:origin x="114" y="186"/>
      </p:cViewPr>
      <p:guideLst>
        <p:guide pos="529"/>
        <p:guide pos="7151"/>
        <p:guide orient="horz" pos="300"/>
        <p:guide orient="horz" pos="3748"/>
        <p:guide pos="3840"/>
        <p:guide orient="horz" pos="2160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85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F6FB4-ACC4-48AB-9B16-E194D060139F}" type="doc">
      <dgm:prSet loTypeId="urn:microsoft.com/office/officeart/2024/layout/BulletTimelineInvert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FI"/>
        </a:p>
      </dgm:t>
    </dgm:pt>
    <dgm:pt modelId="{0E4AD36B-FF11-4842-9D82-853C1795521A}">
      <dgm:prSet phldrT="Add an event" phldr="0" custT="1"/>
      <dgm:spPr/>
      <dgm:t>
        <a:bodyPr/>
        <a:lstStyle/>
        <a:p>
          <a:pPr>
            <a:defRPr b="1"/>
          </a:pPr>
          <a:r>
            <a:rPr lang="en-US" sz="2100" dirty="0">
              <a:solidFill>
                <a:schemeClr val="accent1"/>
              </a:solidFill>
            </a:rPr>
            <a:t>PSHA2021</a:t>
          </a:r>
          <a:endParaRPr lang="en-FI" sz="2100" dirty="0">
            <a:solidFill>
              <a:schemeClr val="accent1"/>
            </a:solidFill>
          </a:endParaRPr>
        </a:p>
      </dgm:t>
    </dgm:pt>
    <dgm:pt modelId="{711CD0D4-BE92-4C3F-873B-B321017E38FB}" type="parTrans" cxnId="{A3AC021E-EE9A-4E0E-9D32-4974C36ECA5B}">
      <dgm:prSet/>
      <dgm:spPr/>
      <dgm:t>
        <a:bodyPr/>
        <a:lstStyle/>
        <a:p>
          <a:endParaRPr lang="en-FI"/>
        </a:p>
      </dgm:t>
    </dgm:pt>
    <dgm:pt modelId="{04CB5627-E96C-415B-B045-1AF77FC1F6A9}" type="sibTrans" cxnId="{A3AC021E-EE9A-4E0E-9D32-4974C36ECA5B}">
      <dgm:prSet/>
      <dgm:spPr/>
      <dgm:t>
        <a:bodyPr/>
        <a:lstStyle/>
        <a:p>
          <a:endParaRPr lang="en-FI"/>
        </a:p>
      </dgm:t>
    </dgm:pt>
    <dgm:pt modelId="{04FDB502-A974-4C8B-A2CC-667554818B92}">
      <dgm:prSet phldrT="Write a description of the significance of this event" phldr="0" custT="1"/>
      <dgm:spPr/>
      <dgm:t>
        <a:bodyPr/>
        <a:lstStyle/>
        <a:p>
          <a:r>
            <a:rPr lang="en-US" sz="1600" dirty="0">
              <a:solidFill>
                <a:schemeClr val="accent1"/>
              </a:solidFill>
            </a:rPr>
            <a:t>Full-scale PSHA update by Slate Geotechnical Consultants</a:t>
          </a:r>
          <a:endParaRPr lang="en-FI" sz="1600" dirty="0">
            <a:solidFill>
              <a:schemeClr val="accent1"/>
            </a:solidFill>
          </a:endParaRPr>
        </a:p>
      </dgm:t>
    </dgm:pt>
    <dgm:pt modelId="{76B4836E-3CEB-43C4-A0F4-9A386E2895A5}" type="parTrans" cxnId="{9DD378C1-D689-406D-BD1A-32D230AAA843}">
      <dgm:prSet/>
      <dgm:spPr/>
      <dgm:t>
        <a:bodyPr/>
        <a:lstStyle/>
        <a:p>
          <a:endParaRPr lang="en-FI"/>
        </a:p>
      </dgm:t>
    </dgm:pt>
    <dgm:pt modelId="{DBD028EF-552C-4FCC-B07C-F3A87BF2CFF8}" type="sibTrans" cxnId="{9DD378C1-D689-406D-BD1A-32D230AAA843}">
      <dgm:prSet/>
      <dgm:spPr/>
      <dgm:t>
        <a:bodyPr/>
        <a:lstStyle/>
        <a:p>
          <a:endParaRPr lang="en-FI"/>
        </a:p>
      </dgm:t>
    </dgm:pt>
    <dgm:pt modelId="{4A7E0B55-2FAF-46CD-B604-1CE5A2697071}">
      <dgm:prSet phldrT="Add an event" phldr="0" custT="1"/>
      <dgm:spPr/>
      <dgm:t>
        <a:bodyPr/>
        <a:lstStyle/>
        <a:p>
          <a:pPr>
            <a:defRPr b="1"/>
          </a:pPr>
          <a:r>
            <a:rPr lang="en-US" sz="2100" dirty="0">
              <a:solidFill>
                <a:schemeClr val="accent1"/>
              </a:solidFill>
            </a:rPr>
            <a:t>2022 Master’s thesis</a:t>
          </a:r>
          <a:endParaRPr lang="en-FI" sz="2100" dirty="0">
            <a:solidFill>
              <a:schemeClr val="accent1"/>
            </a:solidFill>
          </a:endParaRPr>
        </a:p>
      </dgm:t>
    </dgm:pt>
    <dgm:pt modelId="{EF916DBF-91FB-479B-AE6D-E0E59E05A2F8}" type="parTrans" cxnId="{CCDBFE87-0A35-48F5-AD05-6847CE457F83}">
      <dgm:prSet/>
      <dgm:spPr/>
      <dgm:t>
        <a:bodyPr/>
        <a:lstStyle/>
        <a:p>
          <a:endParaRPr lang="en-FI"/>
        </a:p>
      </dgm:t>
    </dgm:pt>
    <dgm:pt modelId="{69F15494-19CC-43BC-A733-ECA3F6A2AB6E}" type="sibTrans" cxnId="{CCDBFE87-0A35-48F5-AD05-6847CE457F83}">
      <dgm:prSet/>
      <dgm:spPr/>
      <dgm:t>
        <a:bodyPr/>
        <a:lstStyle/>
        <a:p>
          <a:endParaRPr lang="en-FI"/>
        </a:p>
      </dgm:t>
    </dgm:pt>
    <dgm:pt modelId="{B83D2CE4-E863-4A90-949A-191333D39CC9}">
      <dgm:prSet phldrT="Write a description of the significance of this event" phldr="0" custT="1"/>
      <dgm:spPr/>
      <dgm:t>
        <a:bodyPr/>
        <a:lstStyle/>
        <a:p>
          <a:r>
            <a:rPr lang="en-US" sz="1600" dirty="0">
              <a:solidFill>
                <a:schemeClr val="accent1"/>
              </a:solidFill>
            </a:rPr>
            <a:t>Sensitivity study on recurrence parameters</a:t>
          </a:r>
          <a:endParaRPr lang="en-FI" sz="1600" dirty="0">
            <a:solidFill>
              <a:schemeClr val="accent1"/>
            </a:solidFill>
          </a:endParaRPr>
        </a:p>
      </dgm:t>
    </dgm:pt>
    <dgm:pt modelId="{052D7D4E-F8E2-4A77-BDFF-6212A296594E}" type="parTrans" cxnId="{3FE07D47-FB70-4239-AE81-07C01696AF93}">
      <dgm:prSet/>
      <dgm:spPr/>
      <dgm:t>
        <a:bodyPr/>
        <a:lstStyle/>
        <a:p>
          <a:endParaRPr lang="en-FI"/>
        </a:p>
      </dgm:t>
    </dgm:pt>
    <dgm:pt modelId="{56A4AE2D-7E1C-4E1B-8510-2B2AED9E3F9A}" type="sibTrans" cxnId="{3FE07D47-FB70-4239-AE81-07C01696AF93}">
      <dgm:prSet/>
      <dgm:spPr/>
      <dgm:t>
        <a:bodyPr/>
        <a:lstStyle/>
        <a:p>
          <a:endParaRPr lang="en-FI"/>
        </a:p>
      </dgm:t>
    </dgm:pt>
    <dgm:pt modelId="{5358D107-F1C2-4421-93B0-F1B7CBD42D2A}">
      <dgm:prSet phldrT="Add an event" phldr="0" custT="1"/>
      <dgm:spPr/>
      <dgm:t>
        <a:bodyPr/>
        <a:lstStyle/>
        <a:p>
          <a:pPr>
            <a:defRPr b="1"/>
          </a:pPr>
          <a:r>
            <a:rPr lang="en-US" sz="2100" dirty="0">
              <a:solidFill>
                <a:schemeClr val="accent1"/>
              </a:solidFill>
            </a:rPr>
            <a:t>2023 Special assignment</a:t>
          </a:r>
          <a:endParaRPr lang="en-FI" sz="2100" dirty="0">
            <a:solidFill>
              <a:schemeClr val="accent1"/>
            </a:solidFill>
          </a:endParaRPr>
        </a:p>
      </dgm:t>
    </dgm:pt>
    <dgm:pt modelId="{CAC5CCAB-59E6-4D8D-91B5-1EBF1E12F470}" type="parTrans" cxnId="{9475B197-C86E-4B57-971D-1B89D386977C}">
      <dgm:prSet/>
      <dgm:spPr/>
      <dgm:t>
        <a:bodyPr/>
        <a:lstStyle/>
        <a:p>
          <a:endParaRPr lang="en-FI"/>
        </a:p>
      </dgm:t>
    </dgm:pt>
    <dgm:pt modelId="{045A0538-A4DB-4B00-9A89-6074CD68D90F}" type="sibTrans" cxnId="{9475B197-C86E-4B57-971D-1B89D386977C}">
      <dgm:prSet/>
      <dgm:spPr/>
      <dgm:t>
        <a:bodyPr/>
        <a:lstStyle/>
        <a:p>
          <a:endParaRPr lang="en-FI"/>
        </a:p>
      </dgm:t>
    </dgm:pt>
    <dgm:pt modelId="{6A6A0B05-7649-44FA-ADBE-7906648D2517}">
      <dgm:prSet phldrT="Write a description of the significance of this event" phldr="0" custT="1"/>
      <dgm:spPr/>
      <dgm:t>
        <a:bodyPr/>
        <a:lstStyle/>
        <a:p>
          <a:r>
            <a:rPr lang="en-US" sz="1600" dirty="0">
              <a:solidFill>
                <a:schemeClr val="accent1"/>
              </a:solidFill>
            </a:rPr>
            <a:t>Verification of an alternative recurrence parameter computation method</a:t>
          </a:r>
          <a:endParaRPr lang="en-FI" sz="1600" dirty="0">
            <a:solidFill>
              <a:schemeClr val="accent1"/>
            </a:solidFill>
          </a:endParaRPr>
        </a:p>
      </dgm:t>
    </dgm:pt>
    <dgm:pt modelId="{9314CE02-351E-4978-AEF4-AF4E60FC8052}" type="parTrans" cxnId="{75E75ABE-508A-4464-AE2F-51331B300C4F}">
      <dgm:prSet/>
      <dgm:spPr/>
      <dgm:t>
        <a:bodyPr/>
        <a:lstStyle/>
        <a:p>
          <a:endParaRPr lang="en-FI"/>
        </a:p>
      </dgm:t>
    </dgm:pt>
    <dgm:pt modelId="{F4587FA8-0DC9-4945-853C-347B95A14261}" type="sibTrans" cxnId="{75E75ABE-508A-4464-AE2F-51331B300C4F}">
      <dgm:prSet/>
      <dgm:spPr/>
      <dgm:t>
        <a:bodyPr/>
        <a:lstStyle/>
        <a:p>
          <a:endParaRPr lang="en-FI"/>
        </a:p>
      </dgm:t>
    </dgm:pt>
    <dgm:pt modelId="{33522CB9-E937-40D4-B8C8-BA89C6E0742C}">
      <dgm:prSet phldrT="Add an event" phldr="0" custT="1"/>
      <dgm:spPr/>
      <dgm:t>
        <a:bodyPr/>
        <a:lstStyle/>
        <a:p>
          <a:pPr>
            <a:defRPr b="1"/>
          </a:pPr>
          <a:r>
            <a:rPr lang="en-US" sz="2100" dirty="0">
              <a:solidFill>
                <a:schemeClr val="accent1"/>
              </a:solidFill>
            </a:rPr>
            <a:t>2024 Master’s thesis and PSHA2024</a:t>
          </a:r>
          <a:endParaRPr lang="en-FI" sz="2100" dirty="0">
            <a:solidFill>
              <a:schemeClr val="accent1"/>
            </a:solidFill>
          </a:endParaRPr>
        </a:p>
      </dgm:t>
    </dgm:pt>
    <dgm:pt modelId="{DC382BE9-881E-4407-B59F-DD124C0572B7}" type="parTrans" cxnId="{11F8FFDD-C218-424E-8E2E-12A17F4F0449}">
      <dgm:prSet/>
      <dgm:spPr/>
      <dgm:t>
        <a:bodyPr/>
        <a:lstStyle/>
        <a:p>
          <a:endParaRPr lang="en-FI"/>
        </a:p>
      </dgm:t>
    </dgm:pt>
    <dgm:pt modelId="{206C0667-A836-4BDD-A744-37FDE4A62679}" type="sibTrans" cxnId="{11F8FFDD-C218-424E-8E2E-12A17F4F0449}">
      <dgm:prSet/>
      <dgm:spPr/>
      <dgm:t>
        <a:bodyPr/>
        <a:lstStyle/>
        <a:p>
          <a:endParaRPr lang="en-FI"/>
        </a:p>
      </dgm:t>
    </dgm:pt>
    <dgm:pt modelId="{10D550AE-A4B2-44EC-BCEF-0990E794C24B}">
      <dgm:prSet phldrT="Write a description of the significance of this event" phldr="0" custT="1"/>
      <dgm:spPr/>
      <dgm:t>
        <a:bodyPr/>
        <a:lstStyle/>
        <a:p>
          <a:r>
            <a:rPr lang="en-US" sz="1600" dirty="0">
              <a:solidFill>
                <a:schemeClr val="accent1"/>
              </a:solidFill>
            </a:rPr>
            <a:t>Updated PSHA2021 with a new earthquake catalogue and recurrence parameters</a:t>
          </a:r>
          <a:endParaRPr lang="en-FI" sz="1600" dirty="0">
            <a:solidFill>
              <a:schemeClr val="accent1"/>
            </a:solidFill>
          </a:endParaRPr>
        </a:p>
      </dgm:t>
    </dgm:pt>
    <dgm:pt modelId="{6F8BD45F-783E-46E3-9405-AD0571E1F6A8}" type="parTrans" cxnId="{B0DC97DA-A283-48FB-BCAB-EE0883BCF52E}">
      <dgm:prSet/>
      <dgm:spPr/>
      <dgm:t>
        <a:bodyPr/>
        <a:lstStyle/>
        <a:p>
          <a:endParaRPr lang="en-FI"/>
        </a:p>
      </dgm:t>
    </dgm:pt>
    <dgm:pt modelId="{D995FBE2-1C9E-4347-A462-2A0B8738324A}" type="sibTrans" cxnId="{B0DC97DA-A283-48FB-BCAB-EE0883BCF52E}">
      <dgm:prSet/>
      <dgm:spPr/>
      <dgm:t>
        <a:bodyPr/>
        <a:lstStyle/>
        <a:p>
          <a:endParaRPr lang="en-FI"/>
        </a:p>
      </dgm:t>
    </dgm:pt>
    <dgm:pt modelId="{AE7D12F7-2E5B-4B12-B216-EAC90A255DFA}">
      <dgm:prSet phldrT="Add an event" phldr="0" custT="1"/>
      <dgm:spPr/>
      <dgm:t>
        <a:bodyPr/>
        <a:lstStyle/>
        <a:p>
          <a:pPr>
            <a:defRPr b="1"/>
          </a:pPr>
          <a:r>
            <a:rPr lang="en-US" sz="2100" dirty="0">
              <a:solidFill>
                <a:schemeClr val="accent1"/>
              </a:solidFill>
            </a:rPr>
            <a:t>2026 Master’s thesis and PSHA2026</a:t>
          </a:r>
          <a:endParaRPr lang="en-FI" sz="2100" dirty="0">
            <a:solidFill>
              <a:schemeClr val="accent1"/>
            </a:solidFill>
          </a:endParaRPr>
        </a:p>
      </dgm:t>
    </dgm:pt>
    <dgm:pt modelId="{80DAB68D-D8AE-47D7-8EDA-9A05814CA363}" type="parTrans" cxnId="{EDAA27FA-DB28-46A7-A962-05CC8A4E75A8}">
      <dgm:prSet/>
      <dgm:spPr/>
      <dgm:t>
        <a:bodyPr/>
        <a:lstStyle/>
        <a:p>
          <a:endParaRPr lang="en-FI"/>
        </a:p>
      </dgm:t>
    </dgm:pt>
    <dgm:pt modelId="{9AD68093-5795-420C-8FCB-4B525D832AED}" type="sibTrans" cxnId="{EDAA27FA-DB28-46A7-A962-05CC8A4E75A8}">
      <dgm:prSet/>
      <dgm:spPr/>
      <dgm:t>
        <a:bodyPr/>
        <a:lstStyle/>
        <a:p>
          <a:endParaRPr lang="en-FI"/>
        </a:p>
      </dgm:t>
    </dgm:pt>
    <dgm:pt modelId="{552F6671-0C90-44F7-8DC3-2F2158C8A5E9}">
      <dgm:prSet phldrT="Write a description of the significance of this event" phldr="0" custT="1"/>
      <dgm:spPr/>
      <dgm:t>
        <a:bodyPr/>
        <a:lstStyle/>
        <a:p>
          <a:r>
            <a:rPr lang="en-US" sz="1600" dirty="0">
              <a:solidFill>
                <a:schemeClr val="accent1"/>
              </a:solidFill>
            </a:rPr>
            <a:t>Updated PSHA2024 with new seismic source zones and </a:t>
          </a:r>
          <a:r>
            <a:rPr lang="en-US" sz="1600" dirty="0">
              <a:solidFill>
                <a:schemeClr val="accent4">
                  <a:lumMod val="50000"/>
                </a:schemeClr>
              </a:solidFill>
            </a:rPr>
            <a:t>maximum magnitude distribution</a:t>
          </a:r>
          <a:endParaRPr lang="en-FI" sz="1600" dirty="0">
            <a:solidFill>
              <a:schemeClr val="accent4">
                <a:lumMod val="50000"/>
              </a:schemeClr>
            </a:solidFill>
          </a:endParaRPr>
        </a:p>
      </dgm:t>
    </dgm:pt>
    <dgm:pt modelId="{45C164DC-61FE-415F-BABC-CB24E916FE05}" type="parTrans" cxnId="{36C3197D-15D5-4313-AE5D-A6CD07D09FD9}">
      <dgm:prSet/>
      <dgm:spPr/>
      <dgm:t>
        <a:bodyPr/>
        <a:lstStyle/>
        <a:p>
          <a:endParaRPr lang="en-FI"/>
        </a:p>
      </dgm:t>
    </dgm:pt>
    <dgm:pt modelId="{37D0A994-A7FA-40C0-8A3E-3346FB5856CA}" type="sibTrans" cxnId="{36C3197D-15D5-4313-AE5D-A6CD07D09FD9}">
      <dgm:prSet/>
      <dgm:spPr/>
      <dgm:t>
        <a:bodyPr/>
        <a:lstStyle/>
        <a:p>
          <a:endParaRPr lang="en-FI"/>
        </a:p>
      </dgm:t>
    </dgm:pt>
    <dgm:pt modelId="{3CD0BF26-0E6E-485E-BED2-122AA85B23AD}" type="pres">
      <dgm:prSet presAssocID="{51CF6FB4-ACC4-48AB-9B16-E194D060139F}" presName="root" presStyleCnt="0">
        <dgm:presLayoutVars>
          <dgm:dir/>
          <dgm:animLvl val="lvl"/>
        </dgm:presLayoutVars>
      </dgm:prSet>
      <dgm:spPr/>
    </dgm:pt>
    <dgm:pt modelId="{473493CF-B9C0-4211-9C7E-A16A55F5EC89}" type="pres">
      <dgm:prSet presAssocID="{51CF6FB4-ACC4-48AB-9B16-E194D060139F}" presName="divider" presStyleCnt="0"/>
      <dgm:spPr/>
    </dgm:pt>
    <dgm:pt modelId="{FF8E4871-4EC8-4C3F-BFB0-6C9841609B49}" type="pres">
      <dgm:prSet presAssocID="{51CF6FB4-ACC4-48AB-9B16-E194D060139F}" presName="rectBar" presStyleLbl="dkBgShp" presStyleIdx="0" presStyleCnt="7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DC63FFF2-E922-4C13-BB0E-6600210E0D36}" type="pres">
      <dgm:prSet presAssocID="{51CF6FB4-ACC4-48AB-9B16-E194D060139F}" presName="chevronArrow" presStyleLbl="dkBgShp" presStyleIdx="1" presStyleCnt="7"/>
      <dgm:spPr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gm:spPr>
    </dgm:pt>
    <dgm:pt modelId="{DB997DD3-AC94-4828-AD4C-82E5849DE714}" type="pres">
      <dgm:prSet presAssocID="{51CF6FB4-ACC4-48AB-9B16-E194D060139F}" presName="nodes" presStyleCnt="0">
        <dgm:presLayoutVars>
          <dgm:chMax/>
          <dgm:chPref/>
          <dgm:animLvl val="lvl"/>
        </dgm:presLayoutVars>
      </dgm:prSet>
      <dgm:spPr/>
    </dgm:pt>
    <dgm:pt modelId="{C12555CE-7BC6-465F-A5E3-4CFABCCC2107}" type="pres">
      <dgm:prSet presAssocID="{0E4AD36B-FF11-4842-9D82-853C1795521A}" presName="composite" presStyleCnt="0"/>
      <dgm:spPr/>
    </dgm:pt>
    <dgm:pt modelId="{E5404760-AFB9-439C-BCDE-2E111C01BB06}" type="pres">
      <dgm:prSet presAssocID="{0E4AD36B-FF11-4842-9D82-853C1795521A}" presName="DropPinPlaceHolder" presStyleCnt="0"/>
      <dgm:spPr/>
    </dgm:pt>
    <dgm:pt modelId="{BA5806CD-D5AB-49AB-8BA8-E48DA4342A45}" type="pres">
      <dgm:prSet presAssocID="{0E4AD36B-FF11-4842-9D82-853C1795521A}" presName="DropPin" presStyleLbl="alignNode1" presStyleIdx="0" presStyleCnt="5"/>
      <dgm:spPr/>
    </dgm:pt>
    <dgm:pt modelId="{45DFB96D-F3CA-4668-9C1E-181A5E8C5C7B}" type="pres">
      <dgm:prSet presAssocID="{0E4AD36B-FF11-4842-9D82-853C1795521A}" presName="Ellipse" presStyleLbl="fgAcc1" presStyleIdx="0" presStyleCnt="5"/>
      <dgm:spPr/>
    </dgm:pt>
    <dgm:pt modelId="{503E3A25-85EE-4307-8217-D6408FB2D686}" type="pres">
      <dgm:prSet presAssocID="{0E4AD36B-FF11-4842-9D82-853C1795521A}" presName="L2TextContainer" presStyleLbl="revTx" presStyleIdx="0" presStyleCnt="10">
        <dgm:presLayoutVars>
          <dgm:bulletEnabled val="1"/>
        </dgm:presLayoutVars>
      </dgm:prSet>
      <dgm:spPr/>
    </dgm:pt>
    <dgm:pt modelId="{00E0C079-97A1-4173-BFA3-FCDA472C9CE4}" type="pres">
      <dgm:prSet presAssocID="{0E4AD36B-FF11-4842-9D82-853C1795521A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C6619A1E-5B22-4CDC-943A-2B9F361C99F7}" type="pres">
      <dgm:prSet presAssocID="{0E4AD36B-FF11-4842-9D82-853C1795521A}" presName="ConnectLine" presStyleLbl="dkBgShp" presStyleIdx="2" presStyleCnt="7"/>
      <dgm:spPr/>
    </dgm:pt>
    <dgm:pt modelId="{2627F8A1-8409-44A0-B884-950495D004BA}" type="pres">
      <dgm:prSet presAssocID="{0E4AD36B-FF11-4842-9D82-853C1795521A}" presName="ConnectorPoint" presStyleCnt="0"/>
      <dgm:spPr/>
    </dgm:pt>
    <dgm:pt modelId="{B11760E7-1860-4D22-A3E3-03AC33E6754E}" type="pres">
      <dgm:prSet presAssocID="{0E4AD36B-FF11-4842-9D82-853C1795521A}" presName="Bullet" presStyleLbl="lnNode1" presStyleIdx="0" presStyleCnt="5"/>
      <dgm:spPr>
        <a:solidFill>
          <a:schemeClr val="tx2"/>
        </a:solidFill>
      </dgm:spPr>
    </dgm:pt>
    <dgm:pt modelId="{DD1D600D-C6CE-4D15-9D56-0AECD0980C8E}" type="pres">
      <dgm:prSet presAssocID="{0E4AD36B-FF11-4842-9D82-853C1795521A}" presName="EmptyPlaceHolder" presStyleCnt="0"/>
      <dgm:spPr/>
    </dgm:pt>
    <dgm:pt modelId="{B965A474-7F9B-43D2-AD14-05581792AEBC}" type="pres">
      <dgm:prSet presAssocID="{04CB5627-E96C-415B-B045-1AF77FC1F6A9}" presName="spaceBetweenRectangles" presStyleCnt="0"/>
      <dgm:spPr/>
    </dgm:pt>
    <dgm:pt modelId="{4A2479B5-2C98-4EC9-854D-BAE3CD5F8BD3}" type="pres">
      <dgm:prSet presAssocID="{4A7E0B55-2FAF-46CD-B604-1CE5A2697071}" presName="composite" presStyleCnt="0"/>
      <dgm:spPr/>
    </dgm:pt>
    <dgm:pt modelId="{9B560ECE-833A-4BFE-85FF-F92D19703C0F}" type="pres">
      <dgm:prSet presAssocID="{4A7E0B55-2FAF-46CD-B604-1CE5A2697071}" presName="DropPinPlaceHolder" presStyleCnt="0"/>
      <dgm:spPr/>
    </dgm:pt>
    <dgm:pt modelId="{447CDAB0-9321-4B9E-AFDF-02C691B7CEC3}" type="pres">
      <dgm:prSet presAssocID="{4A7E0B55-2FAF-46CD-B604-1CE5A2697071}" presName="DropPin" presStyleLbl="alignNode1" presStyleIdx="1" presStyleCnt="5"/>
      <dgm:spPr/>
    </dgm:pt>
    <dgm:pt modelId="{F2179873-D453-4632-9435-5DA0732E77F1}" type="pres">
      <dgm:prSet presAssocID="{4A7E0B55-2FAF-46CD-B604-1CE5A2697071}" presName="Ellipse" presStyleLbl="fgAcc1" presStyleIdx="1" presStyleCnt="5"/>
      <dgm:spPr/>
    </dgm:pt>
    <dgm:pt modelId="{B3381C5D-108F-4A78-97B4-7B346E450419}" type="pres">
      <dgm:prSet presAssocID="{4A7E0B55-2FAF-46CD-B604-1CE5A2697071}" presName="L2TextContainer" presStyleLbl="revTx" presStyleIdx="2" presStyleCnt="10">
        <dgm:presLayoutVars>
          <dgm:bulletEnabled val="1"/>
        </dgm:presLayoutVars>
      </dgm:prSet>
      <dgm:spPr/>
    </dgm:pt>
    <dgm:pt modelId="{9BBE26C6-AC92-4682-9245-4475ADC35AE0}" type="pres">
      <dgm:prSet presAssocID="{4A7E0B55-2FAF-46CD-B604-1CE5A2697071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099FB44E-BE68-4355-9146-D15EA5F9FF44}" type="pres">
      <dgm:prSet presAssocID="{4A7E0B55-2FAF-46CD-B604-1CE5A2697071}" presName="ConnectLine" presStyleLbl="dkBgShp" presStyleIdx="3" presStyleCnt="7"/>
      <dgm:spPr/>
    </dgm:pt>
    <dgm:pt modelId="{38FB1E07-66F1-4119-AA8E-ECE194137F88}" type="pres">
      <dgm:prSet presAssocID="{4A7E0B55-2FAF-46CD-B604-1CE5A2697071}" presName="ConnectorPoint" presStyleCnt="0"/>
      <dgm:spPr/>
    </dgm:pt>
    <dgm:pt modelId="{E9518E07-389C-4DD2-AB9C-7F4CCEB940AC}" type="pres">
      <dgm:prSet presAssocID="{4A7E0B55-2FAF-46CD-B604-1CE5A2697071}" presName="Bullet" presStyleLbl="lnNode1" presStyleIdx="1" presStyleCnt="5"/>
      <dgm:spPr>
        <a:solidFill>
          <a:schemeClr val="tx2"/>
        </a:solidFill>
      </dgm:spPr>
    </dgm:pt>
    <dgm:pt modelId="{2F1F4CC5-3479-49D1-BD36-889BD1D0D35D}" type="pres">
      <dgm:prSet presAssocID="{4A7E0B55-2FAF-46CD-B604-1CE5A2697071}" presName="EmptyPlaceHolder" presStyleCnt="0"/>
      <dgm:spPr/>
    </dgm:pt>
    <dgm:pt modelId="{FA2C8C88-B5ED-4FC5-AAA5-AF43EC782F3D}" type="pres">
      <dgm:prSet presAssocID="{69F15494-19CC-43BC-A733-ECA3F6A2AB6E}" presName="spaceBetweenRectangles" presStyleCnt="0"/>
      <dgm:spPr/>
    </dgm:pt>
    <dgm:pt modelId="{FFB72B90-5BD8-46EF-9888-B40CB7E85FF9}" type="pres">
      <dgm:prSet presAssocID="{5358D107-F1C2-4421-93B0-F1B7CBD42D2A}" presName="composite" presStyleCnt="0"/>
      <dgm:spPr/>
    </dgm:pt>
    <dgm:pt modelId="{ACE4365B-9816-4C52-91F8-64C14BE6A66B}" type="pres">
      <dgm:prSet presAssocID="{5358D107-F1C2-4421-93B0-F1B7CBD42D2A}" presName="DropPinPlaceHolder" presStyleCnt="0"/>
      <dgm:spPr/>
    </dgm:pt>
    <dgm:pt modelId="{62C5BEF4-E169-47D0-935B-98ECAD786857}" type="pres">
      <dgm:prSet presAssocID="{5358D107-F1C2-4421-93B0-F1B7CBD42D2A}" presName="DropPin" presStyleLbl="alignNode1" presStyleIdx="2" presStyleCnt="5"/>
      <dgm:spPr/>
    </dgm:pt>
    <dgm:pt modelId="{93A7A2C7-6C98-4CDE-ACCA-6738413616A1}" type="pres">
      <dgm:prSet presAssocID="{5358D107-F1C2-4421-93B0-F1B7CBD42D2A}" presName="Ellipse" presStyleLbl="fgAcc1" presStyleIdx="2" presStyleCnt="5"/>
      <dgm:spPr/>
    </dgm:pt>
    <dgm:pt modelId="{46098372-9013-4336-B207-F09D51B803DF}" type="pres">
      <dgm:prSet presAssocID="{5358D107-F1C2-4421-93B0-F1B7CBD42D2A}" presName="L2TextContainer" presStyleLbl="revTx" presStyleIdx="4" presStyleCnt="10">
        <dgm:presLayoutVars>
          <dgm:bulletEnabled val="1"/>
        </dgm:presLayoutVars>
      </dgm:prSet>
      <dgm:spPr/>
    </dgm:pt>
    <dgm:pt modelId="{DF37F5E6-477F-4978-A8CF-6007B0C9B20F}" type="pres">
      <dgm:prSet presAssocID="{5358D107-F1C2-4421-93B0-F1B7CBD42D2A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3D752F9C-B439-40AE-A857-B8E28BED27B3}" type="pres">
      <dgm:prSet presAssocID="{5358D107-F1C2-4421-93B0-F1B7CBD42D2A}" presName="ConnectLine" presStyleLbl="dkBgShp" presStyleIdx="4" presStyleCnt="7"/>
      <dgm:spPr/>
    </dgm:pt>
    <dgm:pt modelId="{75F2F880-4C6F-4428-AA6F-7C623A2A579B}" type="pres">
      <dgm:prSet presAssocID="{5358D107-F1C2-4421-93B0-F1B7CBD42D2A}" presName="ConnectorPoint" presStyleCnt="0"/>
      <dgm:spPr/>
    </dgm:pt>
    <dgm:pt modelId="{70E520F9-7C3E-4ED9-B64C-A048469A7DF8}" type="pres">
      <dgm:prSet presAssocID="{5358D107-F1C2-4421-93B0-F1B7CBD42D2A}" presName="Bullet" presStyleLbl="lnNode1" presStyleIdx="2" presStyleCnt="5"/>
      <dgm:spPr>
        <a:solidFill>
          <a:schemeClr val="tx2"/>
        </a:solidFill>
      </dgm:spPr>
    </dgm:pt>
    <dgm:pt modelId="{E9A3B1C4-8155-4442-984B-CA771FBB8CC4}" type="pres">
      <dgm:prSet presAssocID="{5358D107-F1C2-4421-93B0-F1B7CBD42D2A}" presName="EmptyPlaceHolder" presStyleCnt="0"/>
      <dgm:spPr/>
    </dgm:pt>
    <dgm:pt modelId="{D6B2222C-2129-44C6-9FAD-307336D6C956}" type="pres">
      <dgm:prSet presAssocID="{045A0538-A4DB-4B00-9A89-6074CD68D90F}" presName="spaceBetweenRectangles" presStyleCnt="0"/>
      <dgm:spPr/>
    </dgm:pt>
    <dgm:pt modelId="{A8D8E50F-AAC4-43D9-9A13-290D71DFC6E9}" type="pres">
      <dgm:prSet presAssocID="{33522CB9-E937-40D4-B8C8-BA89C6E0742C}" presName="composite" presStyleCnt="0"/>
      <dgm:spPr/>
    </dgm:pt>
    <dgm:pt modelId="{6673F708-EABF-4BCF-9E21-D3AFD4222602}" type="pres">
      <dgm:prSet presAssocID="{33522CB9-E937-40D4-B8C8-BA89C6E0742C}" presName="DropPinPlaceHolder" presStyleCnt="0"/>
      <dgm:spPr/>
    </dgm:pt>
    <dgm:pt modelId="{57045874-A41E-48DA-9D2B-184F44FBCAEB}" type="pres">
      <dgm:prSet presAssocID="{33522CB9-E937-40D4-B8C8-BA89C6E0742C}" presName="DropPin" presStyleLbl="alignNode1" presStyleIdx="3" presStyleCnt="5"/>
      <dgm:spPr/>
    </dgm:pt>
    <dgm:pt modelId="{0D34F770-4D97-47C3-A7F0-74330C11A572}" type="pres">
      <dgm:prSet presAssocID="{33522CB9-E937-40D4-B8C8-BA89C6E0742C}" presName="Ellipse" presStyleLbl="fgAcc1" presStyleIdx="3" presStyleCnt="5"/>
      <dgm:spPr/>
    </dgm:pt>
    <dgm:pt modelId="{2A280A91-1410-45A4-98BD-B0DB56847C04}" type="pres">
      <dgm:prSet presAssocID="{33522CB9-E937-40D4-B8C8-BA89C6E0742C}" presName="L2TextContainer" presStyleLbl="revTx" presStyleIdx="6" presStyleCnt="10">
        <dgm:presLayoutVars>
          <dgm:bulletEnabled val="1"/>
        </dgm:presLayoutVars>
      </dgm:prSet>
      <dgm:spPr/>
    </dgm:pt>
    <dgm:pt modelId="{A57DA406-ACEA-4CF8-8307-23DFDEFFE218}" type="pres">
      <dgm:prSet presAssocID="{33522CB9-E937-40D4-B8C8-BA89C6E0742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889B7916-E27D-46E1-97F4-68A2A0C0632F}" type="pres">
      <dgm:prSet presAssocID="{33522CB9-E937-40D4-B8C8-BA89C6E0742C}" presName="ConnectLine" presStyleLbl="dkBgShp" presStyleIdx="5" presStyleCnt="7"/>
      <dgm:spPr/>
    </dgm:pt>
    <dgm:pt modelId="{4A765833-E41C-4DD6-A3D2-8FAAAC4CBDAA}" type="pres">
      <dgm:prSet presAssocID="{33522CB9-E937-40D4-B8C8-BA89C6E0742C}" presName="ConnectorPoint" presStyleCnt="0"/>
      <dgm:spPr/>
    </dgm:pt>
    <dgm:pt modelId="{E9963906-1D59-4774-A699-284439A2ED6E}" type="pres">
      <dgm:prSet presAssocID="{33522CB9-E937-40D4-B8C8-BA89C6E0742C}" presName="Bullet" presStyleLbl="lnNode1" presStyleIdx="3" presStyleCnt="5"/>
      <dgm:spPr>
        <a:solidFill>
          <a:schemeClr val="tx2"/>
        </a:solidFill>
      </dgm:spPr>
    </dgm:pt>
    <dgm:pt modelId="{4CBCFCD0-A570-435F-A418-BDADE8E861C4}" type="pres">
      <dgm:prSet presAssocID="{33522CB9-E937-40D4-B8C8-BA89C6E0742C}" presName="EmptyPlaceHolder" presStyleCnt="0"/>
      <dgm:spPr/>
    </dgm:pt>
    <dgm:pt modelId="{1BF6E7A9-F58F-447F-BE88-BE1D597CA9E2}" type="pres">
      <dgm:prSet presAssocID="{206C0667-A836-4BDD-A744-37FDE4A62679}" presName="spaceBetweenRectangles" presStyleCnt="0"/>
      <dgm:spPr/>
    </dgm:pt>
    <dgm:pt modelId="{BDADB8FD-4579-4C7C-83B7-BEC6CB3D0E89}" type="pres">
      <dgm:prSet presAssocID="{AE7D12F7-2E5B-4B12-B216-EAC90A255DFA}" presName="composite" presStyleCnt="0"/>
      <dgm:spPr/>
    </dgm:pt>
    <dgm:pt modelId="{4B5F5274-8DF8-4CC8-8CBA-EFF005D1671E}" type="pres">
      <dgm:prSet presAssocID="{AE7D12F7-2E5B-4B12-B216-EAC90A255DFA}" presName="DropPinPlaceHolder" presStyleCnt="0"/>
      <dgm:spPr/>
    </dgm:pt>
    <dgm:pt modelId="{87CF2529-BBD3-48C3-8876-A840A7922EA5}" type="pres">
      <dgm:prSet presAssocID="{AE7D12F7-2E5B-4B12-B216-EAC90A255DFA}" presName="DropPin" presStyleLbl="alignNode1" presStyleIdx="4" presStyleCnt="5"/>
      <dgm:spPr/>
    </dgm:pt>
    <dgm:pt modelId="{1B9890C9-939A-4996-B115-1D6757EF27AA}" type="pres">
      <dgm:prSet presAssocID="{AE7D12F7-2E5B-4B12-B216-EAC90A255DFA}" presName="Ellipse" presStyleLbl="fgAcc1" presStyleIdx="4" presStyleCnt="5"/>
      <dgm:spPr/>
    </dgm:pt>
    <dgm:pt modelId="{F7E6FC3F-688B-4326-A29A-B945CC372F0C}" type="pres">
      <dgm:prSet presAssocID="{AE7D12F7-2E5B-4B12-B216-EAC90A255DFA}" presName="L2TextContainer" presStyleLbl="revTx" presStyleIdx="8" presStyleCnt="10">
        <dgm:presLayoutVars>
          <dgm:bulletEnabled val="1"/>
        </dgm:presLayoutVars>
      </dgm:prSet>
      <dgm:spPr/>
    </dgm:pt>
    <dgm:pt modelId="{E3CED81F-7E9D-4B7D-B758-90BDDE1A5619}" type="pres">
      <dgm:prSet presAssocID="{AE7D12F7-2E5B-4B12-B216-EAC90A255DFA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61A6414C-FE55-4215-AA3A-13DA4D54BBF4}" type="pres">
      <dgm:prSet presAssocID="{AE7D12F7-2E5B-4B12-B216-EAC90A255DFA}" presName="ConnectLine" presStyleLbl="dkBgShp" presStyleIdx="6" presStyleCnt="7"/>
      <dgm:spPr/>
    </dgm:pt>
    <dgm:pt modelId="{55CE8278-6624-49A6-87C6-66C34C53690F}" type="pres">
      <dgm:prSet presAssocID="{AE7D12F7-2E5B-4B12-B216-EAC90A255DFA}" presName="ConnectorPoint" presStyleCnt="0"/>
      <dgm:spPr/>
    </dgm:pt>
    <dgm:pt modelId="{FFD823BD-6632-412B-8C84-1317578CF207}" type="pres">
      <dgm:prSet presAssocID="{AE7D12F7-2E5B-4B12-B216-EAC90A255DFA}" presName="Bullet" presStyleLbl="lnNode1" presStyleIdx="4" presStyleCnt="5"/>
      <dgm:spPr>
        <a:solidFill>
          <a:schemeClr val="tx2"/>
        </a:solidFill>
      </dgm:spPr>
    </dgm:pt>
    <dgm:pt modelId="{B303E9C0-68CC-4273-866C-5395EA4448B8}" type="pres">
      <dgm:prSet presAssocID="{AE7D12F7-2E5B-4B12-B216-EAC90A255DFA}" presName="EmptyPlaceHolder" presStyleCnt="0"/>
      <dgm:spPr/>
    </dgm:pt>
  </dgm:ptLst>
  <dgm:cxnLst>
    <dgm:cxn modelId="{92D61406-5FDC-473B-9D8A-625276C8E48D}" type="presOf" srcId="{04FDB502-A974-4C8B-A2CC-667554818B92}" destId="{503E3A25-85EE-4307-8217-D6408FB2D686}" srcOrd="0" destOrd="0" presId="urn:microsoft.com/office/officeart/2024/layout/BulletTimelineInverted"/>
    <dgm:cxn modelId="{A3AC021E-EE9A-4E0E-9D32-4974C36ECA5B}" srcId="{51CF6FB4-ACC4-48AB-9B16-E194D060139F}" destId="{0E4AD36B-FF11-4842-9D82-853C1795521A}" srcOrd="0" destOrd="0" parTransId="{711CD0D4-BE92-4C3F-873B-B321017E38FB}" sibTransId="{04CB5627-E96C-415B-B045-1AF77FC1F6A9}"/>
    <dgm:cxn modelId="{4565C062-4ABD-4A0F-8FFE-076B971215A1}" type="presOf" srcId="{AE7D12F7-2E5B-4B12-B216-EAC90A255DFA}" destId="{E3CED81F-7E9D-4B7D-B758-90BDDE1A5619}" srcOrd="0" destOrd="0" presId="urn:microsoft.com/office/officeart/2024/layout/BulletTimelineInverted"/>
    <dgm:cxn modelId="{94C60B43-18F8-44DE-971D-CFC1188CE59B}" type="presOf" srcId="{10D550AE-A4B2-44EC-BCEF-0990E794C24B}" destId="{2A280A91-1410-45A4-98BD-B0DB56847C04}" srcOrd="0" destOrd="0" presId="urn:microsoft.com/office/officeart/2024/layout/BulletTimelineInverted"/>
    <dgm:cxn modelId="{072D5267-0F8D-4647-9BF5-A538A937E254}" type="presOf" srcId="{552F6671-0C90-44F7-8DC3-2F2158C8A5E9}" destId="{F7E6FC3F-688B-4326-A29A-B945CC372F0C}" srcOrd="0" destOrd="0" presId="urn:microsoft.com/office/officeart/2024/layout/BulletTimelineInverted"/>
    <dgm:cxn modelId="{3FE07D47-FB70-4239-AE81-07C01696AF93}" srcId="{4A7E0B55-2FAF-46CD-B604-1CE5A2697071}" destId="{B83D2CE4-E863-4A90-949A-191333D39CC9}" srcOrd="0" destOrd="0" parTransId="{052D7D4E-F8E2-4A77-BDFF-6212A296594E}" sibTransId="{56A4AE2D-7E1C-4E1B-8510-2B2AED9E3F9A}"/>
    <dgm:cxn modelId="{1C3A764A-338B-4160-A33B-75D5644E0EA6}" type="presOf" srcId="{4A7E0B55-2FAF-46CD-B604-1CE5A2697071}" destId="{9BBE26C6-AC92-4682-9245-4475ADC35AE0}" srcOrd="0" destOrd="0" presId="urn:microsoft.com/office/officeart/2024/layout/BulletTimelineInverted"/>
    <dgm:cxn modelId="{75BF726E-6104-49E1-8405-2D857670FDC5}" type="presOf" srcId="{33522CB9-E937-40D4-B8C8-BA89C6E0742C}" destId="{A57DA406-ACEA-4CF8-8307-23DFDEFFE218}" srcOrd="0" destOrd="0" presId="urn:microsoft.com/office/officeart/2024/layout/BulletTimelineInverted"/>
    <dgm:cxn modelId="{36C3197D-15D5-4313-AE5D-A6CD07D09FD9}" srcId="{AE7D12F7-2E5B-4B12-B216-EAC90A255DFA}" destId="{552F6671-0C90-44F7-8DC3-2F2158C8A5E9}" srcOrd="0" destOrd="0" parTransId="{45C164DC-61FE-415F-BABC-CB24E916FE05}" sibTransId="{37D0A994-A7FA-40C0-8A3E-3346FB5856CA}"/>
    <dgm:cxn modelId="{24A56884-2A45-4258-97C6-856959678840}" type="presOf" srcId="{6A6A0B05-7649-44FA-ADBE-7906648D2517}" destId="{46098372-9013-4336-B207-F09D51B803DF}" srcOrd="0" destOrd="0" presId="urn:microsoft.com/office/officeart/2024/layout/BulletTimelineInverted"/>
    <dgm:cxn modelId="{0C026585-2F22-418E-9F6F-83827E086E28}" type="presOf" srcId="{0E4AD36B-FF11-4842-9D82-853C1795521A}" destId="{00E0C079-97A1-4173-BFA3-FCDA472C9CE4}" srcOrd="0" destOrd="0" presId="urn:microsoft.com/office/officeart/2024/layout/BulletTimelineInverted"/>
    <dgm:cxn modelId="{CCDBFE87-0A35-48F5-AD05-6847CE457F83}" srcId="{51CF6FB4-ACC4-48AB-9B16-E194D060139F}" destId="{4A7E0B55-2FAF-46CD-B604-1CE5A2697071}" srcOrd="1" destOrd="0" parTransId="{EF916DBF-91FB-479B-AE6D-E0E59E05A2F8}" sibTransId="{69F15494-19CC-43BC-A733-ECA3F6A2AB6E}"/>
    <dgm:cxn modelId="{9475B197-C86E-4B57-971D-1B89D386977C}" srcId="{51CF6FB4-ACC4-48AB-9B16-E194D060139F}" destId="{5358D107-F1C2-4421-93B0-F1B7CBD42D2A}" srcOrd="2" destOrd="0" parTransId="{CAC5CCAB-59E6-4D8D-91B5-1EBF1E12F470}" sibTransId="{045A0538-A4DB-4B00-9A89-6074CD68D90F}"/>
    <dgm:cxn modelId="{C7567AAF-A87A-466D-B949-873995372447}" type="presOf" srcId="{B83D2CE4-E863-4A90-949A-191333D39CC9}" destId="{B3381C5D-108F-4A78-97B4-7B346E450419}" srcOrd="0" destOrd="0" presId="urn:microsoft.com/office/officeart/2024/layout/BulletTimelineInverted"/>
    <dgm:cxn modelId="{75E75ABE-508A-4464-AE2F-51331B300C4F}" srcId="{5358D107-F1C2-4421-93B0-F1B7CBD42D2A}" destId="{6A6A0B05-7649-44FA-ADBE-7906648D2517}" srcOrd="0" destOrd="0" parTransId="{9314CE02-351E-4978-AEF4-AF4E60FC8052}" sibTransId="{F4587FA8-0DC9-4945-853C-347B95A14261}"/>
    <dgm:cxn modelId="{9DD378C1-D689-406D-BD1A-32D230AAA843}" srcId="{0E4AD36B-FF11-4842-9D82-853C1795521A}" destId="{04FDB502-A974-4C8B-A2CC-667554818B92}" srcOrd="0" destOrd="0" parTransId="{76B4836E-3CEB-43C4-A0F4-9A386E2895A5}" sibTransId="{DBD028EF-552C-4FCC-B07C-F3A87BF2CFF8}"/>
    <dgm:cxn modelId="{010EC5C6-0766-4521-BEEF-617EBB178CB3}" type="presOf" srcId="{5358D107-F1C2-4421-93B0-F1B7CBD42D2A}" destId="{DF37F5E6-477F-4978-A8CF-6007B0C9B20F}" srcOrd="0" destOrd="0" presId="urn:microsoft.com/office/officeart/2024/layout/BulletTimelineInverted"/>
    <dgm:cxn modelId="{B0DC97DA-A283-48FB-BCAB-EE0883BCF52E}" srcId="{33522CB9-E937-40D4-B8C8-BA89C6E0742C}" destId="{10D550AE-A4B2-44EC-BCEF-0990E794C24B}" srcOrd="0" destOrd="0" parTransId="{6F8BD45F-783E-46E3-9405-AD0571E1F6A8}" sibTransId="{D995FBE2-1C9E-4347-A462-2A0B8738324A}"/>
    <dgm:cxn modelId="{11F8FFDD-C218-424E-8E2E-12A17F4F0449}" srcId="{51CF6FB4-ACC4-48AB-9B16-E194D060139F}" destId="{33522CB9-E937-40D4-B8C8-BA89C6E0742C}" srcOrd="3" destOrd="0" parTransId="{DC382BE9-881E-4407-B59F-DD124C0572B7}" sibTransId="{206C0667-A836-4BDD-A744-37FDE4A62679}"/>
    <dgm:cxn modelId="{F8D318F4-19B5-4F4D-8274-180470821C22}" type="presOf" srcId="{51CF6FB4-ACC4-48AB-9B16-E194D060139F}" destId="{3CD0BF26-0E6E-485E-BED2-122AA85B23AD}" srcOrd="0" destOrd="0" presId="urn:microsoft.com/office/officeart/2024/layout/BulletTimelineInverted"/>
    <dgm:cxn modelId="{EDAA27FA-DB28-46A7-A962-05CC8A4E75A8}" srcId="{51CF6FB4-ACC4-48AB-9B16-E194D060139F}" destId="{AE7D12F7-2E5B-4B12-B216-EAC90A255DFA}" srcOrd="4" destOrd="0" parTransId="{80DAB68D-D8AE-47D7-8EDA-9A05814CA363}" sibTransId="{9AD68093-5795-420C-8FCB-4B525D832AED}"/>
    <dgm:cxn modelId="{9C08EB85-FCEC-41F7-A868-E178E067B14A}" type="presParOf" srcId="{3CD0BF26-0E6E-485E-BED2-122AA85B23AD}" destId="{473493CF-B9C0-4211-9C7E-A16A55F5EC89}" srcOrd="0" destOrd="0" presId="urn:microsoft.com/office/officeart/2024/layout/BulletTimelineInverted"/>
    <dgm:cxn modelId="{90EA5E58-DD89-402E-BBC7-3CF19C117C32}" type="presParOf" srcId="{473493CF-B9C0-4211-9C7E-A16A55F5EC89}" destId="{FF8E4871-4EC8-4C3F-BFB0-6C9841609B49}" srcOrd="0" destOrd="0" presId="urn:microsoft.com/office/officeart/2024/layout/BulletTimelineInverted"/>
    <dgm:cxn modelId="{FCC4C380-43DD-4924-91B1-2D6851210864}" type="presParOf" srcId="{473493CF-B9C0-4211-9C7E-A16A55F5EC89}" destId="{DC63FFF2-E922-4C13-BB0E-6600210E0D36}" srcOrd="1" destOrd="0" presId="urn:microsoft.com/office/officeart/2024/layout/BulletTimelineInverted"/>
    <dgm:cxn modelId="{887B1484-EC73-4861-A8F1-5B66A79BAE94}" type="presParOf" srcId="{3CD0BF26-0E6E-485E-BED2-122AA85B23AD}" destId="{DB997DD3-AC94-4828-AD4C-82E5849DE714}" srcOrd="1" destOrd="0" presId="urn:microsoft.com/office/officeart/2024/layout/BulletTimelineInverted"/>
    <dgm:cxn modelId="{359744A5-FCBB-4366-86FD-7F9E35E18014}" type="presParOf" srcId="{DB997DD3-AC94-4828-AD4C-82E5849DE714}" destId="{C12555CE-7BC6-465F-A5E3-4CFABCCC2107}" srcOrd="0" destOrd="0" presId="urn:microsoft.com/office/officeart/2024/layout/BulletTimelineInverted"/>
    <dgm:cxn modelId="{A6A5D617-B55A-4478-8BFA-466C90B34C0D}" type="presParOf" srcId="{C12555CE-7BC6-465F-A5E3-4CFABCCC2107}" destId="{E5404760-AFB9-439C-BCDE-2E111C01BB06}" srcOrd="0" destOrd="0" presId="urn:microsoft.com/office/officeart/2024/layout/BulletTimelineInverted"/>
    <dgm:cxn modelId="{C80B8A3B-183E-4E53-8CF4-0AB29247825C}" type="presParOf" srcId="{E5404760-AFB9-439C-BCDE-2E111C01BB06}" destId="{BA5806CD-D5AB-49AB-8BA8-E48DA4342A45}" srcOrd="0" destOrd="0" presId="urn:microsoft.com/office/officeart/2024/layout/BulletTimelineInverted"/>
    <dgm:cxn modelId="{2EA7C5B1-D327-4F3A-A4D6-5D303E15B7B1}" type="presParOf" srcId="{E5404760-AFB9-439C-BCDE-2E111C01BB06}" destId="{45DFB96D-F3CA-4668-9C1E-181A5E8C5C7B}" srcOrd="1" destOrd="0" presId="urn:microsoft.com/office/officeart/2024/layout/BulletTimelineInverted"/>
    <dgm:cxn modelId="{25235F50-CACD-44BD-9EE1-4B05AD1E158F}" type="presParOf" srcId="{C12555CE-7BC6-465F-A5E3-4CFABCCC2107}" destId="{503E3A25-85EE-4307-8217-D6408FB2D686}" srcOrd="1" destOrd="0" presId="urn:microsoft.com/office/officeart/2024/layout/BulletTimelineInverted"/>
    <dgm:cxn modelId="{322BF4F5-CE98-4B2C-8498-F11559760AAF}" type="presParOf" srcId="{C12555CE-7BC6-465F-A5E3-4CFABCCC2107}" destId="{00E0C079-97A1-4173-BFA3-FCDA472C9CE4}" srcOrd="2" destOrd="0" presId="urn:microsoft.com/office/officeart/2024/layout/BulletTimelineInverted"/>
    <dgm:cxn modelId="{8678F6EF-C9DE-47AB-BC24-03C1408137BF}" type="presParOf" srcId="{C12555CE-7BC6-465F-A5E3-4CFABCCC2107}" destId="{C6619A1E-5B22-4CDC-943A-2B9F361C99F7}" srcOrd="3" destOrd="0" presId="urn:microsoft.com/office/officeart/2024/layout/BulletTimelineInverted"/>
    <dgm:cxn modelId="{461CDE0F-BC58-40EB-BE65-5A4516FE5488}" type="presParOf" srcId="{C12555CE-7BC6-465F-A5E3-4CFABCCC2107}" destId="{2627F8A1-8409-44A0-B884-950495D004BA}" srcOrd="4" destOrd="0" presId="urn:microsoft.com/office/officeart/2024/layout/BulletTimelineInverted"/>
    <dgm:cxn modelId="{250F263D-2BF9-46BC-8523-52B01CA25189}" type="presParOf" srcId="{2627F8A1-8409-44A0-B884-950495D004BA}" destId="{B11760E7-1860-4D22-A3E3-03AC33E6754E}" srcOrd="0" destOrd="0" presId="urn:microsoft.com/office/officeart/2024/layout/BulletTimelineInverted"/>
    <dgm:cxn modelId="{63285AD4-A33E-4903-AF48-597CBEA3EC4A}" type="presParOf" srcId="{C12555CE-7BC6-465F-A5E3-4CFABCCC2107}" destId="{DD1D600D-C6CE-4D15-9D56-0AECD0980C8E}" srcOrd="5" destOrd="0" presId="urn:microsoft.com/office/officeart/2024/layout/BulletTimelineInverted"/>
    <dgm:cxn modelId="{8B99F44F-99AD-4130-86D8-414066B94DFD}" type="presParOf" srcId="{DB997DD3-AC94-4828-AD4C-82E5849DE714}" destId="{B965A474-7F9B-43D2-AD14-05581792AEBC}" srcOrd="1" destOrd="0" presId="urn:microsoft.com/office/officeart/2024/layout/BulletTimelineInverted"/>
    <dgm:cxn modelId="{4047178A-A040-4ECA-851F-77CF40EF6B9F}" type="presParOf" srcId="{DB997DD3-AC94-4828-AD4C-82E5849DE714}" destId="{4A2479B5-2C98-4EC9-854D-BAE3CD5F8BD3}" srcOrd="2" destOrd="0" presId="urn:microsoft.com/office/officeart/2024/layout/BulletTimelineInverted"/>
    <dgm:cxn modelId="{9495D766-A11F-47AC-8EAF-406BFD8E5D50}" type="presParOf" srcId="{4A2479B5-2C98-4EC9-854D-BAE3CD5F8BD3}" destId="{9B560ECE-833A-4BFE-85FF-F92D19703C0F}" srcOrd="0" destOrd="0" presId="urn:microsoft.com/office/officeart/2024/layout/BulletTimelineInverted"/>
    <dgm:cxn modelId="{5F343C43-87EF-4271-9580-26D26FA8459F}" type="presParOf" srcId="{9B560ECE-833A-4BFE-85FF-F92D19703C0F}" destId="{447CDAB0-9321-4B9E-AFDF-02C691B7CEC3}" srcOrd="0" destOrd="0" presId="urn:microsoft.com/office/officeart/2024/layout/BulletTimelineInverted"/>
    <dgm:cxn modelId="{268CD54E-712A-4B71-8438-6E471F13A4E4}" type="presParOf" srcId="{9B560ECE-833A-4BFE-85FF-F92D19703C0F}" destId="{F2179873-D453-4632-9435-5DA0732E77F1}" srcOrd="1" destOrd="0" presId="urn:microsoft.com/office/officeart/2024/layout/BulletTimelineInverted"/>
    <dgm:cxn modelId="{1FAF2E69-A300-4AB0-AE9C-0C72F2FB8469}" type="presParOf" srcId="{4A2479B5-2C98-4EC9-854D-BAE3CD5F8BD3}" destId="{B3381C5D-108F-4A78-97B4-7B346E450419}" srcOrd="1" destOrd="0" presId="urn:microsoft.com/office/officeart/2024/layout/BulletTimelineInverted"/>
    <dgm:cxn modelId="{EF4D12A7-6C0B-459E-B70F-7CF5D5C9DCDA}" type="presParOf" srcId="{4A2479B5-2C98-4EC9-854D-BAE3CD5F8BD3}" destId="{9BBE26C6-AC92-4682-9245-4475ADC35AE0}" srcOrd="2" destOrd="0" presId="urn:microsoft.com/office/officeart/2024/layout/BulletTimelineInverted"/>
    <dgm:cxn modelId="{09797866-47C2-4A5A-A380-D078936EF2C6}" type="presParOf" srcId="{4A2479B5-2C98-4EC9-854D-BAE3CD5F8BD3}" destId="{099FB44E-BE68-4355-9146-D15EA5F9FF44}" srcOrd="3" destOrd="0" presId="urn:microsoft.com/office/officeart/2024/layout/BulletTimelineInverted"/>
    <dgm:cxn modelId="{1772587C-2599-4984-B11A-00AF50514C57}" type="presParOf" srcId="{4A2479B5-2C98-4EC9-854D-BAE3CD5F8BD3}" destId="{38FB1E07-66F1-4119-AA8E-ECE194137F88}" srcOrd="4" destOrd="0" presId="urn:microsoft.com/office/officeart/2024/layout/BulletTimelineInverted"/>
    <dgm:cxn modelId="{7D7AD5B6-4E4C-4F90-9AB7-D2409D57E066}" type="presParOf" srcId="{38FB1E07-66F1-4119-AA8E-ECE194137F88}" destId="{E9518E07-389C-4DD2-AB9C-7F4CCEB940AC}" srcOrd="0" destOrd="0" presId="urn:microsoft.com/office/officeart/2024/layout/BulletTimelineInverted"/>
    <dgm:cxn modelId="{190D0C18-BCA6-455F-B62C-BADA013D71EC}" type="presParOf" srcId="{4A2479B5-2C98-4EC9-854D-BAE3CD5F8BD3}" destId="{2F1F4CC5-3479-49D1-BD36-889BD1D0D35D}" srcOrd="5" destOrd="0" presId="urn:microsoft.com/office/officeart/2024/layout/BulletTimelineInverted"/>
    <dgm:cxn modelId="{D59C275D-D684-42AA-9AB5-155F152B408D}" type="presParOf" srcId="{DB997DD3-AC94-4828-AD4C-82E5849DE714}" destId="{FA2C8C88-B5ED-4FC5-AAA5-AF43EC782F3D}" srcOrd="3" destOrd="0" presId="urn:microsoft.com/office/officeart/2024/layout/BulletTimelineInverted"/>
    <dgm:cxn modelId="{A761E0D2-8461-45DC-97DB-A374E3A6C783}" type="presParOf" srcId="{DB997DD3-AC94-4828-AD4C-82E5849DE714}" destId="{FFB72B90-5BD8-46EF-9888-B40CB7E85FF9}" srcOrd="4" destOrd="0" presId="urn:microsoft.com/office/officeart/2024/layout/BulletTimelineInverted"/>
    <dgm:cxn modelId="{EA4AE3D6-037F-43AC-8D1E-87A65D59F6BE}" type="presParOf" srcId="{FFB72B90-5BD8-46EF-9888-B40CB7E85FF9}" destId="{ACE4365B-9816-4C52-91F8-64C14BE6A66B}" srcOrd="0" destOrd="0" presId="urn:microsoft.com/office/officeart/2024/layout/BulletTimelineInverted"/>
    <dgm:cxn modelId="{20A64C33-F20B-43B4-AFBA-9A39173F8992}" type="presParOf" srcId="{ACE4365B-9816-4C52-91F8-64C14BE6A66B}" destId="{62C5BEF4-E169-47D0-935B-98ECAD786857}" srcOrd="0" destOrd="0" presId="urn:microsoft.com/office/officeart/2024/layout/BulletTimelineInverted"/>
    <dgm:cxn modelId="{152DD57B-5E76-49AB-BAB7-ECFFA022EC3D}" type="presParOf" srcId="{ACE4365B-9816-4C52-91F8-64C14BE6A66B}" destId="{93A7A2C7-6C98-4CDE-ACCA-6738413616A1}" srcOrd="1" destOrd="0" presId="urn:microsoft.com/office/officeart/2024/layout/BulletTimelineInverted"/>
    <dgm:cxn modelId="{FC25966D-FE7F-40ED-A700-E6DE6300B23A}" type="presParOf" srcId="{FFB72B90-5BD8-46EF-9888-B40CB7E85FF9}" destId="{46098372-9013-4336-B207-F09D51B803DF}" srcOrd="1" destOrd="0" presId="urn:microsoft.com/office/officeart/2024/layout/BulletTimelineInverted"/>
    <dgm:cxn modelId="{0FC9B8C6-B854-4BC3-8D1F-8DAB94461D34}" type="presParOf" srcId="{FFB72B90-5BD8-46EF-9888-B40CB7E85FF9}" destId="{DF37F5E6-477F-4978-A8CF-6007B0C9B20F}" srcOrd="2" destOrd="0" presId="urn:microsoft.com/office/officeart/2024/layout/BulletTimelineInverted"/>
    <dgm:cxn modelId="{A2A6DC60-4291-4E56-8315-F1842959C80B}" type="presParOf" srcId="{FFB72B90-5BD8-46EF-9888-B40CB7E85FF9}" destId="{3D752F9C-B439-40AE-A857-B8E28BED27B3}" srcOrd="3" destOrd="0" presId="urn:microsoft.com/office/officeart/2024/layout/BulletTimelineInverted"/>
    <dgm:cxn modelId="{1B3041CF-E23E-449F-89B0-0E046F932771}" type="presParOf" srcId="{FFB72B90-5BD8-46EF-9888-B40CB7E85FF9}" destId="{75F2F880-4C6F-4428-AA6F-7C623A2A579B}" srcOrd="4" destOrd="0" presId="urn:microsoft.com/office/officeart/2024/layout/BulletTimelineInverted"/>
    <dgm:cxn modelId="{7725DF48-7EC5-4CB8-BF5C-86BC1EC0A549}" type="presParOf" srcId="{75F2F880-4C6F-4428-AA6F-7C623A2A579B}" destId="{70E520F9-7C3E-4ED9-B64C-A048469A7DF8}" srcOrd="0" destOrd="0" presId="urn:microsoft.com/office/officeart/2024/layout/BulletTimelineInverted"/>
    <dgm:cxn modelId="{2F056282-3C46-40C1-938E-0D4610883495}" type="presParOf" srcId="{FFB72B90-5BD8-46EF-9888-B40CB7E85FF9}" destId="{E9A3B1C4-8155-4442-984B-CA771FBB8CC4}" srcOrd="5" destOrd="0" presId="urn:microsoft.com/office/officeart/2024/layout/BulletTimelineInverted"/>
    <dgm:cxn modelId="{D4F2AA80-3905-48AC-820F-DACCF4170EA5}" type="presParOf" srcId="{DB997DD3-AC94-4828-AD4C-82E5849DE714}" destId="{D6B2222C-2129-44C6-9FAD-307336D6C956}" srcOrd="5" destOrd="0" presId="urn:microsoft.com/office/officeart/2024/layout/BulletTimelineInverted"/>
    <dgm:cxn modelId="{5ED7BC86-0301-45A5-B84D-907EB6D12D90}" type="presParOf" srcId="{DB997DD3-AC94-4828-AD4C-82E5849DE714}" destId="{A8D8E50F-AAC4-43D9-9A13-290D71DFC6E9}" srcOrd="6" destOrd="0" presId="urn:microsoft.com/office/officeart/2024/layout/BulletTimelineInverted"/>
    <dgm:cxn modelId="{4DD9A1C9-E88A-4CAF-915F-AA37923A453E}" type="presParOf" srcId="{A8D8E50F-AAC4-43D9-9A13-290D71DFC6E9}" destId="{6673F708-EABF-4BCF-9E21-D3AFD4222602}" srcOrd="0" destOrd="0" presId="urn:microsoft.com/office/officeart/2024/layout/BulletTimelineInverted"/>
    <dgm:cxn modelId="{F2CF3EB0-39F9-4DB5-AC6A-E6B1027CCD79}" type="presParOf" srcId="{6673F708-EABF-4BCF-9E21-D3AFD4222602}" destId="{57045874-A41E-48DA-9D2B-184F44FBCAEB}" srcOrd="0" destOrd="0" presId="urn:microsoft.com/office/officeart/2024/layout/BulletTimelineInverted"/>
    <dgm:cxn modelId="{2A4399FD-C581-4230-86BE-45D05597B200}" type="presParOf" srcId="{6673F708-EABF-4BCF-9E21-D3AFD4222602}" destId="{0D34F770-4D97-47C3-A7F0-74330C11A572}" srcOrd="1" destOrd="0" presId="urn:microsoft.com/office/officeart/2024/layout/BulletTimelineInverted"/>
    <dgm:cxn modelId="{5FD43D05-2D01-4527-B99A-4FA891332FC9}" type="presParOf" srcId="{A8D8E50F-AAC4-43D9-9A13-290D71DFC6E9}" destId="{2A280A91-1410-45A4-98BD-B0DB56847C04}" srcOrd="1" destOrd="0" presId="urn:microsoft.com/office/officeart/2024/layout/BulletTimelineInverted"/>
    <dgm:cxn modelId="{24026D97-0050-451D-A643-FB73E33497F1}" type="presParOf" srcId="{A8D8E50F-AAC4-43D9-9A13-290D71DFC6E9}" destId="{A57DA406-ACEA-4CF8-8307-23DFDEFFE218}" srcOrd="2" destOrd="0" presId="urn:microsoft.com/office/officeart/2024/layout/BulletTimelineInverted"/>
    <dgm:cxn modelId="{2AF89211-6865-4A01-8ADA-8E72E9E46EE0}" type="presParOf" srcId="{A8D8E50F-AAC4-43D9-9A13-290D71DFC6E9}" destId="{889B7916-E27D-46E1-97F4-68A2A0C0632F}" srcOrd="3" destOrd="0" presId="urn:microsoft.com/office/officeart/2024/layout/BulletTimelineInverted"/>
    <dgm:cxn modelId="{C188D828-7A82-40E9-B906-3DADEF88EF54}" type="presParOf" srcId="{A8D8E50F-AAC4-43D9-9A13-290D71DFC6E9}" destId="{4A765833-E41C-4DD6-A3D2-8FAAAC4CBDAA}" srcOrd="4" destOrd="0" presId="urn:microsoft.com/office/officeart/2024/layout/BulletTimelineInverted"/>
    <dgm:cxn modelId="{F4A44284-85C7-4874-B1CE-3FF8DF37E33E}" type="presParOf" srcId="{4A765833-E41C-4DD6-A3D2-8FAAAC4CBDAA}" destId="{E9963906-1D59-4774-A699-284439A2ED6E}" srcOrd="0" destOrd="0" presId="urn:microsoft.com/office/officeart/2024/layout/BulletTimelineInverted"/>
    <dgm:cxn modelId="{A905E07B-9643-4376-91FB-2922023AEDFA}" type="presParOf" srcId="{A8D8E50F-AAC4-43D9-9A13-290D71DFC6E9}" destId="{4CBCFCD0-A570-435F-A418-BDADE8E861C4}" srcOrd="5" destOrd="0" presId="urn:microsoft.com/office/officeart/2024/layout/BulletTimelineInverted"/>
    <dgm:cxn modelId="{09D1EB67-5C83-497B-A09E-0DB1B109FD42}" type="presParOf" srcId="{DB997DD3-AC94-4828-AD4C-82E5849DE714}" destId="{1BF6E7A9-F58F-447F-BE88-BE1D597CA9E2}" srcOrd="7" destOrd="0" presId="urn:microsoft.com/office/officeart/2024/layout/BulletTimelineInverted"/>
    <dgm:cxn modelId="{BF4A3721-39AD-4B98-93F4-1DCA1A78DD6C}" type="presParOf" srcId="{DB997DD3-AC94-4828-AD4C-82E5849DE714}" destId="{BDADB8FD-4579-4C7C-83B7-BEC6CB3D0E89}" srcOrd="8" destOrd="0" presId="urn:microsoft.com/office/officeart/2024/layout/BulletTimelineInverted"/>
    <dgm:cxn modelId="{A0C56473-FDC6-4C14-8D1A-59FA8A166382}" type="presParOf" srcId="{BDADB8FD-4579-4C7C-83B7-BEC6CB3D0E89}" destId="{4B5F5274-8DF8-4CC8-8CBA-EFF005D1671E}" srcOrd="0" destOrd="0" presId="urn:microsoft.com/office/officeart/2024/layout/BulletTimelineInverted"/>
    <dgm:cxn modelId="{FB27F492-8220-4D1F-AE55-51DB20F019ED}" type="presParOf" srcId="{4B5F5274-8DF8-4CC8-8CBA-EFF005D1671E}" destId="{87CF2529-BBD3-48C3-8876-A840A7922EA5}" srcOrd="0" destOrd="0" presId="urn:microsoft.com/office/officeart/2024/layout/BulletTimelineInverted"/>
    <dgm:cxn modelId="{FF5D324F-5816-448A-99C9-F8A6150AD91C}" type="presParOf" srcId="{4B5F5274-8DF8-4CC8-8CBA-EFF005D1671E}" destId="{1B9890C9-939A-4996-B115-1D6757EF27AA}" srcOrd="1" destOrd="0" presId="urn:microsoft.com/office/officeart/2024/layout/BulletTimelineInverted"/>
    <dgm:cxn modelId="{0DB18435-562A-4E33-9DBA-0445BEAF6F0E}" type="presParOf" srcId="{BDADB8FD-4579-4C7C-83B7-BEC6CB3D0E89}" destId="{F7E6FC3F-688B-4326-A29A-B945CC372F0C}" srcOrd="1" destOrd="0" presId="urn:microsoft.com/office/officeart/2024/layout/BulletTimelineInverted"/>
    <dgm:cxn modelId="{097286C6-8394-4CCB-BAC3-40BD565811CC}" type="presParOf" srcId="{BDADB8FD-4579-4C7C-83B7-BEC6CB3D0E89}" destId="{E3CED81F-7E9D-4B7D-B758-90BDDE1A5619}" srcOrd="2" destOrd="0" presId="urn:microsoft.com/office/officeart/2024/layout/BulletTimelineInverted"/>
    <dgm:cxn modelId="{CE2930AD-A365-45E9-926E-FD40B586C14D}" type="presParOf" srcId="{BDADB8FD-4579-4C7C-83B7-BEC6CB3D0E89}" destId="{61A6414C-FE55-4215-AA3A-13DA4D54BBF4}" srcOrd="3" destOrd="0" presId="urn:microsoft.com/office/officeart/2024/layout/BulletTimelineInverted"/>
    <dgm:cxn modelId="{909CA537-C7E2-4C33-832A-D81D6B4AE39C}" type="presParOf" srcId="{BDADB8FD-4579-4C7C-83B7-BEC6CB3D0E89}" destId="{55CE8278-6624-49A6-87C6-66C34C53690F}" srcOrd="4" destOrd="0" presId="urn:microsoft.com/office/officeart/2024/layout/BulletTimelineInverted"/>
    <dgm:cxn modelId="{11C877AB-B9BE-48B0-9726-3BE3AB4366A5}" type="presParOf" srcId="{55CE8278-6624-49A6-87C6-66C34C53690F}" destId="{FFD823BD-6632-412B-8C84-1317578CF207}" srcOrd="0" destOrd="0" presId="urn:microsoft.com/office/officeart/2024/layout/BulletTimelineInverted"/>
    <dgm:cxn modelId="{1002D1C0-E7C3-46FD-A652-9AC06D0A5204}" type="presParOf" srcId="{BDADB8FD-4579-4C7C-83B7-BEC6CB3D0E89}" destId="{B303E9C0-68CC-4273-866C-5395EA4448B8}" srcOrd="5" destOrd="0" presId="urn:microsoft.com/office/officeart/2024/layout/BulletTimelineInvert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E4871-4EC8-4C3F-BFB0-6C9841609B49}">
      <dsp:nvSpPr>
        <dsp:cNvPr id="0" name=""/>
        <dsp:cNvSpPr/>
      </dsp:nvSpPr>
      <dsp:spPr>
        <a:xfrm>
          <a:off x="0" y="2103202"/>
          <a:ext cx="10256099" cy="42488"/>
        </a:xfrm>
        <a:prstGeom prst="rect">
          <a:avLst/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3FFF2-E922-4C13-BB0E-6600210E0D36}">
      <dsp:nvSpPr>
        <dsp:cNvPr id="0" name=""/>
        <dsp:cNvSpPr/>
      </dsp:nvSpPr>
      <dsp:spPr>
        <a:xfrm>
          <a:off x="10042355" y="1954491"/>
          <a:ext cx="254933" cy="339911"/>
        </a:xfrm>
        <a:prstGeom prst="chevron">
          <a:avLst>
            <a:gd name="adj" fmla="val 75000"/>
          </a:avLst>
        </a:prstGeom>
        <a:gradFill rotWithShape="0">
          <a:gsLst>
            <a:gs pos="0">
              <a:schemeClr val="accent1">
                <a:tint val="76000"/>
              </a:schemeClr>
            </a:gs>
            <a:gs pos="100000">
              <a:schemeClr val="accent1">
                <a:tint val="7600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E3A25-85EE-4307-8217-D6408FB2D686}">
      <dsp:nvSpPr>
        <dsp:cNvPr id="0" name=""/>
        <dsp:cNvSpPr/>
      </dsp:nvSpPr>
      <dsp:spPr>
        <a:xfrm>
          <a:off x="548886" y="1068246"/>
          <a:ext cx="2846134" cy="936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</a:rPr>
            <a:t>Full-scale PSHA update by Slate Geotechnical Consultants</a:t>
          </a:r>
          <a:endParaRPr lang="en-FI" sz="1600" kern="1200" dirty="0">
            <a:solidFill>
              <a:schemeClr val="accent1"/>
            </a:solidFill>
          </a:endParaRPr>
        </a:p>
      </dsp:txBody>
      <dsp:txXfrm>
        <a:off x="548886" y="1068246"/>
        <a:ext cx="2846134" cy="936691"/>
      </dsp:txXfrm>
    </dsp:sp>
    <dsp:sp modelId="{00E0C079-97A1-4173-BFA3-FCDA472C9CE4}">
      <dsp:nvSpPr>
        <dsp:cNvPr id="0" name=""/>
        <dsp:cNvSpPr/>
      </dsp:nvSpPr>
      <dsp:spPr>
        <a:xfrm>
          <a:off x="548886" y="583750"/>
          <a:ext cx="2846134" cy="484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>
              <a:solidFill>
                <a:schemeClr val="accent1"/>
              </a:solidFill>
            </a:rPr>
            <a:t>PSHA2021</a:t>
          </a:r>
          <a:endParaRPr lang="en-FI" sz="2100" kern="1200" dirty="0">
            <a:solidFill>
              <a:schemeClr val="accent1"/>
            </a:solidFill>
          </a:endParaRPr>
        </a:p>
      </dsp:txBody>
      <dsp:txXfrm>
        <a:off x="548886" y="583750"/>
        <a:ext cx="2846134" cy="484495"/>
      </dsp:txXfrm>
    </dsp:sp>
    <dsp:sp modelId="{C6619A1E-5B22-4CDC-943A-2B9F361C99F7}">
      <dsp:nvSpPr>
        <dsp:cNvPr id="0" name=""/>
        <dsp:cNvSpPr/>
      </dsp:nvSpPr>
      <dsp:spPr>
        <a:xfrm>
          <a:off x="259961" y="551451"/>
          <a:ext cx="33991" cy="15826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81C5D-108F-4A78-97B4-7B346E450419}">
      <dsp:nvSpPr>
        <dsp:cNvPr id="0" name=""/>
        <dsp:cNvSpPr/>
      </dsp:nvSpPr>
      <dsp:spPr>
        <a:xfrm>
          <a:off x="2263425" y="2926187"/>
          <a:ext cx="2846134" cy="778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</a:rPr>
            <a:t>Sensitivity study on recurrence parameters</a:t>
          </a:r>
          <a:endParaRPr lang="en-FI" sz="1600" kern="1200" dirty="0">
            <a:solidFill>
              <a:schemeClr val="accent1"/>
            </a:solidFill>
          </a:endParaRPr>
        </a:p>
      </dsp:txBody>
      <dsp:txXfrm>
        <a:off x="2263425" y="2926187"/>
        <a:ext cx="2846134" cy="778549"/>
      </dsp:txXfrm>
    </dsp:sp>
    <dsp:sp modelId="{9BBE26C6-AC92-4682-9245-4475ADC35AE0}">
      <dsp:nvSpPr>
        <dsp:cNvPr id="0" name=""/>
        <dsp:cNvSpPr/>
      </dsp:nvSpPr>
      <dsp:spPr>
        <a:xfrm>
          <a:off x="2263425" y="2412676"/>
          <a:ext cx="2846134" cy="513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>
              <a:solidFill>
                <a:schemeClr val="accent1"/>
              </a:solidFill>
            </a:rPr>
            <a:t>2022 Master’s thesis</a:t>
          </a:r>
          <a:endParaRPr lang="en-FI" sz="2100" kern="1200" dirty="0">
            <a:solidFill>
              <a:schemeClr val="accent1"/>
            </a:solidFill>
          </a:endParaRPr>
        </a:p>
      </dsp:txBody>
      <dsp:txXfrm>
        <a:off x="2263425" y="2412676"/>
        <a:ext cx="2846134" cy="513511"/>
      </dsp:txXfrm>
    </dsp:sp>
    <dsp:sp modelId="{099FB44E-BE68-4355-9146-D15EA5F9FF44}">
      <dsp:nvSpPr>
        <dsp:cNvPr id="0" name=""/>
        <dsp:cNvSpPr/>
      </dsp:nvSpPr>
      <dsp:spPr>
        <a:xfrm>
          <a:off x="1974500" y="2114508"/>
          <a:ext cx="33991" cy="16233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760E7-1860-4D22-A3E3-03AC33E6754E}">
      <dsp:nvSpPr>
        <dsp:cNvPr id="0" name=""/>
        <dsp:cNvSpPr/>
      </dsp:nvSpPr>
      <dsp:spPr>
        <a:xfrm>
          <a:off x="188580" y="467472"/>
          <a:ext cx="176753" cy="16795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18E07-389C-4DD2-AB9C-7F4CCEB940AC}">
      <dsp:nvSpPr>
        <dsp:cNvPr id="0" name=""/>
        <dsp:cNvSpPr/>
      </dsp:nvSpPr>
      <dsp:spPr>
        <a:xfrm>
          <a:off x="1903119" y="3651729"/>
          <a:ext cx="176753" cy="172274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8372-9013-4336-B207-F09D51B803DF}">
      <dsp:nvSpPr>
        <dsp:cNvPr id="0" name=""/>
        <dsp:cNvSpPr/>
      </dsp:nvSpPr>
      <dsp:spPr>
        <a:xfrm>
          <a:off x="3977964" y="1068246"/>
          <a:ext cx="2846134" cy="936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</a:rPr>
            <a:t>Verification of an alternative recurrence parameter computation method</a:t>
          </a:r>
          <a:endParaRPr lang="en-FI" sz="1600" kern="1200" dirty="0">
            <a:solidFill>
              <a:schemeClr val="accent1"/>
            </a:solidFill>
          </a:endParaRPr>
        </a:p>
      </dsp:txBody>
      <dsp:txXfrm>
        <a:off x="3977964" y="1068246"/>
        <a:ext cx="2846134" cy="936691"/>
      </dsp:txXfrm>
    </dsp:sp>
    <dsp:sp modelId="{DF37F5E6-477F-4978-A8CF-6007B0C9B20F}">
      <dsp:nvSpPr>
        <dsp:cNvPr id="0" name=""/>
        <dsp:cNvSpPr/>
      </dsp:nvSpPr>
      <dsp:spPr>
        <a:xfrm>
          <a:off x="3977964" y="583750"/>
          <a:ext cx="2846134" cy="484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>
              <a:solidFill>
                <a:schemeClr val="accent1"/>
              </a:solidFill>
            </a:rPr>
            <a:t>2023 Special assignment</a:t>
          </a:r>
          <a:endParaRPr lang="en-FI" sz="2100" kern="1200" dirty="0">
            <a:solidFill>
              <a:schemeClr val="accent1"/>
            </a:solidFill>
          </a:endParaRPr>
        </a:p>
      </dsp:txBody>
      <dsp:txXfrm>
        <a:off x="3977964" y="583750"/>
        <a:ext cx="2846134" cy="484495"/>
      </dsp:txXfrm>
    </dsp:sp>
    <dsp:sp modelId="{3D752F9C-B439-40AE-A857-B8E28BED27B3}">
      <dsp:nvSpPr>
        <dsp:cNvPr id="0" name=""/>
        <dsp:cNvSpPr/>
      </dsp:nvSpPr>
      <dsp:spPr>
        <a:xfrm>
          <a:off x="3689039" y="551451"/>
          <a:ext cx="33991" cy="15826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80A91-1410-45A4-98BD-B0DB56847C04}">
      <dsp:nvSpPr>
        <dsp:cNvPr id="0" name=""/>
        <dsp:cNvSpPr/>
      </dsp:nvSpPr>
      <dsp:spPr>
        <a:xfrm>
          <a:off x="5692502" y="2926187"/>
          <a:ext cx="2846134" cy="778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</a:rPr>
            <a:t>Updated PSHA2021 with a new earthquake catalogue and recurrence parameters</a:t>
          </a:r>
          <a:endParaRPr lang="en-FI" sz="1600" kern="1200" dirty="0">
            <a:solidFill>
              <a:schemeClr val="accent1"/>
            </a:solidFill>
          </a:endParaRPr>
        </a:p>
      </dsp:txBody>
      <dsp:txXfrm>
        <a:off x="5692502" y="2926187"/>
        <a:ext cx="2846134" cy="778549"/>
      </dsp:txXfrm>
    </dsp:sp>
    <dsp:sp modelId="{A57DA406-ACEA-4CF8-8307-23DFDEFFE218}">
      <dsp:nvSpPr>
        <dsp:cNvPr id="0" name=""/>
        <dsp:cNvSpPr/>
      </dsp:nvSpPr>
      <dsp:spPr>
        <a:xfrm>
          <a:off x="5692502" y="2412676"/>
          <a:ext cx="2846134" cy="513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>
              <a:solidFill>
                <a:schemeClr val="accent1"/>
              </a:solidFill>
            </a:rPr>
            <a:t>2024 Master’s thesis and PSHA2024</a:t>
          </a:r>
          <a:endParaRPr lang="en-FI" sz="2100" kern="1200" dirty="0">
            <a:solidFill>
              <a:schemeClr val="accent1"/>
            </a:solidFill>
          </a:endParaRPr>
        </a:p>
      </dsp:txBody>
      <dsp:txXfrm>
        <a:off x="5692502" y="2412676"/>
        <a:ext cx="2846134" cy="513511"/>
      </dsp:txXfrm>
    </dsp:sp>
    <dsp:sp modelId="{889B7916-E27D-46E1-97F4-68A2A0C0632F}">
      <dsp:nvSpPr>
        <dsp:cNvPr id="0" name=""/>
        <dsp:cNvSpPr/>
      </dsp:nvSpPr>
      <dsp:spPr>
        <a:xfrm>
          <a:off x="5403578" y="2114508"/>
          <a:ext cx="33991" cy="16233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520F9-7C3E-4ED9-B64C-A048469A7DF8}">
      <dsp:nvSpPr>
        <dsp:cNvPr id="0" name=""/>
        <dsp:cNvSpPr/>
      </dsp:nvSpPr>
      <dsp:spPr>
        <a:xfrm>
          <a:off x="3617657" y="467472"/>
          <a:ext cx="176753" cy="16795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63906-1D59-4774-A699-284439A2ED6E}">
      <dsp:nvSpPr>
        <dsp:cNvPr id="0" name=""/>
        <dsp:cNvSpPr/>
      </dsp:nvSpPr>
      <dsp:spPr>
        <a:xfrm>
          <a:off x="5332196" y="3651729"/>
          <a:ext cx="176753" cy="172274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6FC3F-688B-4326-A29A-B945CC372F0C}">
      <dsp:nvSpPr>
        <dsp:cNvPr id="0" name=""/>
        <dsp:cNvSpPr/>
      </dsp:nvSpPr>
      <dsp:spPr>
        <a:xfrm>
          <a:off x="7407041" y="1068246"/>
          <a:ext cx="2846134" cy="936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/>
              </a:solidFill>
            </a:rPr>
            <a:t>Updated PSHA2024 with new seismic source zones and </a:t>
          </a:r>
          <a:r>
            <a:rPr lang="en-US" sz="1600" kern="1200" dirty="0">
              <a:solidFill>
                <a:schemeClr val="accent4">
                  <a:lumMod val="50000"/>
                </a:schemeClr>
              </a:solidFill>
            </a:rPr>
            <a:t>maximum magnitude distribution</a:t>
          </a:r>
          <a:endParaRPr lang="en-FI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407041" y="1068246"/>
        <a:ext cx="2846134" cy="936691"/>
      </dsp:txXfrm>
    </dsp:sp>
    <dsp:sp modelId="{E3CED81F-7E9D-4B7D-B758-90BDDE1A5619}">
      <dsp:nvSpPr>
        <dsp:cNvPr id="0" name=""/>
        <dsp:cNvSpPr/>
      </dsp:nvSpPr>
      <dsp:spPr>
        <a:xfrm>
          <a:off x="7407041" y="583750"/>
          <a:ext cx="2846134" cy="484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>
              <a:solidFill>
                <a:schemeClr val="accent1"/>
              </a:solidFill>
            </a:rPr>
            <a:t>2026 Master’s thesis and PSHA2026</a:t>
          </a:r>
          <a:endParaRPr lang="en-FI" sz="2100" kern="1200" dirty="0">
            <a:solidFill>
              <a:schemeClr val="accent1"/>
            </a:solidFill>
          </a:endParaRPr>
        </a:p>
      </dsp:txBody>
      <dsp:txXfrm>
        <a:off x="7407041" y="583750"/>
        <a:ext cx="2846134" cy="484495"/>
      </dsp:txXfrm>
    </dsp:sp>
    <dsp:sp modelId="{61A6414C-FE55-4215-AA3A-13DA4D54BBF4}">
      <dsp:nvSpPr>
        <dsp:cNvPr id="0" name=""/>
        <dsp:cNvSpPr/>
      </dsp:nvSpPr>
      <dsp:spPr>
        <a:xfrm>
          <a:off x="7118116" y="551451"/>
          <a:ext cx="33991" cy="15826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823BD-6632-412B-8C84-1317578CF207}">
      <dsp:nvSpPr>
        <dsp:cNvPr id="0" name=""/>
        <dsp:cNvSpPr/>
      </dsp:nvSpPr>
      <dsp:spPr>
        <a:xfrm>
          <a:off x="7046735" y="467472"/>
          <a:ext cx="176753" cy="16795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layout/BulletTimelineInverted">
  <dgm:title val=""/>
  <dgm:desc val=""/>
  <dgm:catLst>
    <dgm:cat type="process" pri="7451"/>
    <dgm:cat type="timeline" pri="101"/>
  </dgm:catLst>
  <dgm:sampData>
    <dgm:dataModel>
      <dgm:ptLst>
        <dgm:pt modelId="0" type="doc"/>
        <dgm:pt modelId="10">
          <dgm:prSet phldrT="Add an event" phldr="1"/>
        </dgm:pt>
        <dgm:pt modelId="11">
          <dgm:prSet phldrT="Write a description of the significance of this event" phldr="1"/>
        </dgm:pt>
        <dgm:pt modelId="20">
          <dgm:prSet phldrT="Add an event" phldr="1"/>
        </dgm:pt>
        <dgm:pt modelId="21">
          <dgm:prSet phldrT="Write a description of the significance of this event" phldr="1"/>
        </dgm:pt>
        <dgm:pt modelId="30">
          <dgm:prSet phldrT="Add an event" phldr="1"/>
        </dgm:pt>
        <dgm:pt modelId="31">
          <dgm:prSet phldrT="Write a description of the significance of this event" phldr="1"/>
        </dgm:pt>
        <dgm:pt modelId="40">
          <dgm:prSet phldrT="Add an event" phldr="1"/>
        </dgm:pt>
        <dgm:pt modelId="41">
          <dgm:prSet phldrT="Write a description of the significance of this event" phldr="1"/>
        </dgm:pt>
        <dgm:pt modelId="50">
          <dgm:prSet phldrT="Add an event" phldr="1"/>
        </dgm:pt>
        <dgm:pt modelId="51">
          <dgm:prSet phldrT="Write a description of the significance of this event" phldr="1"/>
        </dgm:pt>
      </dgm:ptLst>
      <dgm:cxnLst>
        <dgm:cxn modelId="100" srcId="0" destId="10" srcOrd="0" destOrd="0"/>
        <dgm:cxn modelId="12" srcId="10" destId="11" srcOrd="0" destOrd="0"/>
        <dgm:cxn modelId="101" srcId="0" destId="20" srcOrd="1" destOrd="0"/>
        <dgm:cxn modelId="22" srcId="20" destId="21" srcOrd="0" destOrd="0"/>
        <dgm:cxn modelId="102" srcId="0" destId="30" srcOrd="2" destOrd="0"/>
        <dgm:cxn modelId="32" srcId="30" destId="31" srcOrd="0" destOrd="0"/>
        <dgm:cxn modelId="103" srcId="0" destId="40" srcOrd="3" destOrd="0"/>
        <dgm:cxn modelId="42" srcId="40" destId="41" srcOrd="0" destOrd="0"/>
        <dgm:cxn modelId="104" srcId="0" destId="50" srcOrd="4" destOrd="0"/>
        <dgm:cxn modelId="52" srcId="50" destId="5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1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>
      <dgm:alg type="composite"/>
      <dgm:shape xmlns:r="http://schemas.openxmlformats.org/officeDocument/2006/relationships" r:blip="">
        <dgm:adjLst/>
      </dgm:shape>
      <dgm:presOf/>
      <dgm:choose name="DividerDirection">
        <dgm:if name="DividerLTR" func="var" arg="dir" op="equ" val="norm">
          <dgm:constrLst>
            <dgm:constr type="w" for="ch" forName="rectBar" refType="w" fact="0.996"/>
            <dgm:constr type="h" for="ch" forName="rectBar" refType="h" fact="0.1"/>
            <dgm:constr type="l" for="ch" forName="rectBar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r" for="ch" forName="chevronArrow" refType="w"/>
            <dgm:constr type="ctrY" for="ch" forName="chevronArrow" refType="h" fact="0.5"/>
          </dgm:constrLst>
        </dgm:if>
        <dgm:else name="DividerRTL">
          <dgm:constrLst>
            <dgm:constr type="w" for="ch" forName="rectBar" refType="w" fact="0.996"/>
            <dgm:constr type="h" for="ch" forName="rectBar" refType="h" fact="0.1"/>
            <dgm:constr type="r" for="ch" forName="rectBar" refType="w"/>
            <dgm:constr type="ctrY" for="ch" forName="rectBar" refType="h" fact="0.5"/>
            <dgm:constr type="w" for="ch" forName="chevronArrow" refType="h" fact="0.6"/>
            <dgm:constr type="h" for="ch" forName="chevronArrow" refType="h" fact="0.8"/>
            <dgm:constr type="l" for="ch" forName="chevronArrow"/>
            <dgm:constr type="ctrY" for="ch" forName="chevronArrow" refType="h" fact="0.5"/>
          </dgm:constrLst>
        </dgm:else>
      </dgm:choose>
      <dgm:ruleLst/>
      <dgm:layoutNode name="rectBar" styleLbl="dkBgShp">
        <dgm:alg type="sp"/>
        <dgm:shape xmlns:r="http://schemas.openxmlformats.org/officeDocument/2006/relationships" type="rect" r:blip="" zOrderOff="-1">
          <dgm:adjLst/>
          <dgm:extLst>
            <a:ext uri="{B698B0E9-8C71-41B9-8309-B3DCBF30829C}">
              <dgm1612:spPr xmlns:dgm1612="http://schemas.microsoft.com/office/drawing/2016/12/diagram">
                <a:gradFill rotWithShape="0">
                  <a:gsLst>
                    <a:gs pos="0">
                      <a:schemeClr val="accent1">
                        <a:tint val="76000"/>
                      </a:schemeClr>
                    </a:gs>
                    <a:gs pos="100000">
                      <a:schemeClr val="accent1">
                        <a:tint val="76000"/>
                      </a:schemeClr>
                    </a:gs>
                  </a:gsLst>
                  <a:lin ang="0" scaled="0"/>
                </a:gradFill>
              </dgm1612:spPr>
            </a:ext>
          </dgm:extLst>
        </dgm:shape>
        <dgm:presOf/>
        <dgm:constrLst/>
        <dgm:ruleLst/>
      </dgm:layoutNode>
      <dgm:layoutNode name="chevronArrow" styleLbl="dkBgShp">
        <dgm:alg type="sp"/>
        <dgm:choose name="ChevronDir">
          <dgm:if name="ChevronLTR" func="var" arg="dir" op="equ" val="norm">
            <dgm:shape xmlns:r="http://schemas.openxmlformats.org/officeDocument/2006/relationships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if>
          <dgm:else name="ChevronRTL">
            <dgm:shape xmlns:r="http://schemas.openxmlformats.org/officeDocument/2006/relationships" rot="180" type="chevron" r:blip="" zOrderOff="-1">
              <dgm:adjLst>
                <dgm:adj idx="1" val="0.75"/>
              </dgm:adjLst>
              <dgm:extLst>
                <a:ext uri="{B698B0E9-8C71-41B9-8309-B3DCBF30829C}">
                  <dgm1612:spPr xmlns:dgm1612="http://schemas.microsoft.com/office/drawing/2016/12/diagram">
                    <a:gradFill rotWithShape="0">
                      <a:gsLst>
                        <a:gs pos="0">
                          <a:schemeClr val="accent1">
                            <a:tint val="76000"/>
                          </a:schemeClr>
                        </a:gs>
                        <a:gs pos="100000">
                          <a:schemeClr val="accent1">
                            <a:tint val="76000"/>
                          </a:schemeClr>
                        </a:gs>
                      </a:gsLst>
                      <a:lin ang="0" scaled="0"/>
                    </a:gradFill>
                  </dgm1612:spPr>
                </a:ext>
              </dgm:extLst>
            </dgm:shape>
          </dgm:else>
        </dgm:choose>
        <dgm:presOf/>
        <dgm:constrLst/>
        <dgm:ruleLst/>
      </dgm:layoutNode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>
            <dgm:param type="fallback" val="1D"/>
          </dgm:alg>
        </dgm:if>
        <dgm:else name="Name3">
          <dgm:alg type="lin">
            <dgm:param type="linDir" val="fromR"/>
            <dgm:param type="fallback" val="1D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t" refFor="ch" refForName="DropPinPlaceHolder1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49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b" refFor="ch" refForName="DropPinPlaceHolder1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1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t" for="ch" forName="L1TextContainer1" refType="h" fact="0.01"/>
                        <dgm:constr type="b" for="ch" forName="L1TextContainer1" refType="h" fact="0.16"/>
                        <dgm:constr type="w" for="ch" forName="L2TextContainer1" refType="w" fact="0.83"/>
                        <dgm:constr type="l" for="ch" forName="L2TextContainer1" refType="w" fact="0"/>
                        <dgm:constr type="t" for="ch" forName="L2TextContainer1" refType="h" fact="0.16"/>
                        <dgm:constr type="b" for="ch" forName="L2TextContainer1" refType="h" fact="0.45"/>
                        <dgm:constr type="w" for="ch" forName="DropPinPlaceHolder1" refType="h" fact="0.16"/>
                        <dgm:constr type="h" for="ch" forName="DropPinPlaceHolder1" refType="h" fact="0.16"/>
                        <dgm:constr type="t" for="ch" forName="DropPinPlaceHolder1" refType="h" fact="0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b" for="ch" forName="ConnectLine1" refType="h" fact="0.49"/>
                        <dgm:constr type="t" for="ch" forName="ConnectLine1" refType="b" refFor="ch" refForName="DropPinPlaceHolder1" fact="0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L1TextContainer1" refType="w" fact="0.83"/>
                        <dgm:constr type="l" for="ch" forName="L1TextContainer1" refType="w" fact="0"/>
                        <dgm:constr type="b" for="ch" forName="L1TextContainer1" refType="h" fact="0.755"/>
                        <dgm:constr type="t" for="ch" forName="L1TextContainer1" refType="h" fact="0.6"/>
                        <dgm:constr type="w" for="ch" forName="L2TextContainer1" refType="w" fact="0.83"/>
                        <dgm:constr type="l" for="ch" forName="L2TextContainer1" refType="w" fact="0"/>
                        <dgm:constr type="b" for="ch" forName="L2TextContainer1" refType="h" fact="0.99"/>
                        <dgm:constr type="t" for="ch" forName="L2TextContainer1" refType="h" fact="0.755"/>
                        <dgm:constr type="w" for="ch" forName="DropPinPlaceHolder1" refType="h" fact="0.16"/>
                        <dgm:constr type="h" for="ch" forName="DropPinPlaceHolder1" refType="h" fact="0.16"/>
                        <dgm:constr type="b" for="ch" forName="DropPinPlaceHolder1" refType="h"/>
                        <dgm:constr type="r" for="ch" forName="DropPinPlaceHolder1" refType="w"/>
                        <dgm:constr type="w" for="ch" forName="ConnectLine1" refType="h" fact="0.01"/>
                        <dgm:constr type="ctrX" for="ch" forName="ConnectLine1" refType="ctrX" refFor="ch" refForName="DropPinPlaceHolder1"/>
                        <dgm:constr type="t" for="ch" forName="ConnectLine1" refType="h" fact="0.51"/>
                        <dgm:constr type="b" for="ch" forName="ConnectLine1" refType="b" refFor="ch" refForName="DropPinPlaceHolder1"/>
                        <dgm:constr type="w" for="ch" forName="ConnectorPoint1" refType="h" refFor="ch" refForName="DropPinPlaceHolder1" fact="0.325"/>
                        <dgm:constr type="h" for="ch" forName="ConnectorPoint1" refType="h" refFor="ch" refForName="DropPinPlaceHolder1" fact="0.325"/>
                        <dgm:constr type="ctrX" for="ch" forName="ConnectorPoint1" refType="ctrX" refFor="ch" refForName="ConnectLine1"/>
                        <dgm:constr type="ctrY" for="ch" forName="ConnectorPoint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1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1" moveWith="ConnectLine1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1" refType="w"/>
                  <dgm:constr type="h" for="ch" forName="Bullet1" refType="w"/>
                  <dgm:constr type="ctrX" for="ch" forName="Bullet1" refType="w" fact="0.5"/>
                  <dgm:constr type="ctrY" for="ch" forName="Bullet1" refType="h" fact="0.5"/>
                </dgm:constrLst>
                <dgm:layoutNode name="Bullet1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t" refFor="ch" refForName="DropPinPlaceHolder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h" fact="0.16"/>
                        <dgm:constr type="b" for="ch" forName="L2TextContainer" refType="h" fact="0.4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t" for="ch" forName="L1TextContainer" refType="h" fact="0.01"/>
                        <dgm:constr type="b" for="ch" forName="L1TextContainer" refType="h" fact="0.16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49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b" refFor="ch" refForName="DropPinPlaceHolder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1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t" for="ch" forName="L1TextContainer" refType="h" fact="0.01"/>
                        <dgm:constr type="b" for="ch" forName="L1TextContainer" refType="h" fact="0.16"/>
                        <dgm:constr type="w" for="ch" forName="L2TextContainer" refType="w" fact="0.83"/>
                        <dgm:constr type="l" for="ch" forName="L2TextContainer" refType="w" fact="0"/>
                        <dgm:constr type="t" for="ch" forName="L2TextContainer" refType="h" fact="0.16"/>
                        <dgm:constr type="b" for="ch" forName="L2TextContainer" refType="h" fact="0.45"/>
                        <dgm:constr type="w" for="ch" forName="DropPinPlaceHolder" refType="h" fact="0.16"/>
                        <dgm:constr type="h" for="ch" forName="DropPinPlaceHolder" refType="h" fact="0.16"/>
                        <dgm:constr type="t" for="ch" forName="DropPinPlaceHolder" refType="h" fact="0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b" for="ch" forName="ConnectLine" refType="h" fact="0.49"/>
                        <dgm:constr type="t" for="ch" forName="ConnectLine" refType="b" refFor="ch" refForName="DropPinPlaceHolder" fact="0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L1TextContainer" refType="w" fact="0.83"/>
                        <dgm:constr type="l" for="ch" forName="L1TextContainer" refType="w" fact="0"/>
                        <dgm:constr type="b" for="ch" forName="L1TextContainer" refType="h" fact="0.755"/>
                        <dgm:constr type="t" for="ch" forName="L1TextContainer" refType="h" fact="0.6"/>
                        <dgm:constr type="w" for="ch" forName="L2TextContainer" refType="w" fact="0.83"/>
                        <dgm:constr type="l" for="ch" forName="L2TextContainer" refType="w" fact="0"/>
                        <dgm:constr type="b" for="ch" forName="L2TextContainer" refType="h" fact="0.99"/>
                        <dgm:constr type="t" for="ch" forName="L2TextContainer" refType="h" fact="0.755"/>
                        <dgm:constr type="w" for="ch" forName="DropPinPlaceHolder" refType="h" fact="0.16"/>
                        <dgm:constr type="h" for="ch" forName="DropPinPlaceHolder" refType="h" fact="0.16"/>
                        <dgm:constr type="b" for="ch" forName="DropPinPlaceHolder" refType="h"/>
                        <dgm:constr type="r" for="ch" forName="DropPinPlaceHolder" refType="w"/>
                        <dgm:constr type="w" for="ch" forName="ConnectLine" refType="h" fact="0.01"/>
                        <dgm:constr type="ctrX" for="ch" forName="ConnectLine" refType="ctrX" refFor="ch" refForName="DropPinPlaceHolder"/>
                        <dgm:constr type="t" for="ch" forName="ConnectLine" refType="h" fact="0.51"/>
                        <dgm:constr type="b" for="ch" forName="ConnectLine" refType="b" refFor="ch" refForName="DropPinPlaceHolder"/>
                        <dgm:constr type="w" for="ch" forName="ConnectorPoint" refType="h" refFor="ch" refForName="DropPinPlaceHolder" fact="0.325"/>
                        <dgm:constr type="h" for="ch" forName="ConnectorPoint" refType="h" refFor="ch" refForName="DropPinPlaceHolder" fact="0.325"/>
                        <dgm:constr type="ctrX" for="ch" forName="ConnectorPoint" refType="ctrX" refFor="ch" refForName="ConnectLine"/>
                        <dgm:constr type="ctrY" for="ch" forName="ConnectorPoint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/>
                      <dgm:constr type="bMarg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5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  <dgm:layoutNode name="ConnectLine" styleLbl="dkBgShp"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</dgm:layoutNode>
              <dgm:layoutNode name="ConnectorPoint" moveWith="ConnectLine">
                <dgm:alg type="composite"/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Bullet" refType="w"/>
                  <dgm:constr type="h" for="ch" forName="Bullet" refType="w"/>
                  <dgm:constr type="ctrX" for="ch" forName="Bullet" refType="w" fact="0.5"/>
                  <dgm:constr type="ctrY" for="ch" forName="Bullet" refType="h" fact="0.5"/>
                </dgm:constrLst>
                <dgm:layoutNode name="Bullet" styleLbl="lnNode1">
                  <dgm:alg type="sp"/>
                  <dgm:shape xmlns:r="http://schemas.openxmlformats.org/officeDocument/2006/relationships" type="ellipse" r:blip="" zOrderOff="10">
                    <dgm:adjLst/>
                  </dgm:shape>
                  <dgm:presOf/>
                  <dgm:constrLst/>
                </dgm:layoutNode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B5605-988A-E469-010C-7E06AE3A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0D72C-BADF-D5B0-C117-3D73F5D6B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D0D6-C625-49B8-BA53-1E29242968D3}" type="datetimeFigureOut">
              <a:rPr lang="fi-FI" sz="800" smtClean="0"/>
              <a:t>15.7.2026</a:t>
            </a:fld>
            <a:endParaRPr lang="fi-FI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60FD1-65F8-B4CC-41AD-70A1073FEC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A2E4C-ED7B-25C6-ECF7-F3C1A4D97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9D228-F30E-411E-BAD7-7DE878B81EB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22371154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C37DE60-7A5B-459E-B731-8E79E3F008D4}" type="datetimeFigureOut">
              <a:rPr lang="fi-FI" smtClean="0"/>
              <a:pPr/>
              <a:t>15.7.2026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FA650E1-BBC9-414D-A560-300C655DD9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18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09EA037-6F28-4C89-BAA9-AE2B9607A85D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7FA2495-1411-BCB9-FAB4-8121DCD4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3376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_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9B339ED1-80D7-3E13-BC39-1EF88C144FD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619B94-E148-1281-D1E1-59489C36E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76250"/>
            <a:ext cx="5760268" cy="7921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8" name="aurora">
            <a:extLst>
              <a:ext uri="{FF2B5EF4-FFF2-40B4-BE49-F238E27FC236}">
                <a16:creationId xmlns:a16="http://schemas.microsoft.com/office/drawing/2014/main" id="{BBDC242E-471C-FF23-CDBF-0FEE4FBF7D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9" name="logo">
            <a:extLst>
              <a:ext uri="{FF2B5EF4-FFF2-40B4-BE49-F238E27FC236}">
                <a16:creationId xmlns:a16="http://schemas.microsoft.com/office/drawing/2014/main" id="{575AC4AE-0352-BAFF-D696-B01DE5FF2F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46E48-26E3-4764-34C0-F7B044FFD91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49701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560E6C-342E-5E2D-74FC-E9CE29A85F9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49899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2BD7763-3AF5-90F7-F102-9496CA8D295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899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89EA598-C88D-06FA-86EB-046BB634A64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899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81A6A01-8CAA-42B7-D236-6C325DB879C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49899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1B9E72C-450F-1659-E84F-D1E8225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2383" y="2058099"/>
            <a:ext cx="495767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6F63EE8-84DE-7E2D-44E7-8265EC7A431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42383" y="2767447"/>
            <a:ext cx="495767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654AC93-ED2F-D34F-FF1D-7899977118F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42383" y="3490994"/>
            <a:ext cx="495767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3FC8EB3E-5B7C-B01B-CCA7-3EBAAA8B0D4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642383" y="4214541"/>
            <a:ext cx="495767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685E3AE9-8619-8805-5250-C87D97648F5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42383" y="4938088"/>
            <a:ext cx="495767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72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1628392"/>
            <a:ext cx="576000" cy="576000"/>
          </a:xfrm>
          <a:prstGeom prst="rect">
            <a:avLst/>
          </a:prstGeom>
          <a:noFill/>
          <a:ln w="12700">
            <a:noFill/>
          </a:ln>
        </p:spPr>
        <p:txBody>
          <a:bodyPr wrap="none" tIns="0" anchor="t" anchorCtr="0"/>
          <a:lstStyle>
            <a:lvl1pPr marL="0" indent="0" algn="l">
              <a:buNone/>
              <a:defRPr sz="36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2348944"/>
            <a:ext cx="576000" cy="576000"/>
          </a:xfrm>
          <a:prstGeom prst="rect">
            <a:avLst/>
          </a:prstGeom>
          <a:noFill/>
          <a:ln w="12700">
            <a:noFill/>
          </a:ln>
        </p:spPr>
        <p:txBody>
          <a:bodyPr wrap="none" tIns="0" anchor="t" anchorCtr="0"/>
          <a:lstStyle>
            <a:lvl1pPr marL="0" indent="0" algn="l">
              <a:buNone/>
              <a:defRPr sz="36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416" y="3069024"/>
            <a:ext cx="576000" cy="576000"/>
          </a:xfrm>
          <a:prstGeom prst="rect">
            <a:avLst/>
          </a:prstGeom>
          <a:noFill/>
          <a:ln w="12700">
            <a:noFill/>
          </a:ln>
        </p:spPr>
        <p:txBody>
          <a:bodyPr wrap="none" tIns="0" anchor="t" anchorCtr="0"/>
          <a:lstStyle>
            <a:lvl1pPr marL="0" indent="0" algn="l">
              <a:buNone/>
              <a:defRPr sz="36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16" y="3789104"/>
            <a:ext cx="576000" cy="576000"/>
          </a:xfrm>
          <a:prstGeom prst="rect">
            <a:avLst/>
          </a:prstGeom>
          <a:noFill/>
          <a:ln w="12700">
            <a:noFill/>
          </a:ln>
        </p:spPr>
        <p:txBody>
          <a:bodyPr wrap="none" tIns="0" anchor="t" anchorCtr="0"/>
          <a:lstStyle>
            <a:lvl1pPr marL="0" indent="0" algn="l">
              <a:buNone/>
              <a:defRPr sz="36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416" y="4509184"/>
            <a:ext cx="576000" cy="576000"/>
          </a:xfrm>
          <a:prstGeom prst="rect">
            <a:avLst/>
          </a:prstGeom>
          <a:noFill/>
          <a:ln w="12700">
            <a:noFill/>
          </a:ln>
        </p:spPr>
        <p:txBody>
          <a:bodyPr wrap="none" tIns="0" anchor="t" anchorCtr="0"/>
          <a:lstStyle>
            <a:lvl1pPr marL="0" indent="0" algn="l">
              <a:buNone/>
              <a:defRPr sz="36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35F90D5-47AD-C208-E3FE-FCC009E7C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9416" y="5229264"/>
            <a:ext cx="576000" cy="576000"/>
          </a:xfrm>
          <a:prstGeom prst="rect">
            <a:avLst/>
          </a:prstGeom>
          <a:noFill/>
          <a:ln w="12700">
            <a:noFill/>
          </a:ln>
        </p:spPr>
        <p:txBody>
          <a:bodyPr wrap="none" tIns="0" anchor="t" anchorCtr="0"/>
          <a:lstStyle>
            <a:lvl1pPr marL="0" indent="0" algn="l">
              <a:buNone/>
              <a:defRPr sz="36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099" y="1628864"/>
            <a:ext cx="4319885" cy="576000"/>
          </a:xfrm>
        </p:spPr>
        <p:txBody>
          <a:bodyPr tIns="36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32099" y="2348944"/>
            <a:ext cx="4319885" cy="576000"/>
          </a:xfrm>
        </p:spPr>
        <p:txBody>
          <a:bodyPr t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32099" y="3069024"/>
            <a:ext cx="4319885" cy="576000"/>
          </a:xfrm>
        </p:spPr>
        <p:txBody>
          <a:bodyPr t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632099" y="3789104"/>
            <a:ext cx="4319885" cy="576000"/>
          </a:xfrm>
        </p:spPr>
        <p:txBody>
          <a:bodyPr t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32099" y="4509184"/>
            <a:ext cx="4319885" cy="576000"/>
          </a:xfrm>
        </p:spPr>
        <p:txBody>
          <a:bodyPr t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619B94-E148-1281-D1E1-59489C36E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Index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8D90E64-890D-3A92-FC56-E079BE63F60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635843" y="5229264"/>
            <a:ext cx="4309601" cy="576000"/>
          </a:xfrm>
        </p:spPr>
        <p:txBody>
          <a:bodyPr t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FC7918-8E76-6A61-FD96-31C971766B67}"/>
              </a:ext>
            </a:extLst>
          </p:cNvPr>
          <p:cNvCxnSpPr>
            <a:cxnSpLocks/>
          </p:cNvCxnSpPr>
          <p:nvPr userDrawn="1"/>
        </p:nvCxnSpPr>
        <p:spPr>
          <a:xfrm>
            <a:off x="839788" y="2276936"/>
            <a:ext cx="1051242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471FE3-47DE-DD15-8788-68B08A6A7A91}"/>
              </a:ext>
            </a:extLst>
          </p:cNvPr>
          <p:cNvCxnSpPr>
            <a:cxnSpLocks/>
          </p:cNvCxnSpPr>
          <p:nvPr userDrawn="1"/>
        </p:nvCxnSpPr>
        <p:spPr>
          <a:xfrm>
            <a:off x="839788" y="2997016"/>
            <a:ext cx="1051242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46686D-F7C6-259D-18DD-C13F2BD79589}"/>
              </a:ext>
            </a:extLst>
          </p:cNvPr>
          <p:cNvCxnSpPr>
            <a:cxnSpLocks/>
          </p:cNvCxnSpPr>
          <p:nvPr userDrawn="1"/>
        </p:nvCxnSpPr>
        <p:spPr>
          <a:xfrm>
            <a:off x="839788" y="3717096"/>
            <a:ext cx="1051242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6C282F-FC63-99BD-2DF4-A26872404796}"/>
              </a:ext>
            </a:extLst>
          </p:cNvPr>
          <p:cNvCxnSpPr>
            <a:cxnSpLocks/>
          </p:cNvCxnSpPr>
          <p:nvPr userDrawn="1"/>
        </p:nvCxnSpPr>
        <p:spPr>
          <a:xfrm>
            <a:off x="839788" y="4437176"/>
            <a:ext cx="1051242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03A123-AE7C-EDA0-4DE7-9A76AA048542}"/>
              </a:ext>
            </a:extLst>
          </p:cNvPr>
          <p:cNvCxnSpPr>
            <a:cxnSpLocks/>
          </p:cNvCxnSpPr>
          <p:nvPr userDrawn="1"/>
        </p:nvCxnSpPr>
        <p:spPr>
          <a:xfrm>
            <a:off x="839788" y="5157256"/>
            <a:ext cx="1051242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8BD4BE94-8045-9A5A-D2F6-962739C2B68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40016" y="1628864"/>
            <a:ext cx="5112196" cy="576000"/>
          </a:xfrm>
        </p:spPr>
        <p:txBody>
          <a:bodyPr tIns="36000">
            <a:normAutofit/>
          </a:bodyPr>
          <a:lstStyle>
            <a:lvl1pPr marL="1809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1pPr>
            <a:lvl2pPr marL="3619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2pPr>
            <a:lvl3pPr marL="5429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3pPr>
            <a:lvl4pPr marL="714375" indent="-17145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8953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5pPr>
            <a:lvl6pPr marL="10763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6pPr>
            <a:lvl7pPr marL="125730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7pPr>
            <a:lvl8pPr marL="14382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8pPr>
            <a:lvl9pPr marL="16192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D86B2F9C-4276-F6A5-DDB5-810C9DAEC7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40016" y="2348880"/>
            <a:ext cx="5112196" cy="576000"/>
          </a:xfrm>
        </p:spPr>
        <p:txBody>
          <a:bodyPr tIns="36000">
            <a:normAutofit/>
          </a:bodyPr>
          <a:lstStyle>
            <a:lvl1pPr marL="1809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1pPr>
            <a:lvl2pPr marL="3619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2pPr>
            <a:lvl3pPr marL="5429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3pPr>
            <a:lvl4pPr marL="714375" indent="-17145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8953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5pPr>
            <a:lvl6pPr marL="10763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6pPr>
            <a:lvl7pPr marL="125730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7pPr>
            <a:lvl8pPr marL="14382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8pPr>
            <a:lvl9pPr marL="16192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1502FFA6-E351-FC73-F937-AFA261232C0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40016" y="3068960"/>
            <a:ext cx="5112196" cy="576000"/>
          </a:xfrm>
        </p:spPr>
        <p:txBody>
          <a:bodyPr tIns="36000">
            <a:normAutofit/>
          </a:bodyPr>
          <a:lstStyle>
            <a:lvl1pPr marL="1809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1pPr>
            <a:lvl2pPr marL="3619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2pPr>
            <a:lvl3pPr marL="5429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3pPr>
            <a:lvl4pPr marL="714375" indent="-17145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8953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5pPr>
            <a:lvl6pPr marL="10763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6pPr>
            <a:lvl7pPr marL="125730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7pPr>
            <a:lvl8pPr marL="14382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8pPr>
            <a:lvl9pPr marL="16192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38902E40-1BF9-5275-755E-A7DFC99B19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40016" y="3789040"/>
            <a:ext cx="5112196" cy="576000"/>
          </a:xfrm>
        </p:spPr>
        <p:txBody>
          <a:bodyPr tIns="36000">
            <a:normAutofit/>
          </a:bodyPr>
          <a:lstStyle>
            <a:lvl1pPr marL="1809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1pPr>
            <a:lvl2pPr marL="3619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2pPr>
            <a:lvl3pPr marL="5429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3pPr>
            <a:lvl4pPr marL="714375" indent="-17145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8953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5pPr>
            <a:lvl6pPr marL="10763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6pPr>
            <a:lvl7pPr marL="125730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7pPr>
            <a:lvl8pPr marL="14382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8pPr>
            <a:lvl9pPr marL="16192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D3D5DFD7-047F-8027-50B7-92C4C14A33D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0016" y="4509120"/>
            <a:ext cx="5112196" cy="576000"/>
          </a:xfrm>
        </p:spPr>
        <p:txBody>
          <a:bodyPr tIns="36000">
            <a:normAutofit/>
          </a:bodyPr>
          <a:lstStyle>
            <a:lvl1pPr marL="1809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1pPr>
            <a:lvl2pPr marL="3619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2pPr>
            <a:lvl3pPr marL="5429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3pPr>
            <a:lvl4pPr marL="714375" indent="-17145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8953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5pPr>
            <a:lvl6pPr marL="10763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6pPr>
            <a:lvl7pPr marL="125730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7pPr>
            <a:lvl8pPr marL="14382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8pPr>
            <a:lvl9pPr marL="16192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09DF8D8F-B3C7-1CE2-ACFE-FC4BFBE8CA1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40016" y="5229200"/>
            <a:ext cx="5112196" cy="576000"/>
          </a:xfrm>
        </p:spPr>
        <p:txBody>
          <a:bodyPr tIns="36000">
            <a:normAutofit/>
          </a:bodyPr>
          <a:lstStyle>
            <a:lvl1pPr marL="1809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1pPr>
            <a:lvl2pPr marL="3619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2pPr>
            <a:lvl3pPr marL="5429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3pPr>
            <a:lvl4pPr marL="714375" indent="-171450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4pPr>
            <a:lvl5pPr marL="8953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5pPr>
            <a:lvl6pPr marL="107632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6pPr>
            <a:lvl7pPr marL="125730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7pPr>
            <a:lvl8pPr marL="1438275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8pPr>
            <a:lvl9pPr marL="1619250" indent="-180975"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156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green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8C4F39-5478-1154-B773-D22A6211B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4"/>
            <a:ext cx="10512425" cy="4464966"/>
          </a:xfrm>
        </p:spPr>
        <p:txBody>
          <a:bodyPr/>
          <a:lstStyle>
            <a:lvl1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8pPr>
            <a:lvl9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43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half_picture_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2144" y="4"/>
            <a:ext cx="4799857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29ECBB-88DD-4A1B-B6EB-0AD0E368AFC6}" type="datetime1">
              <a:rPr lang="en-GB" smtClean="0"/>
              <a:pPr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5616251" cy="7921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3A5A4216-1AFA-65F6-D8D0-D3571ED4E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CBAAD-31DC-4BB9-72D8-89229A845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4"/>
            <a:ext cx="5616251" cy="4464966"/>
          </a:xfrm>
        </p:spPr>
        <p:txBody>
          <a:bodyPr/>
          <a:lstStyle>
            <a:lvl1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8pPr>
            <a:lvl9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938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half_picture_green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4"/>
            <a:ext cx="4799856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9ECBB-88DD-4A1B-B6EB-0AD0E368AFC6}" type="datetime1">
              <a:rPr lang="en-GB" smtClean="0"/>
              <a:pPr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1" y="476250"/>
            <a:ext cx="5616252" cy="7921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F956AD7F-2E13-3CE7-EC95-5012735926A5}"/>
              </a:ext>
            </a:extLst>
          </p:cNvPr>
          <p:cNvSpPr/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27B3-5EF3-7CDE-A172-376EB020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60" y="1484314"/>
            <a:ext cx="5616253" cy="4464966"/>
          </a:xfrm>
        </p:spPr>
        <p:txBody>
          <a:bodyPr/>
          <a:lstStyle>
            <a:lvl1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6pPr>
            <a:lvl7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7pPr>
            <a:lvl8pPr>
              <a:buClr>
                <a:schemeClr val="accent4"/>
              </a:buClr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8pPr>
            <a:lvl9pPr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13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_challen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DD78-1FF1-480E-8272-ED7902D8365B}" type="datetime1">
              <a:rPr lang="en-GB" smtClean="0"/>
              <a:pPr/>
              <a:t>15/07/2026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68404"/>
            <a:ext cx="5112196" cy="432992"/>
          </a:xfrm>
          <a:prstGeom prst="homePlate">
            <a:avLst>
              <a:gd name="adj" fmla="val 25286"/>
            </a:avLst>
          </a:prstGeom>
          <a:solidFill>
            <a:schemeClr val="accent4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9"/>
          </p:nvPr>
        </p:nvSpPr>
        <p:spPr>
          <a:xfrm>
            <a:off x="839789" y="2345412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accent4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1"/>
          </p:nvPr>
        </p:nvSpPr>
        <p:spPr>
          <a:xfrm>
            <a:off x="840309" y="2921476"/>
            <a:ext cx="5111703" cy="432048"/>
          </a:xfrm>
          <a:prstGeom prst="homePlate">
            <a:avLst>
              <a:gd name="adj" fmla="val 25286"/>
            </a:avLst>
          </a:prstGeom>
          <a:solidFill>
            <a:schemeClr val="accent4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3"/>
          </p:nvPr>
        </p:nvSpPr>
        <p:spPr>
          <a:xfrm>
            <a:off x="839789" y="3497540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accent4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5"/>
          </p:nvPr>
        </p:nvSpPr>
        <p:spPr>
          <a:xfrm>
            <a:off x="839789" y="4073604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accent4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7"/>
          </p:nvPr>
        </p:nvSpPr>
        <p:spPr>
          <a:xfrm>
            <a:off x="839789" y="4649668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accent4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8"/>
          </p:nvPr>
        </p:nvSpPr>
        <p:spPr>
          <a:xfrm>
            <a:off x="6240016" y="1770587"/>
            <a:ext cx="5112197" cy="435516"/>
          </a:xfrm>
          <a:noFill/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9"/>
          </p:nvPr>
        </p:nvSpPr>
        <p:spPr>
          <a:xfrm>
            <a:off x="6240016" y="2346652"/>
            <a:ext cx="5112197" cy="435516"/>
          </a:xfrm>
          <a:noFill/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/>
          </p:nvPr>
        </p:nvSpPr>
        <p:spPr>
          <a:xfrm>
            <a:off x="6240016" y="2926183"/>
            <a:ext cx="5112197" cy="435516"/>
          </a:xfrm>
          <a:noFill/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0"/>
          </p:nvPr>
        </p:nvSpPr>
        <p:spPr>
          <a:xfrm>
            <a:off x="6240016" y="3505714"/>
            <a:ext cx="5112197" cy="435516"/>
          </a:xfrm>
          <a:noFill/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6240016" y="4085245"/>
            <a:ext cx="5112197" cy="435516"/>
          </a:xfrm>
          <a:noFill/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4"/>
          </p:nvPr>
        </p:nvSpPr>
        <p:spPr>
          <a:xfrm>
            <a:off x="6240016" y="4664776"/>
            <a:ext cx="5112197" cy="435516"/>
          </a:xfrm>
          <a:noFill/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6240016" y="5225732"/>
            <a:ext cx="5112197" cy="435516"/>
          </a:xfrm>
          <a:noFill/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31"/>
          </p:nvPr>
        </p:nvSpPr>
        <p:spPr>
          <a:xfrm>
            <a:off x="839789" y="5225732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accent4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44B25-4522-C76D-4413-A4CE0A0E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EA60AF28-9861-D41F-7BA9-4A5DC2160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3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1"/>
            <a:ext cx="10512425" cy="4324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A33ADC7E-F455-F606-457B-1B9FD48E8AC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673798" y="1882502"/>
            <a:ext cx="3667102" cy="3669059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0523F2-2260-BF43-4075-46953264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916832"/>
            <a:ext cx="5976291" cy="3600400"/>
          </a:xfr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0" indent="0">
              <a:buClr>
                <a:schemeClr val="tx2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266700" indent="-266700">
              <a:buClr>
                <a:schemeClr val="tx2"/>
              </a:buClr>
              <a:defRPr sz="1800">
                <a:solidFill>
                  <a:schemeClr val="bg1"/>
                </a:solidFill>
              </a:defRPr>
            </a:lvl3pPr>
            <a:lvl4pPr marL="542925" indent="-265113">
              <a:buClr>
                <a:schemeClr val="tx2"/>
              </a:buClr>
              <a:defRPr sz="1600">
                <a:solidFill>
                  <a:schemeClr val="bg1"/>
                </a:solidFill>
              </a:defRPr>
            </a:lvl4pPr>
            <a:lvl5pPr marL="809625" indent="-274638">
              <a:buClr>
                <a:schemeClr val="tx2"/>
              </a:buClr>
              <a:defRPr sz="1400">
                <a:solidFill>
                  <a:schemeClr val="bg1"/>
                </a:solidFill>
              </a:defRPr>
            </a:lvl5pPr>
            <a:lvl6pPr marL="1076325" indent="-266700">
              <a:buClr>
                <a:schemeClr val="tx2"/>
              </a:buClr>
              <a:defRPr>
                <a:solidFill>
                  <a:schemeClr val="bg1"/>
                </a:solidFill>
              </a:defRPr>
            </a:lvl6pPr>
            <a:lvl7pPr marL="1343025" indent="-265113">
              <a:buClr>
                <a:schemeClr val="tx2"/>
              </a:buClr>
              <a:defRPr>
                <a:solidFill>
                  <a:schemeClr val="bg1"/>
                </a:solidFill>
              </a:defRPr>
            </a:lvl7pPr>
            <a:lvl8pPr marL="1619250" indent="-274638">
              <a:buClr>
                <a:schemeClr val="tx2"/>
              </a:buClr>
              <a:defRPr>
                <a:solidFill>
                  <a:schemeClr val="bg1"/>
                </a:solidFill>
              </a:defRPr>
            </a:lvl8pPr>
            <a:lvl9pPr marL="1885950" indent="-266700">
              <a:buClr>
                <a:schemeClr val="tx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8105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1"/>
            <a:ext cx="10512425" cy="4324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Name 1">
            <a:extLst>
              <a:ext uri="{FF2B5EF4-FFF2-40B4-BE49-F238E27FC236}">
                <a16:creationId xmlns:a16="http://schemas.microsoft.com/office/drawing/2014/main" id="{DF7E82B0-35F7-EFC0-4A90-D12DE1F59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6361" y="2926703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A33ADC7E-F455-F606-457B-1B9FD48E8AC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56364" y="1340768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Name 2">
            <a:extLst>
              <a:ext uri="{FF2B5EF4-FFF2-40B4-BE49-F238E27FC236}">
                <a16:creationId xmlns:a16="http://schemas.microsoft.com/office/drawing/2014/main" id="{401D8DE7-9F27-B882-8414-6AE61B3825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83808" y="2926059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E4D87B6-D17C-D88C-D5A9-E746F49D8E6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783809" y="1340768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7" name="Name 3">
            <a:extLst>
              <a:ext uri="{FF2B5EF4-FFF2-40B4-BE49-F238E27FC236}">
                <a16:creationId xmlns:a16="http://schemas.microsoft.com/office/drawing/2014/main" id="{0E03E655-B5F9-2BA8-4A98-D20F91FA9D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12000" y="2926703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BEF38E8-DFB0-E86C-8D08-30F67FE3D14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512001" y="1340768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Name 4">
            <a:extLst>
              <a:ext uri="{FF2B5EF4-FFF2-40B4-BE49-F238E27FC236}">
                <a16:creationId xmlns:a16="http://schemas.microsoft.com/office/drawing/2014/main" id="{62D008A4-507C-286E-9521-D9024842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0192" y="2926703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FA5607C-24CF-B70E-ED3D-2A31155E79C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40193" y="1340768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9" name="Name 5">
            <a:extLst>
              <a:ext uri="{FF2B5EF4-FFF2-40B4-BE49-F238E27FC236}">
                <a16:creationId xmlns:a16="http://schemas.microsoft.com/office/drawing/2014/main" id="{6B14877D-A9E7-1347-F21C-C8C229D6DA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68384" y="2926703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098ED3C0-1B7E-4F0F-41F7-334494F697B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968385" y="1340768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Name 6">
            <a:extLst>
              <a:ext uri="{FF2B5EF4-FFF2-40B4-BE49-F238E27FC236}">
                <a16:creationId xmlns:a16="http://schemas.microsoft.com/office/drawing/2014/main" id="{74F5C21A-F341-32FE-4C49-9EEB7C5DDD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96576" y="2924300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DD374C09-9450-4BB6-CD87-6BDE9D66DFA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696579" y="1340768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Name 7">
            <a:extLst>
              <a:ext uri="{FF2B5EF4-FFF2-40B4-BE49-F238E27FC236}">
                <a16:creationId xmlns:a16="http://schemas.microsoft.com/office/drawing/2014/main" id="{9E298D25-0255-A797-1B01-AE222EE7E2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5440" y="5299920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E3B3223B-D25C-EBA4-7F96-951D640F20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55441" y="3717032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7" name="Name 8">
            <a:extLst>
              <a:ext uri="{FF2B5EF4-FFF2-40B4-BE49-F238E27FC236}">
                <a16:creationId xmlns:a16="http://schemas.microsoft.com/office/drawing/2014/main" id="{1088B019-CE23-11A6-C29D-A451CCBB06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83632" y="5300564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58E4EDB7-A1A8-481C-EE3B-BF7DBAFD0BA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2783633" y="3717032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Name 9">
            <a:extLst>
              <a:ext uri="{FF2B5EF4-FFF2-40B4-BE49-F238E27FC236}">
                <a16:creationId xmlns:a16="http://schemas.microsoft.com/office/drawing/2014/main" id="{9D55F342-19BA-E78F-6D5D-4C044447E4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11824" y="5300564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FB556804-CB64-8F90-383F-BF25F416BAB5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1825" y="3717032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9" name="Name 10">
            <a:extLst>
              <a:ext uri="{FF2B5EF4-FFF2-40B4-BE49-F238E27FC236}">
                <a16:creationId xmlns:a16="http://schemas.microsoft.com/office/drawing/2014/main" id="{75C65CFE-B845-E805-EF29-780DD2B996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40016" y="5300564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D10D6C41-061C-FB51-84E2-CDC8DACC5AE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240017" y="3717032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Name 11">
            <a:extLst>
              <a:ext uri="{FF2B5EF4-FFF2-40B4-BE49-F238E27FC236}">
                <a16:creationId xmlns:a16="http://schemas.microsoft.com/office/drawing/2014/main" id="{BFC3AD3F-FE58-50EF-9C1B-B1E23CE5C91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968208" y="5300564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DD3F948-B875-2431-9630-49DE656C4CB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7969136" y="3717032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Name 12">
            <a:extLst>
              <a:ext uri="{FF2B5EF4-FFF2-40B4-BE49-F238E27FC236}">
                <a16:creationId xmlns:a16="http://schemas.microsoft.com/office/drawing/2014/main" id="{FAF6CCB3-290D-52A9-0840-8E25C33F77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696400" y="5300564"/>
            <a:ext cx="1584000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8CF42EDF-1DA3-DEBA-2E04-34B9E44FD672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9697328" y="3717032"/>
            <a:ext cx="1439232" cy="1440000"/>
          </a:xfrm>
          <a:prstGeom prst="ellipse">
            <a:avLst/>
          </a:prstGeom>
          <a:noFill/>
          <a:ln w="22225">
            <a:solidFill>
              <a:schemeClr val="accent4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1839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425F00-62F8-4BFC-8084-825D130BEC52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A5D-8A37-F1A6-0128-ECF5BC71FA9D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7B035E-61EF-82FF-8F1F-2E303C4CF0FF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8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9DCDB-5424-4901-B86F-FFC06BB089B5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836712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144000" tIns="360000" rIns="144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144000" tIns="360000" rIns="144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144000" tIns="360000" rIns="144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27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60350"/>
            <a:ext cx="12192000" cy="6597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aurora">
            <a:extLst>
              <a:ext uri="{FF2B5EF4-FFF2-40B4-BE49-F238E27FC236}">
                <a16:creationId xmlns:a16="http://schemas.microsoft.com/office/drawing/2014/main" id="{9DE26B90-63D7-64D6-5A97-F05199DE23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6BFCB10-042D-4A72-8B25-9665E2D1906E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0874FD-F6E7-4EFD-43A9-844B3680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6E0A855-7441-305F-7C27-8D5A8343D9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2765512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02714D-432F-4323-B822-15EAABFD4AD9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144000" tIns="360000" rIns="144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144000" tIns="360000" rIns="144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144000" tIns="360000" rIns="144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568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C3B68D-0321-4245-9A9F-E14F9B4D559F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-314994"/>
            <a:ext cx="7487442" cy="748841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 lIns="0" tIns="360000" rIns="0" bIns="360000" anchor="ctr" anchorCtr="0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</p:cNvCxnSpPr>
          <p:nvPr userDrawn="1"/>
        </p:nvCxnSpPr>
        <p:spPr>
          <a:xfrm>
            <a:off x="9624392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5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1773238"/>
            <a:ext cx="7487442" cy="3311946"/>
          </a:xfrm>
          <a:prstGeom prst="rect">
            <a:avLst/>
          </a:prstGeom>
          <a:ln w="22225">
            <a:noFill/>
          </a:ln>
        </p:spPr>
        <p:txBody>
          <a:bodyPr lIns="360000" tIns="360000" rIns="360000" bIns="360000" anchor="ctr" anchorCtr="0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9B01B-7BC5-F878-B352-FB896AD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815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_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08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0E4-E75D-4E6C-BB29-CF67620274C1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logo">
            <a:extLst>
              <a:ext uri="{FF2B5EF4-FFF2-40B4-BE49-F238E27FC236}">
                <a16:creationId xmlns:a16="http://schemas.microsoft.com/office/drawing/2014/main" id="{27B1FE78-1B2D-63A9-7F2C-6E5152FF77E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09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9F05A6BA-78A4-3C08-CA85-FAAC0CBC1C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56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9" y="1484314"/>
            <a:ext cx="6551612" cy="44649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571-E600-411F-9888-FA40037DFD3F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E0ACA-DD18-060C-52C3-3A2FE1FF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6552356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2A0C6FDB-A914-3571-D6E2-45A76DD4C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9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484313"/>
            <a:ext cx="5112199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112197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105-C354-4A4A-847B-ABF26C821196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5141B-AEF2-1202-F91F-CDA92808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2EF6D056-8217-A50E-376A-BE26BA2ACB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53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313"/>
            <a:ext cx="1051242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1051242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8E41-4DC4-45F9-93A5-3E5AB243383C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94F3E9-4688-B808-7776-27E72DED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66508EAB-C3BD-9F65-B4D3-A98DA66EEB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88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844825"/>
            <a:ext cx="5112197" cy="410445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844824"/>
            <a:ext cx="5112197" cy="41044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3318-2F54-4C60-8956-9045F521880F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86DAA5-876D-462C-CBB1-A1A88EB6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5AF7FB4-7052-1CAD-E3E1-D1512E7EE1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9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pictur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60350"/>
            <a:ext cx="12192000" cy="6597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aurora">
            <a:extLst>
              <a:ext uri="{FF2B5EF4-FFF2-40B4-BE49-F238E27FC236}">
                <a16:creationId xmlns:a16="http://schemas.microsoft.com/office/drawing/2014/main" id="{F8A0A7C4-1EFD-211F-7FA1-F5F295DB5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7A390FD-78B2-40C7-820D-515634E92AE8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5962ADC-2CEE-137F-0AE0-78A8EAC85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FB0A0B-DBAC-F171-9518-0717B141A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18157D5-7DBF-5AE5-C6F2-5FD78D7919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691539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2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9336" y="1844824"/>
            <a:ext cx="3312848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2792F1-D73D-4199-8613-C1FDD53594BA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899B6F-7F12-569A-130A-81055DF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9E9B7565-0E2C-0749-381B-BABBCE653F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56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691239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112280" y="1484313"/>
            <a:ext cx="3239933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CCA9B0-EF87-451B-AB34-0DA2D9EF73E0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4784"/>
            <a:ext cx="691239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B81B3-1199-9902-0520-8B89ED89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4F311027-1410-C720-1A56-924E89681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7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A10E90C3-C75C-5514-333A-BCD0F889E2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939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071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961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88390-B60E-40C6-9259-7B7F409AAEA9}" type="datetime1">
              <a:rPr lang="en-GB" smtClean="0"/>
              <a:pPr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2" y="476250"/>
            <a:ext cx="5616252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621BA08-B4E7-AB3B-B735-B50F225E67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119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w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2192001" cy="403274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4581524"/>
            <a:ext cx="10512425" cy="13677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DCAF-49D5-4998-854B-1D9819B26E11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434189-6871-316D-AD8D-41842F1936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64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247D83F-A2A1-4AFB-8411-19F8A4A8FFE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440001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369203-DCD6-4B60-A1EB-6585998AEDE4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B72B1-C82D-4E8E-A1A7-6E5CF1578050}"/>
              </a:ext>
            </a:extLst>
          </p:cNvPr>
          <p:cNvGrpSpPr/>
          <p:nvPr/>
        </p:nvGrpSpPr>
        <p:grpSpPr>
          <a:xfrm>
            <a:off x="4295799" y="1484313"/>
            <a:ext cx="144358" cy="4465637"/>
            <a:chOff x="3144433" y="1268624"/>
            <a:chExt cx="144363" cy="4465640"/>
          </a:xfrm>
        </p:grpSpPr>
        <p:sp>
          <p:nvSpPr>
            <p:cNvPr id="29" name="Isosceles Triangle 20">
              <a:extLst>
                <a:ext uri="{FF2B5EF4-FFF2-40B4-BE49-F238E27FC236}">
                  <a16:creationId xmlns:a16="http://schemas.microsoft.com/office/drawing/2014/main" id="{BD00601E-7157-4C2D-AF66-757140299A15}"/>
                </a:ext>
              </a:extLst>
            </p:cNvPr>
            <p:cNvSpPr/>
            <p:nvPr/>
          </p:nvSpPr>
          <p:spPr>
            <a:xfrm rot="5400000">
              <a:off x="3072599" y="3428741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5A9A77-8AB6-4FF6-B065-AD0D6583A36A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3144434" y="1268624"/>
              <a:ext cx="0" cy="2088282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907A1D-33C6-494E-8E3C-8273F0BF5753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3144434" y="3644939"/>
              <a:ext cx="0" cy="2089325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0F686A-890E-4ED6-8964-F5C9F642F8E0}"/>
              </a:ext>
            </a:extLst>
          </p:cNvPr>
          <p:cNvGrpSpPr/>
          <p:nvPr/>
        </p:nvGrpSpPr>
        <p:grpSpPr>
          <a:xfrm flipH="1" flipV="1">
            <a:off x="7752187" y="1484313"/>
            <a:ext cx="144358" cy="4465637"/>
            <a:chOff x="3144088" y="980393"/>
            <a:chExt cx="144363" cy="4465640"/>
          </a:xfrm>
        </p:grpSpPr>
        <p:sp>
          <p:nvSpPr>
            <p:cNvPr id="33" name="Isosceles Triangle 20">
              <a:extLst>
                <a:ext uri="{FF2B5EF4-FFF2-40B4-BE49-F238E27FC236}">
                  <a16:creationId xmlns:a16="http://schemas.microsoft.com/office/drawing/2014/main" id="{96AD5B6F-D3E1-46B7-BC0A-D606EC95ED7B}"/>
                </a:ext>
              </a:extLst>
            </p:cNvPr>
            <p:cNvSpPr/>
            <p:nvPr/>
          </p:nvSpPr>
          <p:spPr>
            <a:xfrm rot="5400000">
              <a:off x="3072254" y="3142297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BD254-97A6-4E39-B7AD-BF4204D9329F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3144088" y="980393"/>
              <a:ext cx="0" cy="2090070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4A778B-FCF7-4F7B-87E5-4A6A71BCA031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3144088" y="3358495"/>
              <a:ext cx="0" cy="2087538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A18E4002-1FEE-ED95-34CE-CE286A4C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C7C073-90C6-D80B-23B0-49278D3E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362EF2-C19C-E7E6-6367-157F5D8D07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C859A59-AD46-E73C-C091-22AAAD74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3B644796-7870-FAB4-41E1-2AE63057EF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12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BEDBAD-C05C-474F-85F1-93B77CA62341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39788" y="2636912"/>
            <a:ext cx="2087860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87888" y="2636912"/>
            <a:ext cx="2016224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999656" y="2636912"/>
            <a:ext cx="2016223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176121" y="2636912"/>
            <a:ext cx="2016224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264352" y="2636912"/>
            <a:ext cx="2087861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39788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999973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088205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7176120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9264352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5DF03-27C4-7998-824E-CCC49011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20123F26-C3EA-49E9-EE22-00AC8483B2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72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BF5F-31BE-4AA5-9D58-C834AFDADA82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F3326-D0DE-CE8D-6DEF-7258561A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FEAEE038-F935-DBC6-C16F-A9344E4491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16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D3F-B523-4DE0-B053-5ADEEEC4577A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1D7B7249-AA40-71E8-5869-1FB2DE3433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72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contac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3302E9C-03F9-AD37-71C5-CB420EEEB0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4655339D-CE50-4F7C-9CE4-9BCDAF0F31BA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2FDE655-5392-82DA-4052-311ACF5B9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14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60350"/>
            <a:ext cx="12192000" cy="6597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52820E5-DAFE-411F-A15A-12C6BF34C03A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601855D-146F-E5D0-130A-D1216D180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2EDE624-BEB4-22A3-8262-D2333CD0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8928619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5B8803-A940-74A0-D5EF-17D12AA32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537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contac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4CC8F1D-2AF4-8C5C-DB95-8C2FF43B3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F1DA25-7882-4695-959C-D7E9FA900BE5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9E6220C8-E203-93F0-08FA-C345CE0912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A7C66F5-03A7-6FBA-75BE-55A2071C0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DE649F-CF76-1C1F-181F-42E3FBDF4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1780516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_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">
            <a:extLst>
              <a:ext uri="{FF2B5EF4-FFF2-40B4-BE49-F238E27FC236}">
                <a16:creationId xmlns:a16="http://schemas.microsoft.com/office/drawing/2014/main" id="{9A393F79-A538-C1C9-6B83-42202D83726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18F76D0-F51E-4D2F-84B6-067070EE3280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8928621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8928620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2691678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_and_content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326F19F-9936-DBD5-3799-8BCA781F3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4D935E7D-6F4E-E294-4464-5BCA5D9F5A78}"/>
              </a:ext>
            </a:extLst>
          </p:cNvPr>
          <p:cNvSpPr/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1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72F8-7597-416A-A3ED-3228CEBE8DEA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6080" y="1484313"/>
            <a:ext cx="4536133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037C81-4C0C-8197-1ABD-B8238460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09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pictur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60350"/>
            <a:ext cx="12192000" cy="6597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340A311-8F4E-43AB-8201-214EB132C10E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4F8738-0404-1669-34E8-0D93C6E23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7A021B-C13B-0E67-9373-BCAFD0845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ED8E14-FA47-B8EF-45D9-5086F0FFA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D0294718-1B18-F52C-94FF-83FE345D5C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24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D2F6A6-0C5D-6F62-D327-1320973035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3952" y="0"/>
            <a:ext cx="6528048" cy="6858000"/>
          </a:xfrm>
          <a:custGeom>
            <a:avLst/>
            <a:gdLst>
              <a:gd name="connsiteX0" fmla="*/ 1728192 w 6528048"/>
              <a:gd name="connsiteY0" fmla="*/ 0 h 6858000"/>
              <a:gd name="connsiteX1" fmla="*/ 6528048 w 6528048"/>
              <a:gd name="connsiteY1" fmla="*/ 0 h 6858000"/>
              <a:gd name="connsiteX2" fmla="*/ 6528048 w 6528048"/>
              <a:gd name="connsiteY2" fmla="*/ 6858000 h 6858000"/>
              <a:gd name="connsiteX3" fmla="*/ 3456384 w 6528048"/>
              <a:gd name="connsiteY3" fmla="*/ 6858000 h 6858000"/>
              <a:gd name="connsiteX4" fmla="*/ 1728192 w 6528048"/>
              <a:gd name="connsiteY4" fmla="*/ 6858000 h 6858000"/>
              <a:gd name="connsiteX5" fmla="*/ 0 w 652804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048" h="6858000">
                <a:moveTo>
                  <a:pt x="1728192" y="0"/>
                </a:moveTo>
                <a:lnTo>
                  <a:pt x="6528048" y="0"/>
                </a:lnTo>
                <a:lnTo>
                  <a:pt x="6528048" y="6858000"/>
                </a:lnTo>
                <a:lnTo>
                  <a:pt x="3456384" y="6858000"/>
                </a:lnTo>
                <a:lnTo>
                  <a:pt x="1728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156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D2F6A6-0C5D-6F62-D327-1320973035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3952" y="0"/>
            <a:ext cx="6528048" cy="6858000"/>
          </a:xfrm>
          <a:custGeom>
            <a:avLst/>
            <a:gdLst>
              <a:gd name="connsiteX0" fmla="*/ 1728192 w 6528048"/>
              <a:gd name="connsiteY0" fmla="*/ 0 h 6858000"/>
              <a:gd name="connsiteX1" fmla="*/ 6528048 w 6528048"/>
              <a:gd name="connsiteY1" fmla="*/ 0 h 6858000"/>
              <a:gd name="connsiteX2" fmla="*/ 6528048 w 6528048"/>
              <a:gd name="connsiteY2" fmla="*/ 6858000 h 6858000"/>
              <a:gd name="connsiteX3" fmla="*/ 3456384 w 6528048"/>
              <a:gd name="connsiteY3" fmla="*/ 6858000 h 6858000"/>
              <a:gd name="connsiteX4" fmla="*/ 1728192 w 6528048"/>
              <a:gd name="connsiteY4" fmla="*/ 6858000 h 6858000"/>
              <a:gd name="connsiteX5" fmla="*/ 0 w 652804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048" h="6858000">
                <a:moveTo>
                  <a:pt x="1728192" y="0"/>
                </a:moveTo>
                <a:lnTo>
                  <a:pt x="6528048" y="0"/>
                </a:lnTo>
                <a:lnTo>
                  <a:pt x="6528048" y="6858000"/>
                </a:lnTo>
                <a:lnTo>
                  <a:pt x="3456384" y="6858000"/>
                </a:lnTo>
                <a:lnTo>
                  <a:pt x="1728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15/07/2026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5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423592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423790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423790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423790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423790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274" y="2058099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216274" y="2767447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16274" y="3490994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216274" y="4214541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216274" y="4938088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619B94-E148-1281-D1E1-59489C36E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944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49701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49899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899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899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49899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2383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42383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42383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642383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42383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743131-7667-FD38-1889-2E62733BE41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249930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7D9FC5-939B-04A5-42B4-7616357D6033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250128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07E4C7C-8DD4-DC12-A03B-349A2B8FDDA0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50128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EAD2EE4-B737-347B-C30E-06657347618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250128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FE401BF-C9F8-CE92-6725-8276BECF9D7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250128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US" dirty="0"/>
              <a:t>#</a:t>
            </a:r>
            <a:endParaRPr lang="en-GB" noProof="0" dirty="0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37F375E-7BF0-AC59-B463-C74D638DB78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042612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F48BCBC-81E4-6A52-BC47-1A806AB6355D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7042612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726796C8-5F85-DDAA-105D-1A6B08FBC7FA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042612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36B77B1D-3352-BFC1-8E20-44D2DBC78A10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7042612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AD9D2A29-6812-6F3D-1C7C-77D306924D8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042612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16C7CCEC-998F-FAF1-746C-98EEEAF8C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301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(logo)" descr="Z:\GRW (grow)\logot\copyright_grow.png" hidden="1">
            <a:extLst>
              <a:ext uri="{FF2B5EF4-FFF2-40B4-BE49-F238E27FC236}">
                <a16:creationId xmlns:a16="http://schemas.microsoft.com/office/drawing/2014/main" id="{53DCF12F-80FE-7878-F8F4-CEC0C701E2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1328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fortum</a:t>
            </a:r>
            <a:endParaRPr lang="en-GB" sz="200" dirty="0" err="1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314"/>
            <a:ext cx="10512425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69" y="6453336"/>
            <a:ext cx="1440382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B45894CE-449A-49C1-9C8A-507005CC7C6F}" type="datetime1">
              <a:rPr lang="en-GB" smtClean="0"/>
              <a:t>15/07/2026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576" y="6453336"/>
            <a:ext cx="7488314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526" y="6453336"/>
            <a:ext cx="575746" cy="14401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72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43" r:id="rId2"/>
    <p:sldLayoutId id="2147483844" r:id="rId3"/>
    <p:sldLayoutId id="2147483845" r:id="rId4"/>
    <p:sldLayoutId id="2147483846" r:id="rId5"/>
    <p:sldLayoutId id="2147483996" r:id="rId6"/>
    <p:sldLayoutId id="2147483997" r:id="rId7"/>
    <p:sldLayoutId id="2147483890" r:id="rId8"/>
    <p:sldLayoutId id="2147483917" r:id="rId9"/>
    <p:sldLayoutId id="2147483999" r:id="rId10"/>
    <p:sldLayoutId id="2147484002" r:id="rId11"/>
    <p:sldLayoutId id="2147483981" r:id="rId12"/>
    <p:sldLayoutId id="2147483895" r:id="rId13"/>
    <p:sldLayoutId id="2147484000" r:id="rId14"/>
    <p:sldLayoutId id="2147483870" r:id="rId15"/>
    <p:sldLayoutId id="2147483998" r:id="rId16"/>
    <p:sldLayoutId id="2147483994" r:id="rId17"/>
    <p:sldLayoutId id="2147483907" r:id="rId18"/>
    <p:sldLayoutId id="2147483902" r:id="rId19"/>
    <p:sldLayoutId id="2147483903" r:id="rId20"/>
    <p:sldLayoutId id="2147483904" r:id="rId21"/>
    <p:sldLayoutId id="2147483905" r:id="rId22"/>
    <p:sldLayoutId id="2147484001" r:id="rId23"/>
    <p:sldLayoutId id="2147483849" r:id="rId24"/>
    <p:sldLayoutId id="2147483887" r:id="rId25"/>
    <p:sldLayoutId id="2147483894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911" r:id="rId32"/>
    <p:sldLayoutId id="2147483995" r:id="rId33"/>
    <p:sldLayoutId id="2147483892" r:id="rId34"/>
    <p:sldLayoutId id="2147483871" r:id="rId35"/>
    <p:sldLayoutId id="2147483872" r:id="rId36"/>
    <p:sldLayoutId id="2147483875" r:id="rId37"/>
    <p:sldLayoutId id="2147483876" r:id="rId38"/>
    <p:sldLayoutId id="2147483900" r:id="rId39"/>
    <p:sldLayoutId id="2147483879" r:id="rId40"/>
    <p:sldLayoutId id="2147483877" r:id="rId41"/>
    <p:sldLayoutId id="2147484003" r:id="rId42"/>
    <p:sldLayoutId id="2147484004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spc="0" baseline="0">
          <a:solidFill>
            <a:schemeClr val="accent1"/>
          </a:solidFill>
          <a:latin typeface="+mj-lt"/>
          <a:ea typeface="+mj-ea"/>
          <a:cs typeface="Fortum Sans TT Bold" panose="02010804010101010104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–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748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15" pos="7151" userDrawn="1">
          <p15:clr>
            <a:srgbClr val="F26B43"/>
          </p15:clr>
        </p15:guide>
        <p15:guide id="16" pos="529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4" orient="horz" pos="935" userDrawn="1">
          <p15:clr>
            <a:srgbClr val="F26B43"/>
          </p15:clr>
        </p15:guide>
        <p15:guide id="25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1CB64-2963-5D01-11B7-95E39CC2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526" y="6453336"/>
            <a:ext cx="575746" cy="144016"/>
          </a:xfrm>
        </p:spPr>
        <p:txBody>
          <a:bodyPr/>
          <a:lstStyle/>
          <a:p>
            <a:fld id="{F90E5A77-D385-4CDE-8FE8-D3E3CBE93E71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61611D-3F59-E5FC-5CEC-18579E9EA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72" y="1556792"/>
            <a:ext cx="10153272" cy="1508105"/>
          </a:xfrm>
        </p:spPr>
        <p:txBody>
          <a:bodyPr/>
          <a:lstStyle/>
          <a:p>
            <a:r>
              <a:rPr lang="en-GB" sz="4000" dirty="0"/>
              <a:t>Revisiting maximum magnitude assumptions within the development of Loviisa’s seismic hazard assessment</a:t>
            </a:r>
            <a:endParaRPr lang="en-US" sz="4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D4FBAD-57CC-E7A5-4474-70F27AABC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3111782"/>
            <a:ext cx="10512941" cy="3485570"/>
          </a:xfrm>
        </p:spPr>
        <p:txBody>
          <a:bodyPr/>
          <a:lstStyle/>
          <a:p>
            <a:r>
              <a:rPr lang="fi-FI" sz="2400" b="1" dirty="0"/>
              <a:t>PSAM 18</a:t>
            </a:r>
          </a:p>
          <a:p>
            <a:r>
              <a:rPr lang="fi-FI" sz="2400" b="1" dirty="0"/>
              <a:t>19 – 24 </a:t>
            </a:r>
            <a:r>
              <a:rPr lang="fi-FI" sz="2400" b="1" dirty="0" err="1"/>
              <a:t>July</a:t>
            </a:r>
            <a:r>
              <a:rPr lang="fi-FI" sz="2400" b="1" dirty="0"/>
              <a:t> 2026, Pittsburgh, Pennsylvania, United </a:t>
            </a:r>
            <a:r>
              <a:rPr lang="fi-FI" sz="2400" b="1" dirty="0" err="1"/>
              <a:t>States</a:t>
            </a:r>
            <a:r>
              <a:rPr lang="fi-FI" sz="2400" b="1" dirty="0"/>
              <a:t> of America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850" b="1" dirty="0">
                <a:solidFill>
                  <a:schemeClr val="accent4"/>
                </a:solidFill>
              </a:rPr>
              <a:t>Eeli Asikainen</a:t>
            </a:r>
            <a:r>
              <a:rPr lang="fi-FI" sz="1850" b="1" dirty="0"/>
              <a:t>, Juhana Vehmas, Jukka Koskenranta, and Päivi Mäntyniemi (</a:t>
            </a:r>
            <a:r>
              <a:rPr lang="fi-FI" sz="1850" b="1" dirty="0" err="1"/>
              <a:t>University</a:t>
            </a:r>
            <a:r>
              <a:rPr lang="fi-FI" sz="1850" b="1" dirty="0"/>
              <a:t> of Helsinki)</a:t>
            </a:r>
          </a:p>
        </p:txBody>
      </p:sp>
    </p:spTree>
    <p:extLst>
      <p:ext uri="{BB962C8B-B14F-4D97-AF65-F5344CB8AC3E}">
        <p14:creationId xmlns:p14="http://schemas.microsoft.com/office/powerpoint/2010/main" val="36662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64408-3969-9DF7-DB70-06339D8BC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C6363-86BC-B3E2-6060-AC7441C8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FI" noProof="0" smtClean="0"/>
              <a:t>10</a:t>
            </a:fld>
            <a:endParaRPr lang="en-FI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0C0250D-EECB-5459-456E-A32C9F84AC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9788" y="476250"/>
                <a:ext cx="10512425" cy="1368574"/>
              </a:xfrm>
            </p:spPr>
            <p:txBody>
              <a:bodyPr/>
              <a:lstStyle/>
              <a:p>
                <a:r>
                  <a:rPr lang="en-US" sz="3600" dirty="0"/>
                  <a:t>Additional Information</a:t>
                </a:r>
                <a:r>
                  <a:rPr lang="en-FI" sz="3600" noProof="0" dirty="0"/>
                  <a:t> (</a:t>
                </a:r>
                <a:r>
                  <a:rPr lang="en-US" sz="3600" dirty="0"/>
                  <a:t>1</a:t>
                </a:r>
                <a:r>
                  <a:rPr lang="en-FI" sz="3600" noProof="0" dirty="0"/>
                  <a:t>/</a:t>
                </a:r>
                <a:r>
                  <a:rPr lang="en-US" sz="3600" noProof="0" dirty="0"/>
                  <a:t>4</a:t>
                </a:r>
                <a:r>
                  <a:rPr lang="en-FI" sz="3600" noProof="0" dirty="0"/>
                  <a:t>)</a:t>
                </a:r>
                <a:br>
                  <a:rPr lang="en-FI" noProof="0" dirty="0"/>
                </a:br>
                <a:r>
                  <a:rPr lang="en-FI" sz="2400" noProof="0" dirty="0">
                    <a:solidFill>
                      <a:schemeClr val="tx2"/>
                    </a:solidFill>
                  </a:rPr>
                  <a:t>Combined</a:t>
                </a:r>
                <a:r>
                  <a:rPr lang="en-US" sz="2400" noProof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FI" sz="2400" b="1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noProof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FI" sz="2400" noProof="0" dirty="0">
                    <a:solidFill>
                      <a:schemeClr val="tx2"/>
                    </a:solidFill>
                  </a:rPr>
                  <a:t> Distribution</a:t>
                </a:r>
                <a:endParaRPr lang="en-FI" noProof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A0C0250D-EECB-5459-456E-A32C9F84A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8" y="476250"/>
                <a:ext cx="10512425" cy="1368574"/>
              </a:xfrm>
              <a:blipFill>
                <a:blip r:embed="rId2"/>
                <a:stretch>
                  <a:fillRect l="-2668" t="-12889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E27C6C2-8222-A9BA-30E7-A5E00330115A}"/>
              </a:ext>
            </a:extLst>
          </p:cNvPr>
          <p:cNvSpPr txBox="1"/>
          <p:nvPr/>
        </p:nvSpPr>
        <p:spPr>
          <a:xfrm>
            <a:off x="701186" y="1675547"/>
            <a:ext cx="665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000" b="1" noProof="0" dirty="0">
                <a:solidFill>
                  <a:schemeClr val="accent1"/>
                </a:solidFill>
              </a:rPr>
              <a:t>Continuous probability </a:t>
            </a:r>
            <a:r>
              <a:rPr lang="en-US" sz="2000" b="1" dirty="0">
                <a:solidFill>
                  <a:schemeClr val="accent1"/>
                </a:solidFill>
              </a:rPr>
              <a:t>d</a:t>
            </a:r>
            <a:r>
              <a:rPr lang="en-FI" sz="2000" b="1" noProof="0" dirty="0" err="1">
                <a:solidFill>
                  <a:schemeClr val="accent1"/>
                </a:solidFill>
              </a:rPr>
              <a:t>istribution</a:t>
            </a:r>
            <a:endParaRPr lang="en-FI" sz="2000" b="1" noProof="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2ED97D5-55A2-C6D5-E7F2-59B61E4649B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822299" y="2772742"/>
          <a:ext cx="3529914" cy="250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957">
                  <a:extLst>
                    <a:ext uri="{9D8B030D-6E8A-4147-A177-3AD203B41FA5}">
                      <a16:colId xmlns:a16="http://schemas.microsoft.com/office/drawing/2014/main" val="692688058"/>
                    </a:ext>
                  </a:extLst>
                </a:gridCol>
                <a:gridCol w="1764957">
                  <a:extLst>
                    <a:ext uri="{9D8B030D-6E8A-4147-A177-3AD203B41FA5}">
                      <a16:colId xmlns:a16="http://schemas.microsoft.com/office/drawing/2014/main" val="552128517"/>
                    </a:ext>
                  </a:extLst>
                </a:gridCol>
              </a:tblGrid>
              <a:tr h="41809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i="0" noProof="0" dirty="0" err="1"/>
                        <a:t>m</a:t>
                      </a:r>
                      <a:r>
                        <a:rPr lang="en-FI" baseline="-25000" noProof="0" dirty="0" err="1"/>
                        <a:t>max</a:t>
                      </a:r>
                      <a:endParaRPr lang="en-FI" baseline="-25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94779"/>
                  </a:ext>
                </a:extLst>
              </a:tr>
              <a:tr h="41809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5.03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51111"/>
                  </a:ext>
                </a:extLst>
              </a:tr>
              <a:tr h="41809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5.19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61891"/>
                  </a:ext>
                </a:extLst>
              </a:tr>
              <a:tr h="41809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5.6</a:t>
                      </a:r>
                      <a:r>
                        <a:rPr lang="en-US" noProof="0" dirty="0"/>
                        <a:t>1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8436"/>
                  </a:ext>
                </a:extLst>
              </a:tr>
              <a:tr h="41809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6.25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922675"/>
                  </a:ext>
                </a:extLst>
              </a:tr>
              <a:tr h="41809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6.9</a:t>
                      </a:r>
                      <a:r>
                        <a:rPr lang="en-US" noProof="0" dirty="0"/>
                        <a:t>8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86953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116E3D-73D8-8C59-1DFC-5530F318F8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86" y="2065021"/>
            <a:ext cx="6651771" cy="3924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E394F7-A74B-EFA8-D732-17D55CC4FB85}"/>
              </a:ext>
            </a:extLst>
          </p:cNvPr>
          <p:cNvSpPr txBox="1"/>
          <p:nvPr/>
        </p:nvSpPr>
        <p:spPr>
          <a:xfrm>
            <a:off x="7822299" y="2348880"/>
            <a:ext cx="352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2000" b="1" noProof="0" dirty="0">
                <a:solidFill>
                  <a:schemeClr val="accent1"/>
                </a:solidFill>
              </a:rPr>
              <a:t>Discrete weight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5118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D323B-5112-3D03-CC21-7966DA8C9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1034F-2A42-E2FE-02F7-E28F65D6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FI" noProof="0" smtClean="0"/>
              <a:t>11</a:t>
            </a:fld>
            <a:endParaRPr lang="en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67A824-50FB-5B34-55E8-F075EDAC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1368574"/>
          </a:xfrm>
        </p:spPr>
        <p:txBody>
          <a:bodyPr/>
          <a:lstStyle/>
          <a:p>
            <a:r>
              <a:rPr lang="en-US" sz="3600" dirty="0"/>
              <a:t>Additional Information</a:t>
            </a:r>
            <a:r>
              <a:rPr lang="en-FI" sz="3600" noProof="0" dirty="0"/>
              <a:t> (</a:t>
            </a:r>
            <a:r>
              <a:rPr lang="en-US" sz="3600" dirty="0"/>
              <a:t>2</a:t>
            </a:r>
            <a:r>
              <a:rPr lang="en-FI" sz="3600" noProof="0" dirty="0"/>
              <a:t>/</a:t>
            </a:r>
            <a:r>
              <a:rPr lang="en-US" sz="3600" noProof="0" dirty="0"/>
              <a:t>4</a:t>
            </a:r>
            <a:r>
              <a:rPr lang="en-FI" sz="3600" noProof="0" dirty="0"/>
              <a:t>)</a:t>
            </a:r>
            <a:br>
              <a:rPr lang="en-FI" noProof="0" dirty="0"/>
            </a:br>
            <a:r>
              <a:rPr lang="en-US" sz="2400" dirty="0">
                <a:solidFill>
                  <a:schemeClr val="tx2"/>
                </a:solidFill>
              </a:rPr>
              <a:t>Maximum Magnitude Distributions in PSHA2021</a:t>
            </a:r>
            <a:endParaRPr lang="en-FI" noProof="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82529-4A75-107B-2433-E6592DC7C3A1}"/>
              </a:ext>
            </a:extLst>
          </p:cNvPr>
          <p:cNvSpPr txBox="1"/>
          <p:nvPr/>
        </p:nvSpPr>
        <p:spPr>
          <a:xfrm>
            <a:off x="839272" y="1916832"/>
            <a:ext cx="417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</a:rPr>
              <a:t>Kijko</a:t>
            </a:r>
            <a:endParaRPr lang="en-FI" sz="2000" b="1" noProof="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9087762-9BE4-E3E2-D598-E1B9F2324B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4850318"/>
              </p:ext>
            </p:extLst>
          </p:nvPr>
        </p:nvGraphicFramePr>
        <p:xfrm>
          <a:off x="6240016" y="2348880"/>
          <a:ext cx="4176464" cy="307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69268805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52128517"/>
                    </a:ext>
                  </a:extLst>
                </a:gridCol>
              </a:tblGrid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i="0" noProof="0" dirty="0"/>
                        <a:t>m</a:t>
                      </a:r>
                      <a:r>
                        <a:rPr lang="en-FI" baseline="-25000" noProof="0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94779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01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5.</a:t>
                      </a:r>
                      <a:r>
                        <a:rPr lang="en-US" noProof="0" dirty="0"/>
                        <a:t>25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51111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08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5.</a:t>
                      </a:r>
                      <a:r>
                        <a:rPr lang="en-US" noProof="0" dirty="0"/>
                        <a:t>75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61891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23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6.25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8436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36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6.</a:t>
                      </a:r>
                      <a:r>
                        <a:rPr lang="en-US" noProof="0" dirty="0"/>
                        <a:t>75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922675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32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7.00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8695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8EDBD8C-B91B-8D95-A99B-2CF1BFE6737C}"/>
              </a:ext>
            </a:extLst>
          </p:cNvPr>
          <p:cNvSpPr txBox="1"/>
          <p:nvPr/>
        </p:nvSpPr>
        <p:spPr>
          <a:xfrm>
            <a:off x="6240016" y="191233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Bayesian</a:t>
            </a:r>
            <a:endParaRPr lang="en-FI" sz="2000" b="1" noProof="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C6E338D0-C7FE-8BF5-71FB-49898D003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189045"/>
              </p:ext>
            </p:extLst>
          </p:nvPr>
        </p:nvGraphicFramePr>
        <p:xfrm>
          <a:off x="839787" y="2348880"/>
          <a:ext cx="4176464" cy="256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69268805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52128517"/>
                    </a:ext>
                  </a:extLst>
                </a:gridCol>
              </a:tblGrid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i="0" noProof="0" dirty="0"/>
                        <a:t>m</a:t>
                      </a:r>
                      <a:r>
                        <a:rPr lang="en-FI" baseline="-25000" noProof="0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94779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726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5.</a:t>
                      </a:r>
                      <a:r>
                        <a:rPr lang="en-US" noProof="0" dirty="0"/>
                        <a:t>5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51111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201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6.0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61891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057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6.5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8436"/>
                  </a:ext>
                </a:extLst>
              </a:tr>
              <a:tr h="513143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016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7.0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922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42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D8D9-3AB4-B007-5ED6-14C78EE5F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00AE7-258B-4AD8-04F6-78595FAF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FI" noProof="0" smtClean="0"/>
              <a:t>12</a:t>
            </a:fld>
            <a:endParaRPr lang="en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539E8D-5165-B925-72CB-7901E2DF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1368574"/>
          </a:xfrm>
        </p:spPr>
        <p:txBody>
          <a:bodyPr/>
          <a:lstStyle/>
          <a:p>
            <a:r>
              <a:rPr lang="en-US" sz="3600" dirty="0"/>
              <a:t>Additional Information</a:t>
            </a:r>
            <a:r>
              <a:rPr lang="en-FI" sz="3600" noProof="0" dirty="0"/>
              <a:t> (</a:t>
            </a:r>
            <a:r>
              <a:rPr lang="en-US" sz="3600" noProof="0" dirty="0"/>
              <a:t>3</a:t>
            </a:r>
            <a:r>
              <a:rPr lang="en-FI" sz="3600" noProof="0" dirty="0"/>
              <a:t>/</a:t>
            </a:r>
            <a:r>
              <a:rPr lang="en-US" sz="3600" noProof="0" dirty="0"/>
              <a:t>4</a:t>
            </a:r>
            <a:r>
              <a:rPr lang="en-FI" sz="3600" noProof="0" dirty="0"/>
              <a:t>)</a:t>
            </a:r>
            <a:br>
              <a:rPr lang="en-FI" noProof="0" dirty="0"/>
            </a:br>
            <a:r>
              <a:rPr lang="en-US" sz="2400" dirty="0">
                <a:solidFill>
                  <a:schemeClr val="tx2"/>
                </a:solidFill>
              </a:rPr>
              <a:t>Miller and Rice Discrete Approximation of Continuous Distributions</a:t>
            </a:r>
            <a:endParaRPr lang="en-FI" noProof="0" dirty="0">
              <a:solidFill>
                <a:schemeClr val="tx2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B87E520-5DE9-DC32-ECAD-B489CAF6170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811523" y="1916832"/>
          <a:ext cx="8568954" cy="358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>
                  <a:extLst>
                    <a:ext uri="{9D8B030D-6E8A-4147-A177-3AD203B41FA5}">
                      <a16:colId xmlns:a16="http://schemas.microsoft.com/office/drawing/2014/main" val="692688058"/>
                    </a:ext>
                  </a:extLst>
                </a:gridCol>
                <a:gridCol w="2856318">
                  <a:extLst>
                    <a:ext uri="{9D8B030D-6E8A-4147-A177-3AD203B41FA5}">
                      <a16:colId xmlns:a16="http://schemas.microsoft.com/office/drawing/2014/main" val="552128517"/>
                    </a:ext>
                  </a:extLst>
                </a:gridCol>
                <a:gridCol w="2856318">
                  <a:extLst>
                    <a:ext uri="{9D8B030D-6E8A-4147-A177-3AD203B41FA5}">
                      <a16:colId xmlns:a16="http://schemas.microsoft.com/office/drawing/2014/main" val="2102397884"/>
                    </a:ext>
                  </a:extLst>
                </a:gridCol>
              </a:tblGrid>
              <a:tr h="58806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Cumulative Probability of a Continuous Distribution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Miller and Rice Probability Weight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Modified Weight for PSHA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94779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034893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0.10108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0.101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5111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211702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0.24429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0.244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6189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500000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0.30926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0.310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8436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788298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0.24429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0.244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922675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/>
                      <a:r>
                        <a:rPr lang="en-FI" noProof="0" dirty="0"/>
                        <a:t>0.</a:t>
                      </a:r>
                      <a:r>
                        <a:rPr lang="en-US" noProof="0" dirty="0"/>
                        <a:t>965107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0.10108</a:t>
                      </a:r>
                      <a:endParaRPr lang="en-FI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0.101</a:t>
                      </a:r>
                      <a:endParaRPr lang="en-FI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86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11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62117-EF2F-77EA-DCF7-391FFFB2C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E043BF-7504-0E03-D276-8CF3EDC993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788" y="1556792"/>
                <a:ext cx="5544244" cy="4392488"/>
              </a:xfrm>
            </p:spPr>
            <p:txBody>
              <a:bodyPr anchor="ctr"/>
              <a:lstStyle/>
              <a:p>
                <a:r>
                  <a:rPr lang="en-US" sz="2400" noProof="0" dirty="0"/>
                  <a:t>The bias corrected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noProof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noProof="0" dirty="0"/>
                  <a:t> is obtained from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noProof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obs</m:t>
                                          </m:r>
                                        </m:sup>
                                      </m:sSub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obs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noProof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b="0" i="1" noProof="0" smtClean="0">
                                          <a:latin typeface="Cambria Math" panose="02040503050406030204" pitchFamily="18" charset="0"/>
                                        </a:rPr>
                                        <m:t>corr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noProof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noProof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noProof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sup>
                      </m:sSubSup>
                      <m:r>
                        <a:rPr lang="en-US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sup>
                      </m:sSup>
                    </m:oMath>
                  </m:oMathPara>
                </a14:m>
                <a:endParaRPr lang="en-US" i="1" noProof="0" dirty="0"/>
              </a:p>
              <a:p>
                <a:r>
                  <a:rPr lang="en-US" sz="2400" noProof="0" dirty="0"/>
                  <a:t>The correction is stronger the smaller the sample size is</a:t>
                </a:r>
              </a:p>
              <a:p>
                <a:r>
                  <a:rPr lang="en-US" sz="2400" noProof="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sz="2400" noProof="0" dirty="0"/>
                  <a:t>, the estimate quickly escapes to infinity</a:t>
                </a:r>
                <a:endParaRPr lang="en-FI" sz="2400" noProof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E043BF-7504-0E03-D276-8CF3EDC99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8" y="1556792"/>
                <a:ext cx="5544244" cy="4392488"/>
              </a:xfrm>
              <a:blipFill>
                <a:blip r:embed="rId2"/>
                <a:stretch>
                  <a:fillRect l="-3190" r="-154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C22EE-DF8C-979A-6C5A-5E41CD99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FI" noProof="0" smtClean="0"/>
              <a:t>13</a:t>
            </a:fld>
            <a:endParaRPr lang="en-FI" noProof="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C4D35E1-974D-A0C5-385E-1D032410C7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" b="656"/>
          <a:stretch>
            <a:fillRect/>
          </a:stretch>
        </p:blipFill>
        <p:spPr>
          <a:xfrm>
            <a:off x="6672064" y="1411004"/>
            <a:ext cx="4802234" cy="468406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19CD36-1BA3-2A4F-AF34-FA68B5CD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Additional Information</a:t>
            </a:r>
            <a:r>
              <a:rPr lang="en-FI" sz="3600" noProof="0" dirty="0"/>
              <a:t> (</a:t>
            </a:r>
            <a:r>
              <a:rPr lang="en-US" sz="3600" noProof="0" dirty="0"/>
              <a:t>4</a:t>
            </a:r>
            <a:r>
              <a:rPr lang="en-FI" sz="3600" noProof="0" dirty="0"/>
              <a:t>/</a:t>
            </a:r>
            <a:r>
              <a:rPr lang="en-US" sz="3600" dirty="0"/>
              <a:t>4</a:t>
            </a:r>
            <a:r>
              <a:rPr lang="en-FI" sz="3600" noProof="0" dirty="0"/>
              <a:t>)</a:t>
            </a:r>
            <a:br>
              <a:rPr lang="en-FI" noProof="0" dirty="0"/>
            </a:br>
            <a:r>
              <a:rPr lang="en-US" sz="2400" dirty="0">
                <a:solidFill>
                  <a:schemeClr val="tx2"/>
                </a:solidFill>
              </a:rPr>
              <a:t>Maximum Magnitude Bias Correction</a:t>
            </a:r>
            <a:endParaRPr lang="en-FI" noProof="0" dirty="0">
              <a:solidFill>
                <a:schemeClr val="tx2"/>
              </a:solidFill>
            </a:endParaRP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CBB8FAE4-7B7A-18BE-08D4-5A0633A2E8B6}"/>
              </a:ext>
            </a:extLst>
          </p:cNvPr>
          <p:cNvSpPr/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5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A885B0-B77B-4C86-70AE-493A3476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4581128"/>
            <a:ext cx="5904284" cy="1512168"/>
          </a:xfrm>
        </p:spPr>
        <p:txBody>
          <a:bodyPr/>
          <a:lstStyle/>
          <a:p>
            <a:r>
              <a:rPr lang="en-US" sz="2200" dirty="0"/>
              <a:t>Located on the southern coast of Finland</a:t>
            </a:r>
          </a:p>
          <a:p>
            <a:r>
              <a:rPr lang="en-US" sz="2200" dirty="0"/>
              <a:t>2 x 500 MWe VVER-440 units (1977/1980)</a:t>
            </a:r>
          </a:p>
          <a:p>
            <a:r>
              <a:rPr lang="en-US" sz="2200" dirty="0"/>
              <a:t>Operating license until the end of 2050</a:t>
            </a:r>
            <a:endParaRPr lang="en-FI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0DA91-82EA-3D38-D5E2-B2EF0ECF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603FB9-C7B8-F3EA-28C3-02466A25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Loviisa Nuclear Power Plant</a:t>
            </a:r>
            <a:endParaRPr lang="en-FI" sz="36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B01DC3E-E6BC-5384-9857-75CC3A4B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10088" r="19417"/>
          <a:stretch/>
        </p:blipFill>
        <p:spPr>
          <a:xfrm>
            <a:off x="839272" y="1268413"/>
            <a:ext cx="3888432" cy="5045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12" descr="Ilmakuva laitoksesta">
            <a:extLst>
              <a:ext uri="{FF2B5EF4-FFF2-40B4-BE49-F238E27FC236}">
                <a16:creationId xmlns:a16="http://schemas.microsoft.com/office/drawing/2014/main" id="{5668E02B-49F1-751E-9EF0-553148522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r="6400"/>
          <a:stretch>
            <a:fillRect/>
          </a:stretch>
        </p:blipFill>
        <p:spPr bwMode="auto">
          <a:xfrm>
            <a:off x="5347144" y="1268413"/>
            <a:ext cx="6005068" cy="30885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9065BAA4-7555-39E6-9F61-5DFD02A4E6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9736" y="263691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56C44-DEA7-7019-2AD8-6735D389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1268413"/>
            <a:ext cx="4752156" cy="4680867"/>
          </a:xfrm>
        </p:spPr>
        <p:txBody>
          <a:bodyPr/>
          <a:lstStyle/>
          <a:p>
            <a:r>
              <a:rPr lang="en-US" sz="2400" dirty="0"/>
              <a:t>Includes</a:t>
            </a:r>
          </a:p>
          <a:p>
            <a:pPr lvl="1"/>
            <a:r>
              <a:rPr lang="en-US" sz="2400" dirty="0"/>
              <a:t>Level 1 and 2 PRA</a:t>
            </a:r>
          </a:p>
          <a:p>
            <a:pPr lvl="1"/>
            <a:r>
              <a:rPr lang="en-US" sz="2400" dirty="0"/>
              <a:t>All operating and shutdown states</a:t>
            </a:r>
          </a:p>
          <a:p>
            <a:pPr lvl="1"/>
            <a:r>
              <a:rPr lang="en-US" sz="2400" dirty="0"/>
              <a:t>All types of initiating events</a:t>
            </a:r>
          </a:p>
          <a:p>
            <a:r>
              <a:rPr lang="en-US" sz="2400" dirty="0"/>
              <a:t>Significant plant upgrades to reduce risks</a:t>
            </a:r>
          </a:p>
          <a:p>
            <a:r>
              <a:rPr lang="en-US" sz="2400" dirty="0"/>
              <a:t>Seismic events contribute ~25 % of the CDF and ~50 % of the LRF (2025 PRA results)</a:t>
            </a:r>
            <a:endParaRPr lang="en-FI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834DF-441A-5BEA-80BC-F02CED7F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44E54-EF7C-C75C-DE97-AA0D990B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Loviisa PRA</a:t>
            </a:r>
            <a:endParaRPr lang="en-FI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0655D-F53C-3AD0-DE2A-CFFF5B4E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1954" y="620688"/>
            <a:ext cx="5992669" cy="54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55FA3A-D442-EA14-4860-DE933B21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68413"/>
            <a:ext cx="10512425" cy="4680867"/>
          </a:xfrm>
        </p:spPr>
        <p:txBody>
          <a:bodyPr/>
          <a:lstStyle/>
          <a:p>
            <a:r>
              <a:rPr lang="en-US" sz="2400" dirty="0"/>
              <a:t>Estimates the annual frequency of exceedance for a given level of ground motion intensity</a:t>
            </a:r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882E2-326A-2731-EA5A-A01A25BA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7583F2-995B-7AEE-7592-F4CCD42C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Loviisa PSHA</a:t>
            </a:r>
            <a:endParaRPr lang="en-FI" sz="3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D11366D-2B7B-D60C-9E6B-7354350A3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927573"/>
              </p:ext>
            </p:extLst>
          </p:nvPr>
        </p:nvGraphicFramePr>
        <p:xfrm>
          <a:off x="839271" y="1916410"/>
          <a:ext cx="10297289" cy="424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8373D8-C10B-E90C-EE57-CA519E048718}"/>
              </a:ext>
            </a:extLst>
          </p:cNvPr>
          <p:cNvSpPr txBox="1"/>
          <p:nvPr/>
        </p:nvSpPr>
        <p:spPr>
          <a:xfrm>
            <a:off x="839271" y="6023029"/>
            <a:ext cx="9649216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50" dirty="0">
                <a:solidFill>
                  <a:schemeClr val="accent1"/>
                </a:solidFill>
              </a:rPr>
              <a:t>+ Independent sensitivity studies and reviews done by external parties such as the Radiation and Nuclear Safety Authority (STUK) and the Technical Research Centre of Finland (VTT)</a:t>
            </a:r>
            <a:endParaRPr lang="en-FI" sz="185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8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578A54-3DCD-DD82-0EE9-6E57BB9D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sz="2800" dirty="0"/>
              <a:t>Defines the largest earthquake considered physically possible within a given seismic source</a:t>
            </a:r>
          </a:p>
          <a:p>
            <a:r>
              <a:rPr lang="en-FI" sz="2800" dirty="0"/>
              <a:t>Can be assessed using either deterministic or probabilistic approaches</a:t>
            </a:r>
          </a:p>
          <a:p>
            <a:r>
              <a:rPr lang="en-FI" sz="2800" dirty="0"/>
              <a:t>Common probabilistic methods:</a:t>
            </a:r>
          </a:p>
          <a:p>
            <a:pPr lvl="1"/>
            <a:r>
              <a:rPr lang="en-FI" sz="2800" dirty="0" err="1"/>
              <a:t>Kijko</a:t>
            </a:r>
            <a:r>
              <a:rPr lang="en-FI" sz="2800" dirty="0"/>
              <a:t> method</a:t>
            </a:r>
          </a:p>
          <a:p>
            <a:pPr lvl="1">
              <a:buClr>
                <a:schemeClr val="accent4">
                  <a:lumMod val="50000"/>
                </a:schemeClr>
              </a:buClr>
            </a:pPr>
            <a:r>
              <a:rPr lang="en-FI" sz="2800" dirty="0">
                <a:solidFill>
                  <a:schemeClr val="accent4">
                    <a:lumMod val="50000"/>
                  </a:schemeClr>
                </a:solidFill>
              </a:rPr>
              <a:t>Bayesian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FFB0F-251D-6A81-040B-CCB35E10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5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C995B89-5B4F-7359-032F-68953F56C9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FI" sz="3600" dirty="0"/>
                  <a:t>Maximum Magnitude</a:t>
                </a:r>
                <a:r>
                  <a:rPr lang="en-US" sz="3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3600" b="1" dirty="0"/>
                  <a:t>)</a:t>
                </a:r>
                <a:endParaRPr lang="en-FI" b="1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C995B89-5B4F-7359-032F-68953F56C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8" t="-22308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46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343473-D978-BD9B-D2A7-03974E4454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272" y="1268412"/>
                <a:ext cx="4104083" cy="4510815"/>
              </a:xfrm>
            </p:spPr>
            <p:txBody>
              <a:bodyPr anchor="ctr"/>
              <a:lstStyle/>
              <a:p>
                <a14:m>
                  <m:oMath xmlns:m="http://schemas.openxmlformats.org/officeDocument/2006/math">
                    <m:r>
                      <a:rPr lang="en-FI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FI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FI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FI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FI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FI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FI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FI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FI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FI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FI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FI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FI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FI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FI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FI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FI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FI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FI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FI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FI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FI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FI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FI" sz="2400" i="1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Prior</a:t>
                </a:r>
                <a:r>
                  <a:rPr lang="en-US" sz="2400" dirty="0"/>
                  <a:t> is derived from the SCR catalogue of analogue regions</a:t>
                </a:r>
              </a:p>
              <a:p>
                <a:r>
                  <a:rPr lang="en-US" sz="2400" dirty="0"/>
                  <a:t>EPRI’s 2012 SCR catalogue was updated for these regions in the 2026 thesis using the reviewed ISC bulletin (</a:t>
                </a:r>
                <a:r>
                  <a:rPr lang="en-FI" sz="2400" dirty="0"/>
                  <a:t>1900–2023</a:t>
                </a:r>
                <a:r>
                  <a:rPr lang="en-US" sz="2400" dirty="0"/>
                  <a:t>)</a:t>
                </a:r>
                <a:endParaRPr lang="en-US" sz="2400" dirty="0">
                  <a:solidFill>
                    <a:srgbClr val="648FFF"/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343473-D978-BD9B-D2A7-03974E445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272" y="1268412"/>
                <a:ext cx="4104083" cy="4510815"/>
              </a:xfrm>
              <a:blipFill>
                <a:blip r:embed="rId2"/>
                <a:stretch>
                  <a:fillRect l="-4309" r="-3418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7C37A9-E94E-D5AC-1CFA-8724EE59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55EBD7-70AF-A60F-4DAF-A0E94EAB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Bayesian Approach to Maximum Magnitudes</a:t>
            </a:r>
            <a:endParaRPr lang="en-FI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75E14-6D43-2142-43ED-451617BDC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912" y="1268411"/>
            <a:ext cx="6380620" cy="4510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066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6E7A5C-7641-FB99-0B51-5CB95D335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788" y="1268413"/>
                <a:ext cx="3960067" cy="4680867"/>
              </a:xfrm>
            </p:spPr>
            <p:txBody>
              <a:bodyPr/>
              <a:lstStyle/>
              <a:p>
                <a:r>
                  <a:rPr lang="en-US" sz="2400" dirty="0"/>
                  <a:t>The mean observed maximum magnitude from analogue domains of Fennoscandia is 5.78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= 0.60</a:t>
                </a:r>
              </a:p>
              <a:p>
                <a:r>
                  <a:rPr lang="en-US" sz="2400" dirty="0"/>
                  <a:t>After bias correction, the mean increases to 6.04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The likelihood function provides no additional information, so the posterior remains identical to the prior </a:t>
                </a:r>
                <a:endParaRPr lang="en-FI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6E7A5C-7641-FB99-0B51-5CB95D335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788" y="1268413"/>
                <a:ext cx="3960067" cy="4680867"/>
              </a:xfrm>
              <a:blipFill>
                <a:blip r:embed="rId2"/>
                <a:stretch>
                  <a:fillRect l="-4468" t="-1953" r="-1079" b="-2083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59CB8-4746-F469-61F1-83222F1E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A575B-F404-3759-A8C7-25608555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Bayesian Prior Distribution for Fennoscandia</a:t>
            </a:r>
            <a:endParaRPr lang="en-FI" sz="3600" dirty="0"/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C7D82953-D1E0-5E46-C062-85697719C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76"/>
          <a:stretch/>
        </p:blipFill>
        <p:spPr>
          <a:xfrm>
            <a:off x="4943872" y="1431000"/>
            <a:ext cx="6616141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149347-25A9-B9E2-E2B9-AE215E03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4F80A9-2570-14B3-DDED-BFB7C902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Loviisa Seismic Hazard Estimate Sensitivity</a:t>
            </a:r>
            <a:endParaRPr lang="en-FI" sz="3600" dirty="0"/>
          </a:p>
        </p:txBody>
      </p:sp>
      <p:pic>
        <p:nvPicPr>
          <p:cNvPr id="5" name="Content Placeholder 15">
            <a:extLst>
              <a:ext uri="{FF2B5EF4-FFF2-40B4-BE49-F238E27FC236}">
                <a16:creationId xmlns:a16="http://schemas.microsoft.com/office/drawing/2014/main" id="{67804F18-D88D-2E33-CBB1-57D611EA2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08" y="1268413"/>
            <a:ext cx="7816984" cy="5112000"/>
          </a:xfrm>
        </p:spPr>
      </p:pic>
    </p:spTree>
    <p:extLst>
      <p:ext uri="{BB962C8B-B14F-4D97-AF65-F5344CB8AC3E}">
        <p14:creationId xmlns:p14="http://schemas.microsoft.com/office/powerpoint/2010/main" val="211237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8ABC8-B621-BCBC-6629-6B24BCC4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268760"/>
            <a:ext cx="10512425" cy="4464966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2400" noProof="0" dirty="0">
                <a:solidFill>
                  <a:schemeClr val="bg1"/>
                </a:solidFill>
              </a:rPr>
              <a:t>The scarcity of large earthquake observations in low-seismicity regions complicates PSHA development</a:t>
            </a:r>
          </a:p>
          <a:p>
            <a:pPr>
              <a:buClr>
                <a:schemeClr val="bg1"/>
              </a:buClr>
            </a:pPr>
            <a:r>
              <a:rPr lang="en-US" sz="2400" noProof="0" dirty="0">
                <a:solidFill>
                  <a:schemeClr val="bg1"/>
                </a:solidFill>
              </a:rPr>
              <a:t>Observed maximum magnitudes in regions analogous to Fennoscandia suggest that the region's largest credible earthquakes may be smaller than the global SCR average</a:t>
            </a:r>
          </a:p>
          <a:p>
            <a:pPr lvl="1"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However, ongoing work by </a:t>
            </a:r>
            <a:r>
              <a:rPr lang="en-US" sz="1800" dirty="0" err="1">
                <a:solidFill>
                  <a:schemeClr val="bg1"/>
                </a:solidFill>
              </a:rPr>
              <a:t>Mäntyniemi</a:t>
            </a:r>
            <a:r>
              <a:rPr lang="en-US" sz="1800" dirty="0">
                <a:solidFill>
                  <a:schemeClr val="bg1"/>
                </a:solidFill>
              </a:rPr>
              <a:t> et al. suggests that results are highly sensitive to data grouping and a single approach may not robustly resolve differences between SCR regions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The presented workflow is potentially applicable to other low-seismicity SCRs, provided analogue selection reflects regional tectonic conditions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Contact: e</a:t>
            </a:r>
            <a:r>
              <a:rPr lang="en-US" sz="2400" noProof="0" dirty="0" err="1">
                <a:solidFill>
                  <a:schemeClr val="bg1"/>
                </a:solidFill>
              </a:rPr>
              <a:t>eli</a:t>
            </a:r>
            <a:r>
              <a:rPr lang="en-US" sz="2400" noProof="0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noProof="0" dirty="0">
                <a:solidFill>
                  <a:schemeClr val="bg1"/>
                </a:solidFill>
              </a:rPr>
              <a:t>sikainen@fortum.com</a:t>
            </a:r>
            <a:endParaRPr lang="en-FI" sz="2400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BBD35-4687-0342-CA80-699C0C4F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FI" noProof="0" smtClean="0"/>
              <a:pPr/>
              <a:t>9</a:t>
            </a:fld>
            <a:endParaRPr lang="en-FI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6E55D6-5D70-D80C-9F0A-D6E295A2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sz="3600" noProof="0" dirty="0"/>
              <a:t>Discussion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2348512846"/>
      </p:ext>
    </p:extLst>
  </p:cSld>
  <p:clrMapOvr>
    <a:masterClrMapping/>
  </p:clrMapOvr>
</p:sld>
</file>

<file path=ppt/theme/theme1.xml><?xml version="1.0" encoding="utf-8"?>
<a:theme xmlns:a="http://schemas.openxmlformats.org/drawingml/2006/main" name="FORTUM Sans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Fortum 2025 (brand)">
      <a:majorFont>
        <a:latin typeface="Fortum Sans TT Bold"/>
        <a:ea typeface=""/>
        <a:cs typeface=""/>
      </a:majorFont>
      <a:minorFont>
        <a:latin typeface="Fortum Sans T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Fortum IvyGreen-900">
      <a:srgbClr val="0F4632"/>
    </a:custClr>
    <a:custClr name="Fortum IvyGreen-600">
      <a:srgbClr val="188156"/>
    </a:custClr>
    <a:custClr name="Fortum IvyGreen-500">
      <a:srgbClr val="25A26C"/>
    </a:custClr>
    <a:custClr name="Fortum IvyGreen-400">
      <a:srgbClr val="47C088"/>
    </a:custClr>
    <a:custClr name="Fortum IvyGreen-200">
      <a:srgbClr val="B0EAC9"/>
    </a:custClr>
    <a:custClr name="Fortum IvyGreen-100">
      <a:srgbClr val="D6F5E2"/>
    </a:custClr>
    <a:custClr name="Fortum PoweringGreen-500">
      <a:srgbClr val="18D270"/>
    </a:custClr>
    <a:custClr name="Fortum LevanderPurple-700">
      <a:srgbClr val="854586"/>
    </a:custClr>
    <a:custClr name="Fortum LevanderPurple-600">
      <a:srgbClr val="A054A1"/>
    </a:custClr>
    <a:custClr name="Fortum LevanderPurple-500">
      <a:srgbClr val="BC76C1"/>
    </a:custClr>
    <a:custClr name="Fortum LevanderPurple-300">
      <a:srgbClr val="EEB6F2"/>
    </a:custClr>
    <a:custClr name="Fortum LevanderPurple-200">
      <a:srgbClr val="F4D6F8"/>
    </a:custClr>
    <a:custClr name="Fortum LevanderPurple-100">
      <a:srgbClr val="F9EBFC"/>
    </a:custClr>
    <a:custClr name="Fortum BroadBlue-900">
      <a:srgbClr val="23375B"/>
    </a:custClr>
    <a:custClr name="Fortum BroadBlue-700">
      <a:srgbClr val="4769A5"/>
    </a:custClr>
    <a:custClr name="Fortum BroadBlue-500">
      <a:srgbClr val="6A90C3"/>
    </a:custClr>
    <a:custClr name="Fortum BroadBlue-400">
      <a:srgbClr val="89ACD1"/>
    </a:custClr>
    <a:custClr name="Fortum BroadBlue-200">
      <a:srgbClr val="D0DEED"/>
    </a:custClr>
    <a:custClr name="Fortum BroadBlue-100">
      <a:srgbClr val="E4ECF5"/>
    </a:custClr>
    <a:custClr name="Fortum DuskOrange-700">
      <a:srgbClr val="B33114"/>
    </a:custClr>
    <a:custClr name="Fortum DuskOrange-600">
      <a:srgbClr val="CC3E1F"/>
    </a:custClr>
    <a:custClr name="Fortum DuskOrange-500">
      <a:srgbClr val="EF5E3E"/>
    </a:custClr>
    <a:custClr name="Fortum DuskOrange-400">
      <a:srgbClr val="FF9178"/>
    </a:custClr>
    <a:custClr name="Fortum DuskOrange-200">
      <a:srgbClr val="FFD1C7"/>
    </a:custClr>
    <a:custClr name="Fortum DuskOrange-100">
      <a:srgbClr val="FFD1C7"/>
    </a:custClr>
    <a:custClr name="Fortum ElectricYellow-700">
      <a:srgbClr val="8C6408"/>
    </a:custClr>
    <a:custClr name="Fortum ElectricYellow-400">
      <a:srgbClr val="F7E218"/>
    </a:custClr>
    <a:custClr name="Fortum ElectricYellow-300">
      <a:srgbClr val="FBF35A"/>
    </a:custClr>
    <a:custClr name="Fortum ElectricYellow-200">
      <a:srgbClr val="FCFB8C"/>
    </a:custClr>
    <a:custClr name="Fortum ElectricYellow-100">
      <a:srgbClr val="FCFDC4"/>
    </a:custClr>
    <a:custClr name="Fortum BalancingBeige-700">
      <a:srgbClr val="7B573D"/>
    </a:custClr>
    <a:custClr name="Fortum BalancingBeige-600">
      <a:srgbClr val="936848"/>
    </a:custClr>
    <a:custClr name="Fortum BalancingBeige-500">
      <a:srgbClr val="B18754"/>
    </a:custClr>
    <a:custClr name="Fortum BalancingBeige-200">
      <a:srgbClr val="E4D9C4"/>
    </a:custClr>
    <a:custClr name="Fortum BalancingBeige-100">
      <a:srgbClr val="F3EAD9"/>
    </a:custClr>
    <a:custClr name="Fortum ElectricOrange-700">
      <a:srgbClr val="AB3907"/>
    </a:custClr>
    <a:custClr name="Fortum ElectricOrange-600">
      <a:srgbClr val="BE4F04"/>
    </a:custClr>
    <a:custClr name="Fortum ElectricOrange-500">
      <a:srgbClr val="DB720A"/>
    </a:custClr>
    <a:custClr name="Fortum ElectricOrange-400">
      <a:srgbClr val="F9A326"/>
    </a:custClr>
    <a:custClr name="Fortum ElectricOrange-200">
      <a:srgbClr val="FFD788"/>
    </a:custClr>
    <a:custClr name="Fortum ElectricOrange-100">
      <a:srgbClr val="FFEDC6"/>
    </a:custClr>
    <a:custClr name="Fortum PowerRed-700">
      <a:srgbClr val="B72434"/>
    </a:custClr>
    <a:custClr name="Fortum PowerRed-600">
      <a:srgbClr val="B72434"/>
    </a:custClr>
    <a:custClr name="Fortum PowerRed-500">
      <a:srgbClr val="EA6263"/>
    </a:custClr>
    <a:custClr name="Fortum PowerRed-400">
      <a:srgbClr val="F59594"/>
    </a:custClr>
    <a:custClr name="Fortum PowerRed-200">
      <a:srgbClr val="FAD1D1"/>
    </a:custClr>
    <a:custClr name="Fortum PowerRed-100">
      <a:srgbClr val="FDE7E6"/>
    </a:custClr>
  </a:custClrLst>
  <a:extLst>
    <a:ext uri="{05A4C25C-085E-4340-85A3-A5531E510DB2}">
      <thm15:themeFamily xmlns:thm15="http://schemas.microsoft.com/office/thememl/2012/main" name="fortum_template_classification_sample.potx" id="{3653516E-15AA-44E8-9D67-8756885D631A}" vid="{42068556-1150-4A3E-A670-CDF22B02B947}"/>
    </a:ext>
  </a:extLst>
</a:theme>
</file>

<file path=ppt/theme/theme2.xml><?xml version="1.0" encoding="utf-8"?>
<a:theme xmlns:a="http://schemas.openxmlformats.org/drawingml/2006/main" name="Office Theme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fortum_template_classification_sample_final</Template>
  <TotalTime>0</TotalTime>
  <Words>655</Words>
  <Application>Microsoft Office PowerPoint</Application>
  <PresentationFormat>Widescreen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Fortum Sans TT Regular</vt:lpstr>
      <vt:lpstr>Fortum Sans TT Light</vt:lpstr>
      <vt:lpstr>Fortum Sans TT Bold</vt:lpstr>
      <vt:lpstr>FORTUM Sans</vt:lpstr>
      <vt:lpstr>Revisiting maximum magnitude assumptions within the development of Loviisa’s seismic hazard assessment</vt:lpstr>
      <vt:lpstr>Loviisa Nuclear Power Plant</vt:lpstr>
      <vt:lpstr>Loviisa PRA</vt:lpstr>
      <vt:lpstr>Loviisa PSHA</vt:lpstr>
      <vt:lpstr>Maximum Magnitude (m_max)</vt:lpstr>
      <vt:lpstr>Bayesian Approach to Maximum Magnitudes</vt:lpstr>
      <vt:lpstr>Bayesian Prior Distribution for Fennoscandia</vt:lpstr>
      <vt:lpstr>Loviisa Seismic Hazard Estimate Sensitivity</vt:lpstr>
      <vt:lpstr>Discussion and Conclusion</vt:lpstr>
      <vt:lpstr>Additional Information (1/4) Combined m_max Distribution</vt:lpstr>
      <vt:lpstr>Additional Information (2/4) Maximum Magnitude Distributions in PSHA2021</vt:lpstr>
      <vt:lpstr>Additional Information (3/4) Miller and Rice Discrete Approximation of Continuous Distributions</vt:lpstr>
      <vt:lpstr>Additional Information (4/4) Maximum Magnitude Bias Correction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Laxen Lotta</dc:creator>
  <dc:description>updated 2/2026</dc:description>
  <cp:lastModifiedBy>Asikainen Eeli</cp:lastModifiedBy>
  <cp:revision>13</cp:revision>
  <dcterms:created xsi:type="dcterms:W3CDTF">2026-03-26T13:37:31Z</dcterms:created>
  <dcterms:modified xsi:type="dcterms:W3CDTF">2026-07-15T08:03:03Z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32c928-a056-4ae4-8fa7-c9b2e88066f4_Enabled">
    <vt:lpwstr>true</vt:lpwstr>
  </property>
  <property fmtid="{D5CDD505-2E9C-101B-9397-08002B2CF9AE}" pid="3" name="MSIP_Label_ad32c928-a056-4ae4-8fa7-c9b2e88066f4_SetDate">
    <vt:lpwstr>2026-03-26T13:47:20Z</vt:lpwstr>
  </property>
  <property fmtid="{D5CDD505-2E9C-101B-9397-08002B2CF9AE}" pid="4" name="MSIP_Label_ad32c928-a056-4ae4-8fa7-c9b2e88066f4_Method">
    <vt:lpwstr>Standard</vt:lpwstr>
  </property>
  <property fmtid="{D5CDD505-2E9C-101B-9397-08002B2CF9AE}" pid="5" name="MSIP_Label_ad32c928-a056-4ae4-8fa7-c9b2e88066f4_Name">
    <vt:lpwstr>Internal 2025</vt:lpwstr>
  </property>
  <property fmtid="{D5CDD505-2E9C-101B-9397-08002B2CF9AE}" pid="6" name="MSIP_Label_ad32c928-a056-4ae4-8fa7-c9b2e88066f4_SiteId">
    <vt:lpwstr>62a9c2c8-8b09-43be-a7fb-9a87875714a9</vt:lpwstr>
  </property>
  <property fmtid="{D5CDD505-2E9C-101B-9397-08002B2CF9AE}" pid="7" name="MSIP_Label_ad32c928-a056-4ae4-8fa7-c9b2e88066f4_ActionId">
    <vt:lpwstr>a66ccd10-9d78-4f67-b1d8-eaf4326493cd</vt:lpwstr>
  </property>
  <property fmtid="{D5CDD505-2E9C-101B-9397-08002B2CF9AE}" pid="8" name="MSIP_Label_ad32c928-a056-4ae4-8fa7-c9b2e88066f4_ContentBits">
    <vt:lpwstr>0</vt:lpwstr>
  </property>
  <property fmtid="{D5CDD505-2E9C-101B-9397-08002B2CF9AE}" pid="9" name="MSIP_Label_ad32c928-a056-4ae4-8fa7-c9b2e88066f4_Tag">
    <vt:lpwstr>10, 3, 0, 1</vt:lpwstr>
  </property>
</Properties>
</file>