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다경" initials="다" lastIdx="6" clrIdx="0">
    <p:extLst>
      <p:ext uri="{19B8F6BF-5375-455C-9EA6-DF929625EA0E}">
        <p15:presenceInfo xmlns:p15="http://schemas.microsoft.com/office/powerpoint/2012/main" userId="1f70e0fd7414ff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7ED"/>
    <a:srgbClr val="FFC819"/>
    <a:srgbClr val="D6BBEB"/>
    <a:srgbClr val="FFD243"/>
    <a:srgbClr val="E18133"/>
    <a:srgbClr val="FFD966"/>
    <a:srgbClr val="462712"/>
    <a:srgbClr val="500000"/>
    <a:srgbClr val="64381A"/>
    <a:srgbClr val="22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42" autoAdjust="0"/>
    <p:restoredTop sz="82782" autoAdjust="0"/>
  </p:normalViewPr>
  <p:slideViewPr>
    <p:cSldViewPr snapToGrid="0">
      <p:cViewPr varScale="1">
        <p:scale>
          <a:sx n="75" d="100"/>
          <a:sy n="75" d="100"/>
        </p:scale>
        <p:origin x="1065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4CCD1FB0-3CE6-4703-8B57-BF85715BD9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C35A5C1-085E-4733-9E9B-C1FED2EFAC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74958-1217-4180-AAE1-930431A4E08A}" type="datetimeFigureOut">
              <a:rPr lang="ko-KR" altLang="en-US" smtClean="0"/>
              <a:t>2026-07-23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2DB64C-77CF-4C41-ADEB-C94221DBDE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3657424-2A81-4461-84F2-048007F03F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A85A6-57BE-4F7B-9D9E-E76FBEC4B7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758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EC79F-CC8E-46C4-B5C4-956E9C361252}" type="datetimeFigureOut">
              <a:rPr lang="ko-KR" altLang="en-US" smtClean="0"/>
              <a:t>2026-07-23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578E-724D-4FA5-89DB-6BA1ED24C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5763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578E-724D-4FA5-89DB-6BA1ED24CB4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6492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703179-1B3E-429D-B81F-ED9F10BA0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2C99F717-54BC-42E0-84BC-13155D5674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757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FFB819-E4B6-4CB3-8DD3-38B8126B3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FD3548-28C1-4B09-A780-060C0EC7A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9866C3-0EFD-4ADC-8785-8B2BC1F5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2C99F717-54BC-42E0-84BC-13155D5674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69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9D601C2-16F5-4B63-86D2-F2DACE05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03058F-5C03-4DE2-8FAB-5A1CDA083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8C7AF3-F014-41C5-ADDA-00CD8090B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9F717-54BC-42E0-84BC-13155D5674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90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kyline">
            <a:extLst>
              <a:ext uri="{FF2B5EF4-FFF2-40B4-BE49-F238E27FC236}">
                <a16:creationId xmlns:a16="http://schemas.microsoft.com/office/drawing/2014/main" id="{FE331E9F-58D6-4A34-A25C-1B565A531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6287"/>
            <a:ext cx="12192000" cy="608171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F4F87B2-8D61-4D14-BC0E-5831FD9D6AF9}"/>
              </a:ext>
            </a:extLst>
          </p:cNvPr>
          <p:cNvSpPr/>
          <p:nvPr/>
        </p:nvSpPr>
        <p:spPr>
          <a:xfrm>
            <a:off x="0" y="1098549"/>
            <a:ext cx="12192000" cy="3064207"/>
          </a:xfrm>
          <a:prstGeom prst="rect">
            <a:avLst/>
          </a:prstGeom>
          <a:solidFill>
            <a:schemeClr val="accent1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1A8E3C-662C-4B89-AA2C-E7CB473DADD0}"/>
              </a:ext>
            </a:extLst>
          </p:cNvPr>
          <p:cNvSpPr txBox="1"/>
          <p:nvPr/>
        </p:nvSpPr>
        <p:spPr>
          <a:xfrm>
            <a:off x="695172" y="1444191"/>
            <a:ext cx="8106662" cy="13849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Development of Emergency Response Models </a:t>
            </a:r>
          </a:p>
          <a:p>
            <a:r>
              <a:rPr lang="en-US" altLang="ko-KR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ko-KR" sz="2800" b="1" i="0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Seismic</a:t>
            </a:r>
            <a:r>
              <a:rPr lang="en-US" altLang="ko-KR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ko-KR" sz="2800" b="1" i="0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High-wind Events </a:t>
            </a:r>
          </a:p>
          <a:p>
            <a:r>
              <a:rPr lang="en-US" altLang="ko-KR" sz="2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Level 3 PSA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7C74DD-C756-405D-8A3F-4705E7863BDE}"/>
              </a:ext>
            </a:extLst>
          </p:cNvPr>
          <p:cNvSpPr txBox="1"/>
          <p:nvPr/>
        </p:nvSpPr>
        <p:spPr>
          <a:xfrm>
            <a:off x="868939" y="3311413"/>
            <a:ext cx="853622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PSAM 18</a:t>
            </a:r>
          </a:p>
          <a:p>
            <a:r>
              <a:rPr lang="en-US" altLang="ko-KR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Jul 2026 | The Omni William Penn Pittsburgh, Pennsylvania USA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29B4F8-CD36-4A97-B38D-338FE5B20FFA}"/>
              </a:ext>
            </a:extLst>
          </p:cNvPr>
          <p:cNvSpPr txBox="1"/>
          <p:nvPr/>
        </p:nvSpPr>
        <p:spPr>
          <a:xfrm>
            <a:off x="868939" y="4262830"/>
            <a:ext cx="7140900" cy="90338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Dakyoung</a:t>
            </a:r>
            <a:r>
              <a:rPr lang="en-US" altLang="ko-K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Lee </a:t>
            </a:r>
          </a:p>
          <a:p>
            <a:pPr>
              <a:lnSpc>
                <a:spcPct val="130000"/>
              </a:lnSpc>
            </a:pPr>
            <a:r>
              <a:rPr lang="en-US" altLang="ko-K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Ph.D. Student, Seoul National University</a:t>
            </a:r>
          </a:p>
          <a:p>
            <a:pPr>
              <a:lnSpc>
                <a:spcPct val="130000"/>
              </a:lnSpc>
            </a:pPr>
            <a:r>
              <a:rPr lang="en-US" altLang="ko-K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Research Student, KAERI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7DBE23E4-7C5D-4417-BB06-A7BD8EC46FCF}"/>
              </a:ext>
            </a:extLst>
          </p:cNvPr>
          <p:cNvCxnSpPr/>
          <p:nvPr/>
        </p:nvCxnSpPr>
        <p:spPr>
          <a:xfrm>
            <a:off x="782248" y="2975375"/>
            <a:ext cx="9879777" cy="0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2" descr="CI &lt; KAERI 소개 - 한국원자력연구원 대표 홈페이지">
            <a:extLst>
              <a:ext uri="{FF2B5EF4-FFF2-40B4-BE49-F238E27FC236}">
                <a16:creationId xmlns:a16="http://schemas.microsoft.com/office/drawing/2014/main" id="{484CD58E-CFE7-4795-AD7B-719E55FC6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344" y="4414850"/>
            <a:ext cx="1011431" cy="83162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3CD79EF6-8E4F-42B7-9052-EADB86D56682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48" y="4200262"/>
            <a:ext cx="1260796" cy="126079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195596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29342</TotalTime>
  <Words>44</Words>
  <Application>Microsoft Office PowerPoint</Application>
  <PresentationFormat>와이드스크린</PresentationFormat>
  <Paragraphs>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다경</dc:creator>
  <cp:lastModifiedBy>다경</cp:lastModifiedBy>
  <cp:revision>453</cp:revision>
  <dcterms:created xsi:type="dcterms:W3CDTF">2026-06-10T05:08:34Z</dcterms:created>
  <dcterms:modified xsi:type="dcterms:W3CDTF">2026-07-22T15:38:51Z</dcterms:modified>
</cp:coreProperties>
</file>