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4"/>
    <p:sldMasterId id="2147483723" r:id="rId5"/>
    <p:sldMasterId id="2147483741" r:id="rId6"/>
  </p:sldMasterIdLst>
  <p:notesMasterIdLst>
    <p:notesMasterId r:id="rId20"/>
  </p:notesMasterIdLst>
  <p:sldIdLst>
    <p:sldId id="2147481233" r:id="rId7"/>
    <p:sldId id="2359" r:id="rId8"/>
    <p:sldId id="2147481238" r:id="rId9"/>
    <p:sldId id="2147481239" r:id="rId10"/>
    <p:sldId id="2147197731" r:id="rId11"/>
    <p:sldId id="2147197732" r:id="rId12"/>
    <p:sldId id="2147197734" r:id="rId13"/>
    <p:sldId id="2147197737" r:id="rId14"/>
    <p:sldId id="2147197738" r:id="rId15"/>
    <p:sldId id="2147197739" r:id="rId16"/>
    <p:sldId id="2147481234" r:id="rId17"/>
    <p:sldId id="2147197742" r:id="rId18"/>
    <p:sldId id="2147197705" r:id="rId19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6D10"/>
    <a:srgbClr val="7590A2"/>
    <a:srgbClr val="F2F2A8"/>
    <a:srgbClr val="BFBFBF"/>
    <a:srgbClr val="232B32"/>
    <a:srgbClr val="EAEBF3"/>
    <a:srgbClr val="D4D8E3"/>
    <a:srgbClr val="E4E4F0"/>
    <a:srgbClr val="A7A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8F55AD-22AE-428C-A4F3-1FD83D0F3052}" v="18" dt="2026-07-21T16:40:21.7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s Bye" userId="e7c0aba5-3b9f-49cc-abb8-85cbd3cefdc3" providerId="ADAL" clId="{20996626-0E2E-4D0B-9948-9114E9421BEF}"/>
    <pc:docChg chg="custSel addSld delSld modSld">
      <pc:chgData name="Andreas Bye" userId="e7c0aba5-3b9f-49cc-abb8-85cbd3cefdc3" providerId="ADAL" clId="{20996626-0E2E-4D0B-9948-9114E9421BEF}" dt="2026-07-21T21:21:19.376" v="1149" actId="47"/>
      <pc:docMkLst>
        <pc:docMk/>
      </pc:docMkLst>
      <pc:sldChg chg="del">
        <pc:chgData name="Andreas Bye" userId="e7c0aba5-3b9f-49cc-abb8-85cbd3cefdc3" providerId="ADAL" clId="{20996626-0E2E-4D0B-9948-9114E9421BEF}" dt="2026-07-21T02:01:37.826" v="27" actId="47"/>
        <pc:sldMkLst>
          <pc:docMk/>
          <pc:sldMk cId="385828959" sldId="2257"/>
        </pc:sldMkLst>
      </pc:sldChg>
      <pc:sldChg chg="del mod modShow">
        <pc:chgData name="Andreas Bye" userId="e7c0aba5-3b9f-49cc-abb8-85cbd3cefdc3" providerId="ADAL" clId="{20996626-0E2E-4D0B-9948-9114E9421BEF}" dt="2026-07-21T21:21:19.376" v="1149" actId="47"/>
        <pc:sldMkLst>
          <pc:docMk/>
          <pc:sldMk cId="3589757384" sldId="2324"/>
        </pc:sldMkLst>
      </pc:sldChg>
      <pc:sldChg chg="modSp mod">
        <pc:chgData name="Andreas Bye" userId="e7c0aba5-3b9f-49cc-abb8-85cbd3cefdc3" providerId="ADAL" clId="{20996626-0E2E-4D0B-9948-9114E9421BEF}" dt="2026-07-21T11:58:34.176" v="1124" actId="6549"/>
        <pc:sldMkLst>
          <pc:docMk/>
          <pc:sldMk cId="792384182" sldId="2359"/>
        </pc:sldMkLst>
        <pc:spChg chg="mod">
          <ac:chgData name="Andreas Bye" userId="e7c0aba5-3b9f-49cc-abb8-85cbd3cefdc3" providerId="ADAL" clId="{20996626-0E2E-4D0B-9948-9114E9421BEF}" dt="2026-07-21T11:58:34.176" v="1124" actId="6549"/>
          <ac:spMkLst>
            <pc:docMk/>
            <pc:sldMk cId="792384182" sldId="2359"/>
            <ac:spMk id="7" creationId="{0623F045-4D68-AF0A-905A-115E9ACE1F36}"/>
          </ac:spMkLst>
        </pc:spChg>
      </pc:sldChg>
      <pc:sldChg chg="del mod modShow">
        <pc:chgData name="Andreas Bye" userId="e7c0aba5-3b9f-49cc-abb8-85cbd3cefdc3" providerId="ADAL" clId="{20996626-0E2E-4D0B-9948-9114E9421BEF}" dt="2026-07-21T21:19:26.790" v="1147" actId="47"/>
        <pc:sldMkLst>
          <pc:docMk/>
          <pc:sldMk cId="1220081503" sldId="2109379765"/>
        </pc:sldMkLst>
      </pc:sldChg>
      <pc:sldChg chg="modSp mod">
        <pc:chgData name="Andreas Bye" userId="e7c0aba5-3b9f-49cc-abb8-85cbd3cefdc3" providerId="ADAL" clId="{20996626-0E2E-4D0B-9948-9114E9421BEF}" dt="2026-07-21T12:08:32.574" v="1140" actId="6549"/>
        <pc:sldMkLst>
          <pc:docMk/>
          <pc:sldMk cId="2708192083" sldId="2147197739"/>
        </pc:sldMkLst>
        <pc:spChg chg="mod">
          <ac:chgData name="Andreas Bye" userId="e7c0aba5-3b9f-49cc-abb8-85cbd3cefdc3" providerId="ADAL" clId="{20996626-0E2E-4D0B-9948-9114E9421BEF}" dt="2026-07-21T12:08:32.574" v="1140" actId="6549"/>
          <ac:spMkLst>
            <pc:docMk/>
            <pc:sldMk cId="2708192083" sldId="2147197739"/>
            <ac:spMk id="2" creationId="{866085BB-261D-2B8C-990C-BE570C51FF30}"/>
          </ac:spMkLst>
        </pc:spChg>
      </pc:sldChg>
      <pc:sldChg chg="del mod modShow">
        <pc:chgData name="Andreas Bye" userId="e7c0aba5-3b9f-49cc-abb8-85cbd3cefdc3" providerId="ADAL" clId="{20996626-0E2E-4D0B-9948-9114E9421BEF}" dt="2026-07-21T21:20:00.137" v="1148" actId="47"/>
        <pc:sldMkLst>
          <pc:docMk/>
          <pc:sldMk cId="749804838" sldId="2147197740"/>
        </pc:sldMkLst>
      </pc:sldChg>
      <pc:sldChg chg="modSp mod">
        <pc:chgData name="Andreas Bye" userId="e7c0aba5-3b9f-49cc-abb8-85cbd3cefdc3" providerId="ADAL" clId="{20996626-0E2E-4D0B-9948-9114E9421BEF}" dt="2026-07-21T12:02:05.818" v="1128" actId="15"/>
        <pc:sldMkLst>
          <pc:docMk/>
          <pc:sldMk cId="212591232" sldId="2147197742"/>
        </pc:sldMkLst>
        <pc:spChg chg="mod">
          <ac:chgData name="Andreas Bye" userId="e7c0aba5-3b9f-49cc-abb8-85cbd3cefdc3" providerId="ADAL" clId="{20996626-0E2E-4D0B-9948-9114E9421BEF}" dt="2026-07-21T02:13:48.418" v="36" actId="20577"/>
          <ac:spMkLst>
            <pc:docMk/>
            <pc:sldMk cId="212591232" sldId="2147197742"/>
            <ac:spMk id="2" creationId="{1613EC81-7465-FDAE-3E13-F58B2EE9ECFB}"/>
          </ac:spMkLst>
        </pc:spChg>
        <pc:spChg chg="mod">
          <ac:chgData name="Andreas Bye" userId="e7c0aba5-3b9f-49cc-abb8-85cbd3cefdc3" providerId="ADAL" clId="{20996626-0E2E-4D0B-9948-9114E9421BEF}" dt="2026-07-21T12:02:05.818" v="1128" actId="15"/>
          <ac:spMkLst>
            <pc:docMk/>
            <pc:sldMk cId="212591232" sldId="2147197742"/>
            <ac:spMk id="7" creationId="{AE00ED57-031B-D95C-6A18-6B73EB487347}"/>
          </ac:spMkLst>
        </pc:spChg>
      </pc:sldChg>
      <pc:sldChg chg="add del">
        <pc:chgData name="Andreas Bye" userId="e7c0aba5-3b9f-49cc-abb8-85cbd3cefdc3" providerId="ADAL" clId="{20996626-0E2E-4D0B-9948-9114E9421BEF}" dt="2026-07-20T21:47:33.544" v="7" actId="47"/>
        <pc:sldMkLst>
          <pc:docMk/>
          <pc:sldMk cId="3429317117" sldId="2147481232"/>
        </pc:sldMkLst>
      </pc:sldChg>
      <pc:sldChg chg="add del">
        <pc:chgData name="Andreas Bye" userId="e7c0aba5-3b9f-49cc-abb8-85cbd3cefdc3" providerId="ADAL" clId="{20996626-0E2E-4D0B-9948-9114E9421BEF}" dt="2026-07-20T21:46:30.129" v="4"/>
        <pc:sldMkLst>
          <pc:docMk/>
          <pc:sldMk cId="2825451392" sldId="2147481233"/>
        </pc:sldMkLst>
      </pc:sldChg>
      <pc:sldChg chg="modSp add mod">
        <pc:chgData name="Andreas Bye" userId="e7c0aba5-3b9f-49cc-abb8-85cbd3cefdc3" providerId="ADAL" clId="{20996626-0E2E-4D0B-9948-9114E9421BEF}" dt="2026-07-20T21:51:11.351" v="26" actId="20577"/>
        <pc:sldMkLst>
          <pc:docMk/>
          <pc:sldMk cId="4118370837" sldId="2147481233"/>
        </pc:sldMkLst>
        <pc:spChg chg="mod">
          <ac:chgData name="Andreas Bye" userId="e7c0aba5-3b9f-49cc-abb8-85cbd3cefdc3" providerId="ADAL" clId="{20996626-0E2E-4D0B-9948-9114E9421BEF}" dt="2026-07-20T21:51:11.351" v="26" actId="20577"/>
          <ac:spMkLst>
            <pc:docMk/>
            <pc:sldMk cId="4118370837" sldId="2147481233"/>
            <ac:spMk id="2" creationId="{3C2D02A1-239D-993C-F281-FA5D91E80DC2}"/>
          </ac:spMkLst>
        </pc:spChg>
      </pc:sldChg>
      <pc:sldChg chg="modSp add mod modAnim">
        <pc:chgData name="Andreas Bye" userId="e7c0aba5-3b9f-49cc-abb8-85cbd3cefdc3" providerId="ADAL" clId="{20996626-0E2E-4D0B-9948-9114E9421BEF}" dt="2026-07-21T16:40:21.756" v="1142"/>
        <pc:sldMkLst>
          <pc:docMk/>
          <pc:sldMk cId="1762877403" sldId="2147481234"/>
        </pc:sldMkLst>
        <pc:spChg chg="mod">
          <ac:chgData name="Andreas Bye" userId="e7c0aba5-3b9f-49cc-abb8-85cbd3cefdc3" providerId="ADAL" clId="{20996626-0E2E-4D0B-9948-9114E9421BEF}" dt="2026-07-21T02:16:26.851" v="51" actId="20577"/>
          <ac:spMkLst>
            <pc:docMk/>
            <pc:sldMk cId="1762877403" sldId="2147481234"/>
            <ac:spMk id="2" creationId="{20017F89-490E-0202-9D61-999A51F9AC7B}"/>
          </ac:spMkLst>
        </pc:spChg>
        <pc:spChg chg="mod">
          <ac:chgData name="Andreas Bye" userId="e7c0aba5-3b9f-49cc-abb8-85cbd3cefdc3" providerId="ADAL" clId="{20996626-0E2E-4D0B-9948-9114E9421BEF}" dt="2026-07-21T02:34:17.163" v="1123" actId="20577"/>
          <ac:spMkLst>
            <pc:docMk/>
            <pc:sldMk cId="1762877403" sldId="2147481234"/>
            <ac:spMk id="7" creationId="{1A6E9B9C-EE28-F6E2-7397-D3FCFE8A4F56}"/>
          </ac:spMkLst>
        </pc:spChg>
      </pc:sldChg>
      <pc:sldChg chg="add del">
        <pc:chgData name="Andreas Bye" userId="e7c0aba5-3b9f-49cc-abb8-85cbd3cefdc3" providerId="ADAL" clId="{20996626-0E2E-4D0B-9948-9114E9421BEF}" dt="2026-07-21T02:15:12.416" v="39"/>
        <pc:sldMkLst>
          <pc:docMk/>
          <pc:sldMk cId="1415231225" sldId="2147481235"/>
        </pc:sldMkLst>
      </pc:sldChg>
      <pc:sldChg chg="add mod modShow">
        <pc:chgData name="Andreas Bye" userId="e7c0aba5-3b9f-49cc-abb8-85cbd3cefdc3" providerId="ADAL" clId="{20996626-0E2E-4D0B-9948-9114E9421BEF}" dt="2026-07-21T21:18:25.159" v="1145" actId="34476"/>
        <pc:sldMkLst>
          <pc:docMk/>
          <pc:sldMk cId="3935396357" sldId="2147481238"/>
        </pc:sldMkLst>
      </pc:sldChg>
      <pc:sldChg chg="add mod modShow">
        <pc:chgData name="Andreas Bye" userId="e7c0aba5-3b9f-49cc-abb8-85cbd3cefdc3" providerId="ADAL" clId="{20996626-0E2E-4D0B-9948-9114E9421BEF}" dt="2026-07-21T21:18:28.799" v="1146" actId="34476"/>
        <pc:sldMkLst>
          <pc:docMk/>
          <pc:sldMk cId="2274617668" sldId="21474812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51EC72-29F4-0848-A15D-F7A02647B803}" type="datetimeFigureOut">
              <a:rPr lang="nb-NO" smtClean="0"/>
              <a:t>21.07.2026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0402D-5333-0747-A57B-AD2CBF2C88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42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A32628-0622-B049-AE9B-8E7787E3DFE8}" type="slidenum">
              <a:rPr kumimoji="0" lang="en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013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9387D-36AD-0D56-60FA-DF28AF466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748FEE-E385-9EE5-810C-B2FC8DAEF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681114-601A-A74A-F4FD-AE274B0287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FB1E9-FC7F-6079-A610-F1F44CFFF3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6019E-A4CC-044D-B4A9-4A22B3C575F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841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2BF4-8270-938F-6A56-21B84B077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5471CA-05D6-B7E7-101B-7F50AECF3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A3A710-EDCD-0162-B86C-D75EE4FEC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noProof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728CC-825F-EB60-0D47-3A98D9ADC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56019E-A4CC-044D-B4A9-4A22B3C575F1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90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64138-F976-B785-1F3E-8083ECFFC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58D5A9-9967-DCCC-F12C-9B4BBF66C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24DAC-C3B5-79E9-07A5-21859E8B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000" dirty="0">
                <a:solidFill>
                  <a:schemeClr val="tx1"/>
                </a:solidFill>
                <a:latin typeface="+mj-lt"/>
              </a:rPr>
              <a:t>Plant </a:t>
            </a:r>
            <a:r>
              <a:rPr lang="nb-NO" sz="1000" dirty="0" err="1">
                <a:solidFill>
                  <a:schemeClr val="tx1"/>
                </a:solidFill>
                <a:latin typeface="+mj-lt"/>
              </a:rPr>
              <a:t>modernization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  <a:p>
            <a:r>
              <a:rPr lang="nb-NO" sz="1000" dirty="0" err="1">
                <a:solidFill>
                  <a:schemeClr val="tx1"/>
                </a:solidFill>
              </a:rPr>
              <a:t>Flexible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use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of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nuclear</a:t>
            </a:r>
            <a:r>
              <a:rPr lang="nb-NO" sz="1000" dirty="0">
                <a:solidFill>
                  <a:schemeClr val="tx1"/>
                </a:solidFill>
              </a:rPr>
              <a:t>, non-</a:t>
            </a:r>
            <a:r>
              <a:rPr lang="nb-NO" sz="1000" dirty="0" err="1">
                <a:solidFill>
                  <a:schemeClr val="tx1"/>
                </a:solidFill>
              </a:rPr>
              <a:t>electrical</a:t>
            </a:r>
            <a:r>
              <a:rPr lang="nb-NO" sz="1000" dirty="0">
                <a:solidFill>
                  <a:schemeClr val="tx1"/>
                </a:solidFill>
              </a:rPr>
              <a:t>.    New </a:t>
            </a:r>
            <a:r>
              <a:rPr lang="nb-NO" sz="1000" dirty="0" err="1">
                <a:solidFill>
                  <a:schemeClr val="tx1"/>
                </a:solidFill>
              </a:rPr>
              <a:t>inflation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reduction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act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will</a:t>
            </a:r>
            <a:r>
              <a:rPr lang="nb-NO" sz="1000" dirty="0">
                <a:solidFill>
                  <a:schemeClr val="tx1"/>
                </a:solidFill>
              </a:rPr>
              <a:t> have </a:t>
            </a:r>
            <a:r>
              <a:rPr lang="nb-NO" sz="1000" dirty="0" err="1">
                <a:solidFill>
                  <a:schemeClr val="tx1"/>
                </a:solidFill>
              </a:rPr>
              <a:t>impact</a:t>
            </a:r>
            <a:r>
              <a:rPr lang="nb-NO" sz="1000" dirty="0">
                <a:solidFill>
                  <a:schemeClr val="tx1"/>
                </a:solidFill>
              </a:rPr>
              <a:t>. 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BAEA6E-ECE4-B1DF-39A5-EF04FE4A3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0402D-5333-0747-A57B-AD2CBF2C880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612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B0E30-F946-A893-DDD8-E374E9D3F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A2350A-5FA1-9116-7EB7-11ACABD3A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E822AB-E730-950F-83A4-051DEEBDCF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000" dirty="0">
                <a:solidFill>
                  <a:schemeClr val="tx1"/>
                </a:solidFill>
                <a:latin typeface="+mj-lt"/>
              </a:rPr>
              <a:t>Plant </a:t>
            </a:r>
            <a:r>
              <a:rPr lang="nb-NO" sz="1000" dirty="0" err="1">
                <a:solidFill>
                  <a:schemeClr val="tx1"/>
                </a:solidFill>
                <a:latin typeface="+mj-lt"/>
              </a:rPr>
              <a:t>modernization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  <a:p>
            <a:r>
              <a:rPr lang="nb-NO" sz="1000" dirty="0" err="1">
                <a:solidFill>
                  <a:schemeClr val="tx1"/>
                </a:solidFill>
              </a:rPr>
              <a:t>Flexible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use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of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nuclear</a:t>
            </a:r>
            <a:r>
              <a:rPr lang="nb-NO" sz="1000" dirty="0">
                <a:solidFill>
                  <a:schemeClr val="tx1"/>
                </a:solidFill>
              </a:rPr>
              <a:t>, non-</a:t>
            </a:r>
            <a:r>
              <a:rPr lang="nb-NO" sz="1000" dirty="0" err="1">
                <a:solidFill>
                  <a:schemeClr val="tx1"/>
                </a:solidFill>
              </a:rPr>
              <a:t>electrical</a:t>
            </a:r>
            <a:r>
              <a:rPr lang="nb-NO" sz="1000" dirty="0">
                <a:solidFill>
                  <a:schemeClr val="tx1"/>
                </a:solidFill>
              </a:rPr>
              <a:t>.    New </a:t>
            </a:r>
            <a:r>
              <a:rPr lang="nb-NO" sz="1000" dirty="0" err="1">
                <a:solidFill>
                  <a:schemeClr val="tx1"/>
                </a:solidFill>
              </a:rPr>
              <a:t>inflation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reduction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act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will</a:t>
            </a:r>
            <a:r>
              <a:rPr lang="nb-NO" sz="1000" dirty="0">
                <a:solidFill>
                  <a:schemeClr val="tx1"/>
                </a:solidFill>
              </a:rPr>
              <a:t> have </a:t>
            </a:r>
            <a:r>
              <a:rPr lang="nb-NO" sz="1000" dirty="0" err="1">
                <a:solidFill>
                  <a:schemeClr val="tx1"/>
                </a:solidFill>
              </a:rPr>
              <a:t>impact</a:t>
            </a:r>
            <a:r>
              <a:rPr lang="nb-NO" sz="1000" dirty="0">
                <a:solidFill>
                  <a:schemeClr val="tx1"/>
                </a:solidFill>
              </a:rPr>
              <a:t>. 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72F31-80EC-B278-75FA-EBC03E4AC4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0402D-5333-0747-A57B-AD2CBF2C880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511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F867D-1471-6600-EFAF-FBA12C7C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C10952-1464-D1F4-CFEF-193A93BE5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F22141-913E-B2C3-0FC8-17BA01BA69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000" dirty="0">
                <a:solidFill>
                  <a:schemeClr val="tx1"/>
                </a:solidFill>
                <a:latin typeface="+mj-lt"/>
              </a:rPr>
              <a:t>Plant </a:t>
            </a:r>
            <a:r>
              <a:rPr lang="nb-NO" sz="1000" dirty="0" err="1">
                <a:solidFill>
                  <a:schemeClr val="tx1"/>
                </a:solidFill>
                <a:latin typeface="+mj-lt"/>
              </a:rPr>
              <a:t>modernization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  <a:p>
            <a:r>
              <a:rPr lang="nb-NO" sz="1000" dirty="0" err="1">
                <a:solidFill>
                  <a:schemeClr val="tx1"/>
                </a:solidFill>
              </a:rPr>
              <a:t>Flexible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use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of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nuclear</a:t>
            </a:r>
            <a:r>
              <a:rPr lang="nb-NO" sz="1000" dirty="0">
                <a:solidFill>
                  <a:schemeClr val="tx1"/>
                </a:solidFill>
              </a:rPr>
              <a:t>, non-</a:t>
            </a:r>
            <a:r>
              <a:rPr lang="nb-NO" sz="1000" dirty="0" err="1">
                <a:solidFill>
                  <a:schemeClr val="tx1"/>
                </a:solidFill>
              </a:rPr>
              <a:t>electrical</a:t>
            </a:r>
            <a:r>
              <a:rPr lang="nb-NO" sz="1000" dirty="0">
                <a:solidFill>
                  <a:schemeClr val="tx1"/>
                </a:solidFill>
              </a:rPr>
              <a:t>.    New </a:t>
            </a:r>
            <a:r>
              <a:rPr lang="nb-NO" sz="1000" dirty="0" err="1">
                <a:solidFill>
                  <a:schemeClr val="tx1"/>
                </a:solidFill>
              </a:rPr>
              <a:t>inflation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reduction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act</a:t>
            </a:r>
            <a:r>
              <a:rPr lang="nb-NO" sz="1000" dirty="0">
                <a:solidFill>
                  <a:schemeClr val="tx1"/>
                </a:solidFill>
              </a:rPr>
              <a:t> </a:t>
            </a:r>
            <a:r>
              <a:rPr lang="nb-NO" sz="1000" dirty="0" err="1">
                <a:solidFill>
                  <a:schemeClr val="tx1"/>
                </a:solidFill>
              </a:rPr>
              <a:t>will</a:t>
            </a:r>
            <a:r>
              <a:rPr lang="nb-NO" sz="1000" dirty="0">
                <a:solidFill>
                  <a:schemeClr val="tx1"/>
                </a:solidFill>
              </a:rPr>
              <a:t> have </a:t>
            </a:r>
            <a:r>
              <a:rPr lang="nb-NO" sz="1000" dirty="0" err="1">
                <a:solidFill>
                  <a:schemeClr val="tx1"/>
                </a:solidFill>
              </a:rPr>
              <a:t>impact</a:t>
            </a:r>
            <a:r>
              <a:rPr lang="nb-NO" sz="1000" dirty="0">
                <a:solidFill>
                  <a:schemeClr val="tx1"/>
                </a:solidFill>
              </a:rPr>
              <a:t>. </a:t>
            </a:r>
            <a:endParaRPr lang="nb-NO" sz="1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246A5-5358-92DD-F55A-AEDA60D92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0402D-5333-0747-A57B-AD2CBF2C8805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562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FA10C-FBA6-BA7A-D3D3-D0180A9B2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B5F9B0C7-B565-C427-AA24-EDA9280C3D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9027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840" indent="-285708" defTabSz="919027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2830" indent="-228566" defTabSz="919027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9962" indent="-228566" defTabSz="919027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095" indent="-228566" defTabSz="919027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227" indent="-228566" algn="ctr" defTabSz="9190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358" indent="-228566" algn="ctr" defTabSz="9190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8491" indent="-228566" algn="ctr" defTabSz="9190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5624" indent="-228566" algn="ctr" defTabSz="91902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53A875C-F344-45CD-8BB9-9C03C77AE581}" type="slidenum">
              <a:rPr lang="nb-NO" sz="1000">
                <a:solidFill>
                  <a:prstClr val="black"/>
                </a:solidFill>
              </a:rPr>
              <a:pPr/>
              <a:t>13</a:t>
            </a:fld>
            <a:endParaRPr lang="nb-NO" sz="1000">
              <a:solidFill>
                <a:prstClr val="black"/>
              </a:solidFill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4627CDB6-ED82-C5F6-8E4B-21521C1F89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3500" y="763588"/>
            <a:ext cx="6654800" cy="3743325"/>
          </a:xfrm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738C1A71-940E-82AB-CDB1-936F3C425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2" y="4737102"/>
            <a:ext cx="4953000" cy="4430713"/>
          </a:xfrm>
          <a:noFill/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182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C9EAFB-1B1A-4599-90F8-C83EA5570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360" y="4039780"/>
            <a:ext cx="6125280" cy="646406"/>
          </a:xfrm>
        </p:spPr>
        <p:txBody>
          <a:bodyPr wrap="square" anchor="t" anchorCtr="0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6D18554E-AE46-4A61-B328-7A6E92754C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635" y="2389175"/>
            <a:ext cx="1248730" cy="1098264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766913AD-D89E-407C-BC74-9663F3480300}"/>
              </a:ext>
            </a:extLst>
          </p:cNvPr>
          <p:cNvSpPr/>
          <p:nvPr userDrawn="1"/>
        </p:nvSpPr>
        <p:spPr>
          <a:xfrm>
            <a:off x="4430575" y="3870932"/>
            <a:ext cx="3330850" cy="14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137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omtittel (blå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27" y="3316935"/>
            <a:ext cx="10158941" cy="569452"/>
          </a:xfrm>
        </p:spPr>
        <p:txBody>
          <a:bodyPr anchor="ctr" anchorCtr="0">
            <a:normAutofit/>
          </a:bodyPr>
          <a:lstStyle>
            <a:lvl1pPr algn="ctr">
              <a:spcBef>
                <a:spcPts val="0"/>
              </a:spcBef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C99F587-4CCD-481B-99AE-FEFB5877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927" y="4073066"/>
            <a:ext cx="10158941" cy="246250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DEB432-864D-4435-B779-3538CA39357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95889" y="1279391"/>
            <a:ext cx="1800225" cy="18002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</p:spTree>
    <p:extLst>
      <p:ext uri="{BB962C8B-B14F-4D97-AF65-F5344CB8AC3E}">
        <p14:creationId xmlns:p14="http://schemas.microsoft.com/office/powerpoint/2010/main" val="122740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omtittel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27" y="3316935"/>
            <a:ext cx="10158941" cy="569452"/>
          </a:xfrm>
        </p:spPr>
        <p:txBody>
          <a:bodyPr anchor="b" anchorCtr="0">
            <a:spAutoFit/>
          </a:bodyPr>
          <a:lstStyle>
            <a:lvl1pPr algn="ctr">
              <a:spcBef>
                <a:spcPts val="0"/>
              </a:spcBef>
              <a:defRPr sz="370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C99F587-4CCD-481B-99AE-FEFB5877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927" y="4073066"/>
            <a:ext cx="10158941" cy="246250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96BF0-2061-4DDD-B4AE-19718E07937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95889" y="1279391"/>
            <a:ext cx="1800225" cy="18002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</p:spTree>
    <p:extLst>
      <p:ext uri="{BB962C8B-B14F-4D97-AF65-F5344CB8AC3E}">
        <p14:creationId xmlns:p14="http://schemas.microsoft.com/office/powerpoint/2010/main" val="1452620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BB86730-DC57-4A45-BC9D-88288947E6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A2A6F07-5687-477F-A1CB-9E49F6E6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97AED4CC-22E6-43F4-AB7B-373931358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5BC1190-17E8-4DB4-9F02-27B263D4E61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C8F01-FFEC-4F76-B5AF-3F8C51D220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62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oransj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ssholder for tekst 14">
            <a:extLst>
              <a:ext uri="{FF2B5EF4-FFF2-40B4-BE49-F238E27FC236}">
                <a16:creationId xmlns:a16="http://schemas.microsoft.com/office/drawing/2014/main" id="{AAB95341-D0AD-48D1-8457-8518D7587B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56183AA-A658-4279-9BC9-6D77B950847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sp>
        <p:nvSpPr>
          <p:cNvPr id="12" name="Plassholder for dato 2">
            <a:extLst>
              <a:ext uri="{FF2B5EF4-FFF2-40B4-BE49-F238E27FC236}">
                <a16:creationId xmlns:a16="http://schemas.microsoft.com/office/drawing/2014/main" id="{6C21E15B-CC20-4E86-A189-429B2EB4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ED1CF085-F919-49F1-BF33-6BF0A901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F2A8A2-8FCF-4863-8D97-B927D2156D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87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gr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pic>
        <p:nvPicPr>
          <p:cNvPr id="15" name="Bilde 9">
            <a:extLst>
              <a:ext uri="{FF2B5EF4-FFF2-40B4-BE49-F238E27FC236}">
                <a16:creationId xmlns:a16="http://schemas.microsoft.com/office/drawing/2014/main" id="{3AAEDF20-2FC4-4E68-94AA-7B9244739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ssholder for tekst 14">
            <a:extLst>
              <a:ext uri="{FF2B5EF4-FFF2-40B4-BE49-F238E27FC236}">
                <a16:creationId xmlns:a16="http://schemas.microsoft.com/office/drawing/2014/main" id="{AAB95341-D0AD-48D1-8457-8518D7587B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D67FF60C-86D1-4438-AA91-5EBACFF34C8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sp>
        <p:nvSpPr>
          <p:cNvPr id="12" name="Plassholder for dato 2">
            <a:extLst>
              <a:ext uri="{FF2B5EF4-FFF2-40B4-BE49-F238E27FC236}">
                <a16:creationId xmlns:a16="http://schemas.microsoft.com/office/drawing/2014/main" id="{71A4A5B5-8C2A-4F8D-861C-BDC50F7BC2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10C6D692-5579-480D-83CC-1B9A4511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7351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og stort bilde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E0FF44CC-8458-4C56-9839-C7B4758A4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485A48-B420-4CF2-9FD5-08A4AABE3ED9}"/>
              </a:ext>
            </a:extLst>
          </p:cNvPr>
          <p:cNvSpPr/>
          <p:nvPr userDrawn="1"/>
        </p:nvSpPr>
        <p:spPr>
          <a:xfrm>
            <a:off x="0" y="0"/>
            <a:ext cx="6269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43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stort bilde (oransj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E0FF44CC-8458-4C56-9839-C7B4758A4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485A48-B420-4CF2-9FD5-08A4AABE3ED9}"/>
              </a:ext>
            </a:extLst>
          </p:cNvPr>
          <p:cNvSpPr/>
          <p:nvPr userDrawn="1"/>
        </p:nvSpPr>
        <p:spPr>
          <a:xfrm>
            <a:off x="0" y="0"/>
            <a:ext cx="6269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>
              <a:latin typeface="+mj-lt"/>
            </a:endParaRP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79393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ikon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B714B24-09D7-42FD-9A44-BAB91E7BBD8A}"/>
              </a:ext>
            </a:extLst>
          </p:cNvPr>
          <p:cNvSpPr/>
          <p:nvPr userDrawn="1"/>
        </p:nvSpPr>
        <p:spPr>
          <a:xfrm>
            <a:off x="0" y="2349565"/>
            <a:ext cx="12192000" cy="45084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1239CEF8-30E6-4492-B4DC-7A3D128B1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59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lassholder for tekst 10">
            <a:extLst>
              <a:ext uri="{FF2B5EF4-FFF2-40B4-BE49-F238E27FC236}">
                <a16:creationId xmlns:a16="http://schemas.microsoft.com/office/drawing/2014/main" id="{AE1128E1-41FD-401B-A5CB-907318C083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0385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lassholder for tekst 10">
            <a:extLst>
              <a:ext uri="{FF2B5EF4-FFF2-40B4-BE49-F238E27FC236}">
                <a16:creationId xmlns:a16="http://schemas.microsoft.com/office/drawing/2014/main" id="{38884C14-9D86-468C-90D2-06D8F07CB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23513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lassholder for tekst 10">
            <a:extLst>
              <a:ext uri="{FF2B5EF4-FFF2-40B4-BE49-F238E27FC236}">
                <a16:creationId xmlns:a16="http://schemas.microsoft.com/office/drawing/2014/main" id="{C0FD790C-2217-4A4B-A063-C106050DA9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187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lassholder for tekst 10">
            <a:extLst>
              <a:ext uri="{FF2B5EF4-FFF2-40B4-BE49-F238E27FC236}">
                <a16:creationId xmlns:a16="http://schemas.microsoft.com/office/drawing/2014/main" id="{1E459165-A1DC-4F91-AA0E-352BB7853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4313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lassholder for tekst 10">
            <a:extLst>
              <a:ext uri="{FF2B5EF4-FFF2-40B4-BE49-F238E27FC236}">
                <a16:creationId xmlns:a16="http://schemas.microsoft.com/office/drawing/2014/main" id="{23A8C6FA-8976-4749-88A6-2C6DB644E4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17441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30F718-864A-456F-9824-5043500CC43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761630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CF35DEA-DE14-47F1-B239-357522C637A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414754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1119502A-3EE8-4057-8DFA-BB4839E2DB6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67879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6" name="Plassholder for bunntekst 3">
            <a:extLst>
              <a:ext uri="{FF2B5EF4-FFF2-40B4-BE49-F238E27FC236}">
                <a16:creationId xmlns:a16="http://schemas.microsoft.com/office/drawing/2014/main" id="{81F2F9DF-2218-45A1-9DF2-4B8F6972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54339"/>
            <a:ext cx="4114800" cy="252334"/>
          </a:xfrm>
        </p:spPr>
        <p:txBody>
          <a:bodyPr/>
          <a:lstStyle/>
          <a:p>
            <a:endParaRPr lang="nb-NO"/>
          </a:p>
        </p:txBody>
      </p:sp>
      <p:pic>
        <p:nvPicPr>
          <p:cNvPr id="20" name="Bilde 9">
            <a:extLst>
              <a:ext uri="{FF2B5EF4-FFF2-40B4-BE49-F238E27FC236}">
                <a16:creationId xmlns:a16="http://schemas.microsoft.com/office/drawing/2014/main" id="{DE210E3B-CA2D-4FBE-B3C7-A408C63FFE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1" name="Plassholder for dato 2">
            <a:extLst>
              <a:ext uri="{FF2B5EF4-FFF2-40B4-BE49-F238E27FC236}">
                <a16:creationId xmlns:a16="http://schemas.microsoft.com/office/drawing/2014/main" id="{CCEA5060-1015-42FE-ABDA-4E228D45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6" name="Plassholder for lysbildenummer 4">
            <a:extLst>
              <a:ext uri="{FF2B5EF4-FFF2-40B4-BE49-F238E27FC236}">
                <a16:creationId xmlns:a16="http://schemas.microsoft.com/office/drawing/2014/main" id="{B71C2189-AE66-4A37-AEA3-F60A46AE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0158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e 16">
            <a:extLst>
              <a:ext uri="{FF2B5EF4-FFF2-40B4-BE49-F238E27FC236}">
                <a16:creationId xmlns:a16="http://schemas.microsoft.com/office/drawing/2014/main" id="{3BE272A9-A4F6-442E-B47F-2F06EECA73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01" y="1"/>
            <a:ext cx="5922350" cy="6858000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14">
            <a:extLst>
              <a:ext uri="{FF2B5EF4-FFF2-40B4-BE49-F238E27FC236}">
                <a16:creationId xmlns:a16="http://schemas.microsoft.com/office/drawing/2014/main" id="{F7915CB0-C94D-4B36-A80A-DBDB6122E5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95420" y="6009610"/>
            <a:ext cx="2808541" cy="498306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2140FD1A-E846-43A7-9677-0E1DC15AFD40}"/>
              </a:ext>
            </a:extLst>
          </p:cNvPr>
          <p:cNvCxnSpPr/>
          <p:nvPr userDrawn="1"/>
        </p:nvCxnSpPr>
        <p:spPr>
          <a:xfrm>
            <a:off x="729542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ssholder for diagram 5">
            <a:extLst>
              <a:ext uri="{FF2B5EF4-FFF2-40B4-BE49-F238E27FC236}">
                <a16:creationId xmlns:a16="http://schemas.microsoft.com/office/drawing/2014/main" id="{E7BFA0D2-8950-4A29-84ED-B7954058A9F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295420" y="916728"/>
            <a:ext cx="3873249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0" name="Plassholder for dato 2">
            <a:extLst>
              <a:ext uri="{FF2B5EF4-FFF2-40B4-BE49-F238E27FC236}">
                <a16:creationId xmlns:a16="http://schemas.microsoft.com/office/drawing/2014/main" id="{53E7EAC6-F404-41B3-8DB8-6F36E995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1" name="Plassholder for lysbildenummer 4">
            <a:extLst>
              <a:ext uri="{FF2B5EF4-FFF2-40B4-BE49-F238E27FC236}">
                <a16:creationId xmlns:a16="http://schemas.microsoft.com/office/drawing/2014/main" id="{AFEB0243-C8EF-4DDA-8724-E305AD92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A3E56A-7399-4737-91A6-B022C613D4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72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85269CE0-A564-476B-BD27-9BA23746DB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01" y="1"/>
            <a:ext cx="5922350" cy="6858000"/>
          </a:xfrm>
          <a:prstGeom prst="rect">
            <a:avLst/>
          </a:prstGeom>
        </p:spPr>
      </p:pic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6B0946C6-28B2-405D-8A64-3FF23E8570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95420" y="6009610"/>
            <a:ext cx="2808541" cy="498306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5078741" cy="11389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5078740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EE465215-22DD-4CB2-83F9-8498E76FDE4D}"/>
              </a:ext>
            </a:extLst>
          </p:cNvPr>
          <p:cNvCxnSpPr/>
          <p:nvPr userDrawn="1"/>
        </p:nvCxnSpPr>
        <p:spPr>
          <a:xfrm>
            <a:off x="729542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iagram 5">
            <a:extLst>
              <a:ext uri="{FF2B5EF4-FFF2-40B4-BE49-F238E27FC236}">
                <a16:creationId xmlns:a16="http://schemas.microsoft.com/office/drawing/2014/main" id="{92FF2007-CE5E-4C3E-ACB5-319D614814A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295420" y="916728"/>
            <a:ext cx="3873249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6987F2DE-66B4-483C-AE5E-2FC52814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CF30C04B-879C-4342-9A82-1E675D8F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F25212-D3FA-4150-B593-D938ABC3F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75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1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36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bilde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3">
            <a:extLst>
              <a:ext uri="{FF2B5EF4-FFF2-40B4-BE49-F238E27FC236}">
                <a16:creationId xmlns:a16="http://schemas.microsoft.com/office/drawing/2014/main" id="{7B575DA4-7AF9-4547-9DFD-66E6EB1074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rgbClr val="F2F4F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5078741" cy="11389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5078740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20" name="Plassholder for dato 2">
            <a:extLst>
              <a:ext uri="{FF2B5EF4-FFF2-40B4-BE49-F238E27FC236}">
                <a16:creationId xmlns:a16="http://schemas.microsoft.com/office/drawing/2014/main" id="{800CCFDD-2C68-4D8B-8062-875FB2D4CA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1" name="Plassholder for lysbildenummer 4">
            <a:extLst>
              <a:ext uri="{FF2B5EF4-FFF2-40B4-BE49-F238E27FC236}">
                <a16:creationId xmlns:a16="http://schemas.microsoft.com/office/drawing/2014/main" id="{C11EF46C-60E3-4C0D-BC1A-EB7EAF3FF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2AA00879-87B1-498F-AD1E-9AE08B065E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29638" y="217520"/>
            <a:ext cx="370800" cy="325972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1889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spalter tekst og bilde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3">
            <a:extLst>
              <a:ext uri="{FF2B5EF4-FFF2-40B4-BE49-F238E27FC236}">
                <a16:creationId xmlns:a16="http://schemas.microsoft.com/office/drawing/2014/main" id="{7B575DA4-7AF9-4547-9DFD-66E6EB1074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6448" y="0"/>
            <a:ext cx="4165552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FE30F5B3-126A-4E69-9EF9-094E790C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6809948" cy="11389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9D2E90B7-10D7-4C3C-A42A-3E456B7915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3295185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096D2B51-9C62-4BBC-82FC-54939775F6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1753" y="3175367"/>
            <a:ext cx="3295185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0" name="Plassholder for dato 2">
            <a:extLst>
              <a:ext uri="{FF2B5EF4-FFF2-40B4-BE49-F238E27FC236}">
                <a16:creationId xmlns:a16="http://schemas.microsoft.com/office/drawing/2014/main" id="{BE2EA678-E808-4F82-AC68-AA27ABC8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4" name="Plassholder for lysbildenummer 4">
            <a:extLst>
              <a:ext uri="{FF2B5EF4-FFF2-40B4-BE49-F238E27FC236}">
                <a16:creationId xmlns:a16="http://schemas.microsoft.com/office/drawing/2014/main" id="{732C1B79-E4F3-491D-BCFA-0F248FE06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5A5006-0C6B-40E0-9D92-3DDD006DCA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29638" y="217520"/>
            <a:ext cx="370800" cy="325972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0949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diagrammer (gr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B714B24-09D7-42FD-9A44-BAB91E7BBD8A}"/>
              </a:ext>
            </a:extLst>
          </p:cNvPr>
          <p:cNvSpPr/>
          <p:nvPr userDrawn="1"/>
        </p:nvSpPr>
        <p:spPr>
          <a:xfrm>
            <a:off x="0" y="672431"/>
            <a:ext cx="12192000" cy="618556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diagram 5">
            <a:extLst>
              <a:ext uri="{FF2B5EF4-FFF2-40B4-BE49-F238E27FC236}">
                <a16:creationId xmlns:a16="http://schemas.microsoft.com/office/drawing/2014/main" id="{EF6563F3-BDFD-4CED-8949-7184A70726B6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17259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C58A1879-AA5A-436A-B535-18E34CCE998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17441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0" name="Plassholder for diagram 5">
            <a:extLst>
              <a:ext uri="{FF2B5EF4-FFF2-40B4-BE49-F238E27FC236}">
                <a16:creationId xmlns:a16="http://schemas.microsoft.com/office/drawing/2014/main" id="{93C3AC41-356A-43FD-B4D8-2A1DC67E21C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667350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D484E0DD-0D38-48E9-964C-BD3C03CE67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7259" y="6169322"/>
            <a:ext cx="2851228" cy="33859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lassholder for tekst 14">
            <a:extLst>
              <a:ext uri="{FF2B5EF4-FFF2-40B4-BE49-F238E27FC236}">
                <a16:creationId xmlns:a16="http://schemas.microsoft.com/office/drawing/2014/main" id="{1DA203A3-976A-4309-A1EC-B3E4C7584B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7350" y="6169322"/>
            <a:ext cx="2851228" cy="169297"/>
          </a:xfrm>
        </p:spPr>
        <p:txBody>
          <a:bodyPr anchor="t" anchorCtr="0">
            <a:sp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9CD2A0B5-4FBE-49E7-BA82-B505553B06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17442" y="6169322"/>
            <a:ext cx="2851228" cy="169297"/>
          </a:xfrm>
        </p:spPr>
        <p:txBody>
          <a:bodyPr anchor="t" anchorCtr="0">
            <a:sp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4A899A8B-19F0-428D-A105-B26A07C3F4E9}"/>
              </a:ext>
            </a:extLst>
          </p:cNvPr>
          <p:cNvCxnSpPr/>
          <p:nvPr userDrawn="1"/>
        </p:nvCxnSpPr>
        <p:spPr>
          <a:xfrm>
            <a:off x="8317441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E5B36F21-3C26-48B4-BB04-D5D9412E407E}"/>
              </a:ext>
            </a:extLst>
          </p:cNvPr>
          <p:cNvCxnSpPr/>
          <p:nvPr userDrawn="1"/>
        </p:nvCxnSpPr>
        <p:spPr>
          <a:xfrm>
            <a:off x="1017259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86C4A8-060B-4596-A50C-245042F96E8E}"/>
              </a:ext>
            </a:extLst>
          </p:cNvPr>
          <p:cNvCxnSpPr/>
          <p:nvPr userDrawn="1"/>
        </p:nvCxnSpPr>
        <p:spPr>
          <a:xfrm>
            <a:off x="466735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e 9">
            <a:extLst>
              <a:ext uri="{FF2B5EF4-FFF2-40B4-BE49-F238E27FC236}">
                <a16:creationId xmlns:a16="http://schemas.microsoft.com/office/drawing/2014/main" id="{416CF58B-8B5A-42B6-8470-C1B2894743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2" name="Plassholder for dato 2">
            <a:extLst>
              <a:ext uri="{FF2B5EF4-FFF2-40B4-BE49-F238E27FC236}">
                <a16:creationId xmlns:a16="http://schemas.microsoft.com/office/drawing/2014/main" id="{730FE3A3-5492-4EBB-BB07-0D83129BF5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3" name="Plassholder for lysbildenummer 4">
            <a:extLst>
              <a:ext uri="{FF2B5EF4-FFF2-40B4-BE49-F238E27FC236}">
                <a16:creationId xmlns:a16="http://schemas.microsoft.com/office/drawing/2014/main" id="{4595BB3A-6347-4A26-B7AB-9C45CFD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9586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diagramm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02769A89-0C21-4792-BB60-48E5885EE7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672431"/>
            <a:ext cx="12192001" cy="618556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diagram 5">
            <a:extLst>
              <a:ext uri="{FF2B5EF4-FFF2-40B4-BE49-F238E27FC236}">
                <a16:creationId xmlns:a16="http://schemas.microsoft.com/office/drawing/2014/main" id="{EF6563F3-BDFD-4CED-8949-7184A70726B6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17259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C58A1879-AA5A-436A-B535-18E34CCE998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17441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0" name="Plassholder for diagram 5">
            <a:extLst>
              <a:ext uri="{FF2B5EF4-FFF2-40B4-BE49-F238E27FC236}">
                <a16:creationId xmlns:a16="http://schemas.microsoft.com/office/drawing/2014/main" id="{93C3AC41-356A-43FD-B4D8-2A1DC67E21C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667350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D484E0DD-0D38-48E9-964C-BD3C03CE67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725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lassholder for tekst 14">
            <a:extLst>
              <a:ext uri="{FF2B5EF4-FFF2-40B4-BE49-F238E27FC236}">
                <a16:creationId xmlns:a16="http://schemas.microsoft.com/office/drawing/2014/main" id="{1DA203A3-976A-4309-A1EC-B3E4C7584B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734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9CD2A0B5-4FBE-49E7-BA82-B505553B06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17441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4A899A8B-19F0-428D-A105-B26A07C3F4E9}"/>
              </a:ext>
            </a:extLst>
          </p:cNvPr>
          <p:cNvCxnSpPr/>
          <p:nvPr userDrawn="1"/>
        </p:nvCxnSpPr>
        <p:spPr>
          <a:xfrm>
            <a:off x="8317441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E5B36F21-3C26-48B4-BB04-D5D9412E407E}"/>
              </a:ext>
            </a:extLst>
          </p:cNvPr>
          <p:cNvCxnSpPr/>
          <p:nvPr userDrawn="1"/>
        </p:nvCxnSpPr>
        <p:spPr>
          <a:xfrm>
            <a:off x="1017259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86C4A8-060B-4596-A50C-245042F96E8E}"/>
              </a:ext>
            </a:extLst>
          </p:cNvPr>
          <p:cNvCxnSpPr/>
          <p:nvPr userDrawn="1"/>
        </p:nvCxnSpPr>
        <p:spPr>
          <a:xfrm>
            <a:off x="466735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e 9">
            <a:extLst>
              <a:ext uri="{FF2B5EF4-FFF2-40B4-BE49-F238E27FC236}">
                <a16:creationId xmlns:a16="http://schemas.microsoft.com/office/drawing/2014/main" id="{C96C8E0B-8A30-4EBE-BF28-1C91DAEEB0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2" name="Plassholder for dato 2">
            <a:extLst>
              <a:ext uri="{FF2B5EF4-FFF2-40B4-BE49-F238E27FC236}">
                <a16:creationId xmlns:a16="http://schemas.microsoft.com/office/drawing/2014/main" id="{A59E6AF8-2C79-423C-A4DE-731019A40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3" name="Plassholder for lysbildenummer 4">
            <a:extLst>
              <a:ext uri="{FF2B5EF4-FFF2-40B4-BE49-F238E27FC236}">
                <a16:creationId xmlns:a16="http://schemas.microsoft.com/office/drawing/2014/main" id="{C2E48F2F-5BBA-4BF3-9EB1-1D2067F2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859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60" y="2677824"/>
            <a:ext cx="4903067" cy="3829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DF4D5FB-E6A4-4CEA-8D14-3BD9C979DC6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72801" y="2677823"/>
            <a:ext cx="4903067" cy="3829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58C0512D-9C3C-4456-AD70-7526121C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2CF4DC50-4B88-48CD-B745-766200A7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Bilde 9">
            <a:extLst>
              <a:ext uri="{FF2B5EF4-FFF2-40B4-BE49-F238E27FC236}">
                <a16:creationId xmlns:a16="http://schemas.microsoft.com/office/drawing/2014/main" id="{C9C492E1-E84C-40C0-A796-9097924DFC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19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Én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8" y="790832"/>
            <a:ext cx="10157483" cy="78259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993557"/>
            <a:ext cx="10157483" cy="4513813"/>
          </a:xfrm>
        </p:spPr>
        <p:txBody>
          <a:bodyPr>
            <a:normAutofit/>
          </a:bodyPr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7" name="Bilde 9">
            <a:extLst>
              <a:ext uri="{FF2B5EF4-FFF2-40B4-BE49-F238E27FC236}">
                <a16:creationId xmlns:a16="http://schemas.microsoft.com/office/drawing/2014/main" id="{B069E81B-3ADD-4553-8F6B-E68E19E64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9" name="Plassholder for lysbildenummer 4">
            <a:extLst>
              <a:ext uri="{FF2B5EF4-FFF2-40B4-BE49-F238E27FC236}">
                <a16:creationId xmlns:a16="http://schemas.microsoft.com/office/drawing/2014/main" id="{1611375F-E10E-462B-96EB-4D28F399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8BBCD9B-C2A9-4B72-8323-4B6B16C288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395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9">
            <a:extLst>
              <a:ext uri="{FF2B5EF4-FFF2-40B4-BE49-F238E27FC236}">
                <a16:creationId xmlns:a16="http://schemas.microsoft.com/office/drawing/2014/main" id="{51BE5212-3761-4EB9-A768-985CF45F4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7" name="Plassholder for dato 2">
            <a:extLst>
              <a:ext uri="{FF2B5EF4-FFF2-40B4-BE49-F238E27FC236}">
                <a16:creationId xmlns:a16="http://schemas.microsoft.com/office/drawing/2014/main" id="{9B1DB728-C6CF-47F3-878A-2C52F54F40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25491575-2FD0-4C08-AAF0-7B06BC3C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5843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F98056C-C90F-4ECA-9227-98DCB01A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9">
            <a:extLst>
              <a:ext uri="{FF2B5EF4-FFF2-40B4-BE49-F238E27FC236}">
                <a16:creationId xmlns:a16="http://schemas.microsoft.com/office/drawing/2014/main" id="{E4EE27E0-9E1C-44B5-A408-D2F9EEFDF5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6" name="Plassholder for dato 2">
            <a:extLst>
              <a:ext uri="{FF2B5EF4-FFF2-40B4-BE49-F238E27FC236}">
                <a16:creationId xmlns:a16="http://schemas.microsoft.com/office/drawing/2014/main" id="{CAA998EA-76FE-433F-B490-44EF9FB1C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7" name="Plassholder for lysbildenummer 4">
            <a:extLst>
              <a:ext uri="{FF2B5EF4-FFF2-40B4-BE49-F238E27FC236}">
                <a16:creationId xmlns:a16="http://schemas.microsoft.com/office/drawing/2014/main" id="{BE323D98-E5A6-490B-9724-FC2FD255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5609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11301305-9B1D-4779-A0F9-84D5D285C5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00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A7F79C2-60CD-4417-A8A4-ADDE30553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8640" y="3140557"/>
            <a:ext cx="4814720" cy="430937"/>
          </a:xfrm>
        </p:spPr>
        <p:txBody>
          <a:bodyPr anchor="b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ssholder for tekst 5">
            <a:extLst>
              <a:ext uri="{FF2B5EF4-FFF2-40B4-BE49-F238E27FC236}">
                <a16:creationId xmlns:a16="http://schemas.microsoft.com/office/drawing/2014/main" id="{BC2FD59A-23FA-48AB-9569-45424E2B33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640" y="4145143"/>
            <a:ext cx="4814720" cy="215468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C4A3D18B-38FB-41A9-A39A-A96CD064A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8640" y="4367517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Jobbtittel</a:t>
            </a:r>
          </a:p>
        </p:txBody>
      </p:sp>
      <p:sp>
        <p:nvSpPr>
          <p:cNvPr id="9" name="Plassholder for tekst 5">
            <a:extLst>
              <a:ext uri="{FF2B5EF4-FFF2-40B4-BE49-F238E27FC236}">
                <a16:creationId xmlns:a16="http://schemas.microsoft.com/office/drawing/2014/main" id="{3265E5E8-C198-428D-8453-37059386F7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8640" y="4959865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@</a:t>
            </a:r>
            <a:r>
              <a:rPr lang="nb-NO" err="1"/>
              <a:t>navn_navnesen</a:t>
            </a:r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68A8C16-9910-4A27-AD53-077908728F53}"/>
              </a:ext>
            </a:extLst>
          </p:cNvPr>
          <p:cNvSpPr/>
          <p:nvPr userDrawn="1"/>
        </p:nvSpPr>
        <p:spPr>
          <a:xfrm>
            <a:off x="4430575" y="3870932"/>
            <a:ext cx="3330850" cy="14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60589EB-4579-4758-9C4B-2B2CA5D7F8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2380" y="4966855"/>
            <a:ext cx="172235" cy="17070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0475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60" y="2677824"/>
            <a:ext cx="10157482" cy="3829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58C0512D-9C3C-4456-AD70-7526121C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2CF4DC50-4B88-48CD-B745-766200A7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099A09-510F-4B44-AECB-4D4AE17719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0245" y="195169"/>
            <a:ext cx="507024" cy="50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79489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2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389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FE2014 – 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86884" y="2142464"/>
            <a:ext cx="10843683" cy="4340225"/>
          </a:xfrm>
          <a:prstGeom prst="rect">
            <a:avLst/>
          </a:prstGeom>
        </p:spPr>
        <p:txBody>
          <a:bodyPr/>
          <a:lstStyle>
            <a:lvl1pPr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Fira Sans Light" panose="020B0403050000020004" pitchFamily="34" charset="0"/>
              </a:defRPr>
            </a:lvl1pPr>
            <a:lvl2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Fira Sans Light" panose="020B0403050000020004" pitchFamily="34" charset="0"/>
              </a:defRPr>
            </a:lvl2pPr>
            <a:lvl3pPr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Fira Sans Light" panose="020B0403050000020004" pitchFamily="34" charset="0"/>
              </a:defRPr>
            </a:lvl3pPr>
            <a:lvl4pPr>
              <a:defRPr sz="1600" b="0" i="0">
                <a:solidFill>
                  <a:schemeClr val="tx1">
                    <a:lumMod val="65000"/>
                    <a:lumOff val="35000"/>
                  </a:schemeClr>
                </a:solidFill>
                <a:latin typeface="Fira Sans Light" panose="020B0403050000020004" pitchFamily="34" charset="0"/>
              </a:defRPr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ekstSylinder 7"/>
          <p:cNvSpPr txBox="1"/>
          <p:nvPr userDrawn="1"/>
        </p:nvSpPr>
        <p:spPr>
          <a:xfrm>
            <a:off x="364069" y="4559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476A626C-4A2D-DF4B-9412-68F4DB4E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884" y="816601"/>
            <a:ext cx="10157483" cy="1138905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5198938"/>
      </p:ext>
    </p:extLst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79385-6B6D-4FE6-8DC7-EC2C156E3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204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22DE-D65E-4073-921A-1E31502CC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0707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868511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60" y="2677824"/>
            <a:ext cx="10157482" cy="3829546"/>
          </a:xfrm>
        </p:spPr>
        <p:txBody>
          <a:bodyPr/>
          <a:lstStyle>
            <a:lvl1pPr>
              <a:defRPr b="0" i="0">
                <a:latin typeface="Fira Sans Light" panose="020B0403050000020004" pitchFamily="34" charset="0"/>
              </a:defRPr>
            </a:lvl1pPr>
            <a:lvl2pPr>
              <a:defRPr b="0" i="0">
                <a:latin typeface="Fira Sans Light" panose="020B0403050000020004" pitchFamily="34" charset="0"/>
              </a:defRPr>
            </a:lvl2pPr>
            <a:lvl3pPr>
              <a:defRPr b="0" i="0">
                <a:latin typeface="Fira Sans Light" panose="020B0403050000020004" pitchFamily="34" charset="0"/>
              </a:defRPr>
            </a:lvl3pPr>
            <a:lvl4pPr>
              <a:defRPr b="0" i="0">
                <a:latin typeface="Fira Sans Light" panose="020B0403050000020004" pitchFamily="34" charset="0"/>
              </a:defRPr>
            </a:lvl4pPr>
            <a:lvl5pPr>
              <a:defRPr b="0" i="0">
                <a:latin typeface="Fira Sans Light" panose="020B04030500000200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58C0512D-9C3C-4456-AD70-7526121C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2CF4DC50-4B88-48CD-B745-766200A7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6110790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8514"/>
            <a:ext cx="5922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BB86730-DC57-4A45-BC9D-88288947E6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A2A6F07-5687-477F-A1CB-9E49F6E6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97AED4CC-22E6-43F4-AB7B-373931358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07777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5BC1190-17E8-4DB4-9F02-27B263D4E61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161248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85269CE0-A564-476B-BD27-9BA23746D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201" y="1"/>
            <a:ext cx="5922350" cy="6858000"/>
          </a:xfrm>
          <a:prstGeom prst="rect">
            <a:avLst/>
          </a:prstGeom>
        </p:spPr>
      </p:pic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6B0946C6-28B2-405D-8A64-3FF23E8570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95420" y="6009610"/>
            <a:ext cx="2808541" cy="498306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600"/>
            </a:lvl1pPr>
          </a:lstStyle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5078741" cy="1138905"/>
          </a:xfrm>
        </p:spPr>
        <p:txBody>
          <a:bodyPr/>
          <a:lstStyle>
            <a:lvl1pPr>
              <a:defRPr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5078740" cy="3332548"/>
          </a:xfrm>
        </p:spPr>
        <p:txBody>
          <a:bodyPr/>
          <a:lstStyle>
            <a:lvl1pPr>
              <a:defRPr>
                <a:latin typeface="Fira Sans" panose="020B0503050000020004" pitchFamily="34" charset="0"/>
              </a:defRPr>
            </a:lvl1pPr>
            <a:lvl2pPr>
              <a:defRPr>
                <a:latin typeface="Fira Sans" panose="020B0503050000020004" pitchFamily="34" charset="0"/>
              </a:defRPr>
            </a:lvl2pPr>
            <a:lvl3pPr>
              <a:defRPr>
                <a:latin typeface="Fira Sans" panose="020B0503050000020004" pitchFamily="34" charset="0"/>
              </a:defRPr>
            </a:lvl3pPr>
            <a:lvl4pPr>
              <a:defRPr>
                <a:latin typeface="Fira Sans" panose="020B0503050000020004" pitchFamily="34" charset="0"/>
              </a:defRPr>
            </a:lvl4pPr>
            <a:lvl5pPr>
              <a:defRPr>
                <a:latin typeface="Fira Sans" panose="020B05030500000200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EE465215-22DD-4CB2-83F9-8498E76FDE4D}"/>
              </a:ext>
            </a:extLst>
          </p:cNvPr>
          <p:cNvCxnSpPr/>
          <p:nvPr userDrawn="1"/>
        </p:nvCxnSpPr>
        <p:spPr>
          <a:xfrm>
            <a:off x="729542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iagram 5">
            <a:extLst>
              <a:ext uri="{FF2B5EF4-FFF2-40B4-BE49-F238E27FC236}">
                <a16:creationId xmlns:a16="http://schemas.microsoft.com/office/drawing/2014/main" id="{92FF2007-CE5E-4C3E-ACB5-319D614814A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295420" y="916728"/>
            <a:ext cx="3873249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1" name="Plassholder for dato 2">
            <a:extLst>
              <a:ext uri="{FF2B5EF4-FFF2-40B4-BE49-F238E27FC236}">
                <a16:creationId xmlns:a16="http://schemas.microsoft.com/office/drawing/2014/main" id="{6987F2DE-66B4-483C-AE5E-2FC52814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 sz="1600"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CF30C04B-879C-4342-9A82-1E675D8F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 sz="1600"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918843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ikon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B714B24-09D7-42FD-9A44-BAB91E7BBD8A}"/>
              </a:ext>
            </a:extLst>
          </p:cNvPr>
          <p:cNvSpPr/>
          <p:nvPr userDrawn="1"/>
        </p:nvSpPr>
        <p:spPr>
          <a:xfrm>
            <a:off x="0" y="2349565"/>
            <a:ext cx="12192000" cy="45084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1239CEF8-30E6-4492-B4DC-7A3D128B1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59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lassholder for tekst 10">
            <a:extLst>
              <a:ext uri="{FF2B5EF4-FFF2-40B4-BE49-F238E27FC236}">
                <a16:creationId xmlns:a16="http://schemas.microsoft.com/office/drawing/2014/main" id="{AE1128E1-41FD-401B-A5CB-907318C083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0385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lassholder for tekst 10">
            <a:extLst>
              <a:ext uri="{FF2B5EF4-FFF2-40B4-BE49-F238E27FC236}">
                <a16:creationId xmlns:a16="http://schemas.microsoft.com/office/drawing/2014/main" id="{38884C14-9D86-468C-90D2-06D8F07CB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23513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lassholder for tekst 10">
            <a:extLst>
              <a:ext uri="{FF2B5EF4-FFF2-40B4-BE49-F238E27FC236}">
                <a16:creationId xmlns:a16="http://schemas.microsoft.com/office/drawing/2014/main" id="{C0FD790C-2217-4A4B-A063-C106050DA9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187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lassholder for tekst 10">
            <a:extLst>
              <a:ext uri="{FF2B5EF4-FFF2-40B4-BE49-F238E27FC236}">
                <a16:creationId xmlns:a16="http://schemas.microsoft.com/office/drawing/2014/main" id="{1E459165-A1DC-4F91-AA0E-352BB7853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4313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lassholder for tekst 10">
            <a:extLst>
              <a:ext uri="{FF2B5EF4-FFF2-40B4-BE49-F238E27FC236}">
                <a16:creationId xmlns:a16="http://schemas.microsoft.com/office/drawing/2014/main" id="{23A8C6FA-8976-4749-88A6-2C6DB644E4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17441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30F718-864A-456F-9824-5043500CC43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761630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CF35DEA-DE14-47F1-B239-357522C637A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414754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1119502A-3EE8-4057-8DFA-BB4839E2DB6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67879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6" name="Plassholder for bunntekst 3">
            <a:extLst>
              <a:ext uri="{FF2B5EF4-FFF2-40B4-BE49-F238E27FC236}">
                <a16:creationId xmlns:a16="http://schemas.microsoft.com/office/drawing/2014/main" id="{81F2F9DF-2218-45A1-9DF2-4B8F6972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54339"/>
            <a:ext cx="4114800" cy="252334"/>
          </a:xfrm>
        </p:spPr>
        <p:txBody>
          <a:bodyPr/>
          <a:lstStyle>
            <a:lvl1pPr>
              <a:defRPr sz="1600" b="0" i="0">
                <a:latin typeface="Fira Sans Light" panose="020B0403050000020004" pitchFamily="34" charset="0"/>
              </a:defRPr>
            </a:lvl1pPr>
          </a:lstStyle>
          <a:p>
            <a:endParaRPr lang="nb-NO"/>
          </a:p>
        </p:txBody>
      </p:sp>
      <p:sp>
        <p:nvSpPr>
          <p:cNvPr id="21" name="Plassholder for dato 2">
            <a:extLst>
              <a:ext uri="{FF2B5EF4-FFF2-40B4-BE49-F238E27FC236}">
                <a16:creationId xmlns:a16="http://schemas.microsoft.com/office/drawing/2014/main" id="{CCEA5060-1015-42FE-ABDA-4E228D4590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 sz="1600" b="0" i="0">
                <a:latin typeface="Fira Sans Light" panose="020B0403050000020004" pitchFamily="34" charset="0"/>
              </a:defRPr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6" name="Plassholder for lysbildenummer 4">
            <a:extLst>
              <a:ext uri="{FF2B5EF4-FFF2-40B4-BE49-F238E27FC236}">
                <a16:creationId xmlns:a16="http://schemas.microsoft.com/office/drawing/2014/main" id="{B71C2189-AE66-4A37-AEA3-F60A46AE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 sz="1600" b="0" i="0">
                <a:solidFill>
                  <a:schemeClr val="accent2"/>
                </a:solidFill>
                <a:latin typeface="Fira Sans Light" panose="020B0403050000020004" pitchFamily="34" charset="0"/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8952857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diagramm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02769A89-0C21-4792-BB60-48E5885EE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73995"/>
            <a:ext cx="12192001" cy="608400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nb-NO"/>
          </a:p>
        </p:txBody>
      </p:sp>
      <p:sp>
        <p:nvSpPr>
          <p:cNvPr id="8" name="Plassholder for diagram 5">
            <a:extLst>
              <a:ext uri="{FF2B5EF4-FFF2-40B4-BE49-F238E27FC236}">
                <a16:creationId xmlns:a16="http://schemas.microsoft.com/office/drawing/2014/main" id="{EF6563F3-BDFD-4CED-8949-7184A70726B6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17259" y="2845129"/>
            <a:ext cx="2851228" cy="280481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C58A1879-AA5A-436A-B535-18E34CCE998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17441" y="2845129"/>
            <a:ext cx="2851228" cy="280481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0" name="Plassholder for diagram 5">
            <a:extLst>
              <a:ext uri="{FF2B5EF4-FFF2-40B4-BE49-F238E27FC236}">
                <a16:creationId xmlns:a16="http://schemas.microsoft.com/office/drawing/2014/main" id="{93C3AC41-356A-43FD-B4D8-2A1DC67E21C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667350" y="2845129"/>
            <a:ext cx="2851228" cy="280481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D484E0DD-0D38-48E9-964C-BD3C03CE67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725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lassholder for tekst 14">
            <a:extLst>
              <a:ext uri="{FF2B5EF4-FFF2-40B4-BE49-F238E27FC236}">
                <a16:creationId xmlns:a16="http://schemas.microsoft.com/office/drawing/2014/main" id="{1DA203A3-976A-4309-A1EC-B3E4C7584B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734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9CD2A0B5-4FBE-49E7-BA82-B505553B06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17441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4A899A8B-19F0-428D-A105-B26A07C3F4E9}"/>
              </a:ext>
            </a:extLst>
          </p:cNvPr>
          <p:cNvCxnSpPr/>
          <p:nvPr userDrawn="1"/>
        </p:nvCxnSpPr>
        <p:spPr>
          <a:xfrm>
            <a:off x="8317441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E5B36F21-3C26-48B4-BB04-D5D9412E407E}"/>
              </a:ext>
            </a:extLst>
          </p:cNvPr>
          <p:cNvCxnSpPr/>
          <p:nvPr userDrawn="1"/>
        </p:nvCxnSpPr>
        <p:spPr>
          <a:xfrm>
            <a:off x="1017259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86C4A8-060B-4596-A50C-245042F96E8E}"/>
              </a:ext>
            </a:extLst>
          </p:cNvPr>
          <p:cNvCxnSpPr/>
          <p:nvPr userDrawn="1"/>
        </p:nvCxnSpPr>
        <p:spPr>
          <a:xfrm>
            <a:off x="466735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lassholder for dato 2">
            <a:extLst>
              <a:ext uri="{FF2B5EF4-FFF2-40B4-BE49-F238E27FC236}">
                <a16:creationId xmlns:a16="http://schemas.microsoft.com/office/drawing/2014/main" id="{A59E6AF8-2C79-423C-A4DE-731019A40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 sz="1600"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23" name="Plassholder for lysbildenummer 4">
            <a:extLst>
              <a:ext uri="{FF2B5EF4-FFF2-40B4-BE49-F238E27FC236}">
                <a16:creationId xmlns:a16="http://schemas.microsoft.com/office/drawing/2014/main" id="{C2E48F2F-5BBA-4BF3-9EB1-1D2067F2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 sz="1600"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3584918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omtittel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27" y="3316935"/>
            <a:ext cx="10158941" cy="569452"/>
          </a:xfrm>
        </p:spPr>
        <p:txBody>
          <a:bodyPr anchor="b" anchorCtr="0">
            <a:spAutoFit/>
          </a:bodyPr>
          <a:lstStyle>
            <a:lvl1pPr algn="ctr">
              <a:spcBef>
                <a:spcPts val="0"/>
              </a:spcBef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C99F587-4CCD-481B-99AE-FEFB5877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927" y="4073066"/>
            <a:ext cx="10158941" cy="246250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96BF0-2061-4DDD-B4AE-19718E07937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95889" y="1279391"/>
            <a:ext cx="1800225" cy="18002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</p:spTree>
    <p:extLst>
      <p:ext uri="{BB962C8B-B14F-4D97-AF65-F5344CB8AC3E}">
        <p14:creationId xmlns:p14="http://schemas.microsoft.com/office/powerpoint/2010/main" val="124069801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3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098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blå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US"/>
              <a:t>Click to a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8856984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oransj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53892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oransj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 b="0" i="0">
                <a:solidFill>
                  <a:schemeClr val="accent1"/>
                </a:solidFill>
                <a:latin typeface="Fira Sans Light" panose="020B0403050000020004" pitchFamily="34" charset="0"/>
              </a:defRPr>
            </a:lvl1pPr>
          </a:lstStyle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lassholder for tekst 14">
            <a:extLst>
              <a:ext uri="{FF2B5EF4-FFF2-40B4-BE49-F238E27FC236}">
                <a16:creationId xmlns:a16="http://schemas.microsoft.com/office/drawing/2014/main" id="{AAB95341-D0AD-48D1-8457-8518D7587B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07777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56183AA-A658-4279-9BC9-6D77B950847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sp>
        <p:nvSpPr>
          <p:cNvPr id="12" name="Plassholder for dato 2">
            <a:extLst>
              <a:ext uri="{FF2B5EF4-FFF2-40B4-BE49-F238E27FC236}">
                <a16:creationId xmlns:a16="http://schemas.microsoft.com/office/drawing/2014/main" id="{6C21E15B-CC20-4E86-A189-429B2EB4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 sz="1600" b="0" i="0">
                <a:solidFill>
                  <a:schemeClr val="accent1"/>
                </a:solidFill>
                <a:latin typeface="Fira Sans Light" panose="020B0403050000020004" pitchFamily="34" charset="0"/>
              </a:defRPr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ED1CF085-F919-49F1-BF33-6BF0A901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 sz="1600" b="0" i="0">
                <a:solidFill>
                  <a:schemeClr val="accent1"/>
                </a:solidFill>
                <a:latin typeface="Fira Sans Light" panose="020B0403050000020004" pitchFamily="34" charset="0"/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315533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A7F79C2-60CD-4417-A8A4-ADDE3055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3844" y="878503"/>
            <a:ext cx="4814720" cy="430937"/>
          </a:xfrm>
        </p:spPr>
        <p:txBody>
          <a:bodyPr anchor="b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US"/>
              <a:t>LAST MESSAGE</a:t>
            </a:r>
          </a:p>
        </p:txBody>
      </p:sp>
      <p:sp>
        <p:nvSpPr>
          <p:cNvPr id="7" name="Plassholder for tekst 5">
            <a:extLst>
              <a:ext uri="{FF2B5EF4-FFF2-40B4-BE49-F238E27FC236}">
                <a16:creationId xmlns:a16="http://schemas.microsoft.com/office/drawing/2014/main" id="{BC2FD59A-23FA-48AB-9569-45424E2B33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83844" y="4641532"/>
            <a:ext cx="4814720" cy="411929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C4A3D18B-38FB-41A9-A39A-A96CD064A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83844" y="5134835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nb-NO"/>
              <a:t>Jobbtittel</a:t>
            </a:r>
          </a:p>
        </p:txBody>
      </p:sp>
      <p:sp>
        <p:nvSpPr>
          <p:cNvPr id="9" name="Plassholder for tekst 5">
            <a:extLst>
              <a:ext uri="{FF2B5EF4-FFF2-40B4-BE49-F238E27FC236}">
                <a16:creationId xmlns:a16="http://schemas.microsoft.com/office/drawing/2014/main" id="{3265E5E8-C198-428D-8453-37059386F7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3844" y="5456255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 b="0" i="0">
                <a:solidFill>
                  <a:schemeClr val="bg2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nb-NO"/>
              <a:t>@</a:t>
            </a:r>
            <a:r>
              <a:rPr lang="nb-NO" err="1"/>
              <a:t>navn_navnesen</a:t>
            </a:r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68A8C16-9910-4A27-AD53-077908728F53}"/>
              </a:ext>
            </a:extLst>
          </p:cNvPr>
          <p:cNvSpPr/>
          <p:nvPr userDrawn="1"/>
        </p:nvSpPr>
        <p:spPr>
          <a:xfrm>
            <a:off x="4325779" y="4367322"/>
            <a:ext cx="3330850" cy="14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3542864577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Én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8" y="790832"/>
            <a:ext cx="10157483" cy="7825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993557"/>
            <a:ext cx="10157483" cy="4513813"/>
          </a:xfrm>
        </p:spPr>
        <p:txBody>
          <a:bodyPr>
            <a:normAutofit/>
          </a:bodyPr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9">
            <a:extLst>
              <a:ext uri="{FF2B5EF4-FFF2-40B4-BE49-F238E27FC236}">
                <a16:creationId xmlns:a16="http://schemas.microsoft.com/office/drawing/2014/main" id="{B069E81B-3ADD-4553-8F6B-E68E19E64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9" name="Plassholder for lysbildenummer 4">
            <a:extLst>
              <a:ext uri="{FF2B5EF4-FFF2-40B4-BE49-F238E27FC236}">
                <a16:creationId xmlns:a16="http://schemas.microsoft.com/office/drawing/2014/main" id="{1611375F-E10E-462B-96EB-4D28F399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8BBCD9B-C2A9-4B72-8323-4B6B16C288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616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28CF6D-8CD6-104A-8ED3-AF89163047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49C9EAFB-1B1A-4599-90F8-C83EA5570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33360" y="4039780"/>
            <a:ext cx="6125280" cy="646406"/>
          </a:xfrm>
        </p:spPr>
        <p:txBody>
          <a:bodyPr wrap="square" anchor="t" anchorCtr="0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6D18554E-AE46-4A61-B328-7A6E92754C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635" y="2389175"/>
            <a:ext cx="1248730" cy="1098264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766913AD-D89E-407C-BC74-9663F3480300}"/>
              </a:ext>
            </a:extLst>
          </p:cNvPr>
          <p:cNvSpPr/>
          <p:nvPr userDrawn="1"/>
        </p:nvSpPr>
        <p:spPr>
          <a:xfrm>
            <a:off x="4430575" y="3870932"/>
            <a:ext cx="3330850" cy="14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</p:spTree>
    <p:extLst>
      <p:ext uri="{BB962C8B-B14F-4D97-AF65-F5344CB8AC3E}">
        <p14:creationId xmlns:p14="http://schemas.microsoft.com/office/powerpoint/2010/main" val="35747084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F2E97B-629A-B342-A1A8-5BF5BF8CB3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918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6B12EB-EC20-C54B-87DF-32FD04BDB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24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809856-4505-3347-889C-2AF600AE9D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95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8508498-7D18-2345-88CF-E3ABE9FA5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93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lå #4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A03A5CC2-DD26-4CEE-AEBC-66C216D5CE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62" y="738178"/>
            <a:ext cx="885561" cy="77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5966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ild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89752454-695E-4C55-9441-5E1695F528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BA5B87B6-1779-4797-9099-A12513B2FB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6262" y="738178"/>
            <a:ext cx="885561" cy="778856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0283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blå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26307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oransj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0143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spalter teks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8026448" y="0"/>
            <a:ext cx="41655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6809948" cy="11389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3295185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36A98C1F-0A54-4851-BF7B-676BCED6CD6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425468" y="916728"/>
            <a:ext cx="2743201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0" name="Plassholder for tekst 14">
            <a:extLst>
              <a:ext uri="{FF2B5EF4-FFF2-40B4-BE49-F238E27FC236}">
                <a16:creationId xmlns:a16="http://schemas.microsoft.com/office/drawing/2014/main" id="{8EFDD3B3-3A56-4827-B21D-79B6070624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25468" y="6169322"/>
            <a:ext cx="2743201" cy="33859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A8FD016-FDF5-4260-924F-328217691375}"/>
              </a:ext>
            </a:extLst>
          </p:cNvPr>
          <p:cNvCxnSpPr/>
          <p:nvPr userDrawn="1"/>
        </p:nvCxnSpPr>
        <p:spPr>
          <a:xfrm>
            <a:off x="8425468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E49B7884-3C05-4B62-9A00-0C2FF46251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1753" y="3175367"/>
            <a:ext cx="3295185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15" name="Plassholder for bunntekst 3">
            <a:extLst>
              <a:ext uri="{FF2B5EF4-FFF2-40B4-BE49-F238E27FC236}">
                <a16:creationId xmlns:a16="http://schemas.microsoft.com/office/drawing/2014/main" id="{FD5BB5F5-36A4-4E72-9626-798BB65B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54339"/>
            <a:ext cx="4114800" cy="252334"/>
          </a:xfrm>
        </p:spPr>
        <p:txBody>
          <a:bodyPr/>
          <a:lstStyle/>
          <a:p>
            <a:endParaRPr lang="nb-NO"/>
          </a:p>
        </p:txBody>
      </p:sp>
      <p:sp>
        <p:nvSpPr>
          <p:cNvPr id="16" name="Plassholder for lysbildenummer 4">
            <a:extLst>
              <a:ext uri="{FF2B5EF4-FFF2-40B4-BE49-F238E27FC236}">
                <a16:creationId xmlns:a16="http://schemas.microsoft.com/office/drawing/2014/main" id="{D6D94D77-DCAC-49A4-B3E5-E0B785CD6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F217B0-D1EB-4161-A473-2C71FCD96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083C775-393D-3B46-98CF-0A37F4D83BC1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212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omtittel (blå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27" y="3316935"/>
            <a:ext cx="10158941" cy="569452"/>
          </a:xfrm>
        </p:spPr>
        <p:txBody>
          <a:bodyPr anchor="ctr" anchorCtr="0">
            <a:normAutofit/>
          </a:bodyPr>
          <a:lstStyle>
            <a:lvl1pPr algn="ctr">
              <a:spcBef>
                <a:spcPts val="0"/>
              </a:spcBef>
              <a:defRPr sz="370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C99F587-4CCD-481B-99AE-FEFB5877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927" y="4073066"/>
            <a:ext cx="10158941" cy="246250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DEB432-864D-4435-B779-3538CA39357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95889" y="1279391"/>
            <a:ext cx="1800225" cy="18002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</p:spTree>
    <p:extLst>
      <p:ext uri="{BB962C8B-B14F-4D97-AF65-F5344CB8AC3E}">
        <p14:creationId xmlns:p14="http://schemas.microsoft.com/office/powerpoint/2010/main" val="1256715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llomtittel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927" y="3316935"/>
            <a:ext cx="10158941" cy="569452"/>
          </a:xfrm>
        </p:spPr>
        <p:txBody>
          <a:bodyPr anchor="b" anchorCtr="0">
            <a:spAutoFit/>
          </a:bodyPr>
          <a:lstStyle>
            <a:lvl1pPr algn="ctr">
              <a:spcBef>
                <a:spcPts val="0"/>
              </a:spcBef>
              <a:defRPr sz="3701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FC99F587-4CCD-481B-99AE-FEFB5877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6927" y="4073066"/>
            <a:ext cx="10158941" cy="246250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96BF0-2061-4DDD-B4AE-19718E07937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95889" y="1279391"/>
            <a:ext cx="1800225" cy="1800225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</p:spTree>
    <p:extLst>
      <p:ext uri="{BB962C8B-B14F-4D97-AF65-F5344CB8AC3E}">
        <p14:creationId xmlns:p14="http://schemas.microsoft.com/office/powerpoint/2010/main" val="31671285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A2A6F07-5687-477F-A1CB-9E49F6E63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97AED4CC-22E6-43F4-AB7B-373931358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5BC1190-17E8-4DB4-9F02-27B263D4E61D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6C8F01-FFEC-4F76-B5AF-3F8C51D220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6469DD4-DFB0-134B-9789-60952D59593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647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oransj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lassholder for tekst 14">
            <a:extLst>
              <a:ext uri="{FF2B5EF4-FFF2-40B4-BE49-F238E27FC236}">
                <a16:creationId xmlns:a16="http://schemas.microsoft.com/office/drawing/2014/main" id="{AAB95341-D0AD-48D1-8457-8518D7587B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F56183AA-A658-4279-9BC9-6D77B950847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ED1CF085-F919-49F1-BF33-6BF0A9018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F2A8A2-8FCF-4863-8D97-B927D2156D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5630A31D-91BE-A340-959C-941ED01FE91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616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bilde (gr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6269200" y="0"/>
            <a:ext cx="592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pic>
        <p:nvPicPr>
          <p:cNvPr id="15" name="Bilde 9">
            <a:extLst>
              <a:ext uri="{FF2B5EF4-FFF2-40B4-BE49-F238E27FC236}">
                <a16:creationId xmlns:a16="http://schemas.microsoft.com/office/drawing/2014/main" id="{3AAEDF20-2FC4-4E68-94AA-7B9244739F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Plassholder for tekst 14">
            <a:extLst>
              <a:ext uri="{FF2B5EF4-FFF2-40B4-BE49-F238E27FC236}">
                <a16:creationId xmlns:a16="http://schemas.microsoft.com/office/drawing/2014/main" id="{AAB95341-D0AD-48D1-8457-8518D7587B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460" y="4498688"/>
            <a:ext cx="3580280" cy="353943"/>
          </a:xfrm>
        </p:spPr>
        <p:txBody>
          <a:bodyPr wrap="square">
            <a:spAutoFit/>
          </a:bodyPr>
          <a:lstStyle>
            <a:lvl1pPr marL="0" indent="0" algn="ctr">
              <a:buNone/>
              <a:defRPr sz="23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D67FF60C-86D1-4438-AA91-5EBACFF34C8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955581" y="2005382"/>
            <a:ext cx="2550038" cy="216700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198039" indent="0">
              <a:buNone/>
              <a:defRPr/>
            </a:lvl2pPr>
          </a:lstStyle>
          <a:p>
            <a:pPr lvl="0"/>
            <a:r>
              <a:rPr lang="en-US"/>
              <a:t>Sett inn </a:t>
            </a:r>
            <a:r>
              <a:rPr lang="en-US" err="1"/>
              <a:t>bilde</a:t>
            </a:r>
            <a:r>
              <a:rPr lang="en-US"/>
              <a:t>/ </a:t>
            </a:r>
            <a:r>
              <a:rPr lang="en-US" err="1"/>
              <a:t>grafikk</a:t>
            </a:r>
            <a:endParaRPr lang="en-US"/>
          </a:p>
        </p:txBody>
      </p:sp>
      <p:sp>
        <p:nvSpPr>
          <p:cNvPr id="13" name="Plassholder for lysbildenummer 4">
            <a:extLst>
              <a:ext uri="{FF2B5EF4-FFF2-40B4-BE49-F238E27FC236}">
                <a16:creationId xmlns:a16="http://schemas.microsoft.com/office/drawing/2014/main" id="{10C6D692-5579-480D-83CC-1B9A4511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534AA367-172C-F045-89D5-FD637E1FCB1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496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og stort bilde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E0FF44CC-8458-4C56-9839-C7B4758A4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485A48-B420-4CF2-9FD5-08A4AABE3ED9}"/>
              </a:ext>
            </a:extLst>
          </p:cNvPr>
          <p:cNvSpPr/>
          <p:nvPr userDrawn="1"/>
        </p:nvSpPr>
        <p:spPr>
          <a:xfrm>
            <a:off x="0" y="0"/>
            <a:ext cx="62692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9064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side (bild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89752454-695E-4C55-9441-5E1695F528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BA5B87B6-1779-4797-9099-A12513B2FB5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6262" y="738178"/>
            <a:ext cx="885561" cy="778856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13942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stort bilde (oransj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E0FF44CC-8458-4C56-9839-C7B4758A4B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BD485A48-B420-4CF2-9FD5-08A4AABE3ED9}"/>
              </a:ext>
            </a:extLst>
          </p:cNvPr>
          <p:cNvSpPr/>
          <p:nvPr userDrawn="1"/>
        </p:nvSpPr>
        <p:spPr>
          <a:xfrm>
            <a:off x="0" y="0"/>
            <a:ext cx="6269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>
              <a:latin typeface="+mj-lt"/>
            </a:endParaRP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27087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ikon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B714B24-09D7-42FD-9A44-BAB91E7BBD8A}"/>
              </a:ext>
            </a:extLst>
          </p:cNvPr>
          <p:cNvSpPr/>
          <p:nvPr userDrawn="1"/>
        </p:nvSpPr>
        <p:spPr>
          <a:xfrm>
            <a:off x="0" y="2349565"/>
            <a:ext cx="12192000" cy="45084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1239CEF8-30E6-4492-B4DC-7A3D128B1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7259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lassholder for tekst 10">
            <a:extLst>
              <a:ext uri="{FF2B5EF4-FFF2-40B4-BE49-F238E27FC236}">
                <a16:creationId xmlns:a16="http://schemas.microsoft.com/office/drawing/2014/main" id="{AE1128E1-41FD-401B-A5CB-907318C083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0385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Plassholder for tekst 10">
            <a:extLst>
              <a:ext uri="{FF2B5EF4-FFF2-40B4-BE49-F238E27FC236}">
                <a16:creationId xmlns:a16="http://schemas.microsoft.com/office/drawing/2014/main" id="{38884C14-9D86-468C-90D2-06D8F07CB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23513" y="4619912"/>
            <a:ext cx="2851228" cy="461718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5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lassholder for tekst 10">
            <a:extLst>
              <a:ext uri="{FF2B5EF4-FFF2-40B4-BE49-F238E27FC236}">
                <a16:creationId xmlns:a16="http://schemas.microsoft.com/office/drawing/2014/main" id="{C0FD790C-2217-4A4B-A063-C106050DA9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187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lassholder for tekst 10">
            <a:extLst>
              <a:ext uri="{FF2B5EF4-FFF2-40B4-BE49-F238E27FC236}">
                <a16:creationId xmlns:a16="http://schemas.microsoft.com/office/drawing/2014/main" id="{1E459165-A1DC-4F91-AA0E-352BB78539C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4313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Plassholder for tekst 10">
            <a:extLst>
              <a:ext uri="{FF2B5EF4-FFF2-40B4-BE49-F238E27FC236}">
                <a16:creationId xmlns:a16="http://schemas.microsoft.com/office/drawing/2014/main" id="{23A8C6FA-8976-4749-88A6-2C6DB644E49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17441" y="5338233"/>
            <a:ext cx="2851228" cy="116913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C30F718-864A-456F-9824-5043500CC430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1761630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CF35DEA-DE14-47F1-B239-357522C637A9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5414754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1119502A-3EE8-4057-8DFA-BB4839E2DB6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67879" y="2875773"/>
            <a:ext cx="1350345" cy="13503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Sett inn bilde/ grafikk</a:t>
            </a:r>
          </a:p>
        </p:txBody>
      </p:sp>
      <p:sp>
        <p:nvSpPr>
          <p:cNvPr id="16" name="Plassholder for bunntekst 3">
            <a:extLst>
              <a:ext uri="{FF2B5EF4-FFF2-40B4-BE49-F238E27FC236}">
                <a16:creationId xmlns:a16="http://schemas.microsoft.com/office/drawing/2014/main" id="{81F2F9DF-2218-45A1-9DF2-4B8F6972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54339"/>
            <a:ext cx="4114800" cy="252334"/>
          </a:xfrm>
        </p:spPr>
        <p:txBody>
          <a:bodyPr/>
          <a:lstStyle/>
          <a:p>
            <a:endParaRPr lang="nb-NO"/>
          </a:p>
        </p:txBody>
      </p:sp>
      <p:pic>
        <p:nvPicPr>
          <p:cNvPr id="20" name="Bilde 9">
            <a:extLst>
              <a:ext uri="{FF2B5EF4-FFF2-40B4-BE49-F238E27FC236}">
                <a16:creationId xmlns:a16="http://schemas.microsoft.com/office/drawing/2014/main" id="{DE210E3B-CA2D-4FBE-B3C7-A408C63FFE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6" name="Plassholder for lysbildenummer 4">
            <a:extLst>
              <a:ext uri="{FF2B5EF4-FFF2-40B4-BE49-F238E27FC236}">
                <a16:creationId xmlns:a16="http://schemas.microsoft.com/office/drawing/2014/main" id="{B71C2189-AE66-4A37-AEA3-F60A46AE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A397F88D-D4A6-E847-A795-87B7172114D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929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e 16">
            <a:extLst>
              <a:ext uri="{FF2B5EF4-FFF2-40B4-BE49-F238E27FC236}">
                <a16:creationId xmlns:a16="http://schemas.microsoft.com/office/drawing/2014/main" id="{3BE272A9-A4F6-442E-B47F-2F06EECA73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01" y="1"/>
            <a:ext cx="5922350" cy="6858000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F992AC50-935C-451A-A57A-ED5838D76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16926" y="2005369"/>
            <a:ext cx="4905873" cy="2847262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14">
            <a:extLst>
              <a:ext uri="{FF2B5EF4-FFF2-40B4-BE49-F238E27FC236}">
                <a16:creationId xmlns:a16="http://schemas.microsoft.com/office/drawing/2014/main" id="{F7915CB0-C94D-4B36-A80A-DBDB6122E5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95420" y="6009610"/>
            <a:ext cx="2808541" cy="498306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3" name="Rett linje 12">
            <a:extLst>
              <a:ext uri="{FF2B5EF4-FFF2-40B4-BE49-F238E27FC236}">
                <a16:creationId xmlns:a16="http://schemas.microsoft.com/office/drawing/2014/main" id="{2140FD1A-E846-43A7-9677-0E1DC15AFD40}"/>
              </a:ext>
            </a:extLst>
          </p:cNvPr>
          <p:cNvCxnSpPr/>
          <p:nvPr userDrawn="1"/>
        </p:nvCxnSpPr>
        <p:spPr>
          <a:xfrm>
            <a:off x="729542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ssholder for diagram 5">
            <a:extLst>
              <a:ext uri="{FF2B5EF4-FFF2-40B4-BE49-F238E27FC236}">
                <a16:creationId xmlns:a16="http://schemas.microsoft.com/office/drawing/2014/main" id="{E7BFA0D2-8950-4A29-84ED-B7954058A9F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295420" y="916728"/>
            <a:ext cx="3873249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1" name="Plassholder for lysbildenummer 4">
            <a:extLst>
              <a:ext uri="{FF2B5EF4-FFF2-40B4-BE49-F238E27FC236}">
                <a16:creationId xmlns:a16="http://schemas.microsoft.com/office/drawing/2014/main" id="{AFEB0243-C8EF-4DDA-8724-E305AD92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A3E56A-7399-4737-91A6-B022C613D4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018D656-1BB6-7649-B80B-99F3D89742CA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239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>
            <a:extLst>
              <a:ext uri="{FF2B5EF4-FFF2-40B4-BE49-F238E27FC236}">
                <a16:creationId xmlns:a16="http://schemas.microsoft.com/office/drawing/2014/main" id="{85269CE0-A564-476B-BD27-9BA23746DB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201" y="1"/>
            <a:ext cx="5922350" cy="6858000"/>
          </a:xfrm>
          <a:prstGeom prst="rect">
            <a:avLst/>
          </a:prstGeom>
        </p:spPr>
      </p:pic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6B0946C6-28B2-405D-8A64-3FF23E85701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95420" y="6009610"/>
            <a:ext cx="2808541" cy="498306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5078741" cy="11389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5078740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EE465215-22DD-4CB2-83F9-8498E76FDE4D}"/>
              </a:ext>
            </a:extLst>
          </p:cNvPr>
          <p:cNvCxnSpPr/>
          <p:nvPr userDrawn="1"/>
        </p:nvCxnSpPr>
        <p:spPr>
          <a:xfrm>
            <a:off x="729542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lassholder for diagram 5">
            <a:extLst>
              <a:ext uri="{FF2B5EF4-FFF2-40B4-BE49-F238E27FC236}">
                <a16:creationId xmlns:a16="http://schemas.microsoft.com/office/drawing/2014/main" id="{92FF2007-CE5E-4C3E-ACB5-319D614814A8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295420" y="916728"/>
            <a:ext cx="3873249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CF30C04B-879C-4342-9A82-1E675D8F2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F25212-D3FA-4150-B593-D938ABC3F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6DFB744E-6CE1-C948-AF45-A389DDF44C9E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518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og bilde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3">
            <a:extLst>
              <a:ext uri="{FF2B5EF4-FFF2-40B4-BE49-F238E27FC236}">
                <a16:creationId xmlns:a16="http://schemas.microsoft.com/office/drawing/2014/main" id="{7B575DA4-7AF9-4547-9DFD-66E6EB1074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69200" y="0"/>
            <a:ext cx="5922800" cy="6858000"/>
          </a:xfrm>
          <a:solidFill>
            <a:srgbClr val="F2F4F6"/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5078741" cy="11389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5078740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21" name="Plassholder for lysbildenummer 4">
            <a:extLst>
              <a:ext uri="{FF2B5EF4-FFF2-40B4-BE49-F238E27FC236}">
                <a16:creationId xmlns:a16="http://schemas.microsoft.com/office/drawing/2014/main" id="{C11EF46C-60E3-4C0D-BC1A-EB7EAF3FF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2AA00879-87B1-498F-AD1E-9AE08B065E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29638" y="217520"/>
            <a:ext cx="370800" cy="325972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793C1D2-1A93-2B43-B22E-960625D43409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885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spalter tekst og bilde (h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3">
            <a:extLst>
              <a:ext uri="{FF2B5EF4-FFF2-40B4-BE49-F238E27FC236}">
                <a16:creationId xmlns:a16="http://schemas.microsoft.com/office/drawing/2014/main" id="{7B575DA4-7AF9-4547-9DFD-66E6EB1074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6448" y="0"/>
            <a:ext cx="4165552" cy="6858000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en-GB"/>
              <a:t>Click icon to add picture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F3678C3-C407-4C5B-A45D-A97222A6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FE30F5B3-126A-4E69-9EF9-094E790C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6809948" cy="11389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12" name="Plassholder for tekst 7">
            <a:extLst>
              <a:ext uri="{FF2B5EF4-FFF2-40B4-BE49-F238E27FC236}">
                <a16:creationId xmlns:a16="http://schemas.microsoft.com/office/drawing/2014/main" id="{9D2E90B7-10D7-4C3C-A42A-3E456B7915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3295185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096D2B51-9C62-4BBC-82FC-54939775F6D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1753" y="3175367"/>
            <a:ext cx="3295185" cy="33325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14" name="Plassholder for lysbildenummer 4">
            <a:extLst>
              <a:ext uri="{FF2B5EF4-FFF2-40B4-BE49-F238E27FC236}">
                <a16:creationId xmlns:a16="http://schemas.microsoft.com/office/drawing/2014/main" id="{732C1B79-E4F3-491D-BCFA-0F248FE06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5A5006-0C6B-40E0-9D92-3DDD006DCA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29638" y="217520"/>
            <a:ext cx="370800" cy="325972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 </a:t>
            </a:r>
            <a:endParaRPr lang="nb-NO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68AB2C6-2A3F-A646-B49B-CA68ACD8D094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117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diagrammer (gr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3B714B24-09D7-42FD-9A44-BAB91E7BBD8A}"/>
              </a:ext>
            </a:extLst>
          </p:cNvPr>
          <p:cNvSpPr/>
          <p:nvPr userDrawn="1"/>
        </p:nvSpPr>
        <p:spPr>
          <a:xfrm>
            <a:off x="0" y="672431"/>
            <a:ext cx="12192000" cy="618556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diagram 5">
            <a:extLst>
              <a:ext uri="{FF2B5EF4-FFF2-40B4-BE49-F238E27FC236}">
                <a16:creationId xmlns:a16="http://schemas.microsoft.com/office/drawing/2014/main" id="{EF6563F3-BDFD-4CED-8949-7184A70726B6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17259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C58A1879-AA5A-436A-B535-18E34CCE998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17441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0" name="Plassholder for diagram 5">
            <a:extLst>
              <a:ext uri="{FF2B5EF4-FFF2-40B4-BE49-F238E27FC236}">
                <a16:creationId xmlns:a16="http://schemas.microsoft.com/office/drawing/2014/main" id="{93C3AC41-356A-43FD-B4D8-2A1DC67E21C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667350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D484E0DD-0D38-48E9-964C-BD3C03CE67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7259" y="6169322"/>
            <a:ext cx="2851228" cy="33859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lassholder for tekst 14">
            <a:extLst>
              <a:ext uri="{FF2B5EF4-FFF2-40B4-BE49-F238E27FC236}">
                <a16:creationId xmlns:a16="http://schemas.microsoft.com/office/drawing/2014/main" id="{1DA203A3-976A-4309-A1EC-B3E4C7584B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7350" y="6169322"/>
            <a:ext cx="2851228" cy="169297"/>
          </a:xfrm>
        </p:spPr>
        <p:txBody>
          <a:bodyPr anchor="t" anchorCtr="0">
            <a:sp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9CD2A0B5-4FBE-49E7-BA82-B505553B06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17442" y="6169322"/>
            <a:ext cx="2851228" cy="169297"/>
          </a:xfrm>
        </p:spPr>
        <p:txBody>
          <a:bodyPr anchor="t" anchorCtr="0">
            <a:spAutoFit/>
          </a:bodyPr>
          <a:lstStyle>
            <a:lvl1pPr marL="0" indent="0">
              <a:buNone/>
              <a:defRPr sz="1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4A899A8B-19F0-428D-A105-B26A07C3F4E9}"/>
              </a:ext>
            </a:extLst>
          </p:cNvPr>
          <p:cNvCxnSpPr/>
          <p:nvPr userDrawn="1"/>
        </p:nvCxnSpPr>
        <p:spPr>
          <a:xfrm>
            <a:off x="8317441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E5B36F21-3C26-48B4-BB04-D5D9412E407E}"/>
              </a:ext>
            </a:extLst>
          </p:cNvPr>
          <p:cNvCxnSpPr/>
          <p:nvPr userDrawn="1"/>
        </p:nvCxnSpPr>
        <p:spPr>
          <a:xfrm>
            <a:off x="1017259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86C4A8-060B-4596-A50C-245042F96E8E}"/>
              </a:ext>
            </a:extLst>
          </p:cNvPr>
          <p:cNvCxnSpPr/>
          <p:nvPr userDrawn="1"/>
        </p:nvCxnSpPr>
        <p:spPr>
          <a:xfrm>
            <a:off x="466735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e 9">
            <a:extLst>
              <a:ext uri="{FF2B5EF4-FFF2-40B4-BE49-F238E27FC236}">
                <a16:creationId xmlns:a16="http://schemas.microsoft.com/office/drawing/2014/main" id="{416CF58B-8B5A-42B6-8470-C1B2894743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3" name="Plassholder for lysbildenummer 4">
            <a:extLst>
              <a:ext uri="{FF2B5EF4-FFF2-40B4-BE49-F238E27FC236}">
                <a16:creationId xmlns:a16="http://schemas.microsoft.com/office/drawing/2014/main" id="{4595BB3A-6347-4A26-B7AB-9C45CFD5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10A255BB-23DC-BF42-8451-46BF7117B0F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005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e diagrammer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02769A89-0C21-4792-BB60-48E5885EE7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672431"/>
            <a:ext cx="12192001" cy="618556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diagram 5">
            <a:extLst>
              <a:ext uri="{FF2B5EF4-FFF2-40B4-BE49-F238E27FC236}">
                <a16:creationId xmlns:a16="http://schemas.microsoft.com/office/drawing/2014/main" id="{EF6563F3-BDFD-4CED-8949-7184A70726B6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1017259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C58A1879-AA5A-436A-B535-18E34CCE998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17441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0" name="Plassholder for diagram 5">
            <a:extLst>
              <a:ext uri="{FF2B5EF4-FFF2-40B4-BE49-F238E27FC236}">
                <a16:creationId xmlns:a16="http://schemas.microsoft.com/office/drawing/2014/main" id="{93C3AC41-356A-43FD-B4D8-2A1DC67E21C0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4667350" y="2845129"/>
            <a:ext cx="2851228" cy="28048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chart</a:t>
            </a:r>
            <a:endParaRPr lang="nb-NO"/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D484E0DD-0D38-48E9-964C-BD3C03CE67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1725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Plassholder for tekst 14">
            <a:extLst>
              <a:ext uri="{FF2B5EF4-FFF2-40B4-BE49-F238E27FC236}">
                <a16:creationId xmlns:a16="http://schemas.microsoft.com/office/drawing/2014/main" id="{1DA203A3-976A-4309-A1EC-B3E4C7584B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67349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Plassholder for tekst 14">
            <a:extLst>
              <a:ext uri="{FF2B5EF4-FFF2-40B4-BE49-F238E27FC236}">
                <a16:creationId xmlns:a16="http://schemas.microsoft.com/office/drawing/2014/main" id="{9CD2A0B5-4FBE-49E7-BA82-B505553B063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17441" y="6015741"/>
            <a:ext cx="2851229" cy="492175"/>
          </a:xfrm>
          <a:solidFill>
            <a:schemeClr val="accent6"/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Rett linje 18">
            <a:extLst>
              <a:ext uri="{FF2B5EF4-FFF2-40B4-BE49-F238E27FC236}">
                <a16:creationId xmlns:a16="http://schemas.microsoft.com/office/drawing/2014/main" id="{4A899A8B-19F0-428D-A105-B26A07C3F4E9}"/>
              </a:ext>
            </a:extLst>
          </p:cNvPr>
          <p:cNvCxnSpPr/>
          <p:nvPr userDrawn="1"/>
        </p:nvCxnSpPr>
        <p:spPr>
          <a:xfrm>
            <a:off x="8317441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E5B36F21-3C26-48B4-BB04-D5D9412E407E}"/>
              </a:ext>
            </a:extLst>
          </p:cNvPr>
          <p:cNvCxnSpPr/>
          <p:nvPr userDrawn="1"/>
        </p:nvCxnSpPr>
        <p:spPr>
          <a:xfrm>
            <a:off x="1017259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3986C4A8-060B-4596-A50C-245042F96E8E}"/>
              </a:ext>
            </a:extLst>
          </p:cNvPr>
          <p:cNvCxnSpPr/>
          <p:nvPr userDrawn="1"/>
        </p:nvCxnSpPr>
        <p:spPr>
          <a:xfrm>
            <a:off x="4667350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e 9">
            <a:extLst>
              <a:ext uri="{FF2B5EF4-FFF2-40B4-BE49-F238E27FC236}">
                <a16:creationId xmlns:a16="http://schemas.microsoft.com/office/drawing/2014/main" id="{C96C8E0B-8A30-4EBE-BF28-1C91DAEEB0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23" name="Plassholder for lysbildenummer 4">
            <a:extLst>
              <a:ext uri="{FF2B5EF4-FFF2-40B4-BE49-F238E27FC236}">
                <a16:creationId xmlns:a16="http://schemas.microsoft.com/office/drawing/2014/main" id="{C2E48F2F-5BBA-4BF3-9EB1-1D2067F2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A4AFF4C4-06C8-0548-B7D9-21EBC1342B15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2316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o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60" y="2677824"/>
            <a:ext cx="4903067" cy="38295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DF4D5FB-E6A4-4CEA-8D14-3BD9C979DC6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72801" y="2677823"/>
            <a:ext cx="4903067" cy="382954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12" name="Plassholder for lysbildenummer 4">
            <a:extLst>
              <a:ext uri="{FF2B5EF4-FFF2-40B4-BE49-F238E27FC236}">
                <a16:creationId xmlns:a16="http://schemas.microsoft.com/office/drawing/2014/main" id="{2CF4DC50-4B88-48CD-B745-766200A7C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4" name="Bilde 9">
            <a:extLst>
              <a:ext uri="{FF2B5EF4-FFF2-40B4-BE49-F238E27FC236}">
                <a16:creationId xmlns:a16="http://schemas.microsoft.com/office/drawing/2014/main" id="{C9C492E1-E84C-40C0-A796-9097924DFC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609C961-29D3-3442-8D49-6D53E24BA82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436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Én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68115A-3481-4E61-A3D9-E1E52AA7E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8" y="790832"/>
            <a:ext cx="10157483" cy="91399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B58D14-3117-4F57-B880-870F0E05C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2088292"/>
            <a:ext cx="10157483" cy="4419078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3064FA1-EECA-49B5-8115-293B57F6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7" name="Bilde 9">
            <a:extLst>
              <a:ext uri="{FF2B5EF4-FFF2-40B4-BE49-F238E27FC236}">
                <a16:creationId xmlns:a16="http://schemas.microsoft.com/office/drawing/2014/main" id="{B069E81B-3ADD-4553-8F6B-E68E19E64E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9" name="Plassholder for lysbildenummer 4">
            <a:extLst>
              <a:ext uri="{FF2B5EF4-FFF2-40B4-BE49-F238E27FC236}">
                <a16:creationId xmlns:a16="http://schemas.microsoft.com/office/drawing/2014/main" id="{1611375F-E10E-462B-96EB-4D28F399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451A208-B35B-B147-B08D-AC077C508512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7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blå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5532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9CFBAE-B6A6-498B-9DDC-3652B8F4E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460BC35-CFBB-4836-9C81-7831FE02D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9">
            <a:extLst>
              <a:ext uri="{FF2B5EF4-FFF2-40B4-BE49-F238E27FC236}">
                <a16:creationId xmlns:a16="http://schemas.microsoft.com/office/drawing/2014/main" id="{51BE5212-3761-4EB9-A768-985CF45F43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25491575-2FD0-4C08-AAF0-7B06BC3C9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6AA50A9-7014-C540-8388-D449A9498098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986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F98056C-C90F-4ECA-9227-98DCB01AE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Bilde 9">
            <a:extLst>
              <a:ext uri="{FF2B5EF4-FFF2-40B4-BE49-F238E27FC236}">
                <a16:creationId xmlns:a16="http://schemas.microsoft.com/office/drawing/2014/main" id="{E4EE27E0-9E1C-44B5-A408-D2F9EEFDF5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sp>
        <p:nvSpPr>
          <p:cNvPr id="7" name="Plassholder for lysbildenummer 4">
            <a:extLst>
              <a:ext uri="{FF2B5EF4-FFF2-40B4-BE49-F238E27FC236}">
                <a16:creationId xmlns:a16="http://schemas.microsoft.com/office/drawing/2014/main" id="{BE323D98-E5A6-490B-9724-FC2FD255E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>
                <a:solidFill>
                  <a:schemeClr val="accent2"/>
                </a:solidFill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BE9098E-2A86-9547-9B8A-F8A5347C009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080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CC5831A-806B-EE45-8202-23AA2E2E35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922" y="0"/>
            <a:ext cx="12311922" cy="6925456"/>
          </a:xfrm>
          <a:prstGeom prst="rect">
            <a:avLst/>
          </a:prstGeom>
        </p:spPr>
      </p:pic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BA7F79C2-60CD-4417-A8A4-ADDE30553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8640" y="3140557"/>
            <a:ext cx="4814720" cy="430937"/>
          </a:xfrm>
        </p:spPr>
        <p:txBody>
          <a:bodyPr anchor="b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lassholder for tekst 5">
            <a:extLst>
              <a:ext uri="{FF2B5EF4-FFF2-40B4-BE49-F238E27FC236}">
                <a16:creationId xmlns:a16="http://schemas.microsoft.com/office/drawing/2014/main" id="{BC2FD59A-23FA-48AB-9569-45424E2B33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640" y="4145143"/>
            <a:ext cx="4814720" cy="215468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Navn </a:t>
            </a:r>
            <a:r>
              <a:rPr lang="nb-NO" err="1"/>
              <a:t>Navnesen</a:t>
            </a:r>
            <a:endParaRPr lang="nb-NO"/>
          </a:p>
        </p:txBody>
      </p:sp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C4A3D18B-38FB-41A9-A39A-A96CD064A3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88640" y="4367517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Jobbtittel</a:t>
            </a:r>
          </a:p>
        </p:txBody>
      </p:sp>
      <p:sp>
        <p:nvSpPr>
          <p:cNvPr id="9" name="Plassholder for tekst 5">
            <a:extLst>
              <a:ext uri="{FF2B5EF4-FFF2-40B4-BE49-F238E27FC236}">
                <a16:creationId xmlns:a16="http://schemas.microsoft.com/office/drawing/2014/main" id="{3265E5E8-C198-428D-8453-37059386F7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8640" y="4959865"/>
            <a:ext cx="4814720" cy="1846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nb-NO"/>
              <a:t>@</a:t>
            </a:r>
            <a:r>
              <a:rPr lang="nb-NO" err="1"/>
              <a:t>navn_navnesen</a:t>
            </a:r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68A8C16-9910-4A27-AD53-077908728F53}"/>
              </a:ext>
            </a:extLst>
          </p:cNvPr>
          <p:cNvSpPr/>
          <p:nvPr userDrawn="1"/>
        </p:nvSpPr>
        <p:spPr>
          <a:xfrm>
            <a:off x="4430575" y="3870932"/>
            <a:ext cx="3330850" cy="14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19" name="Plassholder for tekst 18">
            <a:extLst>
              <a:ext uri="{FF2B5EF4-FFF2-40B4-BE49-F238E27FC236}">
                <a16:creationId xmlns:a16="http://schemas.microsoft.com/office/drawing/2014/main" id="{460589EB-4579-4758-9C4B-2B2CA5D7F82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22380" y="4966855"/>
            <a:ext cx="172235" cy="17070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rgbClr val="000000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27703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telside (blå #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>
            <a:extLst>
              <a:ext uri="{FF2B5EF4-FFF2-40B4-BE49-F238E27FC236}">
                <a16:creationId xmlns:a16="http://schemas.microsoft.com/office/drawing/2014/main" id="{95866E89-55A4-42CE-83AB-27DF3263F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2707" y="2280091"/>
            <a:ext cx="6385922" cy="1708358"/>
          </a:xfrm>
        </p:spPr>
        <p:txBody>
          <a:bodyPr wrap="square" anchor="b" anchorCtr="0">
            <a:normAutofit/>
          </a:bodyPr>
          <a:lstStyle>
            <a:lvl1pPr algn="l">
              <a:defRPr sz="3701">
                <a:solidFill>
                  <a:schemeClr val="bg1"/>
                </a:solidFill>
                <a:latin typeface="Titillium Web" pitchFamily="2" charset="77"/>
              </a:defRPr>
            </a:lvl1pPr>
          </a:lstStyle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9762149E-9F6D-45D4-AB63-5A94E99C2A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72707" y="4209459"/>
            <a:ext cx="6385922" cy="307812"/>
          </a:xfrm>
        </p:spPr>
        <p:txBody>
          <a:bodyPr wrap="square">
            <a:sp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C1853A54-465E-4C42-9BBD-2B6DA6D910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72707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Plassholder for tekst 9">
            <a:extLst>
              <a:ext uri="{FF2B5EF4-FFF2-40B4-BE49-F238E27FC236}">
                <a16:creationId xmlns:a16="http://schemas.microsoft.com/office/drawing/2014/main" id="{00A8B205-9254-4714-AFAA-F62716CB1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47136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Plassholder for tekst 9">
            <a:extLst>
              <a:ext uri="{FF2B5EF4-FFF2-40B4-BE49-F238E27FC236}">
                <a16:creationId xmlns:a16="http://schemas.microsoft.com/office/drawing/2014/main" id="{D89F3877-9F73-417B-81CF-4AC72C50C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1564" y="892674"/>
            <a:ext cx="1477117" cy="646406"/>
          </a:xfrm>
          <a:blipFill dpi="0" rotWithShape="1">
            <a:blip r:embed="rId3"/>
            <a:srcRect/>
            <a:tile tx="0" ty="0" sx="100000" sy="100000" flip="none" algn="l"/>
          </a:blipFill>
        </p:spPr>
        <p:txBody>
          <a:bodyPr lIns="360000" anchor="b" anchorCtr="0">
            <a:normAutofit/>
          </a:bodyPr>
          <a:lstStyle>
            <a:lvl1pPr marL="0" indent="0"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Fira Sans Light" panose="020B04030500000200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0114688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tart slide">
    <p:bg>
      <p:bgPr>
        <a:solidFill>
          <a:srgbClr val="EAE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182302B-05AA-3B79-CC8B-2F5529D8CA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8450" t="40589" r="43946" b="10629"/>
          <a:stretch>
            <a:fillRect/>
          </a:stretch>
        </p:blipFill>
        <p:spPr>
          <a:xfrm rot="16200000" flipH="1">
            <a:off x="2795133" y="-2667000"/>
            <a:ext cx="6858000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41DD97-924F-BE0B-03AB-C34E446086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492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/>
              <a:t>Sett inn </a:t>
            </a:r>
            <a:r>
              <a:rPr lang="en-GB" err="1"/>
              <a:t>hovedtittel</a:t>
            </a:r>
            <a:endParaRPr lang="en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A07F7-1B99-74A9-F10C-CCAC120CFDC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52631" y="3769370"/>
            <a:ext cx="9144000" cy="44598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Sett inn </a:t>
            </a:r>
            <a:r>
              <a:rPr lang="en-GB" err="1"/>
              <a:t>navn</a:t>
            </a:r>
            <a:endParaRPr lang="en-NO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F0F0BE-B219-7EF6-DB03-32138FEBC4F8}"/>
              </a:ext>
            </a:extLst>
          </p:cNvPr>
          <p:cNvCxnSpPr/>
          <p:nvPr userDrawn="1"/>
        </p:nvCxnSpPr>
        <p:spPr>
          <a:xfrm>
            <a:off x="979628" y="3509963"/>
            <a:ext cx="3545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3BBFB2-D9D5-9552-B139-132E03CF28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7633" y="4163898"/>
            <a:ext cx="7426325" cy="39846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FF0000"/>
                </a:solidFill>
              </a:defRPr>
            </a:lvl1pPr>
          </a:lstStyle>
          <a:p>
            <a:pPr lvl="0"/>
            <a:r>
              <a:rPr lang="en-NO"/>
              <a:t>Sett inn stillingstittel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814398E-8D6D-6DD4-E38F-3FAD44D987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493" y="4619386"/>
            <a:ext cx="1788160" cy="39846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411454"/>
                </a:solidFill>
              </a:defRPr>
            </a:lvl1pPr>
          </a:lstStyle>
          <a:p>
            <a:pPr lvl="0"/>
            <a:r>
              <a:rPr lang="en-NO"/>
              <a:t>20.03.2026</a:t>
            </a:r>
          </a:p>
        </p:txBody>
      </p:sp>
    </p:spTree>
    <p:extLst>
      <p:ext uri="{BB962C8B-B14F-4D97-AF65-F5344CB8AC3E}">
        <p14:creationId xmlns:p14="http://schemas.microsoft.com/office/powerpoint/2010/main" val="1425063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(oransj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abell 7">
            <a:extLst>
              <a:ext uri="{FF2B5EF4-FFF2-40B4-BE49-F238E27FC236}">
                <a16:creationId xmlns:a16="http://schemas.microsoft.com/office/drawing/2014/main" id="{40EA89DF-6330-4538-A0FF-73E918FCB95F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23512" y="508853"/>
            <a:ext cx="5252356" cy="59990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b-NO"/>
          </a:p>
        </p:txBody>
      </p:sp>
      <p:sp>
        <p:nvSpPr>
          <p:cNvPr id="11" name="Plassholder for tekst 8">
            <a:extLst>
              <a:ext uri="{FF2B5EF4-FFF2-40B4-BE49-F238E27FC236}">
                <a16:creationId xmlns:a16="http://schemas.microsoft.com/office/drawing/2014/main" id="{252F7E2D-12D7-4663-B780-1BB8B3616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3407" y="2597908"/>
            <a:ext cx="3879988" cy="1662186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370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47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spalter tekst og diagram (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71C73D6-F410-4488-B496-85B32BD20080}"/>
              </a:ext>
            </a:extLst>
          </p:cNvPr>
          <p:cNvSpPr/>
          <p:nvPr userDrawn="1"/>
        </p:nvSpPr>
        <p:spPr>
          <a:xfrm>
            <a:off x="8026448" y="0"/>
            <a:ext cx="41655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25" tIns="22863" rIns="45725" bIns="228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nb-NO" sz="90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B86CC93-E3EB-426D-A477-0B497F31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660975"/>
            <a:ext cx="6809948" cy="11389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F4B4FF87-522B-423A-A716-36CB204E90E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7259" y="3175367"/>
            <a:ext cx="3295185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9" name="Plassholder for diagram 5">
            <a:extLst>
              <a:ext uri="{FF2B5EF4-FFF2-40B4-BE49-F238E27FC236}">
                <a16:creationId xmlns:a16="http://schemas.microsoft.com/office/drawing/2014/main" id="{36A98C1F-0A54-4851-BF7B-676BCED6CD65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425468" y="916728"/>
            <a:ext cx="2743201" cy="485055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nb-NO"/>
          </a:p>
        </p:txBody>
      </p:sp>
      <p:sp>
        <p:nvSpPr>
          <p:cNvPr id="10" name="Plassholder for tekst 14">
            <a:extLst>
              <a:ext uri="{FF2B5EF4-FFF2-40B4-BE49-F238E27FC236}">
                <a16:creationId xmlns:a16="http://schemas.microsoft.com/office/drawing/2014/main" id="{8EFDD3B3-3A56-4827-B21D-79B6070624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25468" y="6169322"/>
            <a:ext cx="2743201" cy="338593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5A8FD016-FDF5-4260-924F-328217691375}"/>
              </a:ext>
            </a:extLst>
          </p:cNvPr>
          <p:cNvCxnSpPr/>
          <p:nvPr userDrawn="1"/>
        </p:nvCxnSpPr>
        <p:spPr>
          <a:xfrm>
            <a:off x="8425468" y="6084004"/>
            <a:ext cx="161946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ssholder for tekst 7">
            <a:extLst>
              <a:ext uri="{FF2B5EF4-FFF2-40B4-BE49-F238E27FC236}">
                <a16:creationId xmlns:a16="http://schemas.microsoft.com/office/drawing/2014/main" id="{E49B7884-3C05-4B62-9A00-0C2FF46251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1753" y="3175367"/>
            <a:ext cx="3295185" cy="33325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4" name="Plassholder for dato 2">
            <a:extLst>
              <a:ext uri="{FF2B5EF4-FFF2-40B4-BE49-F238E27FC236}">
                <a16:creationId xmlns:a16="http://schemas.microsoft.com/office/drawing/2014/main" id="{BCF6CAB0-2CF9-435C-9B5D-D7DAAC5EF1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7588" y="254339"/>
            <a:ext cx="2966085" cy="252334"/>
          </a:xfrm>
        </p:spPr>
        <p:txBody>
          <a:bodyPr/>
          <a:lstStyle>
            <a:lvl1pPr algn="l">
              <a:defRPr/>
            </a:lvl1pPr>
          </a:lstStyle>
          <a:p>
            <a:fld id="{EDA06E62-4CC5-4FC0-AF7C-E6B8699AC693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15" name="Plassholder for bunntekst 3">
            <a:extLst>
              <a:ext uri="{FF2B5EF4-FFF2-40B4-BE49-F238E27FC236}">
                <a16:creationId xmlns:a16="http://schemas.microsoft.com/office/drawing/2014/main" id="{FD5BB5F5-36A4-4E72-9626-798BB65B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254339"/>
            <a:ext cx="4114800" cy="252334"/>
          </a:xfrm>
        </p:spPr>
        <p:txBody>
          <a:bodyPr/>
          <a:lstStyle/>
          <a:p>
            <a:endParaRPr lang="nb-NO"/>
          </a:p>
        </p:txBody>
      </p:sp>
      <p:sp>
        <p:nvSpPr>
          <p:cNvPr id="16" name="Plassholder for lysbildenummer 4">
            <a:extLst>
              <a:ext uri="{FF2B5EF4-FFF2-40B4-BE49-F238E27FC236}">
                <a16:creationId xmlns:a16="http://schemas.microsoft.com/office/drawing/2014/main" id="{D6D94D77-DCAC-49A4-B3E5-E0B785CD6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24772" y="254339"/>
            <a:ext cx="2851228" cy="252334"/>
          </a:xfrm>
          <a:noFill/>
        </p:spPr>
        <p:txBody>
          <a:bodyPr/>
          <a:lstStyle>
            <a:lvl1pPr algn="r">
              <a:defRPr/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F217B0-D1EB-4161-A473-2C71FCD96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20"/>
            <a:ext cx="370800" cy="32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85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34" Type="http://schemas.openxmlformats.org/officeDocument/2006/relationships/image" Target="../media/image13.svg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8B30A50-2FA3-4B03-A4C1-03FA3141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097258"/>
            <a:ext cx="10157483" cy="113890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F10BB0-BA0B-43D2-BD37-29944CA3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259" y="2677824"/>
            <a:ext cx="10157483" cy="382954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595EA39-B489-4082-92B3-0AE4B7E3D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25469" y="254339"/>
            <a:ext cx="2743200" cy="25233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900">
                <a:solidFill>
                  <a:schemeClr val="accent2"/>
                </a:solidFill>
                <a:latin typeface="+mn-lt"/>
              </a:defRPr>
            </a:lvl1pPr>
          </a:lstStyle>
          <a:p>
            <a:fld id="{D9E970DD-032A-4D66-A9D5-DBDEE2DF195D}" type="datetime1">
              <a:rPr lang="nb-NO" smtClean="0"/>
              <a:pPr/>
              <a:t>21.07.2026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45BE62-4EB9-467D-9408-F771C4B32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254339"/>
            <a:ext cx="4114800" cy="25233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9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842EEA6-1EB5-4319-B1D4-F827A5DF4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7259" y="254339"/>
            <a:ext cx="2851228" cy="252334"/>
          </a:xfrm>
          <a:prstGeom prst="rect">
            <a:avLst/>
          </a:prstGeom>
          <a:blipFill dpi="0" rotWithShape="1">
            <a:blip r:embed="rId3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l"/>
          </a:blipFill>
        </p:spPr>
        <p:txBody>
          <a:bodyPr vert="horz" lIns="21600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900">
                <a:solidFill>
                  <a:schemeClr val="accent2"/>
                </a:solidFill>
                <a:latin typeface="+mn-lt"/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BDCB2CB-FDCC-4A41-8505-64A91C2C89E0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94" y="217579"/>
            <a:ext cx="370800" cy="3258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0E8CA8-2B1D-DD15-8140-4AA944EE7C6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587163" y="63500"/>
            <a:ext cx="5667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IFE Public</a:t>
            </a:r>
          </a:p>
        </p:txBody>
      </p:sp>
    </p:spTree>
    <p:extLst>
      <p:ext uri="{BB962C8B-B14F-4D97-AF65-F5344CB8AC3E}">
        <p14:creationId xmlns:p14="http://schemas.microsoft.com/office/powerpoint/2010/main" val="429330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36" r:id="rId30"/>
    <p:sldLayoutId id="2147483738" r:id="rId31"/>
    <p:sldLayoutId id="2147483739" r:id="rId32"/>
  </p:sldLayoutIdLst>
  <p:hf hdr="0" ftr="0" dt="0"/>
  <p:txStyles>
    <p:titleStyle>
      <a:lvl1pPr algn="l" defTabSz="457291" rtl="0" eaLnBrk="1" latinLnBrk="0" hangingPunct="1">
        <a:lnSpc>
          <a:spcPct val="100000"/>
        </a:lnSpc>
        <a:spcBef>
          <a:spcPts val="0"/>
        </a:spcBef>
        <a:buNone/>
        <a:defRPr sz="370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8040" indent="-198040" algn="l" defTabSz="457291" rtl="0" eaLnBrk="1" latinLnBrk="0" hangingPunct="1">
        <a:lnSpc>
          <a:spcPct val="100000"/>
        </a:lnSpc>
        <a:spcBef>
          <a:spcPts val="7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dk2"/>
          </a:solidFill>
          <a:latin typeface="+mn-lt"/>
          <a:ea typeface="+mn-ea"/>
          <a:cs typeface="+mn-cs"/>
        </a:defRPr>
      </a:lvl1pPr>
      <a:lvl2pPr marL="39607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dk2"/>
          </a:solidFill>
          <a:latin typeface="+mn-lt"/>
          <a:ea typeface="+mn-ea"/>
          <a:cs typeface="+mn-cs"/>
        </a:defRPr>
      </a:lvl2pPr>
      <a:lvl3pPr marL="59411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400" kern="1200">
          <a:solidFill>
            <a:schemeClr val="dk2"/>
          </a:solidFill>
          <a:latin typeface="+mn-lt"/>
          <a:ea typeface="+mn-ea"/>
          <a:cs typeface="+mn-cs"/>
        </a:defRPr>
      </a:lvl3pPr>
      <a:lvl4pPr marL="79215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200" kern="1200">
          <a:solidFill>
            <a:schemeClr val="dk2"/>
          </a:solidFill>
          <a:latin typeface="+mn-lt"/>
          <a:ea typeface="+mn-ea"/>
          <a:cs typeface="+mn-cs"/>
        </a:defRPr>
      </a:lvl4pPr>
      <a:lvl5pPr marL="99019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100" kern="1200">
          <a:solidFill>
            <a:schemeClr val="dk2"/>
          </a:solidFill>
          <a:latin typeface="+mn-lt"/>
          <a:ea typeface="+mn-ea"/>
          <a:cs typeface="+mn-cs"/>
        </a:defRPr>
      </a:lvl5pPr>
      <a:lvl6pPr marL="1257551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6197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843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489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4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91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37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583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229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874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52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16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040">
          <p15:clr>
            <a:srgbClr val="F26B43"/>
          </p15:clr>
        </p15:guide>
        <p15:guide id="4" pos="641">
          <p15:clr>
            <a:srgbClr val="F26B43"/>
          </p15:clr>
        </p15:guide>
        <p15:guide id="5" orient="horz" pos="1792">
          <p15:clr>
            <a:srgbClr val="F26B43"/>
          </p15:clr>
        </p15:guide>
        <p15:guide id="6" orient="horz" pos="1317">
          <p15:clr>
            <a:srgbClr val="F26B43"/>
          </p15:clr>
        </p15:guide>
        <p15:guide id="7" orient="horz" pos="4099">
          <p15:clr>
            <a:srgbClr val="F26B43"/>
          </p15:clr>
        </p15:guide>
        <p15:guide id="8" orient="horz" pos="32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8B30A50-2FA3-4B03-A4C1-03FA3141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097258"/>
            <a:ext cx="10157483" cy="113890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F10BB0-BA0B-43D2-BD37-29944CA3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259" y="2677824"/>
            <a:ext cx="10157483" cy="382954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595EA39-B489-4082-92B3-0AE4B7E3D9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7258" y="254339"/>
            <a:ext cx="2743200" cy="252334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600" b="0" i="0">
                <a:solidFill>
                  <a:schemeClr val="accent2"/>
                </a:solidFill>
                <a:latin typeface="Fira Sans Light" panose="020B0403050000020004" pitchFamily="34" charset="0"/>
              </a:defRPr>
            </a:lvl1pPr>
          </a:lstStyle>
          <a:p>
            <a:pPr algn="l"/>
            <a:fld id="{D9E970DD-032A-4D66-A9D5-DBDEE2DF195D}" type="datetime1">
              <a:rPr lang="nb-NO" smtClean="0"/>
              <a:pPr algn="l"/>
              <a:t>21.07.2026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45BE62-4EB9-467D-9408-F771C4B32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254339"/>
            <a:ext cx="4114800" cy="25233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600" b="0" i="0">
                <a:solidFill>
                  <a:schemeClr val="accent2"/>
                </a:solidFill>
                <a:latin typeface="Fira Sans Light" panose="020B0403050000020004" pitchFamily="34" charset="0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842EEA6-1EB5-4319-B1D4-F827A5DF4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23514" y="254339"/>
            <a:ext cx="2851228" cy="252334"/>
          </a:xfrm>
          <a:prstGeom prst="rect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l"/>
          </a:blipFill>
        </p:spPr>
        <p:txBody>
          <a:bodyPr vert="horz" lIns="216000" tIns="0" rIns="0" bIns="0" rtlCol="0" anchor="ctr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600" b="0" i="0">
                <a:solidFill>
                  <a:schemeClr val="accent2"/>
                </a:solidFill>
                <a:latin typeface="Fira Sans Light" panose="020B0403050000020004" pitchFamily="34" charset="0"/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B07EEB-DE5B-5C45-A3CB-2C093E5380D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52868" y="217579"/>
            <a:ext cx="441652" cy="4416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6C03F8-68C8-CC9E-6153-FA7F32E767A7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587163" y="63500"/>
            <a:ext cx="56673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8000">
                    <a:alpha val="50000"/>
                  </a:srgbClr>
                </a:solidFill>
                <a:latin typeface="Aptos" panose="020B0004020202020204" pitchFamily="34" charset="0"/>
              </a:rPr>
              <a:t>IFE Public</a:t>
            </a:r>
          </a:p>
        </p:txBody>
      </p:sp>
    </p:spTree>
    <p:extLst>
      <p:ext uri="{BB962C8B-B14F-4D97-AF65-F5344CB8AC3E}">
        <p14:creationId xmlns:p14="http://schemas.microsoft.com/office/powerpoint/2010/main" val="3392091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40" r:id="rId12"/>
  </p:sldLayoutIdLst>
  <p:transition>
    <p:fade/>
  </p:transition>
  <p:hf hdr="0" ftr="0" dt="0"/>
  <p:txStyles>
    <p:titleStyle>
      <a:lvl1pPr algn="l" defTabSz="457291" rtl="0" eaLnBrk="1" latinLnBrk="0" hangingPunct="1">
        <a:lnSpc>
          <a:spcPct val="100000"/>
        </a:lnSpc>
        <a:spcBef>
          <a:spcPts val="0"/>
        </a:spcBef>
        <a:buNone/>
        <a:defRPr sz="3701" kern="1200">
          <a:solidFill>
            <a:schemeClr val="accent1"/>
          </a:solidFill>
          <a:latin typeface="Titillium Web" pitchFamily="2" charset="77"/>
          <a:ea typeface="+mj-ea"/>
          <a:cs typeface="+mj-cs"/>
        </a:defRPr>
      </a:lvl1pPr>
    </p:titleStyle>
    <p:bodyStyle>
      <a:lvl1pPr marL="198040" indent="-198040" algn="l" defTabSz="457291" rtl="0" eaLnBrk="1" latinLnBrk="0" hangingPunct="1">
        <a:lnSpc>
          <a:spcPct val="100000"/>
        </a:lnSpc>
        <a:spcBef>
          <a:spcPts val="700"/>
        </a:spcBef>
        <a:buClr>
          <a:schemeClr val="accent2"/>
        </a:buClr>
        <a:buFont typeface="Arial" panose="020B0604020202020204" pitchFamily="34" charset="0"/>
        <a:buChar char="•"/>
        <a:defRPr sz="2800" b="0" i="0" kern="1200">
          <a:solidFill>
            <a:schemeClr val="dk2"/>
          </a:solidFill>
          <a:latin typeface="Fira Sans Light" panose="020B0403050000020004" pitchFamily="34" charset="0"/>
          <a:ea typeface="+mn-ea"/>
          <a:cs typeface="+mn-cs"/>
        </a:defRPr>
      </a:lvl1pPr>
      <a:lvl2pPr marL="39607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400" b="0" i="0" kern="1200">
          <a:solidFill>
            <a:schemeClr val="dk2"/>
          </a:solidFill>
          <a:latin typeface="Fira Sans Light" panose="020B0403050000020004" pitchFamily="34" charset="0"/>
          <a:ea typeface="+mn-ea"/>
          <a:cs typeface="+mn-cs"/>
        </a:defRPr>
      </a:lvl2pPr>
      <a:lvl3pPr marL="59411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000" b="0" i="0" kern="1200">
          <a:solidFill>
            <a:schemeClr val="dk2"/>
          </a:solidFill>
          <a:latin typeface="Fira Sans Light" panose="020B0403050000020004" pitchFamily="34" charset="0"/>
          <a:ea typeface="+mn-ea"/>
          <a:cs typeface="+mn-cs"/>
        </a:defRPr>
      </a:lvl3pPr>
      <a:lvl4pPr marL="79215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b="0" i="0" kern="1200">
          <a:solidFill>
            <a:schemeClr val="dk2"/>
          </a:solidFill>
          <a:latin typeface="Fira Sans Light" panose="020B0403050000020004" pitchFamily="34" charset="0"/>
          <a:ea typeface="+mn-ea"/>
          <a:cs typeface="+mn-cs"/>
        </a:defRPr>
      </a:lvl4pPr>
      <a:lvl5pPr marL="99019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600" b="0" i="0" kern="1200">
          <a:solidFill>
            <a:schemeClr val="dk2"/>
          </a:solidFill>
          <a:latin typeface="Fira Sans Light" panose="020B0403050000020004" pitchFamily="34" charset="0"/>
          <a:ea typeface="+mn-ea"/>
          <a:cs typeface="+mn-cs"/>
        </a:defRPr>
      </a:lvl5pPr>
      <a:lvl6pPr marL="1257551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6197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843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489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4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91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37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583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229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874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52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16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040">
          <p15:clr>
            <a:srgbClr val="F26B43"/>
          </p15:clr>
        </p15:guide>
        <p15:guide id="4" pos="641">
          <p15:clr>
            <a:srgbClr val="F26B43"/>
          </p15:clr>
        </p15:guide>
        <p15:guide id="5" orient="horz" pos="1792">
          <p15:clr>
            <a:srgbClr val="F26B43"/>
          </p15:clr>
        </p15:guide>
        <p15:guide id="6" orient="horz" pos="1317">
          <p15:clr>
            <a:srgbClr val="F26B43"/>
          </p15:clr>
        </p15:guide>
        <p15:guide id="7" orient="horz" pos="4099">
          <p15:clr>
            <a:srgbClr val="F26B43"/>
          </p15:clr>
        </p15:guide>
        <p15:guide id="8" orient="horz" pos="32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8B30A50-2FA3-4B03-A4C1-03FA3141A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1097258"/>
            <a:ext cx="10157483" cy="1138905"/>
          </a:xfrm>
          <a:prstGeom prst="rect">
            <a:avLst/>
          </a:prstGeom>
        </p:spPr>
        <p:txBody>
          <a:bodyPr vert="horz" wrap="square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F10BB0-BA0B-43D2-BD37-29944CA3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259" y="2677824"/>
            <a:ext cx="10157483" cy="382954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45BE62-4EB9-467D-9408-F771C4B32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254339"/>
            <a:ext cx="4114800" cy="25233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900">
                <a:solidFill>
                  <a:schemeClr val="accent2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842EEA6-1EB5-4319-B1D4-F827A5DF4F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70847" y="254339"/>
            <a:ext cx="2443309" cy="252334"/>
          </a:xfrm>
          <a:prstGeom prst="rect">
            <a:avLst/>
          </a:prstGeom>
          <a:blipFill dpi="0" rotWithShape="1">
            <a:blip r:embed="rId3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l"/>
          </a:blipFill>
        </p:spPr>
        <p:txBody>
          <a:bodyPr vert="horz" lIns="216000" tIns="0" rIns="0" bIns="0" rtlCol="0" anchor="ctr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900">
                <a:solidFill>
                  <a:schemeClr val="accent2"/>
                </a:solidFill>
                <a:latin typeface="+mn-lt"/>
              </a:defRPr>
            </a:lvl1pPr>
          </a:lstStyle>
          <a:p>
            <a:fld id="{BC9DEAA0-3EDB-4C7B-956D-2146C6DE9633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8" name="Bilde 9">
            <a:extLst>
              <a:ext uri="{FF2B5EF4-FFF2-40B4-BE49-F238E27FC236}">
                <a16:creationId xmlns:a16="http://schemas.microsoft.com/office/drawing/2014/main" id="{FA3C50BD-E5FD-0440-AA00-B8A5F4F3F9D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9638" y="217579"/>
            <a:ext cx="370800" cy="3258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F5CD05B-6C45-7A49-9F4A-DD2741D48C26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80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</p:sldLayoutIdLst>
  <p:hf hdr="0" ftr="0" dt="0"/>
  <p:txStyles>
    <p:titleStyle>
      <a:lvl1pPr algn="l" defTabSz="457291" rtl="0" eaLnBrk="1" latinLnBrk="0" hangingPunct="1">
        <a:lnSpc>
          <a:spcPct val="100000"/>
        </a:lnSpc>
        <a:spcBef>
          <a:spcPts val="0"/>
        </a:spcBef>
        <a:buNone/>
        <a:defRPr sz="3701" kern="1200">
          <a:solidFill>
            <a:schemeClr val="accent1"/>
          </a:solidFill>
          <a:latin typeface="Titillium Web" pitchFamily="2" charset="77"/>
          <a:ea typeface="+mj-ea"/>
          <a:cs typeface="+mj-cs"/>
        </a:defRPr>
      </a:lvl1pPr>
    </p:titleStyle>
    <p:bodyStyle>
      <a:lvl1pPr marL="198040" indent="-198040" algn="l" defTabSz="457291" rtl="0" eaLnBrk="1" latinLnBrk="0" hangingPunct="1">
        <a:lnSpc>
          <a:spcPct val="100000"/>
        </a:lnSpc>
        <a:spcBef>
          <a:spcPts val="700"/>
        </a:spcBef>
        <a:buClr>
          <a:schemeClr val="accent2"/>
        </a:buClr>
        <a:buFont typeface="Arial" panose="020B0604020202020204" pitchFamily="34" charset="0"/>
        <a:buChar char="•"/>
        <a:defRPr sz="3200" kern="1200">
          <a:solidFill>
            <a:schemeClr val="dk2"/>
          </a:solidFill>
          <a:latin typeface="+mn-lt"/>
          <a:ea typeface="+mn-ea"/>
          <a:cs typeface="+mn-cs"/>
        </a:defRPr>
      </a:lvl1pPr>
      <a:lvl2pPr marL="39607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dk2"/>
          </a:solidFill>
          <a:latin typeface="+mn-lt"/>
          <a:ea typeface="+mn-ea"/>
          <a:cs typeface="+mn-cs"/>
        </a:defRPr>
      </a:lvl2pPr>
      <a:lvl3pPr marL="594119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dk2"/>
          </a:solidFill>
          <a:latin typeface="+mn-lt"/>
          <a:ea typeface="+mn-ea"/>
          <a:cs typeface="+mn-cs"/>
        </a:defRPr>
      </a:lvl3pPr>
      <a:lvl4pPr marL="79215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dk2"/>
          </a:solidFill>
          <a:latin typeface="+mn-lt"/>
          <a:ea typeface="+mn-ea"/>
          <a:cs typeface="+mn-cs"/>
        </a:defRPr>
      </a:lvl4pPr>
      <a:lvl5pPr marL="990198" indent="-198040" algn="l" defTabSz="457291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dk2"/>
          </a:solidFill>
          <a:latin typeface="+mn-lt"/>
          <a:ea typeface="+mn-ea"/>
          <a:cs typeface="+mn-cs"/>
        </a:defRPr>
      </a:lvl5pPr>
      <a:lvl6pPr marL="1257551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6197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843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489" indent="-114323" algn="l" defTabSz="457291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4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91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37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583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229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874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520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9166" algn="l" defTabSz="45729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7040">
          <p15:clr>
            <a:srgbClr val="F26B43"/>
          </p15:clr>
        </p15:guide>
        <p15:guide id="4" pos="641">
          <p15:clr>
            <a:srgbClr val="F26B43"/>
          </p15:clr>
        </p15:guide>
        <p15:guide id="5" orient="horz" pos="1792">
          <p15:clr>
            <a:srgbClr val="F26B43"/>
          </p15:clr>
        </p15:guide>
        <p15:guide id="6" orient="horz" pos="1317">
          <p15:clr>
            <a:srgbClr val="F26B43"/>
          </p15:clr>
        </p15:guide>
        <p15:guide id="7" orient="horz" pos="4099">
          <p15:clr>
            <a:srgbClr val="F26B43"/>
          </p15:clr>
        </p15:guide>
        <p15:guide id="8" orient="horz" pos="32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C2D02A1-239D-993C-F281-FA5D91E80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2997" y="708295"/>
            <a:ext cx="9780427" cy="4098566"/>
          </a:xfrm>
        </p:spPr>
        <p:txBody>
          <a:bodyPr>
            <a:noAutofit/>
          </a:bodyPr>
          <a:lstStyle/>
          <a:p>
            <a:pPr algn="ctr"/>
            <a:r>
              <a:rPr lang="en-GB" sz="3600" noProof="0" dirty="0">
                <a:latin typeface="+mj-lt"/>
              </a:rPr>
              <a:t>AI and Operational Boundaries:  </a:t>
            </a:r>
            <a:br>
              <a:rPr lang="en-GB" sz="3600" noProof="0" dirty="0">
                <a:latin typeface="+mj-lt"/>
              </a:rPr>
            </a:br>
            <a:r>
              <a:rPr lang="en-GB" sz="3600" noProof="0" dirty="0">
                <a:latin typeface="+mj-lt"/>
              </a:rPr>
              <a:t>A Basis for </a:t>
            </a:r>
            <a:r>
              <a:rPr lang="en-GB" sz="3600" noProof="0" dirty="0" err="1">
                <a:latin typeface="+mj-lt"/>
              </a:rPr>
              <a:t>Analyzing</a:t>
            </a:r>
            <a:r>
              <a:rPr lang="en-GB" sz="3600" noProof="0" dirty="0">
                <a:latin typeface="+mj-lt"/>
              </a:rPr>
              <a:t> Safety of Human-AI Teams</a:t>
            </a:r>
            <a:br>
              <a:rPr lang="nb-SJ" sz="3600" noProof="0" dirty="0">
                <a:latin typeface="+mj-lt"/>
              </a:rPr>
            </a:br>
            <a:r>
              <a:rPr lang="nb-SJ" sz="2400" noProof="0" dirty="0">
                <a:latin typeface="+mj-lt"/>
              </a:rPr>
              <a:t>PSAM 18, Pittsburgh, </a:t>
            </a:r>
            <a:r>
              <a:rPr lang="nb-SJ" sz="2400" dirty="0">
                <a:latin typeface="+mj-lt"/>
              </a:rPr>
              <a:t>July 19-</a:t>
            </a:r>
            <a:r>
              <a:rPr lang="nb-SJ" sz="2400" noProof="0" dirty="0">
                <a:latin typeface="+mj-lt"/>
              </a:rPr>
              <a:t>24, 2026</a:t>
            </a:r>
            <a:br>
              <a:rPr lang="en-GB" sz="3600" noProof="0" dirty="0">
                <a:latin typeface="+mj-lt"/>
              </a:rPr>
            </a:br>
            <a:r>
              <a:rPr lang="en-GB" sz="3600" noProof="0" dirty="0">
                <a:latin typeface="+mj-lt"/>
              </a:rPr>
              <a:t> </a:t>
            </a:r>
            <a:br>
              <a:rPr lang="en-GB" sz="3600" noProof="0" dirty="0">
                <a:latin typeface="+mj-lt"/>
              </a:rPr>
            </a:br>
            <a:r>
              <a:rPr lang="en-GB" sz="2800" noProof="0" dirty="0">
                <a:latin typeface="+mj-lt"/>
              </a:rPr>
              <a:t>Andreas Bye</a:t>
            </a:r>
            <a:br>
              <a:rPr lang="en-GB" sz="2800" noProof="0" dirty="0">
                <a:latin typeface="+mj-lt"/>
              </a:rPr>
            </a:br>
            <a:r>
              <a:rPr lang="en-GB" sz="2400" noProof="0" dirty="0">
                <a:latin typeface="+mj-lt"/>
              </a:rPr>
              <a:t>Chief Scientist</a:t>
            </a:r>
            <a:br>
              <a:rPr lang="en-GB" sz="2400" noProof="0" dirty="0">
                <a:latin typeface="+mj-lt"/>
              </a:rPr>
            </a:br>
            <a:r>
              <a:rPr lang="en-GB" sz="2400" noProof="0" dirty="0">
                <a:latin typeface="+mj-lt"/>
              </a:rPr>
              <a:t>Programme Manager</a:t>
            </a:r>
            <a:br>
              <a:rPr lang="en-GB" sz="2400" noProof="0" dirty="0">
                <a:latin typeface="+mj-lt"/>
              </a:rPr>
            </a:br>
            <a:r>
              <a:rPr lang="en-GB" sz="2400" noProof="0" dirty="0">
                <a:latin typeface="+mj-lt"/>
              </a:rPr>
              <a:t>OECD NEA Halden HTO Project</a:t>
            </a:r>
            <a:br>
              <a:rPr lang="en-GB" sz="3600" noProof="0" dirty="0">
                <a:latin typeface="+mj-lt"/>
              </a:rPr>
            </a:br>
            <a:endParaRPr lang="en-GB" sz="2800" noProof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8370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BC40D-05A5-D2E2-B1D6-940FF61C1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D57412F0-152E-2294-AF2B-6EDDCAA8B2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66085BB-261D-2B8C-990C-BE570C51F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291058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nb-SJ" dirty="0"/>
              <a:t>Reimagining Human-</a:t>
            </a:r>
            <a:r>
              <a:rPr lang="en-US" dirty="0"/>
              <a:t>AI teaming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1EFF9-5C4C-2FAC-A201-9DD5A323A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47A4E0-9916-D624-DA47-2E3BEDE68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470581"/>
            <a:ext cx="10157483" cy="5036790"/>
          </a:xfrm>
        </p:spPr>
        <p:txBody>
          <a:bodyPr>
            <a:normAutofit lnSpcReduction="10000"/>
          </a:bodyPr>
          <a:lstStyle/>
          <a:p>
            <a:r>
              <a:rPr lang="nb-SJ" dirty="0">
                <a:solidFill>
                  <a:schemeClr val="tx1"/>
                </a:solidFill>
              </a:rPr>
              <a:t>Many ways to succeed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Passive monitoring with active AI?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Active monitoring with passive AI?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Active monitoring with active AI?</a:t>
            </a:r>
          </a:p>
          <a:p>
            <a:r>
              <a:rPr lang="en-US">
                <a:solidFill>
                  <a:schemeClr val="tx1"/>
                </a:solidFill>
              </a:rPr>
              <a:t>Link </a:t>
            </a:r>
            <a:r>
              <a:rPr lang="en-US" dirty="0">
                <a:solidFill>
                  <a:schemeClr val="tx1"/>
                </a:solidFill>
              </a:rPr>
              <a:t>to automation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Advanced automation</a:t>
            </a:r>
            <a:r>
              <a:rPr lang="nb-SJ" dirty="0">
                <a:solidFill>
                  <a:schemeClr val="tx1"/>
                </a:solidFill>
              </a:rPr>
              <a:t>?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More transparent automation?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Finally a possibility to make automation collaborative and exchange views and strategies?</a:t>
            </a:r>
          </a:p>
          <a:p>
            <a:r>
              <a:rPr lang="nb-SJ" dirty="0">
                <a:solidFill>
                  <a:schemeClr val="tx1"/>
                </a:solidFill>
              </a:rPr>
              <a:t>Different requirements in the various operational boundaries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In the control loop and outside the control loop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Safety systems vs non-safety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Support for detection vs support for diagnosis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Different technologies </a:t>
            </a:r>
            <a:r>
              <a:rPr lang="nb-SJ" dirty="0">
                <a:solidFill>
                  <a:schemeClr val="tx1"/>
                </a:solidFill>
              </a:rPr>
              <a:t>– different requirements?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Machine learning (ML) can be used if well confined?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Large Language Models (LLM) can be used if human oversight, to take care of halluzinations? </a:t>
            </a:r>
          </a:p>
          <a:p>
            <a:endParaRPr lang="nb-SJ" dirty="0">
              <a:solidFill>
                <a:schemeClr val="tx1"/>
              </a:solidFill>
            </a:endParaRPr>
          </a:p>
          <a:p>
            <a:endParaRPr lang="nb-SJ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nb-SJ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92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05958-8259-7DE3-1381-A48600B5A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E65A43E-25BD-0987-3BA5-57D67DB217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017F89-490E-0202-9D61-999A51F9A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506673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Safety analysis of human-AI systems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FD754-063B-3FE7-07B1-70CB9EE5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6E9B9C-EE28-F6E2-7397-D3FCFE8A4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562793"/>
            <a:ext cx="10157483" cy="49445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Design and off</a:t>
            </a:r>
            <a:r>
              <a:rPr lang="nb-SJ" dirty="0">
                <a:solidFill>
                  <a:schemeClr val="tx1"/>
                </a:solidFill>
              </a:rPr>
              <a:t>-line use of AI is different from on-line use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However, it may have safety implications to do wrong safety analysis</a:t>
            </a:r>
          </a:p>
          <a:p>
            <a:r>
              <a:rPr lang="nb-SJ" dirty="0">
                <a:solidFill>
                  <a:schemeClr val="tx1"/>
                </a:solidFill>
              </a:rPr>
              <a:t>Use of AI in safety analysis may support the safety analyst, not replace her/him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Many possibilities of active and interactive support </a:t>
            </a:r>
          </a:p>
          <a:p>
            <a:r>
              <a:rPr lang="nb-SJ" dirty="0">
                <a:solidFill>
                  <a:schemeClr val="tx1"/>
                </a:solidFill>
              </a:rPr>
              <a:t>Are there other scenarios to be aware of if there is AI involved in the plant? 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L</a:t>
            </a:r>
            <a:r>
              <a:rPr lang="nb-SJ" dirty="0">
                <a:solidFill>
                  <a:schemeClr val="tx1"/>
                </a:solidFill>
              </a:rPr>
              <a:t>ike cyber security: similar to intention-based failures?</a:t>
            </a:r>
          </a:p>
          <a:p>
            <a:r>
              <a:rPr lang="nb-SJ" dirty="0">
                <a:solidFill>
                  <a:schemeClr val="tx1"/>
                </a:solidFill>
              </a:rPr>
              <a:t>Are there other failure modes?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Situation awareness (SA) over time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Human-AI dependencies</a:t>
            </a:r>
          </a:p>
          <a:p>
            <a:pPr lvl="2"/>
            <a:r>
              <a:rPr lang="nb-SJ" dirty="0">
                <a:solidFill>
                  <a:schemeClr val="tx1"/>
                </a:solidFill>
              </a:rPr>
              <a:t>Relations over time, building trust or dis-trust</a:t>
            </a:r>
          </a:p>
          <a:p>
            <a:endParaRPr lang="nb-SJ" dirty="0">
              <a:solidFill>
                <a:schemeClr val="tx1"/>
              </a:solidFill>
            </a:endParaRPr>
          </a:p>
          <a:p>
            <a:endParaRPr lang="nb-SJ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87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A5310-4AA7-BD7D-7C55-507BC04E6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41F78CD-34AF-1969-A8B3-CACF01E4A0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13EC81-7465-FDAE-3E13-F58B2EE9E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506673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</a:t>
            </a:r>
            <a:r>
              <a:rPr lang="nb-SJ" dirty="0"/>
              <a:t>onclusions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ACB6C-59EA-32FA-8156-F52F26A84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00ED57-031B-D95C-6A18-6B73EB487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562793"/>
            <a:ext cx="10157483" cy="4944578"/>
          </a:xfrm>
        </p:spPr>
        <p:txBody>
          <a:bodyPr>
            <a:normAutofit/>
          </a:bodyPr>
          <a:lstStyle/>
          <a:p>
            <a:r>
              <a:rPr lang="nb-SJ" dirty="0">
                <a:solidFill>
                  <a:schemeClr val="tx1"/>
                </a:solidFill>
              </a:rPr>
              <a:t>AI has so much potential, great opportunities</a:t>
            </a:r>
          </a:p>
          <a:p>
            <a:r>
              <a:rPr lang="nb-SJ" dirty="0">
                <a:solidFill>
                  <a:schemeClr val="tx1"/>
                </a:solidFill>
              </a:rPr>
              <a:t>AI cannot be let loose on safety systems or in the control loop without human oversight and control</a:t>
            </a:r>
          </a:p>
          <a:p>
            <a:r>
              <a:rPr lang="nb-SJ" dirty="0">
                <a:solidFill>
                  <a:schemeClr val="tx1"/>
                </a:solidFill>
              </a:rPr>
              <a:t>The way to include AI is then to design good human-AI teaming solutions</a:t>
            </a:r>
          </a:p>
          <a:p>
            <a:r>
              <a:rPr lang="nb-SJ" dirty="0">
                <a:solidFill>
                  <a:schemeClr val="tx1"/>
                </a:solidFill>
              </a:rPr>
              <a:t>Good Human Factors Engineering, V&amp;V. These do not change, neither does PRA</a:t>
            </a:r>
          </a:p>
          <a:p>
            <a:endParaRPr lang="nb-SJ" dirty="0">
              <a:solidFill>
                <a:schemeClr val="tx1"/>
              </a:solidFill>
            </a:endParaRPr>
          </a:p>
          <a:p>
            <a:r>
              <a:rPr lang="nb-SJ" i="1" dirty="0">
                <a:solidFill>
                  <a:schemeClr val="tx1"/>
                </a:solidFill>
              </a:rPr>
              <a:t>«AI and autonomous technologies redefine operational boundaries» </a:t>
            </a:r>
            <a:endParaRPr lang="en-US" i="1" dirty="0">
              <a:solidFill>
                <a:schemeClr val="tx1"/>
              </a:solidFill>
            </a:endParaRPr>
          </a:p>
          <a:p>
            <a:pPr lvl="1"/>
            <a:r>
              <a:rPr lang="nb-SJ" dirty="0">
                <a:solidFill>
                  <a:schemeClr val="tx1"/>
                </a:solidFill>
              </a:rPr>
              <a:t>Operational boundaries and envelopes do not change with AI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They should be defined up front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Treat based on </a:t>
            </a:r>
            <a:r>
              <a:rPr lang="en-GB" dirty="0">
                <a:solidFill>
                  <a:schemeClr val="tx1"/>
                </a:solidFill>
              </a:rPr>
              <a:t>risk</a:t>
            </a:r>
            <a:r>
              <a:rPr lang="nb-SJ" dirty="0">
                <a:solidFill>
                  <a:schemeClr val="tx1"/>
                </a:solidFill>
              </a:rPr>
              <a:t>, in risk</a:t>
            </a:r>
            <a:r>
              <a:rPr lang="en-GB" dirty="0">
                <a:solidFill>
                  <a:schemeClr val="tx1"/>
                </a:solidFill>
              </a:rPr>
              <a:t>-informed and performance-based processes. </a:t>
            </a:r>
            <a:endParaRPr lang="nb-SJ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91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63284-7D5B-0DAB-0716-227B70B0C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>
            <a:extLst>
              <a:ext uri="{FF2B5EF4-FFF2-40B4-BE49-F238E27FC236}">
                <a16:creationId xmlns:a16="http://schemas.microsoft.com/office/drawing/2014/main" id="{FB12046E-0B88-547D-8EE4-5C626FD2A7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nb-NO"/>
          </a:p>
        </p:txBody>
      </p:sp>
      <p:pic>
        <p:nvPicPr>
          <p:cNvPr id="38916" name="Picture 4" descr="festningen">
            <a:extLst>
              <a:ext uri="{FF2B5EF4-FFF2-40B4-BE49-F238E27FC236}">
                <a16:creationId xmlns:a16="http://schemas.microsoft.com/office/drawing/2014/main" id="{C24FB6B0-45A1-5661-E75F-12524F0AD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E6CBDFC7-1A2A-C778-100D-F85FE1AD0255}"/>
              </a:ext>
            </a:extLst>
          </p:cNvPr>
          <p:cNvSpPr txBox="1">
            <a:spLocks noChangeArrowheads="1"/>
          </p:cNvSpPr>
          <p:nvPr/>
        </p:nvSpPr>
        <p:spPr>
          <a:xfrm>
            <a:off x="1393625" y="182933"/>
            <a:ext cx="9144000" cy="88829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wrap="square" lIns="0" tIns="0" rIns="0" bIns="0" rtlCol="0" anchor="b" anchorCtr="0">
            <a:normAutofit/>
          </a:bodyPr>
          <a:lstStyle>
            <a:lvl1pPr algn="l" defTabSz="457291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sz="370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3200" dirty="0" err="1">
                <a:solidFill>
                  <a:srgbClr val="FFFFFF"/>
                </a:solidFill>
              </a:rPr>
              <a:t>Thank</a:t>
            </a:r>
            <a:r>
              <a:rPr lang="nb-NO" sz="3200" dirty="0">
                <a:solidFill>
                  <a:srgbClr val="FFFFFF"/>
                </a:solidFill>
              </a:rPr>
              <a:t> </a:t>
            </a:r>
            <a:r>
              <a:rPr lang="nb-NO" sz="3200" dirty="0" err="1">
                <a:solidFill>
                  <a:srgbClr val="FFFFFF"/>
                </a:solidFill>
              </a:rPr>
              <a:t>you</a:t>
            </a:r>
            <a:r>
              <a:rPr lang="nb-NO" sz="3200" dirty="0">
                <a:solidFill>
                  <a:srgbClr val="FFFFFF"/>
                </a:solidFill>
              </a:rPr>
              <a:t>!</a:t>
            </a:r>
            <a:endParaRPr lang="en-GB" sz="3200" dirty="0">
              <a:solidFill>
                <a:srgbClr val="FFFFFF"/>
              </a:solidFill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9FB832C-1704-81DE-56E4-835D8E732521}"/>
              </a:ext>
            </a:extLst>
          </p:cNvPr>
          <p:cNvSpPr txBox="1">
            <a:spLocks/>
          </p:cNvSpPr>
          <p:nvPr/>
        </p:nvSpPr>
        <p:spPr>
          <a:xfrm>
            <a:off x="5095443" y="6028661"/>
            <a:ext cx="2426563" cy="646406"/>
          </a:xfrm>
          <a:prstGeom prst="rect">
            <a:avLst/>
          </a:prstGeom>
        </p:spPr>
        <p:txBody>
          <a:bodyPr/>
          <a:lstStyle>
            <a:lvl1pPr marL="198040" indent="-198040" algn="l" defTabSz="457291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396079" indent="-198040" algn="l" defTabSz="457291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594119" indent="-198040" algn="l" defTabSz="457291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792158" indent="-198040" algn="l" defTabSz="457291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990198" indent="-198040" algn="l" defTabSz="457291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1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1257551" indent="-114323" algn="l" defTabSz="457291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6197" indent="-114323" algn="l" defTabSz="457291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843" indent="-114323" algn="l" defTabSz="457291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489" indent="-114323" algn="l" defTabSz="457291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Andreas.Bye@ife.no</a:t>
            </a:r>
          </a:p>
        </p:txBody>
      </p:sp>
    </p:spTree>
    <p:extLst>
      <p:ext uri="{BB962C8B-B14F-4D97-AF65-F5344CB8AC3E}">
        <p14:creationId xmlns:p14="http://schemas.microsoft.com/office/powerpoint/2010/main" val="367783879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107C7-CE4F-780C-409B-F8A6795D3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977446E1-DCD9-298A-639B-EF09631B1D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98116-FD50-1E19-3F2A-73AFED521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506673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nb-SJ" dirty="0"/>
              <a:t>Outline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03995-7315-2B69-BE19-DA0FCC248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23F045-4D68-AF0A-905A-115E9ACE1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562793"/>
            <a:ext cx="10157483" cy="4944578"/>
          </a:xfrm>
        </p:spPr>
        <p:txBody>
          <a:bodyPr>
            <a:normAutofit/>
          </a:bodyPr>
          <a:lstStyle/>
          <a:p>
            <a:r>
              <a:rPr lang="nb-SJ" dirty="0">
                <a:solidFill>
                  <a:schemeClr val="tx1"/>
                </a:solidFill>
              </a:rPr>
              <a:t>AI in nuclear: where and for what?</a:t>
            </a:r>
          </a:p>
          <a:p>
            <a:r>
              <a:rPr lang="nb-SJ" dirty="0">
                <a:solidFill>
                  <a:schemeClr val="tx1"/>
                </a:solidFill>
              </a:rPr>
              <a:t>Challenges</a:t>
            </a:r>
          </a:p>
          <a:p>
            <a:r>
              <a:rPr lang="nb-SJ" dirty="0">
                <a:solidFill>
                  <a:schemeClr val="tx1"/>
                </a:solidFill>
              </a:rPr>
              <a:t>Dimensions in human-AI teaming</a:t>
            </a:r>
          </a:p>
          <a:p>
            <a:pPr lvl="1"/>
            <a:r>
              <a:rPr lang="en-GB" dirty="0">
                <a:solidFill>
                  <a:schemeClr val="tx1"/>
                </a:solidFill>
              </a:rPr>
              <a:t>E</a:t>
            </a:r>
            <a:r>
              <a:rPr lang="nb-SJ" dirty="0">
                <a:solidFill>
                  <a:schemeClr val="tx1"/>
                </a:solidFill>
              </a:rPr>
              <a:t>xplainability, trust, trustworthiness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Automation – remote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Role of humans</a:t>
            </a:r>
          </a:p>
          <a:p>
            <a:r>
              <a:rPr lang="nb-SJ" dirty="0">
                <a:solidFill>
                  <a:schemeClr val="tx1"/>
                </a:solidFill>
              </a:rPr>
              <a:t>What are the questions that need to be addressed before and during deployment of AI in nuclear?</a:t>
            </a:r>
          </a:p>
        </p:txBody>
      </p:sp>
    </p:spTree>
    <p:extLst>
      <p:ext uri="{BB962C8B-B14F-4D97-AF65-F5344CB8AC3E}">
        <p14:creationId xmlns:p14="http://schemas.microsoft.com/office/powerpoint/2010/main" val="792384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B8719-85C1-40D4-A6F8-916A414FC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B639C9-DE75-F1AC-822B-4F71C9BD3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44" y="757262"/>
            <a:ext cx="1563464" cy="2518501"/>
          </a:xfrm>
        </p:spPr>
        <p:txBody>
          <a:bodyPr>
            <a:normAutofit/>
          </a:bodyPr>
          <a:lstStyle/>
          <a:p>
            <a:pPr algn="ctr"/>
            <a:r>
              <a:rPr lang="en-GB" sz="2400" b="1" noProof="0" dirty="0">
                <a:latin typeface="+mj-lt"/>
              </a:rPr>
              <a:t>HAMMLAB, SMR simulator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C6C87-4D79-9B3F-1785-19E8F494F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Fira Sans Light" panose="020B0403050000020004" pitchFamily="34" charset="0"/>
              <a:ea typeface="+mn-ea"/>
              <a:cs typeface="+mn-cs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EFA620A-6914-18C2-2117-C2C6CEE0E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4" y="6483795"/>
            <a:ext cx="1845376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Foto: Gyrd Skråning / © IFE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369B06F-45C0-EB63-8906-799E823FE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5277" y="0"/>
            <a:ext cx="10276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96357"/>
      </p:ext>
    </p:extLst>
  </p:cSld>
  <p:clrMapOvr>
    <a:masterClrMapping/>
  </p:clrMapOvr>
  <p:transition spd="slow" advTm="57357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7552-8B8A-A8BE-7DB2-4A656C28E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5BBD38-CEFE-97EF-AB8F-056B6AC9A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44" y="757262"/>
            <a:ext cx="1563464" cy="2518501"/>
          </a:xfrm>
        </p:spPr>
        <p:txBody>
          <a:bodyPr>
            <a:normAutofit/>
          </a:bodyPr>
          <a:lstStyle/>
          <a:p>
            <a:pPr algn="ctr"/>
            <a:r>
              <a:rPr lang="en-GB" sz="2400" b="1" noProof="0" dirty="0">
                <a:latin typeface="+mj-lt"/>
              </a:rPr>
              <a:t>HAMMLAB, SMR simulator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02EEF-8B44-2D6F-E265-A01408FE9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en-GB" sz="16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Fira Sans Light" panose="020B04030500000200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Fira Sans Light" panose="020B0403050000020004" pitchFamily="34" charset="0"/>
              <a:ea typeface="+mn-ea"/>
              <a:cs typeface="+mn-cs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91416A-4692-E954-8B90-C39F28F6FB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6171" y="0"/>
            <a:ext cx="10275829" cy="6858000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7CE4E82-1111-1934-DE6E-6A30727A2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4" y="6483795"/>
            <a:ext cx="1845376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Foto: Gyrd Skråning / © IFE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617668"/>
      </p:ext>
    </p:extLst>
  </p:cSld>
  <p:clrMapOvr>
    <a:masterClrMapping/>
  </p:clrMapOvr>
  <p:transition spd="slow" advTm="57357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12DD7-523D-BBDF-B617-1E55DE4F4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6442324B-1D7F-1DE0-F92F-04A3E46254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B63AEC-76CB-989F-16F6-A3E68A445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506673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nb-SJ" dirty="0"/>
              <a:t>AI and Operational Boundaries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2F6FA-685C-2C42-3246-8F2DC3F46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285A18-E094-DF00-DDED-59843DBE1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562793"/>
            <a:ext cx="10157483" cy="4944578"/>
          </a:xfrm>
        </p:spPr>
        <p:txBody>
          <a:bodyPr>
            <a:normAutofit/>
          </a:bodyPr>
          <a:lstStyle/>
          <a:p>
            <a:r>
              <a:rPr lang="nb-SJ" dirty="0">
                <a:solidFill>
                  <a:schemeClr val="tx1"/>
                </a:solidFill>
              </a:rPr>
              <a:t>Three years ago: AI and nuclear? NO</a:t>
            </a:r>
          </a:p>
          <a:p>
            <a:r>
              <a:rPr lang="nb-SJ" dirty="0">
                <a:solidFill>
                  <a:schemeClr val="tx1"/>
                </a:solidFill>
              </a:rPr>
              <a:t>Two years ago, RIC: Skeptical HF people, enthusiastic tech guys</a:t>
            </a:r>
          </a:p>
          <a:p>
            <a:r>
              <a:rPr lang="nb-SJ" dirty="0">
                <a:solidFill>
                  <a:schemeClr val="tx1"/>
                </a:solidFill>
              </a:rPr>
              <a:t>Now: We embrace the technology, and begin to ask the right questions:  </a:t>
            </a:r>
            <a:r>
              <a:rPr lang="nb-SJ" i="1" dirty="0">
                <a:solidFill>
                  <a:schemeClr val="tx1"/>
                </a:solidFill>
              </a:rPr>
              <a:t>«AI and autonomous technologies redefine operational boundaries»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What are these boundaries?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Are the same questions and challenges relevant for all of them?</a:t>
            </a:r>
          </a:p>
          <a:p>
            <a:endParaRPr lang="nb-SJ" dirty="0">
              <a:solidFill>
                <a:schemeClr val="tx1"/>
              </a:solidFill>
            </a:endParaRPr>
          </a:p>
          <a:p>
            <a:r>
              <a:rPr lang="nb-SJ" dirty="0">
                <a:solidFill>
                  <a:schemeClr val="tx1"/>
                </a:solidFill>
              </a:rPr>
              <a:t>AI in the loop?</a:t>
            </a:r>
          </a:p>
          <a:p>
            <a:endParaRPr lang="nb-SJ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13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E591C-7EE0-7BFB-D38A-6A7FDD6DF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1AD83-A1B8-B164-809B-5FB98419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63" y="2148854"/>
            <a:ext cx="1870320" cy="11579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dirty="0">
                <a:solidFill>
                  <a:schemeClr val="tx1"/>
                </a:solidFill>
              </a:rPr>
            </a:br>
            <a:r>
              <a:rPr lang="nb-SJ" sz="3600" b="1" dirty="0">
                <a:solidFill>
                  <a:schemeClr val="tx1"/>
                </a:solidFill>
              </a:rPr>
              <a:t>AI</a:t>
            </a:r>
            <a:br>
              <a:rPr lang="nb-SJ" sz="3600" b="1" dirty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>in the </a:t>
            </a:r>
            <a:r>
              <a:rPr lang="nb-SJ" sz="3600" b="1" dirty="0">
                <a:solidFill>
                  <a:schemeClr val="tx1"/>
                </a:solidFill>
              </a:rPr>
              <a:t>control </a:t>
            </a:r>
            <a:r>
              <a:rPr lang="en-US" sz="3600" b="1" dirty="0">
                <a:solidFill>
                  <a:schemeClr val="tx1"/>
                </a:solidFill>
              </a:rPr>
              <a:t>loop</a:t>
            </a:r>
            <a:r>
              <a:rPr lang="nb-SJ" sz="3600" b="1" dirty="0">
                <a:solidFill>
                  <a:schemeClr val="tx1"/>
                </a:solidFill>
              </a:rPr>
              <a:t>?</a:t>
            </a:r>
            <a:endParaRPr lang="nb-NO" sz="3200" b="1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81C290-B669-8EDC-1C53-6057432B721E}"/>
              </a:ext>
            </a:extLst>
          </p:cNvPr>
          <p:cNvSpPr txBox="1"/>
          <p:nvPr/>
        </p:nvSpPr>
        <p:spPr>
          <a:xfrm>
            <a:off x="4629317" y="5232654"/>
            <a:ext cx="3881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E15420B-08B2-E7EE-C77A-DB3B73566D83}"/>
              </a:ext>
            </a:extLst>
          </p:cNvPr>
          <p:cNvGrpSpPr/>
          <p:nvPr/>
        </p:nvGrpSpPr>
        <p:grpSpPr>
          <a:xfrm>
            <a:off x="2318619" y="5033949"/>
            <a:ext cx="4263987" cy="1595120"/>
            <a:chOff x="2338939" y="4795520"/>
            <a:chExt cx="4263987" cy="15951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E7D4F6-7C35-42FD-63D2-AAEA1EEB9A0D}"/>
                </a:ext>
              </a:extLst>
            </p:cNvPr>
            <p:cNvSpPr txBox="1"/>
            <p:nvPr/>
          </p:nvSpPr>
          <p:spPr>
            <a:xfrm>
              <a:off x="3381554" y="5788324"/>
              <a:ext cx="1800044" cy="4001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Process, plant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37BC12-0210-6946-B0B4-12AAC90D9480}"/>
                </a:ext>
              </a:extLst>
            </p:cNvPr>
            <p:cNvSpPr txBox="1"/>
            <p:nvPr/>
          </p:nvSpPr>
          <p:spPr>
            <a:xfrm>
              <a:off x="3769741" y="4994225"/>
              <a:ext cx="879896" cy="3693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Auto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BA09924-14C9-5E21-1D8B-7D5A745046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1887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5077263-BBF3-FFB9-C59C-AAB7F063EFFD}"/>
                </a:ext>
              </a:extLst>
            </p:cNvPr>
            <p:cNvCxnSpPr>
              <a:cxnSpLocks/>
            </p:cNvCxnSpPr>
            <p:nvPr/>
          </p:nvCxnSpPr>
          <p:spPr>
            <a:xfrm>
              <a:off x="4429760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1FBD6E0-0511-8F82-AA91-8358CE572B2F}"/>
                </a:ext>
              </a:extLst>
            </p:cNvPr>
            <p:cNvSpPr/>
            <p:nvPr/>
          </p:nvSpPr>
          <p:spPr>
            <a:xfrm>
              <a:off x="2338939" y="4795520"/>
              <a:ext cx="4263987" cy="15951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AE97144-01EA-8CA9-679C-1C79F6F85396}"/>
              </a:ext>
            </a:extLst>
          </p:cNvPr>
          <p:cNvGrpSpPr/>
          <p:nvPr/>
        </p:nvGrpSpPr>
        <p:grpSpPr>
          <a:xfrm>
            <a:off x="3133868" y="3938916"/>
            <a:ext cx="1231106" cy="1091532"/>
            <a:chOff x="3133868" y="3938916"/>
            <a:chExt cx="1231106" cy="109153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CCAE925-DFF0-7244-15C1-5C340600FDA9}"/>
                </a:ext>
              </a:extLst>
            </p:cNvPr>
            <p:cNvSpPr/>
            <p:nvPr/>
          </p:nvSpPr>
          <p:spPr>
            <a:xfrm>
              <a:off x="3161236" y="4464988"/>
              <a:ext cx="1157531" cy="565459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C92D9433-E04E-7000-87E9-8F830BBD148D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>
              <a:off x="4318767" y="4747718"/>
              <a:ext cx="0" cy="28273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51418CA-9A67-AC28-CA68-841A1CA57BA8}"/>
                </a:ext>
              </a:extLst>
            </p:cNvPr>
            <p:cNvSpPr/>
            <p:nvPr/>
          </p:nvSpPr>
          <p:spPr>
            <a:xfrm>
              <a:off x="3361235" y="3938916"/>
              <a:ext cx="848946" cy="426720"/>
            </a:xfrm>
            <a:prstGeom prst="ellipse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AF0BC748-9EB3-D307-2454-9158743D220E}"/>
                </a:ext>
              </a:extLst>
            </p:cNvPr>
            <p:cNvCxnSpPr>
              <a:cxnSpLocks/>
              <a:endCxn id="58" idx="2"/>
            </p:cNvCxnSpPr>
            <p:nvPr/>
          </p:nvCxnSpPr>
          <p:spPr>
            <a:xfrm rot="5400000" flipH="1" flipV="1">
              <a:off x="2905712" y="4407799"/>
              <a:ext cx="711046" cy="200000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D14BFA55-8AD0-EC3B-A4C9-B3F2ACFDA765}"/>
                </a:ext>
              </a:extLst>
            </p:cNvPr>
            <p:cNvCxnSpPr>
              <a:cxnSpLocks/>
              <a:stCxn id="58" idx="6"/>
            </p:cNvCxnSpPr>
            <p:nvPr/>
          </p:nvCxnSpPr>
          <p:spPr>
            <a:xfrm>
              <a:off x="4210181" y="4152276"/>
              <a:ext cx="121286" cy="312712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6DB54179-4BF9-841E-2A25-F77FD0B8EF50}"/>
                </a:ext>
              </a:extLst>
            </p:cNvPr>
            <p:cNvCxnSpPr>
              <a:cxnSpLocks/>
              <a:stCxn id="54" idx="0"/>
            </p:cNvCxnSpPr>
            <p:nvPr/>
          </p:nvCxnSpPr>
          <p:spPr>
            <a:xfrm>
              <a:off x="3740002" y="4464988"/>
              <a:ext cx="57876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9C71050-19E7-5333-B15E-FDDA0ABEAFD5}"/>
                </a:ext>
              </a:extLst>
            </p:cNvPr>
            <p:cNvSpPr txBox="1"/>
            <p:nvPr/>
          </p:nvSpPr>
          <p:spPr>
            <a:xfrm>
              <a:off x="3133868" y="4519751"/>
              <a:ext cx="1231106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Safety loop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242CA30-182A-9914-14F5-013F414C6E7C}"/>
              </a:ext>
            </a:extLst>
          </p:cNvPr>
          <p:cNvGrpSpPr/>
          <p:nvPr/>
        </p:nvGrpSpPr>
        <p:grpSpPr>
          <a:xfrm>
            <a:off x="2501498" y="1768846"/>
            <a:ext cx="3696102" cy="3261602"/>
            <a:chOff x="2521818" y="1530417"/>
            <a:chExt cx="3696102" cy="326160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D6F6876-5043-2E08-A5BB-4910FF1C4EF0}"/>
                </a:ext>
              </a:extLst>
            </p:cNvPr>
            <p:cNvSpPr txBox="1"/>
            <p:nvPr/>
          </p:nvSpPr>
          <p:spPr>
            <a:xfrm>
              <a:off x="3602750" y="1801474"/>
              <a:ext cx="1571905" cy="4001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Control room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E3DBE1A-5F69-81B0-4B50-5647A4442D84}"/>
                </a:ext>
              </a:extLst>
            </p:cNvPr>
            <p:cNvSpPr/>
            <p:nvPr/>
          </p:nvSpPr>
          <p:spPr>
            <a:xfrm>
              <a:off x="2974206" y="1530417"/>
              <a:ext cx="2839453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5691B98-4393-E1B1-7CD1-F88870014939}"/>
                </a:ext>
              </a:extLst>
            </p:cNvPr>
            <p:cNvSpPr/>
            <p:nvPr/>
          </p:nvSpPr>
          <p:spPr>
            <a:xfrm>
              <a:off x="2974206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11E7FE7-F4D6-E83A-0444-5E850638C9BD}"/>
                </a:ext>
              </a:extLst>
            </p:cNvPr>
            <p:cNvSpPr/>
            <p:nvPr/>
          </p:nvSpPr>
          <p:spPr>
            <a:xfrm>
              <a:off x="5395851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Action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A5003E6D-5A0F-E79F-F165-8A43CCFD86DE}"/>
                </a:ext>
              </a:extLst>
            </p:cNvPr>
            <p:cNvCxnSpPr>
              <a:endCxn id="69" idx="1"/>
            </p:cNvCxnSpPr>
            <p:nvPr/>
          </p:nvCxnSpPr>
          <p:spPr>
            <a:xfrm rot="5400000" flipH="1" flipV="1">
              <a:off x="1420489" y="3238302"/>
              <a:ext cx="2655046" cy="452387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6F8DA181-062A-AA65-6779-F0D7BA92BEDA}"/>
                </a:ext>
              </a:extLst>
            </p:cNvPr>
            <p:cNvCxnSpPr>
              <a:stCxn id="71" idx="3"/>
            </p:cNvCxnSpPr>
            <p:nvPr/>
          </p:nvCxnSpPr>
          <p:spPr>
            <a:xfrm>
              <a:off x="5803199" y="2136972"/>
              <a:ext cx="414721" cy="2655046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32CE85C-9FBC-8B48-AAF2-CE06F6592AB0}"/>
              </a:ext>
            </a:extLst>
          </p:cNvPr>
          <p:cNvGrpSpPr/>
          <p:nvPr/>
        </p:nvGrpSpPr>
        <p:grpSpPr>
          <a:xfrm>
            <a:off x="2476935" y="3138696"/>
            <a:ext cx="3701510" cy="369332"/>
            <a:chOff x="2497255" y="2900267"/>
            <a:chExt cx="3701510" cy="3693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39A3279-6BCF-A886-E2F5-B5F65F71334C}"/>
                </a:ext>
              </a:extLst>
            </p:cNvPr>
            <p:cNvSpPr txBox="1"/>
            <p:nvPr/>
          </p:nvSpPr>
          <p:spPr>
            <a:xfrm>
              <a:off x="4034087" y="2900267"/>
              <a:ext cx="615550" cy="369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AI?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2ED57311-42F7-A9C9-882A-7FC9713CDF9F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55" y="3083551"/>
              <a:ext cx="151093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4C059998-A682-C34A-D593-6F2B3778B089}"/>
                </a:ext>
              </a:extLst>
            </p:cNvPr>
            <p:cNvCxnSpPr>
              <a:cxnSpLocks/>
              <a:stCxn id="94" idx="3"/>
            </p:cNvCxnSpPr>
            <p:nvPr/>
          </p:nvCxnSpPr>
          <p:spPr>
            <a:xfrm>
              <a:off x="4649637" y="3084933"/>
              <a:ext cx="1549128" cy="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9B35649E-21AF-6D2C-75FD-71AB25DEC905}"/>
              </a:ext>
            </a:extLst>
          </p:cNvPr>
          <p:cNvSpPr txBox="1"/>
          <p:nvPr/>
        </p:nvSpPr>
        <p:spPr>
          <a:xfrm>
            <a:off x="2613262" y="1971012"/>
            <a:ext cx="355418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 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D88DD0F-EEB0-F773-8CFD-B75F0ACCEFF1}"/>
              </a:ext>
            </a:extLst>
          </p:cNvPr>
          <p:cNvSpPr txBox="1"/>
          <p:nvPr/>
        </p:nvSpPr>
        <p:spPr>
          <a:xfrm>
            <a:off x="4147365" y="2460643"/>
            <a:ext cx="51046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2A26789-E7A9-D8DB-B0FA-E873B1249586}"/>
              </a:ext>
            </a:extLst>
          </p:cNvPr>
          <p:cNvSpPr/>
          <p:nvPr/>
        </p:nvSpPr>
        <p:spPr>
          <a:xfrm>
            <a:off x="1843314" y="1611983"/>
            <a:ext cx="5141948" cy="521609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01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1" grpId="0" animBg="1"/>
      <p:bldP spid="10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EE71F-9BD2-7420-4B6F-BAB3A6F2D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9FC85-DA71-8628-9E46-9D8D366DC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02" y="2039903"/>
            <a:ext cx="1870320" cy="11579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dirty="0">
                <a:solidFill>
                  <a:schemeClr val="tx1"/>
                </a:solidFill>
              </a:rPr>
            </a:br>
            <a:r>
              <a:rPr lang="nb-SJ" sz="3600" b="1" dirty="0">
                <a:solidFill>
                  <a:schemeClr val="tx1"/>
                </a:solidFill>
              </a:rPr>
              <a:t>AI</a:t>
            </a:r>
            <a:br>
              <a:rPr lang="nb-SJ" sz="3600" b="1" dirty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>in the loop</a:t>
            </a:r>
            <a:r>
              <a:rPr lang="nb-SJ" sz="3600" b="1" dirty="0">
                <a:solidFill>
                  <a:schemeClr val="tx1"/>
                </a:solidFill>
              </a:rPr>
              <a:t>?</a:t>
            </a:r>
            <a:endParaRPr lang="nb-NO" sz="3200" b="1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3451C0-8D4F-E95D-EBFA-CDDFA3EFCC6B}"/>
              </a:ext>
            </a:extLst>
          </p:cNvPr>
          <p:cNvSpPr txBox="1"/>
          <p:nvPr/>
        </p:nvSpPr>
        <p:spPr>
          <a:xfrm>
            <a:off x="4629317" y="5232654"/>
            <a:ext cx="3881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A794A765-3BBA-8612-70D8-DC87766195FD}"/>
              </a:ext>
            </a:extLst>
          </p:cNvPr>
          <p:cNvGrpSpPr/>
          <p:nvPr/>
        </p:nvGrpSpPr>
        <p:grpSpPr>
          <a:xfrm>
            <a:off x="2318619" y="5033949"/>
            <a:ext cx="4263987" cy="1595120"/>
            <a:chOff x="2338939" y="4795520"/>
            <a:chExt cx="4263987" cy="15951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830695-6D57-AC67-5DF3-ED9C49C5B758}"/>
                </a:ext>
              </a:extLst>
            </p:cNvPr>
            <p:cNvSpPr txBox="1"/>
            <p:nvPr/>
          </p:nvSpPr>
          <p:spPr>
            <a:xfrm>
              <a:off x="3381554" y="5788324"/>
              <a:ext cx="1800044" cy="4001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Process, plant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5A684D-BD8B-753E-D830-A9BB2BBE69DA}"/>
                </a:ext>
              </a:extLst>
            </p:cNvPr>
            <p:cNvSpPr txBox="1"/>
            <p:nvPr/>
          </p:nvSpPr>
          <p:spPr>
            <a:xfrm>
              <a:off x="3769741" y="4994225"/>
              <a:ext cx="879896" cy="3693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Auto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DCC4BF1-6C90-2468-D80E-076F512A83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1887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3625159-CCB2-B543-3BB5-2C528AF33F24}"/>
                </a:ext>
              </a:extLst>
            </p:cNvPr>
            <p:cNvCxnSpPr>
              <a:cxnSpLocks/>
            </p:cNvCxnSpPr>
            <p:nvPr/>
          </p:nvCxnSpPr>
          <p:spPr>
            <a:xfrm>
              <a:off x="4429760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C4018B-5F98-1EFB-1452-B5BF1DEA16E8}"/>
                </a:ext>
              </a:extLst>
            </p:cNvPr>
            <p:cNvSpPr/>
            <p:nvPr/>
          </p:nvSpPr>
          <p:spPr>
            <a:xfrm>
              <a:off x="2338939" y="4795520"/>
              <a:ext cx="4263987" cy="15951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1D8A8DB-6DD2-1F43-1B2F-A31CC1D093A3}"/>
              </a:ext>
            </a:extLst>
          </p:cNvPr>
          <p:cNvGrpSpPr/>
          <p:nvPr/>
        </p:nvGrpSpPr>
        <p:grpSpPr>
          <a:xfrm>
            <a:off x="3133868" y="3938916"/>
            <a:ext cx="1231106" cy="1091532"/>
            <a:chOff x="3133868" y="3938916"/>
            <a:chExt cx="1231106" cy="109153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3BC32DF-7CA3-7F38-C317-9BE53E243E60}"/>
                </a:ext>
              </a:extLst>
            </p:cNvPr>
            <p:cNvSpPr/>
            <p:nvPr/>
          </p:nvSpPr>
          <p:spPr>
            <a:xfrm>
              <a:off x="3161236" y="4464988"/>
              <a:ext cx="1157531" cy="565459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97430DE5-40EF-B56F-645A-AB6DC9BBAF1E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>
              <a:off x="4318767" y="4747718"/>
              <a:ext cx="0" cy="28273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4973C26-BEF2-0C2E-D01C-D5CE83EB42D8}"/>
                </a:ext>
              </a:extLst>
            </p:cNvPr>
            <p:cNvSpPr/>
            <p:nvPr/>
          </p:nvSpPr>
          <p:spPr>
            <a:xfrm>
              <a:off x="3361235" y="3938916"/>
              <a:ext cx="848946" cy="426720"/>
            </a:xfrm>
            <a:prstGeom prst="ellipse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20FED43B-0322-E9A0-3F1B-D53937E4CDF0}"/>
                </a:ext>
              </a:extLst>
            </p:cNvPr>
            <p:cNvCxnSpPr>
              <a:cxnSpLocks/>
              <a:endCxn id="58" idx="2"/>
            </p:cNvCxnSpPr>
            <p:nvPr/>
          </p:nvCxnSpPr>
          <p:spPr>
            <a:xfrm rot="5400000" flipH="1" flipV="1">
              <a:off x="2905712" y="4407799"/>
              <a:ext cx="711046" cy="200000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6F9D269B-91F7-1B6E-2096-8A2D86ED9333}"/>
                </a:ext>
              </a:extLst>
            </p:cNvPr>
            <p:cNvCxnSpPr>
              <a:cxnSpLocks/>
              <a:stCxn id="58" idx="6"/>
            </p:cNvCxnSpPr>
            <p:nvPr/>
          </p:nvCxnSpPr>
          <p:spPr>
            <a:xfrm>
              <a:off x="4210181" y="4152276"/>
              <a:ext cx="121286" cy="312712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F666BB0B-CFAD-2681-7217-79789881A04B}"/>
                </a:ext>
              </a:extLst>
            </p:cNvPr>
            <p:cNvCxnSpPr>
              <a:cxnSpLocks/>
              <a:stCxn id="54" idx="0"/>
            </p:cNvCxnSpPr>
            <p:nvPr/>
          </p:nvCxnSpPr>
          <p:spPr>
            <a:xfrm>
              <a:off x="3740002" y="4464988"/>
              <a:ext cx="57876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DDE9232-2C67-22BB-BC5B-766DCFE77EBD}"/>
                </a:ext>
              </a:extLst>
            </p:cNvPr>
            <p:cNvSpPr txBox="1"/>
            <p:nvPr/>
          </p:nvSpPr>
          <p:spPr>
            <a:xfrm>
              <a:off x="3133868" y="4519751"/>
              <a:ext cx="1231106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Safety loop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DC2A9A4-AB17-406A-F3B5-99FFA362516D}"/>
              </a:ext>
            </a:extLst>
          </p:cNvPr>
          <p:cNvGrpSpPr/>
          <p:nvPr/>
        </p:nvGrpSpPr>
        <p:grpSpPr>
          <a:xfrm>
            <a:off x="2501498" y="1768846"/>
            <a:ext cx="3696102" cy="3261602"/>
            <a:chOff x="2521818" y="1530417"/>
            <a:chExt cx="3696102" cy="326160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BE36E1B-A4E6-81A2-9B23-62B3126B6C4C}"/>
                </a:ext>
              </a:extLst>
            </p:cNvPr>
            <p:cNvSpPr txBox="1"/>
            <p:nvPr/>
          </p:nvSpPr>
          <p:spPr>
            <a:xfrm>
              <a:off x="3602750" y="1801474"/>
              <a:ext cx="1571905" cy="4001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Control room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1E80C81-644D-ABF0-1953-15EBAE792A88}"/>
                </a:ext>
              </a:extLst>
            </p:cNvPr>
            <p:cNvSpPr/>
            <p:nvPr/>
          </p:nvSpPr>
          <p:spPr>
            <a:xfrm>
              <a:off x="2974206" y="1530417"/>
              <a:ext cx="2839453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4B7472C-4620-C0BA-C3DE-0A05DA0AFC59}"/>
                </a:ext>
              </a:extLst>
            </p:cNvPr>
            <p:cNvSpPr/>
            <p:nvPr/>
          </p:nvSpPr>
          <p:spPr>
            <a:xfrm>
              <a:off x="2974206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AB4B624-1DB1-C971-EAEB-985A46818D56}"/>
                </a:ext>
              </a:extLst>
            </p:cNvPr>
            <p:cNvSpPr/>
            <p:nvPr/>
          </p:nvSpPr>
          <p:spPr>
            <a:xfrm>
              <a:off x="5395851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Action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97480CD0-B77E-BF40-25F1-0F4F436F8C37}"/>
                </a:ext>
              </a:extLst>
            </p:cNvPr>
            <p:cNvCxnSpPr>
              <a:endCxn id="69" idx="1"/>
            </p:cNvCxnSpPr>
            <p:nvPr/>
          </p:nvCxnSpPr>
          <p:spPr>
            <a:xfrm rot="5400000" flipH="1" flipV="1">
              <a:off x="1420489" y="3238302"/>
              <a:ext cx="2655046" cy="452387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AC87BD55-F379-3909-0946-AEDB3EB67AEF}"/>
                </a:ext>
              </a:extLst>
            </p:cNvPr>
            <p:cNvCxnSpPr>
              <a:stCxn id="71" idx="3"/>
            </p:cNvCxnSpPr>
            <p:nvPr/>
          </p:nvCxnSpPr>
          <p:spPr>
            <a:xfrm>
              <a:off x="5803199" y="2136972"/>
              <a:ext cx="414721" cy="2655046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39329715-DEC4-54A3-ED7E-A83217580CB4}"/>
              </a:ext>
            </a:extLst>
          </p:cNvPr>
          <p:cNvGrpSpPr/>
          <p:nvPr/>
        </p:nvGrpSpPr>
        <p:grpSpPr>
          <a:xfrm>
            <a:off x="2476935" y="3138696"/>
            <a:ext cx="3701510" cy="369332"/>
            <a:chOff x="2497255" y="2900267"/>
            <a:chExt cx="3701510" cy="3693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623B682-A4FA-33C9-1806-3E1505DBB0C2}"/>
                </a:ext>
              </a:extLst>
            </p:cNvPr>
            <p:cNvSpPr txBox="1"/>
            <p:nvPr/>
          </p:nvSpPr>
          <p:spPr>
            <a:xfrm>
              <a:off x="4034087" y="2900267"/>
              <a:ext cx="615550" cy="369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AI?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189B2F76-BEB9-8354-E3D5-59C523A3B429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55" y="3083551"/>
              <a:ext cx="151093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277816D2-49C7-909A-ED36-6F34E3BFE1CF}"/>
                </a:ext>
              </a:extLst>
            </p:cNvPr>
            <p:cNvCxnSpPr>
              <a:cxnSpLocks/>
              <a:stCxn id="94" idx="3"/>
            </p:cNvCxnSpPr>
            <p:nvPr/>
          </p:nvCxnSpPr>
          <p:spPr>
            <a:xfrm>
              <a:off x="4649637" y="3084933"/>
              <a:ext cx="1549128" cy="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1A62A21C-6958-DD8A-DF5D-92AEF256ED0F}"/>
              </a:ext>
            </a:extLst>
          </p:cNvPr>
          <p:cNvSpPr txBox="1"/>
          <p:nvPr/>
        </p:nvSpPr>
        <p:spPr>
          <a:xfrm>
            <a:off x="2613262" y="1971012"/>
            <a:ext cx="355418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 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73C63D6-02AA-F6EE-DE04-70208B015DCF}"/>
              </a:ext>
            </a:extLst>
          </p:cNvPr>
          <p:cNvSpPr txBox="1"/>
          <p:nvPr/>
        </p:nvSpPr>
        <p:spPr>
          <a:xfrm>
            <a:off x="4147365" y="2460643"/>
            <a:ext cx="51046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1CECED3-DA3D-D5B0-DF3E-E47C9C740C20}"/>
              </a:ext>
            </a:extLst>
          </p:cNvPr>
          <p:cNvSpPr txBox="1"/>
          <p:nvPr/>
        </p:nvSpPr>
        <p:spPr>
          <a:xfrm>
            <a:off x="2455783" y="478767"/>
            <a:ext cx="670376" cy="36933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www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01A733E-BAB3-0147-EEDE-A1B2B6496790}"/>
              </a:ext>
            </a:extLst>
          </p:cNvPr>
          <p:cNvGrpSpPr/>
          <p:nvPr/>
        </p:nvGrpSpPr>
        <p:grpSpPr>
          <a:xfrm>
            <a:off x="3126159" y="663433"/>
            <a:ext cx="1243408" cy="1105413"/>
            <a:chOff x="3126159" y="663433"/>
            <a:chExt cx="1243408" cy="110541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8A6DE79-4040-FAE1-ED09-F429CE71CE9F}"/>
                </a:ext>
              </a:extLst>
            </p:cNvPr>
            <p:cNvSpPr txBox="1"/>
            <p:nvPr/>
          </p:nvSpPr>
          <p:spPr>
            <a:xfrm>
              <a:off x="3760105" y="1069329"/>
              <a:ext cx="609462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SOC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8" name="Connector: Elbow 107">
              <a:extLst>
                <a:ext uri="{FF2B5EF4-FFF2-40B4-BE49-F238E27FC236}">
                  <a16:creationId xmlns:a16="http://schemas.microsoft.com/office/drawing/2014/main" id="{F330BCBC-D8A5-73A2-986C-2FB837690A6E}"/>
                </a:ext>
              </a:extLst>
            </p:cNvPr>
            <p:cNvCxnSpPr>
              <a:cxnSpLocks/>
              <a:stCxn id="103" idx="3"/>
              <a:endCxn id="106" idx="0"/>
            </p:cNvCxnSpPr>
            <p:nvPr/>
          </p:nvCxnSpPr>
          <p:spPr>
            <a:xfrm>
              <a:off x="3126159" y="663433"/>
              <a:ext cx="938677" cy="40589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A10FF2FD-BB40-B7A0-9469-C1074F3B2779}"/>
                </a:ext>
              </a:extLst>
            </p:cNvPr>
            <p:cNvCxnSpPr>
              <a:cxnSpLocks/>
              <a:stCxn id="106" idx="2"/>
            </p:cNvCxnSpPr>
            <p:nvPr/>
          </p:nvCxnSpPr>
          <p:spPr>
            <a:xfrm>
              <a:off x="4064836" y="1469439"/>
              <a:ext cx="0" cy="299407"/>
            </a:xfrm>
            <a:prstGeom prst="straightConnector1">
              <a:avLst/>
            </a:prstGeom>
            <a:ln w="19050"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534FAD36-EA83-335F-4110-5EBDA6D95140}"/>
              </a:ext>
            </a:extLst>
          </p:cNvPr>
          <p:cNvSpPr txBox="1"/>
          <p:nvPr/>
        </p:nvSpPr>
        <p:spPr>
          <a:xfrm>
            <a:off x="3880350" y="669219"/>
            <a:ext cx="3881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6EC197-1F27-84B0-7A2A-E8D953951C11}"/>
              </a:ext>
            </a:extLst>
          </p:cNvPr>
          <p:cNvGrpSpPr/>
          <p:nvPr/>
        </p:nvGrpSpPr>
        <p:grpSpPr>
          <a:xfrm>
            <a:off x="8329544" y="1504627"/>
            <a:ext cx="2634734" cy="1741547"/>
            <a:chOff x="7983328" y="1659851"/>
            <a:chExt cx="2634734" cy="1741547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C1A0EA6B-BEF3-2E21-3687-88493C24207E}"/>
                </a:ext>
              </a:extLst>
            </p:cNvPr>
            <p:cNvGrpSpPr/>
            <p:nvPr/>
          </p:nvGrpSpPr>
          <p:grpSpPr>
            <a:xfrm>
              <a:off x="7983328" y="1659851"/>
              <a:ext cx="2634734" cy="1219706"/>
              <a:chOff x="8130373" y="1800560"/>
              <a:chExt cx="2634734" cy="1219706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C55569CA-799E-1440-9189-E3AEE4F342FE}"/>
                  </a:ext>
                </a:extLst>
              </p:cNvPr>
              <p:cNvGrpSpPr/>
              <p:nvPr/>
            </p:nvGrpSpPr>
            <p:grpSpPr>
              <a:xfrm>
                <a:off x="8130373" y="1800560"/>
                <a:ext cx="2634734" cy="1213110"/>
                <a:chOff x="7174499" y="3401398"/>
                <a:chExt cx="2634734" cy="1213110"/>
              </a:xfrm>
            </p:grpSpPr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16EE5A4A-8366-D225-FE43-D911AA4C0E07}"/>
                    </a:ext>
                  </a:extLst>
                </p:cNvPr>
                <p:cNvSpPr txBox="1"/>
                <p:nvPr/>
              </p:nvSpPr>
              <p:spPr>
                <a:xfrm>
                  <a:off x="7649535" y="3592249"/>
                  <a:ext cx="2159698" cy="1015663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OPEX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Lessons learned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Safety analysis</a:t>
                  </a:r>
                  <a:endPara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408486B9-D80C-DD7E-7C35-ECACF2554660}"/>
                    </a:ext>
                  </a:extLst>
                </p:cNvPr>
                <p:cNvSpPr/>
                <p:nvPr/>
              </p:nvSpPr>
              <p:spPr>
                <a:xfrm>
                  <a:off x="7174499" y="3401398"/>
                  <a:ext cx="2421645" cy="1213110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2D7662F9-34D9-FEA6-D451-3C22E0A0ED41}"/>
                  </a:ext>
                </a:extLst>
              </p:cNvPr>
              <p:cNvSpPr/>
              <p:nvPr/>
            </p:nvSpPr>
            <p:spPr>
              <a:xfrm>
                <a:off x="8130373" y="1807156"/>
                <a:ext cx="407348" cy="1213110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AI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FCBF417A-0A45-A653-6C66-399379692795}"/>
                </a:ext>
              </a:extLst>
            </p:cNvPr>
            <p:cNvCxnSpPr>
              <a:stCxn id="135" idx="2"/>
            </p:cNvCxnSpPr>
            <p:nvPr/>
          </p:nvCxnSpPr>
          <p:spPr>
            <a:xfrm flipH="1">
              <a:off x="9194150" y="2872961"/>
              <a:ext cx="1" cy="52843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D6BC654-F203-1152-6EF3-A82B9BA057D4}"/>
              </a:ext>
            </a:extLst>
          </p:cNvPr>
          <p:cNvSpPr/>
          <p:nvPr/>
        </p:nvSpPr>
        <p:spPr>
          <a:xfrm>
            <a:off x="1843314" y="1611983"/>
            <a:ext cx="5141948" cy="521609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AC5D3A3-38EA-3D78-CFD8-764E32E55A14}"/>
              </a:ext>
            </a:extLst>
          </p:cNvPr>
          <p:cNvGrpSpPr/>
          <p:nvPr/>
        </p:nvGrpSpPr>
        <p:grpSpPr>
          <a:xfrm>
            <a:off x="6582606" y="3239952"/>
            <a:ext cx="3812615" cy="2591557"/>
            <a:chOff x="6582606" y="3239952"/>
            <a:chExt cx="3812615" cy="2591557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9E6FCF3-5BD9-DB2E-F493-AFB47E885F6F}"/>
                </a:ext>
              </a:extLst>
            </p:cNvPr>
            <p:cNvGrpSpPr/>
            <p:nvPr/>
          </p:nvGrpSpPr>
          <p:grpSpPr>
            <a:xfrm>
              <a:off x="7817097" y="3239953"/>
              <a:ext cx="2578124" cy="1346322"/>
              <a:chOff x="7174499" y="3401397"/>
              <a:chExt cx="2578124" cy="1595119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2D7E0A63-4026-5977-7A8E-D073C82EBB24}"/>
                  </a:ext>
                </a:extLst>
              </p:cNvPr>
              <p:cNvSpPr txBox="1"/>
              <p:nvPr/>
            </p:nvSpPr>
            <p:spPr>
              <a:xfrm>
                <a:off x="7592925" y="3407993"/>
                <a:ext cx="2159698" cy="156800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Maintenance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System engineers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Optimization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Robotics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55F93D6-270F-9D53-DE50-DACAA9C29E29}"/>
                  </a:ext>
                </a:extLst>
              </p:cNvPr>
              <p:cNvSpPr/>
              <p:nvPr/>
            </p:nvSpPr>
            <p:spPr>
              <a:xfrm>
                <a:off x="7174499" y="3401397"/>
                <a:ext cx="2421645" cy="1595119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cxnSp>
          <p:nvCxnSpPr>
            <p:cNvPr id="122" name="Connector: Elbow 121">
              <a:extLst>
                <a:ext uri="{FF2B5EF4-FFF2-40B4-BE49-F238E27FC236}">
                  <a16:creationId xmlns:a16="http://schemas.microsoft.com/office/drawing/2014/main" id="{DECB117D-2E67-56A5-648C-7F160438EE6F}"/>
                </a:ext>
              </a:extLst>
            </p:cNvPr>
            <p:cNvCxnSpPr>
              <a:cxnSpLocks/>
              <a:stCxn id="17" idx="3"/>
              <a:endCxn id="120" idx="1"/>
            </p:cNvCxnSpPr>
            <p:nvPr/>
          </p:nvCxnSpPr>
          <p:spPr>
            <a:xfrm flipV="1">
              <a:off x="6582606" y="3913112"/>
              <a:ext cx="1234491" cy="1918397"/>
            </a:xfrm>
            <a:prstGeom prst="bentConnector3">
              <a:avLst>
                <a:gd name="adj1" fmla="val 50000"/>
              </a:avLst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990FB469-20B8-90F9-AE4C-8E21D5B28D96}"/>
                </a:ext>
              </a:extLst>
            </p:cNvPr>
            <p:cNvSpPr/>
            <p:nvPr/>
          </p:nvSpPr>
          <p:spPr>
            <a:xfrm>
              <a:off x="7817097" y="3239952"/>
              <a:ext cx="407348" cy="13463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423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42CE6-77B0-E62B-7E70-A9B0F3FC3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10E4F-5AD7-DA48-7F6D-77E1A81A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02" y="2039903"/>
            <a:ext cx="1870320" cy="1157986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200" b="1" dirty="0">
                <a:solidFill>
                  <a:schemeClr val="tx1"/>
                </a:solidFill>
              </a:rPr>
            </a:br>
            <a:r>
              <a:rPr lang="nb-SJ" sz="3600" b="1" dirty="0">
                <a:solidFill>
                  <a:schemeClr val="tx1"/>
                </a:solidFill>
              </a:rPr>
              <a:t>AI</a:t>
            </a:r>
            <a:br>
              <a:rPr lang="nb-SJ" sz="3600" b="1" dirty="0">
                <a:solidFill>
                  <a:schemeClr val="tx1"/>
                </a:solidFill>
              </a:rPr>
            </a:br>
            <a:r>
              <a:rPr lang="en-US" sz="3600" b="1" dirty="0">
                <a:solidFill>
                  <a:schemeClr val="tx1"/>
                </a:solidFill>
              </a:rPr>
              <a:t>in the loop</a:t>
            </a:r>
            <a:r>
              <a:rPr lang="nb-SJ" sz="3600" b="1" dirty="0">
                <a:solidFill>
                  <a:schemeClr val="tx1"/>
                </a:solidFill>
              </a:rPr>
              <a:t>?</a:t>
            </a:r>
            <a:endParaRPr lang="nb-NO" sz="3200" b="1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F55310-92E2-4026-E83D-7AAB39BAE15D}"/>
              </a:ext>
            </a:extLst>
          </p:cNvPr>
          <p:cNvSpPr txBox="1"/>
          <p:nvPr/>
        </p:nvSpPr>
        <p:spPr>
          <a:xfrm>
            <a:off x="4629317" y="5232654"/>
            <a:ext cx="3881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E12E674-B02D-B90F-DDA4-8B0D8C4D2088}"/>
              </a:ext>
            </a:extLst>
          </p:cNvPr>
          <p:cNvGrpSpPr/>
          <p:nvPr/>
        </p:nvGrpSpPr>
        <p:grpSpPr>
          <a:xfrm>
            <a:off x="2318619" y="5033949"/>
            <a:ext cx="4263987" cy="1595120"/>
            <a:chOff x="2338939" y="4795520"/>
            <a:chExt cx="4263987" cy="15951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7ED59A2-D086-8334-48C5-E2304A449DA1}"/>
                </a:ext>
              </a:extLst>
            </p:cNvPr>
            <p:cNvSpPr txBox="1"/>
            <p:nvPr/>
          </p:nvSpPr>
          <p:spPr>
            <a:xfrm>
              <a:off x="3381554" y="5788324"/>
              <a:ext cx="1800044" cy="40011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Process, plant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4107851-E9D3-634A-79CF-F95323BA2957}"/>
                </a:ext>
              </a:extLst>
            </p:cNvPr>
            <p:cNvSpPr txBox="1"/>
            <p:nvPr/>
          </p:nvSpPr>
          <p:spPr>
            <a:xfrm>
              <a:off x="3769741" y="4994225"/>
              <a:ext cx="879896" cy="3693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Auto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06974A7-6BD9-3DE4-6940-065FABC911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1887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09EDFBE9-C5AE-3377-570B-5B626FA44410}"/>
                </a:ext>
              </a:extLst>
            </p:cNvPr>
            <p:cNvCxnSpPr>
              <a:cxnSpLocks/>
            </p:cNvCxnSpPr>
            <p:nvPr/>
          </p:nvCxnSpPr>
          <p:spPr>
            <a:xfrm>
              <a:off x="4429760" y="5363557"/>
              <a:ext cx="0" cy="4247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F6F7E0-55C8-23B8-D8EE-F1334C51506B}"/>
                </a:ext>
              </a:extLst>
            </p:cNvPr>
            <p:cNvSpPr/>
            <p:nvPr/>
          </p:nvSpPr>
          <p:spPr>
            <a:xfrm>
              <a:off x="2338939" y="4795520"/>
              <a:ext cx="4263987" cy="159512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582E413-95ED-8414-E579-9AEE8B1F6548}"/>
              </a:ext>
            </a:extLst>
          </p:cNvPr>
          <p:cNvGrpSpPr/>
          <p:nvPr/>
        </p:nvGrpSpPr>
        <p:grpSpPr>
          <a:xfrm>
            <a:off x="3133868" y="3938916"/>
            <a:ext cx="1231106" cy="1091532"/>
            <a:chOff x="3133868" y="3938916"/>
            <a:chExt cx="1231106" cy="1091532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0F41DC8-1BD6-8101-7B47-B2A723AAB017}"/>
                </a:ext>
              </a:extLst>
            </p:cNvPr>
            <p:cNvSpPr/>
            <p:nvPr/>
          </p:nvSpPr>
          <p:spPr>
            <a:xfrm>
              <a:off x="3161236" y="4464988"/>
              <a:ext cx="1157531" cy="565459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F756CB65-08B3-D0FB-B80A-3C9E7E013E46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>
              <a:off x="4318767" y="4747718"/>
              <a:ext cx="0" cy="28273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DA0B9F21-4198-A496-E09B-EC22FB376EA8}"/>
                </a:ext>
              </a:extLst>
            </p:cNvPr>
            <p:cNvSpPr/>
            <p:nvPr/>
          </p:nvSpPr>
          <p:spPr>
            <a:xfrm>
              <a:off x="3361235" y="3938916"/>
              <a:ext cx="848946" cy="426720"/>
            </a:xfrm>
            <a:prstGeom prst="ellipse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SCR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0" name="Connector: Elbow 59">
              <a:extLst>
                <a:ext uri="{FF2B5EF4-FFF2-40B4-BE49-F238E27FC236}">
                  <a16:creationId xmlns:a16="http://schemas.microsoft.com/office/drawing/2014/main" id="{1A3EB01A-26E1-A628-CE5F-FDBC68ECD2C4}"/>
                </a:ext>
              </a:extLst>
            </p:cNvPr>
            <p:cNvCxnSpPr>
              <a:cxnSpLocks/>
              <a:endCxn id="58" idx="2"/>
            </p:cNvCxnSpPr>
            <p:nvPr/>
          </p:nvCxnSpPr>
          <p:spPr>
            <a:xfrm rot="5400000" flipH="1" flipV="1">
              <a:off x="2905712" y="4407799"/>
              <a:ext cx="711046" cy="200000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or: Elbow 61">
              <a:extLst>
                <a:ext uri="{FF2B5EF4-FFF2-40B4-BE49-F238E27FC236}">
                  <a16:creationId xmlns:a16="http://schemas.microsoft.com/office/drawing/2014/main" id="{25053D1F-E4E9-3ABE-8483-F7F4D525BADA}"/>
                </a:ext>
              </a:extLst>
            </p:cNvPr>
            <p:cNvCxnSpPr>
              <a:cxnSpLocks/>
              <a:stCxn id="58" idx="6"/>
            </p:cNvCxnSpPr>
            <p:nvPr/>
          </p:nvCxnSpPr>
          <p:spPr>
            <a:xfrm>
              <a:off x="4210181" y="4152276"/>
              <a:ext cx="121286" cy="312712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B66073F1-EE29-A0AC-8178-B7BFBA9E3901}"/>
                </a:ext>
              </a:extLst>
            </p:cNvPr>
            <p:cNvCxnSpPr>
              <a:cxnSpLocks/>
              <a:stCxn id="54" idx="0"/>
            </p:cNvCxnSpPr>
            <p:nvPr/>
          </p:nvCxnSpPr>
          <p:spPr>
            <a:xfrm>
              <a:off x="3740002" y="4464988"/>
              <a:ext cx="57876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C1BB5F7-B83F-EB7F-5077-DFE9E5B012AB}"/>
                </a:ext>
              </a:extLst>
            </p:cNvPr>
            <p:cNvSpPr txBox="1"/>
            <p:nvPr/>
          </p:nvSpPr>
          <p:spPr>
            <a:xfrm>
              <a:off x="3133868" y="4519751"/>
              <a:ext cx="1231106" cy="369332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Safety loop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A8DA552-16E1-CA0B-9559-0F019B34E44A}"/>
              </a:ext>
            </a:extLst>
          </p:cNvPr>
          <p:cNvGrpSpPr/>
          <p:nvPr/>
        </p:nvGrpSpPr>
        <p:grpSpPr>
          <a:xfrm>
            <a:off x="2501498" y="1768846"/>
            <a:ext cx="3696102" cy="3261602"/>
            <a:chOff x="2521818" y="1530417"/>
            <a:chExt cx="3696102" cy="326160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C65C877-788B-0075-6DEA-5ED8D437F699}"/>
                </a:ext>
              </a:extLst>
            </p:cNvPr>
            <p:cNvSpPr txBox="1"/>
            <p:nvPr/>
          </p:nvSpPr>
          <p:spPr>
            <a:xfrm>
              <a:off x="3602750" y="1801474"/>
              <a:ext cx="1571905" cy="400110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Control room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BCF71C5-6E66-91AA-0051-6C572CF3729C}"/>
                </a:ext>
              </a:extLst>
            </p:cNvPr>
            <p:cNvSpPr/>
            <p:nvPr/>
          </p:nvSpPr>
          <p:spPr>
            <a:xfrm>
              <a:off x="2974206" y="1530417"/>
              <a:ext cx="2839453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5EEF7FA7-5EF8-1537-C4B1-7F95B89FAD5B}"/>
                </a:ext>
              </a:extLst>
            </p:cNvPr>
            <p:cNvSpPr/>
            <p:nvPr/>
          </p:nvSpPr>
          <p:spPr>
            <a:xfrm>
              <a:off x="2974206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B3E2F2D-E0AE-E179-E2B2-D15074C21BD3}"/>
                </a:ext>
              </a:extLst>
            </p:cNvPr>
            <p:cNvSpPr/>
            <p:nvPr/>
          </p:nvSpPr>
          <p:spPr>
            <a:xfrm>
              <a:off x="5395851" y="1530417"/>
              <a:ext cx="407348" cy="121311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Action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id="{D82762A2-5EC8-4667-48E2-36755D027D6F}"/>
                </a:ext>
              </a:extLst>
            </p:cNvPr>
            <p:cNvCxnSpPr>
              <a:endCxn id="69" idx="1"/>
            </p:cNvCxnSpPr>
            <p:nvPr/>
          </p:nvCxnSpPr>
          <p:spPr>
            <a:xfrm rot="5400000" flipH="1" flipV="1">
              <a:off x="1420489" y="3238302"/>
              <a:ext cx="2655046" cy="452387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0B59855B-791D-41A7-AA2C-C44DCE0443F4}"/>
                </a:ext>
              </a:extLst>
            </p:cNvPr>
            <p:cNvCxnSpPr>
              <a:stCxn id="71" idx="3"/>
            </p:cNvCxnSpPr>
            <p:nvPr/>
          </p:nvCxnSpPr>
          <p:spPr>
            <a:xfrm>
              <a:off x="5803199" y="2136972"/>
              <a:ext cx="414721" cy="2655046"/>
            </a:xfrm>
            <a:prstGeom prst="bentConnector2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5035E6D-DB3F-07FE-D609-DF6D0AED22AF}"/>
              </a:ext>
            </a:extLst>
          </p:cNvPr>
          <p:cNvGrpSpPr/>
          <p:nvPr/>
        </p:nvGrpSpPr>
        <p:grpSpPr>
          <a:xfrm>
            <a:off x="2476935" y="3138696"/>
            <a:ext cx="3701510" cy="369332"/>
            <a:chOff x="2497255" y="2900267"/>
            <a:chExt cx="3701510" cy="36933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39365D6-CE1A-2847-5635-B252343BBDEB}"/>
                </a:ext>
              </a:extLst>
            </p:cNvPr>
            <p:cNvSpPr txBox="1"/>
            <p:nvPr/>
          </p:nvSpPr>
          <p:spPr>
            <a:xfrm>
              <a:off x="4034087" y="2900267"/>
              <a:ext cx="615550" cy="369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AI?</a:t>
              </a: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92AA8AA3-D05E-81A1-398E-79A867689E6C}"/>
                </a:ext>
              </a:extLst>
            </p:cNvPr>
            <p:cNvCxnSpPr>
              <a:cxnSpLocks/>
            </p:cNvCxnSpPr>
            <p:nvPr/>
          </p:nvCxnSpPr>
          <p:spPr>
            <a:xfrm>
              <a:off x="2497255" y="3083551"/>
              <a:ext cx="151093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2D7CF0B6-6B86-6F28-8666-9B61917728DC}"/>
                </a:ext>
              </a:extLst>
            </p:cNvPr>
            <p:cNvCxnSpPr>
              <a:cxnSpLocks/>
              <a:stCxn id="94" idx="3"/>
            </p:cNvCxnSpPr>
            <p:nvPr/>
          </p:nvCxnSpPr>
          <p:spPr>
            <a:xfrm>
              <a:off x="4649637" y="3084933"/>
              <a:ext cx="1549128" cy="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EC0BE8BA-F94F-1A8D-7A5C-DC31F4586B54}"/>
              </a:ext>
            </a:extLst>
          </p:cNvPr>
          <p:cNvSpPr txBox="1"/>
          <p:nvPr/>
        </p:nvSpPr>
        <p:spPr>
          <a:xfrm>
            <a:off x="2613262" y="1971012"/>
            <a:ext cx="355418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 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95A2D39-C358-DBF9-B4F9-A00F8308E9F1}"/>
              </a:ext>
            </a:extLst>
          </p:cNvPr>
          <p:cNvSpPr txBox="1"/>
          <p:nvPr/>
        </p:nvSpPr>
        <p:spPr>
          <a:xfrm>
            <a:off x="4147365" y="2460643"/>
            <a:ext cx="510460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59D5CA4-FB96-4335-E6FF-4BEBF20ADAB8}"/>
              </a:ext>
            </a:extLst>
          </p:cNvPr>
          <p:cNvSpPr txBox="1"/>
          <p:nvPr/>
        </p:nvSpPr>
        <p:spPr>
          <a:xfrm>
            <a:off x="2455783" y="478767"/>
            <a:ext cx="670376" cy="36933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t>www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55F46E3-6D02-9774-548E-825E1641C297}"/>
              </a:ext>
            </a:extLst>
          </p:cNvPr>
          <p:cNvGrpSpPr/>
          <p:nvPr/>
        </p:nvGrpSpPr>
        <p:grpSpPr>
          <a:xfrm>
            <a:off x="3126159" y="663433"/>
            <a:ext cx="1243408" cy="1105413"/>
            <a:chOff x="3126159" y="663433"/>
            <a:chExt cx="1243408" cy="110541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6417B89F-58E8-1C7B-A27B-8B486BD6FBF4}"/>
                </a:ext>
              </a:extLst>
            </p:cNvPr>
            <p:cNvSpPr txBox="1"/>
            <p:nvPr/>
          </p:nvSpPr>
          <p:spPr>
            <a:xfrm>
              <a:off x="3760105" y="1069329"/>
              <a:ext cx="609462" cy="400110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SOC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8" name="Connector: Elbow 107">
              <a:extLst>
                <a:ext uri="{FF2B5EF4-FFF2-40B4-BE49-F238E27FC236}">
                  <a16:creationId xmlns:a16="http://schemas.microsoft.com/office/drawing/2014/main" id="{A6C17C0E-4EC9-7927-37AF-6E1D611B7F10}"/>
                </a:ext>
              </a:extLst>
            </p:cNvPr>
            <p:cNvCxnSpPr>
              <a:cxnSpLocks/>
              <a:stCxn id="103" idx="3"/>
              <a:endCxn id="106" idx="0"/>
            </p:cNvCxnSpPr>
            <p:nvPr/>
          </p:nvCxnSpPr>
          <p:spPr>
            <a:xfrm>
              <a:off x="3126159" y="663433"/>
              <a:ext cx="938677" cy="40589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6021A033-0B2E-7FD4-C502-F61994E85D91}"/>
                </a:ext>
              </a:extLst>
            </p:cNvPr>
            <p:cNvCxnSpPr>
              <a:cxnSpLocks/>
              <a:stCxn id="106" idx="2"/>
            </p:cNvCxnSpPr>
            <p:nvPr/>
          </p:nvCxnSpPr>
          <p:spPr>
            <a:xfrm>
              <a:off x="4064836" y="1469439"/>
              <a:ext cx="0" cy="299407"/>
            </a:xfrm>
            <a:prstGeom prst="straightConnector1">
              <a:avLst/>
            </a:prstGeom>
            <a:ln w="19050">
              <a:prstDash val="sysDot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D646D3DD-2334-A5A8-F66D-7555808E9EE8}"/>
              </a:ext>
            </a:extLst>
          </p:cNvPr>
          <p:cNvSpPr txBox="1"/>
          <p:nvPr/>
        </p:nvSpPr>
        <p:spPr>
          <a:xfrm>
            <a:off x="3880350" y="669219"/>
            <a:ext cx="38818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6D7C35E-E753-C615-6472-F267509839CB}"/>
              </a:ext>
            </a:extLst>
          </p:cNvPr>
          <p:cNvGrpSpPr/>
          <p:nvPr/>
        </p:nvGrpSpPr>
        <p:grpSpPr>
          <a:xfrm>
            <a:off x="8329544" y="1504627"/>
            <a:ext cx="2634734" cy="1741547"/>
            <a:chOff x="7983328" y="1659851"/>
            <a:chExt cx="2634734" cy="1741547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CE5FF76D-C364-5470-67F7-58909F0AEE0D}"/>
                </a:ext>
              </a:extLst>
            </p:cNvPr>
            <p:cNvGrpSpPr/>
            <p:nvPr/>
          </p:nvGrpSpPr>
          <p:grpSpPr>
            <a:xfrm>
              <a:off x="7983328" y="1659851"/>
              <a:ext cx="2634734" cy="1219706"/>
              <a:chOff x="8130373" y="1800560"/>
              <a:chExt cx="2634734" cy="1219706"/>
            </a:xfrm>
          </p:grpSpPr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E9A997C9-56AA-C550-4F97-C06510EDEDCD}"/>
                  </a:ext>
                </a:extLst>
              </p:cNvPr>
              <p:cNvGrpSpPr/>
              <p:nvPr/>
            </p:nvGrpSpPr>
            <p:grpSpPr>
              <a:xfrm>
                <a:off x="8130373" y="1800560"/>
                <a:ext cx="2634734" cy="1213110"/>
                <a:chOff x="7174499" y="3401398"/>
                <a:chExt cx="2634734" cy="1213110"/>
              </a:xfrm>
            </p:grpSpPr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D77C78EB-21CB-BD81-D402-5AC594A8E852}"/>
                    </a:ext>
                  </a:extLst>
                </p:cNvPr>
                <p:cNvSpPr txBox="1"/>
                <p:nvPr/>
              </p:nvSpPr>
              <p:spPr>
                <a:xfrm>
                  <a:off x="7649535" y="3592249"/>
                  <a:ext cx="2159698" cy="1015663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OPEX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Lessons learned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SJ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Safety analysis</a:t>
                  </a:r>
                  <a:endPara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E0C924FD-F977-533F-1154-55865CF3D101}"/>
                    </a:ext>
                  </a:extLst>
                </p:cNvPr>
                <p:cNvSpPr/>
                <p:nvPr/>
              </p:nvSpPr>
              <p:spPr>
                <a:xfrm>
                  <a:off x="7174499" y="3401398"/>
                  <a:ext cx="2421645" cy="1213110"/>
                </a:xfrm>
                <a:prstGeom prst="rect">
                  <a:avLst/>
                </a:prstGeom>
                <a:noFill/>
                <a:ln w="254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7AE224D7-F28D-FD9F-2941-EFDE1550334D}"/>
                  </a:ext>
                </a:extLst>
              </p:cNvPr>
              <p:cNvSpPr/>
              <p:nvPr/>
            </p:nvSpPr>
            <p:spPr>
              <a:xfrm>
                <a:off x="8130373" y="1807156"/>
                <a:ext cx="407348" cy="1213110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AI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139" name="Straight Arrow Connector 138">
              <a:extLst>
                <a:ext uri="{FF2B5EF4-FFF2-40B4-BE49-F238E27FC236}">
                  <a16:creationId xmlns:a16="http://schemas.microsoft.com/office/drawing/2014/main" id="{B774F24B-1B58-9248-6507-1A57DEDD5E21}"/>
                </a:ext>
              </a:extLst>
            </p:cNvPr>
            <p:cNvCxnSpPr>
              <a:stCxn id="135" idx="2"/>
            </p:cNvCxnSpPr>
            <p:nvPr/>
          </p:nvCxnSpPr>
          <p:spPr>
            <a:xfrm flipH="1">
              <a:off x="9194150" y="2872961"/>
              <a:ext cx="1" cy="52843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C17C1C-A4B7-8FF0-700C-EDD95EA9B9F8}"/>
              </a:ext>
            </a:extLst>
          </p:cNvPr>
          <p:cNvSpPr/>
          <p:nvPr/>
        </p:nvSpPr>
        <p:spPr>
          <a:xfrm>
            <a:off x="1843313" y="1511223"/>
            <a:ext cx="9751655" cy="531685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424EA68-06FA-4E1A-5E9F-BE90C33524E7}"/>
              </a:ext>
            </a:extLst>
          </p:cNvPr>
          <p:cNvGrpSpPr/>
          <p:nvPr/>
        </p:nvGrpSpPr>
        <p:grpSpPr>
          <a:xfrm>
            <a:off x="6582606" y="3239951"/>
            <a:ext cx="3812615" cy="2591558"/>
            <a:chOff x="6582606" y="3239951"/>
            <a:chExt cx="3812615" cy="2591558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282578FC-CB15-3A4A-C924-A53F5F759BA8}"/>
                </a:ext>
              </a:extLst>
            </p:cNvPr>
            <p:cNvGrpSpPr/>
            <p:nvPr/>
          </p:nvGrpSpPr>
          <p:grpSpPr>
            <a:xfrm>
              <a:off x="7817097" y="3239951"/>
              <a:ext cx="2578124" cy="1346321"/>
              <a:chOff x="7174499" y="3401397"/>
              <a:chExt cx="2578124" cy="1595119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84D7B554-F9E2-7515-A4EC-A8BC783C45EA}"/>
                  </a:ext>
                </a:extLst>
              </p:cNvPr>
              <p:cNvSpPr txBox="1"/>
              <p:nvPr/>
            </p:nvSpPr>
            <p:spPr>
              <a:xfrm>
                <a:off x="7592925" y="3407993"/>
                <a:ext cx="2159698" cy="1568008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Maintenance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System engineers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Optimization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SJ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Robotics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9AF09098-3478-DD13-F044-9432CF0B984D}"/>
                  </a:ext>
                </a:extLst>
              </p:cNvPr>
              <p:cNvSpPr/>
              <p:nvPr/>
            </p:nvSpPr>
            <p:spPr>
              <a:xfrm>
                <a:off x="7174499" y="3401397"/>
                <a:ext cx="2421645" cy="1595119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/>
                  <a:ea typeface="+mn-ea"/>
                  <a:cs typeface="+mn-cs"/>
                </a:endParaRPr>
              </a:p>
            </p:txBody>
          </p:sp>
        </p:grpSp>
        <p:cxnSp>
          <p:nvCxnSpPr>
            <p:cNvPr id="122" name="Connector: Elbow 121">
              <a:extLst>
                <a:ext uri="{FF2B5EF4-FFF2-40B4-BE49-F238E27FC236}">
                  <a16:creationId xmlns:a16="http://schemas.microsoft.com/office/drawing/2014/main" id="{D36CDAB0-64B1-0FD6-95CD-9941C04E47A3}"/>
                </a:ext>
              </a:extLst>
            </p:cNvPr>
            <p:cNvCxnSpPr>
              <a:cxnSpLocks/>
              <a:stCxn id="17" idx="3"/>
              <a:endCxn id="120" idx="1"/>
            </p:cNvCxnSpPr>
            <p:nvPr/>
          </p:nvCxnSpPr>
          <p:spPr>
            <a:xfrm flipV="1">
              <a:off x="6582606" y="3913112"/>
              <a:ext cx="1234491" cy="1918397"/>
            </a:xfrm>
            <a:prstGeom prst="bentConnector3">
              <a:avLst>
                <a:gd name="adj1" fmla="val 50000"/>
              </a:avLst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270F3AC2-550A-D9D3-53DC-322D5E3187F8}"/>
                </a:ext>
              </a:extLst>
            </p:cNvPr>
            <p:cNvSpPr/>
            <p:nvPr/>
          </p:nvSpPr>
          <p:spPr>
            <a:xfrm>
              <a:off x="7817097" y="3239952"/>
              <a:ext cx="407348" cy="134632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SJ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</a:t>
              </a:r>
              <a:endPara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E44A8F8-202A-1C0E-4EF7-4FCA55D6EC21}"/>
              </a:ext>
            </a:extLst>
          </p:cNvPr>
          <p:cNvSpPr txBox="1"/>
          <p:nvPr/>
        </p:nvSpPr>
        <p:spPr>
          <a:xfrm>
            <a:off x="9337607" y="4746334"/>
            <a:ext cx="18582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SJ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Trust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SJ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Performance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b-SJ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Explainability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SJ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From within AI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SJ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for the user?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41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6A647-C61B-39CB-28BD-AC1E27138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6214265C-19F5-0497-F0F7-023012FA30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0124" y="176497"/>
            <a:ext cx="1275054" cy="408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093F99-DA2E-277D-1544-E3D42FBE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259" y="506673"/>
            <a:ext cx="10157483" cy="782595"/>
          </a:xfrm>
        </p:spPr>
        <p:txBody>
          <a:bodyPr>
            <a:normAutofit/>
          </a:bodyPr>
          <a:lstStyle/>
          <a:p>
            <a:pPr algn="ctr"/>
            <a:r>
              <a:rPr lang="nb-SJ" dirty="0"/>
              <a:t>AI and Operational Boundaries, Qs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BD5301-46F8-B21E-E038-7DED2880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9DEAA0-3EDB-4C7B-956D-2146C6DE9633}" type="slidenum">
              <a:rPr kumimoji="0" lang="nb-NO" sz="1900" b="0" i="0" u="none" strike="noStrike" kern="1200" cap="none" spc="0" normalizeH="0" baseline="0" noProof="0" smtClean="0">
                <a:ln>
                  <a:noFill/>
                </a:ln>
                <a:solidFill>
                  <a:srgbClr val="E04A1B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900" b="0" i="0" u="none" strike="noStrike" kern="1200" cap="none" spc="0" normalizeH="0" baseline="0" noProof="0">
              <a:ln>
                <a:noFill/>
              </a:ln>
              <a:solidFill>
                <a:srgbClr val="E04A1B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EF7076-7D88-1B60-F77E-322B6F365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259" y="1562793"/>
            <a:ext cx="10157483" cy="4944578"/>
          </a:xfrm>
        </p:spPr>
        <p:txBody>
          <a:bodyPr>
            <a:normAutofit/>
          </a:bodyPr>
          <a:lstStyle/>
          <a:p>
            <a:r>
              <a:rPr lang="nb-SJ" dirty="0">
                <a:solidFill>
                  <a:schemeClr val="tx1"/>
                </a:solidFill>
              </a:rPr>
              <a:t>AI is not AI, technologies are different: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Large Language Models (LLMs) vs Machine Learning (ML)</a:t>
            </a:r>
          </a:p>
          <a:p>
            <a:r>
              <a:rPr lang="nb-SJ" dirty="0">
                <a:solidFill>
                  <a:schemeClr val="tx1"/>
                </a:solidFill>
              </a:rPr>
              <a:t>When are we «in the loop»?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Are there hidden links? 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What about confinement? </a:t>
            </a:r>
          </a:p>
          <a:p>
            <a:r>
              <a:rPr lang="nb-SJ" dirty="0">
                <a:solidFill>
                  <a:schemeClr val="tx1"/>
                </a:solidFill>
              </a:rPr>
              <a:t>What are the dimensions to look into for the various loops?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Explainability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Performance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Risk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Human oversight</a:t>
            </a:r>
          </a:p>
          <a:p>
            <a:pPr lvl="1"/>
            <a:r>
              <a:rPr lang="nb-SJ" dirty="0">
                <a:solidFill>
                  <a:schemeClr val="tx1"/>
                </a:solidFill>
              </a:rPr>
              <a:t>Trust vs trustworthiness</a:t>
            </a:r>
          </a:p>
          <a:p>
            <a:pPr lvl="2"/>
            <a:r>
              <a:rPr lang="nb-SJ" dirty="0">
                <a:solidFill>
                  <a:schemeClr val="tx1"/>
                </a:solidFill>
              </a:rPr>
              <a:t>From within AI: Trustworthiness (e.g., objective hallusination rate for LLMs, accuracy for ML)</a:t>
            </a:r>
          </a:p>
          <a:p>
            <a:pPr lvl="2"/>
            <a:r>
              <a:rPr lang="nb-SJ" dirty="0">
                <a:solidFill>
                  <a:schemeClr val="tx1"/>
                </a:solidFill>
              </a:rPr>
              <a:t>For the user collaborating with AI: Trust (this may be miscalibrated)</a:t>
            </a:r>
          </a:p>
          <a:p>
            <a:endParaRPr lang="nb-SJ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nb-SJ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01428"/>
      </p:ext>
    </p:extLst>
  </p:cSld>
  <p:clrMapOvr>
    <a:masterClrMapping/>
  </p:clrMapOvr>
</p:sld>
</file>

<file path=ppt/theme/theme1.xml><?xml version="1.0" encoding="utf-8"?>
<a:theme xmlns:a="http://schemas.openxmlformats.org/drawingml/2006/main" name="1_IFE">
  <a:themeElements>
    <a:clrScheme name="Egendefinert 7">
      <a:dk1>
        <a:sysClr val="windowText" lastClr="000000"/>
      </a:dk1>
      <a:lt1>
        <a:sysClr val="window" lastClr="FFFFFF"/>
      </a:lt1>
      <a:dk2>
        <a:srgbClr val="292D2E"/>
      </a:dk2>
      <a:lt2>
        <a:srgbClr val="F2F4F6"/>
      </a:lt2>
      <a:accent1>
        <a:srgbClr val="1D2982"/>
      </a:accent1>
      <a:accent2>
        <a:srgbClr val="E04A1B"/>
      </a:accent2>
      <a:accent3>
        <a:srgbClr val="CA904A"/>
      </a:accent3>
      <a:accent4>
        <a:srgbClr val="D5DDDF"/>
      </a:accent4>
      <a:accent5>
        <a:srgbClr val="FFFFFF"/>
      </a:accent5>
      <a:accent6>
        <a:srgbClr val="22307B"/>
      </a:accent6>
      <a:hlink>
        <a:srgbClr val="0563C1"/>
      </a:hlink>
      <a:folHlink>
        <a:srgbClr val="954F72"/>
      </a:folHlink>
    </a:clrScheme>
    <a:fontScheme name="Custom 19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FE_PPT.potx" id="{75E63D74-B8D3-4E8F-936C-A2A8134EFACD}" vid="{58678063-E241-4806-9091-AA87D14FDBB8}"/>
    </a:ext>
  </a:extLst>
</a:theme>
</file>

<file path=ppt/theme/theme2.xml><?xml version="1.0" encoding="utf-8"?>
<a:theme xmlns:a="http://schemas.openxmlformats.org/drawingml/2006/main" name="IFE">
  <a:themeElements>
    <a:clrScheme name="Egendefinert 7">
      <a:dk1>
        <a:sysClr val="windowText" lastClr="000000"/>
      </a:dk1>
      <a:lt1>
        <a:sysClr val="window" lastClr="FFFFFF"/>
      </a:lt1>
      <a:dk2>
        <a:srgbClr val="292D2E"/>
      </a:dk2>
      <a:lt2>
        <a:srgbClr val="F2F4F6"/>
      </a:lt2>
      <a:accent1>
        <a:srgbClr val="1D2982"/>
      </a:accent1>
      <a:accent2>
        <a:srgbClr val="E04A1B"/>
      </a:accent2>
      <a:accent3>
        <a:srgbClr val="CA904A"/>
      </a:accent3>
      <a:accent4>
        <a:srgbClr val="D5DDDF"/>
      </a:accent4>
      <a:accent5>
        <a:srgbClr val="FFFFFF"/>
      </a:accent5>
      <a:accent6>
        <a:srgbClr val="22307B"/>
      </a:accent6>
      <a:hlink>
        <a:srgbClr val="0563C1"/>
      </a:hlink>
      <a:folHlink>
        <a:srgbClr val="954F72"/>
      </a:folHlink>
    </a:clrScheme>
    <a:fontScheme name="Custom 19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FE_PPT.potx" id="{75E63D74-B8D3-4E8F-936C-A2A8134EFACD}" vid="{58678063-E241-4806-9091-AA87D14FDBB8}"/>
    </a:ext>
  </a:extLst>
</a:theme>
</file>

<file path=ppt/theme/theme3.xml><?xml version="1.0" encoding="utf-8"?>
<a:theme xmlns:a="http://schemas.openxmlformats.org/drawingml/2006/main" name="3_IFE">
  <a:themeElements>
    <a:clrScheme name="Egendefinert 7">
      <a:dk1>
        <a:sysClr val="windowText" lastClr="000000"/>
      </a:dk1>
      <a:lt1>
        <a:sysClr val="window" lastClr="FFFFFF"/>
      </a:lt1>
      <a:dk2>
        <a:srgbClr val="292D2E"/>
      </a:dk2>
      <a:lt2>
        <a:srgbClr val="F2F4F6"/>
      </a:lt2>
      <a:accent1>
        <a:srgbClr val="1D2982"/>
      </a:accent1>
      <a:accent2>
        <a:srgbClr val="E04A1B"/>
      </a:accent2>
      <a:accent3>
        <a:srgbClr val="CA904A"/>
      </a:accent3>
      <a:accent4>
        <a:srgbClr val="D5DDDF"/>
      </a:accent4>
      <a:accent5>
        <a:srgbClr val="FFFFFF"/>
      </a:accent5>
      <a:accent6>
        <a:srgbClr val="22307B"/>
      </a:accent6>
      <a:hlink>
        <a:srgbClr val="0563C1"/>
      </a:hlink>
      <a:folHlink>
        <a:srgbClr val="954F72"/>
      </a:folHlink>
    </a:clrScheme>
    <a:fontScheme name="Custom 19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TO slide template - EHPRG-2022" id="{04F60882-6253-43F7-A6EE-30E2C0C87A45}" vid="{BD8A7072-3E25-41D2-A893-44F642FBE21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2966a5-4b75-4ac0-9c9e-bc71ad3ddb87" xsi:nil="true"/>
    <lcf76f155ced4ddcb4097134ff3c332f xmlns="165f93c9-4786-47e2-86ae-03503cdaabde">
      <Terms xmlns="http://schemas.microsoft.com/office/infopath/2007/PartnerControls"/>
    </lcf76f155ced4ddcb4097134ff3c332f>
    <SharedWithUsers xmlns="802966a5-4b75-4ac0-9c9e-bc71ad3ddb87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9ADE434F152E47B366DC9A7DEF39F3" ma:contentTypeVersion="18" ma:contentTypeDescription="Opprett et nytt dokument." ma:contentTypeScope="" ma:versionID="405f91e480f6d6248234d55f92e72704">
  <xsd:schema xmlns:xsd="http://www.w3.org/2001/XMLSchema" xmlns:xs="http://www.w3.org/2001/XMLSchema" xmlns:p="http://schemas.microsoft.com/office/2006/metadata/properties" xmlns:ns2="165f93c9-4786-47e2-86ae-03503cdaabde" xmlns:ns3="802966a5-4b75-4ac0-9c9e-bc71ad3ddb87" targetNamespace="http://schemas.microsoft.com/office/2006/metadata/properties" ma:root="true" ma:fieldsID="8f7fc1d25fc29f19f510212ba503e63d" ns2:_="" ns3:_="">
    <xsd:import namespace="165f93c9-4786-47e2-86ae-03503cdaabde"/>
    <xsd:import namespace="802966a5-4b75-4ac0-9c9e-bc71ad3ddb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5f93c9-4786-47e2-86ae-03503cdaab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emerkelapper" ma:readOnly="false" ma:fieldId="{5cf76f15-5ced-4ddc-b409-7134ff3c332f}" ma:taxonomyMulti="true" ma:sspId="05dab25a-14c2-47ab-abd4-e00fc9844b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2966a5-4b75-4ac0-9c9e-bc71ad3ddb87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380b6df-fdb6-463e-81f5-96d37309a421}" ma:internalName="TaxCatchAll" ma:showField="CatchAllData" ma:web="802966a5-4b75-4ac0-9c9e-bc71ad3ddb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41C8B6-E280-4AAB-A839-A5610D3E3E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3C4C29-3AE8-425B-B0F2-0FD38125DBC6}">
  <ds:schemaRefs>
    <ds:schemaRef ds:uri="165f93c9-4786-47e2-86ae-03503cdaabde"/>
    <ds:schemaRef ds:uri="http://purl.org/dc/elements/1.1/"/>
    <ds:schemaRef ds:uri="http://purl.org/dc/dcmitype/"/>
    <ds:schemaRef ds:uri="http://schemas.microsoft.com/office/2006/metadata/properties"/>
    <ds:schemaRef ds:uri="http://schemas.microsoft.com/office/2006/documentManagement/types"/>
    <ds:schemaRef ds:uri="802966a5-4b75-4ac0-9c9e-bc71ad3ddb87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3B9CB39-0EA2-40F0-8083-5C9EA7DE3D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5f93c9-4786-47e2-86ae-03503cdaabde"/>
    <ds:schemaRef ds:uri="802966a5-4b75-4ac0-9c9e-bc71ad3ddb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06abf7b-287c-4c17-988a-286ea37becad}" enabled="1" method="Privileged" siteId="{e448ee75-7d0e-45c3-8f50-3a8092d9baf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5084</TotalTime>
  <Words>785</Words>
  <Application>Microsoft Office PowerPoint</Application>
  <PresentationFormat>Widescreen</PresentationFormat>
  <Paragraphs>167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Fira Sans</vt:lpstr>
      <vt:lpstr>Fira Sans Light</vt:lpstr>
      <vt:lpstr>Titillium Web</vt:lpstr>
      <vt:lpstr>1_IFE</vt:lpstr>
      <vt:lpstr>IFE</vt:lpstr>
      <vt:lpstr>3_IFE</vt:lpstr>
      <vt:lpstr>AI and Operational Boundaries:   A Basis for Analyzing Safety of Human-AI Teams PSAM 18, Pittsburgh, July 19-24, 2026   Andreas Bye Chief Scientist Programme Manager OECD NEA Halden HTO Project </vt:lpstr>
      <vt:lpstr>Outline</vt:lpstr>
      <vt:lpstr>HAMMLAB, SMR simulator</vt:lpstr>
      <vt:lpstr>HAMMLAB, SMR simulator</vt:lpstr>
      <vt:lpstr>AI and Operational Boundaries</vt:lpstr>
      <vt:lpstr> AI in the control loop?</vt:lpstr>
      <vt:lpstr> AI in the loop?</vt:lpstr>
      <vt:lpstr> AI in the loop?</vt:lpstr>
      <vt:lpstr>AI and Operational Boundaries, Qs</vt:lpstr>
      <vt:lpstr>Reimagining Human-AI teaming</vt:lpstr>
      <vt:lpstr>Safety analysis of human-AI systems</vt:lpstr>
      <vt:lpstr>Conclusions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Andreas.Bye@ife.no</dc:creator>
  <cp:keywords/>
  <dc:description/>
  <cp:lastModifiedBy>Andreas Bye</cp:lastModifiedBy>
  <cp:revision>193</cp:revision>
  <cp:lastPrinted>2021-01-19T10:38:49Z</cp:lastPrinted>
  <dcterms:created xsi:type="dcterms:W3CDTF">2019-04-04T07:31:27Z</dcterms:created>
  <dcterms:modified xsi:type="dcterms:W3CDTF">2026-07-21T21:21:29Z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Ids_UIVersion_16896">
    <vt:lpwstr>15</vt:lpwstr>
  </property>
  <property fmtid="{D5CDD505-2E9C-101B-9397-08002B2CF9AE}" pid="3" name="ContentTypeId">
    <vt:lpwstr>0x0101001F9ADE434F152E47B366DC9A7DEF39F3</vt:lpwstr>
  </property>
  <property fmtid="{D5CDD505-2E9C-101B-9397-08002B2CF9AE}" pid="4" name="AuthorIds_UIVersion_17408">
    <vt:lpwstr>15</vt:lpwstr>
  </property>
  <property fmtid="{D5CDD505-2E9C-101B-9397-08002B2CF9AE}" pid="5" name="AuthorIds_UIVersion_2048">
    <vt:lpwstr>15</vt:lpwstr>
  </property>
  <property fmtid="{D5CDD505-2E9C-101B-9397-08002B2CF9AE}" pid="6" name="MediaServiceImageTags">
    <vt:lpwstr/>
  </property>
  <property fmtid="{D5CDD505-2E9C-101B-9397-08002B2CF9AE}" pid="7" name="ClassificationContentMarkingHeaderLocations">
    <vt:lpwstr>1_IFE:8\IFE:9</vt:lpwstr>
  </property>
  <property fmtid="{D5CDD505-2E9C-101B-9397-08002B2CF9AE}" pid="8" name="ClassificationContentMarkingHeaderText">
    <vt:lpwstr>IFE Public</vt:lpwstr>
  </property>
</Properties>
</file>